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23e7bb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23e7bb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The pandemic has impacted some positive aspects of how we eat.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More home cooking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Less waste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923e7bb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923e7bb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and association is also a part of perception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Pandemic has made people more health conscious - no gyms open, hard to exercise. How to eat healthy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923e7bb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923e7bb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923e7bb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923e7bb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the website links has an option to use cup or metric measures.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072527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072527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23e7bb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923e7bb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23e7bb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23e7bb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Novel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Tasting Experience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Tarini Naravane, Ekta Naravane Parpia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Tarini Naravane - Phd @ UC Davis in Food Science and BAE, Previously a chef and computer scientist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Ekta Parpia - Baker &amp; Confectioner specialising in personalised orders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1960" r="0" t="21426"/>
          <a:stretch/>
        </p:blipFill>
        <p:spPr>
          <a:xfrm>
            <a:off x="85700" y="1481600"/>
            <a:ext cx="5879246" cy="35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influencing s</a:t>
            </a:r>
            <a:r>
              <a:rPr lang="en"/>
              <a:t>ensory perception 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974075" y="1443750"/>
            <a:ext cx="3017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Has the pandemic introduced additional factors?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Does cooking impact perception ?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Does the ability to personalise food impact perception ?</a:t>
            </a:r>
            <a:r>
              <a:rPr lang="en" sz="2000">
                <a:solidFill>
                  <a:schemeClr val="dk2"/>
                </a:solidFill>
              </a:rPr>
              <a:t> 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Banana Bread 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Banana Bread among the top 3 recipes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Banana bread spikes on Google Trends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Quoted as 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“Unofficial baked good of the pandemic” - wellandgood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“Low risk- high reward” Delish.com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725" y="3051800"/>
            <a:ext cx="5853499" cy="19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recipe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picked this recipe for the ease , and these versatile features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Mix of Almond, Rice flour - alternative grains in baking cakes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Oil - options include corn/canola/avocado/olive oil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Non-refined sugar - options are brown sugar, coconut sugar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Additions/Omissions - options are nuts, seeds, raisins, chocolate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Tasting Experience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Blind fold tasting of baked &amp; purchased samples by variables.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Texture - fluffiness, chewability, time to masticate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Flavour - diversity, complexity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Filling, Satiety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We also ask you to comment on your experience of cooking the sample in a separate form.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Schedule/Format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September - Recipe and video emailed to participants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25 September - Questions from participants on the recipe/ingredients or the purchased sample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25 Sept - Tasting questionnaire provided to participants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26-27 Sept - Baking and Tasting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28 Sept -  Participants to return the tasting experience forms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7 October - Analyse and present the results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	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Contact : tnaravane@ucdavis.edu,ekta.parpia@gmail.com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Thank you.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We look forward to your responses !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