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72" r:id="rId5"/>
    <p:sldId id="358" r:id="rId6"/>
    <p:sldId id="359" r:id="rId7"/>
    <p:sldId id="625" r:id="rId8"/>
  </p:sldIdLst>
  <p:sldSz cx="9144000" cy="5143500" type="screen16x9"/>
  <p:notesSz cx="6858000" cy="9144000"/>
  <p:defaultTextStyle>
    <a:defPPr>
      <a:defRPr lang="nl-NL"/>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928">
          <p15:clr>
            <a:srgbClr val="A4A3A4"/>
          </p15:clr>
        </p15:guide>
        <p15:guide id="2" orient="horz" pos="105">
          <p15:clr>
            <a:srgbClr val="A4A3A4"/>
          </p15:clr>
        </p15:guide>
        <p15:guide id="3" orient="horz" pos="2810">
          <p15:clr>
            <a:srgbClr val="A4A3A4"/>
          </p15:clr>
        </p15:guide>
        <p15:guide id="4" orient="horz" pos="671">
          <p15:clr>
            <a:srgbClr val="A4A3A4"/>
          </p15:clr>
        </p15:guide>
        <p15:guide id="5" pos="388">
          <p15:clr>
            <a:srgbClr val="A4A3A4"/>
          </p15:clr>
        </p15:guide>
        <p15:guide id="6" pos="5601">
          <p15:clr>
            <a:srgbClr val="A4A3A4"/>
          </p15:clr>
        </p15:guide>
        <p15:guide id="7" pos="28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sek-Senel, Gorkem" initials="SG" lastIdx="4" clrIdx="0">
    <p:extLst>
      <p:ext uri="{19B8F6BF-5375-455C-9EA6-DF929625EA0E}">
        <p15:presenceInfo xmlns:p15="http://schemas.microsoft.com/office/powerpoint/2012/main" userId="Simsek-Senel, Gorkem" providerId="None"/>
      </p:ext>
    </p:extLst>
  </p:cmAuthor>
  <p:cmAuthor id="2" name="Heuer, Hannelore" initials="HH" lastIdx="2" clrIdx="1">
    <p:extLst>
      <p:ext uri="{19B8F6BF-5375-455C-9EA6-DF929625EA0E}">
        <p15:presenceInfo xmlns:p15="http://schemas.microsoft.com/office/powerpoint/2012/main" userId="S::hannelore.heuer@wur.nl::ba12a911-d6cd-4b7e-9d48-fe64d72cfc3c" providerId="AD"/>
      </p:ext>
    </p:extLst>
  </p:cmAuthor>
  <p:cmAuthor id="3" name="Top, Jan" initials="TJ" lastIdx="1" clrIdx="2">
    <p:extLst>
      <p:ext uri="{19B8F6BF-5375-455C-9EA6-DF929625EA0E}">
        <p15:presenceInfo xmlns:p15="http://schemas.microsoft.com/office/powerpoint/2012/main" userId="S::jan.top@wur.nl::295e6362-aa70-4dc2-b1b9-ec4500a6bf6d" providerId="AD"/>
      </p:ext>
    </p:extLst>
  </p:cmAuthor>
  <p:cmAuthor id="4" name="Heuer, Hannelore" initials="HH [2]" lastIdx="3" clrIdx="3">
    <p:extLst>
      <p:ext uri="{19B8F6BF-5375-455C-9EA6-DF929625EA0E}">
        <p15:presenceInfo xmlns:p15="http://schemas.microsoft.com/office/powerpoint/2012/main" userId="Heuer, Hannelo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9C35"/>
    <a:srgbClr val="34B233"/>
    <a:srgbClr val="F69412"/>
    <a:srgbClr val="C1C1C1"/>
    <a:srgbClr val="367FA9"/>
    <a:srgbClr val="000000"/>
    <a:srgbClr val="0036C3"/>
    <a:srgbClr val="0139C4"/>
    <a:srgbClr val="EA2E2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D155FC-9395-4813-AB5E-1FF6BFB85B12}" v="147" dt="2022-06-29T09:56:43.304"/>
    <p1510:client id="{F6AF5A6F-36ED-4D65-8038-90DAAF146EDF}" v="5" dt="2022-06-29T10:21:43.111"/>
  </p1510:revLst>
</p1510:revInfo>
</file>

<file path=ppt/tableStyles.xml><?xml version="1.0" encoding="utf-8"?>
<a:tblStyleLst xmlns:a="http://schemas.openxmlformats.org/drawingml/2006/main" def="{E8034E78-7F5D-4C2E-B375-FC64B27BC917}">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Stijl, thema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Stijl, donker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Stijl, donker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8603FDC-E32A-4AB5-989C-0864C3EAD2B8}" styleName="Stijl, thema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Stijl, gemiddeld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Stijl, gemiddeld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Stijl, gemiddeld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ijl, gemiddeld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Stijl, gemiddeld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27102A9-8310-4765-A935-A1911B00CA55}" styleName="Stijl, licht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Stijl, gemiddeld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FD4443E-F989-4FC4-A0C8-D5A2AF1F390B}" styleName="Stijl, donker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ijl, donker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ijl, donker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Stijl, donker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Stijl, donker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Stijl, gemiddeld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Stijl, gemiddeld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90" autoAdjust="0"/>
  </p:normalViewPr>
  <p:slideViewPr>
    <p:cSldViewPr snapToGrid="0">
      <p:cViewPr varScale="1">
        <p:scale>
          <a:sx n="86" d="100"/>
          <a:sy n="86" d="100"/>
        </p:scale>
        <p:origin x="466" y="67"/>
      </p:cViewPr>
      <p:guideLst>
        <p:guide orient="horz" pos="928"/>
        <p:guide orient="horz" pos="105"/>
        <p:guide orient="horz" pos="2810"/>
        <p:guide orient="horz" pos="671"/>
        <p:guide pos="388"/>
        <p:guide pos="5601"/>
        <p:guide pos="28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uer, Hannelore" userId="S::hannelore.heuer@wur.nl::ba12a911-d6cd-4b7e-9d48-fe64d72cfc3c" providerId="AD" clId="Web-{315941F9-3C92-4791-ABC6-288F02B0F580}"/>
    <pc:docChg chg="modSld">
      <pc:chgData name="Heuer, Hannelore" userId="S::hannelore.heuer@wur.nl::ba12a911-d6cd-4b7e-9d48-fe64d72cfc3c" providerId="AD" clId="Web-{315941F9-3C92-4791-ABC6-288F02B0F580}" dt="2022-06-22T09:55:38.832" v="21"/>
      <pc:docMkLst>
        <pc:docMk/>
      </pc:docMkLst>
      <pc:sldChg chg="addSp modSp addAnim modAnim">
        <pc:chgData name="Heuer, Hannelore" userId="S::hannelore.heuer@wur.nl::ba12a911-d6cd-4b7e-9d48-fe64d72cfc3c" providerId="AD" clId="Web-{315941F9-3C92-4791-ABC6-288F02B0F580}" dt="2022-06-22T09:55:38.832" v="21"/>
        <pc:sldMkLst>
          <pc:docMk/>
          <pc:sldMk cId="3201056916" sldId="359"/>
        </pc:sldMkLst>
        <pc:picChg chg="add mod">
          <ac:chgData name="Heuer, Hannelore" userId="S::hannelore.heuer@wur.nl::ba12a911-d6cd-4b7e-9d48-fe64d72cfc3c" providerId="AD" clId="Web-{315941F9-3C92-4791-ABC6-288F02B0F580}" dt="2022-06-22T09:55:15.066" v="17" actId="1076"/>
          <ac:picMkLst>
            <pc:docMk/>
            <pc:sldMk cId="3201056916" sldId="359"/>
            <ac:picMk id="3" creationId="{B971CA2A-90ED-3B2E-7362-F2775FC05344}"/>
          </ac:picMkLst>
        </pc:picChg>
        <pc:picChg chg="add mod">
          <ac:chgData name="Heuer, Hannelore" userId="S::hannelore.heuer@wur.nl::ba12a911-d6cd-4b7e-9d48-fe64d72cfc3c" providerId="AD" clId="Web-{315941F9-3C92-4791-ABC6-288F02B0F580}" dt="2022-06-22T09:55:01.878" v="15" actId="1076"/>
          <ac:picMkLst>
            <pc:docMk/>
            <pc:sldMk cId="3201056916" sldId="359"/>
            <ac:picMk id="5" creationId="{EA5E0C3C-BE41-10D8-7E98-84163262D8BF}"/>
          </ac:picMkLst>
        </pc:picChg>
        <pc:picChg chg="mod">
          <ac:chgData name="Heuer, Hannelore" userId="S::hannelore.heuer@wur.nl::ba12a911-d6cd-4b7e-9d48-fe64d72cfc3c" providerId="AD" clId="Web-{315941F9-3C92-4791-ABC6-288F02B0F580}" dt="2022-06-22T09:53:25.797" v="0" actId="1076"/>
          <ac:picMkLst>
            <pc:docMk/>
            <pc:sldMk cId="3201056916" sldId="359"/>
            <ac:picMk id="6" creationId="{9D3291D0-E4A7-489A-89D9-63BB56F56E0B}"/>
          </ac:picMkLst>
        </pc:picChg>
      </pc:sldChg>
    </pc:docChg>
  </pc:docChgLst>
  <pc:docChgLst>
    <pc:chgData name="Simsek-Senel, Gorkem" userId="cf632ddb-0a6b-4b58-9964-a21ec9392939" providerId="ADAL" clId="{F72CA3EE-3620-4B78-8323-C7F7719B0193}"/>
    <pc:docChg chg="custSel addSld modSld">
      <pc:chgData name="Simsek-Senel, Gorkem" userId="cf632ddb-0a6b-4b58-9964-a21ec9392939" providerId="ADAL" clId="{F72CA3EE-3620-4B78-8323-C7F7719B0193}" dt="2022-06-23T11:00:54.613" v="45" actId="1076"/>
      <pc:docMkLst>
        <pc:docMk/>
      </pc:docMkLst>
      <pc:sldChg chg="addCm modCm">
        <pc:chgData name="Simsek-Senel, Gorkem" userId="cf632ddb-0a6b-4b58-9964-a21ec9392939" providerId="ADAL" clId="{F72CA3EE-3620-4B78-8323-C7F7719B0193}" dt="2022-06-23T08:02:04.263" v="3"/>
        <pc:sldMkLst>
          <pc:docMk/>
          <pc:sldMk cId="3767311243" sldId="272"/>
        </pc:sldMkLst>
      </pc:sldChg>
      <pc:sldChg chg="addCm modCm">
        <pc:chgData name="Simsek-Senel, Gorkem" userId="cf632ddb-0a6b-4b58-9964-a21ec9392939" providerId="ADAL" clId="{F72CA3EE-3620-4B78-8323-C7F7719B0193}" dt="2022-06-23T10:59:36.029" v="29"/>
        <pc:sldMkLst>
          <pc:docMk/>
          <pc:sldMk cId="2194146280" sldId="358"/>
        </pc:sldMkLst>
      </pc:sldChg>
      <pc:sldChg chg="addCm modCm">
        <pc:chgData name="Simsek-Senel, Gorkem" userId="cf632ddb-0a6b-4b58-9964-a21ec9392939" providerId="ADAL" clId="{F72CA3EE-3620-4B78-8323-C7F7719B0193}" dt="2022-06-23T10:02:02.461" v="27" actId="1589"/>
        <pc:sldMkLst>
          <pc:docMk/>
          <pc:sldMk cId="3201056916" sldId="359"/>
        </pc:sldMkLst>
      </pc:sldChg>
      <pc:sldChg chg="addSp modSp mod">
        <pc:chgData name="Simsek-Senel, Gorkem" userId="cf632ddb-0a6b-4b58-9964-a21ec9392939" providerId="ADAL" clId="{F72CA3EE-3620-4B78-8323-C7F7719B0193}" dt="2022-06-23T11:00:54.613" v="45" actId="1076"/>
        <pc:sldMkLst>
          <pc:docMk/>
          <pc:sldMk cId="3096661259" sldId="360"/>
        </pc:sldMkLst>
        <pc:spChg chg="mod">
          <ac:chgData name="Simsek-Senel, Gorkem" userId="cf632ddb-0a6b-4b58-9964-a21ec9392939" providerId="ADAL" clId="{F72CA3EE-3620-4B78-8323-C7F7719B0193}" dt="2022-06-23T11:00:44.924" v="41" actId="20577"/>
          <ac:spMkLst>
            <pc:docMk/>
            <pc:sldMk cId="3096661259" sldId="360"/>
            <ac:spMk id="2" creationId="{1767D9F4-D877-4925-8B1D-3EB053F93F56}"/>
          </ac:spMkLst>
        </pc:spChg>
        <pc:spChg chg="mod">
          <ac:chgData name="Simsek-Senel, Gorkem" userId="cf632ddb-0a6b-4b58-9964-a21ec9392939" providerId="ADAL" clId="{F72CA3EE-3620-4B78-8323-C7F7719B0193}" dt="2022-06-23T11:00:49.109" v="44" actId="1076"/>
          <ac:spMkLst>
            <pc:docMk/>
            <pc:sldMk cId="3096661259" sldId="360"/>
            <ac:spMk id="3" creationId="{C4720B43-F82C-4205-B9F7-5F30FD0460D6}"/>
          </ac:spMkLst>
        </pc:spChg>
        <pc:picChg chg="add mod">
          <ac:chgData name="Simsek-Senel, Gorkem" userId="cf632ddb-0a6b-4b58-9964-a21ec9392939" providerId="ADAL" clId="{F72CA3EE-3620-4B78-8323-C7F7719B0193}" dt="2022-06-23T11:00:54.613" v="45" actId="1076"/>
          <ac:picMkLst>
            <pc:docMk/>
            <pc:sldMk cId="3096661259" sldId="360"/>
            <ac:picMk id="1026" creationId="{3FB3EF0C-1365-45F1-8B88-F4148DAC11FB}"/>
          </ac:picMkLst>
        </pc:picChg>
      </pc:sldChg>
      <pc:sldChg chg="modSp add mod">
        <pc:chgData name="Simsek-Senel, Gorkem" userId="cf632ddb-0a6b-4b58-9964-a21ec9392939" providerId="ADAL" clId="{F72CA3EE-3620-4B78-8323-C7F7719B0193}" dt="2022-06-23T09:59:47.842" v="26" actId="20577"/>
        <pc:sldMkLst>
          <pc:docMk/>
          <pc:sldMk cId="2019862513" sldId="625"/>
        </pc:sldMkLst>
        <pc:spChg chg="mod">
          <ac:chgData name="Simsek-Senel, Gorkem" userId="cf632ddb-0a6b-4b58-9964-a21ec9392939" providerId="ADAL" clId="{F72CA3EE-3620-4B78-8323-C7F7719B0193}" dt="2022-06-23T08:02:08.214" v="8" actId="790"/>
          <ac:spMkLst>
            <pc:docMk/>
            <pc:sldMk cId="2019862513" sldId="625"/>
            <ac:spMk id="2" creationId="{A789BC63-24D4-4C67-9C06-560917F6FD7F}"/>
          </ac:spMkLst>
        </pc:spChg>
        <pc:spChg chg="mod">
          <ac:chgData name="Simsek-Senel, Gorkem" userId="cf632ddb-0a6b-4b58-9964-a21ec9392939" providerId="ADAL" clId="{F72CA3EE-3620-4B78-8323-C7F7719B0193}" dt="2022-06-23T08:02:08.213" v="7" actId="790"/>
          <ac:spMkLst>
            <pc:docMk/>
            <pc:sldMk cId="2019862513" sldId="625"/>
            <ac:spMk id="3" creationId="{00000000-0000-0000-0000-000000000000}"/>
          </ac:spMkLst>
        </pc:spChg>
        <pc:spChg chg="mod">
          <ac:chgData name="Simsek-Senel, Gorkem" userId="cf632ddb-0a6b-4b58-9964-a21ec9392939" providerId="ADAL" clId="{F72CA3EE-3620-4B78-8323-C7F7719B0193}" dt="2022-06-23T08:02:14.010" v="15" actId="20577"/>
          <ac:spMkLst>
            <pc:docMk/>
            <pc:sldMk cId="2019862513" sldId="625"/>
            <ac:spMk id="4" creationId="{00000000-0000-0000-0000-000000000000}"/>
          </ac:spMkLst>
        </pc:spChg>
        <pc:spChg chg="mod">
          <ac:chgData name="Simsek-Senel, Gorkem" userId="cf632ddb-0a6b-4b58-9964-a21ec9392939" providerId="ADAL" clId="{F72CA3EE-3620-4B78-8323-C7F7719B0193}" dt="2022-06-23T08:02:08.215" v="9" actId="790"/>
          <ac:spMkLst>
            <pc:docMk/>
            <pc:sldMk cId="2019862513" sldId="625"/>
            <ac:spMk id="5" creationId="{9D8BB657-8617-4F08-AFA2-20F3EE25A776}"/>
          </ac:spMkLst>
        </pc:spChg>
        <pc:spChg chg="mod">
          <ac:chgData name="Simsek-Senel, Gorkem" userId="cf632ddb-0a6b-4b58-9964-a21ec9392939" providerId="ADAL" clId="{F72CA3EE-3620-4B78-8323-C7F7719B0193}" dt="2022-06-23T08:02:08.211" v="6"/>
          <ac:spMkLst>
            <pc:docMk/>
            <pc:sldMk cId="2019862513" sldId="625"/>
            <ac:spMk id="6" creationId="{00000000-0000-0000-0000-000000000000}"/>
          </ac:spMkLst>
        </pc:spChg>
        <pc:spChg chg="mod">
          <ac:chgData name="Simsek-Senel, Gorkem" userId="cf632ddb-0a6b-4b58-9964-a21ec9392939" providerId="ADAL" clId="{F72CA3EE-3620-4B78-8323-C7F7719B0193}" dt="2022-06-23T08:02:08.248" v="14" actId="790"/>
          <ac:spMkLst>
            <pc:docMk/>
            <pc:sldMk cId="2019862513" sldId="625"/>
            <ac:spMk id="7" creationId="{67DD6E01-4A52-4380-AB1B-0A8D6CC0726E}"/>
          </ac:spMkLst>
        </pc:spChg>
        <pc:spChg chg="mod">
          <ac:chgData name="Simsek-Senel, Gorkem" userId="cf632ddb-0a6b-4b58-9964-a21ec9392939" providerId="ADAL" clId="{F72CA3EE-3620-4B78-8323-C7F7719B0193}" dt="2022-06-23T08:02:08.247" v="13" actId="20577"/>
          <ac:spMkLst>
            <pc:docMk/>
            <pc:sldMk cId="2019862513" sldId="625"/>
            <ac:spMk id="8" creationId="{DA348B19-2D0B-458C-AC85-1641113A41DC}"/>
          </ac:spMkLst>
        </pc:spChg>
        <pc:spChg chg="mod">
          <ac:chgData name="Simsek-Senel, Gorkem" userId="cf632ddb-0a6b-4b58-9964-a21ec9392939" providerId="ADAL" clId="{F72CA3EE-3620-4B78-8323-C7F7719B0193}" dt="2022-06-23T08:02:08.223" v="10"/>
          <ac:spMkLst>
            <pc:docMk/>
            <pc:sldMk cId="2019862513" sldId="625"/>
            <ac:spMk id="21" creationId="{D175B803-35FD-4E5F-B641-B632AB2BCF30}"/>
          </ac:spMkLst>
        </pc:spChg>
        <pc:spChg chg="mod">
          <ac:chgData name="Simsek-Senel, Gorkem" userId="cf632ddb-0a6b-4b58-9964-a21ec9392939" providerId="ADAL" clId="{F72CA3EE-3620-4B78-8323-C7F7719B0193}" dt="2022-06-23T09:59:47.842" v="26" actId="20577"/>
          <ac:spMkLst>
            <pc:docMk/>
            <pc:sldMk cId="2019862513" sldId="625"/>
            <ac:spMk id="35" creationId="{853BEA1B-0D89-7625-C6C6-F858D12A6D13}"/>
          </ac:spMkLst>
        </pc:spChg>
      </pc:sldChg>
    </pc:docChg>
  </pc:docChgLst>
  <pc:docChgLst>
    <pc:chgData name="Top, Jan" userId="S::jan.top@wur.nl::295e6362-aa70-4dc2-b1b9-ec4500a6bf6d" providerId="AD" clId="Web-{2F1127F8-A798-B833-6BF3-CBC221819555}"/>
    <pc:docChg chg="modSld">
      <pc:chgData name="Top, Jan" userId="S::jan.top@wur.nl::295e6362-aa70-4dc2-b1b9-ec4500a6bf6d" providerId="AD" clId="Web-{2F1127F8-A798-B833-6BF3-CBC221819555}" dt="2022-06-26T14:35:37.892" v="20" actId="20577"/>
      <pc:docMkLst>
        <pc:docMk/>
      </pc:docMkLst>
      <pc:sldChg chg="modSp">
        <pc:chgData name="Top, Jan" userId="S::jan.top@wur.nl::295e6362-aa70-4dc2-b1b9-ec4500a6bf6d" providerId="AD" clId="Web-{2F1127F8-A798-B833-6BF3-CBC221819555}" dt="2022-06-26T14:35:37.892" v="20" actId="20577"/>
        <pc:sldMkLst>
          <pc:docMk/>
          <pc:sldMk cId="2194146280" sldId="358"/>
        </pc:sldMkLst>
        <pc:spChg chg="mod">
          <ac:chgData name="Top, Jan" userId="S::jan.top@wur.nl::295e6362-aa70-4dc2-b1b9-ec4500a6bf6d" providerId="AD" clId="Web-{2F1127F8-A798-B833-6BF3-CBC221819555}" dt="2022-06-26T14:35:37.892" v="20" actId="20577"/>
          <ac:spMkLst>
            <pc:docMk/>
            <pc:sldMk cId="2194146280" sldId="358"/>
            <ac:spMk id="3" creationId="{C4720B43-F82C-4205-B9F7-5F30FD0460D6}"/>
          </ac:spMkLst>
        </pc:spChg>
      </pc:sldChg>
      <pc:sldChg chg="modSp addCm">
        <pc:chgData name="Top, Jan" userId="S::jan.top@wur.nl::295e6362-aa70-4dc2-b1b9-ec4500a6bf6d" providerId="AD" clId="Web-{2F1127F8-A798-B833-6BF3-CBC221819555}" dt="2022-06-26T14:34:33.250" v="11"/>
        <pc:sldMkLst>
          <pc:docMk/>
          <pc:sldMk cId="2019862513" sldId="625"/>
        </pc:sldMkLst>
        <pc:spChg chg="mod">
          <ac:chgData name="Top, Jan" userId="S::jan.top@wur.nl::295e6362-aa70-4dc2-b1b9-ec4500a6bf6d" providerId="AD" clId="Web-{2F1127F8-A798-B833-6BF3-CBC221819555}" dt="2022-06-26T14:33:30.405" v="10" actId="20577"/>
          <ac:spMkLst>
            <pc:docMk/>
            <pc:sldMk cId="2019862513" sldId="625"/>
            <ac:spMk id="2" creationId="{A789BC63-24D4-4C67-9C06-560917F6FD7F}"/>
          </ac:spMkLst>
        </pc:spChg>
        <pc:spChg chg="mod">
          <ac:chgData name="Top, Jan" userId="S::jan.top@wur.nl::295e6362-aa70-4dc2-b1b9-ec4500a6bf6d" providerId="AD" clId="Web-{2F1127F8-A798-B833-6BF3-CBC221819555}" dt="2022-06-26T14:33:00.389" v="2" actId="20577"/>
          <ac:spMkLst>
            <pc:docMk/>
            <pc:sldMk cId="2019862513" sldId="625"/>
            <ac:spMk id="6" creationId="{00000000-0000-0000-0000-000000000000}"/>
          </ac:spMkLst>
        </pc:spChg>
        <pc:spChg chg="mod">
          <ac:chgData name="Top, Jan" userId="S::jan.top@wur.nl::295e6362-aa70-4dc2-b1b9-ec4500a6bf6d" providerId="AD" clId="Web-{2F1127F8-A798-B833-6BF3-CBC221819555}" dt="2022-06-26T14:33:14.670" v="7" actId="20577"/>
          <ac:spMkLst>
            <pc:docMk/>
            <pc:sldMk cId="2019862513" sldId="625"/>
            <ac:spMk id="21" creationId="{D175B803-35FD-4E5F-B641-B632AB2BCF30}"/>
          </ac:spMkLst>
        </pc:spChg>
        <pc:spChg chg="mod">
          <ac:chgData name="Top, Jan" userId="S::jan.top@wur.nl::295e6362-aa70-4dc2-b1b9-ec4500a6bf6d" providerId="AD" clId="Web-{2F1127F8-A798-B833-6BF3-CBC221819555}" dt="2022-06-26T14:33:06.920" v="5" actId="20577"/>
          <ac:spMkLst>
            <pc:docMk/>
            <pc:sldMk cId="2019862513" sldId="625"/>
            <ac:spMk id="35" creationId="{853BEA1B-0D89-7625-C6C6-F858D12A6D13}"/>
          </ac:spMkLst>
        </pc:spChg>
      </pc:sldChg>
    </pc:docChg>
  </pc:docChgLst>
  <pc:docChgLst>
    <pc:chgData name="Heuer, Hannelore" userId="S::hannelore.heuer@wur.nl::ba12a911-d6cd-4b7e-9d48-fe64d72cfc3c" providerId="AD" clId="Web-{99D2AA20-1D37-42B1-8AAA-9BFD9E3FB0C0}"/>
    <pc:docChg chg="modSld">
      <pc:chgData name="Heuer, Hannelore" userId="S::hannelore.heuer@wur.nl::ba12a911-d6cd-4b7e-9d48-fe64d72cfc3c" providerId="AD" clId="Web-{99D2AA20-1D37-42B1-8AAA-9BFD9E3FB0C0}" dt="2022-06-21T08:17:18.088" v="3"/>
      <pc:docMkLst>
        <pc:docMk/>
      </pc:docMkLst>
      <pc:sldChg chg="modNotes">
        <pc:chgData name="Heuer, Hannelore" userId="S::hannelore.heuer@wur.nl::ba12a911-d6cd-4b7e-9d48-fe64d72cfc3c" providerId="AD" clId="Web-{99D2AA20-1D37-42B1-8AAA-9BFD9E3FB0C0}" dt="2022-06-21T08:17:18.088" v="3"/>
        <pc:sldMkLst>
          <pc:docMk/>
          <pc:sldMk cId="3767311243" sldId="272"/>
        </pc:sldMkLst>
      </pc:sldChg>
    </pc:docChg>
  </pc:docChgLst>
  <pc:docChgLst>
    <pc:chgData name="Heuer, Hannelore" userId="S::hannelore.heuer@wur.nl::ba12a911-d6cd-4b7e-9d48-fe64d72cfc3c" providerId="AD" clId="Web-{F6AF5A6F-36ED-4D65-8038-90DAAF146EDF}"/>
    <pc:docChg chg="modSld">
      <pc:chgData name="Heuer, Hannelore" userId="S::hannelore.heuer@wur.nl::ba12a911-d6cd-4b7e-9d48-fe64d72cfc3c" providerId="AD" clId="Web-{F6AF5A6F-36ED-4D65-8038-90DAAF146EDF}" dt="2022-06-29T10:21:43.111" v="1" actId="20577"/>
      <pc:docMkLst>
        <pc:docMk/>
      </pc:docMkLst>
      <pc:sldChg chg="modSp">
        <pc:chgData name="Heuer, Hannelore" userId="S::hannelore.heuer@wur.nl::ba12a911-d6cd-4b7e-9d48-fe64d72cfc3c" providerId="AD" clId="Web-{F6AF5A6F-36ED-4D65-8038-90DAAF146EDF}" dt="2022-06-29T10:21:43.111" v="1" actId="20577"/>
        <pc:sldMkLst>
          <pc:docMk/>
          <pc:sldMk cId="3767311243" sldId="272"/>
        </pc:sldMkLst>
        <pc:spChg chg="mod">
          <ac:chgData name="Heuer, Hannelore" userId="S::hannelore.heuer@wur.nl::ba12a911-d6cd-4b7e-9d48-fe64d72cfc3c" providerId="AD" clId="Web-{F6AF5A6F-36ED-4D65-8038-90DAAF146EDF}" dt="2022-06-29T10:21:43.111" v="1" actId="20577"/>
          <ac:spMkLst>
            <pc:docMk/>
            <pc:sldMk cId="3767311243" sldId="272"/>
            <ac:spMk id="16386" creationId="{00000000-0000-0000-0000-000000000000}"/>
          </ac:spMkLst>
        </pc:spChg>
      </pc:sldChg>
    </pc:docChg>
  </pc:docChgLst>
  <pc:docChgLst>
    <pc:chgData name="Heuer, Hannelore" userId="S::hannelore.heuer@wur.nl::ba12a911-d6cd-4b7e-9d48-fe64d72cfc3c" providerId="AD" clId="Web-{AC1B5387-0853-40DA-97F5-42971FFADB7C}"/>
    <pc:docChg chg="modSld">
      <pc:chgData name="Heuer, Hannelore" userId="S::hannelore.heuer@wur.nl::ba12a911-d6cd-4b7e-9d48-fe64d72cfc3c" providerId="AD" clId="Web-{AC1B5387-0853-40DA-97F5-42971FFADB7C}" dt="2022-06-05T09:19:40.271" v="43"/>
      <pc:docMkLst>
        <pc:docMk/>
      </pc:docMkLst>
      <pc:sldChg chg="modNotes">
        <pc:chgData name="Heuer, Hannelore" userId="S::hannelore.heuer@wur.nl::ba12a911-d6cd-4b7e-9d48-fe64d72cfc3c" providerId="AD" clId="Web-{AC1B5387-0853-40DA-97F5-42971FFADB7C}" dt="2022-06-05T09:19:40.271" v="43"/>
        <pc:sldMkLst>
          <pc:docMk/>
          <pc:sldMk cId="3201056916" sldId="359"/>
        </pc:sldMkLst>
      </pc:sldChg>
    </pc:docChg>
  </pc:docChgLst>
  <pc:docChgLst>
    <pc:chgData name="Heuer, Hannelore" userId="S::hannelore.heuer@wur.nl::ba12a911-d6cd-4b7e-9d48-fe64d72cfc3c" providerId="AD" clId="Web-{969025C1-B02B-07FB-8732-8EF1F17AB69B}"/>
    <pc:docChg chg="">
      <pc:chgData name="Heuer, Hannelore" userId="S::hannelore.heuer@wur.nl::ba12a911-d6cd-4b7e-9d48-fe64d72cfc3c" providerId="AD" clId="Web-{969025C1-B02B-07FB-8732-8EF1F17AB69B}" dt="2022-06-23T09:29:17.015" v="0"/>
      <pc:docMkLst>
        <pc:docMk/>
      </pc:docMkLst>
      <pc:sldChg chg="addCm">
        <pc:chgData name="Heuer, Hannelore" userId="S::hannelore.heuer@wur.nl::ba12a911-d6cd-4b7e-9d48-fe64d72cfc3c" providerId="AD" clId="Web-{969025C1-B02B-07FB-8732-8EF1F17AB69B}" dt="2022-06-23T09:29:17.015" v="0"/>
        <pc:sldMkLst>
          <pc:docMk/>
          <pc:sldMk cId="3201056916" sldId="359"/>
        </pc:sldMkLst>
      </pc:sldChg>
    </pc:docChg>
  </pc:docChgLst>
  <pc:docChgLst>
    <pc:chgData name="Heuer, Hannelore" userId="ba12a911-d6cd-4b7e-9d48-fe64d72cfc3c" providerId="ADAL" clId="{6CD155FC-9395-4813-AB5E-1FF6BFB85B12}"/>
    <pc:docChg chg="undo redo custSel addSld delSld modSld sldOrd">
      <pc:chgData name="Heuer, Hannelore" userId="ba12a911-d6cd-4b7e-9d48-fe64d72cfc3c" providerId="ADAL" clId="{6CD155FC-9395-4813-AB5E-1FF6BFB85B12}" dt="2022-06-29T10:06:33.325" v="918" actId="1589"/>
      <pc:docMkLst>
        <pc:docMk/>
      </pc:docMkLst>
      <pc:sldChg chg="modSp mod modCm modNotesTx">
        <pc:chgData name="Heuer, Hannelore" userId="ba12a911-d6cd-4b7e-9d48-fe64d72cfc3c" providerId="ADAL" clId="{6CD155FC-9395-4813-AB5E-1FF6BFB85B12}" dt="2022-06-29T09:59:07.973" v="802" actId="20577"/>
        <pc:sldMkLst>
          <pc:docMk/>
          <pc:sldMk cId="3767311243" sldId="272"/>
        </pc:sldMkLst>
        <pc:spChg chg="mod">
          <ac:chgData name="Heuer, Hannelore" userId="ba12a911-d6cd-4b7e-9d48-fe64d72cfc3c" providerId="ADAL" clId="{6CD155FC-9395-4813-AB5E-1FF6BFB85B12}" dt="2022-06-27T14:35:55.681" v="418" actId="21"/>
          <ac:spMkLst>
            <pc:docMk/>
            <pc:sldMk cId="3767311243" sldId="272"/>
            <ac:spMk id="3" creationId="{00000000-0000-0000-0000-000000000000}"/>
          </ac:spMkLst>
        </pc:spChg>
      </pc:sldChg>
      <pc:sldChg chg="addSp delSp modSp mod ord addCm modNotesTx">
        <pc:chgData name="Heuer, Hannelore" userId="ba12a911-d6cd-4b7e-9d48-fe64d72cfc3c" providerId="ADAL" clId="{6CD155FC-9395-4813-AB5E-1FF6BFB85B12}" dt="2022-06-29T10:06:33.325" v="918" actId="1589"/>
        <pc:sldMkLst>
          <pc:docMk/>
          <pc:sldMk cId="2194146280" sldId="358"/>
        </pc:sldMkLst>
        <pc:spChg chg="mod">
          <ac:chgData name="Heuer, Hannelore" userId="ba12a911-d6cd-4b7e-9d48-fe64d72cfc3c" providerId="ADAL" clId="{6CD155FC-9395-4813-AB5E-1FF6BFB85B12}" dt="2022-06-29T10:06:14.801" v="917" actId="20577"/>
          <ac:spMkLst>
            <pc:docMk/>
            <pc:sldMk cId="2194146280" sldId="358"/>
            <ac:spMk id="3" creationId="{C4720B43-F82C-4205-B9F7-5F30FD0460D6}"/>
          </ac:spMkLst>
        </pc:spChg>
        <pc:picChg chg="add del mod">
          <ac:chgData name="Heuer, Hannelore" userId="ba12a911-d6cd-4b7e-9d48-fe64d72cfc3c" providerId="ADAL" clId="{6CD155FC-9395-4813-AB5E-1FF6BFB85B12}" dt="2022-06-29T08:58:24.896" v="512" actId="478"/>
          <ac:picMkLst>
            <pc:docMk/>
            <pc:sldMk cId="2194146280" sldId="358"/>
            <ac:picMk id="6" creationId="{747A841B-C1DE-4589-B09C-F2B13075D54C}"/>
          </ac:picMkLst>
        </pc:picChg>
        <pc:picChg chg="add del mod ord">
          <ac:chgData name="Heuer, Hannelore" userId="ba12a911-d6cd-4b7e-9d48-fe64d72cfc3c" providerId="ADAL" clId="{6CD155FC-9395-4813-AB5E-1FF6BFB85B12}" dt="2022-06-21T08:50:34.790" v="16" actId="478"/>
          <ac:picMkLst>
            <pc:docMk/>
            <pc:sldMk cId="2194146280" sldId="358"/>
            <ac:picMk id="6" creationId="{AD191BDE-3E30-4352-85CD-CCC27F00D649}"/>
          </ac:picMkLst>
        </pc:picChg>
        <pc:picChg chg="add del mod ord">
          <ac:chgData name="Heuer, Hannelore" userId="ba12a911-d6cd-4b7e-9d48-fe64d72cfc3c" providerId="ADAL" clId="{6CD155FC-9395-4813-AB5E-1FF6BFB85B12}" dt="2022-06-29T08:00:50.545" v="490" actId="478"/>
          <ac:picMkLst>
            <pc:docMk/>
            <pc:sldMk cId="2194146280" sldId="358"/>
            <ac:picMk id="8" creationId="{B4341A55-B094-43AA-9D76-E571181921B5}"/>
          </ac:picMkLst>
        </pc:picChg>
        <pc:picChg chg="add del mod">
          <ac:chgData name="Heuer, Hannelore" userId="ba12a911-d6cd-4b7e-9d48-fe64d72cfc3c" providerId="ADAL" clId="{6CD155FC-9395-4813-AB5E-1FF6BFB85B12}" dt="2022-06-29T08:59:38.032" v="517" actId="478"/>
          <ac:picMkLst>
            <pc:docMk/>
            <pc:sldMk cId="2194146280" sldId="358"/>
            <ac:picMk id="9" creationId="{86E4820F-D558-41FB-A2EE-93D8EBD3BF65}"/>
          </ac:picMkLst>
        </pc:picChg>
        <pc:picChg chg="add mod">
          <ac:chgData name="Heuer, Hannelore" userId="ba12a911-d6cd-4b7e-9d48-fe64d72cfc3c" providerId="ADAL" clId="{6CD155FC-9395-4813-AB5E-1FF6BFB85B12}" dt="2022-06-29T09:08:14.037" v="546" actId="1076"/>
          <ac:picMkLst>
            <pc:docMk/>
            <pc:sldMk cId="2194146280" sldId="358"/>
            <ac:picMk id="11" creationId="{86E102C4-D910-433B-BE8D-348456E57DBE}"/>
          </ac:picMkLst>
        </pc:picChg>
        <pc:picChg chg="del">
          <ac:chgData name="Heuer, Hannelore" userId="ba12a911-d6cd-4b7e-9d48-fe64d72cfc3c" providerId="ADAL" clId="{6CD155FC-9395-4813-AB5E-1FF6BFB85B12}" dt="2022-06-21T08:48:33.551" v="0" actId="478"/>
          <ac:picMkLst>
            <pc:docMk/>
            <pc:sldMk cId="2194146280" sldId="358"/>
            <ac:picMk id="1026" creationId="{CDE6DF11-8ADE-4103-AFA0-81491ACEA3A0}"/>
          </ac:picMkLst>
        </pc:picChg>
      </pc:sldChg>
      <pc:sldChg chg="addSp delSp modSp mod addAnim delAnim modAnim addCm modNotesTx">
        <pc:chgData name="Heuer, Hannelore" userId="ba12a911-d6cd-4b7e-9d48-fe64d72cfc3c" providerId="ADAL" clId="{6CD155FC-9395-4813-AB5E-1FF6BFB85B12}" dt="2022-06-29T10:04:50.739" v="851" actId="20577"/>
        <pc:sldMkLst>
          <pc:docMk/>
          <pc:sldMk cId="3201056916" sldId="359"/>
        </pc:sldMkLst>
        <pc:spChg chg="add del">
          <ac:chgData name="Heuer, Hannelore" userId="ba12a911-d6cd-4b7e-9d48-fe64d72cfc3c" providerId="ADAL" clId="{6CD155FC-9395-4813-AB5E-1FF6BFB85B12}" dt="2022-06-22T09:57:45.888" v="210" actId="478"/>
          <ac:spMkLst>
            <pc:docMk/>
            <pc:sldMk cId="3201056916" sldId="359"/>
            <ac:spMk id="7" creationId="{0699D9E9-BA1E-471B-8DA7-FDCF0CEEE11B}"/>
          </ac:spMkLst>
        </pc:spChg>
        <pc:spChg chg="add mod ord">
          <ac:chgData name="Heuer, Hannelore" userId="ba12a911-d6cd-4b7e-9d48-fe64d72cfc3c" providerId="ADAL" clId="{6CD155FC-9395-4813-AB5E-1FF6BFB85B12}" dt="2022-06-29T07:45:21.613" v="486" actId="1076"/>
          <ac:spMkLst>
            <pc:docMk/>
            <pc:sldMk cId="3201056916" sldId="359"/>
            <ac:spMk id="8" creationId="{B87C0C62-0EBB-4AD7-BDE4-23898F0292B1}"/>
          </ac:spMkLst>
        </pc:spChg>
        <pc:spChg chg="add mod ord">
          <ac:chgData name="Heuer, Hannelore" userId="ba12a911-d6cd-4b7e-9d48-fe64d72cfc3c" providerId="ADAL" clId="{6CD155FC-9395-4813-AB5E-1FF6BFB85B12}" dt="2022-06-27T14:32:59.363" v="336" actId="171"/>
          <ac:spMkLst>
            <pc:docMk/>
            <pc:sldMk cId="3201056916" sldId="359"/>
            <ac:spMk id="12" creationId="{59AE07CA-BA44-4134-8539-6C82894911E7}"/>
          </ac:spMkLst>
        </pc:spChg>
        <pc:spChg chg="add del mod">
          <ac:chgData name="Heuer, Hannelore" userId="ba12a911-d6cd-4b7e-9d48-fe64d72cfc3c" providerId="ADAL" clId="{6CD155FC-9395-4813-AB5E-1FF6BFB85B12}" dt="2022-06-29T09:54:32.238" v="790" actId="478"/>
          <ac:spMkLst>
            <pc:docMk/>
            <pc:sldMk cId="3201056916" sldId="359"/>
            <ac:spMk id="26" creationId="{DCBACBAA-76DE-4EB0-B592-0E150004371C}"/>
          </ac:spMkLst>
        </pc:spChg>
        <pc:picChg chg="mod ord">
          <ac:chgData name="Heuer, Hannelore" userId="ba12a911-d6cd-4b7e-9d48-fe64d72cfc3c" providerId="ADAL" clId="{6CD155FC-9395-4813-AB5E-1FF6BFB85B12}" dt="2022-06-29T07:45:24.829" v="487" actId="1076"/>
          <ac:picMkLst>
            <pc:docMk/>
            <pc:sldMk cId="3201056916" sldId="359"/>
            <ac:picMk id="3" creationId="{B971CA2A-90ED-3B2E-7362-F2775FC05344}"/>
          </ac:picMkLst>
        </pc:picChg>
        <pc:picChg chg="del">
          <ac:chgData name="Heuer, Hannelore" userId="ba12a911-d6cd-4b7e-9d48-fe64d72cfc3c" providerId="ADAL" clId="{6CD155FC-9395-4813-AB5E-1FF6BFB85B12}" dt="2022-06-21T11:25:25.509" v="188" actId="478"/>
          <ac:picMkLst>
            <pc:docMk/>
            <pc:sldMk cId="3201056916" sldId="359"/>
            <ac:picMk id="5" creationId="{DEBA72FB-C2F7-0E1A-7D5A-2459F336F111}"/>
          </ac:picMkLst>
        </pc:picChg>
        <pc:picChg chg="mod ord">
          <ac:chgData name="Heuer, Hannelore" userId="ba12a911-d6cd-4b7e-9d48-fe64d72cfc3c" providerId="ADAL" clId="{6CD155FC-9395-4813-AB5E-1FF6BFB85B12}" dt="2022-06-29T09:42:50.928" v="739" actId="1076"/>
          <ac:picMkLst>
            <pc:docMk/>
            <pc:sldMk cId="3201056916" sldId="359"/>
            <ac:picMk id="5" creationId="{EA5E0C3C-BE41-10D8-7E98-84163262D8BF}"/>
          </ac:picMkLst>
        </pc:picChg>
        <pc:picChg chg="add del mod ord">
          <ac:chgData name="Heuer, Hannelore" userId="ba12a911-d6cd-4b7e-9d48-fe64d72cfc3c" providerId="ADAL" clId="{6CD155FC-9395-4813-AB5E-1FF6BFB85B12}" dt="2022-06-29T07:42:33.208" v="456" actId="478"/>
          <ac:picMkLst>
            <pc:docMk/>
            <pc:sldMk cId="3201056916" sldId="359"/>
            <ac:picMk id="6" creationId="{9D3291D0-E4A7-489A-89D9-63BB56F56E0B}"/>
          </ac:picMkLst>
        </pc:picChg>
        <pc:picChg chg="add del mod ord">
          <ac:chgData name="Heuer, Hannelore" userId="ba12a911-d6cd-4b7e-9d48-fe64d72cfc3c" providerId="ADAL" clId="{6CD155FC-9395-4813-AB5E-1FF6BFB85B12}" dt="2022-06-29T09:41:11.072" v="723" actId="478"/>
          <ac:picMkLst>
            <pc:docMk/>
            <pc:sldMk cId="3201056916" sldId="359"/>
            <ac:picMk id="9" creationId="{A2BC190C-67FE-41EF-8153-38DE9FF03044}"/>
          </ac:picMkLst>
        </pc:picChg>
        <pc:picChg chg="add del mod ord">
          <ac:chgData name="Heuer, Hannelore" userId="ba12a911-d6cd-4b7e-9d48-fe64d72cfc3c" providerId="ADAL" clId="{6CD155FC-9395-4813-AB5E-1FF6BFB85B12}" dt="2022-06-27T14:26:20.815" v="269" actId="478"/>
          <ac:picMkLst>
            <pc:docMk/>
            <pc:sldMk cId="3201056916" sldId="359"/>
            <ac:picMk id="10" creationId="{3F7D24A0-CC03-45B5-A42D-6C80790BB358}"/>
          </ac:picMkLst>
        </pc:picChg>
        <pc:picChg chg="add del mod ord">
          <ac:chgData name="Heuer, Hannelore" userId="ba12a911-d6cd-4b7e-9d48-fe64d72cfc3c" providerId="ADAL" clId="{6CD155FC-9395-4813-AB5E-1FF6BFB85B12}" dt="2022-06-29T09:25:31.712" v="681" actId="478"/>
          <ac:picMkLst>
            <pc:docMk/>
            <pc:sldMk cId="3201056916" sldId="359"/>
            <ac:picMk id="10" creationId="{E2C70BAC-90CD-4EB9-A504-502B84180350}"/>
          </ac:picMkLst>
        </pc:picChg>
        <pc:picChg chg="add del mod ord">
          <ac:chgData name="Heuer, Hannelore" userId="ba12a911-d6cd-4b7e-9d48-fe64d72cfc3c" providerId="ADAL" clId="{6CD155FC-9395-4813-AB5E-1FF6BFB85B12}" dt="2022-06-29T07:41:11.224" v="422" actId="478"/>
          <ac:picMkLst>
            <pc:docMk/>
            <pc:sldMk cId="3201056916" sldId="359"/>
            <ac:picMk id="11" creationId="{55480BDB-114A-4E41-B7C0-DDD2818EA927}"/>
          </ac:picMkLst>
        </pc:picChg>
        <pc:picChg chg="add del mod">
          <ac:chgData name="Heuer, Hannelore" userId="ba12a911-d6cd-4b7e-9d48-fe64d72cfc3c" providerId="ADAL" clId="{6CD155FC-9395-4813-AB5E-1FF6BFB85B12}" dt="2022-06-29T07:43:21.126" v="465" actId="478"/>
          <ac:picMkLst>
            <pc:docMk/>
            <pc:sldMk cId="3201056916" sldId="359"/>
            <ac:picMk id="13" creationId="{A6FBFA08-994D-4E06-8360-CC3EA7E2C011}"/>
          </ac:picMkLst>
        </pc:picChg>
        <pc:picChg chg="add del mod">
          <ac:chgData name="Heuer, Hannelore" userId="ba12a911-d6cd-4b7e-9d48-fe64d72cfc3c" providerId="ADAL" clId="{6CD155FC-9395-4813-AB5E-1FF6BFB85B12}" dt="2022-06-29T07:43:18.823" v="464"/>
          <ac:picMkLst>
            <pc:docMk/>
            <pc:sldMk cId="3201056916" sldId="359"/>
            <ac:picMk id="14" creationId="{14356DFD-5DA3-49B6-837F-8A1DBDEB4B3A}"/>
          </ac:picMkLst>
        </pc:picChg>
        <pc:picChg chg="add del mod">
          <ac:chgData name="Heuer, Hannelore" userId="ba12a911-d6cd-4b7e-9d48-fe64d72cfc3c" providerId="ADAL" clId="{6CD155FC-9395-4813-AB5E-1FF6BFB85B12}" dt="2022-06-29T09:24:06.163" v="666" actId="478"/>
          <ac:picMkLst>
            <pc:docMk/>
            <pc:sldMk cId="3201056916" sldId="359"/>
            <ac:picMk id="15" creationId="{8A1A321C-8017-4F7B-B827-898DD4F6391C}"/>
          </ac:picMkLst>
        </pc:picChg>
        <pc:picChg chg="add del mod ord">
          <ac:chgData name="Heuer, Hannelore" userId="ba12a911-d6cd-4b7e-9d48-fe64d72cfc3c" providerId="ADAL" clId="{6CD155FC-9395-4813-AB5E-1FF6BFB85B12}" dt="2022-06-29T09:40:05.857" v="713" actId="478"/>
          <ac:picMkLst>
            <pc:docMk/>
            <pc:sldMk cId="3201056916" sldId="359"/>
            <ac:picMk id="17" creationId="{F7094E13-FE40-41C9-9808-CFE93F722882}"/>
          </ac:picMkLst>
        </pc:picChg>
        <pc:picChg chg="add del mod">
          <ac:chgData name="Heuer, Hannelore" userId="ba12a911-d6cd-4b7e-9d48-fe64d72cfc3c" providerId="ADAL" clId="{6CD155FC-9395-4813-AB5E-1FF6BFB85B12}" dt="2022-06-29T09:26:03.576" v="689"/>
          <ac:picMkLst>
            <pc:docMk/>
            <pc:sldMk cId="3201056916" sldId="359"/>
            <ac:picMk id="18" creationId="{0239D6EC-D8E0-439B-A316-850E3FF6D860}"/>
          </ac:picMkLst>
        </pc:picChg>
        <pc:picChg chg="add del mod">
          <ac:chgData name="Heuer, Hannelore" userId="ba12a911-d6cd-4b7e-9d48-fe64d72cfc3c" providerId="ADAL" clId="{6CD155FC-9395-4813-AB5E-1FF6BFB85B12}" dt="2022-06-29T09:39:12.617" v="702" actId="478"/>
          <ac:picMkLst>
            <pc:docMk/>
            <pc:sldMk cId="3201056916" sldId="359"/>
            <ac:picMk id="20" creationId="{46F543CC-9DB8-462A-A37C-6880BFFEA1AD}"/>
          </ac:picMkLst>
        </pc:picChg>
        <pc:picChg chg="add mod ord">
          <ac:chgData name="Heuer, Hannelore" userId="ba12a911-d6cd-4b7e-9d48-fe64d72cfc3c" providerId="ADAL" clId="{6CD155FC-9395-4813-AB5E-1FF6BFB85B12}" dt="2022-06-29T09:41:41.336" v="729" actId="1076"/>
          <ac:picMkLst>
            <pc:docMk/>
            <pc:sldMk cId="3201056916" sldId="359"/>
            <ac:picMk id="22" creationId="{519FFB75-B620-449E-97AA-4B6772377538}"/>
          </ac:picMkLst>
        </pc:picChg>
        <pc:picChg chg="add mod ord">
          <ac:chgData name="Heuer, Hannelore" userId="ba12a911-d6cd-4b7e-9d48-fe64d72cfc3c" providerId="ADAL" clId="{6CD155FC-9395-4813-AB5E-1FF6BFB85B12}" dt="2022-06-29T09:42:32.616" v="737" actId="171"/>
          <ac:picMkLst>
            <pc:docMk/>
            <pc:sldMk cId="3201056916" sldId="359"/>
            <ac:picMk id="24" creationId="{47A78F98-C725-42FE-BDC1-E276655E01C7}"/>
          </ac:picMkLst>
        </pc:picChg>
        <pc:picChg chg="add mod ord">
          <ac:chgData name="Heuer, Hannelore" userId="ba12a911-d6cd-4b7e-9d48-fe64d72cfc3c" providerId="ADAL" clId="{6CD155FC-9395-4813-AB5E-1FF6BFB85B12}" dt="2022-06-29T09:53:10.078" v="783" actId="171"/>
          <ac:picMkLst>
            <pc:docMk/>
            <pc:sldMk cId="3201056916" sldId="359"/>
            <ac:picMk id="25" creationId="{A2CD4916-84EF-4B7B-9AA1-FE3046AAF394}"/>
          </ac:picMkLst>
        </pc:picChg>
      </pc:sldChg>
      <pc:sldChg chg="modSp del mod modNotesTx">
        <pc:chgData name="Heuer, Hannelore" userId="ba12a911-d6cd-4b7e-9d48-fe64d72cfc3c" providerId="ADAL" clId="{6CD155FC-9395-4813-AB5E-1FF6BFB85B12}" dt="2022-06-29T09:56:47.503" v="792" actId="47"/>
        <pc:sldMkLst>
          <pc:docMk/>
          <pc:sldMk cId="3096661259" sldId="360"/>
        </pc:sldMkLst>
        <pc:spChg chg="mod">
          <ac:chgData name="Heuer, Hannelore" userId="ba12a911-d6cd-4b7e-9d48-fe64d72cfc3c" providerId="ADAL" clId="{6CD155FC-9395-4813-AB5E-1FF6BFB85B12}" dt="2022-06-21T10:00:34.070" v="163" actId="20577"/>
          <ac:spMkLst>
            <pc:docMk/>
            <pc:sldMk cId="3096661259" sldId="360"/>
            <ac:spMk id="3" creationId="{C4720B43-F82C-4205-B9F7-5F30FD0460D6}"/>
          </ac:spMkLst>
        </pc:spChg>
      </pc:sldChg>
      <pc:sldChg chg="modSp new del mod">
        <pc:chgData name="Heuer, Hannelore" userId="ba12a911-d6cd-4b7e-9d48-fe64d72cfc3c" providerId="ADAL" clId="{6CD155FC-9395-4813-AB5E-1FF6BFB85B12}" dt="2022-06-21T10:01:19.399" v="178" actId="680"/>
        <pc:sldMkLst>
          <pc:docMk/>
          <pc:sldMk cId="973217501" sldId="361"/>
        </pc:sldMkLst>
        <pc:spChg chg="mod">
          <ac:chgData name="Heuer, Hannelore" userId="ba12a911-d6cd-4b7e-9d48-fe64d72cfc3c" providerId="ADAL" clId="{6CD155FC-9395-4813-AB5E-1FF6BFB85B12}" dt="2022-06-21T10:01:17.356" v="177" actId="20577"/>
          <ac:spMkLst>
            <pc:docMk/>
            <pc:sldMk cId="973217501" sldId="361"/>
            <ac:spMk id="2" creationId="{563BF130-FFC8-47FD-9AD4-E2C191FC7C15}"/>
          </ac:spMkLst>
        </pc:spChg>
        <pc:spChg chg="mod">
          <ac:chgData name="Heuer, Hannelore" userId="ba12a911-d6cd-4b7e-9d48-fe64d72cfc3c" providerId="ADAL" clId="{6CD155FC-9395-4813-AB5E-1FF6BFB85B12}" dt="2022-06-21T10:01:15.694" v="170" actId="790"/>
          <ac:spMkLst>
            <pc:docMk/>
            <pc:sldMk cId="973217501" sldId="361"/>
            <ac:spMk id="3" creationId="{102BC81C-9702-4FF2-9537-EEEBF1F60F4D}"/>
          </ac:spMkLst>
        </pc:spChg>
        <pc:spChg chg="mod">
          <ac:chgData name="Heuer, Hannelore" userId="ba12a911-d6cd-4b7e-9d48-fe64d72cfc3c" providerId="ADAL" clId="{6CD155FC-9395-4813-AB5E-1FF6BFB85B12}" dt="2022-06-21T10:01:15.695" v="173"/>
          <ac:spMkLst>
            <pc:docMk/>
            <pc:sldMk cId="973217501" sldId="361"/>
            <ac:spMk id="4" creationId="{221BA6D6-0BE7-42E2-9EA3-2EE76C0AC4D1}"/>
          </ac:spMkLst>
        </pc:spChg>
      </pc:sldChg>
      <pc:sldChg chg="modSp mod addCm modCm modNotesTx">
        <pc:chgData name="Heuer, Hannelore" userId="ba12a911-d6cd-4b7e-9d48-fe64d72cfc3c" providerId="ADAL" clId="{6CD155FC-9395-4813-AB5E-1FF6BFB85B12}" dt="2022-06-29T10:05:32.144" v="873" actId="20577"/>
        <pc:sldMkLst>
          <pc:docMk/>
          <pc:sldMk cId="2019862513" sldId="625"/>
        </pc:sldMkLst>
        <pc:spChg chg="mod">
          <ac:chgData name="Heuer, Hannelore" userId="ba12a911-d6cd-4b7e-9d48-fe64d72cfc3c" providerId="ADAL" clId="{6CD155FC-9395-4813-AB5E-1FF6BFB85B12}" dt="2022-06-27T14:24:37.625" v="264" actId="20577"/>
          <ac:spMkLst>
            <pc:docMk/>
            <pc:sldMk cId="2019862513" sldId="625"/>
            <ac:spMk id="31" creationId="{A72F61C8-B636-2A83-AA37-A2B890BC05C3}"/>
          </ac:spMkLst>
        </pc:spChg>
      </pc:sldChg>
      <pc:sldMasterChg chg="delSldLayout">
        <pc:chgData name="Heuer, Hannelore" userId="ba12a911-d6cd-4b7e-9d48-fe64d72cfc3c" providerId="ADAL" clId="{6CD155FC-9395-4813-AB5E-1FF6BFB85B12}" dt="2022-06-29T09:56:47.503" v="792" actId="47"/>
        <pc:sldMasterMkLst>
          <pc:docMk/>
          <pc:sldMasterMk cId="0" sldId="2147483648"/>
        </pc:sldMasterMkLst>
        <pc:sldLayoutChg chg="del">
          <pc:chgData name="Heuer, Hannelore" userId="ba12a911-d6cd-4b7e-9d48-fe64d72cfc3c" providerId="ADAL" clId="{6CD155FC-9395-4813-AB5E-1FF6BFB85B12}" dt="2022-06-29T09:56:47.503" v="792" actId="47"/>
          <pc:sldLayoutMkLst>
            <pc:docMk/>
            <pc:sldMasterMk cId="0" sldId="2147483648"/>
            <pc:sldLayoutMk cId="944114427" sldId="2147483674"/>
          </pc:sldLayoutMkLst>
        </pc:sldLayoutChg>
      </pc:sldMasterChg>
    </pc:docChg>
  </pc:docChgLst>
  <pc:docChgLst>
    <pc:chgData name="Heuer, Hannelore" userId="S::hannelore.heuer@wur.nl::ba12a911-d6cd-4b7e-9d48-fe64d72cfc3c" providerId="AD" clId="Web-{F0E5142C-7B7F-477F-8E97-5AAC5A81EB6F}"/>
    <pc:docChg chg="modSld">
      <pc:chgData name="Heuer, Hannelore" userId="S::hannelore.heuer@wur.nl::ba12a911-d6cd-4b7e-9d48-fe64d72cfc3c" providerId="AD" clId="Web-{F0E5142C-7B7F-477F-8E97-5AAC5A81EB6F}" dt="2022-06-05T09:07:18.262" v="17" actId="14100"/>
      <pc:docMkLst>
        <pc:docMk/>
      </pc:docMkLst>
      <pc:sldChg chg="addSp delSp modSp mod modClrScheme chgLayout modNotes">
        <pc:chgData name="Heuer, Hannelore" userId="S::hannelore.heuer@wur.nl::ba12a911-d6cd-4b7e-9d48-fe64d72cfc3c" providerId="AD" clId="Web-{F0E5142C-7B7F-477F-8E97-5AAC5A81EB6F}" dt="2022-06-05T09:07:18.262" v="17" actId="14100"/>
        <pc:sldMkLst>
          <pc:docMk/>
          <pc:sldMk cId="3201056916" sldId="359"/>
        </pc:sldMkLst>
        <pc:spChg chg="mod">
          <ac:chgData name="Heuer, Hannelore" userId="S::hannelore.heuer@wur.nl::ba12a911-d6cd-4b7e-9d48-fe64d72cfc3c" providerId="AD" clId="Web-{F0E5142C-7B7F-477F-8E97-5AAC5A81EB6F}" dt="2022-06-05T09:06:38.605" v="10"/>
          <ac:spMkLst>
            <pc:docMk/>
            <pc:sldMk cId="3201056916" sldId="359"/>
            <ac:spMk id="2" creationId="{1767D9F4-D877-4925-8B1D-3EB053F93F56}"/>
          </ac:spMkLst>
        </pc:spChg>
        <pc:spChg chg="add del mod">
          <ac:chgData name="Heuer, Hannelore" userId="S::hannelore.heuer@wur.nl::ba12a911-d6cd-4b7e-9d48-fe64d72cfc3c" providerId="AD" clId="Web-{F0E5142C-7B7F-477F-8E97-5AAC5A81EB6F}" dt="2022-06-05T09:06:38.605" v="10"/>
          <ac:spMkLst>
            <pc:docMk/>
            <pc:sldMk cId="3201056916" sldId="359"/>
            <ac:spMk id="3" creationId="{C4720B43-F82C-4205-B9F7-5F30FD0460D6}"/>
          </ac:spMkLst>
        </pc:spChg>
        <pc:spChg chg="mod">
          <ac:chgData name="Heuer, Hannelore" userId="S::hannelore.heuer@wur.nl::ba12a911-d6cd-4b7e-9d48-fe64d72cfc3c" providerId="AD" clId="Web-{F0E5142C-7B7F-477F-8E97-5AAC5A81EB6F}" dt="2022-06-05T09:06:38.605" v="10"/>
          <ac:spMkLst>
            <pc:docMk/>
            <pc:sldMk cId="3201056916" sldId="359"/>
            <ac:spMk id="4" creationId="{4A00DAFB-E847-45A6-B9F9-3E60F5FE57F8}"/>
          </ac:spMkLst>
        </pc:spChg>
        <pc:picChg chg="add mod ord">
          <ac:chgData name="Heuer, Hannelore" userId="S::hannelore.heuer@wur.nl::ba12a911-d6cd-4b7e-9d48-fe64d72cfc3c" providerId="AD" clId="Web-{F0E5142C-7B7F-477F-8E97-5AAC5A81EB6F}" dt="2022-06-05T09:07:18.262" v="17" actId="14100"/>
          <ac:picMkLst>
            <pc:docMk/>
            <pc:sldMk cId="3201056916" sldId="359"/>
            <ac:picMk id="5" creationId="{DEBA72FB-C2F7-0E1A-7D5A-2459F336F111}"/>
          </ac:picMkLst>
        </pc:picChg>
      </pc:sldChg>
    </pc:docChg>
  </pc:docChgLst>
  <pc:docChgLst>
    <pc:chgData name="Heuer, Hannelore" userId="S::hannelore.heuer@wur.nl::ba12a911-d6cd-4b7e-9d48-fe64d72cfc3c" providerId="AD" clId="Web-{9036882B-F40A-329D-629A-613B7C957284}"/>
    <pc:docChg chg="modSld">
      <pc:chgData name="Heuer, Hannelore" userId="S::hannelore.heuer@wur.nl::ba12a911-d6cd-4b7e-9d48-fe64d72cfc3c" providerId="AD" clId="Web-{9036882B-F40A-329D-629A-613B7C957284}" dt="2022-06-23T08:53:26.469" v="401" actId="20577"/>
      <pc:docMkLst>
        <pc:docMk/>
      </pc:docMkLst>
      <pc:sldChg chg="addCm">
        <pc:chgData name="Heuer, Hannelore" userId="S::hannelore.heuer@wur.nl::ba12a911-d6cd-4b7e-9d48-fe64d72cfc3c" providerId="AD" clId="Web-{9036882B-F40A-329D-629A-613B7C957284}" dt="2022-06-23T08:29:21.722" v="0"/>
        <pc:sldMkLst>
          <pc:docMk/>
          <pc:sldMk cId="3767311243" sldId="272"/>
        </pc:sldMkLst>
      </pc:sldChg>
      <pc:sldChg chg="addSp delSp modSp">
        <pc:chgData name="Heuer, Hannelore" userId="S::hannelore.heuer@wur.nl::ba12a911-d6cd-4b7e-9d48-fe64d72cfc3c" providerId="AD" clId="Web-{9036882B-F40A-329D-629A-613B7C957284}" dt="2022-06-23T08:53:26.469" v="401" actId="20577"/>
        <pc:sldMkLst>
          <pc:docMk/>
          <pc:sldMk cId="2019862513" sldId="625"/>
        </pc:sldMkLst>
        <pc:spChg chg="mod">
          <ac:chgData name="Heuer, Hannelore" userId="S::hannelore.heuer@wur.nl::ba12a911-d6cd-4b7e-9d48-fe64d72cfc3c" providerId="AD" clId="Web-{9036882B-F40A-329D-629A-613B7C957284}" dt="2022-06-23T08:53:26.469" v="401" actId="20577"/>
          <ac:spMkLst>
            <pc:docMk/>
            <pc:sldMk cId="2019862513" sldId="625"/>
            <ac:spMk id="2" creationId="{A789BC63-24D4-4C67-9C06-560917F6FD7F}"/>
          </ac:spMkLst>
        </pc:spChg>
        <pc:spChg chg="mod">
          <ac:chgData name="Heuer, Hannelore" userId="S::hannelore.heuer@wur.nl::ba12a911-d6cd-4b7e-9d48-fe64d72cfc3c" providerId="AD" clId="Web-{9036882B-F40A-329D-629A-613B7C957284}" dt="2022-06-23T08:50:42.886" v="374" actId="20577"/>
          <ac:spMkLst>
            <pc:docMk/>
            <pc:sldMk cId="2019862513" sldId="625"/>
            <ac:spMk id="6" creationId="{00000000-0000-0000-0000-000000000000}"/>
          </ac:spMkLst>
        </pc:spChg>
        <pc:spChg chg="del mod">
          <ac:chgData name="Heuer, Hannelore" userId="S::hannelore.heuer@wur.nl::ba12a911-d6cd-4b7e-9d48-fe64d72cfc3c" providerId="AD" clId="Web-{9036882B-F40A-329D-629A-613B7C957284}" dt="2022-06-23T08:35:17.452" v="159"/>
          <ac:spMkLst>
            <pc:docMk/>
            <pc:sldMk cId="2019862513" sldId="625"/>
            <ac:spMk id="7" creationId="{67DD6E01-4A52-4380-AB1B-0A8D6CC0726E}"/>
          </ac:spMkLst>
        </pc:spChg>
        <pc:spChg chg="add mod">
          <ac:chgData name="Heuer, Hannelore" userId="S::hannelore.heuer@wur.nl::ba12a911-d6cd-4b7e-9d48-fe64d72cfc3c" providerId="AD" clId="Web-{9036882B-F40A-329D-629A-613B7C957284}" dt="2022-06-23T08:41:48.323" v="206" actId="1076"/>
          <ac:spMkLst>
            <pc:docMk/>
            <pc:sldMk cId="2019862513" sldId="625"/>
            <ac:spMk id="11" creationId="{3678F11A-CD30-03B9-65A9-734C4B11922D}"/>
          </ac:spMkLst>
        </pc:spChg>
        <pc:spChg chg="mod">
          <ac:chgData name="Heuer, Hannelore" userId="S::hannelore.heuer@wur.nl::ba12a911-d6cd-4b7e-9d48-fe64d72cfc3c" providerId="AD" clId="Web-{9036882B-F40A-329D-629A-613B7C957284}" dt="2022-06-23T08:52:27.092" v="386" actId="20577"/>
          <ac:spMkLst>
            <pc:docMk/>
            <pc:sldMk cId="2019862513" sldId="625"/>
            <ac:spMk id="21" creationId="{D175B803-35FD-4E5F-B641-B632AB2BCF30}"/>
          </ac:spMkLst>
        </pc:spChg>
        <pc:spChg chg="add mod">
          <ac:chgData name="Heuer, Hannelore" userId="S::hannelore.heuer@wur.nl::ba12a911-d6cd-4b7e-9d48-fe64d72cfc3c" providerId="AD" clId="Web-{9036882B-F40A-329D-629A-613B7C957284}" dt="2022-06-23T08:43:26.138" v="273"/>
          <ac:spMkLst>
            <pc:docMk/>
            <pc:sldMk cId="2019862513" sldId="625"/>
            <ac:spMk id="28" creationId="{83569C00-EAAD-31A1-D53F-7E4B3A11E287}"/>
          </ac:spMkLst>
        </pc:spChg>
        <pc:spChg chg="add mod">
          <ac:chgData name="Heuer, Hannelore" userId="S::hannelore.heuer@wur.nl::ba12a911-d6cd-4b7e-9d48-fe64d72cfc3c" providerId="AD" clId="Web-{9036882B-F40A-329D-629A-613B7C957284}" dt="2022-06-23T08:43:39.342" v="276" actId="14100"/>
          <ac:spMkLst>
            <pc:docMk/>
            <pc:sldMk cId="2019862513" sldId="625"/>
            <ac:spMk id="30" creationId="{2A9C1D38-77F2-C45A-2965-6119A49E5144}"/>
          </ac:spMkLst>
        </pc:spChg>
        <pc:spChg chg="add mod">
          <ac:chgData name="Heuer, Hannelore" userId="S::hannelore.heuer@wur.nl::ba12a911-d6cd-4b7e-9d48-fe64d72cfc3c" providerId="AD" clId="Web-{9036882B-F40A-329D-629A-613B7C957284}" dt="2022-06-23T08:44:55.829" v="332" actId="20577"/>
          <ac:spMkLst>
            <pc:docMk/>
            <pc:sldMk cId="2019862513" sldId="625"/>
            <ac:spMk id="31" creationId="{A72F61C8-B636-2A83-AA37-A2B890BC05C3}"/>
          </ac:spMkLst>
        </pc:spChg>
        <pc:spChg chg="add mod">
          <ac:chgData name="Heuer, Hannelore" userId="S::hannelore.heuer@wur.nl::ba12a911-d6cd-4b7e-9d48-fe64d72cfc3c" providerId="AD" clId="Web-{9036882B-F40A-329D-629A-613B7C957284}" dt="2022-06-23T08:52:41.093" v="396" actId="20577"/>
          <ac:spMkLst>
            <pc:docMk/>
            <pc:sldMk cId="2019862513" sldId="625"/>
            <ac:spMk id="35" creationId="{853BEA1B-0D89-7625-C6C6-F858D12A6D13}"/>
          </ac:spMkLst>
        </pc:spChg>
        <pc:grpChg chg="add del">
          <ac:chgData name="Heuer, Hannelore" userId="S::hannelore.heuer@wur.nl::ba12a911-d6cd-4b7e-9d48-fe64d72cfc3c" providerId="AD" clId="Web-{9036882B-F40A-329D-629A-613B7C957284}" dt="2022-06-23T08:34:11.309" v="127"/>
          <ac:grpSpMkLst>
            <pc:docMk/>
            <pc:sldMk cId="2019862513" sldId="625"/>
            <ac:grpSpMk id="9" creationId="{70B09C9C-0741-4960-9392-D803137CA3FC}"/>
          </ac:grpSpMkLst>
        </pc:grpChg>
        <pc:grpChg chg="add mod">
          <ac:chgData name="Heuer, Hannelore" userId="S::hannelore.heuer@wur.nl::ba12a911-d6cd-4b7e-9d48-fe64d72cfc3c" providerId="AD" clId="Web-{9036882B-F40A-329D-629A-613B7C957284}" dt="2022-06-23T08:42:11.496" v="208" actId="1076"/>
          <ac:grpSpMkLst>
            <pc:docMk/>
            <pc:sldMk cId="2019862513" sldId="625"/>
            <ac:grpSpMk id="27" creationId="{DCF02740-A91A-3FB0-0E38-985B89E8B497}"/>
          </ac:grpSpMkLst>
        </pc:grpChg>
        <pc:picChg chg="del mod">
          <ac:chgData name="Heuer, Hannelore" userId="S::hannelore.heuer@wur.nl::ba12a911-d6cd-4b7e-9d48-fe64d72cfc3c" providerId="AD" clId="Web-{9036882B-F40A-329D-629A-613B7C957284}" dt="2022-06-23T08:35:02.014" v="154"/>
          <ac:picMkLst>
            <pc:docMk/>
            <pc:sldMk cId="2019862513" sldId="625"/>
            <ac:picMk id="10" creationId="{7A0A9F33-13CB-4795-A58C-DC6A08E26EEA}"/>
          </ac:picMkLst>
        </pc:picChg>
        <pc:picChg chg="del">
          <ac:chgData name="Heuer, Hannelore" userId="S::hannelore.heuer@wur.nl::ba12a911-d6cd-4b7e-9d48-fe64d72cfc3c" providerId="AD" clId="Web-{9036882B-F40A-329D-629A-613B7C957284}" dt="2022-06-23T08:48:22.257" v="333"/>
          <ac:picMkLst>
            <pc:docMk/>
            <pc:sldMk cId="2019862513" sldId="625"/>
            <ac:picMk id="19" creationId="{8B2EE012-6F73-44B4-B5BD-A57B3250A8C7}"/>
          </ac:picMkLst>
        </pc:picChg>
        <pc:picChg chg="del">
          <ac:chgData name="Heuer, Hannelore" userId="S::hannelore.heuer@wur.nl::ba12a911-d6cd-4b7e-9d48-fe64d72cfc3c" providerId="AD" clId="Web-{9036882B-F40A-329D-629A-613B7C957284}" dt="2022-06-23T08:48:32.335" v="336"/>
          <ac:picMkLst>
            <pc:docMk/>
            <pc:sldMk cId="2019862513" sldId="625"/>
            <ac:picMk id="20" creationId="{AFE52522-276B-4F3A-93A7-8391CF0D5877}"/>
          </ac:picMkLst>
        </pc:picChg>
        <pc:picChg chg="add del">
          <ac:chgData name="Heuer, Hannelore" userId="S::hannelore.heuer@wur.nl::ba12a911-d6cd-4b7e-9d48-fe64d72cfc3c" providerId="AD" clId="Web-{9036882B-F40A-329D-629A-613B7C957284}" dt="2022-06-23T08:35:02.529" v="155"/>
          <ac:picMkLst>
            <pc:docMk/>
            <pc:sldMk cId="2019862513" sldId="625"/>
            <ac:picMk id="22" creationId="{AE1D9A24-B5C0-465A-8665-9D11DC47528C}"/>
          </ac:picMkLst>
        </pc:picChg>
        <pc:picChg chg="add mod">
          <ac:chgData name="Heuer, Hannelore" userId="S::hannelore.heuer@wur.nl::ba12a911-d6cd-4b7e-9d48-fe64d72cfc3c" providerId="AD" clId="Web-{9036882B-F40A-329D-629A-613B7C957284}" dt="2022-06-23T08:41:41.995" v="205" actId="14100"/>
          <ac:picMkLst>
            <pc:docMk/>
            <pc:sldMk cId="2019862513" sldId="625"/>
            <ac:picMk id="23" creationId="{2BB08AF1-FFBB-12D7-EEB6-FD63B1684321}"/>
          </ac:picMkLst>
        </pc:picChg>
        <pc:picChg chg="add mod modCrop">
          <ac:chgData name="Heuer, Hannelore" userId="S::hannelore.heuer@wur.nl::ba12a911-d6cd-4b7e-9d48-fe64d72cfc3c" providerId="AD" clId="Web-{9036882B-F40A-329D-629A-613B7C957284}" dt="2022-06-23T08:41:33.385" v="202" actId="1076"/>
          <ac:picMkLst>
            <pc:docMk/>
            <pc:sldMk cId="2019862513" sldId="625"/>
            <ac:picMk id="24" creationId="{DFC2CE9A-3FB7-2BAE-E533-29650BE958BE}"/>
          </ac:picMkLst>
        </pc:picChg>
        <pc:picChg chg="add del mod modCrop">
          <ac:chgData name="Heuer, Hannelore" userId="S::hannelore.heuer@wur.nl::ba12a911-d6cd-4b7e-9d48-fe64d72cfc3c" providerId="AD" clId="Web-{9036882B-F40A-329D-629A-613B7C957284}" dt="2022-06-23T08:40:08.836" v="183"/>
          <ac:picMkLst>
            <pc:docMk/>
            <pc:sldMk cId="2019862513" sldId="625"/>
            <ac:picMk id="25" creationId="{98A87E46-A2C7-96F7-B0EC-788BC7CC8DF5}"/>
          </ac:picMkLst>
        </pc:picChg>
        <pc:picChg chg="add mod modCrop">
          <ac:chgData name="Heuer, Hannelore" userId="S::hannelore.heuer@wur.nl::ba12a911-d6cd-4b7e-9d48-fe64d72cfc3c" providerId="AD" clId="Web-{9036882B-F40A-329D-629A-613B7C957284}" dt="2022-06-23T08:41:19.744" v="197" actId="1076"/>
          <ac:picMkLst>
            <pc:docMk/>
            <pc:sldMk cId="2019862513" sldId="625"/>
            <ac:picMk id="26" creationId="{797EA8C7-A7B7-DDE4-15A6-9A2075BA3F4F}"/>
          </ac:picMkLst>
        </pc:picChg>
        <pc:picChg chg="add del mod">
          <ac:chgData name="Heuer, Hannelore" userId="S::hannelore.heuer@wur.nl::ba12a911-d6cd-4b7e-9d48-fe64d72cfc3c" providerId="AD" clId="Web-{9036882B-F40A-329D-629A-613B7C957284}" dt="2022-06-23T08:42:47.200" v="238"/>
          <ac:picMkLst>
            <pc:docMk/>
            <pc:sldMk cId="2019862513" sldId="625"/>
            <ac:picMk id="29" creationId="{671C7C65-48B4-615C-3607-BD7B6A4488AE}"/>
          </ac:picMkLst>
        </pc:picChg>
        <pc:picChg chg="add del mod">
          <ac:chgData name="Heuer, Hannelore" userId="S::hannelore.heuer@wur.nl::ba12a911-d6cd-4b7e-9d48-fe64d72cfc3c" providerId="AD" clId="Web-{9036882B-F40A-329D-629A-613B7C957284}" dt="2022-06-23T08:48:37.054" v="338"/>
          <ac:picMkLst>
            <pc:docMk/>
            <pc:sldMk cId="2019862513" sldId="625"/>
            <ac:picMk id="32" creationId="{D9DC5A4F-4CF7-D88E-C788-DBF07540236C}"/>
          </ac:picMkLst>
        </pc:picChg>
        <pc:picChg chg="add mod">
          <ac:chgData name="Heuer, Hannelore" userId="S::hannelore.heuer@wur.nl::ba12a911-d6cd-4b7e-9d48-fe64d72cfc3c" providerId="AD" clId="Web-{9036882B-F40A-329D-629A-613B7C957284}" dt="2022-06-23T08:53:21.844" v="400" actId="1076"/>
          <ac:picMkLst>
            <pc:docMk/>
            <pc:sldMk cId="2019862513" sldId="625"/>
            <ac:picMk id="33" creationId="{62CD47D6-A70E-2758-4BFF-8A65FD2D3AC7}"/>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6-23T09:54:11.106" idx="1">
    <p:pos x="10" y="10"/>
    <p:text>You may add the group name - Food Informatics. Also please add the names of the rest of the team as a separate final slide - I added one to give an example from another project</p:text>
    <p:extLst>
      <p:ext uri="{C676402C-5697-4E1C-873F-D02D1690AC5C}">
        <p15:threadingInfo xmlns:p15="http://schemas.microsoft.com/office/powerpoint/2012/main" timeZoneBias="-120"/>
      </p:ext>
    </p:extLst>
  </p:cm>
  <p:cm authorId="2" dt="2022-06-23T01:29:21.722" idx="1">
    <p:pos x="10" y="106"/>
    <p:text>Thank you!</p:text>
    <p:extLst>
      <p:ext uri="{C676402C-5697-4E1C-873F-D02D1690AC5C}">
        <p15:threadingInfo xmlns:p15="http://schemas.microsoft.com/office/powerpoint/2012/main" timeZoneBias="42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23T12:58:53.828" idx="4">
    <p:pos x="10" y="10"/>
    <p:text>This slide seems to be a bit quickly prepared. Cannot relate the points to you story chronologically</p:text>
    <p:extLst>
      <p:ext uri="{C676402C-5697-4E1C-873F-D02D1690AC5C}">
        <p15:threadingInfo xmlns:p15="http://schemas.microsoft.com/office/powerpoint/2012/main" timeZoneBias="-120"/>
      </p:ext>
    </p:extLst>
  </p:cm>
  <p:cm authorId="4" dt="2022-06-29T12:06:33.193" idx="3">
    <p:pos x="10" y="146"/>
    <p:text>I have done it a bit better now.</p:text>
    <p:extLst>
      <p:ext uri="{C676402C-5697-4E1C-873F-D02D1690AC5C}">
        <p15:threadingInfo xmlns:p15="http://schemas.microsoft.com/office/powerpoint/2012/main" timeZoneBias="-120">
          <p15:parentCm authorId="1" idx="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6-23T11:25:34.771" idx="2">
    <p:pos x="10" y="10"/>
    <p:text>This can be very complicated to show at once. Can you show the pieces one by one when you are explaining?</p:text>
    <p:extLst>
      <p:ext uri="{C676402C-5697-4E1C-873F-D02D1690AC5C}">
        <p15:threadingInfo xmlns:p15="http://schemas.microsoft.com/office/powerpoint/2012/main" timeZoneBias="-120"/>
      </p:ext>
    </p:extLst>
  </p:cm>
  <p:cm authorId="2" dt="2022-06-23T02:29:17.015" idx="2">
    <p:pos x="10" y="106"/>
    <p:text>if you watch the slide show, i tried to do some of this, can you try this?
</p:text>
    <p:extLst>
      <p:ext uri="{C676402C-5697-4E1C-873F-D02D1690AC5C}">
        <p15:threadingInfo xmlns:p15="http://schemas.microsoft.com/office/powerpoint/2012/main" timeZoneBias="420">
          <p15:parentCm authorId="1" idx="2"/>
        </p15:threadingInfo>
      </p:ext>
    </p:extLst>
  </p:cm>
  <p:cm authorId="1" dt="2022-06-23T12:02:02.313" idx="3">
    <p:pos x="10" y="202"/>
    <p:text>Yes, I see. Some comments: OM:Quantity box is blurred in the second slide. Can you also provide a link in the slide to OM in the Quantity overview with Apple</p:text>
    <p:extLst>
      <p:ext uri="{C676402C-5697-4E1C-873F-D02D1690AC5C}">
        <p15:threadingInfo xmlns:p15="http://schemas.microsoft.com/office/powerpoint/2012/main" timeZoneBias="-120">
          <p15:parentCm authorId="1" idx="2"/>
        </p15:threadingInfo>
      </p:ext>
    </p:extLst>
  </p:cm>
  <p:cm authorId="4" dt="2022-06-27T16:33:58.354" idx="2">
    <p:pos x="10" y="298"/>
    <p:text>I have removed the blurriness and added a link</p:text>
    <p:extLst>
      <p:ext uri="{C676402C-5697-4E1C-873F-D02D1690AC5C}">
        <p15:threadingInfo xmlns:p15="http://schemas.microsoft.com/office/powerpoint/2012/main" timeZoneBias="-120">
          <p15:parentCm authorId="1"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2-06-26T07:34:33.250" idx="1">
    <p:pos x="10" y="10"/>
    <p:text>skip all titles</p:text>
    <p:extLst>
      <p:ext uri="{C676402C-5697-4E1C-873F-D02D1690AC5C}">
        <p15:threadingInfo xmlns:p15="http://schemas.microsoft.com/office/powerpoint/2012/main" timeZoneBias="420"/>
      </p:ext>
    </p:extLst>
  </p:cm>
  <p:cm authorId="4" dt="2022-06-27T16:24:55.324" idx="1">
    <p:pos x="10" y="106"/>
    <p:text>prima, check</p:text>
    <p:extLst>
      <p:ext uri="{C676402C-5697-4E1C-873F-D02D1690AC5C}">
        <p15:threadingInfo xmlns:p15="http://schemas.microsoft.com/office/powerpoint/2012/main" timeZoneBias="-120">
          <p15:parentCm authorId="3"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577C93-F9CF-4927-9F50-055434CC2C4C}" type="datetimeFigureOut">
              <a:rPr lang="nl-NL" smtClean="0"/>
              <a:t>14-8-2022</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4D53B-2A5F-46DB-9092-7AB52C1222F8}" type="slidenum">
              <a:rPr lang="nl-NL" smtClean="0"/>
              <a:t>‹#›</a:t>
            </a:fld>
            <a:endParaRPr lang="nl-NL"/>
          </a:p>
        </p:txBody>
      </p:sp>
    </p:spTree>
    <p:extLst>
      <p:ext uri="{BB962C8B-B14F-4D97-AF65-F5344CB8AC3E}">
        <p14:creationId xmlns:p14="http://schemas.microsoft.com/office/powerpoint/2010/main" val="2035863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physics.nist.gov/cuu/pdf/sp811.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62249">
              <a:defRPr sz="2500" i="1">
                <a:solidFill>
                  <a:schemeClr val="tx1"/>
                </a:solidFill>
                <a:latin typeface="Arial" charset="0"/>
              </a:defRPr>
            </a:lvl1pPr>
            <a:lvl2pPr marL="776435" indent="-298629" defTabSz="962249">
              <a:defRPr sz="2500" i="1">
                <a:solidFill>
                  <a:schemeClr val="tx1"/>
                </a:solidFill>
                <a:latin typeface="Arial" charset="0"/>
              </a:defRPr>
            </a:lvl2pPr>
            <a:lvl3pPr marL="1194517" indent="-238904" defTabSz="962249">
              <a:defRPr sz="2500" i="1">
                <a:solidFill>
                  <a:schemeClr val="tx1"/>
                </a:solidFill>
                <a:latin typeface="Arial" charset="0"/>
              </a:defRPr>
            </a:lvl3pPr>
            <a:lvl4pPr marL="1672324" indent="-238904" defTabSz="962249">
              <a:defRPr sz="2500" i="1">
                <a:solidFill>
                  <a:schemeClr val="tx1"/>
                </a:solidFill>
                <a:latin typeface="Arial" charset="0"/>
              </a:defRPr>
            </a:lvl4pPr>
            <a:lvl5pPr marL="2150130" indent="-238904" defTabSz="962249">
              <a:defRPr sz="2500" i="1">
                <a:solidFill>
                  <a:schemeClr val="tx1"/>
                </a:solidFill>
                <a:latin typeface="Arial" charset="0"/>
              </a:defRPr>
            </a:lvl5pPr>
            <a:lvl6pPr marL="2627937" indent="-238904" defTabSz="962249" eaLnBrk="0" fontAlgn="base" hangingPunct="0">
              <a:spcBef>
                <a:spcPct val="50000"/>
              </a:spcBef>
              <a:spcAft>
                <a:spcPct val="0"/>
              </a:spcAft>
              <a:defRPr sz="2500" i="1">
                <a:solidFill>
                  <a:schemeClr val="tx1"/>
                </a:solidFill>
                <a:latin typeface="Arial" charset="0"/>
              </a:defRPr>
            </a:lvl6pPr>
            <a:lvl7pPr marL="3105743" indent="-238904" defTabSz="962249" eaLnBrk="0" fontAlgn="base" hangingPunct="0">
              <a:spcBef>
                <a:spcPct val="50000"/>
              </a:spcBef>
              <a:spcAft>
                <a:spcPct val="0"/>
              </a:spcAft>
              <a:defRPr sz="2500" i="1">
                <a:solidFill>
                  <a:schemeClr val="tx1"/>
                </a:solidFill>
                <a:latin typeface="Arial" charset="0"/>
              </a:defRPr>
            </a:lvl7pPr>
            <a:lvl8pPr marL="3583550" indent="-238904" defTabSz="962249" eaLnBrk="0" fontAlgn="base" hangingPunct="0">
              <a:spcBef>
                <a:spcPct val="50000"/>
              </a:spcBef>
              <a:spcAft>
                <a:spcPct val="0"/>
              </a:spcAft>
              <a:defRPr sz="2500" i="1">
                <a:solidFill>
                  <a:schemeClr val="tx1"/>
                </a:solidFill>
                <a:latin typeface="Arial" charset="0"/>
              </a:defRPr>
            </a:lvl8pPr>
            <a:lvl9pPr marL="4061356" indent="-238904" defTabSz="962249" eaLnBrk="0" fontAlgn="base" hangingPunct="0">
              <a:spcBef>
                <a:spcPct val="50000"/>
              </a:spcBef>
              <a:spcAft>
                <a:spcPct val="0"/>
              </a:spcAft>
              <a:defRPr sz="2500" i="1">
                <a:solidFill>
                  <a:schemeClr val="tx1"/>
                </a:solidFill>
                <a:latin typeface="Arial" charset="0"/>
              </a:defRPr>
            </a:lvl9pPr>
          </a:lstStyle>
          <a:p>
            <a:fld id="{FA0D65A5-4AD2-4FCB-B0E7-96EA7DDAA431}" type="datetime1">
              <a:rPr lang="en-GB" sz="1100" i="0"/>
              <a:pPr/>
              <a:t>14/08/2022</a:t>
            </a:fld>
            <a:endParaRPr lang="nl-NL" sz="1100" i="0"/>
          </a:p>
        </p:txBody>
      </p:sp>
      <p:sp>
        <p:nvSpPr>
          <p:cNvPr id="5222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62249">
              <a:defRPr sz="2500" i="1">
                <a:solidFill>
                  <a:schemeClr val="tx1"/>
                </a:solidFill>
                <a:latin typeface="Arial" charset="0"/>
              </a:defRPr>
            </a:lvl1pPr>
            <a:lvl2pPr marL="776435" indent="-298629" defTabSz="962249">
              <a:defRPr sz="2500" i="1">
                <a:solidFill>
                  <a:schemeClr val="tx1"/>
                </a:solidFill>
                <a:latin typeface="Arial" charset="0"/>
              </a:defRPr>
            </a:lvl2pPr>
            <a:lvl3pPr marL="1194517" indent="-238904" defTabSz="962249">
              <a:defRPr sz="2500" i="1">
                <a:solidFill>
                  <a:schemeClr val="tx1"/>
                </a:solidFill>
                <a:latin typeface="Arial" charset="0"/>
              </a:defRPr>
            </a:lvl3pPr>
            <a:lvl4pPr marL="1672324" indent="-238904" defTabSz="962249">
              <a:defRPr sz="2500" i="1">
                <a:solidFill>
                  <a:schemeClr val="tx1"/>
                </a:solidFill>
                <a:latin typeface="Arial" charset="0"/>
              </a:defRPr>
            </a:lvl4pPr>
            <a:lvl5pPr marL="2150130" indent="-238904" defTabSz="962249">
              <a:defRPr sz="2500" i="1">
                <a:solidFill>
                  <a:schemeClr val="tx1"/>
                </a:solidFill>
                <a:latin typeface="Arial" charset="0"/>
              </a:defRPr>
            </a:lvl5pPr>
            <a:lvl6pPr marL="2627937" indent="-238904" defTabSz="962249" eaLnBrk="0" fontAlgn="base" hangingPunct="0">
              <a:spcBef>
                <a:spcPct val="50000"/>
              </a:spcBef>
              <a:spcAft>
                <a:spcPct val="0"/>
              </a:spcAft>
              <a:defRPr sz="2500" i="1">
                <a:solidFill>
                  <a:schemeClr val="tx1"/>
                </a:solidFill>
                <a:latin typeface="Arial" charset="0"/>
              </a:defRPr>
            </a:lvl6pPr>
            <a:lvl7pPr marL="3105743" indent="-238904" defTabSz="962249" eaLnBrk="0" fontAlgn="base" hangingPunct="0">
              <a:spcBef>
                <a:spcPct val="50000"/>
              </a:spcBef>
              <a:spcAft>
                <a:spcPct val="0"/>
              </a:spcAft>
              <a:defRPr sz="2500" i="1">
                <a:solidFill>
                  <a:schemeClr val="tx1"/>
                </a:solidFill>
                <a:latin typeface="Arial" charset="0"/>
              </a:defRPr>
            </a:lvl7pPr>
            <a:lvl8pPr marL="3583550" indent="-238904" defTabSz="962249" eaLnBrk="0" fontAlgn="base" hangingPunct="0">
              <a:spcBef>
                <a:spcPct val="50000"/>
              </a:spcBef>
              <a:spcAft>
                <a:spcPct val="0"/>
              </a:spcAft>
              <a:defRPr sz="2500" i="1">
                <a:solidFill>
                  <a:schemeClr val="tx1"/>
                </a:solidFill>
                <a:latin typeface="Arial" charset="0"/>
              </a:defRPr>
            </a:lvl8pPr>
            <a:lvl9pPr marL="4061356" indent="-238904" defTabSz="962249" eaLnBrk="0" fontAlgn="base" hangingPunct="0">
              <a:spcBef>
                <a:spcPct val="50000"/>
              </a:spcBef>
              <a:spcAft>
                <a:spcPct val="0"/>
              </a:spcAft>
              <a:defRPr sz="2500" i="1">
                <a:solidFill>
                  <a:schemeClr val="tx1"/>
                </a:solidFill>
                <a:latin typeface="Arial" charset="0"/>
              </a:defRPr>
            </a:lvl9pPr>
          </a:lstStyle>
          <a:p>
            <a:fld id="{DFA9B625-DFDD-4BA4-A07A-986CF5414134}" type="slidenum">
              <a:rPr lang="en-GB" sz="1100" i="0"/>
              <a:pPr/>
              <a:t>1</a:t>
            </a:fld>
            <a:endParaRPr lang="nl-NL" sz="1100" i="0"/>
          </a:p>
        </p:txBody>
      </p:sp>
      <p:sp>
        <p:nvSpPr>
          <p:cNvPr id="52228" name="Rectangle 2"/>
          <p:cNvSpPr>
            <a:spLocks noGrp="1" noRot="1" noChangeAspect="1" noChangeArrowheads="1" noTextEdit="1"/>
          </p:cNvSpPr>
          <p:nvPr>
            <p:ph type="sldImg"/>
          </p:nvPr>
        </p:nvSpPr>
        <p:spPr>
          <a:xfrm>
            <a:off x="417513" y="714375"/>
            <a:ext cx="6078537" cy="3419475"/>
          </a:xfrm>
          <a:ln/>
        </p:spPr>
      </p:sp>
      <p:sp>
        <p:nvSpPr>
          <p:cNvPr id="52229" name="Rectangle 3"/>
          <p:cNvSpPr>
            <a:spLocks noGrp="1" noChangeArrowheads="1"/>
          </p:cNvSpPr>
          <p:nvPr>
            <p:ph type="body" idx="1"/>
          </p:nvPr>
        </p:nvSpPr>
        <p:spPr>
          <a:xfrm>
            <a:off x="943337" y="4348996"/>
            <a:ext cx="5030588" cy="413403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gn="just">
              <a:lnSpc>
                <a:spcPct val="125000"/>
              </a:lnSpc>
              <a:spcAft>
                <a:spcPts val="800"/>
              </a:spcAft>
            </a:pPr>
            <a:r>
              <a:rPr lang="en-GB" sz="1800" b="1" dirty="0">
                <a:effectLst/>
                <a:latin typeface="Verdana" panose="020B0604030504040204" pitchFamily="34" charset="0"/>
                <a:ea typeface="Calibri" panose="020F0502020204030204" pitchFamily="34" charset="0"/>
                <a:cs typeface="Arial" panose="020B0604020202020204" pitchFamily="34" charset="0"/>
              </a:rPr>
              <a:t>Introduction</a:t>
            </a: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Hello and welcome everyone!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I am Hannelore Heuer, researcher at the Wageningen Food and Biobased Research Institute.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As the name of our institute suggests, we perform applied research for sustainable innovations in healthy food, fresh food chains and biobased products.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We, as the Food Informatics group, digitalize the knowledge of those groups and facilitate sharing and linking research output. </a:t>
            </a:r>
          </a:p>
          <a:p>
            <a:pPr algn="just">
              <a:lnSpc>
                <a:spcPct val="125000"/>
              </a:lnSpc>
              <a:spcAft>
                <a:spcPts val="800"/>
              </a:spcAft>
            </a:pPr>
            <a:r>
              <a:rPr lang="en-GB" sz="1800" dirty="0">
                <a:effectLst/>
                <a:latin typeface="Verdana" panose="020B0604030504040204" pitchFamily="34" charset="0"/>
                <a:ea typeface="Verdana" panose="020B0604030504040204" pitchFamily="34" charset="0"/>
                <a:cs typeface="Verdana" panose="020B0604030504040204" pitchFamily="34" charset="0"/>
              </a:rPr>
              <a:t>Currently the world is facing a large population growth, which poses challenges regarding food security.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One of the research themes for all of Wageningen University and Research is ‘Proteins for life’.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Hence, this requires domain experts, governmental organisations, policy makers, you name it, to communicate about proteins. </a:t>
            </a:r>
            <a:endParaRPr lang="nl-NL" sz="1800" dirty="0">
              <a:effectLst/>
              <a:latin typeface="Verdana" panose="020B060403050404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From this, the need for a Protein Application Ontology arose.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We named it ‘P-PRO’ and use it to enable data sharing between all different parties involved in protein research and application.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Now you must be asking yourself ‘ontologies that focus on the structure of proteins and their biochemical processes already exist such as PRO and GO, and we have </a:t>
            </a:r>
            <a:r>
              <a:rPr lang="en-GB" sz="1800" dirty="0" err="1">
                <a:effectLst/>
                <a:latin typeface="Verdana" panose="020B0604030504040204" pitchFamily="34" charset="0"/>
                <a:ea typeface="Calibri" panose="020F0502020204030204" pitchFamily="34" charset="0"/>
                <a:cs typeface="Arial" panose="020B0604020202020204" pitchFamily="34" charset="0"/>
              </a:rPr>
              <a:t>FoodOn</a:t>
            </a:r>
            <a:r>
              <a:rPr lang="en-GB" sz="1800" dirty="0">
                <a:effectLst/>
                <a:latin typeface="Verdana" panose="020B0604030504040204" pitchFamily="34" charset="0"/>
                <a:ea typeface="Calibri" panose="020F0502020204030204" pitchFamily="34" charset="0"/>
                <a:cs typeface="Arial" panose="020B0604020202020204" pitchFamily="34" charset="0"/>
              </a:rPr>
              <a:t>, what do we need another protein ontology for?’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Well, these ontologies do not really focus on all parts of the application of proteins in the industry, and therefore they are not complete to annotate or link all existing data about proteins.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They do not always provide the right level of communication about proteins between different disciplines.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We have worked on a complementary ontology that can be used by various disciplines and for different purposes such as data annotation and data linking.</a:t>
            </a:r>
          </a:p>
          <a:p>
            <a:pPr algn="just">
              <a:lnSpc>
                <a:spcPct val="125000"/>
              </a:lnSpc>
              <a:spcAft>
                <a:spcPts val="800"/>
              </a:spcAft>
            </a:pP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b="1" dirty="0">
                <a:effectLst/>
                <a:latin typeface="Verdana" panose="020B0604030504040204" pitchFamily="34" charset="0"/>
                <a:ea typeface="Calibri" panose="020F0502020204030204" pitchFamily="34" charset="0"/>
                <a:cs typeface="Arial" panose="020B0604020202020204" pitchFamily="34" charset="0"/>
              </a:rPr>
              <a:t>PPRO in the web of other ontologies</a:t>
            </a: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We made this overview according to the already existing ontologies out there, similar to the </a:t>
            </a:r>
            <a:r>
              <a:rPr lang="en-GB" sz="1800" dirty="0" err="1">
                <a:effectLst/>
                <a:latin typeface="Verdana" panose="020B0604030504040204" pitchFamily="34" charset="0"/>
                <a:ea typeface="Calibri" panose="020F0502020204030204" pitchFamily="34" charset="0"/>
                <a:cs typeface="Arial" panose="020B0604020202020204" pitchFamily="34" charset="0"/>
              </a:rPr>
              <a:t>FoodOn</a:t>
            </a:r>
            <a:r>
              <a:rPr lang="en-GB" sz="1800" dirty="0">
                <a:effectLst/>
                <a:latin typeface="Verdana" panose="020B0604030504040204" pitchFamily="34" charset="0"/>
                <a:ea typeface="Calibri" panose="020F0502020204030204" pitchFamily="34" charset="0"/>
                <a:cs typeface="Arial" panose="020B0604020202020204" pitchFamily="34" charset="0"/>
              </a:rPr>
              <a:t> overview. </a:t>
            </a:r>
            <a:r>
              <a:rPr lang="nl-NL" sz="1800" dirty="0">
                <a:effectLst/>
                <a:latin typeface="Verdana" panose="020B0604030504040204" pitchFamily="34" charset="0"/>
                <a:ea typeface="Calibri" panose="020F0502020204030204" pitchFamily="34" charset="0"/>
                <a:cs typeface="Arial" panose="020B0604020202020204" pitchFamily="34" charset="0"/>
              </a:rPr>
              <a:t>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Our ontology links to anatomy and taxonomy ontologies, measurement ontologies and to PRO. It also includes expert information about Protein Technology and Human Nutrition and Health.</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Researchers from Protein Technology measure protein functionality on specific samples.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A big part of the research into Human Nutrition and Health regards digestibility and digestibility measures, and sensory assessments of food.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From expert interviews, we drafted the first version of the ontology.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We are currently in the process of validating the ontology by interviews with domain experts in the protein industry.</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Additionally, we are working on automatic extraction of protein digestibility information from scientific publications.</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The extracted terms will then be added to P-PRO to extend it further.</a:t>
            </a:r>
            <a:endParaRPr lang="nl-NL"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nl-NL" dirty="0"/>
          </a:p>
        </p:txBody>
      </p:sp>
      <p:sp>
        <p:nvSpPr>
          <p:cNvPr id="4" name="Slide Number Placeholder 3"/>
          <p:cNvSpPr>
            <a:spLocks noGrp="1"/>
          </p:cNvSpPr>
          <p:nvPr>
            <p:ph type="sldNum" sz="quarter" idx="5"/>
          </p:nvPr>
        </p:nvSpPr>
        <p:spPr/>
        <p:txBody>
          <a:bodyPr/>
          <a:lstStyle/>
          <a:p>
            <a:fld id="{00C4D53B-2A5F-46DB-9092-7AB52C1222F8}" type="slidenum">
              <a:rPr lang="nl-NL" smtClean="0"/>
              <a:t>2</a:t>
            </a:fld>
            <a:endParaRPr lang="nl-NL"/>
          </a:p>
        </p:txBody>
      </p:sp>
    </p:spTree>
    <p:extLst>
      <p:ext uri="{BB962C8B-B14F-4D97-AF65-F5344CB8AC3E}">
        <p14:creationId xmlns:p14="http://schemas.microsoft.com/office/powerpoint/2010/main" val="4010488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5000"/>
              </a:lnSpc>
              <a:spcAft>
                <a:spcPts val="800"/>
              </a:spcAft>
            </a:pPr>
            <a:r>
              <a:rPr lang="en-GB" sz="1800" b="1" dirty="0">
                <a:effectLst/>
                <a:latin typeface="Verdana" panose="020B0604030504040204" pitchFamily="34" charset="0"/>
                <a:ea typeface="Calibri" panose="020F0502020204030204" pitchFamily="34" charset="0"/>
                <a:cs typeface="Arial" panose="020B0604020202020204" pitchFamily="34" charset="0"/>
              </a:rPr>
              <a:t>PPRO structure</a:t>
            </a: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When we zoom in into the structure of P-PRO, we see that the main concept is the </a:t>
            </a:r>
            <a:r>
              <a:rPr lang="en-GB" sz="1800" i="1" dirty="0">
                <a:effectLst/>
                <a:latin typeface="Verdana" panose="020B0604030504040204" pitchFamily="34" charset="0"/>
                <a:ea typeface="Calibri" panose="020F0502020204030204" pitchFamily="34" charset="0"/>
                <a:cs typeface="Arial" panose="020B0604020202020204" pitchFamily="34" charset="0"/>
              </a:rPr>
              <a:t>processed material</a:t>
            </a:r>
            <a:r>
              <a:rPr lang="en-GB" sz="1800" dirty="0">
                <a:effectLst/>
                <a:latin typeface="Verdana" panose="020B0604030504040204" pitchFamily="34" charset="0"/>
                <a:ea typeface="Calibri" panose="020F0502020204030204" pitchFamily="34" charset="0"/>
                <a:cs typeface="Arial" panose="020B0604020202020204" pitchFamily="34" charset="0"/>
              </a:rPr>
              <a:t>.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A processed material corresponds to a protein containing food substance that has undergone at least one processing step. </a:t>
            </a:r>
          </a:p>
          <a:p>
            <a:pPr algn="just">
              <a:lnSpc>
                <a:spcPct val="125000"/>
              </a:lnSpc>
              <a:spcAft>
                <a:spcPts val="800"/>
              </a:spcAft>
            </a:pPr>
            <a:r>
              <a:rPr lang="en-GB" sz="1800" strike="sngStrike" dirty="0">
                <a:effectLst/>
                <a:latin typeface="Verdana" panose="020B0604030504040204" pitchFamily="34" charset="0"/>
                <a:ea typeface="Calibri" panose="020F0502020204030204" pitchFamily="34" charset="0"/>
                <a:cs typeface="Arial" panose="020B0604020202020204" pitchFamily="34" charset="0"/>
              </a:rPr>
              <a:t>The processed material can have a </a:t>
            </a:r>
            <a:r>
              <a:rPr lang="en-GB" sz="1800" i="1" strike="sngStrike" dirty="0">
                <a:effectLst/>
                <a:latin typeface="Verdana" panose="020B0604030504040204" pitchFamily="34" charset="0"/>
                <a:ea typeface="Calibri" panose="020F0502020204030204" pitchFamily="34" charset="0"/>
                <a:cs typeface="Arial" panose="020B0604020202020204" pitchFamily="34" charset="0"/>
              </a:rPr>
              <a:t>brand </a:t>
            </a:r>
            <a:r>
              <a:rPr lang="en-GB" sz="1800" strike="sngStrike" dirty="0">
                <a:effectLst/>
                <a:latin typeface="Verdana" panose="020B0604030504040204" pitchFamily="34" charset="0"/>
                <a:ea typeface="Calibri" panose="020F0502020204030204" pitchFamily="34" charset="0"/>
                <a:cs typeface="Arial" panose="020B0604020202020204" pitchFamily="34" charset="0"/>
              </a:rPr>
              <a:t>and a </a:t>
            </a:r>
            <a:r>
              <a:rPr lang="en-GB" sz="1800" i="1" strike="sngStrike" dirty="0">
                <a:effectLst/>
                <a:latin typeface="Verdana" panose="020B0604030504040204" pitchFamily="34" charset="0"/>
                <a:ea typeface="Calibri" panose="020F0502020204030204" pitchFamily="34" charset="0"/>
                <a:cs typeface="Arial" panose="020B0604020202020204" pitchFamily="34" charset="0"/>
              </a:rPr>
              <a:t>sample id</a:t>
            </a:r>
            <a:r>
              <a:rPr lang="en-GB" sz="1800" strike="sngStrike" dirty="0">
                <a:effectLst/>
                <a:latin typeface="Verdana" panose="020B0604030504040204" pitchFamily="34" charset="0"/>
                <a:ea typeface="Calibri" panose="020F0502020204030204" pitchFamily="34" charset="0"/>
                <a:cs typeface="Arial" panose="020B0604020202020204" pitchFamily="34" charset="0"/>
              </a:rPr>
              <a:t>. </a:t>
            </a:r>
            <a:endParaRPr lang="en-US" sz="1800" strike="sngStrike" dirty="0">
              <a:effectLst/>
              <a:latin typeface="Arial" panose="020B060402020202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u="none" dirty="0">
                <a:effectLst/>
                <a:latin typeface="Verdana" panose="020B0604030504040204" pitchFamily="34" charset="0"/>
                <a:ea typeface="Calibri" panose="020F0502020204030204" pitchFamily="34" charset="0"/>
                <a:cs typeface="Arial" panose="020B0604020202020204" pitchFamily="34" charset="0"/>
              </a:rPr>
              <a:t>This </a:t>
            </a:r>
            <a:r>
              <a:rPr lang="en-GB" sz="1800" u="none" dirty="0">
                <a:solidFill>
                  <a:srgbClr val="0563C1"/>
                </a:solidFill>
                <a:effectLst/>
                <a:latin typeface="Verdana" panose="020B0604030504040204" pitchFamily="34" charset="0"/>
                <a:ea typeface="Calibri" panose="020F0502020204030204" pitchFamily="34" charset="0"/>
                <a:cs typeface="Arial" panose="020B0604020202020204" pitchFamily="34" charset="0"/>
              </a:rPr>
              <a:t>processed material can only occur in a certain quantity when things about it are measured or if it is used as an ingredient for processing </a:t>
            </a:r>
            <a:r>
              <a:rPr lang="en-GB" sz="1800" dirty="0">
                <a:effectLst/>
                <a:latin typeface="Verdana" panose="020B0604030504040204" pitchFamily="34" charset="0"/>
                <a:ea typeface="Calibri" panose="020F0502020204030204" pitchFamily="34" charset="0"/>
                <a:cs typeface="Arial" panose="020B0604020202020204" pitchFamily="34" charset="0"/>
              </a:rPr>
              <a:t>and thus we have connected it to the </a:t>
            </a:r>
            <a:r>
              <a:rPr lang="en-GB" sz="1800" i="1" dirty="0" err="1">
                <a:effectLst/>
                <a:latin typeface="Verdana" panose="020B0604030504040204" pitchFamily="34" charset="0"/>
                <a:ea typeface="Calibri" panose="020F0502020204030204" pitchFamily="34" charset="0"/>
                <a:cs typeface="Arial" panose="020B0604020202020204" pitchFamily="34" charset="0"/>
              </a:rPr>
              <a:t>om:Quantity</a:t>
            </a:r>
            <a:r>
              <a:rPr lang="en-GB" sz="1800" dirty="0">
                <a:effectLst/>
                <a:latin typeface="Verdana" panose="020B0604030504040204" pitchFamily="34" charset="0"/>
                <a:ea typeface="Calibri" panose="020F0502020204030204" pitchFamily="34" charset="0"/>
                <a:cs typeface="Arial" panose="020B0604020202020204" pitchFamily="34" charset="0"/>
              </a:rPr>
              <a:t> concept in two ways.</a:t>
            </a:r>
          </a:p>
          <a:p>
            <a:pPr algn="just">
              <a:lnSpc>
                <a:spcPct val="125000"/>
              </a:lnSpc>
              <a:spcAft>
                <a:spcPts val="800"/>
              </a:spcAft>
            </a:pP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i="1" dirty="0">
                <a:effectLst/>
                <a:latin typeface="Verdana" panose="020B0604030504040204" pitchFamily="34" charset="0"/>
                <a:ea typeface="Calibri" panose="020F0502020204030204" pitchFamily="34" charset="0"/>
                <a:cs typeface="Arial" panose="020B0604020202020204" pitchFamily="34" charset="0"/>
              </a:rPr>
              <a:t>OM side step</a:t>
            </a:r>
          </a:p>
          <a:p>
            <a:pPr algn="just">
              <a:lnSpc>
                <a:spcPct val="125000"/>
              </a:lnSpc>
              <a:spcAft>
                <a:spcPts val="800"/>
              </a:spcAft>
            </a:pP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If we look at this concept, it has the prefix ‘om’, which refers to the Ontology of Units of Measures, which is one the most comprehensive ontologies to express quantities and units.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I have got this example of the diameter of an apple to demonstrate the structure of OM’s Quantity class.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The diameter of the apple is a quantity, it has a measured value of 10 centimetres, which has a unit in centimetre</a:t>
            </a:r>
            <a:r>
              <a:rPr lang="en-GB" sz="1800" strike="sngStrike" dirty="0">
                <a:solidFill>
                  <a:srgbClr val="FF0000"/>
                </a:solidFill>
                <a:effectLst/>
                <a:latin typeface="Verdana" panose="020B0604030504040204" pitchFamily="34" charset="0"/>
                <a:ea typeface="Calibri" panose="020F0502020204030204" pitchFamily="34" charset="0"/>
                <a:cs typeface="Arial" panose="020B0604020202020204" pitchFamily="34" charset="0"/>
              </a:rPr>
              <a:t>s</a:t>
            </a:r>
            <a:r>
              <a:rPr lang="en-GB" sz="1800" dirty="0">
                <a:effectLst/>
                <a:latin typeface="Verdana" panose="020B0604030504040204" pitchFamily="34" charset="0"/>
                <a:ea typeface="Calibri" panose="020F0502020204030204" pitchFamily="34" charset="0"/>
                <a:cs typeface="Arial" panose="020B0604020202020204" pitchFamily="34" charset="0"/>
              </a:rPr>
              <a:t> and a numerical value of 10.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The diameter occurs in the phenomenon of apple.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OM is based on several official paper standards, such as: </a:t>
            </a:r>
            <a:r>
              <a:rPr lang="en-GB" sz="1800" u="sng" dirty="0">
                <a:solidFill>
                  <a:srgbClr val="0563C1"/>
                </a:solidFill>
                <a:effectLst/>
                <a:latin typeface="Verdana" panose="020B0604030504040204" pitchFamily="34" charset="0"/>
                <a:ea typeface="Calibri" panose="020F0502020204030204" pitchFamily="34" charset="0"/>
                <a:cs typeface="Arial" panose="020B0604020202020204" pitchFamily="34" charset="0"/>
                <a:hlinkClick r:id="rId3"/>
              </a:rPr>
              <a:t>The Guide for the Use of the International System of Units</a:t>
            </a:r>
            <a:r>
              <a:rPr lang="en-GB" sz="1800" dirty="0">
                <a:effectLst/>
                <a:latin typeface="Verdana" panose="020B0604030504040204" pitchFamily="34" charset="0"/>
                <a:ea typeface="Calibri" panose="020F0502020204030204" pitchFamily="34" charset="0"/>
                <a:cs typeface="Arial" panose="020B0604020202020204" pitchFamily="34" charset="0"/>
              </a:rPr>
              <a:t>, by the National Institute of Standards and Technology.</a:t>
            </a:r>
          </a:p>
          <a:p>
            <a:pPr algn="just">
              <a:lnSpc>
                <a:spcPct val="125000"/>
              </a:lnSpc>
              <a:spcAft>
                <a:spcPts val="800"/>
              </a:spcAft>
            </a:pP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b="1" dirty="0">
                <a:effectLst/>
                <a:latin typeface="Verdana" panose="020B0604030504040204" pitchFamily="34" charset="0"/>
                <a:ea typeface="Calibri" panose="020F0502020204030204" pitchFamily="34" charset="0"/>
                <a:cs typeface="Arial" panose="020B0604020202020204" pitchFamily="34" charset="0"/>
              </a:rPr>
              <a:t>PPRO structure</a:t>
            </a: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When we go back to our P-PRO ontology, the</a:t>
            </a:r>
            <a:r>
              <a:rPr lang="en-GB" sz="1800" i="1" dirty="0">
                <a:effectLst/>
                <a:latin typeface="Verdana" panose="020B0604030504040204" pitchFamily="34" charset="0"/>
                <a:ea typeface="Calibri" panose="020F0502020204030204" pitchFamily="34" charset="0"/>
                <a:cs typeface="Arial" panose="020B0604020202020204" pitchFamily="34" charset="0"/>
              </a:rPr>
              <a:t> raw material</a:t>
            </a:r>
            <a:r>
              <a:rPr lang="en-GB" sz="1800" dirty="0">
                <a:effectLst/>
                <a:latin typeface="Verdana" panose="020B0604030504040204" pitchFamily="34" charset="0"/>
                <a:ea typeface="Calibri" panose="020F0502020204030204" pitchFamily="34" charset="0"/>
                <a:cs typeface="Arial" panose="020B0604020202020204" pitchFamily="34" charset="0"/>
              </a:rPr>
              <a:t> contrasts with the processed material, as it is an ingredient for a processing step that will be a potential food product. It is not yet processed and is not composed of more than one organism.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This raw material, just like in </a:t>
            </a:r>
            <a:r>
              <a:rPr lang="en-GB" sz="1800" dirty="0" err="1">
                <a:effectLst/>
                <a:latin typeface="Verdana" panose="020B0604030504040204" pitchFamily="34" charset="0"/>
                <a:ea typeface="Calibri" panose="020F0502020204030204" pitchFamily="34" charset="0"/>
                <a:cs typeface="Arial" panose="020B0604020202020204" pitchFamily="34" charset="0"/>
              </a:rPr>
              <a:t>FoodOn</a:t>
            </a:r>
            <a:r>
              <a:rPr lang="en-GB" sz="1800" dirty="0">
                <a:effectLst/>
                <a:latin typeface="Verdana" panose="020B0604030504040204" pitchFamily="34" charset="0"/>
                <a:ea typeface="Calibri" panose="020F0502020204030204" pitchFamily="34" charset="0"/>
                <a:cs typeface="Arial" panose="020B0604020202020204" pitchFamily="34" charset="0"/>
              </a:rPr>
              <a:t>, comes from a NCBI Taxon </a:t>
            </a:r>
            <a:r>
              <a:rPr lang="en-GB" sz="1800" i="1" dirty="0">
                <a:effectLst/>
                <a:latin typeface="Verdana" panose="020B0604030504040204" pitchFamily="34" charset="0"/>
                <a:ea typeface="Calibri" panose="020F0502020204030204" pitchFamily="34" charset="0"/>
                <a:cs typeface="Arial" panose="020B0604020202020204" pitchFamily="34" charset="0"/>
              </a:rPr>
              <a:t>species </a:t>
            </a:r>
            <a:r>
              <a:rPr lang="en-GB" sz="1800" dirty="0">
                <a:effectLst/>
                <a:latin typeface="Verdana" panose="020B0604030504040204" pitchFamily="34" charset="0"/>
                <a:ea typeface="Calibri" panose="020F0502020204030204" pitchFamily="34" charset="0"/>
                <a:cs typeface="Arial" panose="020B0604020202020204" pitchFamily="34" charset="0"/>
              </a:rPr>
              <a:t>which can be further specified with their own </a:t>
            </a:r>
            <a:r>
              <a:rPr lang="en-GB" sz="1800" i="1" dirty="0">
                <a:effectLst/>
                <a:latin typeface="Verdana" panose="020B0604030504040204" pitchFamily="34" charset="0"/>
                <a:ea typeface="Calibri" panose="020F0502020204030204" pitchFamily="34" charset="0"/>
                <a:cs typeface="Arial" panose="020B0604020202020204" pitchFamily="34" charset="0"/>
              </a:rPr>
              <a:t>variety</a:t>
            </a:r>
            <a:r>
              <a:rPr lang="en-GB" sz="1800" dirty="0">
                <a:effectLst/>
                <a:latin typeface="Verdana" panose="020B0604030504040204" pitchFamily="34" charset="0"/>
                <a:ea typeface="Calibri" panose="020F0502020204030204" pitchFamily="34" charset="0"/>
                <a:cs typeface="Arial" panose="020B0604020202020204" pitchFamily="34" charset="0"/>
              </a:rPr>
              <a:t> or </a:t>
            </a:r>
            <a:r>
              <a:rPr lang="en-GB" sz="1800" i="1" dirty="0">
                <a:effectLst/>
                <a:latin typeface="Verdana" panose="020B0604030504040204" pitchFamily="34" charset="0"/>
                <a:ea typeface="Calibri" panose="020F0502020204030204" pitchFamily="34" charset="0"/>
                <a:cs typeface="Arial" panose="020B0604020202020204" pitchFamily="34" charset="0"/>
              </a:rPr>
              <a:t>cultivar,</a:t>
            </a:r>
            <a:r>
              <a:rPr lang="en-GB" sz="1800" dirty="0">
                <a:effectLst/>
                <a:latin typeface="Verdana" panose="020B0604030504040204" pitchFamily="34" charset="0"/>
                <a:ea typeface="Calibri" panose="020F0502020204030204" pitchFamily="34" charset="0"/>
                <a:cs typeface="Arial" panose="020B0604020202020204" pitchFamily="34" charset="0"/>
              </a:rPr>
              <a:t> and contains (some part of) a plant, fungus or animal.</a:t>
            </a: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endParaRPr lang="en-GB" sz="1800" u="none" dirty="0">
              <a:solidFill>
                <a:srgbClr val="0563C1"/>
              </a:solidFill>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u="none" dirty="0">
                <a:solidFill>
                  <a:srgbClr val="0563C1"/>
                </a:solidFill>
                <a:effectLst/>
                <a:latin typeface="Verdana" panose="020B0604030504040204" pitchFamily="34" charset="0"/>
                <a:ea typeface="Calibri" panose="020F0502020204030204" pitchFamily="34" charset="0"/>
                <a:cs typeface="Arial" panose="020B0604020202020204" pitchFamily="34" charset="0"/>
              </a:rPr>
              <a:t>These materials</a:t>
            </a:r>
            <a:r>
              <a:rPr lang="nl-NL" sz="1800" u="none" dirty="0">
                <a:effectLst/>
                <a:latin typeface="Verdana" panose="020B0604030504040204" pitchFamily="34" charset="0"/>
                <a:ea typeface="Calibri" panose="020F0502020204030204" pitchFamily="34" charset="0"/>
                <a:cs typeface="Arial" panose="020B0604020202020204" pitchFamily="34" charset="0"/>
              </a:rPr>
              <a:t> </a:t>
            </a:r>
            <a:r>
              <a:rPr lang="en-GB" sz="1800" u="none" dirty="0">
                <a:effectLst/>
                <a:latin typeface="Verdana" panose="020B0604030504040204" pitchFamily="34" charset="0"/>
                <a:ea typeface="Calibri" panose="020F0502020204030204" pitchFamily="34" charset="0"/>
                <a:cs typeface="Arial" panose="020B0604020202020204" pitchFamily="34" charset="0"/>
              </a:rPr>
              <a:t> </a:t>
            </a:r>
            <a:r>
              <a:rPr lang="en-GB" sz="1800" dirty="0">
                <a:effectLst/>
                <a:latin typeface="Verdana" panose="020B0604030504040204" pitchFamily="34" charset="0"/>
                <a:ea typeface="Calibri" panose="020F0502020204030204" pitchFamily="34" charset="0"/>
                <a:cs typeface="Arial" panose="020B0604020202020204" pitchFamily="34" charset="0"/>
              </a:rPr>
              <a:t>can be used as an ingredient for a </a:t>
            </a:r>
            <a:r>
              <a:rPr lang="en-GB" sz="1800" i="1" dirty="0" err="1">
                <a:effectLst/>
                <a:latin typeface="Verdana" panose="020B0604030504040204" pitchFamily="34" charset="0"/>
                <a:ea typeface="Calibri" panose="020F0502020204030204" pitchFamily="34" charset="0"/>
                <a:cs typeface="Arial" panose="020B0604020202020204" pitchFamily="34" charset="0"/>
              </a:rPr>
              <a:t>processingStep</a:t>
            </a:r>
            <a:r>
              <a:rPr lang="en-GB" sz="1800" dirty="0">
                <a:effectLst/>
                <a:latin typeface="Verdana" panose="020B0604030504040204" pitchFamily="34" charset="0"/>
                <a:ea typeface="Calibri" panose="020F0502020204030204" pitchFamily="34" charset="0"/>
                <a:cs typeface="Arial" panose="020B0604020202020204" pitchFamily="34" charset="0"/>
              </a:rPr>
              <a:t>, or they can be the output of a </a:t>
            </a:r>
            <a:r>
              <a:rPr lang="en-GB" sz="1800" i="1" dirty="0" err="1">
                <a:effectLst/>
                <a:latin typeface="Verdana" panose="020B0604030504040204" pitchFamily="34" charset="0"/>
                <a:ea typeface="Calibri" panose="020F0502020204030204" pitchFamily="34" charset="0"/>
                <a:cs typeface="Arial" panose="020B0604020202020204" pitchFamily="34" charset="0"/>
              </a:rPr>
              <a:t>processingStep</a:t>
            </a:r>
            <a:r>
              <a:rPr lang="en-GB" sz="1800" dirty="0">
                <a:effectLst/>
                <a:latin typeface="Verdana" panose="020B0604030504040204" pitchFamily="34" charset="0"/>
                <a:ea typeface="Calibri" panose="020F0502020204030204" pitchFamily="34" charset="0"/>
                <a:cs typeface="Arial" panose="020B0604020202020204" pitchFamily="34" charset="0"/>
              </a:rPr>
              <a:t>. Processing steps use a specific </a:t>
            </a:r>
            <a:r>
              <a:rPr lang="en-GB" sz="1800" i="1" dirty="0">
                <a:effectLst/>
                <a:latin typeface="Verdana" panose="020B0604030504040204" pitchFamily="34" charset="0"/>
                <a:ea typeface="Calibri" panose="020F0502020204030204" pitchFamily="34" charset="0"/>
                <a:cs typeface="Arial" panose="020B0604020202020204" pitchFamily="34" charset="0"/>
              </a:rPr>
              <a:t>method</a:t>
            </a:r>
            <a:r>
              <a:rPr lang="en-GB" sz="1800" dirty="0">
                <a:effectLst/>
                <a:latin typeface="Verdana" panose="020B0604030504040204" pitchFamily="34" charset="0"/>
                <a:ea typeface="Calibri" panose="020F0502020204030204" pitchFamily="34" charset="0"/>
                <a:cs typeface="Arial" panose="020B0604020202020204" pitchFamily="34" charset="0"/>
              </a:rPr>
              <a:t>, one or more </a:t>
            </a:r>
            <a:r>
              <a:rPr lang="en-GB" sz="1800" i="1" dirty="0">
                <a:effectLst/>
                <a:latin typeface="Verdana" panose="020B0604030504040204" pitchFamily="34" charset="0"/>
                <a:ea typeface="Calibri" panose="020F0502020204030204" pitchFamily="34" charset="0"/>
                <a:cs typeface="Arial" panose="020B0604020202020204" pitchFamily="34" charset="0"/>
              </a:rPr>
              <a:t>ingredients</a:t>
            </a:r>
            <a:r>
              <a:rPr lang="en-GB" sz="1800" dirty="0">
                <a:effectLst/>
                <a:latin typeface="Verdana" panose="020B0604030504040204" pitchFamily="34" charset="0"/>
                <a:ea typeface="Calibri" panose="020F0502020204030204" pitchFamily="34" charset="0"/>
                <a:cs typeface="Arial" panose="020B0604020202020204" pitchFamily="34" charset="0"/>
              </a:rPr>
              <a:t> and </a:t>
            </a:r>
            <a:r>
              <a:rPr lang="en-GB" sz="1800" i="1" dirty="0">
                <a:effectLst/>
                <a:latin typeface="Verdana" panose="020B0604030504040204" pitchFamily="34" charset="0"/>
                <a:ea typeface="Calibri" panose="020F0502020204030204" pitchFamily="34" charset="0"/>
                <a:cs typeface="Arial" panose="020B0604020202020204" pitchFamily="34" charset="0"/>
              </a:rPr>
              <a:t>additives</a:t>
            </a:r>
            <a:r>
              <a:rPr lang="en-GB" sz="1800" dirty="0">
                <a:effectLst/>
                <a:latin typeface="Verdana" panose="020B0604030504040204" pitchFamily="34" charset="0"/>
                <a:ea typeface="Calibri" panose="020F0502020204030204" pitchFamily="34" charset="0"/>
                <a:cs typeface="Arial" panose="020B0604020202020204" pitchFamily="34" charset="0"/>
              </a:rPr>
              <a:t>, a </a:t>
            </a:r>
            <a:r>
              <a:rPr lang="en-GB" sz="1800" i="1" dirty="0">
                <a:effectLst/>
                <a:latin typeface="Verdana" panose="020B0604030504040204" pitchFamily="34" charset="0"/>
                <a:ea typeface="Calibri" panose="020F0502020204030204" pitchFamily="34" charset="0"/>
                <a:cs typeface="Arial" panose="020B0604020202020204" pitchFamily="34" charset="0"/>
              </a:rPr>
              <a:t>duration</a:t>
            </a:r>
            <a:r>
              <a:rPr lang="en-GB" sz="1800" dirty="0">
                <a:effectLst/>
                <a:latin typeface="Verdana" panose="020B0604030504040204" pitchFamily="34" charset="0"/>
                <a:ea typeface="Calibri" panose="020F0502020204030204" pitchFamily="34" charset="0"/>
                <a:cs typeface="Arial" panose="020B0604020202020204" pitchFamily="34" charset="0"/>
              </a:rPr>
              <a:t>, </a:t>
            </a:r>
            <a:r>
              <a:rPr lang="en-GB" sz="1800" i="1" dirty="0">
                <a:effectLst/>
                <a:latin typeface="Verdana" panose="020B0604030504040204" pitchFamily="34" charset="0"/>
                <a:ea typeface="Calibri" panose="020F0502020204030204" pitchFamily="34" charset="0"/>
                <a:cs typeface="Arial" panose="020B0604020202020204" pitchFamily="34" charset="0"/>
              </a:rPr>
              <a:t>concentration</a:t>
            </a:r>
            <a:r>
              <a:rPr lang="en-GB" sz="1800" dirty="0">
                <a:effectLst/>
                <a:latin typeface="Verdana" panose="020B0604030504040204" pitchFamily="34" charset="0"/>
                <a:ea typeface="Calibri" panose="020F0502020204030204" pitchFamily="34" charset="0"/>
                <a:cs typeface="Arial" panose="020B0604020202020204" pitchFamily="34" charset="0"/>
              </a:rPr>
              <a:t>, </a:t>
            </a:r>
            <a:r>
              <a:rPr lang="en-GB" sz="1800" i="1" dirty="0">
                <a:effectLst/>
                <a:latin typeface="Verdana" panose="020B0604030504040204" pitchFamily="34" charset="0"/>
                <a:ea typeface="Calibri" panose="020F0502020204030204" pitchFamily="34" charset="0"/>
                <a:cs typeface="Arial" panose="020B0604020202020204" pitchFamily="34" charset="0"/>
              </a:rPr>
              <a:t>equipment</a:t>
            </a:r>
            <a:r>
              <a:rPr lang="en-GB" sz="1800" dirty="0">
                <a:effectLst/>
                <a:latin typeface="Verdana" panose="020B0604030504040204" pitchFamily="34" charset="0"/>
                <a:ea typeface="Calibri" panose="020F0502020204030204" pitchFamily="34" charset="0"/>
                <a:cs typeface="Arial" panose="020B0604020202020204" pitchFamily="34" charset="0"/>
              </a:rPr>
              <a:t>, </a:t>
            </a:r>
            <a:r>
              <a:rPr lang="en-GB" sz="1800" i="1" dirty="0">
                <a:effectLst/>
                <a:latin typeface="Verdana" panose="020B0604030504040204" pitchFamily="34" charset="0"/>
                <a:ea typeface="Calibri" panose="020F0502020204030204" pitchFamily="34" charset="0"/>
                <a:cs typeface="Arial" panose="020B0604020202020204" pitchFamily="34" charset="0"/>
              </a:rPr>
              <a:t>pH,</a:t>
            </a:r>
            <a:r>
              <a:rPr lang="en-GB" sz="1800" dirty="0">
                <a:effectLst/>
                <a:latin typeface="Verdana" panose="020B0604030504040204" pitchFamily="34" charset="0"/>
                <a:ea typeface="Calibri" panose="020F0502020204030204" pitchFamily="34" charset="0"/>
                <a:cs typeface="Arial" panose="020B0604020202020204" pitchFamily="34" charset="0"/>
              </a:rPr>
              <a:t> </a:t>
            </a:r>
            <a:r>
              <a:rPr lang="en-GB" sz="1800" i="1" dirty="0">
                <a:effectLst/>
                <a:latin typeface="Verdana" panose="020B0604030504040204" pitchFamily="34" charset="0"/>
                <a:ea typeface="Calibri" panose="020F0502020204030204" pitchFamily="34" charset="0"/>
                <a:cs typeface="Arial" panose="020B0604020202020204" pitchFamily="34" charset="0"/>
              </a:rPr>
              <a:t>temperature</a:t>
            </a:r>
            <a:r>
              <a:rPr lang="en-GB" sz="1800" dirty="0">
                <a:effectLst/>
                <a:latin typeface="Verdana" panose="020B0604030504040204" pitchFamily="34" charset="0"/>
                <a:ea typeface="Calibri" panose="020F0502020204030204" pitchFamily="34" charset="0"/>
                <a:cs typeface="Arial" panose="020B0604020202020204" pitchFamily="34" charset="0"/>
              </a:rPr>
              <a:t>, </a:t>
            </a:r>
            <a:r>
              <a:rPr lang="en-GB" sz="1800" i="1" dirty="0">
                <a:effectLst/>
                <a:latin typeface="Verdana" panose="020B0604030504040204" pitchFamily="34" charset="0"/>
                <a:ea typeface="Calibri" panose="020F0502020204030204" pitchFamily="34" charset="0"/>
                <a:cs typeface="Arial" panose="020B0604020202020204" pitchFamily="34" charset="0"/>
              </a:rPr>
              <a:t>material used</a:t>
            </a:r>
            <a:r>
              <a:rPr lang="en-GB" sz="1800" dirty="0">
                <a:effectLst/>
                <a:latin typeface="Verdana" panose="020B0604030504040204" pitchFamily="34" charset="0"/>
                <a:ea typeface="Calibri" panose="020F0502020204030204" pitchFamily="34" charset="0"/>
                <a:cs typeface="Arial" panose="020B0604020202020204" pitchFamily="34" charset="0"/>
              </a:rPr>
              <a:t>, and, last but not least, one or more outputs. </a:t>
            </a: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endParaRPr lang="en-GB"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The raw and processed material can have many </a:t>
            </a:r>
            <a:r>
              <a:rPr lang="en-GB" sz="1800" i="1" dirty="0">
                <a:effectLst/>
                <a:latin typeface="Verdana" panose="020B0604030504040204" pitchFamily="34" charset="0"/>
                <a:ea typeface="Calibri" panose="020F0502020204030204" pitchFamily="34" charset="0"/>
                <a:cs typeface="Arial" panose="020B0604020202020204" pitchFamily="34" charset="0"/>
              </a:rPr>
              <a:t>observed quantities</a:t>
            </a:r>
            <a:r>
              <a:rPr lang="en-GB" sz="1800" dirty="0">
                <a:effectLst/>
                <a:latin typeface="Verdana" panose="020B0604030504040204" pitchFamily="34" charset="0"/>
                <a:ea typeface="Calibri" panose="020F0502020204030204" pitchFamily="34" charset="0"/>
                <a:cs typeface="Arial" panose="020B0604020202020204" pitchFamily="34" charset="0"/>
              </a:rPr>
              <a:t>, which are defined as OM quantities, such as solubility, viscosity, etc.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Since it is important to keep track of how these quantities are measured, a </a:t>
            </a:r>
            <a:r>
              <a:rPr lang="en-GB" sz="1800" i="1" u="none" dirty="0">
                <a:effectLst/>
                <a:latin typeface="Verdana" panose="020B0604030504040204" pitchFamily="34" charset="0"/>
                <a:ea typeface="Calibri" panose="020F0502020204030204" pitchFamily="34" charset="0"/>
                <a:cs typeface="Arial" panose="020B0604020202020204" pitchFamily="34" charset="0"/>
              </a:rPr>
              <a:t>m</a:t>
            </a:r>
            <a:r>
              <a:rPr lang="en-GB" sz="1800" i="1" u="none" dirty="0">
                <a:solidFill>
                  <a:srgbClr val="0563C1"/>
                </a:solidFill>
                <a:effectLst/>
                <a:latin typeface="Verdana" panose="020B0604030504040204" pitchFamily="34" charset="0"/>
                <a:ea typeface="Calibri" panose="020F0502020204030204" pitchFamily="34" charset="0"/>
                <a:cs typeface="Arial" panose="020B0604020202020204" pitchFamily="34" charset="0"/>
              </a:rPr>
              <a:t>easurement </a:t>
            </a:r>
            <a:r>
              <a:rPr lang="en-GB" sz="1800" dirty="0">
                <a:effectLst/>
                <a:latin typeface="Verdana" panose="020B0604030504040204" pitchFamily="34" charset="0"/>
                <a:ea typeface="Calibri" panose="020F0502020204030204" pitchFamily="34" charset="0"/>
                <a:cs typeface="Arial" panose="020B0604020202020204" pitchFamily="34" charset="0"/>
              </a:rPr>
              <a:t>concept was added and linked to OM.</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The observed quantities also include concepts about digestibility, such as the Protein Digestibility Corrected Amino Acid Score (</a:t>
            </a:r>
            <a:r>
              <a:rPr lang="en-GB" sz="1800" i="1" dirty="0">
                <a:effectLst/>
                <a:latin typeface="Verdana" panose="020B0604030504040204" pitchFamily="34" charset="0"/>
                <a:ea typeface="Calibri" panose="020F0502020204030204" pitchFamily="34" charset="0"/>
                <a:cs typeface="Arial" panose="020B0604020202020204" pitchFamily="34" charset="0"/>
              </a:rPr>
              <a:t>PDCAAS</a:t>
            </a:r>
            <a:r>
              <a:rPr lang="en-GB" sz="1800" dirty="0">
                <a:effectLst/>
                <a:latin typeface="Verdana" panose="020B0604030504040204" pitchFamily="34" charset="0"/>
                <a:ea typeface="Calibri" panose="020F0502020204030204" pitchFamily="34" charset="0"/>
                <a:cs typeface="Arial" panose="020B0604020202020204" pitchFamily="34" charset="0"/>
              </a:rPr>
              <a:t>) and Digestible Indispensable Amino Acid Score (</a:t>
            </a:r>
            <a:r>
              <a:rPr lang="en-GB" sz="1800" i="1" dirty="0">
                <a:effectLst/>
                <a:latin typeface="Verdana" panose="020B0604030504040204" pitchFamily="34" charset="0"/>
                <a:ea typeface="Calibri" panose="020F0502020204030204" pitchFamily="34" charset="0"/>
                <a:cs typeface="Arial" panose="020B0604020202020204" pitchFamily="34" charset="0"/>
              </a:rPr>
              <a:t>DIAAS</a:t>
            </a:r>
            <a:r>
              <a:rPr lang="en-GB" sz="1800" dirty="0">
                <a:effectLst/>
                <a:latin typeface="Verdana" panose="020B0604030504040204" pitchFamily="34" charset="0"/>
                <a:ea typeface="Calibri" panose="020F0502020204030204" pitchFamily="34" charset="0"/>
                <a:cs typeface="Arial" panose="020B0604020202020204" pitchFamily="34" charset="0"/>
              </a:rPr>
              <a:t>). </a:t>
            </a:r>
            <a:r>
              <a:rPr lang="en-GB" sz="1800" dirty="0">
                <a:effectLst/>
                <a:latin typeface="Arial" panose="020B0604020202020204" pitchFamily="34" charset="0"/>
                <a:ea typeface="Calibri" panose="020F0502020204030204" pitchFamily="34" charset="0"/>
                <a:cs typeface="Arial" panose="020B0604020202020204" pitchFamily="34" charset="0"/>
              </a:rPr>
              <a:t>​</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Moreover, the quantities include a </a:t>
            </a:r>
            <a:r>
              <a:rPr lang="en-GB" sz="1800" i="1" dirty="0">
                <a:effectLst/>
                <a:latin typeface="Verdana" panose="020B0604030504040204" pitchFamily="34" charset="0"/>
                <a:ea typeface="Calibri" panose="020F0502020204030204" pitchFamily="34" charset="0"/>
                <a:cs typeface="Arial" panose="020B0604020202020204" pitchFamily="34" charset="0"/>
              </a:rPr>
              <a:t>sensory intensity</a:t>
            </a:r>
            <a:r>
              <a:rPr lang="en-GB" sz="1800" dirty="0">
                <a:effectLst/>
                <a:latin typeface="Verdana" panose="020B0604030504040204" pitchFamily="34" charset="0"/>
                <a:ea typeface="Calibri" panose="020F0502020204030204" pitchFamily="34" charset="0"/>
                <a:cs typeface="Arial" panose="020B0604020202020204" pitchFamily="34" charset="0"/>
              </a:rPr>
              <a:t>, which combines a specific </a:t>
            </a:r>
            <a:r>
              <a:rPr lang="en-GB" sz="1800" i="1" dirty="0">
                <a:effectLst/>
                <a:latin typeface="Verdana" panose="020B0604030504040204" pitchFamily="34" charset="0"/>
                <a:ea typeface="Calibri" panose="020F0502020204030204" pitchFamily="34" charset="0"/>
                <a:cs typeface="Arial" panose="020B0604020202020204" pitchFamily="34" charset="0"/>
              </a:rPr>
              <a:t>sensory category</a:t>
            </a:r>
            <a:r>
              <a:rPr lang="en-GB" sz="1800" dirty="0">
                <a:effectLst/>
                <a:latin typeface="Verdana" panose="020B0604030504040204" pitchFamily="34" charset="0"/>
                <a:ea typeface="Calibri" panose="020F0502020204030204" pitchFamily="34" charset="0"/>
                <a:cs typeface="Arial" panose="020B0604020202020204" pitchFamily="34" charset="0"/>
              </a:rPr>
              <a:t>, such as ‘bland’, ‘burnt’, ‘cheesy’, with a score for each of these categories. </a:t>
            </a:r>
            <a:r>
              <a:rPr lang="en-GB" sz="1800" dirty="0">
                <a:effectLst/>
                <a:latin typeface="Arial" panose="020B0604020202020204" pitchFamily="34" charset="0"/>
                <a:ea typeface="Calibri" panose="020F0502020204030204" pitchFamily="34" charset="0"/>
                <a:cs typeface="Arial" panose="020B0604020202020204" pitchFamily="34" charset="0"/>
              </a:rPr>
              <a:t>​</a:t>
            </a:r>
            <a:endParaRPr lang="nl-NL" sz="1800" dirty="0">
              <a:effectLst/>
              <a:latin typeface="Verdana" panose="020B060403050404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00C4D53B-2A5F-46DB-9092-7AB52C1222F8}" type="slidenum">
              <a:rPr lang="nl-NL" smtClean="0"/>
              <a:t>3</a:t>
            </a:fld>
            <a:endParaRPr lang="nl-NL"/>
          </a:p>
        </p:txBody>
      </p:sp>
    </p:spTree>
    <p:extLst>
      <p:ext uri="{BB962C8B-B14F-4D97-AF65-F5344CB8AC3E}">
        <p14:creationId xmlns:p14="http://schemas.microsoft.com/office/powerpoint/2010/main" val="3883584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5000"/>
              </a:lnSpc>
              <a:spcAft>
                <a:spcPts val="800"/>
              </a:spcAft>
            </a:pPr>
            <a:r>
              <a:rPr lang="en-GB" sz="1800" b="1" dirty="0">
                <a:effectLst/>
                <a:latin typeface="Verdana" panose="020B0604030504040204" pitchFamily="34" charset="0"/>
                <a:ea typeface="Calibri" panose="020F0502020204030204" pitchFamily="34" charset="0"/>
                <a:cs typeface="Arial" panose="020B0604020202020204" pitchFamily="34" charset="0"/>
              </a:rPr>
              <a:t>Conclusion</a:t>
            </a: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In this short presentation I have given you a quick overview of the structure of our Protein Application ontology and how it uses and relates to other ontologies.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This ontology is still a work in progress.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PPRO will be available as an open source ontology. </a:t>
            </a: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We want this ontology to be adopted widely so it can be added to or adapted by the standards already established. </a:t>
            </a:r>
            <a:endParaRPr lang="nl-NL" sz="1800" dirty="0">
              <a:effectLst/>
              <a:latin typeface="Verdana" panose="020B0604030504040204" pitchFamily="34" charset="0"/>
              <a:ea typeface="Calibri" panose="020F0502020204030204" pitchFamily="34" charset="0"/>
              <a:cs typeface="Arial" panose="020B0604020202020204" pitchFamily="34" charset="0"/>
            </a:endParaRPr>
          </a:p>
          <a:p>
            <a:pPr algn="just">
              <a:lnSpc>
                <a:spcPct val="125000"/>
              </a:lnSpc>
              <a:spcAft>
                <a:spcPts val="800"/>
              </a:spcAft>
            </a:pPr>
            <a:r>
              <a:rPr lang="en-GB" sz="1800" dirty="0">
                <a:effectLst/>
                <a:latin typeface="Verdana" panose="020B0604030504040204" pitchFamily="34" charset="0"/>
                <a:ea typeface="Calibri" panose="020F0502020204030204" pitchFamily="34" charset="0"/>
                <a:cs typeface="Arial" panose="020B0604020202020204" pitchFamily="34" charset="0"/>
              </a:rPr>
              <a:t>Are there any questions?</a:t>
            </a:r>
            <a:endParaRPr lang="nl-NL" sz="1800" dirty="0">
              <a:effectLst/>
              <a:latin typeface="Verdana" panose="020B060403050404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00C4D53B-2A5F-46DB-9092-7AB52C1222F8}" type="slidenum">
              <a:rPr lang="nl-NL" smtClean="0"/>
              <a:t>4</a:t>
            </a:fld>
            <a:endParaRPr lang="nl-NL"/>
          </a:p>
        </p:txBody>
      </p:sp>
    </p:spTree>
    <p:extLst>
      <p:ext uri="{BB962C8B-B14F-4D97-AF65-F5344CB8AC3E}">
        <p14:creationId xmlns:p14="http://schemas.microsoft.com/office/powerpoint/2010/main" val="31617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slide">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a:t>Click to edit Master title style</a:t>
            </a:r>
            <a:endParaRPr lang="nl-NL"/>
          </a:p>
        </p:txBody>
      </p:sp>
      <p:sp>
        <p:nvSpPr>
          <p:cNvPr id="22" name="Tijdelijke aanduiding voor afbeelding 24"/>
          <p:cNvSpPr>
            <a:spLocks noGrp="1" noChangeAspect="1"/>
          </p:cNvSpPr>
          <p:nvPr>
            <p:ph type="pic" sz="quarter" idx="13"/>
          </p:nvPr>
        </p:nvSpPr>
        <p:spPr bwMode="auto">
          <a:xfrm>
            <a:off x="491504"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rPr>
              <a:t>Click icon to add picture</a:t>
            </a:r>
            <a:endParaRPr kumimoji="0" lang="nl-NL" sz="800" b="0" i="0" u="none" strike="noStrike" kern="0" cap="none" spc="0" normalizeH="0" baseline="0" noProof="0">
              <a:ln>
                <a:noFill/>
              </a:ln>
              <a:solidFill>
                <a:sysClr val="windowText" lastClr="000000"/>
              </a:solidFill>
              <a:effectLst/>
              <a:uLnTx/>
              <a:uFillTx/>
            </a:endParaRPr>
          </a:p>
        </p:txBody>
      </p:sp>
      <p:sp>
        <p:nvSpPr>
          <p:cNvPr id="23" name="Tijdelijke aanduiding voor afbeelding 24"/>
          <p:cNvSpPr>
            <a:spLocks noGrp="1" noChangeAspect="1"/>
          </p:cNvSpPr>
          <p:nvPr>
            <p:ph type="pic" sz="quarter" idx="19"/>
          </p:nvPr>
        </p:nvSpPr>
        <p:spPr bwMode="auto">
          <a:xfrm>
            <a:off x="6553175"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rPr>
              <a:t>Click icon to add picture</a:t>
            </a:r>
            <a:endParaRPr kumimoji="0" lang="nl-NL" sz="800" b="0" i="0" u="none" strike="noStrike" kern="0" cap="none" spc="0" normalizeH="0" baseline="0" noProof="0">
              <a:ln>
                <a:noFill/>
              </a:ln>
              <a:solidFill>
                <a:sysClr val="windowText" lastClr="000000"/>
              </a:solidFill>
              <a:effectLst/>
              <a:uLnTx/>
              <a:uFillTx/>
            </a:endParaRPr>
          </a:p>
        </p:txBody>
      </p:sp>
      <p:sp>
        <p:nvSpPr>
          <p:cNvPr id="24" name="Tijdelijke aanduiding voor afbeelding 24"/>
          <p:cNvSpPr>
            <a:spLocks noGrp="1" noChangeAspect="1"/>
          </p:cNvSpPr>
          <p:nvPr>
            <p:ph type="pic" sz="quarter" idx="28"/>
          </p:nvPr>
        </p:nvSpPr>
        <p:spPr bwMode="auto">
          <a:xfrm>
            <a:off x="4959012"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rPr>
              <a:t>Click icon to add picture</a:t>
            </a:r>
            <a:endParaRPr kumimoji="0" lang="nl-NL" sz="800" b="0" i="0" u="none" strike="noStrike" kern="0" cap="none" spc="0" normalizeH="0" baseline="0" noProof="0">
              <a:ln>
                <a:noFill/>
              </a:ln>
              <a:solidFill>
                <a:sysClr val="windowText" lastClr="000000"/>
              </a:solidFill>
              <a:effectLst/>
              <a:uLnTx/>
              <a:uFillTx/>
            </a:endParaRPr>
          </a:p>
        </p:txBody>
      </p:sp>
      <p:sp>
        <p:nvSpPr>
          <p:cNvPr id="25" name="Tijdelijke aanduiding voor afbeelding 24"/>
          <p:cNvSpPr>
            <a:spLocks noGrp="1" noChangeAspect="1"/>
          </p:cNvSpPr>
          <p:nvPr>
            <p:ph type="pic" sz="quarter" idx="15"/>
          </p:nvPr>
        </p:nvSpPr>
        <p:spPr bwMode="auto">
          <a:xfrm>
            <a:off x="3364849"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rPr>
              <a:t>Click icon to add picture</a:t>
            </a:r>
            <a:endParaRPr kumimoji="0" lang="nl-NL" sz="800" b="0" i="0" u="none" strike="noStrike" kern="0" cap="none" spc="0" normalizeH="0" baseline="0" noProof="0">
              <a:ln>
                <a:noFill/>
              </a:ln>
              <a:solidFill>
                <a:sysClr val="windowText" lastClr="000000"/>
              </a:solidFill>
              <a:effectLst/>
              <a:uLnTx/>
              <a:uFillTx/>
            </a:endParaRPr>
          </a:p>
        </p:txBody>
      </p:sp>
      <p:sp>
        <p:nvSpPr>
          <p:cNvPr id="26" name="Tijdelijke aanduiding voor tekst 21"/>
          <p:cNvSpPr>
            <a:spLocks noGrp="1"/>
          </p:cNvSpPr>
          <p:nvPr>
            <p:ph type="body" sz="quarter" idx="20"/>
          </p:nvPr>
        </p:nvSpPr>
        <p:spPr>
          <a:xfrm>
            <a:off x="505856" y="1234871"/>
            <a:ext cx="8385731" cy="330620"/>
          </a:xfrm>
        </p:spPr>
        <p:txBody>
          <a:bodyPr/>
          <a:lstStyle>
            <a:lvl1pPr marL="0" indent="0">
              <a:lnSpc>
                <a:spcPts val="2000"/>
              </a:lnSpc>
              <a:buFont typeface="Arial" panose="020B0604020202020204" pitchFamily="34" charset="0"/>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US"/>
              <a:t>Edit Master text styles</a:t>
            </a:r>
          </a:p>
        </p:txBody>
      </p:sp>
      <p:sp>
        <p:nvSpPr>
          <p:cNvPr id="27" name="Tijdelijke aanduiding voor tekst 21"/>
          <p:cNvSpPr>
            <a:spLocks noGrp="1"/>
          </p:cNvSpPr>
          <p:nvPr>
            <p:ph type="body" sz="quarter" idx="21"/>
          </p:nvPr>
        </p:nvSpPr>
        <p:spPr>
          <a:xfrm>
            <a:off x="505856" y="1648186"/>
            <a:ext cx="8385731" cy="330620"/>
          </a:xfrm>
        </p:spPr>
        <p:txBody>
          <a:bodyPr/>
          <a:lstStyle>
            <a:lvl1pPr marL="0" indent="0">
              <a:lnSpc>
                <a:spcPts val="2000"/>
              </a:lnSpc>
              <a:buFont typeface="Arial" panose="020B0604020202020204" pitchFamily="34" charset="0"/>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US"/>
              <a:t>Edit Master text styles</a:t>
            </a:r>
          </a:p>
        </p:txBody>
      </p:sp>
    </p:spTree>
    <p:extLst>
      <p:ext uri="{BB962C8B-B14F-4D97-AF65-F5344CB8AC3E}">
        <p14:creationId xmlns:p14="http://schemas.microsoft.com/office/powerpoint/2010/main" val="423983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slide vierkante foto">
    <p:spTree>
      <p:nvGrpSpPr>
        <p:cNvPr id="1" name=""/>
        <p:cNvGrpSpPr/>
        <p:nvPr/>
      </p:nvGrpSpPr>
      <p:grpSpPr>
        <a:xfrm>
          <a:off x="0" y="0"/>
          <a:ext cx="0" cy="0"/>
          <a:chOff x="0" y="0"/>
          <a:chExt cx="0" cy="0"/>
        </a:xfrm>
      </p:grpSpPr>
      <p:sp>
        <p:nvSpPr>
          <p:cNvPr id="6" name="Titel 5"/>
          <p:cNvSpPr>
            <a:spLocks noGrp="1"/>
          </p:cNvSpPr>
          <p:nvPr>
            <p:ph type="title"/>
          </p:nvPr>
        </p:nvSpPr>
        <p:spPr>
          <a:xfrm>
            <a:off x="561600" y="168288"/>
            <a:ext cx="3816000" cy="1020671"/>
          </a:xfrm>
        </p:spPr>
        <p:txBody>
          <a:bodyPr/>
          <a:lstStyle/>
          <a:p>
            <a:r>
              <a:rPr lang="en-US"/>
              <a:t>Click to edit Master title style</a:t>
            </a:r>
            <a:endParaRPr lang="nl-NL"/>
          </a:p>
        </p:txBody>
      </p:sp>
      <p:sp>
        <p:nvSpPr>
          <p:cNvPr id="7" name="Tijdelijke aanduiding voor dianummer 6"/>
          <p:cNvSpPr>
            <a:spLocks noGrp="1"/>
          </p:cNvSpPr>
          <p:nvPr>
            <p:ph type="sldNum" sz="quarter" idx="18"/>
          </p:nvPr>
        </p:nvSpPr>
        <p:spPr/>
        <p:txBody>
          <a:bodyPr/>
          <a:lstStyle/>
          <a:p>
            <a:pPr algn="r"/>
            <a:fld id="{F25965E0-7062-474C-8671-DB3A3CE669B0}" type="slidenum">
              <a:rPr lang="nl-NL" smtClean="0"/>
              <a:pPr algn="r"/>
              <a:t>‹#›</a:t>
            </a:fld>
            <a:endParaRPr lang="nl-NL"/>
          </a:p>
        </p:txBody>
      </p:sp>
      <p:sp>
        <p:nvSpPr>
          <p:cNvPr id="8" name="Tijdelijke aanduiding voor afbeelding 24"/>
          <p:cNvSpPr>
            <a:spLocks noGrp="1" noChangeAspect="1"/>
          </p:cNvSpPr>
          <p:nvPr>
            <p:ph type="pic" sz="quarter" idx="16"/>
          </p:nvPr>
        </p:nvSpPr>
        <p:spPr>
          <a:xfrm>
            <a:off x="4607588" y="170100"/>
            <a:ext cx="4284000" cy="4284000"/>
          </a:xfrm>
          <a:prstGeom prst="rect">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
        <p:nvSpPr>
          <p:cNvPr id="9" name="Tijdelijke aanduiding voor tekst 4"/>
          <p:cNvSpPr>
            <a:spLocks noGrp="1"/>
          </p:cNvSpPr>
          <p:nvPr>
            <p:ph type="body" sz="quarter" idx="17"/>
          </p:nvPr>
        </p:nvSpPr>
        <p:spPr>
          <a:xfrm>
            <a:off x="504000" y="1368000"/>
            <a:ext cx="3874036" cy="3091979"/>
          </a:xfrm>
        </p:spPr>
        <p:txBody>
          <a:bodyPr lIns="90000"/>
          <a:lstStyle>
            <a:lvl1pPr marL="0" indent="0">
              <a:buNone/>
              <a:defRPr>
                <a:solidFill>
                  <a:schemeClr val="tx1"/>
                </a:solidFill>
              </a:defRPr>
            </a:lvl1pPr>
          </a:lstStyle>
          <a:p>
            <a:pPr lvl="0"/>
            <a:r>
              <a:rPr lang="en-US"/>
              <a:t>Edit Master text styles</a:t>
            </a:r>
          </a:p>
        </p:txBody>
      </p:sp>
    </p:spTree>
    <p:extLst>
      <p:ext uri="{BB962C8B-B14F-4D97-AF65-F5344CB8AC3E}">
        <p14:creationId xmlns:p14="http://schemas.microsoft.com/office/powerpoint/2010/main" val="410723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foto's met onderschrift">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25"/>
          </p:nvPr>
        </p:nvSpPr>
        <p:spPr/>
        <p:txBody>
          <a:bodyPr/>
          <a:lstStyle/>
          <a:p>
            <a:pPr algn="r"/>
            <a:fld id="{F25965E0-7062-474C-8671-DB3A3CE669B0}" type="slidenum">
              <a:rPr lang="nl-NL" smtClean="0"/>
              <a:pPr algn="r"/>
              <a:t>‹#›</a:t>
            </a:fld>
            <a:endParaRPr lang="nl-NL"/>
          </a:p>
        </p:txBody>
      </p:sp>
      <p:sp>
        <p:nvSpPr>
          <p:cNvPr id="14" name="Titel 13"/>
          <p:cNvSpPr>
            <a:spLocks noGrp="1"/>
          </p:cNvSpPr>
          <p:nvPr>
            <p:ph type="title"/>
          </p:nvPr>
        </p:nvSpPr>
        <p:spPr/>
        <p:txBody>
          <a:bodyPr/>
          <a:lstStyle/>
          <a:p>
            <a:r>
              <a:rPr lang="en-US"/>
              <a:t>Click to edit Master title style</a:t>
            </a:r>
            <a:endParaRPr lang="nl-NL"/>
          </a:p>
        </p:txBody>
      </p:sp>
      <p:sp>
        <p:nvSpPr>
          <p:cNvPr id="13" name="Tijdelijke aanduiding voor afbeelding 24"/>
          <p:cNvSpPr>
            <a:spLocks noGrp="1" noChangeAspect="1"/>
          </p:cNvSpPr>
          <p:nvPr>
            <p:ph type="pic" sz="quarter" idx="16"/>
          </p:nvPr>
        </p:nvSpPr>
        <p:spPr>
          <a:xfrm>
            <a:off x="615925" y="1473201"/>
            <a:ext cx="2556000" cy="1980000"/>
          </a:xfrm>
          <a:prstGeom prst="rect">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
        <p:nvSpPr>
          <p:cNvPr id="15" name="Tijdelijke aanduiding voor afbeelding 24"/>
          <p:cNvSpPr>
            <a:spLocks noGrp="1" noChangeAspect="1"/>
          </p:cNvSpPr>
          <p:nvPr>
            <p:ph type="pic" sz="quarter" idx="17"/>
          </p:nvPr>
        </p:nvSpPr>
        <p:spPr>
          <a:xfrm>
            <a:off x="3476550" y="1473201"/>
            <a:ext cx="2556000" cy="1980000"/>
          </a:xfrm>
          <a:prstGeom prst="rect">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
        <p:nvSpPr>
          <p:cNvPr id="16" name="Tijdelijke aanduiding voor afbeelding 24"/>
          <p:cNvSpPr>
            <a:spLocks noGrp="1" noChangeAspect="1"/>
          </p:cNvSpPr>
          <p:nvPr>
            <p:ph type="pic" sz="quarter" idx="18"/>
          </p:nvPr>
        </p:nvSpPr>
        <p:spPr>
          <a:xfrm>
            <a:off x="6337175" y="1473201"/>
            <a:ext cx="2556000" cy="1980000"/>
          </a:xfrm>
          <a:prstGeom prst="rect">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
        <p:nvSpPr>
          <p:cNvPr id="17" name="Tijdelijke aanduiding voor tekst 21"/>
          <p:cNvSpPr>
            <a:spLocks noGrp="1"/>
          </p:cNvSpPr>
          <p:nvPr>
            <p:ph type="body" sz="quarter" idx="20"/>
          </p:nvPr>
        </p:nvSpPr>
        <p:spPr>
          <a:xfrm>
            <a:off x="505856" y="3507017"/>
            <a:ext cx="2673132" cy="955446"/>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US"/>
              <a:t>Edit Master text styles</a:t>
            </a:r>
          </a:p>
        </p:txBody>
      </p:sp>
      <p:sp>
        <p:nvSpPr>
          <p:cNvPr id="18" name="Tijdelijke aanduiding voor tekst 21"/>
          <p:cNvSpPr>
            <a:spLocks noGrp="1"/>
          </p:cNvSpPr>
          <p:nvPr>
            <p:ph type="body" sz="quarter" idx="26"/>
          </p:nvPr>
        </p:nvSpPr>
        <p:spPr>
          <a:xfrm>
            <a:off x="6215589" y="3507854"/>
            <a:ext cx="2673132" cy="955446"/>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US"/>
              <a:t>Edit Master text styles</a:t>
            </a:r>
          </a:p>
        </p:txBody>
      </p:sp>
      <p:sp>
        <p:nvSpPr>
          <p:cNvPr id="19" name="Tijdelijke aanduiding voor tekst 21"/>
          <p:cNvSpPr>
            <a:spLocks noGrp="1"/>
          </p:cNvSpPr>
          <p:nvPr>
            <p:ph type="body" sz="quarter" idx="27"/>
          </p:nvPr>
        </p:nvSpPr>
        <p:spPr>
          <a:xfrm>
            <a:off x="3364454" y="3507854"/>
            <a:ext cx="2673132" cy="955446"/>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US"/>
              <a:t>Edit Master text styles</a:t>
            </a:r>
          </a:p>
        </p:txBody>
      </p:sp>
    </p:spTree>
    <p:extLst>
      <p:ext uri="{BB962C8B-B14F-4D97-AF65-F5344CB8AC3E}">
        <p14:creationId xmlns:p14="http://schemas.microsoft.com/office/powerpoint/2010/main" val="279103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met 2 vierkante foto's">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a:t>Click to edit Master title style</a:t>
            </a:r>
            <a:endParaRPr lang="nl-NL"/>
          </a:p>
        </p:txBody>
      </p:sp>
      <p:sp>
        <p:nvSpPr>
          <p:cNvPr id="7" name="Tijdelijke aanduiding voor dianummer 6"/>
          <p:cNvSpPr>
            <a:spLocks noGrp="1"/>
          </p:cNvSpPr>
          <p:nvPr>
            <p:ph type="sldNum" sz="quarter" idx="18"/>
          </p:nvPr>
        </p:nvSpPr>
        <p:spPr/>
        <p:txBody>
          <a:bodyPr/>
          <a:lstStyle/>
          <a:p>
            <a:pPr algn="r"/>
            <a:fld id="{F25965E0-7062-474C-8671-DB3A3CE669B0}" type="slidenum">
              <a:rPr lang="nl-NL" smtClean="0"/>
              <a:pPr algn="r"/>
              <a:t>‹#›</a:t>
            </a:fld>
            <a:endParaRPr lang="nl-NL"/>
          </a:p>
        </p:txBody>
      </p:sp>
      <p:sp>
        <p:nvSpPr>
          <p:cNvPr id="8" name="Tijdelijke aanduiding voor afbeelding 24"/>
          <p:cNvSpPr>
            <a:spLocks noGrp="1" noChangeAspect="1"/>
          </p:cNvSpPr>
          <p:nvPr>
            <p:ph type="pic" sz="quarter" idx="16"/>
          </p:nvPr>
        </p:nvSpPr>
        <p:spPr>
          <a:xfrm>
            <a:off x="620713" y="1473201"/>
            <a:ext cx="4059604" cy="2987862"/>
          </a:xfrm>
          <a:prstGeom prst="rect">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
        <p:nvSpPr>
          <p:cNvPr id="9" name="Tijdelijke aanduiding voor afbeelding 24"/>
          <p:cNvSpPr>
            <a:spLocks noGrp="1" noChangeAspect="1"/>
          </p:cNvSpPr>
          <p:nvPr>
            <p:ph type="pic" sz="quarter" idx="17"/>
          </p:nvPr>
        </p:nvSpPr>
        <p:spPr>
          <a:xfrm>
            <a:off x="4826161" y="1474463"/>
            <a:ext cx="4060800" cy="2988000"/>
          </a:xfrm>
          <a:prstGeom prst="rect">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Tree>
    <p:extLst>
      <p:ext uri="{BB962C8B-B14F-4D97-AF65-F5344CB8AC3E}">
        <p14:creationId xmlns:p14="http://schemas.microsoft.com/office/powerpoint/2010/main" val="243262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met grote foto">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Click to edit Master title style</a:t>
            </a:r>
            <a:endParaRPr lang="nl-NL"/>
          </a:p>
        </p:txBody>
      </p:sp>
      <p:sp>
        <p:nvSpPr>
          <p:cNvPr id="6" name="Tijdelijke aanduiding voor dianummer 5"/>
          <p:cNvSpPr>
            <a:spLocks noGrp="1"/>
          </p:cNvSpPr>
          <p:nvPr>
            <p:ph type="sldNum" sz="quarter" idx="17"/>
          </p:nvPr>
        </p:nvSpPr>
        <p:spPr/>
        <p:txBody>
          <a:bodyPr/>
          <a:lstStyle/>
          <a:p>
            <a:pPr algn="r"/>
            <a:fld id="{F25965E0-7062-474C-8671-DB3A3CE669B0}" type="slidenum">
              <a:rPr lang="nl-NL" smtClean="0"/>
              <a:pPr algn="r"/>
              <a:t>‹#›</a:t>
            </a:fld>
            <a:endParaRPr lang="nl-NL"/>
          </a:p>
        </p:txBody>
      </p:sp>
      <p:sp>
        <p:nvSpPr>
          <p:cNvPr id="8" name="Tijdelijke aanduiding voor afbeelding 24"/>
          <p:cNvSpPr>
            <a:spLocks noGrp="1" noChangeAspect="1"/>
          </p:cNvSpPr>
          <p:nvPr>
            <p:ph type="pic" sz="quarter" idx="16"/>
          </p:nvPr>
        </p:nvSpPr>
        <p:spPr>
          <a:xfrm>
            <a:off x="618745" y="1107712"/>
            <a:ext cx="8274430" cy="3348000"/>
          </a:xfrm>
          <a:prstGeom prst="rect">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Tree>
    <p:extLst>
      <p:ext uri="{BB962C8B-B14F-4D97-AF65-F5344CB8AC3E}">
        <p14:creationId xmlns:p14="http://schemas.microsoft.com/office/powerpoint/2010/main" val="2178015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staande foto's zonder titel">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a:xfrm>
            <a:off x="615950" y="166688"/>
            <a:ext cx="4032000" cy="4290300"/>
          </a:xfrm>
          <a:prstGeom prst="rect">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
        <p:nvSpPr>
          <p:cNvPr id="4" name="Tijdelijke aanduiding voor afbeelding 24"/>
          <p:cNvSpPr>
            <a:spLocks noGrp="1" noChangeAspect="1"/>
          </p:cNvSpPr>
          <p:nvPr>
            <p:ph type="pic" sz="quarter" idx="17"/>
          </p:nvPr>
        </p:nvSpPr>
        <p:spPr>
          <a:xfrm>
            <a:off x="4859588" y="166688"/>
            <a:ext cx="4032000" cy="4289669"/>
          </a:xfrm>
          <a:prstGeom prst="rect">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
        <p:nvSpPr>
          <p:cNvPr id="5" name="Tijdelijke aanduiding voor dianummer 4"/>
          <p:cNvSpPr>
            <a:spLocks noGrp="1"/>
          </p:cNvSpPr>
          <p:nvPr>
            <p:ph type="sldNum" sz="quarter" idx="18"/>
          </p:nvPr>
        </p:nvSpPr>
        <p:spPr/>
        <p:txBody>
          <a:bodyPr/>
          <a:lstStyle/>
          <a:p>
            <a:pPr algn="r"/>
            <a:fld id="{F25965E0-7062-474C-8671-DB3A3CE669B0}" type="slidenum">
              <a:rPr lang="nl-NL" smtClean="0"/>
              <a:pPr algn="r"/>
              <a:t>‹#›</a:t>
            </a:fld>
            <a:endParaRPr lang="nl-NL"/>
          </a:p>
        </p:txBody>
      </p:sp>
    </p:spTree>
    <p:extLst>
      <p:ext uri="{BB962C8B-B14F-4D97-AF65-F5344CB8AC3E}">
        <p14:creationId xmlns:p14="http://schemas.microsoft.com/office/powerpoint/2010/main" val="27044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to beeldvullend">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bwMode="gray">
          <a:xfrm>
            <a:off x="1" y="0"/>
            <a:ext cx="9143999" cy="5143500"/>
          </a:xfrm>
          <a:prstGeom prst="rect">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
        <p:nvSpPr>
          <p:cNvPr id="4" name="Titel 1"/>
          <p:cNvSpPr>
            <a:spLocks noGrp="1"/>
          </p:cNvSpPr>
          <p:nvPr>
            <p:ph type="title"/>
          </p:nvPr>
        </p:nvSpPr>
        <p:spPr bwMode="white">
          <a:xfrm>
            <a:off x="561600" y="172641"/>
            <a:ext cx="8330400" cy="612000"/>
          </a:xfrm>
          <a:noFill/>
          <a:ln w="0">
            <a:gradFill>
              <a:gsLst>
                <a:gs pos="0">
                  <a:schemeClr val="bg1"/>
                </a:gs>
                <a:gs pos="1000">
                  <a:schemeClr val="bg1">
                    <a:alpha val="0"/>
                  </a:schemeClr>
                </a:gs>
                <a:gs pos="99000">
                  <a:srgbClr val="FFFFFF">
                    <a:alpha val="0"/>
                  </a:srgbClr>
                </a:gs>
                <a:gs pos="100000">
                  <a:schemeClr val="bg1"/>
                </a:gs>
              </a:gsLst>
              <a:lin ang="5400000" scaled="0"/>
            </a:gradFill>
          </a:ln>
        </p:spPr>
        <p:txBody>
          <a:bodyPr/>
          <a:lstStyle>
            <a:lvl1pPr>
              <a:defRPr>
                <a:solidFill>
                  <a:schemeClr val="bg1"/>
                </a:solidFill>
              </a:defRPr>
            </a:lvl1pPr>
          </a:lstStyle>
          <a:p>
            <a:r>
              <a:rPr lang="en-US"/>
              <a:t>Click to edit Master title style</a:t>
            </a:r>
            <a:endParaRPr lang="nl-NL"/>
          </a:p>
        </p:txBody>
      </p:sp>
      <p:sp>
        <p:nvSpPr>
          <p:cNvPr id="5" name="Tijdelijke aanduiding voor dianummer 4"/>
          <p:cNvSpPr>
            <a:spLocks noGrp="1"/>
          </p:cNvSpPr>
          <p:nvPr>
            <p:ph type="sldNum" sz="quarter" idx="17"/>
          </p:nvPr>
        </p:nvSpPr>
        <p:spPr/>
        <p:txBody>
          <a:bodyPr/>
          <a:lstStyle>
            <a:lvl1pPr>
              <a:defRPr>
                <a:solidFill>
                  <a:schemeClr val="bg1"/>
                </a:solidFill>
              </a:defRPr>
            </a:lvl1pPr>
          </a:lstStyle>
          <a:p>
            <a:pPr algn="r"/>
            <a:fld id="{F25965E0-7062-474C-8671-DB3A3CE669B0}" type="slidenum">
              <a:rPr lang="nl-NL" smtClean="0"/>
              <a:pPr algn="r"/>
              <a:t>‹#›</a:t>
            </a:fld>
            <a:endParaRPr lang="nl-NL"/>
          </a:p>
        </p:txBody>
      </p:sp>
    </p:spTree>
    <p:extLst>
      <p:ext uri="{BB962C8B-B14F-4D97-AF65-F5344CB8AC3E}">
        <p14:creationId xmlns:p14="http://schemas.microsoft.com/office/powerpoint/2010/main" val="926628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r"/>
            <a:fld id="{F25965E0-7062-474C-8671-DB3A3CE669B0}" type="slidenum">
              <a:rPr lang="nl-NL" smtClean="0"/>
              <a:pPr algn="r"/>
              <a:t>‹#›</a:t>
            </a:fld>
            <a:endParaRPr lang="nl-NL"/>
          </a:p>
        </p:txBody>
      </p:sp>
    </p:spTree>
    <p:extLst>
      <p:ext uri="{BB962C8B-B14F-4D97-AF65-F5344CB8AC3E}">
        <p14:creationId xmlns:p14="http://schemas.microsoft.com/office/powerpoint/2010/main" val="2401582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fiek slide">
    <p:spTree>
      <p:nvGrpSpPr>
        <p:cNvPr id="1" name=""/>
        <p:cNvGrpSpPr/>
        <p:nvPr/>
      </p:nvGrpSpPr>
      <p:grpSpPr>
        <a:xfrm>
          <a:off x="0" y="0"/>
          <a:ext cx="0" cy="0"/>
          <a:chOff x="0" y="0"/>
          <a:chExt cx="0" cy="0"/>
        </a:xfrm>
      </p:grpSpPr>
      <p:sp>
        <p:nvSpPr>
          <p:cNvPr id="3" name="Tijdelijke aanduiding voor grafiek 5"/>
          <p:cNvSpPr>
            <a:spLocks noGrp="1"/>
          </p:cNvSpPr>
          <p:nvPr>
            <p:ph type="chart" sz="quarter" idx="17"/>
          </p:nvPr>
        </p:nvSpPr>
        <p:spPr>
          <a:xfrm>
            <a:off x="493200" y="1368000"/>
            <a:ext cx="8398800" cy="3092400"/>
          </a:xfrm>
          <a:noFill/>
        </p:spPr>
        <p:txBody>
          <a:bodyPr/>
          <a:lstStyle>
            <a:lvl1pPr>
              <a:defRPr>
                <a:solidFill>
                  <a:schemeClr val="bg2"/>
                </a:solidFill>
              </a:defRPr>
            </a:lvl1pPr>
          </a:lstStyle>
          <a:p>
            <a:r>
              <a:rPr lang="en-US"/>
              <a:t>Click icon to add chart</a:t>
            </a:r>
            <a:endParaRPr lang="nl-NL"/>
          </a:p>
        </p:txBody>
      </p:sp>
      <p:sp>
        <p:nvSpPr>
          <p:cNvPr id="5" name="Titel 4"/>
          <p:cNvSpPr>
            <a:spLocks noGrp="1"/>
          </p:cNvSpPr>
          <p:nvPr>
            <p:ph type="title"/>
          </p:nvPr>
        </p:nvSpPr>
        <p:spPr/>
        <p:txBody>
          <a:bodyPr/>
          <a:lstStyle/>
          <a:p>
            <a:r>
              <a:rPr lang="en-US"/>
              <a:t>Click to edit Master title style</a:t>
            </a:r>
            <a:endParaRPr lang="nl-NL"/>
          </a:p>
        </p:txBody>
      </p:sp>
      <p:sp>
        <p:nvSpPr>
          <p:cNvPr id="6" name="Tijdelijke aanduiding voor dianummer 5"/>
          <p:cNvSpPr>
            <a:spLocks noGrp="1"/>
          </p:cNvSpPr>
          <p:nvPr>
            <p:ph type="sldNum" sz="quarter" idx="18"/>
          </p:nvPr>
        </p:nvSpPr>
        <p:spPr/>
        <p:txBody>
          <a:bodyPr/>
          <a:lstStyle/>
          <a:p>
            <a:pPr algn="r"/>
            <a:fld id="{F25965E0-7062-474C-8671-DB3A3CE669B0}" type="slidenum">
              <a:rPr lang="nl-NL" smtClean="0"/>
              <a:pPr algn="r"/>
              <a:t>‹#›</a:t>
            </a:fld>
            <a:endParaRPr lang="nl-NL"/>
          </a:p>
        </p:txBody>
      </p:sp>
    </p:spTree>
    <p:extLst>
      <p:ext uri="{BB962C8B-B14F-4D97-AF65-F5344CB8AC3E}">
        <p14:creationId xmlns:p14="http://schemas.microsoft.com/office/powerpoint/2010/main" val="4161377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 slide">
    <p:spTree>
      <p:nvGrpSpPr>
        <p:cNvPr id="1" name=""/>
        <p:cNvGrpSpPr/>
        <p:nvPr/>
      </p:nvGrpSpPr>
      <p:grpSpPr>
        <a:xfrm>
          <a:off x="0" y="0"/>
          <a:ext cx="0" cy="0"/>
          <a:chOff x="0" y="0"/>
          <a:chExt cx="0" cy="0"/>
        </a:xfrm>
      </p:grpSpPr>
      <p:sp>
        <p:nvSpPr>
          <p:cNvPr id="5" name="Tijdelijke aanduiding voor tabel 4"/>
          <p:cNvSpPr>
            <a:spLocks noGrp="1"/>
          </p:cNvSpPr>
          <p:nvPr>
            <p:ph type="tbl" sz="quarter" idx="10"/>
          </p:nvPr>
        </p:nvSpPr>
        <p:spPr>
          <a:xfrm>
            <a:off x="615951" y="1473199"/>
            <a:ext cx="8275638" cy="2987676"/>
          </a:xfrm>
        </p:spPr>
        <p:txBody>
          <a:bodyPr/>
          <a:lstStyle>
            <a:lvl1pPr>
              <a:defRPr>
                <a:solidFill>
                  <a:schemeClr val="bg2"/>
                </a:solidFill>
              </a:defRPr>
            </a:lvl1pPr>
          </a:lstStyle>
          <a:p>
            <a:r>
              <a:rPr lang="en-US"/>
              <a:t>Click icon to add table</a:t>
            </a:r>
            <a:endParaRPr lang="nl-NL"/>
          </a:p>
        </p:txBody>
      </p:sp>
      <p:sp>
        <p:nvSpPr>
          <p:cNvPr id="4" name="Titel 3"/>
          <p:cNvSpPr>
            <a:spLocks noGrp="1"/>
          </p:cNvSpPr>
          <p:nvPr>
            <p:ph type="title"/>
          </p:nvPr>
        </p:nvSpPr>
        <p:spPr/>
        <p:txBody>
          <a:bodyPr/>
          <a:lstStyle/>
          <a:p>
            <a:r>
              <a:rPr lang="en-US"/>
              <a:t>Click to edit Master title style</a:t>
            </a:r>
            <a:endParaRPr lang="nl-NL"/>
          </a:p>
        </p:txBody>
      </p:sp>
      <p:sp>
        <p:nvSpPr>
          <p:cNvPr id="6" name="Tijdelijke aanduiding voor dianummer 5"/>
          <p:cNvSpPr>
            <a:spLocks noGrp="1"/>
          </p:cNvSpPr>
          <p:nvPr>
            <p:ph type="sldNum" sz="quarter" idx="11"/>
          </p:nvPr>
        </p:nvSpPr>
        <p:spPr/>
        <p:txBody>
          <a:bodyPr/>
          <a:lstStyle/>
          <a:p>
            <a:pPr algn="r"/>
            <a:fld id="{F25965E0-7062-474C-8671-DB3A3CE669B0}" type="slidenum">
              <a:rPr lang="nl-NL" smtClean="0"/>
              <a:pPr algn="r"/>
              <a:t>‹#›</a:t>
            </a:fld>
            <a:endParaRPr lang="nl-NL"/>
          </a:p>
        </p:txBody>
      </p:sp>
    </p:spTree>
    <p:extLst>
      <p:ext uri="{BB962C8B-B14F-4D97-AF65-F5344CB8AC3E}">
        <p14:creationId xmlns:p14="http://schemas.microsoft.com/office/powerpoint/2010/main" val="1369337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ind/tussenslide met ronde foto">
    <p:spTree>
      <p:nvGrpSpPr>
        <p:cNvPr id="1" name=""/>
        <p:cNvGrpSpPr/>
        <p:nvPr/>
      </p:nvGrpSpPr>
      <p:grpSpPr>
        <a:xfrm>
          <a:off x="0" y="0"/>
          <a:ext cx="0" cy="0"/>
          <a:chOff x="0" y="0"/>
          <a:chExt cx="0" cy="0"/>
        </a:xfrm>
      </p:grpSpPr>
      <p:sp>
        <p:nvSpPr>
          <p:cNvPr id="4" name="Titel 3"/>
          <p:cNvSpPr>
            <a:spLocks noGrp="1"/>
          </p:cNvSpPr>
          <p:nvPr>
            <p:ph type="title"/>
          </p:nvPr>
        </p:nvSpPr>
        <p:spPr>
          <a:xfrm>
            <a:off x="561600" y="168288"/>
            <a:ext cx="3816000" cy="1020671"/>
          </a:xfrm>
        </p:spPr>
        <p:txBody>
          <a:bodyPr/>
          <a:lstStyle/>
          <a:p>
            <a:r>
              <a:rPr lang="en-US"/>
              <a:t>Click to edit Master title style</a:t>
            </a:r>
            <a:endParaRPr lang="nl-NL"/>
          </a:p>
        </p:txBody>
      </p:sp>
      <p:sp>
        <p:nvSpPr>
          <p:cNvPr id="5" name="Tijdelijke aanduiding voor dianummer 4"/>
          <p:cNvSpPr>
            <a:spLocks noGrp="1"/>
          </p:cNvSpPr>
          <p:nvPr>
            <p:ph type="sldNum" sz="quarter" idx="18"/>
          </p:nvPr>
        </p:nvSpPr>
        <p:spPr/>
        <p:txBody>
          <a:bodyPr/>
          <a:lstStyle/>
          <a:p>
            <a:pPr algn="r"/>
            <a:fld id="{F25965E0-7062-474C-8671-DB3A3CE669B0}" type="slidenum">
              <a:rPr lang="nl-NL" smtClean="0"/>
              <a:pPr algn="r"/>
              <a:t>‹#›</a:t>
            </a:fld>
            <a:endParaRPr lang="nl-NL"/>
          </a:p>
        </p:txBody>
      </p:sp>
      <p:sp>
        <p:nvSpPr>
          <p:cNvPr id="6" name="Tijdelijke aanduiding voor afbeelding 24"/>
          <p:cNvSpPr>
            <a:spLocks noGrp="1" noChangeAspect="1"/>
          </p:cNvSpPr>
          <p:nvPr>
            <p:ph type="pic" sz="quarter" idx="16"/>
          </p:nvPr>
        </p:nvSpPr>
        <p:spPr>
          <a:xfrm>
            <a:off x="4598375" y="168357"/>
            <a:ext cx="4294800" cy="4294105"/>
          </a:xfrm>
          <a:prstGeom prst="ellipse">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
        <p:nvSpPr>
          <p:cNvPr id="9" name="Tijdelijke aanduiding voor tekst 4"/>
          <p:cNvSpPr>
            <a:spLocks noGrp="1"/>
          </p:cNvSpPr>
          <p:nvPr>
            <p:ph type="body" sz="quarter" idx="17"/>
          </p:nvPr>
        </p:nvSpPr>
        <p:spPr>
          <a:xfrm>
            <a:off x="504000" y="1368000"/>
            <a:ext cx="3874036" cy="3091979"/>
          </a:xfrm>
        </p:spPr>
        <p:txBody>
          <a:bodyPr lIns="90000"/>
          <a:lstStyle>
            <a:lvl1pPr marL="0" indent="0">
              <a:buNone/>
              <a:defRPr>
                <a:solidFill>
                  <a:schemeClr val="tx1"/>
                </a:solidFill>
              </a:defRPr>
            </a:lvl1pPr>
          </a:lstStyle>
          <a:p>
            <a:pPr lvl="0"/>
            <a:r>
              <a:rPr lang="en-US"/>
              <a:t>Edit Master text styles</a:t>
            </a:r>
          </a:p>
        </p:txBody>
      </p:sp>
    </p:spTree>
    <p:extLst>
      <p:ext uri="{BB962C8B-B14F-4D97-AF65-F5344CB8AC3E}">
        <p14:creationId xmlns:p14="http://schemas.microsoft.com/office/powerpoint/2010/main" val="320345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slide met bullets">
    <p:spTree>
      <p:nvGrpSpPr>
        <p:cNvPr id="1" name=""/>
        <p:cNvGrpSpPr/>
        <p:nvPr/>
      </p:nvGrpSpPr>
      <p:grpSpPr>
        <a:xfrm>
          <a:off x="0" y="0"/>
          <a:ext cx="0" cy="0"/>
          <a:chOff x="0" y="0"/>
          <a:chExt cx="0" cy="0"/>
        </a:xfrm>
      </p:grpSpPr>
      <p:sp>
        <p:nvSpPr>
          <p:cNvPr id="3" name="Tijdelijke aanduiding voor tekst 6"/>
          <p:cNvSpPr>
            <a:spLocks noGrp="1"/>
          </p:cNvSpPr>
          <p:nvPr>
            <p:ph type="body" sz="quarter" idx="10"/>
          </p:nvPr>
        </p:nvSpPr>
        <p:spPr>
          <a:xfrm>
            <a:off x="493200" y="1385336"/>
            <a:ext cx="8398800" cy="3075539"/>
          </a:xfrm>
        </p:spPr>
        <p:txBody>
          <a:bodyPr/>
          <a:lstStyle>
            <a:lvl1pPr>
              <a:lnSpc>
                <a:spcPts val="2000"/>
              </a:lnSpc>
              <a:spcBef>
                <a:spcPts val="1000"/>
              </a:spcBef>
              <a:defRPr sz="1600"/>
            </a:lvl1pPr>
            <a:lvl2pPr>
              <a:lnSpc>
                <a:spcPts val="2000"/>
              </a:lnSpc>
              <a:spcBef>
                <a:spcPts val="600"/>
              </a:spcBef>
              <a:buClr>
                <a:schemeClr val="bg2"/>
              </a:buClr>
              <a:defRPr sz="1600"/>
            </a:lvl2pPr>
            <a:lvl3pPr>
              <a:lnSpc>
                <a:spcPts val="2000"/>
              </a:lnSpc>
              <a:spcBef>
                <a:spcPts val="600"/>
              </a:spcBef>
              <a:defRPr sz="1600"/>
            </a:lvl3pPr>
            <a:lvl4pPr>
              <a:lnSpc>
                <a:spcPts val="2000"/>
              </a:lnSpc>
              <a:spcBef>
                <a:spcPts val="600"/>
              </a:spcBef>
              <a:defRPr sz="1600"/>
            </a:lvl4pPr>
            <a:lvl5pPr>
              <a:lnSpc>
                <a:spcPts val="2000"/>
              </a:lnSpc>
              <a:spcBef>
                <a:spcPts val="60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itel 4"/>
          <p:cNvSpPr>
            <a:spLocks noGrp="1"/>
          </p:cNvSpPr>
          <p:nvPr>
            <p:ph type="title"/>
          </p:nvPr>
        </p:nvSpPr>
        <p:spPr/>
        <p:txBody>
          <a:bodyPr/>
          <a:lstStyle/>
          <a:p>
            <a:r>
              <a:rPr lang="en-US"/>
              <a:t>Click to edit Master title style</a:t>
            </a:r>
            <a:endParaRPr lang="nl-NL"/>
          </a:p>
        </p:txBody>
      </p:sp>
      <p:sp>
        <p:nvSpPr>
          <p:cNvPr id="6" name="Tijdelijke aanduiding voor dianummer 5"/>
          <p:cNvSpPr>
            <a:spLocks noGrp="1"/>
          </p:cNvSpPr>
          <p:nvPr>
            <p:ph type="sldNum" sz="quarter" idx="11"/>
          </p:nvPr>
        </p:nvSpPr>
        <p:spPr/>
        <p:txBody>
          <a:bodyPr/>
          <a:lstStyle/>
          <a:p>
            <a:pPr algn="r"/>
            <a:fld id="{F25965E0-7062-474C-8671-DB3A3CE669B0}" type="slidenum">
              <a:rPr lang="nl-NL" smtClean="0"/>
              <a:pPr algn="r"/>
              <a:t>‹#›</a:t>
            </a:fld>
            <a:endParaRPr lang="nl-NL"/>
          </a:p>
        </p:txBody>
      </p:sp>
    </p:spTree>
    <p:extLst>
      <p:ext uri="{BB962C8B-B14F-4D97-AF65-F5344CB8AC3E}">
        <p14:creationId xmlns:p14="http://schemas.microsoft.com/office/powerpoint/2010/main" val="2403301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indslide met meerdere logo's">
    <p:spTree>
      <p:nvGrpSpPr>
        <p:cNvPr id="1" name=""/>
        <p:cNvGrpSpPr/>
        <p:nvPr/>
      </p:nvGrpSpPr>
      <p:grpSpPr>
        <a:xfrm>
          <a:off x="0" y="0"/>
          <a:ext cx="0" cy="0"/>
          <a:chOff x="0" y="0"/>
          <a:chExt cx="0" cy="0"/>
        </a:xfrm>
      </p:grpSpPr>
      <p:sp>
        <p:nvSpPr>
          <p:cNvPr id="3" name="Titel 2"/>
          <p:cNvSpPr>
            <a:spLocks noGrp="1"/>
          </p:cNvSpPr>
          <p:nvPr>
            <p:ph type="title"/>
          </p:nvPr>
        </p:nvSpPr>
        <p:spPr>
          <a:xfrm>
            <a:off x="561600" y="168288"/>
            <a:ext cx="3816000" cy="1020671"/>
          </a:xfrm>
        </p:spPr>
        <p:txBody>
          <a:bodyPr/>
          <a:lstStyle/>
          <a:p>
            <a:r>
              <a:rPr lang="en-US"/>
              <a:t>Click to edit Master title style</a:t>
            </a:r>
            <a:endParaRPr lang="nl-NL"/>
          </a:p>
        </p:txBody>
      </p:sp>
      <p:sp>
        <p:nvSpPr>
          <p:cNvPr id="4" name="Tijdelijke aanduiding voor dianummer 3"/>
          <p:cNvSpPr>
            <a:spLocks noGrp="1"/>
          </p:cNvSpPr>
          <p:nvPr>
            <p:ph type="sldNum" sz="quarter" idx="27"/>
          </p:nvPr>
        </p:nvSpPr>
        <p:spPr/>
        <p:txBody>
          <a:bodyPr/>
          <a:lstStyle/>
          <a:p>
            <a:pPr algn="r"/>
            <a:fld id="{F25965E0-7062-474C-8671-DB3A3CE669B0}" type="slidenum">
              <a:rPr lang="nl-NL" smtClean="0"/>
              <a:pPr algn="r"/>
              <a:t>‹#›</a:t>
            </a:fld>
            <a:endParaRPr lang="nl-NL"/>
          </a:p>
        </p:txBody>
      </p:sp>
      <p:sp>
        <p:nvSpPr>
          <p:cNvPr id="10" name="Tijdelijke aanduiding voor afbeelding 24"/>
          <p:cNvSpPr>
            <a:spLocks noGrp="1" noChangeAspect="1"/>
          </p:cNvSpPr>
          <p:nvPr>
            <p:ph type="pic" sz="quarter" idx="16"/>
          </p:nvPr>
        </p:nvSpPr>
        <p:spPr>
          <a:xfrm>
            <a:off x="4598375" y="168357"/>
            <a:ext cx="4294800" cy="4294105"/>
          </a:xfrm>
          <a:prstGeom prst="ellipse">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
        <p:nvSpPr>
          <p:cNvPr id="11" name="Tijdelijke aanduiding voor afbeelding 24"/>
          <p:cNvSpPr>
            <a:spLocks noGrp="1"/>
          </p:cNvSpPr>
          <p:nvPr>
            <p:ph type="pic" sz="quarter" idx="28" hasCustomPrompt="1"/>
          </p:nvPr>
        </p:nvSpPr>
        <p:spPr>
          <a:xfrm>
            <a:off x="2293449"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a:t>Klik op het pictogram als u een logo wilt toevoegen</a:t>
            </a:r>
          </a:p>
        </p:txBody>
      </p:sp>
      <p:sp>
        <p:nvSpPr>
          <p:cNvPr id="16" name="Tijdelijke aanduiding voor afbeelding 24"/>
          <p:cNvSpPr>
            <a:spLocks noGrp="1"/>
          </p:cNvSpPr>
          <p:nvPr>
            <p:ph type="pic" sz="quarter" idx="24" hasCustomPrompt="1"/>
          </p:nvPr>
        </p:nvSpPr>
        <p:spPr>
          <a:xfrm>
            <a:off x="3643126"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a:t>Klik op het pictogram als u een logo wilt toevoegen</a:t>
            </a:r>
          </a:p>
        </p:txBody>
      </p:sp>
      <p:sp>
        <p:nvSpPr>
          <p:cNvPr id="18" name="Tijdelijke aanduiding voor afbeelding 24"/>
          <p:cNvSpPr>
            <a:spLocks noGrp="1"/>
          </p:cNvSpPr>
          <p:nvPr>
            <p:ph type="pic" sz="quarter" idx="25" hasCustomPrompt="1"/>
          </p:nvPr>
        </p:nvSpPr>
        <p:spPr>
          <a:xfrm>
            <a:off x="4992803"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a:t>Klik op het pictogram als u een logo wilt toevoegen</a:t>
            </a:r>
          </a:p>
        </p:txBody>
      </p:sp>
      <p:sp>
        <p:nvSpPr>
          <p:cNvPr id="19" name="Tijdelijke aanduiding voor afbeelding 24"/>
          <p:cNvSpPr>
            <a:spLocks noGrp="1"/>
          </p:cNvSpPr>
          <p:nvPr>
            <p:ph type="pic" sz="quarter" idx="26" hasCustomPrompt="1"/>
          </p:nvPr>
        </p:nvSpPr>
        <p:spPr>
          <a:xfrm>
            <a:off x="6342480"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a:t>Klik op het pictogram als u een logo wilt toevoegen</a:t>
            </a:r>
          </a:p>
        </p:txBody>
      </p:sp>
      <p:sp>
        <p:nvSpPr>
          <p:cNvPr id="20" name="Tijdelijke aanduiding voor tekst 4"/>
          <p:cNvSpPr>
            <a:spLocks noGrp="1"/>
          </p:cNvSpPr>
          <p:nvPr>
            <p:ph type="body" sz="quarter" idx="17"/>
          </p:nvPr>
        </p:nvSpPr>
        <p:spPr>
          <a:xfrm>
            <a:off x="504000" y="1368000"/>
            <a:ext cx="3874036" cy="3091979"/>
          </a:xfrm>
        </p:spPr>
        <p:txBody>
          <a:bodyPr lIns="90000"/>
          <a:lstStyle>
            <a:lvl1pPr marL="0" indent="0">
              <a:buNone/>
              <a:defRPr>
                <a:solidFill>
                  <a:schemeClr val="tx1"/>
                </a:solidFill>
              </a:defRPr>
            </a:lvl1pPr>
          </a:lstStyle>
          <a:p>
            <a:pPr lvl="0"/>
            <a:r>
              <a:rPr lang="en-US"/>
              <a:t>Edit Master text styles</a:t>
            </a:r>
          </a:p>
        </p:txBody>
      </p:sp>
    </p:spTree>
    <p:extLst>
      <p:ext uri="{BB962C8B-B14F-4D97-AF65-F5344CB8AC3E}">
        <p14:creationId xmlns:p14="http://schemas.microsoft.com/office/powerpoint/2010/main" val="3911264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with circle image">
    <p:spTree>
      <p:nvGrpSpPr>
        <p:cNvPr id="1" name=""/>
        <p:cNvGrpSpPr/>
        <p:nvPr/>
      </p:nvGrpSpPr>
      <p:grpSpPr>
        <a:xfrm>
          <a:off x="0" y="0"/>
          <a:ext cx="0" cy="0"/>
          <a:chOff x="0" y="0"/>
          <a:chExt cx="0" cy="0"/>
        </a:xfrm>
      </p:grpSpPr>
      <p:sp>
        <p:nvSpPr>
          <p:cNvPr id="2" name="Titel 1"/>
          <p:cNvSpPr>
            <a:spLocks noGrp="1"/>
          </p:cNvSpPr>
          <p:nvPr>
            <p:ph type="title"/>
          </p:nvPr>
        </p:nvSpPr>
        <p:spPr>
          <a:xfrm>
            <a:off x="493200" y="172641"/>
            <a:ext cx="3276000" cy="1060250"/>
          </a:xfrm>
        </p:spPr>
        <p:txBody>
          <a:bodyPr/>
          <a:lstStyle>
            <a:lvl1pPr>
              <a:defRPr/>
            </a:lvl1pPr>
          </a:lstStyle>
          <a:p>
            <a:r>
              <a:rPr lang="en-GB" err="1"/>
              <a:t>Klik</a:t>
            </a:r>
            <a:r>
              <a:rPr lang="en-GB"/>
              <a:t> om de </a:t>
            </a:r>
            <a:r>
              <a:rPr lang="en-GB" err="1"/>
              <a:t>stijl</a:t>
            </a:r>
            <a:r>
              <a:rPr lang="en-GB"/>
              <a:t> te </a:t>
            </a:r>
            <a:r>
              <a:rPr lang="en-GB" err="1"/>
              <a:t>bewerken</a:t>
            </a:r>
            <a:endParaRPr lang="en-GB"/>
          </a:p>
        </p:txBody>
      </p:sp>
      <p:sp>
        <p:nvSpPr>
          <p:cNvPr id="7" name="Tijdelijke aanduiding voor afbeelding 24"/>
          <p:cNvSpPr>
            <a:spLocks noGrp="1" noChangeAspect="1"/>
          </p:cNvSpPr>
          <p:nvPr>
            <p:ph type="pic" sz="quarter" idx="16"/>
          </p:nvPr>
        </p:nvSpPr>
        <p:spPr>
          <a:xfrm>
            <a:off x="3887699" y="168358"/>
            <a:ext cx="5040000" cy="3780000"/>
          </a:xfrm>
          <a:prstGeom prst="ellipse">
            <a:avLst/>
          </a:prstGeom>
          <a:solidFill>
            <a:schemeClr val="accent3"/>
          </a:solidFill>
        </p:spPr>
        <p:txBody>
          <a:bodyPr anchor="ctr"/>
          <a:lstStyle>
            <a:lvl1pPr marL="0" indent="0" algn="ctr">
              <a:buNone/>
              <a:defRPr sz="600"/>
            </a:lvl1pPr>
          </a:lstStyle>
          <a:p>
            <a:pPr lvl="0"/>
            <a:r>
              <a:rPr lang="en-GB" noProof="0" err="1"/>
              <a:t>Klik</a:t>
            </a:r>
            <a:r>
              <a:rPr lang="en-GB" noProof="0"/>
              <a:t> op het pictogram </a:t>
            </a:r>
            <a:r>
              <a:rPr lang="en-GB" noProof="0" err="1"/>
              <a:t>als</a:t>
            </a:r>
            <a:r>
              <a:rPr lang="en-GB" noProof="0"/>
              <a:t> u </a:t>
            </a:r>
            <a:r>
              <a:rPr lang="en-GB" noProof="0" err="1"/>
              <a:t>een</a:t>
            </a:r>
            <a:r>
              <a:rPr lang="en-GB" noProof="0"/>
              <a:t> </a:t>
            </a:r>
            <a:r>
              <a:rPr lang="en-GB" noProof="0" err="1"/>
              <a:t>afbeelding</a:t>
            </a:r>
            <a:r>
              <a:rPr lang="en-GB" noProof="0"/>
              <a:t> wilt </a:t>
            </a:r>
            <a:r>
              <a:rPr lang="en-GB" noProof="0" err="1"/>
              <a:t>toevoegen</a:t>
            </a:r>
            <a:endParaRPr lang="en-GB" noProof="0"/>
          </a:p>
        </p:txBody>
      </p:sp>
      <p:sp>
        <p:nvSpPr>
          <p:cNvPr id="8" name="Tijdelijke aanduiding voor tekst 4"/>
          <p:cNvSpPr>
            <a:spLocks noGrp="1"/>
          </p:cNvSpPr>
          <p:nvPr>
            <p:ph type="body" sz="quarter" idx="17"/>
          </p:nvPr>
        </p:nvSpPr>
        <p:spPr>
          <a:xfrm>
            <a:off x="495301" y="1376438"/>
            <a:ext cx="3276600" cy="3095550"/>
          </a:xfrm>
        </p:spPr>
        <p:txBody>
          <a:bodyPr lIns="36000"/>
          <a:lstStyle>
            <a:lvl1pPr marL="0" indent="0">
              <a:buNone/>
              <a:defRPr>
                <a:solidFill>
                  <a:schemeClr val="tx1"/>
                </a:solidFill>
              </a:defRPr>
            </a:lvl1pPr>
          </a:lstStyle>
          <a:p>
            <a:pPr lvl="0"/>
            <a:r>
              <a:rPr lang="en-GB" err="1"/>
              <a:t>Klik</a:t>
            </a:r>
            <a:r>
              <a:rPr lang="en-GB"/>
              <a:t> om de </a:t>
            </a:r>
            <a:r>
              <a:rPr lang="en-GB" err="1"/>
              <a:t>modelstijlen</a:t>
            </a:r>
            <a:r>
              <a:rPr lang="en-GB"/>
              <a:t> te </a:t>
            </a:r>
            <a:r>
              <a:rPr lang="en-GB" err="1"/>
              <a:t>bewerken</a:t>
            </a:r>
            <a:endParaRPr lang="en-GB"/>
          </a:p>
        </p:txBody>
      </p:sp>
      <p:sp>
        <p:nvSpPr>
          <p:cNvPr id="3" name="Tijdelijke aanduiding voor dianummer 2"/>
          <p:cNvSpPr>
            <a:spLocks noGrp="1"/>
          </p:cNvSpPr>
          <p:nvPr>
            <p:ph type="sldNum" sz="quarter" idx="18"/>
          </p:nvPr>
        </p:nvSpPr>
        <p:spPr/>
        <p:txBody>
          <a:bodyPr/>
          <a:lstStyle/>
          <a:p>
            <a:pPr algn="r">
              <a:lnSpc>
                <a:spcPts val="900"/>
              </a:lnSpc>
            </a:pPr>
            <a:fld id="{F25965E0-7062-474C-8671-DB3A3CE669B0}" type="slidenum">
              <a:rPr lang="en-GB" smtClean="0"/>
              <a:pPr algn="r">
                <a:lnSpc>
                  <a:spcPts val="900"/>
                </a:lnSpc>
              </a:pPr>
              <a:t>‹#›</a:t>
            </a:fld>
            <a:endParaRPr lang="en-GB"/>
          </a:p>
        </p:txBody>
      </p:sp>
    </p:spTree>
    <p:extLst>
      <p:ext uri="{BB962C8B-B14F-4D97-AF65-F5344CB8AC3E}">
        <p14:creationId xmlns:p14="http://schemas.microsoft.com/office/powerpoint/2010/main" val="363689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ee tekstkader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3" name="Tijdelijke aanduiding voor tekst 6"/>
          <p:cNvSpPr>
            <a:spLocks noGrp="1"/>
          </p:cNvSpPr>
          <p:nvPr>
            <p:ph type="body" sz="quarter" idx="10"/>
          </p:nvPr>
        </p:nvSpPr>
        <p:spPr>
          <a:xfrm>
            <a:off x="493200" y="1368000"/>
            <a:ext cx="4104000" cy="3092400"/>
          </a:xfrm>
        </p:spPr>
        <p:txBody>
          <a:bodyPr/>
          <a:lstStyle>
            <a:lvl2pPr>
              <a:buClr>
                <a:schemeClr val="bg2"/>
              </a:buClr>
              <a:defRPr/>
            </a:lvl2pPr>
          </a:lstStyle>
          <a:p>
            <a:pPr lvl="0"/>
            <a:r>
              <a:rPr lang="en-US"/>
              <a:t>Edit Master text styles</a:t>
            </a:r>
          </a:p>
          <a:p>
            <a:pPr lvl="1"/>
            <a:r>
              <a:rPr lang="en-US"/>
              <a:t>Second level</a:t>
            </a:r>
          </a:p>
          <a:p>
            <a:pPr lvl="2"/>
            <a:r>
              <a:rPr lang="en-US"/>
              <a:t>Third level</a:t>
            </a:r>
          </a:p>
        </p:txBody>
      </p:sp>
      <p:sp>
        <p:nvSpPr>
          <p:cNvPr id="4" name="Tijdelijke aanduiding voor tekst 6"/>
          <p:cNvSpPr>
            <a:spLocks noGrp="1"/>
          </p:cNvSpPr>
          <p:nvPr>
            <p:ph type="body" sz="quarter" idx="11"/>
          </p:nvPr>
        </p:nvSpPr>
        <p:spPr>
          <a:xfrm>
            <a:off x="4786175" y="1368000"/>
            <a:ext cx="4104000" cy="3092400"/>
          </a:xfrm>
        </p:spPr>
        <p:txBody>
          <a:bodyPr/>
          <a:lstStyle>
            <a:lvl2pPr>
              <a:buClr>
                <a:schemeClr val="bg2"/>
              </a:buClr>
              <a:defRPr/>
            </a:lvl2pPr>
          </a:lstStyle>
          <a:p>
            <a:pPr lvl="0"/>
            <a:r>
              <a:rPr lang="en-US"/>
              <a:t>Edit Master text styles</a:t>
            </a:r>
          </a:p>
          <a:p>
            <a:pPr lvl="1"/>
            <a:r>
              <a:rPr lang="en-US"/>
              <a:t>Second level</a:t>
            </a:r>
          </a:p>
          <a:p>
            <a:pPr lvl="2"/>
            <a:r>
              <a:rPr lang="en-US"/>
              <a:t>Third level</a:t>
            </a:r>
          </a:p>
        </p:txBody>
      </p:sp>
      <p:sp>
        <p:nvSpPr>
          <p:cNvPr id="6" name="Tijdelijke aanduiding voor dianummer 5"/>
          <p:cNvSpPr>
            <a:spLocks noGrp="1"/>
          </p:cNvSpPr>
          <p:nvPr>
            <p:ph type="sldNum" sz="quarter" idx="12"/>
          </p:nvPr>
        </p:nvSpPr>
        <p:spPr/>
        <p:txBody>
          <a:bodyPr/>
          <a:lstStyle/>
          <a:p>
            <a:pPr algn="r"/>
            <a:fld id="{F25965E0-7062-474C-8671-DB3A3CE669B0}" type="slidenum">
              <a:rPr lang="nl-NL" smtClean="0"/>
              <a:pPr algn="r"/>
              <a:t>‹#›</a:t>
            </a:fld>
            <a:endParaRPr lang="nl-NL"/>
          </a:p>
        </p:txBody>
      </p:sp>
    </p:spTree>
    <p:extLst>
      <p:ext uri="{BB962C8B-B14F-4D97-AF65-F5344CB8AC3E}">
        <p14:creationId xmlns:p14="http://schemas.microsoft.com/office/powerpoint/2010/main" val="127049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kader met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6" name="Tijdelijke aanduiding voor dianummer 5"/>
          <p:cNvSpPr>
            <a:spLocks noGrp="1"/>
          </p:cNvSpPr>
          <p:nvPr>
            <p:ph type="sldNum" sz="quarter" idx="18"/>
          </p:nvPr>
        </p:nvSpPr>
        <p:spPr/>
        <p:txBody>
          <a:bodyPr/>
          <a:lstStyle/>
          <a:p>
            <a:pPr algn="r"/>
            <a:fld id="{F25965E0-7062-474C-8671-DB3A3CE669B0}" type="slidenum">
              <a:rPr lang="nl-NL" smtClean="0"/>
              <a:pPr algn="r"/>
              <a:t>‹#›</a:t>
            </a:fld>
            <a:endParaRPr lang="nl-NL"/>
          </a:p>
        </p:txBody>
      </p:sp>
      <p:sp>
        <p:nvSpPr>
          <p:cNvPr id="7" name="Tijdelijke aanduiding voor tekst 6"/>
          <p:cNvSpPr>
            <a:spLocks noGrp="1"/>
          </p:cNvSpPr>
          <p:nvPr>
            <p:ph type="body" sz="quarter" idx="10"/>
          </p:nvPr>
        </p:nvSpPr>
        <p:spPr>
          <a:xfrm>
            <a:off x="493200" y="1385336"/>
            <a:ext cx="4104000" cy="3075539"/>
          </a:xfrm>
        </p:spPr>
        <p:txBody>
          <a:bodyPr/>
          <a:lstStyle>
            <a:lvl1pPr>
              <a:lnSpc>
                <a:spcPts val="2000"/>
              </a:lnSpc>
              <a:spcBef>
                <a:spcPts val="1000"/>
              </a:spcBef>
              <a:defRPr sz="1600"/>
            </a:lvl1pPr>
            <a:lvl2pPr>
              <a:lnSpc>
                <a:spcPts val="2000"/>
              </a:lnSpc>
              <a:spcBef>
                <a:spcPts val="600"/>
              </a:spcBef>
              <a:buClr>
                <a:schemeClr val="bg2"/>
              </a:buClr>
              <a:defRPr sz="1600"/>
            </a:lvl2pPr>
            <a:lvl3pPr>
              <a:lnSpc>
                <a:spcPts val="2000"/>
              </a:lnSpc>
              <a:spcBef>
                <a:spcPts val="600"/>
              </a:spcBef>
              <a:defRPr sz="1600"/>
            </a:lvl3pPr>
          </a:lstStyle>
          <a:p>
            <a:pPr lvl="0"/>
            <a:r>
              <a:rPr lang="en-US"/>
              <a:t>Edit Master text styles</a:t>
            </a:r>
          </a:p>
          <a:p>
            <a:pPr lvl="1"/>
            <a:r>
              <a:rPr lang="en-US"/>
              <a:t>Second level</a:t>
            </a:r>
          </a:p>
          <a:p>
            <a:pPr lvl="2"/>
            <a:r>
              <a:rPr lang="en-US"/>
              <a:t>Third level</a:t>
            </a:r>
          </a:p>
        </p:txBody>
      </p:sp>
      <p:sp>
        <p:nvSpPr>
          <p:cNvPr id="8" name="Tijdelijke aanduiding voor afbeelding 24"/>
          <p:cNvSpPr>
            <a:spLocks noGrp="1" noChangeAspect="1"/>
          </p:cNvSpPr>
          <p:nvPr>
            <p:ph type="pic" sz="quarter" idx="17"/>
          </p:nvPr>
        </p:nvSpPr>
        <p:spPr>
          <a:xfrm>
            <a:off x="4828401" y="1474788"/>
            <a:ext cx="4051491" cy="2986087"/>
          </a:xfrm>
          <a:prstGeom prst="rect">
            <a:avLst/>
          </a:prstGeom>
          <a:solidFill>
            <a:schemeClr val="accent3"/>
          </a:solidFill>
        </p:spPr>
        <p:txBody>
          <a:bodyPr anchor="ctr"/>
          <a:lstStyle>
            <a:lvl1pPr marL="0" indent="0" algn="ctr">
              <a:buNone/>
              <a:defRPr sz="800"/>
            </a:lvl1pPr>
          </a:lstStyle>
          <a:p>
            <a:pPr lvl="0"/>
            <a:r>
              <a:rPr lang="en-US" noProof="0"/>
              <a:t>Click icon to add picture</a:t>
            </a:r>
            <a:endParaRPr lang="nl-NL" noProof="0"/>
          </a:p>
        </p:txBody>
      </p:sp>
    </p:spTree>
    <p:extLst>
      <p:ext uri="{BB962C8B-B14F-4D97-AF65-F5344CB8AC3E}">
        <p14:creationId xmlns:p14="http://schemas.microsoft.com/office/powerpoint/2010/main" val="329501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kader met grafie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6" name="Tijdelijke aanduiding voor grafiek 5"/>
          <p:cNvSpPr>
            <a:spLocks noGrp="1"/>
          </p:cNvSpPr>
          <p:nvPr>
            <p:ph type="chart" sz="quarter" idx="17"/>
          </p:nvPr>
        </p:nvSpPr>
        <p:spPr>
          <a:xfrm>
            <a:off x="4791075" y="1359936"/>
            <a:ext cx="4100513" cy="3100939"/>
          </a:xfrm>
          <a:noFill/>
        </p:spPr>
        <p:txBody>
          <a:bodyPr/>
          <a:lstStyle>
            <a:lvl1pPr>
              <a:defRPr>
                <a:solidFill>
                  <a:schemeClr val="bg2"/>
                </a:solidFill>
              </a:defRPr>
            </a:lvl1pPr>
          </a:lstStyle>
          <a:p>
            <a:r>
              <a:rPr lang="en-US"/>
              <a:t>Click icon to add chart</a:t>
            </a:r>
            <a:endParaRPr lang="nl-NL"/>
          </a:p>
        </p:txBody>
      </p:sp>
      <p:sp>
        <p:nvSpPr>
          <p:cNvPr id="5" name="Tijdelijke aanduiding voor dianummer 4"/>
          <p:cNvSpPr>
            <a:spLocks noGrp="1"/>
          </p:cNvSpPr>
          <p:nvPr>
            <p:ph type="sldNum" sz="quarter" idx="18"/>
          </p:nvPr>
        </p:nvSpPr>
        <p:spPr/>
        <p:txBody>
          <a:bodyPr/>
          <a:lstStyle/>
          <a:p>
            <a:pPr algn="r"/>
            <a:fld id="{F25965E0-7062-474C-8671-DB3A3CE669B0}" type="slidenum">
              <a:rPr lang="nl-NL" smtClean="0"/>
              <a:pPr algn="r"/>
              <a:t>‹#›</a:t>
            </a:fld>
            <a:endParaRPr lang="nl-NL"/>
          </a:p>
        </p:txBody>
      </p:sp>
      <p:sp>
        <p:nvSpPr>
          <p:cNvPr id="7" name="Tijdelijke aanduiding voor tekst 6"/>
          <p:cNvSpPr>
            <a:spLocks noGrp="1"/>
          </p:cNvSpPr>
          <p:nvPr>
            <p:ph type="body" sz="quarter" idx="10"/>
          </p:nvPr>
        </p:nvSpPr>
        <p:spPr>
          <a:xfrm>
            <a:off x="493200" y="1368000"/>
            <a:ext cx="4104000" cy="3092400"/>
          </a:xfrm>
        </p:spPr>
        <p:txBody>
          <a:bodyPr/>
          <a:lstStyle>
            <a:lvl2pPr>
              <a:buClr>
                <a:schemeClr val="bg2"/>
              </a:buClr>
              <a:defRPr/>
            </a:lvl2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9540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kader met tab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5" name="Tijdelijke aanduiding voor tabel 4"/>
          <p:cNvSpPr>
            <a:spLocks noGrp="1"/>
          </p:cNvSpPr>
          <p:nvPr>
            <p:ph type="tbl" sz="quarter" idx="11"/>
          </p:nvPr>
        </p:nvSpPr>
        <p:spPr>
          <a:xfrm>
            <a:off x="4791075" y="1471727"/>
            <a:ext cx="4100513" cy="2989148"/>
          </a:xfrm>
        </p:spPr>
        <p:txBody>
          <a:bodyPr/>
          <a:lstStyle>
            <a:lvl1pPr>
              <a:defRPr>
                <a:solidFill>
                  <a:schemeClr val="bg2"/>
                </a:solidFill>
              </a:defRPr>
            </a:lvl1pPr>
          </a:lstStyle>
          <a:p>
            <a:r>
              <a:rPr lang="en-US"/>
              <a:t>Click icon to add table</a:t>
            </a:r>
            <a:endParaRPr lang="nl-NL"/>
          </a:p>
        </p:txBody>
      </p:sp>
      <p:sp>
        <p:nvSpPr>
          <p:cNvPr id="6" name="Tijdelijke aanduiding voor dianummer 5"/>
          <p:cNvSpPr>
            <a:spLocks noGrp="1"/>
          </p:cNvSpPr>
          <p:nvPr>
            <p:ph type="sldNum" sz="quarter" idx="12"/>
          </p:nvPr>
        </p:nvSpPr>
        <p:spPr/>
        <p:txBody>
          <a:bodyPr/>
          <a:lstStyle/>
          <a:p>
            <a:pPr algn="r"/>
            <a:fld id="{F25965E0-7062-474C-8671-DB3A3CE669B0}" type="slidenum">
              <a:rPr lang="nl-NL" smtClean="0"/>
              <a:pPr algn="r"/>
              <a:t>‹#›</a:t>
            </a:fld>
            <a:endParaRPr lang="nl-NL"/>
          </a:p>
        </p:txBody>
      </p:sp>
      <p:sp>
        <p:nvSpPr>
          <p:cNvPr id="7" name="Tijdelijke aanduiding voor tekst 6"/>
          <p:cNvSpPr>
            <a:spLocks noGrp="1"/>
          </p:cNvSpPr>
          <p:nvPr>
            <p:ph type="body" sz="quarter" idx="10"/>
          </p:nvPr>
        </p:nvSpPr>
        <p:spPr>
          <a:xfrm>
            <a:off x="493200" y="1368000"/>
            <a:ext cx="4104000" cy="3092400"/>
          </a:xfrm>
        </p:spPr>
        <p:txBody>
          <a:bodyPr/>
          <a:lstStyle>
            <a:lvl2pPr>
              <a:buClr>
                <a:schemeClr val="bg2"/>
              </a:buClr>
              <a:defRPr/>
            </a:lvl2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2839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ganogra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ianummer 3"/>
          <p:cNvSpPr>
            <a:spLocks noGrp="1"/>
          </p:cNvSpPr>
          <p:nvPr>
            <p:ph type="sldNum" sz="quarter" idx="11"/>
          </p:nvPr>
        </p:nvSpPr>
        <p:spPr/>
        <p:txBody>
          <a:bodyPr/>
          <a:lstStyle/>
          <a:p>
            <a:pPr algn="r"/>
            <a:fld id="{F25965E0-7062-474C-8671-DB3A3CE669B0}" type="slidenum">
              <a:rPr lang="nl-NL" smtClean="0"/>
              <a:pPr algn="r"/>
              <a:t>‹#›</a:t>
            </a:fld>
            <a:endParaRPr lang="nl-NL"/>
          </a:p>
        </p:txBody>
      </p:sp>
      <p:sp>
        <p:nvSpPr>
          <p:cNvPr id="5" name="Tijdelijke aanduiding voor SmartArt 7"/>
          <p:cNvSpPr>
            <a:spLocks noGrp="1"/>
          </p:cNvSpPr>
          <p:nvPr>
            <p:ph type="dgm" sz="quarter" idx="10"/>
          </p:nvPr>
        </p:nvSpPr>
        <p:spPr>
          <a:xfrm>
            <a:off x="493200" y="1368000"/>
            <a:ext cx="8398800" cy="3092400"/>
          </a:xfrm>
        </p:spPr>
        <p:txBody>
          <a:bodyPr/>
          <a:lstStyle/>
          <a:p>
            <a:r>
              <a:rPr lang="en-US"/>
              <a:t>Click icon to add SmartArt graphic</a:t>
            </a:r>
            <a:endParaRPr lang="nl-NL"/>
          </a:p>
        </p:txBody>
      </p:sp>
    </p:spTree>
    <p:extLst>
      <p:ext uri="{BB962C8B-B14F-4D97-AF65-F5344CB8AC3E}">
        <p14:creationId xmlns:p14="http://schemas.microsoft.com/office/powerpoint/2010/main" val="46075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ianummer 3"/>
          <p:cNvSpPr>
            <a:spLocks noGrp="1"/>
          </p:cNvSpPr>
          <p:nvPr>
            <p:ph type="sldNum" sz="quarter" idx="10"/>
          </p:nvPr>
        </p:nvSpPr>
        <p:spPr/>
        <p:txBody>
          <a:bodyPr/>
          <a:lstStyle/>
          <a:p>
            <a:pPr algn="r"/>
            <a:fld id="{F25965E0-7062-474C-8671-DB3A3CE669B0}" type="slidenum">
              <a:rPr lang="nl-NL" smtClean="0"/>
              <a:pPr algn="r"/>
              <a:t>‹#›</a:t>
            </a:fld>
            <a:endParaRPr lang="nl-NL"/>
          </a:p>
        </p:txBody>
      </p:sp>
    </p:spTree>
    <p:extLst>
      <p:ext uri="{BB962C8B-B14F-4D97-AF65-F5344CB8AC3E}">
        <p14:creationId xmlns:p14="http://schemas.microsoft.com/office/powerpoint/2010/main" val="3203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slide meerdere logo'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a:p>
        </p:txBody>
      </p:sp>
      <p:sp>
        <p:nvSpPr>
          <p:cNvPr id="4" name="Tijdelijke aanduiding voor dianummer 3"/>
          <p:cNvSpPr>
            <a:spLocks noGrp="1"/>
          </p:cNvSpPr>
          <p:nvPr>
            <p:ph type="sldNum" sz="quarter" idx="27"/>
          </p:nvPr>
        </p:nvSpPr>
        <p:spPr/>
        <p:txBody>
          <a:bodyPr/>
          <a:lstStyle/>
          <a:p>
            <a:pPr algn="r"/>
            <a:fld id="{F25965E0-7062-474C-8671-DB3A3CE669B0}" type="slidenum">
              <a:rPr lang="nl-NL" smtClean="0"/>
              <a:pPr algn="r"/>
              <a:t>‹#›</a:t>
            </a:fld>
            <a:endParaRPr lang="nl-NL"/>
          </a:p>
        </p:txBody>
      </p:sp>
      <p:sp>
        <p:nvSpPr>
          <p:cNvPr id="31" name="Tijdelijke aanduiding voor afbeelding 24"/>
          <p:cNvSpPr>
            <a:spLocks noGrp="1" noChangeAspect="1"/>
          </p:cNvSpPr>
          <p:nvPr>
            <p:ph type="pic" sz="quarter" idx="13"/>
          </p:nvPr>
        </p:nvSpPr>
        <p:spPr bwMode="auto">
          <a:xfrm>
            <a:off x="491504"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rPr>
              <a:t>Click icon to add picture</a:t>
            </a:r>
            <a:endParaRPr kumimoji="0" lang="nl-NL" sz="800" b="0" i="0" u="none" strike="noStrike" kern="0" cap="none" spc="0" normalizeH="0" baseline="0" noProof="0">
              <a:ln>
                <a:noFill/>
              </a:ln>
              <a:solidFill>
                <a:sysClr val="windowText" lastClr="000000"/>
              </a:solidFill>
              <a:effectLst/>
              <a:uLnTx/>
              <a:uFillTx/>
            </a:endParaRPr>
          </a:p>
        </p:txBody>
      </p:sp>
      <p:sp>
        <p:nvSpPr>
          <p:cNvPr id="32" name="Tijdelijke aanduiding voor afbeelding 24"/>
          <p:cNvSpPr>
            <a:spLocks noGrp="1" noChangeAspect="1"/>
          </p:cNvSpPr>
          <p:nvPr>
            <p:ph type="pic" sz="quarter" idx="19"/>
          </p:nvPr>
        </p:nvSpPr>
        <p:spPr bwMode="auto">
          <a:xfrm>
            <a:off x="6553175"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rPr>
              <a:t>Click icon to add picture</a:t>
            </a:r>
            <a:endParaRPr kumimoji="0" lang="nl-NL" sz="800" b="0" i="0" u="none" strike="noStrike" kern="0" cap="none" spc="0" normalizeH="0" baseline="0" noProof="0">
              <a:ln>
                <a:noFill/>
              </a:ln>
              <a:solidFill>
                <a:sysClr val="windowText" lastClr="000000"/>
              </a:solidFill>
              <a:effectLst/>
              <a:uLnTx/>
              <a:uFillTx/>
            </a:endParaRPr>
          </a:p>
        </p:txBody>
      </p:sp>
      <p:sp>
        <p:nvSpPr>
          <p:cNvPr id="33" name="Tijdelijke aanduiding voor afbeelding 24"/>
          <p:cNvSpPr>
            <a:spLocks noGrp="1" noChangeAspect="1"/>
          </p:cNvSpPr>
          <p:nvPr>
            <p:ph type="pic" sz="quarter" idx="28"/>
          </p:nvPr>
        </p:nvSpPr>
        <p:spPr bwMode="auto">
          <a:xfrm>
            <a:off x="4959012"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rPr>
              <a:t>Click icon to add picture</a:t>
            </a:r>
            <a:endParaRPr kumimoji="0" lang="nl-NL" sz="800" b="0" i="0" u="none" strike="noStrike" kern="0" cap="none" spc="0" normalizeH="0" baseline="0" noProof="0">
              <a:ln>
                <a:noFill/>
              </a:ln>
              <a:solidFill>
                <a:sysClr val="windowText" lastClr="000000"/>
              </a:solidFill>
              <a:effectLst/>
              <a:uLnTx/>
              <a:uFillTx/>
            </a:endParaRPr>
          </a:p>
        </p:txBody>
      </p:sp>
      <p:sp>
        <p:nvSpPr>
          <p:cNvPr id="34" name="Tijdelijke aanduiding voor afbeelding 24"/>
          <p:cNvSpPr>
            <a:spLocks noGrp="1" noChangeAspect="1"/>
          </p:cNvSpPr>
          <p:nvPr>
            <p:ph type="pic" sz="quarter" idx="15"/>
          </p:nvPr>
        </p:nvSpPr>
        <p:spPr bwMode="auto">
          <a:xfrm>
            <a:off x="3364849" y="2120875"/>
            <a:ext cx="2340000" cy="234000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rPr>
              <a:t>Click icon to add picture</a:t>
            </a:r>
            <a:endParaRPr kumimoji="0" lang="nl-NL" sz="800" b="0" i="0" u="none" strike="noStrike" kern="0" cap="none" spc="0" normalizeH="0" baseline="0" noProof="0">
              <a:ln>
                <a:noFill/>
              </a:ln>
              <a:solidFill>
                <a:sysClr val="windowText" lastClr="000000"/>
              </a:solidFill>
              <a:effectLst/>
              <a:uLnTx/>
              <a:uFillTx/>
            </a:endParaRPr>
          </a:p>
        </p:txBody>
      </p:sp>
      <p:sp>
        <p:nvSpPr>
          <p:cNvPr id="35" name="Tijdelijke aanduiding voor tekst 21"/>
          <p:cNvSpPr>
            <a:spLocks noGrp="1"/>
          </p:cNvSpPr>
          <p:nvPr>
            <p:ph type="body" sz="quarter" idx="20"/>
          </p:nvPr>
        </p:nvSpPr>
        <p:spPr>
          <a:xfrm>
            <a:off x="505856" y="1234871"/>
            <a:ext cx="8385731" cy="330620"/>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US"/>
              <a:t>Edit Master text styles</a:t>
            </a:r>
          </a:p>
        </p:txBody>
      </p:sp>
      <p:sp>
        <p:nvSpPr>
          <p:cNvPr id="36" name="Tijdelijke aanduiding voor tekst 21"/>
          <p:cNvSpPr>
            <a:spLocks noGrp="1"/>
          </p:cNvSpPr>
          <p:nvPr>
            <p:ph type="body" sz="quarter" idx="21"/>
          </p:nvPr>
        </p:nvSpPr>
        <p:spPr>
          <a:xfrm>
            <a:off x="505856" y="1648186"/>
            <a:ext cx="8385731" cy="330620"/>
          </a:xfrm>
        </p:spPr>
        <p:txBody>
          <a:bodyPr/>
          <a:lstStyle>
            <a:lvl1pPr marL="0" indent="0">
              <a:lnSpc>
                <a:spcPts val="2000"/>
              </a:lnSpc>
              <a:buNone/>
              <a:defRPr sz="1600"/>
            </a:lvl1pPr>
            <a:lvl2pPr marL="696913" indent="0">
              <a:lnSpc>
                <a:spcPts val="2000"/>
              </a:lnSpc>
              <a:buNone/>
              <a:defRPr sz="1600"/>
            </a:lvl2pPr>
            <a:lvl3pPr marL="1560512" indent="0">
              <a:lnSpc>
                <a:spcPts val="2000"/>
              </a:lnSpc>
              <a:buNone/>
              <a:defRPr sz="1600"/>
            </a:lvl3pPr>
            <a:lvl4pPr marL="2332037" indent="0">
              <a:lnSpc>
                <a:spcPts val="2000"/>
              </a:lnSpc>
              <a:buNone/>
              <a:defRPr sz="1600"/>
            </a:lvl4pPr>
            <a:lvl5pPr marL="3052763" indent="0">
              <a:lnSpc>
                <a:spcPts val="2000"/>
              </a:lnSpc>
              <a:buNone/>
              <a:defRPr sz="1600"/>
            </a:lvl5pPr>
          </a:lstStyle>
          <a:p>
            <a:pPr lvl="0"/>
            <a:r>
              <a:rPr lang="en-US"/>
              <a:t>Edit Master text styles</a:t>
            </a:r>
          </a:p>
        </p:txBody>
      </p:sp>
      <p:sp>
        <p:nvSpPr>
          <p:cNvPr id="37" name="Tijdelijke aanduiding voor afbeelding 24"/>
          <p:cNvSpPr>
            <a:spLocks noGrp="1"/>
          </p:cNvSpPr>
          <p:nvPr>
            <p:ph type="pic" sz="quarter" idx="16" hasCustomPrompt="1"/>
          </p:nvPr>
        </p:nvSpPr>
        <p:spPr>
          <a:xfrm>
            <a:off x="2293449"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a:t>Klik op het pictogram als u een logo wilt toevoegen</a:t>
            </a:r>
          </a:p>
        </p:txBody>
      </p:sp>
      <p:sp>
        <p:nvSpPr>
          <p:cNvPr id="38" name="Tijdelijke aanduiding voor afbeelding 24"/>
          <p:cNvSpPr>
            <a:spLocks noGrp="1"/>
          </p:cNvSpPr>
          <p:nvPr>
            <p:ph type="pic" sz="quarter" idx="24" hasCustomPrompt="1"/>
          </p:nvPr>
        </p:nvSpPr>
        <p:spPr>
          <a:xfrm>
            <a:off x="3643126"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a:t>Klik op het pictogram als u een logo wilt toevoegen</a:t>
            </a:r>
          </a:p>
        </p:txBody>
      </p:sp>
      <p:sp>
        <p:nvSpPr>
          <p:cNvPr id="39" name="Tijdelijke aanduiding voor afbeelding 24"/>
          <p:cNvSpPr>
            <a:spLocks noGrp="1"/>
          </p:cNvSpPr>
          <p:nvPr>
            <p:ph type="pic" sz="quarter" idx="25" hasCustomPrompt="1"/>
          </p:nvPr>
        </p:nvSpPr>
        <p:spPr>
          <a:xfrm>
            <a:off x="4992803"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a:t>Klik op het pictogram als u een logo wilt toevoegen</a:t>
            </a:r>
          </a:p>
        </p:txBody>
      </p:sp>
      <p:sp>
        <p:nvSpPr>
          <p:cNvPr id="40" name="Tijdelijke aanduiding voor afbeelding 24"/>
          <p:cNvSpPr>
            <a:spLocks noGrp="1"/>
          </p:cNvSpPr>
          <p:nvPr>
            <p:ph type="pic" sz="quarter" idx="26" hasCustomPrompt="1"/>
          </p:nvPr>
        </p:nvSpPr>
        <p:spPr>
          <a:xfrm>
            <a:off x="6342480" y="4594924"/>
            <a:ext cx="1116000" cy="455707"/>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a:t>Klik op het pictogram als u een logo wilt toevoegen</a:t>
            </a:r>
          </a:p>
        </p:txBody>
      </p:sp>
    </p:spTree>
    <p:extLst>
      <p:ext uri="{BB962C8B-B14F-4D97-AF65-F5344CB8AC3E}">
        <p14:creationId xmlns:p14="http://schemas.microsoft.com/office/powerpoint/2010/main" val="386451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561600" y="168288"/>
            <a:ext cx="8330400" cy="610302"/>
          </a:xfrm>
          <a:prstGeom prst="rect">
            <a:avLst/>
          </a:prstGeom>
          <a:noFill/>
          <a:ln w="0">
            <a:gradFill>
              <a:gsLst>
                <a:gs pos="0">
                  <a:schemeClr val="tx1"/>
                </a:gs>
                <a:gs pos="1000">
                  <a:schemeClr val="tx1">
                    <a:alpha val="0"/>
                  </a:schemeClr>
                </a:gs>
                <a:gs pos="99000">
                  <a:srgbClr val="005172">
                    <a:alpha val="0"/>
                  </a:srgbClr>
                </a:gs>
                <a:gs pos="100000">
                  <a:schemeClr val="tx1"/>
                </a:gs>
              </a:gsLst>
              <a:lin ang="5400000" scaled="0"/>
            </a:gradFill>
          </a:ln>
        </p:spPr>
        <p:txBody>
          <a:bodyPr vert="horz" wrap="square" lIns="18000" tIns="18000" rIns="91440" bIns="180000" numCol="1" anchor="t" anchorCtr="0" compatLnSpc="1">
            <a:prstTxWarp prst="textNoShape">
              <a:avLst/>
            </a:prstTxWarp>
            <a:spAutoFit/>
          </a:bodyPr>
          <a:lstStyle/>
          <a:p>
            <a:pPr lvl="0"/>
            <a:r>
              <a:rPr lang="nl-NL"/>
              <a:t>Klik om de stijl te bewerken</a:t>
            </a:r>
          </a:p>
        </p:txBody>
      </p:sp>
      <p:sp>
        <p:nvSpPr>
          <p:cNvPr id="1028" name="Tijdelijke aanduiding voor tekst 23"/>
          <p:cNvSpPr>
            <a:spLocks noGrp="1"/>
          </p:cNvSpPr>
          <p:nvPr>
            <p:ph type="body" idx="1"/>
          </p:nvPr>
        </p:nvSpPr>
        <p:spPr bwMode="auto">
          <a:xfrm>
            <a:off x="496966" y="1368000"/>
            <a:ext cx="8394622" cy="30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a:p>
            <a:pPr lvl="4"/>
            <a:endParaRPr lang="nl-NL"/>
          </a:p>
        </p:txBody>
      </p:sp>
      <p:sp>
        <p:nvSpPr>
          <p:cNvPr id="2" name="Tijdelijke aanduiding voor dianummer 1"/>
          <p:cNvSpPr>
            <a:spLocks noGrp="1"/>
          </p:cNvSpPr>
          <p:nvPr>
            <p:ph type="sldNum" sz="quarter" idx="4"/>
          </p:nvPr>
        </p:nvSpPr>
        <p:spPr>
          <a:xfrm>
            <a:off x="8463600" y="4773600"/>
            <a:ext cx="468000" cy="123188"/>
          </a:xfrm>
          <a:prstGeom prst="rect">
            <a:avLst/>
          </a:prstGeom>
          <a:noFill/>
        </p:spPr>
        <p:txBody>
          <a:bodyPr wrap="square" tIns="0" rIns="36000" bIns="0" rtlCol="0">
            <a:noAutofit/>
          </a:bodyPr>
          <a:lstStyle>
            <a:lvl1pPr>
              <a:lnSpc>
                <a:spcPts val="900"/>
              </a:lnSpc>
              <a:defRPr lang="nl-NL" sz="800" smtClean="0">
                <a:latin typeface="Verdana" pitchFamily="34" charset="0"/>
              </a:defRPr>
            </a:lvl1pPr>
          </a:lstStyle>
          <a:p>
            <a:pPr algn="r"/>
            <a:fld id="{F25965E0-7062-474C-8671-DB3A3CE669B0}" type="slidenum">
              <a:rPr lang="nl-NL" smtClean="0"/>
              <a:pPr algn="r"/>
              <a:t>‹#›</a:t>
            </a:fld>
            <a:endParaRPr lang="nl-NL"/>
          </a:p>
        </p:txBody>
      </p:sp>
      <p:pic>
        <p:nvPicPr>
          <p:cNvPr id="3" name="Afbeelding 2"/>
          <p:cNvPicPr>
            <a:picLocks/>
          </p:cNvPicPr>
          <p:nvPr userDrawn="1"/>
        </p:nvPicPr>
        <p:blipFill>
          <a:blip r:embed="rId24" cstate="print">
            <a:extLst>
              <a:ext uri="{28A0092B-C50C-407E-A947-70E740481C1C}">
                <a14:useLocalDpi xmlns:a14="http://schemas.microsoft.com/office/drawing/2010/main" val="0"/>
              </a:ext>
            </a:extLst>
          </a:blip>
          <a:stretch>
            <a:fillRect/>
          </a:stretch>
        </p:blipFill>
        <p:spPr bwMode="hidden">
          <a:xfrm>
            <a:off x="0" y="0"/>
            <a:ext cx="9141714" cy="5143499"/>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67" r:id="rId2"/>
    <p:sldLayoutId id="2147483669" r:id="rId3"/>
    <p:sldLayoutId id="2147483670" r:id="rId4"/>
    <p:sldLayoutId id="2147483671" r:id="rId5"/>
    <p:sldLayoutId id="2147483672" r:id="rId6"/>
    <p:sldLayoutId id="2147483673" r:id="rId7"/>
    <p:sldLayoutId id="2147483668" r:id="rId8"/>
    <p:sldLayoutId id="2147483664" r:id="rId9"/>
    <p:sldLayoutId id="2147483653" r:id="rId10"/>
    <p:sldLayoutId id="2147483655" r:id="rId11"/>
    <p:sldLayoutId id="2147483656" r:id="rId12"/>
    <p:sldLayoutId id="2147483657" r:id="rId13"/>
    <p:sldLayoutId id="2147483659" r:id="rId14"/>
    <p:sldLayoutId id="2147483660" r:id="rId15"/>
    <p:sldLayoutId id="2147483661" r:id="rId16"/>
    <p:sldLayoutId id="2147483663" r:id="rId17"/>
    <p:sldLayoutId id="2147483665" r:id="rId18"/>
    <p:sldLayoutId id="2147483654" r:id="rId19"/>
    <p:sldLayoutId id="2147483666" r:id="rId20"/>
    <p:sldLayoutId id="2147483675" r:id="rId21"/>
  </p:sldLayoutIdLst>
  <p:hf hdr="0" ftr="0" dt="0"/>
  <p:txStyles>
    <p:titleStyle>
      <a:lvl1pPr algn="l" rtl="0" eaLnBrk="1" fontAlgn="base" hangingPunct="1">
        <a:lnSpc>
          <a:spcPts val="3200"/>
        </a:lnSpc>
        <a:spcBef>
          <a:spcPct val="0"/>
        </a:spcBef>
        <a:spcAft>
          <a:spcPct val="0"/>
        </a:spcAft>
        <a:defRPr sz="2600" kern="1200">
          <a:solidFill>
            <a:schemeClr val="bg2"/>
          </a:solidFill>
          <a:latin typeface="Verdana" pitchFamily="34" charset="0"/>
          <a:ea typeface="+mj-ea"/>
          <a:cs typeface="+mj-cs"/>
        </a:defRPr>
      </a:lvl1pPr>
      <a:lvl2pPr algn="l" rtl="0" eaLnBrk="1" fontAlgn="base" hangingPunct="1">
        <a:lnSpc>
          <a:spcPts val="4000"/>
        </a:lnSpc>
        <a:spcBef>
          <a:spcPct val="0"/>
        </a:spcBef>
        <a:spcAft>
          <a:spcPct val="0"/>
        </a:spcAft>
        <a:defRPr sz="3200">
          <a:solidFill>
            <a:schemeClr val="bg1"/>
          </a:solidFill>
          <a:latin typeface="Verdana" pitchFamily="34" charset="0"/>
        </a:defRPr>
      </a:lvl2pPr>
      <a:lvl3pPr algn="l" rtl="0" eaLnBrk="1" fontAlgn="base" hangingPunct="1">
        <a:lnSpc>
          <a:spcPts val="4000"/>
        </a:lnSpc>
        <a:spcBef>
          <a:spcPct val="0"/>
        </a:spcBef>
        <a:spcAft>
          <a:spcPct val="0"/>
        </a:spcAft>
        <a:defRPr sz="3200">
          <a:solidFill>
            <a:schemeClr val="bg1"/>
          </a:solidFill>
          <a:latin typeface="Verdana" pitchFamily="34" charset="0"/>
        </a:defRPr>
      </a:lvl3pPr>
      <a:lvl4pPr algn="l" rtl="0" eaLnBrk="1" fontAlgn="base" hangingPunct="1">
        <a:lnSpc>
          <a:spcPts val="4000"/>
        </a:lnSpc>
        <a:spcBef>
          <a:spcPct val="0"/>
        </a:spcBef>
        <a:spcAft>
          <a:spcPct val="0"/>
        </a:spcAft>
        <a:defRPr sz="3200">
          <a:solidFill>
            <a:schemeClr val="bg1"/>
          </a:solidFill>
          <a:latin typeface="Verdana" pitchFamily="34" charset="0"/>
        </a:defRPr>
      </a:lvl4pPr>
      <a:lvl5pPr algn="l" rtl="0" eaLnBrk="1" fontAlgn="base" hangingPunct="1">
        <a:lnSpc>
          <a:spcPts val="4000"/>
        </a:lnSpc>
        <a:spcBef>
          <a:spcPct val="0"/>
        </a:spcBef>
        <a:spcAft>
          <a:spcPct val="0"/>
        </a:spcAft>
        <a:defRPr sz="3200">
          <a:solidFill>
            <a:schemeClr val="bg1"/>
          </a:solidFill>
          <a:latin typeface="Verdana" pitchFamily="34" charset="0"/>
        </a:defRPr>
      </a:lvl5pPr>
      <a:lvl6pPr marL="457200" algn="l" rtl="0" eaLnBrk="1" fontAlgn="base" hangingPunct="1">
        <a:lnSpc>
          <a:spcPts val="4000"/>
        </a:lnSpc>
        <a:spcBef>
          <a:spcPct val="0"/>
        </a:spcBef>
        <a:spcAft>
          <a:spcPct val="0"/>
        </a:spcAft>
        <a:defRPr sz="3200">
          <a:solidFill>
            <a:schemeClr val="bg1"/>
          </a:solidFill>
          <a:latin typeface="Verdana" pitchFamily="34" charset="0"/>
        </a:defRPr>
      </a:lvl6pPr>
      <a:lvl7pPr marL="914400" algn="l" rtl="0" eaLnBrk="1" fontAlgn="base" hangingPunct="1">
        <a:lnSpc>
          <a:spcPts val="4000"/>
        </a:lnSpc>
        <a:spcBef>
          <a:spcPct val="0"/>
        </a:spcBef>
        <a:spcAft>
          <a:spcPct val="0"/>
        </a:spcAft>
        <a:defRPr sz="3200">
          <a:solidFill>
            <a:schemeClr val="bg1"/>
          </a:solidFill>
          <a:latin typeface="Verdana" pitchFamily="34" charset="0"/>
        </a:defRPr>
      </a:lvl7pPr>
      <a:lvl8pPr marL="1371600" algn="l" rtl="0" eaLnBrk="1" fontAlgn="base" hangingPunct="1">
        <a:lnSpc>
          <a:spcPts val="4000"/>
        </a:lnSpc>
        <a:spcBef>
          <a:spcPct val="0"/>
        </a:spcBef>
        <a:spcAft>
          <a:spcPct val="0"/>
        </a:spcAft>
        <a:defRPr sz="3200">
          <a:solidFill>
            <a:schemeClr val="bg1"/>
          </a:solidFill>
          <a:latin typeface="Verdana" pitchFamily="34" charset="0"/>
        </a:defRPr>
      </a:lvl8pPr>
      <a:lvl9pPr marL="1828800" algn="l" rtl="0" eaLnBrk="1" fontAlgn="base" hangingPunct="1">
        <a:lnSpc>
          <a:spcPts val="4000"/>
        </a:lnSpc>
        <a:spcBef>
          <a:spcPct val="0"/>
        </a:spcBef>
        <a:spcAft>
          <a:spcPct val="0"/>
        </a:spcAft>
        <a:defRPr sz="3200">
          <a:solidFill>
            <a:schemeClr val="bg1"/>
          </a:solidFill>
          <a:latin typeface="Verdana" pitchFamily="34" charset="0"/>
        </a:defRPr>
      </a:lvl9pPr>
    </p:titleStyle>
    <p:bodyStyle>
      <a:lvl1pPr marL="252413" indent="-252413" algn="l" rtl="0" eaLnBrk="1" fontAlgn="base" hangingPunct="1">
        <a:lnSpc>
          <a:spcPts val="2400"/>
        </a:lnSpc>
        <a:spcBef>
          <a:spcPts val="1100"/>
        </a:spcBef>
        <a:spcAft>
          <a:spcPct val="0"/>
        </a:spcAft>
        <a:buClr>
          <a:schemeClr val="bg2"/>
        </a:buClr>
        <a:buSzPct val="140000"/>
        <a:buFont typeface="Wingdings" pitchFamily="2" charset="2"/>
        <a:buChar char="§"/>
        <a:defRPr sz="1800" kern="1200">
          <a:solidFill>
            <a:schemeClr val="bg2"/>
          </a:solidFill>
          <a:latin typeface="Verdana" pitchFamily="34" charset="0"/>
          <a:ea typeface="+mn-ea"/>
          <a:cs typeface="+mn-cs"/>
        </a:defRPr>
      </a:lvl1pPr>
      <a:lvl2pPr marL="982663" indent="-285750" algn="l" rtl="0" eaLnBrk="1" fontAlgn="base" hangingPunct="1">
        <a:lnSpc>
          <a:spcPts val="2400"/>
        </a:lnSpc>
        <a:spcBef>
          <a:spcPts val="900"/>
        </a:spcBef>
        <a:spcAft>
          <a:spcPct val="0"/>
        </a:spcAft>
        <a:buClr>
          <a:schemeClr val="bg2"/>
        </a:buClr>
        <a:buSzPct val="115000"/>
        <a:buFont typeface="Verdana" pitchFamily="34" charset="0"/>
        <a:buChar char="●"/>
        <a:defRPr sz="1800" kern="1200">
          <a:solidFill>
            <a:schemeClr val="bg2"/>
          </a:solidFill>
          <a:latin typeface="Verdana" pitchFamily="34" charset="0"/>
          <a:ea typeface="+mn-ea"/>
          <a:cs typeface="+mn-cs"/>
        </a:defRPr>
      </a:lvl2pPr>
      <a:lvl3pPr marL="1879600" indent="-319088" algn="l" rtl="0" eaLnBrk="1" fontAlgn="base" hangingPunct="1">
        <a:lnSpc>
          <a:spcPts val="2400"/>
        </a:lnSpc>
        <a:spcBef>
          <a:spcPts val="900"/>
        </a:spcBef>
        <a:spcAft>
          <a:spcPct val="0"/>
        </a:spcAft>
        <a:buSzPct val="115000"/>
        <a:buFont typeface="Verdana" pitchFamily="34" charset="0"/>
        <a:buChar char="●"/>
        <a:defRPr sz="1800" kern="1200">
          <a:solidFill>
            <a:schemeClr val="bg2"/>
          </a:solidFill>
          <a:latin typeface="Verdana" pitchFamily="34" charset="0"/>
          <a:ea typeface="+mn-ea"/>
          <a:cs typeface="+mn-cs"/>
        </a:defRPr>
      </a:lvl3pPr>
      <a:lvl4pPr marL="2692400" indent="-360363" algn="l" rtl="0" eaLnBrk="1" fontAlgn="base" hangingPunct="1">
        <a:lnSpc>
          <a:spcPts val="2400"/>
        </a:lnSpc>
        <a:spcBef>
          <a:spcPts val="900"/>
        </a:spcBef>
        <a:spcAft>
          <a:spcPct val="0"/>
        </a:spcAft>
        <a:buSzPct val="115000"/>
        <a:buFont typeface="Verdana" pitchFamily="34" charset="0"/>
        <a:buChar char="●"/>
        <a:defRPr sz="1800" kern="1200" baseline="0">
          <a:solidFill>
            <a:schemeClr val="bg2"/>
          </a:solidFill>
          <a:latin typeface="Verdana" pitchFamily="34" charset="0"/>
          <a:ea typeface="+mn-ea"/>
          <a:cs typeface="+mn-cs"/>
        </a:defRPr>
      </a:lvl4pPr>
      <a:lvl5pPr marL="3405188" indent="-352425" algn="l" rtl="0" eaLnBrk="1" fontAlgn="base" hangingPunct="1">
        <a:lnSpc>
          <a:spcPts val="2400"/>
        </a:lnSpc>
        <a:spcBef>
          <a:spcPts val="900"/>
        </a:spcBef>
        <a:spcAft>
          <a:spcPct val="0"/>
        </a:spcAft>
        <a:buSzPct val="115000"/>
        <a:buFont typeface="Verdana" pitchFamily="34" charset="0"/>
        <a:buChar char="●"/>
        <a:defRPr sz="1800" kern="1200">
          <a:solidFill>
            <a:schemeClr val="bg2"/>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8.jpeg"/><Relationship Id="rId7"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stefano.renzetti@wur.nl" TargetMode="External"/><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hyperlink" Target="mailto:gorkem.simsek-senel@wur.nl" TargetMode="External"/><Relationship Id="rId9"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61600" y="168288"/>
            <a:ext cx="8330400" cy="571510"/>
          </a:xfrm>
        </p:spPr>
        <p:txBody>
          <a:bodyPr/>
          <a:lstStyle/>
          <a:p>
            <a:r>
              <a:rPr lang="en-GB" sz="2000">
                <a:latin typeface="Verdana"/>
                <a:ea typeface="Verdana"/>
              </a:rPr>
              <a:t>The Protein Application Ontology (P-PRO)</a:t>
            </a:r>
          </a:p>
        </p:txBody>
      </p:sp>
      <p:sp>
        <p:nvSpPr>
          <p:cNvPr id="3" name="Tijdelijke aanduiding voor tekst 2"/>
          <p:cNvSpPr>
            <a:spLocks noGrp="1"/>
          </p:cNvSpPr>
          <p:nvPr>
            <p:ph type="body" sz="quarter" idx="20"/>
          </p:nvPr>
        </p:nvSpPr>
        <p:spPr>
          <a:xfrm>
            <a:off x="506825" y="837835"/>
            <a:ext cx="8385175" cy="330200"/>
          </a:xfrm>
        </p:spPr>
        <p:txBody>
          <a:bodyPr/>
          <a:lstStyle/>
          <a:p>
            <a:pPr>
              <a:lnSpc>
                <a:spcPct val="100000"/>
              </a:lnSpc>
            </a:pPr>
            <a:r>
              <a:rPr lang="nl-NL" sz="1800"/>
              <a:t>Hannelore Heuer, </a:t>
            </a:r>
          </a:p>
          <a:p>
            <a:pPr>
              <a:lnSpc>
                <a:spcPct val="100000"/>
              </a:lnSpc>
            </a:pPr>
            <a:r>
              <a:rPr lang="nl-NL" sz="1200"/>
              <a:t>Research </a:t>
            </a:r>
            <a:r>
              <a:rPr lang="nl-NL" sz="1200" err="1"/>
              <a:t>group</a:t>
            </a:r>
            <a:r>
              <a:rPr lang="nl-NL" sz="1200"/>
              <a:t>: Food </a:t>
            </a:r>
            <a:r>
              <a:rPr lang="nl-NL" sz="1200" err="1"/>
              <a:t>Informatics</a:t>
            </a:r>
            <a:r>
              <a:rPr lang="nl-NL" sz="1200"/>
              <a:t> </a:t>
            </a:r>
          </a:p>
          <a:p>
            <a:pPr>
              <a:lnSpc>
                <a:spcPct val="100000"/>
              </a:lnSpc>
            </a:pPr>
            <a:r>
              <a:rPr lang="nl-NL" sz="1200"/>
              <a:t>Research </a:t>
            </a:r>
            <a:r>
              <a:rPr lang="nl-NL" sz="1200" err="1"/>
              <a:t>Institute</a:t>
            </a:r>
            <a:r>
              <a:rPr lang="nl-NL" sz="1200"/>
              <a:t>: Wageningen Food </a:t>
            </a:r>
            <a:r>
              <a:rPr lang="nl-NL" sz="1200" err="1"/>
              <a:t>and</a:t>
            </a:r>
            <a:r>
              <a:rPr lang="nl-NL" sz="1200"/>
              <a:t> </a:t>
            </a:r>
            <a:r>
              <a:rPr lang="nl-NL" sz="1200" err="1"/>
              <a:t>Biobased</a:t>
            </a:r>
            <a:r>
              <a:rPr lang="nl-NL" sz="1200"/>
              <a:t> Research</a:t>
            </a:r>
            <a:endParaRPr lang="nl-NL" sz="1200" noProof="0"/>
          </a:p>
          <a:p>
            <a:pPr>
              <a:lnSpc>
                <a:spcPct val="100000"/>
              </a:lnSpc>
            </a:pPr>
            <a:r>
              <a:rPr lang="nl-NL" sz="1050"/>
              <a:t>Aug 15, 2022</a:t>
            </a:r>
          </a:p>
          <a:p>
            <a:endParaRPr lang="nl-NL" sz="1800"/>
          </a:p>
        </p:txBody>
      </p:sp>
      <p:pic>
        <p:nvPicPr>
          <p:cNvPr id="15" name="Tijdelijke aanduiding voor afbeelding 15">
            <a:extLst>
              <a:ext uri="{FF2B5EF4-FFF2-40B4-BE49-F238E27FC236}">
                <a16:creationId xmlns:a16="http://schemas.microsoft.com/office/drawing/2014/main" id="{722C114C-D8D5-400F-9EC1-F8A8AAD4B664}"/>
              </a:ext>
            </a:extLst>
          </p:cNvPr>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a:xfrm>
            <a:off x="6553175" y="2120875"/>
            <a:ext cx="2340000" cy="2340000"/>
          </a:xfrm>
        </p:spPr>
      </p:pic>
      <p:pic>
        <p:nvPicPr>
          <p:cNvPr id="16" name="Tijdelijke aanduiding voor afbeelding 13">
            <a:extLst>
              <a:ext uri="{FF2B5EF4-FFF2-40B4-BE49-F238E27FC236}">
                <a16:creationId xmlns:a16="http://schemas.microsoft.com/office/drawing/2014/main" id="{D47678BB-6E6E-4324-8A88-346FEA3CCDB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4959012" y="2120875"/>
            <a:ext cx="2340000" cy="2340000"/>
          </a:xfrm>
          <a:prstGeom prst="ellipse">
            <a:avLst/>
          </a:prstGeom>
        </p:spPr>
      </p:pic>
      <p:pic>
        <p:nvPicPr>
          <p:cNvPr id="17" name="Tijdelijke aanduiding voor afbeelding 12">
            <a:extLst>
              <a:ext uri="{FF2B5EF4-FFF2-40B4-BE49-F238E27FC236}">
                <a16:creationId xmlns:a16="http://schemas.microsoft.com/office/drawing/2014/main" id="{8AB3C070-F3C4-4419-8A00-DA9DC8E1047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4849" y="2120875"/>
            <a:ext cx="2340000" cy="2340000"/>
          </a:xfrm>
          <a:prstGeom prst="ellipse">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Placeholder 6" descr="A picture containing hydrozoan&#10;&#10;Description automatically generated">
            <a:extLst>
              <a:ext uri="{FF2B5EF4-FFF2-40B4-BE49-F238E27FC236}">
                <a16:creationId xmlns:a16="http://schemas.microsoft.com/office/drawing/2014/main" id="{3E23CFC1-DA95-42B1-835E-19FE2FA9A356}"/>
              </a:ext>
            </a:extLst>
          </p:cNvPr>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l="15062" r="15062"/>
          <a:stretch>
            <a:fillRect/>
          </a:stretch>
        </p:blipFill>
        <p:spPr/>
      </p:pic>
    </p:spTree>
    <p:extLst>
      <p:ext uri="{BB962C8B-B14F-4D97-AF65-F5344CB8AC3E}">
        <p14:creationId xmlns:p14="http://schemas.microsoft.com/office/powerpoint/2010/main" val="3767311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D9F4-D877-4925-8B1D-3EB053F93F56}"/>
              </a:ext>
            </a:extLst>
          </p:cNvPr>
          <p:cNvSpPr>
            <a:spLocks noGrp="1"/>
          </p:cNvSpPr>
          <p:nvPr>
            <p:ph type="title"/>
          </p:nvPr>
        </p:nvSpPr>
        <p:spPr>
          <a:xfrm>
            <a:off x="561600" y="168288"/>
            <a:ext cx="8330400" cy="610302"/>
          </a:xfrm>
        </p:spPr>
        <p:txBody>
          <a:bodyPr wrap="square" anchor="t">
            <a:normAutofit/>
          </a:bodyPr>
          <a:lstStyle/>
          <a:p>
            <a:r>
              <a:rPr lang="nl-NL"/>
              <a:t>Proteins </a:t>
            </a:r>
            <a:r>
              <a:rPr lang="nl-NL" err="1"/>
              <a:t>and</a:t>
            </a:r>
            <a:r>
              <a:rPr lang="nl-NL"/>
              <a:t> </a:t>
            </a:r>
            <a:r>
              <a:rPr lang="nl-NL" err="1"/>
              <a:t>their</a:t>
            </a:r>
            <a:r>
              <a:rPr lang="nl-NL"/>
              <a:t> </a:t>
            </a:r>
            <a:r>
              <a:rPr lang="nl-NL" err="1"/>
              <a:t>application</a:t>
            </a:r>
            <a:endParaRPr lang="nl-NL"/>
          </a:p>
        </p:txBody>
      </p:sp>
      <p:sp>
        <p:nvSpPr>
          <p:cNvPr id="4" name="Slide Number Placeholder 3">
            <a:extLst>
              <a:ext uri="{FF2B5EF4-FFF2-40B4-BE49-F238E27FC236}">
                <a16:creationId xmlns:a16="http://schemas.microsoft.com/office/drawing/2014/main" id="{4A00DAFB-E847-45A6-B9F9-3E60F5FE57F8}"/>
              </a:ext>
            </a:extLst>
          </p:cNvPr>
          <p:cNvSpPr>
            <a:spLocks noGrp="1"/>
          </p:cNvSpPr>
          <p:nvPr>
            <p:ph type="sldNum" sz="quarter" idx="18"/>
          </p:nvPr>
        </p:nvSpPr>
        <p:spPr>
          <a:xfrm>
            <a:off x="8463600" y="4773600"/>
            <a:ext cx="468000" cy="123188"/>
          </a:xfrm>
        </p:spPr>
        <p:txBody>
          <a:bodyPr wrap="square">
            <a:normAutofit/>
          </a:bodyPr>
          <a:lstStyle/>
          <a:p>
            <a:pPr algn="r">
              <a:spcAft>
                <a:spcPts val="600"/>
              </a:spcAft>
            </a:pPr>
            <a:fld id="{F25965E0-7062-474C-8671-DB3A3CE669B0}" type="slidenum">
              <a:rPr lang="nl-NL" smtClean="0"/>
              <a:pPr algn="r">
                <a:spcAft>
                  <a:spcPts val="600"/>
                </a:spcAft>
              </a:pPr>
              <a:t>2</a:t>
            </a:fld>
            <a:endParaRPr lang="nl-NL"/>
          </a:p>
        </p:txBody>
      </p:sp>
      <p:sp>
        <p:nvSpPr>
          <p:cNvPr id="3" name="Text Placeholder 2">
            <a:extLst>
              <a:ext uri="{FF2B5EF4-FFF2-40B4-BE49-F238E27FC236}">
                <a16:creationId xmlns:a16="http://schemas.microsoft.com/office/drawing/2014/main" id="{C4720B43-F82C-4205-B9F7-5F30FD0460D6}"/>
              </a:ext>
            </a:extLst>
          </p:cNvPr>
          <p:cNvSpPr>
            <a:spLocks noGrp="1"/>
          </p:cNvSpPr>
          <p:nvPr>
            <p:ph type="body" sz="quarter" idx="10"/>
          </p:nvPr>
        </p:nvSpPr>
        <p:spPr>
          <a:xfrm>
            <a:off x="597314" y="959724"/>
            <a:ext cx="8100286" cy="1281690"/>
          </a:xfrm>
        </p:spPr>
        <p:txBody>
          <a:bodyPr wrap="square" anchor="t">
            <a:normAutofit fontScale="70000" lnSpcReduction="20000"/>
          </a:bodyPr>
          <a:lstStyle/>
          <a:p>
            <a:pPr marL="252095" indent="-252095"/>
            <a:r>
              <a:rPr lang="en-GB" dirty="0">
                <a:latin typeface="Verdana"/>
                <a:ea typeface="Verdana"/>
              </a:rPr>
              <a:t>PPRO: Investigating</a:t>
            </a:r>
            <a:r>
              <a:rPr lang="en-GB" dirty="0">
                <a:effectLst/>
                <a:latin typeface="Verdana"/>
                <a:ea typeface="Verdana"/>
              </a:rPr>
              <a:t> the interoperability of data regarding proteins in their interaction with the world</a:t>
            </a:r>
            <a:endParaRPr lang="en-US" dirty="0">
              <a:latin typeface="Verdana"/>
              <a:ea typeface="Verdana"/>
            </a:endParaRPr>
          </a:p>
          <a:p>
            <a:pPr marL="252095" indent="-252095"/>
            <a:r>
              <a:rPr lang="en-GB" dirty="0">
                <a:latin typeface="Verdana"/>
                <a:ea typeface="Verdana"/>
              </a:rPr>
              <a:t>What exists already?</a:t>
            </a:r>
          </a:p>
          <a:p>
            <a:pPr marL="252095" indent="-252095"/>
            <a:r>
              <a:rPr lang="nl-NL" dirty="0" err="1">
                <a:latin typeface="Verdana"/>
                <a:ea typeface="Verdana"/>
              </a:rPr>
              <a:t>Additions</a:t>
            </a:r>
            <a:r>
              <a:rPr lang="nl-NL" dirty="0">
                <a:latin typeface="Verdana"/>
                <a:ea typeface="Verdana"/>
              </a:rPr>
              <a:t>: </a:t>
            </a:r>
            <a:r>
              <a:rPr lang="nl-NL" dirty="0" err="1">
                <a:latin typeface="Verdana"/>
                <a:ea typeface="Verdana"/>
              </a:rPr>
              <a:t>protein</a:t>
            </a:r>
            <a:r>
              <a:rPr lang="nl-NL" dirty="0">
                <a:latin typeface="Verdana"/>
                <a:ea typeface="Verdana"/>
              </a:rPr>
              <a:t> </a:t>
            </a:r>
            <a:r>
              <a:rPr lang="nl-NL" dirty="0" err="1">
                <a:latin typeface="Verdana"/>
                <a:ea typeface="Verdana"/>
              </a:rPr>
              <a:t>technology</a:t>
            </a:r>
            <a:r>
              <a:rPr lang="nl-NL" dirty="0">
                <a:latin typeface="Verdana"/>
                <a:ea typeface="Verdana"/>
              </a:rPr>
              <a:t>, </a:t>
            </a:r>
            <a:r>
              <a:rPr lang="nl-NL" dirty="0" err="1">
                <a:latin typeface="Verdana"/>
                <a:ea typeface="Verdana"/>
              </a:rPr>
              <a:t>digestibility</a:t>
            </a:r>
            <a:r>
              <a:rPr lang="nl-NL" dirty="0">
                <a:latin typeface="Verdana"/>
                <a:ea typeface="Verdana"/>
              </a:rPr>
              <a:t> information, </a:t>
            </a:r>
            <a:r>
              <a:rPr lang="nl-NL" dirty="0" err="1">
                <a:latin typeface="Verdana"/>
                <a:ea typeface="Verdana"/>
              </a:rPr>
              <a:t>sensory</a:t>
            </a:r>
            <a:r>
              <a:rPr lang="nl-NL" dirty="0">
                <a:latin typeface="Verdana"/>
                <a:ea typeface="Verdana"/>
              </a:rPr>
              <a:t> information</a:t>
            </a:r>
          </a:p>
          <a:p>
            <a:pPr marL="252095" indent="-252095"/>
            <a:endParaRPr lang="nl-NL" dirty="0">
              <a:ea typeface="Verdana" pitchFamily="34" charset="0"/>
            </a:endParaRPr>
          </a:p>
        </p:txBody>
      </p:sp>
      <p:pic>
        <p:nvPicPr>
          <p:cNvPr id="11" name="Picture 10">
            <a:extLst>
              <a:ext uri="{FF2B5EF4-FFF2-40B4-BE49-F238E27FC236}">
                <a16:creationId xmlns:a16="http://schemas.microsoft.com/office/drawing/2014/main" id="{86E102C4-D910-433B-BE8D-348456E57D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00" y="2142744"/>
            <a:ext cx="8008570" cy="2449722"/>
          </a:xfrm>
          <a:prstGeom prst="rect">
            <a:avLst/>
          </a:prstGeom>
        </p:spPr>
      </p:pic>
    </p:spTree>
    <p:extLst>
      <p:ext uri="{BB962C8B-B14F-4D97-AF65-F5344CB8AC3E}">
        <p14:creationId xmlns:p14="http://schemas.microsoft.com/office/powerpoint/2010/main" val="219414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Icon&#10;&#10;Description automatically generated">
            <a:extLst>
              <a:ext uri="{FF2B5EF4-FFF2-40B4-BE49-F238E27FC236}">
                <a16:creationId xmlns:a16="http://schemas.microsoft.com/office/drawing/2014/main" id="{47A78F98-C725-42FE-BDC1-E276655E01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724" y="1526796"/>
            <a:ext cx="713867" cy="669596"/>
          </a:xfrm>
          <a:prstGeom prst="rect">
            <a:avLst/>
          </a:prstGeom>
        </p:spPr>
      </p:pic>
      <p:pic>
        <p:nvPicPr>
          <p:cNvPr id="5" name="Graphic 6" descr="Magnifying glass with solid fill">
            <a:extLst>
              <a:ext uri="{FF2B5EF4-FFF2-40B4-BE49-F238E27FC236}">
                <a16:creationId xmlns:a16="http://schemas.microsoft.com/office/drawing/2014/main" id="{EA5E0C3C-BE41-10D8-7E98-84163262D8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29656" y="813876"/>
            <a:ext cx="2258060" cy="2258060"/>
          </a:xfrm>
          <a:prstGeom prst="rect">
            <a:avLst/>
          </a:prstGeom>
        </p:spPr>
      </p:pic>
      <p:sp>
        <p:nvSpPr>
          <p:cNvPr id="8" name="Arrow: Right 7">
            <a:extLst>
              <a:ext uri="{FF2B5EF4-FFF2-40B4-BE49-F238E27FC236}">
                <a16:creationId xmlns:a16="http://schemas.microsoft.com/office/drawing/2014/main" id="{B87C0C62-0EBB-4AD7-BDE4-23898F0292B1}"/>
              </a:ext>
            </a:extLst>
          </p:cNvPr>
          <p:cNvSpPr/>
          <p:nvPr/>
        </p:nvSpPr>
        <p:spPr>
          <a:xfrm rot="5400000">
            <a:off x="3924337" y="2256369"/>
            <a:ext cx="493986" cy="91440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nl-NL" sz="1400" err="1">
              <a:solidFill>
                <a:schemeClr val="tx1"/>
              </a:solidFill>
            </a:endParaRPr>
          </a:p>
        </p:txBody>
      </p:sp>
      <p:pic>
        <p:nvPicPr>
          <p:cNvPr id="3" name="Picture 4" descr="Graphical user interface, text, application, chat or text message&#10;&#10;Description automatically generated">
            <a:extLst>
              <a:ext uri="{FF2B5EF4-FFF2-40B4-BE49-F238E27FC236}">
                <a16:creationId xmlns:a16="http://schemas.microsoft.com/office/drawing/2014/main" id="{B971CA2A-90ED-3B2E-7362-F2775FC05344}"/>
              </a:ext>
            </a:extLst>
          </p:cNvPr>
          <p:cNvPicPr>
            <a:picLocks noChangeAspect="1"/>
          </p:cNvPicPr>
          <p:nvPr/>
        </p:nvPicPr>
        <p:blipFill>
          <a:blip r:embed="rId6"/>
          <a:stretch>
            <a:fillRect/>
          </a:stretch>
        </p:blipFill>
        <p:spPr>
          <a:xfrm>
            <a:off x="1685514" y="3016243"/>
            <a:ext cx="6331713" cy="1962149"/>
          </a:xfrm>
          <a:prstGeom prst="rect">
            <a:avLst/>
          </a:prstGeom>
        </p:spPr>
      </p:pic>
      <p:sp>
        <p:nvSpPr>
          <p:cNvPr id="12" name="TextBox 11">
            <a:extLst>
              <a:ext uri="{FF2B5EF4-FFF2-40B4-BE49-F238E27FC236}">
                <a16:creationId xmlns:a16="http://schemas.microsoft.com/office/drawing/2014/main" id="{59AE07CA-BA44-4134-8539-6C82894911E7}"/>
              </a:ext>
            </a:extLst>
          </p:cNvPr>
          <p:cNvSpPr txBox="1"/>
          <p:nvPr/>
        </p:nvSpPr>
        <p:spPr>
          <a:xfrm>
            <a:off x="4483591" y="3556611"/>
            <a:ext cx="3315922" cy="302712"/>
          </a:xfrm>
          <a:prstGeom prst="rect">
            <a:avLst/>
          </a:prstGeom>
          <a:noFill/>
        </p:spPr>
        <p:txBody>
          <a:bodyPr wrap="square" rtlCol="0">
            <a:spAutoFit/>
          </a:bodyPr>
          <a:lstStyle/>
          <a:p>
            <a:pPr>
              <a:lnSpc>
                <a:spcPts val="1800"/>
              </a:lnSpc>
            </a:pPr>
            <a:r>
              <a:rPr lang="nl-NL" sz="1100">
                <a:latin typeface="Verdana" pitchFamily="34" charset="0"/>
              </a:rPr>
              <a:t>See https://github.com/HajoRijgersberg/OM</a:t>
            </a:r>
          </a:p>
        </p:txBody>
      </p:sp>
      <p:sp>
        <p:nvSpPr>
          <p:cNvPr id="2" name="Title 1">
            <a:extLst>
              <a:ext uri="{FF2B5EF4-FFF2-40B4-BE49-F238E27FC236}">
                <a16:creationId xmlns:a16="http://schemas.microsoft.com/office/drawing/2014/main" id="{1767D9F4-D877-4925-8B1D-3EB053F93F56}"/>
              </a:ext>
            </a:extLst>
          </p:cNvPr>
          <p:cNvSpPr>
            <a:spLocks noGrp="1"/>
          </p:cNvSpPr>
          <p:nvPr>
            <p:ph type="title"/>
          </p:nvPr>
        </p:nvSpPr>
        <p:spPr>
          <a:xfrm>
            <a:off x="561600" y="168288"/>
            <a:ext cx="8330400" cy="610302"/>
          </a:xfrm>
        </p:spPr>
        <p:txBody>
          <a:bodyPr wrap="square" anchor="t">
            <a:normAutofit/>
          </a:bodyPr>
          <a:lstStyle/>
          <a:p>
            <a:r>
              <a:rPr lang="nl-NL"/>
              <a:t>P-PRO </a:t>
            </a:r>
            <a:r>
              <a:rPr lang="nl-NL" err="1"/>
              <a:t>structure</a:t>
            </a:r>
            <a:endParaRPr lang="nl-NL"/>
          </a:p>
        </p:txBody>
      </p:sp>
      <p:sp>
        <p:nvSpPr>
          <p:cNvPr id="4" name="Slide Number Placeholder 3">
            <a:extLst>
              <a:ext uri="{FF2B5EF4-FFF2-40B4-BE49-F238E27FC236}">
                <a16:creationId xmlns:a16="http://schemas.microsoft.com/office/drawing/2014/main" id="{4A00DAFB-E847-45A6-B9F9-3E60F5FE57F8}"/>
              </a:ext>
            </a:extLst>
          </p:cNvPr>
          <p:cNvSpPr>
            <a:spLocks noGrp="1"/>
          </p:cNvSpPr>
          <p:nvPr>
            <p:ph type="sldNum" sz="quarter" idx="17"/>
          </p:nvPr>
        </p:nvSpPr>
        <p:spPr>
          <a:xfrm>
            <a:off x="8463600" y="4773600"/>
            <a:ext cx="468000" cy="123188"/>
          </a:xfrm>
        </p:spPr>
        <p:txBody>
          <a:bodyPr wrap="square">
            <a:normAutofit/>
          </a:bodyPr>
          <a:lstStyle/>
          <a:p>
            <a:pPr algn="r">
              <a:spcAft>
                <a:spcPts val="600"/>
              </a:spcAft>
            </a:pPr>
            <a:fld id="{F25965E0-7062-474C-8671-DB3A3CE669B0}" type="slidenum">
              <a:rPr lang="nl-NL" smtClean="0"/>
              <a:pPr algn="r">
                <a:spcAft>
                  <a:spcPts val="600"/>
                </a:spcAft>
              </a:pPr>
              <a:t>3</a:t>
            </a:fld>
            <a:endParaRPr lang="nl-NL"/>
          </a:p>
        </p:txBody>
      </p:sp>
      <p:pic>
        <p:nvPicPr>
          <p:cNvPr id="7" name="Picture 6" descr="Diagram&#10;&#10;Description automatically generated">
            <a:extLst>
              <a:ext uri="{FF2B5EF4-FFF2-40B4-BE49-F238E27FC236}">
                <a16:creationId xmlns:a16="http://schemas.microsoft.com/office/drawing/2014/main" id="{38589603-181C-4640-AB97-8082CD4789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652" y="831812"/>
            <a:ext cx="7165386" cy="3891107"/>
          </a:xfrm>
          <a:prstGeom prst="rect">
            <a:avLst/>
          </a:prstGeom>
        </p:spPr>
      </p:pic>
      <p:pic>
        <p:nvPicPr>
          <p:cNvPr id="13" name="Picture 12" descr="Diagram&#10;&#10;Description automatically generated">
            <a:extLst>
              <a:ext uri="{FF2B5EF4-FFF2-40B4-BE49-F238E27FC236}">
                <a16:creationId xmlns:a16="http://schemas.microsoft.com/office/drawing/2014/main" id="{163CAC11-BB38-46CC-90A1-C96F8800C5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443" y="813876"/>
            <a:ext cx="7972905" cy="4329624"/>
          </a:xfrm>
          <a:prstGeom prst="rect">
            <a:avLst/>
          </a:prstGeom>
        </p:spPr>
      </p:pic>
    </p:spTree>
    <p:extLst>
      <p:ext uri="{BB962C8B-B14F-4D97-AF65-F5344CB8AC3E}">
        <p14:creationId xmlns:p14="http://schemas.microsoft.com/office/powerpoint/2010/main" val="320105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53447" y="299027"/>
            <a:ext cx="8661953" cy="610302"/>
          </a:xfrm>
        </p:spPr>
        <p:txBody>
          <a:bodyPr/>
          <a:lstStyle/>
          <a:p>
            <a:r>
              <a:rPr lang="nl-NL" sz="3000" err="1"/>
              <a:t>Thank</a:t>
            </a:r>
            <a:r>
              <a:rPr lang="nl-NL" sz="3000"/>
              <a:t> </a:t>
            </a:r>
            <a:r>
              <a:rPr lang="nl-NL" sz="3000" err="1"/>
              <a:t>you</a:t>
            </a:r>
            <a:r>
              <a:rPr lang="nl-NL" sz="3000"/>
              <a:t> </a:t>
            </a:r>
            <a:r>
              <a:rPr lang="nl-NL" sz="3000" err="1"/>
              <a:t>for</a:t>
            </a:r>
            <a:r>
              <a:rPr lang="nl-NL" sz="3000"/>
              <a:t> </a:t>
            </a:r>
            <a:r>
              <a:rPr lang="nl-NL" sz="3000" err="1"/>
              <a:t>your</a:t>
            </a:r>
            <a:r>
              <a:rPr lang="nl-NL" sz="3000"/>
              <a:t> attention! </a:t>
            </a:r>
          </a:p>
        </p:txBody>
      </p:sp>
      <p:sp>
        <p:nvSpPr>
          <p:cNvPr id="6" name="Tijdelijke aanduiding voor tekst 5"/>
          <p:cNvSpPr>
            <a:spLocks noGrp="1"/>
          </p:cNvSpPr>
          <p:nvPr>
            <p:ph type="body" sz="quarter" idx="17"/>
          </p:nvPr>
        </p:nvSpPr>
        <p:spPr>
          <a:xfrm>
            <a:off x="88743" y="1718985"/>
            <a:ext cx="2421921" cy="1223447"/>
          </a:xfrm>
        </p:spPr>
        <p:txBody>
          <a:bodyPr/>
          <a:lstStyle/>
          <a:p>
            <a:pPr>
              <a:lnSpc>
                <a:spcPct val="150000"/>
              </a:lnSpc>
              <a:spcBef>
                <a:spcPts val="0"/>
              </a:spcBef>
              <a:buClr>
                <a:srgbClr val="005172"/>
              </a:buClr>
            </a:pPr>
            <a:r>
              <a:rPr lang="nl-NL" sz="1000" b="1">
                <a:solidFill>
                  <a:srgbClr val="005172"/>
                </a:solidFill>
                <a:latin typeface="Verdana"/>
                <a:ea typeface="Verdana"/>
              </a:rPr>
              <a:t>Hannelore </a:t>
            </a:r>
            <a:r>
              <a:rPr lang="nl-NL" sz="1000" b="1" err="1">
                <a:solidFill>
                  <a:srgbClr val="005172"/>
                </a:solidFill>
                <a:latin typeface="Verdana"/>
                <a:ea typeface="Verdana"/>
              </a:rPr>
              <a:t>Heuer</a:t>
            </a:r>
            <a:r>
              <a:rPr lang="nl-NL" sz="1000" b="1" i="1">
                <a:solidFill>
                  <a:srgbClr val="005172"/>
                </a:solidFill>
                <a:latin typeface="Verdana"/>
                <a:ea typeface="Verdana"/>
              </a:rPr>
              <a:t> </a:t>
            </a:r>
            <a:endParaRPr lang="en-US" b="1">
              <a:solidFill>
                <a:srgbClr val="005172"/>
              </a:solidFill>
              <a:ea typeface="Verdana" pitchFamily="34" charset="0"/>
            </a:endParaRPr>
          </a:p>
          <a:p>
            <a:pPr>
              <a:lnSpc>
                <a:spcPct val="150000"/>
              </a:lnSpc>
              <a:spcBef>
                <a:spcPts val="0"/>
              </a:spcBef>
            </a:pPr>
            <a:r>
              <a:rPr lang="nl-NL" sz="1000">
                <a:solidFill>
                  <a:srgbClr val="005172"/>
                </a:solidFill>
                <a:latin typeface="Verdana"/>
                <a:ea typeface="Verdana"/>
              </a:rPr>
              <a:t>Food </a:t>
            </a:r>
            <a:r>
              <a:rPr lang="nl-NL" sz="1000" err="1">
                <a:solidFill>
                  <a:srgbClr val="005172"/>
                </a:solidFill>
                <a:latin typeface="Verdana"/>
                <a:ea typeface="Verdana"/>
              </a:rPr>
              <a:t>and</a:t>
            </a:r>
            <a:r>
              <a:rPr lang="nl-NL" sz="1000">
                <a:solidFill>
                  <a:srgbClr val="005172"/>
                </a:solidFill>
                <a:latin typeface="Verdana"/>
                <a:ea typeface="Verdana"/>
              </a:rPr>
              <a:t> Data </a:t>
            </a:r>
            <a:r>
              <a:rPr lang="nl-NL" sz="1000" err="1">
                <a:solidFill>
                  <a:srgbClr val="005172"/>
                </a:solidFill>
                <a:latin typeface="Verdana"/>
                <a:ea typeface="Verdana"/>
              </a:rPr>
              <a:t>Science</a:t>
            </a:r>
            <a:r>
              <a:rPr lang="nl-NL" sz="1000">
                <a:solidFill>
                  <a:srgbClr val="005172"/>
                </a:solidFill>
                <a:latin typeface="Verdana"/>
                <a:ea typeface="Verdana"/>
              </a:rPr>
              <a:t> Researcher</a:t>
            </a:r>
            <a:endParaRPr lang="en-US" b="1">
              <a:solidFill>
                <a:srgbClr val="005172"/>
              </a:solidFill>
              <a:ea typeface="Verdana" pitchFamily="34" charset="0"/>
            </a:endParaRPr>
          </a:p>
          <a:p>
            <a:pPr>
              <a:lnSpc>
                <a:spcPct val="150000"/>
              </a:lnSpc>
            </a:pPr>
            <a:r>
              <a:rPr lang="nl-NL" sz="1000">
                <a:solidFill>
                  <a:srgbClr val="005172"/>
                </a:solidFill>
                <a:latin typeface="Verdana"/>
                <a:ea typeface="Verdana"/>
              </a:rPr>
              <a:t>T: </a:t>
            </a:r>
            <a:r>
              <a:rPr lang="nl-NL" sz="1000">
                <a:latin typeface="Verdana"/>
                <a:ea typeface="Verdana"/>
              </a:rPr>
              <a:t>+31 317 488 770</a:t>
            </a:r>
            <a:br>
              <a:rPr lang="nl-NL" sz="1000"/>
            </a:br>
            <a:r>
              <a:rPr lang="nl-NL" sz="1000">
                <a:solidFill>
                  <a:srgbClr val="005172"/>
                </a:solidFill>
                <a:latin typeface="Verdana"/>
                <a:ea typeface="Verdana"/>
              </a:rPr>
              <a:t>E: </a:t>
            </a:r>
            <a:r>
              <a:rPr lang="nl-NL" sz="1000" u="sng">
                <a:solidFill>
                  <a:srgbClr val="005172"/>
                </a:solidFill>
                <a:latin typeface="Verdana"/>
                <a:ea typeface="Verdana"/>
                <a:hlinkClick r:id="rId3"/>
              </a:rPr>
              <a:t>hannelore</a:t>
            </a:r>
            <a:r>
              <a:rPr lang="nl-NL" sz="1000" u="sng">
                <a:solidFill>
                  <a:srgbClr val="005172"/>
                </a:solidFill>
                <a:latin typeface="Verdana"/>
                <a:ea typeface="Verdana"/>
                <a:hlinkClick r:id="rId3">
                  <a:extLst>
                    <a:ext uri="{A12FA001-AC4F-418D-AE19-62706E023703}">
                      <ahyp:hlinkClr xmlns:ahyp="http://schemas.microsoft.com/office/drawing/2018/hyperlinkcolor" val="tx"/>
                    </a:ext>
                  </a:extLst>
                </a:hlinkClick>
              </a:rPr>
              <a:t>.heuer@</a:t>
            </a:r>
            <a:r>
              <a:rPr lang="nl-NL" sz="1000" u="sng">
                <a:solidFill>
                  <a:srgbClr val="005172"/>
                </a:solidFill>
                <a:latin typeface="Verdana"/>
                <a:ea typeface="Verdana"/>
                <a:hlinkClick r:id="rId3"/>
              </a:rPr>
              <a:t>wur.nl</a:t>
            </a:r>
            <a:endParaRPr lang="nl-NL" sz="1000" u="sng">
              <a:solidFill>
                <a:srgbClr val="005172"/>
              </a:solidFill>
              <a:latin typeface="Verdana"/>
              <a:ea typeface="Verdana"/>
            </a:endParaRPr>
          </a:p>
          <a:p>
            <a:pPr>
              <a:lnSpc>
                <a:spcPts val="1406"/>
              </a:lnSpc>
              <a:spcBef>
                <a:spcPts val="0"/>
              </a:spcBef>
              <a:buClr>
                <a:srgbClr val="005172"/>
              </a:buClr>
            </a:pPr>
            <a:endParaRPr lang="nl-NL" sz="900">
              <a:solidFill>
                <a:srgbClr val="005172"/>
              </a:solidFill>
            </a:endParaRPr>
          </a:p>
          <a:p>
            <a:pPr>
              <a:spcBef>
                <a:spcPts val="0"/>
              </a:spcBef>
            </a:pPr>
            <a:br>
              <a:rPr lang="nl-NL" sz="1500"/>
            </a:br>
            <a:endParaRPr lang="nl-NL" sz="1500" b="1"/>
          </a:p>
          <a:p>
            <a:pPr>
              <a:spcBef>
                <a:spcPts val="0"/>
              </a:spcBef>
            </a:pPr>
            <a:endParaRPr lang="nl-NL" sz="1500"/>
          </a:p>
          <a:p>
            <a:pPr>
              <a:spcBef>
                <a:spcPts val="0"/>
              </a:spcBef>
            </a:pPr>
            <a:endParaRPr lang="nl-NL" sz="1500"/>
          </a:p>
          <a:p>
            <a:endParaRPr lang="nl-NL" sz="1500"/>
          </a:p>
          <a:p>
            <a:endParaRPr lang="nl-NL" sz="1500" u="sng"/>
          </a:p>
        </p:txBody>
      </p:sp>
      <p:sp>
        <p:nvSpPr>
          <p:cNvPr id="3" name="Tijdelijke aanduiding voor dianummer 2"/>
          <p:cNvSpPr>
            <a:spLocks noGrp="1"/>
          </p:cNvSpPr>
          <p:nvPr>
            <p:ph type="sldNum" sz="quarter" idx="18"/>
          </p:nvPr>
        </p:nvSpPr>
        <p:spPr/>
        <p:txBody>
          <a:bodyPr/>
          <a:lstStyle/>
          <a:p>
            <a:pPr algn="r" defTabSz="685800">
              <a:lnSpc>
                <a:spcPts val="900"/>
              </a:lnSpc>
            </a:pPr>
            <a:fld id="{F25965E0-7062-474C-8671-DB3A3CE669B0}" type="slidenum">
              <a:rPr lang="nl-NL" smtClean="0">
                <a:solidFill>
                  <a:srgbClr val="005172"/>
                </a:solidFill>
              </a:rPr>
              <a:pPr algn="r" defTabSz="685800">
                <a:lnSpc>
                  <a:spcPts val="900"/>
                </a:lnSpc>
              </a:pPr>
              <a:t>4</a:t>
            </a:fld>
            <a:endParaRPr lang="nl-NL">
              <a:solidFill>
                <a:srgbClr val="005172"/>
              </a:solidFill>
            </a:endParaRPr>
          </a:p>
        </p:txBody>
      </p:sp>
      <p:sp>
        <p:nvSpPr>
          <p:cNvPr id="2" name="Rectangle 1">
            <a:extLst>
              <a:ext uri="{FF2B5EF4-FFF2-40B4-BE49-F238E27FC236}">
                <a16:creationId xmlns:a16="http://schemas.microsoft.com/office/drawing/2014/main" id="{A789BC63-24D4-4C67-9C06-560917F6FD7F}"/>
              </a:ext>
            </a:extLst>
          </p:cNvPr>
          <p:cNvSpPr/>
          <p:nvPr/>
        </p:nvSpPr>
        <p:spPr>
          <a:xfrm>
            <a:off x="2384832" y="3292527"/>
            <a:ext cx="2301656" cy="300082"/>
          </a:xfrm>
          <a:prstGeom prst="rect">
            <a:avLst/>
          </a:prstGeom>
        </p:spPr>
        <p:txBody>
          <a:bodyPr wrap="none" lIns="91440" tIns="45720" rIns="91440" bIns="45720" anchor="t">
            <a:spAutoFit/>
          </a:bodyPr>
          <a:lstStyle/>
          <a:p>
            <a:pPr defTabSz="685800"/>
            <a:r>
              <a:rPr lang="nl-NL" sz="1350" b="1" err="1">
                <a:solidFill>
                  <a:srgbClr val="005172"/>
                </a:solidFill>
                <a:latin typeface="Calibri"/>
                <a:cs typeface="Calibri"/>
              </a:rPr>
              <a:t>Acknowledgements</a:t>
            </a:r>
            <a:r>
              <a:rPr lang="nl-NL" sz="1350" b="1">
                <a:solidFill>
                  <a:srgbClr val="005172"/>
                </a:solidFill>
                <a:latin typeface="Calibri"/>
                <a:cs typeface="Calibri"/>
              </a:rPr>
              <a:t> </a:t>
            </a:r>
            <a:r>
              <a:rPr lang="nl-NL" sz="1350" b="1" err="1">
                <a:solidFill>
                  <a:srgbClr val="005172"/>
                </a:solidFill>
                <a:latin typeface="Calibri"/>
                <a:cs typeface="Calibri"/>
              </a:rPr>
              <a:t>funding</a:t>
            </a:r>
            <a:r>
              <a:rPr lang="nl-NL" sz="1350" b="1">
                <a:solidFill>
                  <a:srgbClr val="005172"/>
                </a:solidFill>
                <a:latin typeface="Calibri"/>
                <a:cs typeface="Calibri"/>
              </a:rPr>
              <a:t>:</a:t>
            </a:r>
            <a:endParaRPr lang="nl-NL" sz="1350" b="1" err="1">
              <a:solidFill>
                <a:srgbClr val="005172"/>
              </a:solidFill>
            </a:endParaRPr>
          </a:p>
        </p:txBody>
      </p:sp>
      <p:sp>
        <p:nvSpPr>
          <p:cNvPr id="5" name="Rectangle 4">
            <a:extLst>
              <a:ext uri="{FF2B5EF4-FFF2-40B4-BE49-F238E27FC236}">
                <a16:creationId xmlns:a16="http://schemas.microsoft.com/office/drawing/2014/main" id="{9D8BB657-8617-4F08-AFA2-20F3EE25A776}"/>
              </a:ext>
            </a:extLst>
          </p:cNvPr>
          <p:cNvSpPr/>
          <p:nvPr/>
        </p:nvSpPr>
        <p:spPr>
          <a:xfrm>
            <a:off x="313178" y="1082537"/>
            <a:ext cx="4501568" cy="400110"/>
          </a:xfrm>
          <a:prstGeom prst="rect">
            <a:avLst/>
          </a:prstGeom>
        </p:spPr>
        <p:txBody>
          <a:bodyPr wrap="square">
            <a:spAutoFit/>
          </a:bodyPr>
          <a:lstStyle/>
          <a:p>
            <a:pPr marL="428625" indent="-428625" defTabSz="685800">
              <a:buSzPct val="80000"/>
              <a:buFont typeface="Wingdings" panose="05000000000000000000" pitchFamily="2" charset="2"/>
              <a:buChar char="q"/>
            </a:pPr>
            <a:r>
              <a:rPr lang="nl-NL" sz="2000">
                <a:solidFill>
                  <a:srgbClr val="005172"/>
                </a:solidFill>
              </a:rPr>
              <a:t>Questions? Feel free to contact us</a:t>
            </a:r>
          </a:p>
        </p:txBody>
      </p:sp>
      <p:sp>
        <p:nvSpPr>
          <p:cNvPr id="21" name="Tijdelijke aanduiding voor tekst 5">
            <a:extLst>
              <a:ext uri="{FF2B5EF4-FFF2-40B4-BE49-F238E27FC236}">
                <a16:creationId xmlns:a16="http://schemas.microsoft.com/office/drawing/2014/main" id="{D175B803-35FD-4E5F-B641-B632AB2BCF30}"/>
              </a:ext>
            </a:extLst>
          </p:cNvPr>
          <p:cNvSpPr txBox="1">
            <a:spLocks/>
          </p:cNvSpPr>
          <p:nvPr/>
        </p:nvSpPr>
        <p:spPr bwMode="auto">
          <a:xfrm>
            <a:off x="2382620" y="1718985"/>
            <a:ext cx="2487832" cy="1244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91440" bIns="45720" numCol="1" anchor="t" anchorCtr="0" compatLnSpc="1">
            <a:prstTxWarp prst="textNoShape">
              <a:avLst/>
            </a:prstTxWarp>
          </a:bodyPr>
          <a:lstStyle>
            <a:lvl1pPr marL="0" indent="0" algn="l" rtl="0" fontAlgn="base">
              <a:lnSpc>
                <a:spcPts val="1875"/>
              </a:lnSpc>
              <a:spcBef>
                <a:spcPts val="900"/>
              </a:spcBef>
              <a:spcAft>
                <a:spcPct val="0"/>
              </a:spcAft>
              <a:buClr>
                <a:schemeClr val="bg2"/>
              </a:buClr>
              <a:buSzPct val="140000"/>
              <a:buFont typeface="Wingdings" pitchFamily="2" charset="2"/>
              <a:buNone/>
              <a:defRPr sz="1650" kern="1200">
                <a:solidFill>
                  <a:schemeClr val="tx1"/>
                </a:solidFill>
                <a:latin typeface="Verdana" pitchFamily="34" charset="0"/>
                <a:ea typeface="+mn-ea"/>
                <a:cs typeface="+mn-cs"/>
              </a:defRPr>
            </a:lvl1pPr>
            <a:lvl2pPr marL="736997" indent="-214313" algn="l" rtl="0" fontAlgn="base">
              <a:lnSpc>
                <a:spcPts val="1875"/>
              </a:lnSpc>
              <a:spcBef>
                <a:spcPts val="750"/>
              </a:spcBef>
              <a:spcAft>
                <a:spcPct val="0"/>
              </a:spcAft>
              <a:buClr>
                <a:schemeClr val="bg2"/>
              </a:buClr>
              <a:buSzPct val="115000"/>
              <a:buFont typeface="Verdana" pitchFamily="34" charset="0"/>
              <a:buChar char="●"/>
              <a:defRPr sz="1650" kern="1200">
                <a:solidFill>
                  <a:schemeClr val="bg2"/>
                </a:solidFill>
                <a:latin typeface="Verdana" pitchFamily="34" charset="0"/>
                <a:ea typeface="+mn-ea"/>
                <a:cs typeface="+mn-cs"/>
              </a:defRPr>
            </a:lvl2pPr>
            <a:lvl3pPr marL="1409700" indent="-239316" algn="l" rtl="0" fontAlgn="base">
              <a:lnSpc>
                <a:spcPts val="1875"/>
              </a:lnSpc>
              <a:spcBef>
                <a:spcPts val="750"/>
              </a:spcBef>
              <a:spcAft>
                <a:spcPct val="0"/>
              </a:spcAft>
              <a:buSzPct val="115000"/>
              <a:buFont typeface="Verdana" pitchFamily="34" charset="0"/>
              <a:buChar char="●"/>
              <a:defRPr sz="1650" kern="1200">
                <a:solidFill>
                  <a:schemeClr val="bg2"/>
                </a:solidFill>
                <a:latin typeface="Verdana" pitchFamily="34" charset="0"/>
                <a:ea typeface="+mn-ea"/>
                <a:cs typeface="+mn-cs"/>
              </a:defRPr>
            </a:lvl3pPr>
            <a:lvl4pPr marL="2019300" indent="-270272" algn="l" rtl="0" fontAlgn="base">
              <a:lnSpc>
                <a:spcPts val="1875"/>
              </a:lnSpc>
              <a:spcBef>
                <a:spcPct val="20000"/>
              </a:spcBef>
              <a:spcAft>
                <a:spcPct val="0"/>
              </a:spcAft>
              <a:buSzPct val="115000"/>
              <a:buFont typeface="Verdana" pitchFamily="34" charset="0"/>
              <a:buChar char="●"/>
              <a:defRPr sz="1650" kern="1200" baseline="0">
                <a:solidFill>
                  <a:schemeClr val="bg2"/>
                </a:solidFill>
                <a:latin typeface="Verdana" pitchFamily="34" charset="0"/>
                <a:ea typeface="+mn-ea"/>
                <a:cs typeface="+mn-cs"/>
              </a:defRPr>
            </a:lvl4pPr>
            <a:lvl5pPr marL="2553891" indent="-264319" algn="l" rtl="0" fontAlgn="base">
              <a:lnSpc>
                <a:spcPts val="1875"/>
              </a:lnSpc>
              <a:spcBef>
                <a:spcPct val="20000"/>
              </a:spcBef>
              <a:spcAft>
                <a:spcPct val="0"/>
              </a:spcAft>
              <a:buSzPct val="115000"/>
              <a:buFont typeface="Verdana" pitchFamily="34" charset="0"/>
              <a:buChar char="●"/>
              <a:defRPr sz="1650" kern="1200">
                <a:solidFill>
                  <a:schemeClr val="bg2"/>
                </a:solidFill>
                <a:latin typeface="Verdana"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50000"/>
              </a:lnSpc>
              <a:spcBef>
                <a:spcPts val="0"/>
              </a:spcBef>
              <a:buClr>
                <a:srgbClr val="005172"/>
              </a:buClr>
            </a:pPr>
            <a:r>
              <a:rPr lang="nl-NL" sz="1000" b="1">
                <a:solidFill>
                  <a:srgbClr val="005172"/>
                </a:solidFill>
                <a:latin typeface="Verdana"/>
                <a:ea typeface="Verdana"/>
              </a:rPr>
              <a:t>Sander van Leeuwen</a:t>
            </a:r>
            <a:r>
              <a:rPr lang="nl-NL" sz="1000" i="1">
                <a:solidFill>
                  <a:srgbClr val="005172"/>
                </a:solidFill>
                <a:latin typeface="Verdana"/>
                <a:ea typeface="Verdana"/>
              </a:rPr>
              <a:t> </a:t>
            </a:r>
            <a:r>
              <a:rPr lang="nl-NL" sz="1000">
                <a:solidFill>
                  <a:srgbClr val="005172"/>
                </a:solidFill>
                <a:latin typeface="Verdana"/>
                <a:ea typeface="Verdana"/>
              </a:rPr>
              <a:t>Food </a:t>
            </a:r>
            <a:r>
              <a:rPr lang="nl-NL" sz="1000" err="1">
                <a:solidFill>
                  <a:srgbClr val="005172"/>
                </a:solidFill>
                <a:latin typeface="Verdana"/>
                <a:ea typeface="Verdana"/>
              </a:rPr>
              <a:t>and</a:t>
            </a:r>
            <a:r>
              <a:rPr lang="nl-NL" sz="1000">
                <a:solidFill>
                  <a:srgbClr val="005172"/>
                </a:solidFill>
                <a:latin typeface="Verdana"/>
                <a:ea typeface="Verdana"/>
              </a:rPr>
              <a:t> Data </a:t>
            </a:r>
            <a:r>
              <a:rPr lang="nl-NL" sz="1000" err="1">
                <a:solidFill>
                  <a:srgbClr val="005172"/>
                </a:solidFill>
                <a:latin typeface="Verdana"/>
                <a:ea typeface="Verdana"/>
              </a:rPr>
              <a:t>Science</a:t>
            </a:r>
            <a:r>
              <a:rPr lang="nl-NL" sz="1000">
                <a:solidFill>
                  <a:srgbClr val="005172"/>
                </a:solidFill>
                <a:latin typeface="Verdana"/>
                <a:ea typeface="Verdana"/>
              </a:rPr>
              <a:t> Researcher</a:t>
            </a:r>
            <a:endParaRPr lang="nl-NL" sz="1000">
              <a:latin typeface="Verdana"/>
              <a:ea typeface="Verdana"/>
            </a:endParaRPr>
          </a:p>
          <a:p>
            <a:pPr>
              <a:lnSpc>
                <a:spcPct val="150000"/>
              </a:lnSpc>
              <a:buClr>
                <a:srgbClr val="005172"/>
              </a:buClr>
            </a:pPr>
            <a:r>
              <a:rPr lang="nl-NL" sz="1000">
                <a:solidFill>
                  <a:srgbClr val="005172"/>
                </a:solidFill>
                <a:latin typeface="Verdana"/>
                <a:ea typeface="Verdana"/>
              </a:rPr>
              <a:t>T: </a:t>
            </a:r>
            <a:r>
              <a:rPr lang="nl-NL" sz="1000">
                <a:latin typeface="Verdana"/>
                <a:ea typeface="Verdana"/>
              </a:rPr>
              <a:t>+31 317 488458</a:t>
            </a:r>
            <a:br>
              <a:rPr lang="nl-NL" sz="1000" u="sng"/>
            </a:br>
            <a:r>
              <a:rPr lang="nl-NL" sz="1000">
                <a:solidFill>
                  <a:srgbClr val="005172"/>
                </a:solidFill>
                <a:latin typeface="Verdana"/>
                <a:ea typeface="Verdana"/>
              </a:rPr>
              <a:t>E: </a:t>
            </a:r>
            <a:r>
              <a:rPr lang="nl-NL" sz="1000" u="sng">
                <a:solidFill>
                  <a:srgbClr val="005172"/>
                </a:solidFill>
                <a:latin typeface="Verdana"/>
                <a:ea typeface="Verdana"/>
                <a:hlinkClick r:id="rId4"/>
              </a:rPr>
              <a:t>sander.vanleeuwen@wur.nl</a:t>
            </a:r>
            <a:endParaRPr lang="nl-NL" sz="1000" u="sng">
              <a:solidFill>
                <a:srgbClr val="005172"/>
              </a:solidFill>
              <a:latin typeface="Verdana"/>
              <a:ea typeface="Verdana"/>
            </a:endParaRPr>
          </a:p>
          <a:p>
            <a:pPr>
              <a:lnSpc>
                <a:spcPct val="150000"/>
              </a:lnSpc>
              <a:spcBef>
                <a:spcPts val="0"/>
              </a:spcBef>
              <a:buClr>
                <a:srgbClr val="005172"/>
              </a:buClr>
            </a:pPr>
            <a:endParaRPr lang="nl-NL" sz="900">
              <a:solidFill>
                <a:srgbClr val="005172"/>
              </a:solidFill>
              <a:ea typeface="Verdana" pitchFamily="34" charset="0"/>
            </a:endParaRPr>
          </a:p>
          <a:p>
            <a:pPr>
              <a:spcBef>
                <a:spcPts val="0"/>
              </a:spcBef>
            </a:pPr>
            <a:br>
              <a:rPr lang="nl-NL" sz="1500"/>
            </a:br>
            <a:endParaRPr lang="nl-NL" sz="1500" b="1">
              <a:ea typeface="Verdana"/>
            </a:endParaRPr>
          </a:p>
          <a:p>
            <a:pPr>
              <a:spcBef>
                <a:spcPts val="0"/>
              </a:spcBef>
            </a:pPr>
            <a:endParaRPr lang="nl-NL" sz="1500"/>
          </a:p>
          <a:p>
            <a:pPr>
              <a:spcBef>
                <a:spcPts val="0"/>
              </a:spcBef>
            </a:pPr>
            <a:endParaRPr lang="nl-NL" sz="1500"/>
          </a:p>
          <a:p>
            <a:endParaRPr lang="nl-NL" sz="1500"/>
          </a:p>
          <a:p>
            <a:endParaRPr lang="nl-NL" sz="1500" u="sng"/>
          </a:p>
        </p:txBody>
      </p:sp>
      <p:sp>
        <p:nvSpPr>
          <p:cNvPr id="8" name="Rectangle 7">
            <a:extLst>
              <a:ext uri="{FF2B5EF4-FFF2-40B4-BE49-F238E27FC236}">
                <a16:creationId xmlns:a16="http://schemas.microsoft.com/office/drawing/2014/main" id="{DA348B19-2D0B-458C-AC85-1641113A41DC}"/>
              </a:ext>
            </a:extLst>
          </p:cNvPr>
          <p:cNvSpPr/>
          <p:nvPr/>
        </p:nvSpPr>
        <p:spPr>
          <a:xfrm>
            <a:off x="6324600" y="4454180"/>
            <a:ext cx="1078435" cy="33431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p>
            <a:pPr algn="ctr"/>
            <a:endParaRPr lang="nl-NL" sz="1400">
              <a:solidFill>
                <a:schemeClr val="tx1"/>
              </a:solidFill>
            </a:endParaRPr>
          </a:p>
        </p:txBody>
      </p:sp>
      <p:grpSp>
        <p:nvGrpSpPr>
          <p:cNvPr id="27" name="Group 26">
            <a:extLst>
              <a:ext uri="{FF2B5EF4-FFF2-40B4-BE49-F238E27FC236}">
                <a16:creationId xmlns:a16="http://schemas.microsoft.com/office/drawing/2014/main" id="{DCF02740-A91A-3FB0-0E38-985B89E8B497}"/>
              </a:ext>
            </a:extLst>
          </p:cNvPr>
          <p:cNvGrpSpPr/>
          <p:nvPr/>
        </p:nvGrpSpPr>
        <p:grpSpPr>
          <a:xfrm>
            <a:off x="4914900" y="1285875"/>
            <a:ext cx="3738564" cy="1588293"/>
            <a:chOff x="5179219" y="1285875"/>
            <a:chExt cx="3738564" cy="1588293"/>
          </a:xfrm>
        </p:grpSpPr>
        <p:sp>
          <p:nvSpPr>
            <p:cNvPr id="11" name="TextBox 10">
              <a:extLst>
                <a:ext uri="{FF2B5EF4-FFF2-40B4-BE49-F238E27FC236}">
                  <a16:creationId xmlns:a16="http://schemas.microsoft.com/office/drawing/2014/main" id="{3678F11A-CD30-03B9-65A9-734C4B11922D}"/>
                </a:ext>
              </a:extLst>
            </p:cNvPr>
            <p:cNvSpPr txBox="1"/>
            <p:nvPr/>
          </p:nvSpPr>
          <p:spPr>
            <a:xfrm>
              <a:off x="6093619" y="1285875"/>
              <a:ext cx="1914307" cy="310726"/>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nSpc>
                  <a:spcPts val="1800"/>
                </a:lnSpc>
              </a:pPr>
              <a:r>
                <a:rPr lang="en-US" sz="1400" b="1">
                  <a:latin typeface="Verdana"/>
                  <a:ea typeface="Verdana"/>
                </a:rPr>
                <a:t>Food Informatics</a:t>
              </a:r>
              <a:endParaRPr lang="en-US" b="1">
                <a:cs typeface="Calibri"/>
              </a:endParaRPr>
            </a:p>
          </p:txBody>
        </p:sp>
        <p:pic>
          <p:nvPicPr>
            <p:cNvPr id="23" name="Picture 23">
              <a:extLst>
                <a:ext uri="{FF2B5EF4-FFF2-40B4-BE49-F238E27FC236}">
                  <a16:creationId xmlns:a16="http://schemas.microsoft.com/office/drawing/2014/main" id="{2BB08AF1-FFBB-12D7-EEB6-FD63B1684321}"/>
                </a:ext>
              </a:extLst>
            </p:cNvPr>
            <p:cNvPicPr>
              <a:picLocks noChangeAspect="1"/>
            </p:cNvPicPr>
            <p:nvPr/>
          </p:nvPicPr>
          <p:blipFill>
            <a:blip r:embed="rId5"/>
            <a:stretch>
              <a:fillRect/>
            </a:stretch>
          </p:blipFill>
          <p:spPr>
            <a:xfrm>
              <a:off x="7720013" y="1669255"/>
              <a:ext cx="1197770" cy="1204913"/>
            </a:xfrm>
            <a:prstGeom prst="rect">
              <a:avLst/>
            </a:prstGeom>
          </p:spPr>
        </p:pic>
        <p:pic>
          <p:nvPicPr>
            <p:cNvPr id="24" name="Picture 24">
              <a:extLst>
                <a:ext uri="{FF2B5EF4-FFF2-40B4-BE49-F238E27FC236}">
                  <a16:creationId xmlns:a16="http://schemas.microsoft.com/office/drawing/2014/main" id="{DFC2CE9A-3FB7-2BAE-E533-29650BE958BE}"/>
                </a:ext>
              </a:extLst>
            </p:cNvPr>
            <p:cNvPicPr>
              <a:picLocks noChangeAspect="1"/>
            </p:cNvPicPr>
            <p:nvPr/>
          </p:nvPicPr>
          <p:blipFill rotWithShape="1">
            <a:blip r:embed="rId6"/>
            <a:srcRect l="19271" r="13517" b="-784"/>
            <a:stretch/>
          </p:blipFill>
          <p:spPr>
            <a:xfrm>
              <a:off x="6457284" y="1671859"/>
              <a:ext cx="1193692" cy="1199762"/>
            </a:xfrm>
            <a:prstGeom prst="rect">
              <a:avLst/>
            </a:prstGeom>
          </p:spPr>
        </p:pic>
        <p:pic>
          <p:nvPicPr>
            <p:cNvPr id="26" name="Picture 26" descr="A picture containing person&#10;&#10;Description automatically generated">
              <a:extLst>
                <a:ext uri="{FF2B5EF4-FFF2-40B4-BE49-F238E27FC236}">
                  <a16:creationId xmlns:a16="http://schemas.microsoft.com/office/drawing/2014/main" id="{797EA8C7-A7B7-DDE4-15A6-9A2075BA3F4F}"/>
                </a:ext>
              </a:extLst>
            </p:cNvPr>
            <p:cNvPicPr>
              <a:picLocks noChangeAspect="1"/>
            </p:cNvPicPr>
            <p:nvPr/>
          </p:nvPicPr>
          <p:blipFill rotWithShape="1">
            <a:blip r:embed="rId7"/>
            <a:srcRect l="16406" r="16389" b="-392"/>
            <a:stretch/>
          </p:blipFill>
          <p:spPr>
            <a:xfrm>
              <a:off x="5179219" y="1671861"/>
              <a:ext cx="1193475" cy="1199731"/>
            </a:xfrm>
            <a:prstGeom prst="rect">
              <a:avLst/>
            </a:prstGeom>
          </p:spPr>
        </p:pic>
      </p:grpSp>
      <p:sp>
        <p:nvSpPr>
          <p:cNvPr id="28" name="TextBox 27">
            <a:extLst>
              <a:ext uri="{FF2B5EF4-FFF2-40B4-BE49-F238E27FC236}">
                <a16:creationId xmlns:a16="http://schemas.microsoft.com/office/drawing/2014/main" id="{83569C00-EAAD-31A1-D53F-7E4B3A11E287}"/>
              </a:ext>
            </a:extLst>
          </p:cNvPr>
          <p:cNvSpPr txBox="1"/>
          <p:nvPr/>
        </p:nvSpPr>
        <p:spPr>
          <a:xfrm>
            <a:off x="4872038" y="2814638"/>
            <a:ext cx="1167307" cy="29136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nSpc>
                <a:spcPts val="1800"/>
              </a:lnSpc>
            </a:pPr>
            <a:r>
              <a:rPr lang="en-US" sz="800" b="1">
                <a:latin typeface="Verdana"/>
                <a:ea typeface="Verdana"/>
              </a:rPr>
              <a:t>Hannelore Heuer</a:t>
            </a:r>
            <a:endParaRPr lang="en-US" sz="800" b="1">
              <a:cs typeface="Calibri"/>
            </a:endParaRPr>
          </a:p>
        </p:txBody>
      </p:sp>
      <p:sp>
        <p:nvSpPr>
          <p:cNvPr id="30" name="TextBox 29">
            <a:extLst>
              <a:ext uri="{FF2B5EF4-FFF2-40B4-BE49-F238E27FC236}">
                <a16:creationId xmlns:a16="http://schemas.microsoft.com/office/drawing/2014/main" id="{2A9C1D38-77F2-C45A-2965-6119A49E5144}"/>
              </a:ext>
            </a:extLst>
          </p:cNvPr>
          <p:cNvSpPr txBox="1"/>
          <p:nvPr/>
        </p:nvSpPr>
        <p:spPr>
          <a:xfrm>
            <a:off x="6122194" y="2814638"/>
            <a:ext cx="1407410" cy="2913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800"/>
              </a:lnSpc>
            </a:pPr>
            <a:r>
              <a:rPr lang="en-US" sz="800" b="1">
                <a:latin typeface="Verdana"/>
                <a:ea typeface="Verdana"/>
              </a:rPr>
              <a:t>Sander van Leeuwen</a:t>
            </a:r>
            <a:endParaRPr lang="en-US" sz="800">
              <a:cs typeface="Calibri"/>
            </a:endParaRPr>
          </a:p>
        </p:txBody>
      </p:sp>
      <p:sp>
        <p:nvSpPr>
          <p:cNvPr id="31" name="TextBox 30">
            <a:extLst>
              <a:ext uri="{FF2B5EF4-FFF2-40B4-BE49-F238E27FC236}">
                <a16:creationId xmlns:a16="http://schemas.microsoft.com/office/drawing/2014/main" id="{A72F61C8-B636-2A83-AA37-A2B890BC05C3}"/>
              </a:ext>
            </a:extLst>
          </p:cNvPr>
          <p:cNvSpPr txBox="1"/>
          <p:nvPr/>
        </p:nvSpPr>
        <p:spPr>
          <a:xfrm>
            <a:off x="7415213" y="2814638"/>
            <a:ext cx="633507" cy="29136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nSpc>
                <a:spcPts val="1800"/>
              </a:lnSpc>
            </a:pPr>
            <a:r>
              <a:rPr lang="en-US" sz="800" b="1">
                <a:latin typeface="Verdana"/>
                <a:ea typeface="Verdana"/>
              </a:rPr>
              <a:t>Jan Top</a:t>
            </a:r>
            <a:endParaRPr lang="en-US"/>
          </a:p>
        </p:txBody>
      </p:sp>
      <p:pic>
        <p:nvPicPr>
          <p:cNvPr id="33" name="Picture 33" descr="Logo, company name&#10;&#10;Description automatically generated">
            <a:extLst>
              <a:ext uri="{FF2B5EF4-FFF2-40B4-BE49-F238E27FC236}">
                <a16:creationId xmlns:a16="http://schemas.microsoft.com/office/drawing/2014/main" id="{62CD47D6-A70E-2758-4BFF-8A65FD2D3AC7}"/>
              </a:ext>
            </a:extLst>
          </p:cNvPr>
          <p:cNvPicPr>
            <a:picLocks noChangeAspect="1"/>
          </p:cNvPicPr>
          <p:nvPr/>
        </p:nvPicPr>
        <p:blipFill>
          <a:blip r:embed="rId8"/>
          <a:stretch>
            <a:fillRect/>
          </a:stretch>
        </p:blipFill>
        <p:spPr>
          <a:xfrm>
            <a:off x="2501344" y="3593306"/>
            <a:ext cx="876621" cy="1407319"/>
          </a:xfrm>
          <a:prstGeom prst="rect">
            <a:avLst/>
          </a:prstGeom>
        </p:spPr>
      </p:pic>
      <p:sp>
        <p:nvSpPr>
          <p:cNvPr id="35" name="Tijdelijke aanduiding voor tekst 5">
            <a:extLst>
              <a:ext uri="{FF2B5EF4-FFF2-40B4-BE49-F238E27FC236}">
                <a16:creationId xmlns:a16="http://schemas.microsoft.com/office/drawing/2014/main" id="{853BEA1B-0D89-7625-C6C6-F858D12A6D13}"/>
              </a:ext>
            </a:extLst>
          </p:cNvPr>
          <p:cNvSpPr txBox="1">
            <a:spLocks/>
          </p:cNvSpPr>
          <p:nvPr/>
        </p:nvSpPr>
        <p:spPr bwMode="auto">
          <a:xfrm>
            <a:off x="91124" y="2942947"/>
            <a:ext cx="2421921" cy="122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91440" bIns="45720" numCol="1" anchor="t" anchorCtr="0" compatLnSpc="1">
            <a:prstTxWarp prst="textNoShape">
              <a:avLst/>
            </a:prstTxWarp>
          </a:bodyPr>
          <a:lstStyle>
            <a:lvl1pPr marL="0" indent="0" algn="l" rtl="0" eaLnBrk="1" fontAlgn="base" hangingPunct="1">
              <a:lnSpc>
                <a:spcPts val="2400"/>
              </a:lnSpc>
              <a:spcBef>
                <a:spcPts val="1100"/>
              </a:spcBef>
              <a:spcAft>
                <a:spcPct val="0"/>
              </a:spcAft>
              <a:buClr>
                <a:schemeClr val="bg2"/>
              </a:buClr>
              <a:buSzPct val="140000"/>
              <a:buFont typeface="Wingdings" pitchFamily="2" charset="2"/>
              <a:buNone/>
              <a:defRPr sz="1800" kern="1200">
                <a:solidFill>
                  <a:schemeClr val="tx1"/>
                </a:solidFill>
                <a:latin typeface="Verdana" pitchFamily="34" charset="0"/>
                <a:ea typeface="+mn-ea"/>
                <a:cs typeface="+mn-cs"/>
              </a:defRPr>
            </a:lvl1pPr>
            <a:lvl2pPr marL="982663" indent="-285750" algn="l" rtl="0" eaLnBrk="1" fontAlgn="base" hangingPunct="1">
              <a:lnSpc>
                <a:spcPts val="2400"/>
              </a:lnSpc>
              <a:spcBef>
                <a:spcPts val="900"/>
              </a:spcBef>
              <a:spcAft>
                <a:spcPct val="0"/>
              </a:spcAft>
              <a:buClr>
                <a:schemeClr val="bg2"/>
              </a:buClr>
              <a:buSzPct val="115000"/>
              <a:buFont typeface="Verdana" pitchFamily="34" charset="0"/>
              <a:buChar char="●"/>
              <a:defRPr sz="1800" kern="1200">
                <a:solidFill>
                  <a:schemeClr val="bg2"/>
                </a:solidFill>
                <a:latin typeface="Verdana" pitchFamily="34" charset="0"/>
                <a:ea typeface="+mn-ea"/>
                <a:cs typeface="+mn-cs"/>
              </a:defRPr>
            </a:lvl2pPr>
            <a:lvl3pPr marL="1879600" indent="-319088" algn="l" rtl="0" eaLnBrk="1" fontAlgn="base" hangingPunct="1">
              <a:lnSpc>
                <a:spcPts val="2400"/>
              </a:lnSpc>
              <a:spcBef>
                <a:spcPts val="900"/>
              </a:spcBef>
              <a:spcAft>
                <a:spcPct val="0"/>
              </a:spcAft>
              <a:buSzPct val="115000"/>
              <a:buFont typeface="Verdana" pitchFamily="34" charset="0"/>
              <a:buChar char="●"/>
              <a:defRPr sz="1800" kern="1200">
                <a:solidFill>
                  <a:schemeClr val="bg2"/>
                </a:solidFill>
                <a:latin typeface="Verdana" pitchFamily="34" charset="0"/>
                <a:ea typeface="+mn-ea"/>
                <a:cs typeface="+mn-cs"/>
              </a:defRPr>
            </a:lvl3pPr>
            <a:lvl4pPr marL="2692400" indent="-360363" algn="l" rtl="0" eaLnBrk="1" fontAlgn="base" hangingPunct="1">
              <a:lnSpc>
                <a:spcPts val="2400"/>
              </a:lnSpc>
              <a:spcBef>
                <a:spcPts val="900"/>
              </a:spcBef>
              <a:spcAft>
                <a:spcPct val="0"/>
              </a:spcAft>
              <a:buSzPct val="115000"/>
              <a:buFont typeface="Verdana" pitchFamily="34" charset="0"/>
              <a:buChar char="●"/>
              <a:defRPr sz="1800" kern="1200" baseline="0">
                <a:solidFill>
                  <a:schemeClr val="bg2"/>
                </a:solidFill>
                <a:latin typeface="Verdana" pitchFamily="34" charset="0"/>
                <a:ea typeface="+mn-ea"/>
                <a:cs typeface="+mn-cs"/>
              </a:defRPr>
            </a:lvl4pPr>
            <a:lvl5pPr marL="3405188" indent="-352425" algn="l" rtl="0" eaLnBrk="1" fontAlgn="base" hangingPunct="1">
              <a:lnSpc>
                <a:spcPts val="2400"/>
              </a:lnSpc>
              <a:spcBef>
                <a:spcPts val="900"/>
              </a:spcBef>
              <a:spcAft>
                <a:spcPct val="0"/>
              </a:spcAft>
              <a:buSzPct val="115000"/>
              <a:buFont typeface="Verdana" pitchFamily="34" charset="0"/>
              <a:buChar char="●"/>
              <a:defRPr sz="1800" kern="1200">
                <a:solidFill>
                  <a:schemeClr val="bg2"/>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Clr>
                <a:srgbClr val="005172"/>
              </a:buClr>
            </a:pPr>
            <a:r>
              <a:rPr lang="nl-NL" sz="1000" b="1">
                <a:solidFill>
                  <a:srgbClr val="005172"/>
                </a:solidFill>
                <a:latin typeface="Verdana"/>
                <a:ea typeface="Verdana"/>
              </a:rPr>
              <a:t>Jan Top</a:t>
            </a:r>
            <a:endParaRPr lang="nl-NL" sz="1000" i="1">
              <a:ea typeface="Verdana" pitchFamily="34" charset="0"/>
            </a:endParaRPr>
          </a:p>
          <a:p>
            <a:pPr>
              <a:lnSpc>
                <a:spcPct val="150000"/>
              </a:lnSpc>
              <a:spcBef>
                <a:spcPts val="0"/>
              </a:spcBef>
              <a:buClr>
                <a:srgbClr val="005172"/>
              </a:buClr>
            </a:pPr>
            <a:r>
              <a:rPr lang="nl-NL" sz="1000">
                <a:solidFill>
                  <a:srgbClr val="005172"/>
                </a:solidFill>
                <a:latin typeface="Verdana"/>
                <a:ea typeface="Verdana"/>
              </a:rPr>
              <a:t>Senior Researcher</a:t>
            </a:r>
          </a:p>
          <a:p>
            <a:pPr>
              <a:lnSpc>
                <a:spcPct val="150000"/>
              </a:lnSpc>
            </a:pPr>
            <a:r>
              <a:rPr lang="nl-NL" sz="1000">
                <a:solidFill>
                  <a:srgbClr val="005172"/>
                </a:solidFill>
                <a:latin typeface="Verdana"/>
                <a:ea typeface="Verdana"/>
              </a:rPr>
              <a:t>T: </a:t>
            </a:r>
            <a:r>
              <a:rPr lang="nl-NL" sz="1000">
                <a:latin typeface="Verdana"/>
                <a:ea typeface="Verdana"/>
              </a:rPr>
              <a:t>+31 317 480212</a:t>
            </a:r>
            <a:br>
              <a:rPr lang="nl-NL" sz="1000"/>
            </a:br>
            <a:r>
              <a:rPr lang="nl-NL" sz="1000">
                <a:solidFill>
                  <a:srgbClr val="005172"/>
                </a:solidFill>
                <a:latin typeface="Verdana"/>
                <a:ea typeface="Verdana"/>
              </a:rPr>
              <a:t>E: </a:t>
            </a:r>
            <a:r>
              <a:rPr lang="nl-NL" sz="1000" u="sng">
                <a:solidFill>
                  <a:srgbClr val="005172"/>
                </a:solidFill>
                <a:latin typeface="Verdana"/>
                <a:ea typeface="Verdana"/>
                <a:hlinkClick r:id="rId3">
                  <a:extLst>
                    <a:ext uri="{A12FA001-AC4F-418D-AE19-62706E023703}">
                      <ahyp:hlinkClr xmlns:ahyp="http://schemas.microsoft.com/office/drawing/2018/hyperlinkcolor" val="tx"/>
                    </a:ext>
                  </a:extLst>
                </a:hlinkClick>
              </a:rPr>
              <a:t>jan.top@wur.nl</a:t>
            </a:r>
            <a:endParaRPr lang="nl-NL" sz="1000" u="sng">
              <a:solidFill>
                <a:srgbClr val="005172"/>
              </a:solidFill>
              <a:latin typeface="Verdana"/>
              <a:ea typeface="Verdana"/>
            </a:endParaRPr>
          </a:p>
          <a:p>
            <a:pPr>
              <a:lnSpc>
                <a:spcPts val="1406"/>
              </a:lnSpc>
              <a:spcBef>
                <a:spcPts val="0"/>
              </a:spcBef>
              <a:buClr>
                <a:srgbClr val="005172"/>
              </a:buClr>
            </a:pPr>
            <a:endParaRPr lang="nl-NL" sz="900">
              <a:solidFill>
                <a:srgbClr val="005172"/>
              </a:solidFill>
            </a:endParaRPr>
          </a:p>
          <a:p>
            <a:pPr>
              <a:spcBef>
                <a:spcPts val="0"/>
              </a:spcBef>
            </a:pPr>
            <a:br>
              <a:rPr lang="nl-NL" sz="1500"/>
            </a:br>
            <a:endParaRPr lang="nl-NL" sz="1500" b="1"/>
          </a:p>
          <a:p>
            <a:pPr>
              <a:spcBef>
                <a:spcPts val="0"/>
              </a:spcBef>
            </a:pPr>
            <a:endParaRPr lang="nl-NL" sz="1500"/>
          </a:p>
          <a:p>
            <a:pPr>
              <a:spcBef>
                <a:spcPts val="0"/>
              </a:spcBef>
            </a:pPr>
            <a:endParaRPr lang="nl-NL" sz="1500"/>
          </a:p>
          <a:p>
            <a:endParaRPr lang="nl-NL" sz="1500"/>
          </a:p>
          <a:p>
            <a:endParaRPr lang="nl-NL" sz="1500" u="sng"/>
          </a:p>
        </p:txBody>
      </p:sp>
    </p:spTree>
    <p:extLst>
      <p:ext uri="{BB962C8B-B14F-4D97-AF65-F5344CB8AC3E}">
        <p14:creationId xmlns:p14="http://schemas.microsoft.com/office/powerpoint/2010/main" val="2019862513"/>
      </p:ext>
    </p:extLst>
  </p:cSld>
  <p:clrMapOvr>
    <a:masterClrMapping/>
  </p:clrMapOvr>
</p:sld>
</file>

<file path=ppt/theme/theme1.xml><?xml version="1.0" encoding="utf-8"?>
<a:theme xmlns:a="http://schemas.openxmlformats.org/drawingml/2006/main" name="Wageningen UR">
  <a:themeElements>
    <a:clrScheme name="Wageningen UR witte achtergrond">
      <a:dk1>
        <a:srgbClr val="005172"/>
      </a:dk1>
      <a:lt1>
        <a:srgbClr val="FFFFFF"/>
      </a:lt1>
      <a:dk2>
        <a:srgbClr val="34B233"/>
      </a:dk2>
      <a:lt2>
        <a:srgbClr val="005172"/>
      </a:lt2>
      <a:accent1>
        <a:srgbClr val="519FD7"/>
      </a:accent1>
      <a:accent2>
        <a:srgbClr val="A59D95"/>
      </a:accent2>
      <a:accent3>
        <a:srgbClr val="D5D2CA"/>
      </a:accent3>
      <a:accent4>
        <a:srgbClr val="FF7900"/>
      </a:accent4>
      <a:accent5>
        <a:srgbClr val="00549F"/>
      </a:accent5>
      <a:accent6>
        <a:srgbClr val="000000"/>
      </a:accent6>
      <a:hlink>
        <a:srgbClr val="00549F"/>
      </a:hlink>
      <a:folHlink>
        <a:srgbClr val="000000"/>
      </a:folHlink>
    </a:clrScheme>
    <a:fontScheme name="Wageningen UR">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ts val="1800"/>
          </a:lnSpc>
          <a:defRPr sz="1400" dirty="0" err="1" smtClean="0">
            <a:latin typeface="Verdana" pitchFamily="34" charset="0"/>
          </a:defRPr>
        </a:defPPr>
      </a:lstStyle>
    </a:txDef>
  </a:objectDefaults>
  <a:extraClrSchemeLst/>
  <a:extLst>
    <a:ext uri="{05A4C25C-085E-4340-85A3-A5531E510DB2}">
      <thm15:themeFamily xmlns:thm15="http://schemas.microsoft.com/office/thememl/2012/main" name="WUR_Corporate_presentatie_NL_breedbeeld_okt_2019.pptx" id="{DD03908B-B793-4BB2-924E-5C2A6A296B58}" vid="{A9F76401-D490-4201-A01E-260245A0E70F}"/>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E754369522BA4BAC217824EA389F0A" ma:contentTypeVersion="6" ma:contentTypeDescription="Een nieuw document maken." ma:contentTypeScope="" ma:versionID="cff9be02fadc4bc8b8c225ca91c415df">
  <xsd:schema xmlns:xsd="http://www.w3.org/2001/XMLSchema" xmlns:xs="http://www.w3.org/2001/XMLSchema" xmlns:p="http://schemas.microsoft.com/office/2006/metadata/properties" xmlns:ns2="7582e904-a39e-41cd-9f08-c5a9402fa756" xmlns:ns3="aa78fdc9-a51a-432d-b031-01c13ae59803" targetNamespace="http://schemas.microsoft.com/office/2006/metadata/properties" ma:root="true" ma:fieldsID="5df7f97c406b56bc8fd87b38f07281cf" ns2:_="" ns3:_="">
    <xsd:import namespace="7582e904-a39e-41cd-9f08-c5a9402fa756"/>
    <xsd:import namespace="aa78fdc9-a51a-432d-b031-01c13ae5980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82e904-a39e-41cd-9f08-c5a9402fa7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a78fdc9-a51a-432d-b031-01c13ae59803"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aa78fdc9-a51a-432d-b031-01c13ae59803">
      <UserInfo>
        <DisplayName>Top, Jan</DisplayName>
        <AccountId>15</AccountId>
        <AccountType/>
      </UserInfo>
      <UserInfo>
        <DisplayName>Simsek-Senel, Gorkem</DisplayName>
        <AccountId>16</AccountId>
        <AccountType/>
      </UserInfo>
      <UserInfo>
        <DisplayName>Leeuwen, Sander van</DisplayName>
        <AccountId>12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A1F09-08CA-4511-829C-8CABF58FC465}">
  <ds:schemaRefs>
    <ds:schemaRef ds:uri="7582e904-a39e-41cd-9f08-c5a9402fa756"/>
    <ds:schemaRef ds:uri="aa78fdc9-a51a-432d-b031-01c13ae598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4CB39AB-C852-4A59-88DD-E82105916514}">
  <ds:schemaRefs>
    <ds:schemaRef ds:uri="http://schemas.openxmlformats.org/package/2006/metadata/core-properties"/>
    <ds:schemaRef ds:uri="http://purl.org/dc/dcmitype/"/>
    <ds:schemaRef ds:uri="7582e904-a39e-41cd-9f08-c5a9402fa756"/>
    <ds:schemaRef ds:uri="http://purl.org/dc/elements/1.1/"/>
    <ds:schemaRef ds:uri="http://schemas.microsoft.com/office/2006/metadata/properties"/>
    <ds:schemaRef ds:uri="aa78fdc9-a51a-432d-b031-01c13ae59803"/>
    <ds:schemaRef ds:uri="http://schemas.microsoft.com/office/2006/documentManagement/types"/>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CCC7403-3CED-4849-9DBD-219E6F5AE5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120</TotalTime>
  <Words>1187</Words>
  <Application>Microsoft Office PowerPoint</Application>
  <PresentationFormat>On-screen Show (16:9)</PresentationFormat>
  <Paragraphs>100</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Verdana</vt:lpstr>
      <vt:lpstr>Wingdings</vt:lpstr>
      <vt:lpstr>Wageningen UR</vt:lpstr>
      <vt:lpstr>The Protein Application Ontology (P-PRO)</vt:lpstr>
      <vt:lpstr>Proteins and their application</vt:lpstr>
      <vt:lpstr>P-PRO structure</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reconstruction</dc:title>
  <dc:creator>Vlek, Rutger</dc:creator>
  <cp:lastModifiedBy>Heuer, Hannelore</cp:lastModifiedBy>
  <cp:revision>5</cp:revision>
  <dcterms:created xsi:type="dcterms:W3CDTF">2020-01-27T13:18:44Z</dcterms:created>
  <dcterms:modified xsi:type="dcterms:W3CDTF">2022-08-14T09:51:55Z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_Template">
    <vt:lpwstr>WHNLW.pptx</vt:lpwstr>
  </property>
  <property fmtid="{D5CDD505-2E9C-101B-9397-08002B2CF9AE}" pid="3" name="ContentTypeId">
    <vt:lpwstr>0x01010065E754369522BA4BAC217824EA389F0A</vt:lpwstr>
  </property>
</Properties>
</file>