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ea2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ea2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dea200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dea200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dea200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dea200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dea200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dea200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dea200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dea200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 creation user 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1.1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200" y="0"/>
            <a:ext cx="38575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