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41"/>
    <a:srgbClr val="9DE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</a:t>
            </a:r>
          </a:p>
          <a:p>
            <a:pPr lvl="0" marL="0" indent="0">
              <a:buNone/>
            </a:pPr>
          </a:p>
          <a:p>
            <a:pPr lvl="1"/>
            <a:r>
              <a:rPr i="1"/>
              <a:t>and</a:t>
            </a:r>
            <a:r>
              <a:rPr i="1"/>
              <a:t> </a:t>
            </a:r>
            <a:r>
              <a:rPr i="1"/>
              <a:t>inline</a:t>
            </a:r>
            <a:r>
              <a:rPr i="1"/>
              <a:t> </a:t>
            </a:r>
            <a:r>
              <a:rPr i="1"/>
              <a:t>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 smtClean="0">
                <a:solidFill>
                  <a:srgbClr val="00AF41"/>
                </a:solidFill>
              </a:defRPr>
            </a:lvl1pPr>
            <a:lvl2pPr>
              <a:defRPr lang="en-US" dirty="0" smtClean="0">
                <a:solidFill>
                  <a:srgbClr val="00AF41"/>
                </a:solidFill>
              </a:defRPr>
            </a:lvl2pPr>
            <a:lvl3pPr>
              <a:defRPr lang="en-US" dirty="0" smtClean="0">
                <a:solidFill>
                  <a:srgbClr val="00AF41"/>
                </a:solidFill>
              </a:defRPr>
            </a:lvl3pPr>
            <a:lvl4pPr>
              <a:defRPr lang="en-US" dirty="0" smtClean="0">
                <a:solidFill>
                  <a:srgbClr val="00AF41"/>
                </a:solidFill>
              </a:defRPr>
            </a:lvl4pPr>
            <a:lvl5pPr>
              <a:defRPr lang="en-GB" dirty="0">
                <a:solidFill>
                  <a:srgbClr val="00AF4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4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AF4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94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  <a:lvl2pPr>
              <a:defRPr>
                <a:solidFill>
                  <a:srgbClr val="00AF41"/>
                </a:solidFill>
              </a:defRPr>
            </a:lvl2pPr>
            <a:lvl3pPr>
              <a:defRPr>
                <a:solidFill>
                  <a:srgbClr val="00AF41"/>
                </a:solidFill>
              </a:defRPr>
            </a:lvl3pPr>
            <a:lvl4pPr>
              <a:defRPr>
                <a:solidFill>
                  <a:srgbClr val="00AF41"/>
                </a:solidFill>
              </a:defRPr>
            </a:lvl4pPr>
            <a:lvl5pPr>
              <a:defRPr>
                <a:solidFill>
                  <a:srgbClr val="00AF4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  <a:lvl2pPr>
              <a:defRPr>
                <a:solidFill>
                  <a:srgbClr val="00AF41"/>
                </a:solidFill>
              </a:defRPr>
            </a:lvl2pPr>
            <a:lvl3pPr>
              <a:defRPr>
                <a:solidFill>
                  <a:srgbClr val="00AF41"/>
                </a:solidFill>
              </a:defRPr>
            </a:lvl3pPr>
            <a:lvl4pPr>
              <a:defRPr>
                <a:solidFill>
                  <a:srgbClr val="00AF41"/>
                </a:solidFill>
              </a:defRPr>
            </a:lvl4pPr>
            <a:lvl5pPr>
              <a:defRPr>
                <a:solidFill>
                  <a:srgbClr val="00AF4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44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2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5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7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59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F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AF4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F2DB-0789-4E92-9892-F49DBB363EF0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F282-22A8-4CF9-8225-36AE6A6D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4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GB" sz="3200" b="0" i="0" u="none" strike="noStrike" kern="1200" cap="none" spc="0" normalizeH="0" baseline="0" noProof="0" dirty="0" smtClean="0">
          <a:ln>
            <a:noFill/>
          </a:ln>
          <a:solidFill>
            <a:srgbClr val="00AF4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DEFRA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placeholder</a:t>
            </a:r>
            <a:r>
              <a:rPr/>
              <a:t> </a:t>
            </a:r>
            <a:r>
              <a:rPr/>
              <a:t>subtitle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This is the text on the left side of the slide.</a:t>
            </a:r>
          </a:p>
          <a:p>
            <a:pPr lvl="1"/>
            <a:r>
              <a:rPr/>
              <a:t>There is a table on the right, with some of the data in mtcars.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72200" y="1816100"/>
          <a:ext cx="5181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document.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Sepal.Length Sepal.Width Petal.Length Petal.Width Species
## 1          5.1         3.5          1.4         0.2  setosa
## 2          4.9         3.0          1.4         0.2  setosa
## 3          4.7         3.2          1.3         0.2  setosa
## 4          4.6         3.1          1.5         0.2  setosa
## 5          5.0         3.6          1.4         0.2  setosa
## 6          5.4         3.9          1.7         0.4  setosa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Full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</a:p>
        </p:txBody>
      </p:sp>
      <p:pic>
        <p:nvPicPr>
          <p:cNvPr descr="DEFRA_markdow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You can also embed code chunks, for example: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(pressure)</a:t>
            </a:r>
          </a:p>
          <a:p>
            <a:pPr lvl="1"/>
            <a:r>
              <a:rPr/>
              <a:t>Note that the </a:t>
            </a:r>
            <a:r>
              <a:rPr sz="1800"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 on the right where the plot is displayed.</a:t>
            </a:r>
          </a:p>
        </p:txBody>
      </p:sp>
      <p:pic>
        <p:nvPicPr>
          <p:cNvPr descr="DEFRA_markdown_files/figure-pptx/pressur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Defra">
      <a:dk1>
        <a:sysClr val="windowText" lastClr="000000"/>
      </a:dk1>
      <a:lt1>
        <a:sysClr val="window" lastClr="FFFFFF"/>
      </a:lt1>
      <a:dk2>
        <a:srgbClr val="00AF41"/>
      </a:dk2>
      <a:lt2>
        <a:srgbClr val="FFFFFF"/>
      </a:lt2>
      <a:accent1>
        <a:srgbClr val="00AF41"/>
      </a:accent1>
      <a:accent2>
        <a:srgbClr val="8FBF41"/>
      </a:accent2>
      <a:accent3>
        <a:srgbClr val="FFD500"/>
      </a:accent3>
      <a:accent4>
        <a:srgbClr val="DE2B29"/>
      </a:accent4>
      <a:accent5>
        <a:srgbClr val="F59A00"/>
      </a:accent5>
      <a:accent6>
        <a:srgbClr val="007BC4"/>
      </a:accent6>
      <a:hlink>
        <a:srgbClr val="D51067"/>
      </a:hlink>
      <a:folHlink>
        <a:srgbClr val="6D307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Defra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DEFRA powerpoint</dc:title>
  <dc:creator/>
  <cp:keywords/>
  <dcterms:created xsi:type="dcterms:W3CDTF">2019-03-15T14:15:37Z</dcterms:created>
  <dcterms:modified xsi:type="dcterms:W3CDTF">2019-03-15T14:15:37Z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This is a placeholder subtitle</vt:lpwstr>
  </property>
</Properties>
</file>