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41"/>
    <a:srgbClr val="9D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>
                <a:solidFill>
                  <a:srgbClr val="00AF41"/>
                </a:solidFill>
              </a:defRPr>
            </a:lvl1pPr>
            <a:lvl2pPr>
              <a:defRPr lang="en-US" dirty="0" smtClean="0">
                <a:solidFill>
                  <a:srgbClr val="00AF41"/>
                </a:solidFill>
              </a:defRPr>
            </a:lvl2pPr>
            <a:lvl3pPr>
              <a:defRPr lang="en-US" dirty="0" smtClean="0">
                <a:solidFill>
                  <a:srgbClr val="00AF41"/>
                </a:solidFill>
              </a:defRPr>
            </a:lvl3pPr>
            <a:lvl4pPr>
              <a:defRPr lang="en-US" dirty="0" smtClean="0">
                <a:solidFill>
                  <a:srgbClr val="00AF41"/>
                </a:solidFill>
              </a:defRPr>
            </a:lvl4pPr>
            <a:lvl5pPr>
              <a:defRPr lang="en-GB" dirty="0"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AF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4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  <a:lvl2pPr>
              <a:defRPr>
                <a:solidFill>
                  <a:srgbClr val="00AF41"/>
                </a:solidFill>
              </a:defRPr>
            </a:lvl2pPr>
            <a:lvl3pPr>
              <a:defRPr>
                <a:solidFill>
                  <a:srgbClr val="00AF41"/>
                </a:solidFill>
              </a:defRPr>
            </a:lvl3pPr>
            <a:lvl4pPr>
              <a:defRPr>
                <a:solidFill>
                  <a:srgbClr val="00AF41"/>
                </a:solidFill>
              </a:defRPr>
            </a:lvl4pPr>
            <a:lvl5pPr>
              <a:defRPr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  <a:lvl2pPr>
              <a:defRPr>
                <a:solidFill>
                  <a:srgbClr val="00AF41"/>
                </a:solidFill>
              </a:defRPr>
            </a:lvl2pPr>
            <a:lvl3pPr>
              <a:defRPr>
                <a:solidFill>
                  <a:srgbClr val="00AF41"/>
                </a:solidFill>
              </a:defRPr>
            </a:lvl3pPr>
            <a:lvl4pPr>
              <a:defRPr>
                <a:solidFill>
                  <a:srgbClr val="00AF41"/>
                </a:solidFill>
              </a:defRPr>
            </a:lvl4pPr>
            <a:lvl5pPr>
              <a:defRPr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5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F4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4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GB" sz="3200" b="0" i="0" u="none" strike="noStrike" kern="1200" cap="none" spc="0" normalizeH="0" baseline="0" noProof="0" dirty="0" smtClean="0">
          <a:ln>
            <a:noFill/>
          </a:ln>
          <a:solidFill>
            <a:srgbClr val="00AF4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ra">
      <a:dk1>
        <a:sysClr val="windowText" lastClr="000000"/>
      </a:dk1>
      <a:lt1>
        <a:sysClr val="window" lastClr="FFFFFF"/>
      </a:lt1>
      <a:dk2>
        <a:srgbClr val="00AF41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D51067"/>
      </a:hlink>
      <a:folHlink>
        <a:srgbClr val="6D307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Defra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Betts, Alex</dc:creator>
  <cp:lastModifiedBy>Betts, Alex</cp:lastModifiedBy>
  <cp:revision>6</cp:revision>
  <dcterms:created xsi:type="dcterms:W3CDTF">2019-03-15T14:01:25Z</dcterms:created>
  <dcterms:modified xsi:type="dcterms:W3CDTF">2019-03-15T14:14:23Z</dcterms:modified>
</cp:coreProperties>
</file>