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63" r:id="rId6"/>
    <p:sldId id="264" r:id="rId7"/>
    <p:sldId id="262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108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92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19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6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4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1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0B82-670A-44D0-A879-586B1260BA9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2C8668-1D6F-4325-80B0-8F104F82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0224-B568-4E1A-B8ED-F5238C957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Cheferone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CDCFA-4976-4ACE-A1A1-9EE0CBACC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528" y="4050833"/>
            <a:ext cx="8424909" cy="10968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Brad </a:t>
            </a:r>
            <a:r>
              <a:rPr lang="en-US" sz="2000" dirty="0" err="1">
                <a:solidFill>
                  <a:schemeClr val="tx1"/>
                </a:solidFill>
              </a:rPr>
              <a:t>Ritzema</a:t>
            </a:r>
            <a:r>
              <a:rPr lang="en-US" sz="2000" dirty="0">
                <a:solidFill>
                  <a:schemeClr val="tx1"/>
                </a:solidFill>
              </a:rPr>
              <a:t>, Sanjeev Dasari, </a:t>
            </a:r>
            <a:r>
              <a:rPr lang="en-US" sz="2000" dirty="0" err="1">
                <a:solidFill>
                  <a:schemeClr val="tx1"/>
                </a:solidFill>
              </a:rPr>
              <a:t>Hamin</a:t>
            </a:r>
            <a:r>
              <a:rPr lang="en-US" sz="2000" dirty="0">
                <a:solidFill>
                  <a:schemeClr val="tx1"/>
                </a:solidFill>
              </a:rPr>
              <a:t> Hong, Jason Park, Won Seok Park</a:t>
            </a:r>
          </a:p>
        </p:txBody>
      </p:sp>
    </p:spTree>
    <p:extLst>
      <p:ext uri="{BB962C8B-B14F-4D97-AF65-F5344CB8AC3E}">
        <p14:creationId xmlns:p14="http://schemas.microsoft.com/office/powerpoint/2010/main" val="6483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F502-96BD-420A-B622-9AE5057F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096125"/>
            <a:ext cx="10135045" cy="255069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9000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A40C-458B-44A0-9999-47A761F0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“Cheferone allows beginner chefs to view recipes and add those recipes to a planner.”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47DC-4C87-42AB-939E-6F7E8FC4B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Vision Statement</a:t>
            </a:r>
          </a:p>
        </p:txBody>
      </p:sp>
    </p:spTree>
    <p:extLst>
      <p:ext uri="{BB962C8B-B14F-4D97-AF65-F5344CB8AC3E}">
        <p14:creationId xmlns:p14="http://schemas.microsoft.com/office/powerpoint/2010/main" val="174383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CAE6-092B-4A9D-8332-F2740FF7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5012"/>
            <a:ext cx="8596668" cy="11229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B1F6-90F3-4B78-9881-22872FD6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" y="1507958"/>
            <a:ext cx="9352546" cy="53500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8000" b="1" dirty="0"/>
              <a:t>           WHAT   </a:t>
            </a:r>
          </a:p>
          <a:p>
            <a:pPr marL="0" indent="0" algn="just">
              <a:buNone/>
            </a:pPr>
            <a:r>
              <a:rPr lang="en-US" sz="8000" b="1" dirty="0"/>
              <a:t>           WHY</a:t>
            </a:r>
          </a:p>
          <a:p>
            <a:pPr marL="0" indent="0" algn="just">
              <a:buNone/>
            </a:pPr>
            <a:r>
              <a:rPr lang="en-US" sz="8000" b="1" dirty="0"/>
              <a:t>          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2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F4FE-52FA-4D98-9C70-514DE8D1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BC2E-101A-4869-AEA0-9CC68692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1. Browse &amp; Search a recipe</a:t>
            </a:r>
          </a:p>
          <a:p>
            <a:pPr marL="0" indent="0">
              <a:buNone/>
            </a:pPr>
            <a:r>
              <a:rPr lang="en-US" sz="3600" dirty="0"/>
              <a:t>2. Planned recipe</a:t>
            </a:r>
          </a:p>
          <a:p>
            <a:pPr marL="0" indent="0">
              <a:buNone/>
            </a:pPr>
            <a:r>
              <a:rPr lang="en-US" sz="3600" dirty="0"/>
              <a:t>3. Aggravated ingredient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2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7DF7-7468-44FB-9A05-932846FB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/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F444-88BE-4B82-B963-1E331DF4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08FD-0DCD-42D5-8DF1-BF0435BA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6695"/>
          </a:xfrm>
        </p:spPr>
        <p:txBody>
          <a:bodyPr/>
          <a:lstStyle/>
          <a:p>
            <a:r>
              <a:rPr lang="en-US" dirty="0"/>
              <a:t>Information systems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FDC2-DFC7-4C25-A396-0D1E19BC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05067"/>
          </a:xfrm>
        </p:spPr>
        <p:txBody>
          <a:bodyPr/>
          <a:lstStyle/>
          <a:p>
            <a:r>
              <a:rPr lang="en-US" dirty="0"/>
              <a:t>ROOM SQLite</a:t>
            </a:r>
          </a:p>
          <a:p>
            <a:r>
              <a:rPr lang="en-US" dirty="0"/>
              <a:t>Database table</a:t>
            </a:r>
          </a:p>
        </p:txBody>
      </p:sp>
    </p:spTree>
    <p:extLst>
      <p:ext uri="{BB962C8B-B14F-4D97-AF65-F5344CB8AC3E}">
        <p14:creationId xmlns:p14="http://schemas.microsoft.com/office/powerpoint/2010/main" val="235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76720-552A-4358-8D24-385A2EC53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242" y="621260"/>
            <a:ext cx="8005009" cy="57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8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D344-E823-4B90-87D6-CE1FBD27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D1C4-33FF-4C41-8EC6-07683389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 Implementation of API</a:t>
            </a:r>
          </a:p>
          <a:p>
            <a:r>
              <a:rPr lang="en-US" sz="3600" dirty="0"/>
              <a:t> Aggregated list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4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335A-53C0-4E82-96BE-CB2518A3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1116"/>
            <a:ext cx="10006708" cy="25667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07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78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Cheferone</vt:lpstr>
      <vt:lpstr>“Cheferone allows beginner chefs to view recipes and add those recipes to a planner.”  </vt:lpstr>
      <vt:lpstr>PowerPoint Presentation</vt:lpstr>
      <vt:lpstr>Demonstration</vt:lpstr>
      <vt:lpstr>UI / UX</vt:lpstr>
      <vt:lpstr>Information systems design</vt:lpstr>
      <vt:lpstr>PowerPoint Presentation</vt:lpstr>
      <vt:lpstr>Status Report</vt:lpstr>
      <vt:lpstr>Thank You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Cheferone</dc:title>
  <dc:creator>sanjeev dasari</dc:creator>
  <cp:lastModifiedBy>Hyungseok Park</cp:lastModifiedBy>
  <cp:revision>7</cp:revision>
  <dcterms:created xsi:type="dcterms:W3CDTF">2019-11-07T16:24:46Z</dcterms:created>
  <dcterms:modified xsi:type="dcterms:W3CDTF">2019-11-07T21:49:36Z</dcterms:modified>
</cp:coreProperties>
</file>