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2"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400354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212323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192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37964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619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26533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2393736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144084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134665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B0B82-670A-44D0-A879-586B1260BA9C}"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366464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B0B82-670A-44D0-A879-586B1260BA9C}"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250649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B0B82-670A-44D0-A879-586B1260BA9C}"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7072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B0B82-670A-44D0-A879-586B1260BA9C}"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29070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B0B82-670A-44D0-A879-586B1260BA9C}"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348136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B0B82-670A-44D0-A879-586B1260BA9C}"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77751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B0B82-670A-44D0-A879-586B1260BA9C}"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C8668-1D6F-4325-80B0-8F104F82FBC7}" type="slidenum">
              <a:rPr lang="en-US" smtClean="0"/>
              <a:t>‹#›</a:t>
            </a:fld>
            <a:endParaRPr lang="en-US"/>
          </a:p>
        </p:txBody>
      </p:sp>
    </p:spTree>
    <p:extLst>
      <p:ext uri="{BB962C8B-B14F-4D97-AF65-F5344CB8AC3E}">
        <p14:creationId xmlns:p14="http://schemas.microsoft.com/office/powerpoint/2010/main" val="356899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B0B82-670A-44D0-A879-586B1260BA9C}" type="datetimeFigureOut">
              <a:rPr lang="en-US" smtClean="0"/>
              <a:t>11/7/2019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2C8668-1D6F-4325-80B0-8F104F82FBC7}" type="slidenum">
              <a:rPr lang="en-US" smtClean="0"/>
              <a:t>‹#›</a:t>
            </a:fld>
            <a:endParaRPr lang="en-US"/>
          </a:p>
        </p:txBody>
      </p:sp>
    </p:spTree>
    <p:extLst>
      <p:ext uri="{BB962C8B-B14F-4D97-AF65-F5344CB8AC3E}">
        <p14:creationId xmlns:p14="http://schemas.microsoft.com/office/powerpoint/2010/main" val="956598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0224-B568-4E1A-B8ED-F5238C957704}"/>
              </a:ext>
            </a:extLst>
          </p:cNvPr>
          <p:cNvSpPr>
            <a:spLocks noGrp="1"/>
          </p:cNvSpPr>
          <p:nvPr>
            <p:ph type="ctrTitle"/>
          </p:nvPr>
        </p:nvSpPr>
        <p:spPr/>
        <p:txBody>
          <a:bodyPr/>
          <a:lstStyle/>
          <a:p>
            <a:r>
              <a:rPr lang="en-US" sz="6600" dirty="0" err="1"/>
              <a:t>Cheferone</a:t>
            </a:r>
            <a:endParaRPr lang="en-US" dirty="0"/>
          </a:p>
        </p:txBody>
      </p:sp>
      <p:sp>
        <p:nvSpPr>
          <p:cNvPr id="3" name="Subtitle 2">
            <a:extLst>
              <a:ext uri="{FF2B5EF4-FFF2-40B4-BE49-F238E27FC236}">
                <a16:creationId xmlns:a16="http://schemas.microsoft.com/office/drawing/2014/main" id="{B7ECDCFA-4976-4ACE-A1A1-9EE0CBACC9D2}"/>
              </a:ext>
            </a:extLst>
          </p:cNvPr>
          <p:cNvSpPr>
            <a:spLocks noGrp="1"/>
          </p:cNvSpPr>
          <p:nvPr>
            <p:ph type="subTitle" idx="1"/>
          </p:nvPr>
        </p:nvSpPr>
        <p:spPr>
          <a:xfrm>
            <a:off x="1340528" y="4050833"/>
            <a:ext cx="8424909" cy="1096899"/>
          </a:xfrm>
        </p:spPr>
        <p:txBody>
          <a:bodyPr>
            <a:normAutofit/>
          </a:bodyPr>
          <a:lstStyle/>
          <a:p>
            <a:r>
              <a:rPr lang="en-US" sz="2000" dirty="0">
                <a:solidFill>
                  <a:schemeClr val="tx1"/>
                </a:solidFill>
              </a:rPr>
              <a:t>Brad </a:t>
            </a:r>
            <a:r>
              <a:rPr lang="en-US" sz="2000" dirty="0" err="1">
                <a:solidFill>
                  <a:schemeClr val="tx1"/>
                </a:solidFill>
              </a:rPr>
              <a:t>Ritzema</a:t>
            </a:r>
            <a:r>
              <a:rPr lang="en-US" sz="2000" dirty="0">
                <a:solidFill>
                  <a:schemeClr val="tx1"/>
                </a:solidFill>
              </a:rPr>
              <a:t>, Sanjeev Dasari, </a:t>
            </a:r>
            <a:r>
              <a:rPr lang="en-US" sz="2000" dirty="0" err="1">
                <a:solidFill>
                  <a:schemeClr val="tx1"/>
                </a:solidFill>
              </a:rPr>
              <a:t>Hmain</a:t>
            </a:r>
            <a:r>
              <a:rPr lang="en-US" sz="2000" dirty="0">
                <a:solidFill>
                  <a:schemeClr val="tx1"/>
                </a:solidFill>
              </a:rPr>
              <a:t> Hong, Jason Park, Won Seok Park</a:t>
            </a:r>
          </a:p>
        </p:txBody>
      </p:sp>
    </p:spTree>
    <p:extLst>
      <p:ext uri="{BB962C8B-B14F-4D97-AF65-F5344CB8AC3E}">
        <p14:creationId xmlns:p14="http://schemas.microsoft.com/office/powerpoint/2010/main" val="648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CAE6-092B-4A9D-8332-F2740FF790A1}"/>
              </a:ext>
            </a:extLst>
          </p:cNvPr>
          <p:cNvSpPr>
            <a:spLocks noGrp="1"/>
          </p:cNvSpPr>
          <p:nvPr>
            <p:ph type="title"/>
          </p:nvPr>
        </p:nvSpPr>
        <p:spPr>
          <a:xfrm>
            <a:off x="677334" y="385012"/>
            <a:ext cx="8596668" cy="1122946"/>
          </a:xfrm>
        </p:spPr>
        <p:txBody>
          <a:bodyPr/>
          <a:lstStyle/>
          <a:p>
            <a:r>
              <a:rPr lang="en-US" dirty="0"/>
              <a:t>Vision Statement</a:t>
            </a:r>
          </a:p>
        </p:txBody>
      </p:sp>
      <p:sp>
        <p:nvSpPr>
          <p:cNvPr id="3" name="Content Placeholder 2">
            <a:extLst>
              <a:ext uri="{FF2B5EF4-FFF2-40B4-BE49-F238E27FC236}">
                <a16:creationId xmlns:a16="http://schemas.microsoft.com/office/drawing/2014/main" id="{4DDDB1F6-90F3-4B78-9881-22872FD6076C}"/>
              </a:ext>
            </a:extLst>
          </p:cNvPr>
          <p:cNvSpPr>
            <a:spLocks noGrp="1"/>
          </p:cNvSpPr>
          <p:nvPr>
            <p:ph idx="1"/>
          </p:nvPr>
        </p:nvSpPr>
        <p:spPr>
          <a:xfrm>
            <a:off x="240633" y="1507958"/>
            <a:ext cx="9352546" cy="5350042"/>
          </a:xfrm>
        </p:spPr>
        <p:txBody>
          <a:bodyPr/>
          <a:lstStyle/>
          <a:p>
            <a:pPr algn="just"/>
            <a:r>
              <a:rPr lang="en-US" sz="2000" dirty="0" err="1"/>
              <a:t>Cheferone</a:t>
            </a:r>
            <a:r>
              <a:rPr lang="en-US" sz="2000" dirty="0"/>
              <a:t> allows beginner chefs to view recipes and add those recipes to a planner. On the planner you will be able see each of your individual recipes. Unlike competitors such as </a:t>
            </a:r>
            <a:r>
              <a:rPr lang="en-US" sz="2000" dirty="0" err="1"/>
              <a:t>AllRecipes</a:t>
            </a:r>
            <a:r>
              <a:rPr lang="en-US" sz="2000" dirty="0"/>
              <a:t> and </a:t>
            </a:r>
            <a:r>
              <a:rPr lang="en-US" sz="2000" dirty="0" err="1"/>
              <a:t>Spoonacular</a:t>
            </a:r>
            <a:r>
              <a:rPr lang="en-US" sz="2000" dirty="0"/>
              <a:t>, you will also be able to see your ingredients from each recipe in one centralized list! On this list, the quantities of ingredients will be combined! For example, a half a pound of beef from your spaghetti recipe and a half a pound of beef from your burger recipe will be simplified to one pound of beef. Because of these features, planning and shopping for your meals will be easier! No longer will you resort to your default shopping list because making a list with new recipes is such a hassle. </a:t>
            </a:r>
            <a:r>
              <a:rPr lang="en-US" sz="2000" dirty="0" err="1"/>
              <a:t>Cheferone</a:t>
            </a:r>
            <a:r>
              <a:rPr lang="en-US" sz="2000" dirty="0"/>
              <a:t> takes that hassle away in order create a better culinary experience.</a:t>
            </a:r>
          </a:p>
          <a:p>
            <a:pPr algn="just"/>
            <a:r>
              <a:rPr lang="en-US" sz="2000" dirty="0"/>
              <a:t>To transform </a:t>
            </a:r>
            <a:r>
              <a:rPr lang="en-US" sz="2000" dirty="0" err="1"/>
              <a:t>Cheferone</a:t>
            </a:r>
            <a:r>
              <a:rPr lang="en-US" sz="2000" dirty="0"/>
              <a:t> from an idea to a usable app, the Foodies team will be utilizing Android Native for app development and the </a:t>
            </a:r>
            <a:r>
              <a:rPr lang="en-US" sz="2000" dirty="0" err="1"/>
              <a:t>Spoonacular</a:t>
            </a:r>
            <a:r>
              <a:rPr lang="en-US" sz="2000" dirty="0"/>
              <a:t> API so that any android user can access hundreds of thousands of recipes on this app.</a:t>
            </a:r>
          </a:p>
          <a:p>
            <a:pPr marL="0" indent="0">
              <a:buNone/>
            </a:pPr>
            <a:endParaRPr lang="en-US" dirty="0"/>
          </a:p>
        </p:txBody>
      </p:sp>
    </p:spTree>
    <p:extLst>
      <p:ext uri="{BB962C8B-B14F-4D97-AF65-F5344CB8AC3E}">
        <p14:creationId xmlns:p14="http://schemas.microsoft.com/office/powerpoint/2010/main" val="319052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F4FE-52FA-4D98-9C70-514DE8D15A46}"/>
              </a:ext>
            </a:extLst>
          </p:cNvPr>
          <p:cNvSpPr>
            <a:spLocks noGrp="1"/>
          </p:cNvSpPr>
          <p:nvPr>
            <p:ph type="title"/>
          </p:nvPr>
        </p:nvSpPr>
        <p:spPr>
          <a:xfrm>
            <a:off x="677334" y="609600"/>
            <a:ext cx="8596668" cy="818147"/>
          </a:xfrm>
        </p:spPr>
        <p:txBody>
          <a:bodyPr/>
          <a:lstStyle/>
          <a:p>
            <a:r>
              <a:rPr lang="en-US" dirty="0"/>
              <a:t>Demonstration</a:t>
            </a:r>
          </a:p>
        </p:txBody>
      </p:sp>
      <p:sp>
        <p:nvSpPr>
          <p:cNvPr id="3" name="Content Placeholder 2">
            <a:extLst>
              <a:ext uri="{FF2B5EF4-FFF2-40B4-BE49-F238E27FC236}">
                <a16:creationId xmlns:a16="http://schemas.microsoft.com/office/drawing/2014/main" id="{B715BC2E-101A-4869-AEA0-9CC68692BC2E}"/>
              </a:ext>
            </a:extLst>
          </p:cNvPr>
          <p:cNvSpPr>
            <a:spLocks noGrp="1"/>
          </p:cNvSpPr>
          <p:nvPr>
            <p:ph idx="1"/>
          </p:nvPr>
        </p:nvSpPr>
        <p:spPr/>
        <p:txBody>
          <a:bodyPr/>
          <a:lstStyle/>
          <a:p>
            <a:pPr marL="0" indent="0">
              <a:buNone/>
            </a:pPr>
            <a:r>
              <a:rPr lang="en-US" dirty="0"/>
              <a:t>1.</a:t>
            </a:r>
          </a:p>
          <a:p>
            <a:pPr marL="0" indent="0">
              <a:buNone/>
            </a:pPr>
            <a:r>
              <a:rPr lang="en-US" dirty="0"/>
              <a:t>2.</a:t>
            </a:r>
          </a:p>
          <a:p>
            <a:pPr marL="0" indent="0">
              <a:buNone/>
            </a:pPr>
            <a:r>
              <a:rPr lang="en-US" dirty="0"/>
              <a:t>3.</a:t>
            </a:r>
          </a:p>
          <a:p>
            <a:pPr marL="0" indent="0">
              <a:buNone/>
            </a:pPr>
            <a:endParaRPr lang="en-US" dirty="0"/>
          </a:p>
        </p:txBody>
      </p:sp>
    </p:spTree>
    <p:extLst>
      <p:ext uri="{BB962C8B-B14F-4D97-AF65-F5344CB8AC3E}">
        <p14:creationId xmlns:p14="http://schemas.microsoft.com/office/powerpoint/2010/main" val="420632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DF91-8765-4C88-9041-8131F11291AA}"/>
              </a:ext>
            </a:extLst>
          </p:cNvPr>
          <p:cNvSpPr>
            <a:spLocks noGrp="1"/>
          </p:cNvSpPr>
          <p:nvPr>
            <p:ph type="title"/>
          </p:nvPr>
        </p:nvSpPr>
        <p:spPr>
          <a:xfrm>
            <a:off x="677334" y="609600"/>
            <a:ext cx="8596668" cy="850232"/>
          </a:xfrm>
        </p:spPr>
        <p:txBody>
          <a:bodyPr/>
          <a:lstStyle/>
          <a:p>
            <a:r>
              <a:rPr lang="en-US" dirty="0"/>
              <a:t>User Interface Design</a:t>
            </a:r>
          </a:p>
        </p:txBody>
      </p:sp>
      <p:sp>
        <p:nvSpPr>
          <p:cNvPr id="3" name="Content Placeholder 2">
            <a:extLst>
              <a:ext uri="{FF2B5EF4-FFF2-40B4-BE49-F238E27FC236}">
                <a16:creationId xmlns:a16="http://schemas.microsoft.com/office/drawing/2014/main" id="{CA18C07B-58B7-48DF-9D3B-781356A5DC02}"/>
              </a:ext>
            </a:extLst>
          </p:cNvPr>
          <p:cNvSpPr>
            <a:spLocks noGrp="1"/>
          </p:cNvSpPr>
          <p:nvPr>
            <p:ph idx="1"/>
          </p:nvPr>
        </p:nvSpPr>
        <p:spPr>
          <a:xfrm>
            <a:off x="677334" y="1684421"/>
            <a:ext cx="8596668" cy="4356941"/>
          </a:xfrm>
        </p:spPr>
        <p:txBody>
          <a:bodyPr/>
          <a:lstStyle/>
          <a:p>
            <a:endParaRPr lang="en-US" dirty="0"/>
          </a:p>
        </p:txBody>
      </p:sp>
    </p:spTree>
    <p:extLst>
      <p:ext uri="{BB962C8B-B14F-4D97-AF65-F5344CB8AC3E}">
        <p14:creationId xmlns:p14="http://schemas.microsoft.com/office/powerpoint/2010/main" val="372374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7DF7-7468-44FB-9A05-932846FBDFD8}"/>
              </a:ext>
            </a:extLst>
          </p:cNvPr>
          <p:cNvSpPr>
            <a:spLocks noGrp="1"/>
          </p:cNvSpPr>
          <p:nvPr>
            <p:ph type="title"/>
          </p:nvPr>
        </p:nvSpPr>
        <p:spPr/>
        <p:txBody>
          <a:bodyPr/>
          <a:lstStyle/>
          <a:p>
            <a:r>
              <a:rPr lang="en-US" dirty="0"/>
              <a:t>UI</a:t>
            </a:r>
          </a:p>
        </p:txBody>
      </p:sp>
      <p:sp>
        <p:nvSpPr>
          <p:cNvPr id="3" name="Content Placeholder 2">
            <a:extLst>
              <a:ext uri="{FF2B5EF4-FFF2-40B4-BE49-F238E27FC236}">
                <a16:creationId xmlns:a16="http://schemas.microsoft.com/office/drawing/2014/main" id="{C94BF444-88BE-4B82-B963-1E331DF494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891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08FD-0DCD-42D5-8DF1-BF0435BA83A1}"/>
              </a:ext>
            </a:extLst>
          </p:cNvPr>
          <p:cNvSpPr>
            <a:spLocks noGrp="1"/>
          </p:cNvSpPr>
          <p:nvPr>
            <p:ph type="title"/>
          </p:nvPr>
        </p:nvSpPr>
        <p:spPr>
          <a:xfrm>
            <a:off x="677334" y="609600"/>
            <a:ext cx="8596668" cy="1026695"/>
          </a:xfrm>
        </p:spPr>
        <p:txBody>
          <a:bodyPr/>
          <a:lstStyle/>
          <a:p>
            <a:r>
              <a:rPr lang="en-US" dirty="0"/>
              <a:t>Information systems design</a:t>
            </a:r>
          </a:p>
        </p:txBody>
      </p:sp>
      <p:sp>
        <p:nvSpPr>
          <p:cNvPr id="3" name="Content Placeholder 2">
            <a:extLst>
              <a:ext uri="{FF2B5EF4-FFF2-40B4-BE49-F238E27FC236}">
                <a16:creationId xmlns:a16="http://schemas.microsoft.com/office/drawing/2014/main" id="{4BF7FDC2-DFC7-4C25-A396-0D1E19BCA2CC}"/>
              </a:ext>
            </a:extLst>
          </p:cNvPr>
          <p:cNvSpPr>
            <a:spLocks noGrp="1"/>
          </p:cNvSpPr>
          <p:nvPr>
            <p:ph idx="1"/>
          </p:nvPr>
        </p:nvSpPr>
        <p:spPr>
          <a:xfrm>
            <a:off x="677334" y="1636295"/>
            <a:ext cx="8596668" cy="4405067"/>
          </a:xfrm>
        </p:spPr>
        <p:txBody>
          <a:bodyPr/>
          <a:lstStyle/>
          <a:p>
            <a:endParaRPr lang="en-US" dirty="0"/>
          </a:p>
        </p:txBody>
      </p:sp>
    </p:spTree>
    <p:extLst>
      <p:ext uri="{BB962C8B-B14F-4D97-AF65-F5344CB8AC3E}">
        <p14:creationId xmlns:p14="http://schemas.microsoft.com/office/powerpoint/2010/main" val="2358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376720-552A-4358-8D24-385A2EC53118}"/>
              </a:ext>
            </a:extLst>
          </p:cNvPr>
          <p:cNvPicPr>
            <a:picLocks noGrp="1" noChangeAspect="1"/>
          </p:cNvPicPr>
          <p:nvPr>
            <p:ph idx="1"/>
          </p:nvPr>
        </p:nvPicPr>
        <p:blipFill>
          <a:blip r:embed="rId2"/>
          <a:stretch>
            <a:fillRect/>
          </a:stretch>
        </p:blipFill>
        <p:spPr>
          <a:xfrm>
            <a:off x="1235242" y="621260"/>
            <a:ext cx="8005009" cy="5757650"/>
          </a:xfrm>
          <a:prstGeom prst="rect">
            <a:avLst/>
          </a:prstGeom>
        </p:spPr>
      </p:pic>
    </p:spTree>
    <p:extLst>
      <p:ext uri="{BB962C8B-B14F-4D97-AF65-F5344CB8AC3E}">
        <p14:creationId xmlns:p14="http://schemas.microsoft.com/office/powerpoint/2010/main" val="415688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335A-53C0-4E82-96BE-CB2518A3F12D}"/>
              </a:ext>
            </a:extLst>
          </p:cNvPr>
          <p:cNvSpPr>
            <a:spLocks noGrp="1"/>
          </p:cNvSpPr>
          <p:nvPr>
            <p:ph type="title"/>
          </p:nvPr>
        </p:nvSpPr>
        <p:spPr>
          <a:xfrm>
            <a:off x="677334" y="2711116"/>
            <a:ext cx="10006708" cy="2566736"/>
          </a:xfrm>
        </p:spPr>
        <p:txBody>
          <a:bodyPr>
            <a:normAutofit/>
          </a:bodyPr>
          <a:lstStyle/>
          <a:p>
            <a:pPr algn="ctr"/>
            <a:r>
              <a:rPr lang="en-US" sz="6600" dirty="0"/>
              <a:t>Thank You</a:t>
            </a:r>
          </a:p>
        </p:txBody>
      </p:sp>
    </p:spTree>
    <p:extLst>
      <p:ext uri="{BB962C8B-B14F-4D97-AF65-F5344CB8AC3E}">
        <p14:creationId xmlns:p14="http://schemas.microsoft.com/office/powerpoint/2010/main" val="2820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F502-96BD-420A-B622-9AE5057FB989}"/>
              </a:ext>
            </a:extLst>
          </p:cNvPr>
          <p:cNvSpPr>
            <a:spLocks noGrp="1"/>
          </p:cNvSpPr>
          <p:nvPr>
            <p:ph type="title"/>
          </p:nvPr>
        </p:nvSpPr>
        <p:spPr>
          <a:xfrm>
            <a:off x="677333" y="3096125"/>
            <a:ext cx="10135045" cy="2550695"/>
          </a:xfrm>
        </p:spPr>
        <p:txBody>
          <a:bodyPr>
            <a:normAutofit/>
          </a:bodyPr>
          <a:lstStyle/>
          <a:p>
            <a:pPr algn="ctr"/>
            <a:r>
              <a:rPr lang="en-US" sz="6600" dirty="0"/>
              <a:t>Question</a:t>
            </a:r>
          </a:p>
        </p:txBody>
      </p:sp>
    </p:spTree>
    <p:extLst>
      <p:ext uri="{BB962C8B-B14F-4D97-AF65-F5344CB8AC3E}">
        <p14:creationId xmlns:p14="http://schemas.microsoft.com/office/powerpoint/2010/main" val="129000090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226</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Cheferone</vt:lpstr>
      <vt:lpstr>Vision Statement</vt:lpstr>
      <vt:lpstr>Demonstration</vt:lpstr>
      <vt:lpstr>User Interface Design</vt:lpstr>
      <vt:lpstr>UI</vt:lpstr>
      <vt:lpstr>Information systems design</vt:lpstr>
      <vt:lpstr>PowerPoint Presentation</vt:lpstr>
      <vt:lpstr>Thank You</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Cheferone</dc:title>
  <dc:creator>sanjeev dasari</dc:creator>
  <cp:lastModifiedBy>sanjeev dasari</cp:lastModifiedBy>
  <cp:revision>2</cp:revision>
  <dcterms:created xsi:type="dcterms:W3CDTF">2019-11-07T16:24:46Z</dcterms:created>
  <dcterms:modified xsi:type="dcterms:W3CDTF">2019-11-07T16:42:08Z</dcterms:modified>
</cp:coreProperties>
</file>