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ink/ink3.xml" ContentType="application/inkml+xml"/>
  <Override PartName="/ppt/notesSlides/notesSlide7.xml" ContentType="application/vnd.openxmlformats-officedocument.presentationml.notesSlide+xml"/>
  <Override PartName="/ppt/ink/ink4.xml" ContentType="application/inkml+xml"/>
  <Override PartName="/ppt/notesSlides/notesSlide8.xml" ContentType="application/vnd.openxmlformats-officedocument.presentationml.notesSlide+xml"/>
  <Override PartName="/ppt/ink/ink5.xml" ContentType="application/inkml+xml"/>
  <Override PartName="/ppt/notesSlides/notesSlide9.xml" ContentType="application/vnd.openxmlformats-officedocument.presentationml.notesSlide+xml"/>
  <Override PartName="/ppt/ink/ink6.xml" ContentType="application/inkml+xml"/>
  <Override PartName="/ppt/notesSlides/notesSlide10.xml" ContentType="application/vnd.openxmlformats-officedocument.presentationml.notesSlide+xml"/>
  <Override PartName="/ppt/ink/ink7.xml" ContentType="application/inkml+xml"/>
  <Override PartName="/ppt/notesSlides/notesSlide11.xml" ContentType="application/vnd.openxmlformats-officedocument.presentationml.notesSlide+xml"/>
  <Override PartName="/ppt/ink/ink8.xml" ContentType="application/inkml+xml"/>
  <Override PartName="/ppt/notesSlides/notesSlide12.xml" ContentType="application/vnd.openxmlformats-officedocument.presentationml.notesSlide+xml"/>
  <Override PartName="/ppt/ink/ink9.xml" ContentType="application/inkml+xml"/>
  <Override PartName="/ppt/notesSlides/notesSlide13.xml" ContentType="application/vnd.openxmlformats-officedocument.presentationml.notesSlide+xml"/>
  <Override PartName="/ppt/ink/ink10.xml" ContentType="application/inkml+xml"/>
  <Override PartName="/ppt/notesSlides/notesSlide14.xml" ContentType="application/vnd.openxmlformats-officedocument.presentationml.notesSlide+xml"/>
  <Override PartName="/ppt/ink/ink11.xml" ContentType="application/inkml+xml"/>
  <Override PartName="/ppt/notesSlides/notesSlide15.xml" ContentType="application/vnd.openxmlformats-officedocument.presentationml.notesSlide+xml"/>
  <Override PartName="/ppt/ink/ink12.xml" ContentType="application/inkml+xml"/>
  <Override PartName="/ppt/notesSlides/notesSlide16.xml" ContentType="application/vnd.openxmlformats-officedocument.presentationml.notesSlide+xml"/>
  <Override PartName="/ppt/ink/ink13.xml" ContentType="application/inkml+xml"/>
  <Override PartName="/ppt/notesSlides/notesSlide17.xml" ContentType="application/vnd.openxmlformats-officedocument.presentationml.notesSlide+xml"/>
  <Override PartName="/ppt/ink/ink14.xml" ContentType="application/inkml+xml"/>
  <Override PartName="/ppt/notesSlides/notesSlide18.xml" ContentType="application/vnd.openxmlformats-officedocument.presentationml.notesSlide+xml"/>
  <Override PartName="/ppt/ink/ink15.xml" ContentType="application/inkml+xml"/>
  <Override PartName="/ppt/notesSlides/notesSlide19.xml" ContentType="application/vnd.openxmlformats-officedocument.presentationml.notesSlide+xml"/>
  <Override PartName="/ppt/ink/ink16.xml" ContentType="application/inkml+xml"/>
  <Override PartName="/ppt/notesSlides/notesSlide20.xml" ContentType="application/vnd.openxmlformats-officedocument.presentationml.notesSlide+xml"/>
  <Override PartName="/ppt/ink/ink17.xml" ContentType="application/inkml+xml"/>
  <Override PartName="/ppt/notesSlides/notesSlide21.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notesSlides/notesSlide22.xml" ContentType="application/vnd.openxmlformats-officedocument.presentationml.notesSlide+xml"/>
  <Override PartName="/ppt/ink/ink21.xml" ContentType="application/inkml+xml"/>
  <Override PartName="/ppt/notesSlides/notesSlide23.xml" ContentType="application/vnd.openxmlformats-officedocument.presentationml.notesSlide+xml"/>
  <Override PartName="/ppt/ink/ink22.xml" ContentType="application/inkml+xml"/>
  <Override PartName="/ppt/notesSlides/notesSlide24.xml" ContentType="application/vnd.openxmlformats-officedocument.presentationml.notesSlide+xml"/>
  <Override PartName="/ppt/ink/ink23.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24.xml" ContentType="application/inkml+xml"/>
  <Override PartName="/ppt/notesSlides/notesSlide27.xml" ContentType="application/vnd.openxmlformats-officedocument.presentationml.notesSlide+xml"/>
  <Override PartName="/ppt/ink/ink25.xml" ContentType="application/inkml+xml"/>
  <Override PartName="/ppt/ink/ink26.xml" ContentType="application/inkml+xml"/>
  <Override PartName="/ppt/notesSlides/notesSlide28.xml" ContentType="application/vnd.openxmlformats-officedocument.presentationml.notesSlide+xml"/>
  <Override PartName="/ppt/ink/ink27.xml" ContentType="application/inkml+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41"/>
  </p:notesMasterIdLst>
  <p:sldIdLst>
    <p:sldId id="256" r:id="rId5"/>
    <p:sldId id="365" r:id="rId6"/>
    <p:sldId id="257" r:id="rId7"/>
    <p:sldId id="483" r:id="rId8"/>
    <p:sldId id="443" r:id="rId9"/>
    <p:sldId id="479" r:id="rId10"/>
    <p:sldId id="442" r:id="rId11"/>
    <p:sldId id="478" r:id="rId12"/>
    <p:sldId id="480" r:id="rId13"/>
    <p:sldId id="481" r:id="rId14"/>
    <p:sldId id="445" r:id="rId15"/>
    <p:sldId id="446" r:id="rId16"/>
    <p:sldId id="447" r:id="rId17"/>
    <p:sldId id="448" r:id="rId18"/>
    <p:sldId id="449" r:id="rId19"/>
    <p:sldId id="450" r:id="rId20"/>
    <p:sldId id="451" r:id="rId21"/>
    <p:sldId id="325" r:id="rId22"/>
    <p:sldId id="482" r:id="rId23"/>
    <p:sldId id="475" r:id="rId24"/>
    <p:sldId id="440" r:id="rId25"/>
    <p:sldId id="484" r:id="rId26"/>
    <p:sldId id="493" r:id="rId27"/>
    <p:sldId id="494" r:id="rId28"/>
    <p:sldId id="495" r:id="rId29"/>
    <p:sldId id="496" r:id="rId30"/>
    <p:sldId id="497" r:id="rId31"/>
    <p:sldId id="498" r:id="rId32"/>
    <p:sldId id="485" r:id="rId33"/>
    <p:sldId id="486" r:id="rId34"/>
    <p:sldId id="499" r:id="rId35"/>
    <p:sldId id="490" r:id="rId36"/>
    <p:sldId id="500" r:id="rId37"/>
    <p:sldId id="501" r:id="rId38"/>
    <p:sldId id="462" r:id="rId39"/>
    <p:sldId id="476" r:id="rId40"/>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viseur" initials="s" lastIdx="0" clrIdx="0">
    <p:extLst>
      <p:ext uri="{19B8F6BF-5375-455C-9EA6-DF929625EA0E}">
        <p15:presenceInfo xmlns:p15="http://schemas.microsoft.com/office/powerpoint/2012/main" userId="f7f0db7631b897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99"/>
    <a:srgbClr val="6B6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62" autoAdjust="0"/>
    <p:restoredTop sz="93365" autoAdjust="0"/>
  </p:normalViewPr>
  <p:slideViewPr>
    <p:cSldViewPr snapToGrid="0" showGuides="1">
      <p:cViewPr varScale="1">
        <p:scale>
          <a:sx n="92" d="100"/>
          <a:sy n="92" d="100"/>
        </p:scale>
        <p:origin x="2080" y="176"/>
      </p:cViewPr>
      <p:guideLst>
        <p:guide orient="horz" pos="2381"/>
        <p:guide pos="3175"/>
      </p:guideLst>
    </p:cSldViewPr>
  </p:slideViewPr>
  <p:notesTextViewPr>
    <p:cViewPr>
      <p:scale>
        <a:sx n="1" d="1"/>
        <a:sy n="1" d="1"/>
      </p:scale>
      <p:origin x="0" y="0"/>
    </p:cViewPr>
  </p:notesTextViewPr>
  <p:sorterViewPr>
    <p:cViewPr>
      <p:scale>
        <a:sx n="160" d="100"/>
        <a:sy n="160" d="100"/>
      </p:scale>
      <p:origin x="0" y="-6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9F5A9-591A-4CA4-B84D-61BFDD9B1E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763154E1-D60E-4F36-A42E-B977FAA9CF5E}">
      <dgm:prSet phldrT="[Texte]"/>
      <dgm:spPr/>
      <dgm:t>
        <a:bodyPr/>
        <a:lstStyle/>
        <a:p>
          <a:r>
            <a:rPr lang="fr-FR" dirty="0"/>
            <a:t>Structures de données</a:t>
          </a:r>
        </a:p>
      </dgm:t>
    </dgm:pt>
    <dgm:pt modelId="{7DA86AEF-A7CC-40D4-A6CD-2D2B6644E52F}" type="parTrans" cxnId="{079E0A7F-D4C7-4A19-9F45-CCBA0FB3058B}">
      <dgm:prSet/>
      <dgm:spPr/>
      <dgm:t>
        <a:bodyPr/>
        <a:lstStyle/>
        <a:p>
          <a:endParaRPr lang="fr-FR"/>
        </a:p>
      </dgm:t>
    </dgm:pt>
    <dgm:pt modelId="{2E52A442-CCCF-417D-88E9-825C6A588BDF}" type="sibTrans" cxnId="{079E0A7F-D4C7-4A19-9F45-CCBA0FB3058B}">
      <dgm:prSet/>
      <dgm:spPr/>
      <dgm:t>
        <a:bodyPr/>
        <a:lstStyle/>
        <a:p>
          <a:endParaRPr lang="fr-FR"/>
        </a:p>
      </dgm:t>
    </dgm:pt>
    <dgm:pt modelId="{1847FD4F-F0B9-4245-A171-5439D6F95597}">
      <dgm:prSet phldrT="[Texte]"/>
      <dgm:spPr/>
      <dgm:t>
        <a:bodyPr/>
        <a:lstStyle/>
        <a:p>
          <a:r>
            <a:rPr lang="fr-FR" dirty="0"/>
            <a:t>Structure de donnée primitive</a:t>
          </a:r>
        </a:p>
      </dgm:t>
    </dgm:pt>
    <dgm:pt modelId="{E0738665-D58B-4B6E-A4A4-5D4EA14F262C}" type="parTrans" cxnId="{3EE5B2F6-799A-4858-92CF-19EC6BEA21EF}">
      <dgm:prSet/>
      <dgm:spPr/>
      <dgm:t>
        <a:bodyPr/>
        <a:lstStyle/>
        <a:p>
          <a:endParaRPr lang="fr-FR"/>
        </a:p>
      </dgm:t>
    </dgm:pt>
    <dgm:pt modelId="{8E967D2E-5022-48F5-BA77-59AC61E04CD9}" type="sibTrans" cxnId="{3EE5B2F6-799A-4858-92CF-19EC6BEA21EF}">
      <dgm:prSet/>
      <dgm:spPr/>
      <dgm:t>
        <a:bodyPr/>
        <a:lstStyle/>
        <a:p>
          <a:endParaRPr lang="fr-FR"/>
        </a:p>
      </dgm:t>
    </dgm:pt>
    <dgm:pt modelId="{6F4061A7-A3FD-407D-B471-A480F2A1178D}">
      <dgm:prSet phldrT="[Texte]"/>
      <dgm:spPr/>
      <dgm:t>
        <a:bodyPr/>
        <a:lstStyle/>
        <a:p>
          <a:r>
            <a:rPr lang="fr-FR" dirty="0"/>
            <a:t>Entiers, Réel..</a:t>
          </a:r>
          <a:r>
            <a:rPr lang="fr-FR" dirty="0" err="1"/>
            <a:t>etc</a:t>
          </a:r>
          <a:endParaRPr lang="fr-FR" dirty="0"/>
        </a:p>
      </dgm:t>
    </dgm:pt>
    <dgm:pt modelId="{9FD0BEF3-7069-44BE-8824-9B631EE43B6E}" type="parTrans" cxnId="{A9A890CF-F32E-4ED9-A1B0-4A1C1F2FB6DC}">
      <dgm:prSet/>
      <dgm:spPr/>
      <dgm:t>
        <a:bodyPr/>
        <a:lstStyle/>
        <a:p>
          <a:endParaRPr lang="fr-FR"/>
        </a:p>
      </dgm:t>
    </dgm:pt>
    <dgm:pt modelId="{FA5AF8FB-6D1B-4E34-97A0-DA025FBAEE1B}" type="sibTrans" cxnId="{A9A890CF-F32E-4ED9-A1B0-4A1C1F2FB6DC}">
      <dgm:prSet/>
      <dgm:spPr/>
      <dgm:t>
        <a:bodyPr/>
        <a:lstStyle/>
        <a:p>
          <a:endParaRPr lang="fr-FR"/>
        </a:p>
      </dgm:t>
    </dgm:pt>
    <dgm:pt modelId="{664CA6E3-090D-45F1-8E8B-C431896A8E11}">
      <dgm:prSet phldrT="[Texte]"/>
      <dgm:spPr/>
      <dgm:t>
        <a:bodyPr/>
        <a:lstStyle/>
        <a:p>
          <a:r>
            <a:rPr lang="fr-FR" dirty="0"/>
            <a:t>Structure de donnée non-primitive</a:t>
          </a:r>
        </a:p>
      </dgm:t>
    </dgm:pt>
    <dgm:pt modelId="{5870541A-E3BA-4103-AA43-5F70458807E1}" type="parTrans" cxnId="{F01DD638-1511-4F70-86DB-A96E4D7D7762}">
      <dgm:prSet/>
      <dgm:spPr/>
      <dgm:t>
        <a:bodyPr/>
        <a:lstStyle/>
        <a:p>
          <a:endParaRPr lang="fr-FR"/>
        </a:p>
      </dgm:t>
    </dgm:pt>
    <dgm:pt modelId="{FD3CCF14-A709-4FE0-847C-BF5F68118E1C}" type="sibTrans" cxnId="{F01DD638-1511-4F70-86DB-A96E4D7D7762}">
      <dgm:prSet/>
      <dgm:spPr/>
      <dgm:t>
        <a:bodyPr/>
        <a:lstStyle/>
        <a:p>
          <a:endParaRPr lang="fr-FR"/>
        </a:p>
      </dgm:t>
    </dgm:pt>
    <dgm:pt modelId="{12B619F9-99AF-487B-8A93-C0C781466AB9}">
      <dgm:prSet phldrT="[Texte]"/>
      <dgm:spPr/>
      <dgm:t>
        <a:bodyPr/>
        <a:lstStyle/>
        <a:p>
          <a:r>
            <a:rPr lang="fr-FR" dirty="0"/>
            <a:t>Linéaires : stocké dans un ordre linéaire ou séquentiel</a:t>
          </a:r>
        </a:p>
      </dgm:t>
    </dgm:pt>
    <dgm:pt modelId="{8120ADB7-9E7E-4A66-9110-9CD485685927}" type="parTrans" cxnId="{151206CF-D755-41EC-995F-E05F9E44EB06}">
      <dgm:prSet/>
      <dgm:spPr/>
      <dgm:t>
        <a:bodyPr/>
        <a:lstStyle/>
        <a:p>
          <a:endParaRPr lang="fr-FR"/>
        </a:p>
      </dgm:t>
    </dgm:pt>
    <dgm:pt modelId="{1CB94E52-EE13-47F8-84D9-2B272FF65062}" type="sibTrans" cxnId="{151206CF-D755-41EC-995F-E05F9E44EB06}">
      <dgm:prSet/>
      <dgm:spPr/>
      <dgm:t>
        <a:bodyPr/>
        <a:lstStyle/>
        <a:p>
          <a:endParaRPr lang="fr-FR"/>
        </a:p>
      </dgm:t>
    </dgm:pt>
    <dgm:pt modelId="{2B303ABC-C5E0-4466-A3A1-D5AA359E1CFF}">
      <dgm:prSet phldrT="[Texte]"/>
      <dgm:spPr/>
      <dgm:t>
        <a:bodyPr/>
        <a:lstStyle/>
        <a:p>
          <a:r>
            <a:rPr lang="fr-FR" dirty="0"/>
            <a:t>Caractères</a:t>
          </a:r>
        </a:p>
      </dgm:t>
    </dgm:pt>
    <dgm:pt modelId="{5A63C823-7496-48D0-89B5-5AC02211A237}" type="parTrans" cxnId="{C9A97BF2-5BF1-4CE6-97AD-8E3336BFE0E8}">
      <dgm:prSet/>
      <dgm:spPr/>
      <dgm:t>
        <a:bodyPr/>
        <a:lstStyle/>
        <a:p>
          <a:endParaRPr lang="fr-FR"/>
        </a:p>
      </dgm:t>
    </dgm:pt>
    <dgm:pt modelId="{416DD148-AE44-4449-82B7-61FB59C62B2C}" type="sibTrans" cxnId="{C9A97BF2-5BF1-4CE6-97AD-8E3336BFE0E8}">
      <dgm:prSet/>
      <dgm:spPr/>
      <dgm:t>
        <a:bodyPr/>
        <a:lstStyle/>
        <a:p>
          <a:endParaRPr lang="fr-FR"/>
        </a:p>
      </dgm:t>
    </dgm:pt>
    <dgm:pt modelId="{88FF2505-29C2-458B-AB7E-95A376A78786}">
      <dgm:prSet phldrT="[Texte]"/>
      <dgm:spPr/>
      <dgm:t>
        <a:bodyPr/>
        <a:lstStyle/>
        <a:p>
          <a:r>
            <a:rPr lang="fr-FR" dirty="0"/>
            <a:t>Non-linéaires: non stocké dans un ordre séquentiel</a:t>
          </a:r>
        </a:p>
      </dgm:t>
    </dgm:pt>
    <dgm:pt modelId="{DDDC9F98-28D1-4664-98BE-38C1D18C5B9D}" type="parTrans" cxnId="{29E1209D-D7D0-47A7-9685-BDA70D0CBF4B}">
      <dgm:prSet/>
      <dgm:spPr/>
      <dgm:t>
        <a:bodyPr/>
        <a:lstStyle/>
        <a:p>
          <a:endParaRPr lang="fr-FR"/>
        </a:p>
      </dgm:t>
    </dgm:pt>
    <dgm:pt modelId="{D0E68DB9-AC24-43BA-A1A4-7C1F91CBA129}" type="sibTrans" cxnId="{29E1209D-D7D0-47A7-9685-BDA70D0CBF4B}">
      <dgm:prSet/>
      <dgm:spPr/>
      <dgm:t>
        <a:bodyPr/>
        <a:lstStyle/>
        <a:p>
          <a:endParaRPr lang="fr-FR"/>
        </a:p>
      </dgm:t>
    </dgm:pt>
    <dgm:pt modelId="{F6325719-94D3-47E2-888B-2BD35DD3863D}">
      <dgm:prSet phldrT="[Texte]"/>
      <dgm:spPr/>
      <dgm:t>
        <a:bodyPr/>
        <a:lstStyle/>
        <a:p>
          <a:r>
            <a:rPr lang="fr-FR" dirty="0"/>
            <a:t>Liste chaînée</a:t>
          </a:r>
        </a:p>
      </dgm:t>
    </dgm:pt>
    <dgm:pt modelId="{158A8D96-A6EA-41CA-A3E8-434F7BBF65B8}" type="parTrans" cxnId="{656F4E17-0240-4926-B368-D95B228EEB05}">
      <dgm:prSet/>
      <dgm:spPr/>
      <dgm:t>
        <a:bodyPr/>
        <a:lstStyle/>
        <a:p>
          <a:endParaRPr lang="fr-FR"/>
        </a:p>
      </dgm:t>
    </dgm:pt>
    <dgm:pt modelId="{0E1B3258-129D-4BB1-9C08-27694945F9CC}" type="sibTrans" cxnId="{656F4E17-0240-4926-B368-D95B228EEB05}">
      <dgm:prSet/>
      <dgm:spPr/>
      <dgm:t>
        <a:bodyPr/>
        <a:lstStyle/>
        <a:p>
          <a:endParaRPr lang="fr-FR"/>
        </a:p>
      </dgm:t>
    </dgm:pt>
    <dgm:pt modelId="{77602443-8520-4584-A8C1-8A75B81DA0CB}">
      <dgm:prSet phldrT="[Texte]"/>
      <dgm:spPr/>
      <dgm:t>
        <a:bodyPr/>
        <a:lstStyle/>
        <a:p>
          <a:r>
            <a:rPr lang="fr-FR" dirty="0"/>
            <a:t>Pile</a:t>
          </a:r>
        </a:p>
      </dgm:t>
    </dgm:pt>
    <dgm:pt modelId="{5DE5F5B4-2467-4740-94A8-9E4BA7FC0C3D}" type="parTrans" cxnId="{8214692D-E391-42FD-9505-2FF47ECAA956}">
      <dgm:prSet/>
      <dgm:spPr/>
      <dgm:t>
        <a:bodyPr/>
        <a:lstStyle/>
        <a:p>
          <a:endParaRPr lang="fr-FR"/>
        </a:p>
      </dgm:t>
    </dgm:pt>
    <dgm:pt modelId="{3A7D897B-AB53-45E7-8BA0-5ED5C0DB5D53}" type="sibTrans" cxnId="{8214692D-E391-42FD-9505-2FF47ECAA956}">
      <dgm:prSet/>
      <dgm:spPr/>
      <dgm:t>
        <a:bodyPr/>
        <a:lstStyle/>
        <a:p>
          <a:endParaRPr lang="fr-FR"/>
        </a:p>
      </dgm:t>
    </dgm:pt>
    <dgm:pt modelId="{C6BAFA3D-8E84-4C3C-B04D-BC9CF50B04C8}">
      <dgm:prSet phldrT="[Texte]"/>
      <dgm:spPr/>
      <dgm:t>
        <a:bodyPr/>
        <a:lstStyle/>
        <a:p>
          <a:r>
            <a:rPr lang="fr-FR" dirty="0"/>
            <a:t>File</a:t>
          </a:r>
        </a:p>
      </dgm:t>
    </dgm:pt>
    <dgm:pt modelId="{01CE937A-F99A-4401-9D5C-85779D955D1C}" type="parTrans" cxnId="{6CCE5E10-51EB-4384-A660-88AB0E057C2E}">
      <dgm:prSet/>
      <dgm:spPr/>
      <dgm:t>
        <a:bodyPr/>
        <a:lstStyle/>
        <a:p>
          <a:endParaRPr lang="fr-FR"/>
        </a:p>
      </dgm:t>
    </dgm:pt>
    <dgm:pt modelId="{91D8E5E5-F118-46BF-AA71-F4F41CCECF3B}" type="sibTrans" cxnId="{6CCE5E10-51EB-4384-A660-88AB0E057C2E}">
      <dgm:prSet/>
      <dgm:spPr/>
      <dgm:t>
        <a:bodyPr/>
        <a:lstStyle/>
        <a:p>
          <a:endParaRPr lang="fr-FR"/>
        </a:p>
      </dgm:t>
    </dgm:pt>
    <dgm:pt modelId="{0EF4450A-D309-4F5C-A504-6D2C90DD7E5F}">
      <dgm:prSet phldrT="[Texte]"/>
      <dgm:spPr/>
      <dgm:t>
        <a:bodyPr/>
        <a:lstStyle/>
        <a:p>
          <a:r>
            <a:rPr lang="fr-FR" dirty="0"/>
            <a:t>Arbres</a:t>
          </a:r>
        </a:p>
      </dgm:t>
    </dgm:pt>
    <dgm:pt modelId="{42272D8A-5A8C-43B6-88BF-EFF21E52F4A4}" type="parTrans" cxnId="{135F697E-DBB6-414A-88C8-813C9D4A0C8E}">
      <dgm:prSet/>
      <dgm:spPr/>
      <dgm:t>
        <a:bodyPr/>
        <a:lstStyle/>
        <a:p>
          <a:endParaRPr lang="fr-FR"/>
        </a:p>
      </dgm:t>
    </dgm:pt>
    <dgm:pt modelId="{3B43BAB6-13BC-4ED7-9606-AC8F390559DA}" type="sibTrans" cxnId="{135F697E-DBB6-414A-88C8-813C9D4A0C8E}">
      <dgm:prSet/>
      <dgm:spPr/>
      <dgm:t>
        <a:bodyPr/>
        <a:lstStyle/>
        <a:p>
          <a:endParaRPr lang="fr-FR"/>
        </a:p>
      </dgm:t>
    </dgm:pt>
    <dgm:pt modelId="{5C06A179-F361-4D5B-9A3D-99A2D3C563F3}">
      <dgm:prSet phldrT="[Texte]"/>
      <dgm:spPr/>
      <dgm:t>
        <a:bodyPr/>
        <a:lstStyle/>
        <a:p>
          <a:r>
            <a:rPr lang="fr-FR" dirty="0"/>
            <a:t>Graphes</a:t>
          </a:r>
        </a:p>
      </dgm:t>
    </dgm:pt>
    <dgm:pt modelId="{31AB3FCC-9B82-4651-A6F2-01EDB5BDD713}" type="parTrans" cxnId="{7DFB15AC-E236-45E7-9684-72A9F9A49C82}">
      <dgm:prSet/>
      <dgm:spPr/>
      <dgm:t>
        <a:bodyPr/>
        <a:lstStyle/>
        <a:p>
          <a:endParaRPr lang="fr-FR"/>
        </a:p>
      </dgm:t>
    </dgm:pt>
    <dgm:pt modelId="{F4DDB4A3-F558-45E8-A37E-B6885AD37F3E}" type="sibTrans" cxnId="{7DFB15AC-E236-45E7-9684-72A9F9A49C82}">
      <dgm:prSet/>
      <dgm:spPr/>
      <dgm:t>
        <a:bodyPr/>
        <a:lstStyle/>
        <a:p>
          <a:endParaRPr lang="fr-FR"/>
        </a:p>
      </dgm:t>
    </dgm:pt>
    <dgm:pt modelId="{959DD063-A84A-4638-BD78-339ED48B5E61}">
      <dgm:prSet phldrT="[Texte]"/>
      <dgm:spPr/>
      <dgm:t>
        <a:bodyPr/>
        <a:lstStyle/>
        <a:p>
          <a:r>
            <a:rPr lang="fr-FR" dirty="0"/>
            <a:t>Tableaux</a:t>
          </a:r>
        </a:p>
      </dgm:t>
    </dgm:pt>
    <dgm:pt modelId="{347F5D33-1417-41B1-97B9-2F9E40C7E0F7}" type="parTrans" cxnId="{66C0C3DC-54BB-4977-941C-84451D61C2C1}">
      <dgm:prSet/>
      <dgm:spPr/>
      <dgm:t>
        <a:bodyPr/>
        <a:lstStyle/>
        <a:p>
          <a:endParaRPr lang="fr-FR"/>
        </a:p>
      </dgm:t>
    </dgm:pt>
    <dgm:pt modelId="{97734A13-2C29-4F7C-9F8E-FC42802D3A2C}" type="sibTrans" cxnId="{66C0C3DC-54BB-4977-941C-84451D61C2C1}">
      <dgm:prSet/>
      <dgm:spPr/>
      <dgm:t>
        <a:bodyPr/>
        <a:lstStyle/>
        <a:p>
          <a:endParaRPr lang="fr-FR"/>
        </a:p>
      </dgm:t>
    </dgm:pt>
    <dgm:pt modelId="{2F06EE8B-A39F-4873-AB9E-96EE204383D5}" type="pres">
      <dgm:prSet presAssocID="{4089F5A9-591A-4CA4-B84D-61BFDD9B1E29}" presName="hierChild1" presStyleCnt="0">
        <dgm:presLayoutVars>
          <dgm:chPref val="1"/>
          <dgm:dir/>
          <dgm:animOne val="branch"/>
          <dgm:animLvl val="lvl"/>
          <dgm:resizeHandles/>
        </dgm:presLayoutVars>
      </dgm:prSet>
      <dgm:spPr/>
    </dgm:pt>
    <dgm:pt modelId="{B0E5EEFA-8A12-4B12-964E-D29E690F6258}" type="pres">
      <dgm:prSet presAssocID="{763154E1-D60E-4F36-A42E-B977FAA9CF5E}" presName="hierRoot1" presStyleCnt="0"/>
      <dgm:spPr/>
    </dgm:pt>
    <dgm:pt modelId="{A36CF4E3-7902-4B6C-A48D-2EC80351619D}" type="pres">
      <dgm:prSet presAssocID="{763154E1-D60E-4F36-A42E-B977FAA9CF5E}" presName="composite" presStyleCnt="0"/>
      <dgm:spPr/>
    </dgm:pt>
    <dgm:pt modelId="{05B46CD0-F66F-40BB-B9EC-8A98CEC7D0B3}" type="pres">
      <dgm:prSet presAssocID="{763154E1-D60E-4F36-A42E-B977FAA9CF5E}" presName="background" presStyleLbl="node0" presStyleIdx="0" presStyleCnt="1">
        <dgm:style>
          <a:lnRef idx="2">
            <a:schemeClr val="accent2">
              <a:shade val="50000"/>
            </a:schemeClr>
          </a:lnRef>
          <a:fillRef idx="1">
            <a:schemeClr val="accent2"/>
          </a:fillRef>
          <a:effectRef idx="0">
            <a:schemeClr val="accent2"/>
          </a:effectRef>
          <a:fontRef idx="minor">
            <a:schemeClr val="lt1"/>
          </a:fontRef>
        </dgm:style>
      </dgm:prSet>
      <dgm:spPr/>
    </dgm:pt>
    <dgm:pt modelId="{BD48720C-1303-497F-9E90-5B46FC8B9A91}" type="pres">
      <dgm:prSet presAssocID="{763154E1-D60E-4F36-A42E-B977FAA9CF5E}" presName="text" presStyleLbl="fgAcc0" presStyleIdx="0" presStyleCnt="1">
        <dgm:presLayoutVars>
          <dgm:chPref val="3"/>
        </dgm:presLayoutVars>
      </dgm:prSet>
      <dgm:spPr/>
    </dgm:pt>
    <dgm:pt modelId="{D2494334-E3C8-4EAD-95D9-A430627695A4}" type="pres">
      <dgm:prSet presAssocID="{763154E1-D60E-4F36-A42E-B977FAA9CF5E}" presName="hierChild2" presStyleCnt="0"/>
      <dgm:spPr/>
    </dgm:pt>
    <dgm:pt modelId="{8F995438-FA18-43F8-8243-FCFA637D0335}" type="pres">
      <dgm:prSet presAssocID="{E0738665-D58B-4B6E-A4A4-5D4EA14F262C}" presName="Name10" presStyleLbl="parChTrans1D2" presStyleIdx="0" presStyleCnt="2"/>
      <dgm:spPr/>
    </dgm:pt>
    <dgm:pt modelId="{48945D0E-78A6-4364-A839-FCC3414F11D2}" type="pres">
      <dgm:prSet presAssocID="{1847FD4F-F0B9-4245-A171-5439D6F95597}" presName="hierRoot2" presStyleCnt="0"/>
      <dgm:spPr/>
    </dgm:pt>
    <dgm:pt modelId="{07A38266-61A0-4AD4-A91B-447F64A2A8D9}" type="pres">
      <dgm:prSet presAssocID="{1847FD4F-F0B9-4245-A171-5439D6F95597}" presName="composite2" presStyleCnt="0"/>
      <dgm:spPr/>
    </dgm:pt>
    <dgm:pt modelId="{9F7DC5EB-5959-47CA-9CCA-AA931974D318}" type="pres">
      <dgm:prSet presAssocID="{1847FD4F-F0B9-4245-A171-5439D6F95597}" presName="background2" presStyleLbl="node2" presStyleIdx="0" presStyleCnt="2"/>
      <dgm:spPr/>
    </dgm:pt>
    <dgm:pt modelId="{62F20CA2-7782-4611-A040-71A12CD1CCF9}" type="pres">
      <dgm:prSet presAssocID="{1847FD4F-F0B9-4245-A171-5439D6F95597}" presName="text2" presStyleLbl="fgAcc2" presStyleIdx="0" presStyleCnt="2">
        <dgm:presLayoutVars>
          <dgm:chPref val="3"/>
        </dgm:presLayoutVars>
      </dgm:prSet>
      <dgm:spPr/>
    </dgm:pt>
    <dgm:pt modelId="{CF2F6B54-5B9F-421B-ADB8-8E6C15BD05BF}" type="pres">
      <dgm:prSet presAssocID="{1847FD4F-F0B9-4245-A171-5439D6F95597}" presName="hierChild3" presStyleCnt="0"/>
      <dgm:spPr/>
    </dgm:pt>
    <dgm:pt modelId="{840192C8-4F5F-4C8C-AF2F-6C849059EDB1}" type="pres">
      <dgm:prSet presAssocID="{9FD0BEF3-7069-44BE-8824-9B631EE43B6E}" presName="Name17" presStyleLbl="parChTrans1D3" presStyleIdx="0" presStyleCnt="4"/>
      <dgm:spPr/>
    </dgm:pt>
    <dgm:pt modelId="{7C8C30FF-8EB4-4D27-9FAA-A14E98B39592}" type="pres">
      <dgm:prSet presAssocID="{6F4061A7-A3FD-407D-B471-A480F2A1178D}" presName="hierRoot3" presStyleCnt="0"/>
      <dgm:spPr/>
    </dgm:pt>
    <dgm:pt modelId="{C92370DA-E786-4AD4-BE19-CB3F158DF8CC}" type="pres">
      <dgm:prSet presAssocID="{6F4061A7-A3FD-407D-B471-A480F2A1178D}" presName="composite3" presStyleCnt="0"/>
      <dgm:spPr/>
    </dgm:pt>
    <dgm:pt modelId="{AFCE9FF7-FF25-4BA3-8A1E-3CB32F9CCAFB}" type="pres">
      <dgm:prSet presAssocID="{6F4061A7-A3FD-407D-B471-A480F2A1178D}" presName="background3" presStyleLbl="node3" presStyleIdx="0" presStyleCnt="4"/>
      <dgm:spPr/>
    </dgm:pt>
    <dgm:pt modelId="{3421CABB-AD06-49E6-A274-50F8FAD5F896}" type="pres">
      <dgm:prSet presAssocID="{6F4061A7-A3FD-407D-B471-A480F2A1178D}" presName="text3" presStyleLbl="fgAcc3" presStyleIdx="0" presStyleCnt="4">
        <dgm:presLayoutVars>
          <dgm:chPref val="3"/>
        </dgm:presLayoutVars>
      </dgm:prSet>
      <dgm:spPr/>
    </dgm:pt>
    <dgm:pt modelId="{E75A9F37-32B9-46C8-9C68-60CB37C0A457}" type="pres">
      <dgm:prSet presAssocID="{6F4061A7-A3FD-407D-B471-A480F2A1178D}" presName="hierChild4" presStyleCnt="0"/>
      <dgm:spPr/>
    </dgm:pt>
    <dgm:pt modelId="{566D5435-D748-4DF6-A4C3-ACCB88F2C59C}" type="pres">
      <dgm:prSet presAssocID="{5A63C823-7496-48D0-89B5-5AC02211A237}" presName="Name17" presStyleLbl="parChTrans1D3" presStyleIdx="1" presStyleCnt="4"/>
      <dgm:spPr/>
    </dgm:pt>
    <dgm:pt modelId="{C0E8CA94-1740-4D72-BA49-22286F9F6BC2}" type="pres">
      <dgm:prSet presAssocID="{2B303ABC-C5E0-4466-A3A1-D5AA359E1CFF}" presName="hierRoot3" presStyleCnt="0"/>
      <dgm:spPr/>
    </dgm:pt>
    <dgm:pt modelId="{A75E5A4B-A8C4-4767-ADE1-2D82A295BEB3}" type="pres">
      <dgm:prSet presAssocID="{2B303ABC-C5E0-4466-A3A1-D5AA359E1CFF}" presName="composite3" presStyleCnt="0"/>
      <dgm:spPr/>
    </dgm:pt>
    <dgm:pt modelId="{9F46CD5F-1E74-4D11-B71B-7F089D88A96C}" type="pres">
      <dgm:prSet presAssocID="{2B303ABC-C5E0-4466-A3A1-D5AA359E1CFF}" presName="background3" presStyleLbl="node3" presStyleIdx="1" presStyleCnt="4"/>
      <dgm:spPr/>
    </dgm:pt>
    <dgm:pt modelId="{5322E8D4-5F57-4CFF-AE3F-530817E416E8}" type="pres">
      <dgm:prSet presAssocID="{2B303ABC-C5E0-4466-A3A1-D5AA359E1CFF}" presName="text3" presStyleLbl="fgAcc3" presStyleIdx="1" presStyleCnt="4">
        <dgm:presLayoutVars>
          <dgm:chPref val="3"/>
        </dgm:presLayoutVars>
      </dgm:prSet>
      <dgm:spPr/>
    </dgm:pt>
    <dgm:pt modelId="{465C29A8-1BC3-4433-B234-39078F1A5885}" type="pres">
      <dgm:prSet presAssocID="{2B303ABC-C5E0-4466-A3A1-D5AA359E1CFF}" presName="hierChild4" presStyleCnt="0"/>
      <dgm:spPr/>
    </dgm:pt>
    <dgm:pt modelId="{B7DBBDE9-7D15-45CF-BD87-6477C46E26E9}" type="pres">
      <dgm:prSet presAssocID="{5870541A-E3BA-4103-AA43-5F70458807E1}" presName="Name10" presStyleLbl="parChTrans1D2" presStyleIdx="1" presStyleCnt="2"/>
      <dgm:spPr/>
    </dgm:pt>
    <dgm:pt modelId="{FADB110F-530D-4DE9-8358-DC53A2CE0AB6}" type="pres">
      <dgm:prSet presAssocID="{664CA6E3-090D-45F1-8E8B-C431896A8E11}" presName="hierRoot2" presStyleCnt="0"/>
      <dgm:spPr/>
    </dgm:pt>
    <dgm:pt modelId="{829CBA58-D380-4A3E-90A7-9BF61427A02B}" type="pres">
      <dgm:prSet presAssocID="{664CA6E3-090D-45F1-8E8B-C431896A8E11}" presName="composite2" presStyleCnt="0"/>
      <dgm:spPr/>
    </dgm:pt>
    <dgm:pt modelId="{187B7DDB-3369-4AF9-8A08-B238D5F0ECE5}" type="pres">
      <dgm:prSet presAssocID="{664CA6E3-090D-45F1-8E8B-C431896A8E11}" presName="background2" presStyleLbl="node2" presStyleIdx="1" presStyleCnt="2">
        <dgm:style>
          <a:lnRef idx="2">
            <a:schemeClr val="accent2">
              <a:shade val="50000"/>
            </a:schemeClr>
          </a:lnRef>
          <a:fillRef idx="1">
            <a:schemeClr val="accent2"/>
          </a:fillRef>
          <a:effectRef idx="0">
            <a:schemeClr val="accent2"/>
          </a:effectRef>
          <a:fontRef idx="minor">
            <a:schemeClr val="lt1"/>
          </a:fontRef>
        </dgm:style>
      </dgm:prSet>
      <dgm:spPr/>
    </dgm:pt>
    <dgm:pt modelId="{3655F4F5-04CB-4D97-A509-62C2EDB18908}" type="pres">
      <dgm:prSet presAssocID="{664CA6E3-090D-45F1-8E8B-C431896A8E11}" presName="text2" presStyleLbl="fgAcc2" presStyleIdx="1" presStyleCnt="2">
        <dgm:presLayoutVars>
          <dgm:chPref val="3"/>
        </dgm:presLayoutVars>
      </dgm:prSet>
      <dgm:spPr/>
    </dgm:pt>
    <dgm:pt modelId="{52FF4AFE-9884-44EB-9266-56E8F627DB6A}" type="pres">
      <dgm:prSet presAssocID="{664CA6E3-090D-45F1-8E8B-C431896A8E11}" presName="hierChild3" presStyleCnt="0"/>
      <dgm:spPr/>
    </dgm:pt>
    <dgm:pt modelId="{920C41B1-8015-4A5A-A007-65CD167B3DEA}" type="pres">
      <dgm:prSet presAssocID="{8120ADB7-9E7E-4A66-9110-9CD485685927}" presName="Name17" presStyleLbl="parChTrans1D3" presStyleIdx="2" presStyleCnt="4"/>
      <dgm:spPr/>
    </dgm:pt>
    <dgm:pt modelId="{E469E7CF-C136-4A8B-B252-4A76D65BD2FC}" type="pres">
      <dgm:prSet presAssocID="{12B619F9-99AF-487B-8A93-C0C781466AB9}" presName="hierRoot3" presStyleCnt="0"/>
      <dgm:spPr/>
    </dgm:pt>
    <dgm:pt modelId="{16022FF8-E342-4875-9A8E-B07740A288A7}" type="pres">
      <dgm:prSet presAssocID="{12B619F9-99AF-487B-8A93-C0C781466AB9}" presName="composite3" presStyleCnt="0"/>
      <dgm:spPr/>
    </dgm:pt>
    <dgm:pt modelId="{92C551C3-CF8B-4330-A4B0-0F5FDC02CAA4}" type="pres">
      <dgm:prSet presAssocID="{12B619F9-99AF-487B-8A93-C0C781466AB9}" presName="background3" presStyleLbl="node3" presStyleIdx="2" presStyleCnt="4">
        <dgm:style>
          <a:lnRef idx="2">
            <a:schemeClr val="accent2">
              <a:shade val="50000"/>
            </a:schemeClr>
          </a:lnRef>
          <a:fillRef idx="1">
            <a:schemeClr val="accent2"/>
          </a:fillRef>
          <a:effectRef idx="0">
            <a:schemeClr val="accent2"/>
          </a:effectRef>
          <a:fontRef idx="minor">
            <a:schemeClr val="lt1"/>
          </a:fontRef>
        </dgm:style>
      </dgm:prSet>
      <dgm:spPr/>
    </dgm:pt>
    <dgm:pt modelId="{E37CEFF6-D972-4A84-BB54-B57712FBD98F}" type="pres">
      <dgm:prSet presAssocID="{12B619F9-99AF-487B-8A93-C0C781466AB9}" presName="text3" presStyleLbl="fgAcc3" presStyleIdx="2" presStyleCnt="4">
        <dgm:presLayoutVars>
          <dgm:chPref val="3"/>
        </dgm:presLayoutVars>
      </dgm:prSet>
      <dgm:spPr/>
    </dgm:pt>
    <dgm:pt modelId="{04E2930A-F285-4E9E-82D2-6447AEDADAC2}" type="pres">
      <dgm:prSet presAssocID="{12B619F9-99AF-487B-8A93-C0C781466AB9}" presName="hierChild4" presStyleCnt="0"/>
      <dgm:spPr/>
    </dgm:pt>
    <dgm:pt modelId="{513456E5-1F2C-444E-B462-C6035F7CEB4F}" type="pres">
      <dgm:prSet presAssocID="{347F5D33-1417-41B1-97B9-2F9E40C7E0F7}" presName="Name23" presStyleLbl="parChTrans1D4" presStyleIdx="0" presStyleCnt="6"/>
      <dgm:spPr/>
    </dgm:pt>
    <dgm:pt modelId="{6970FAD7-1E62-4CE7-926E-E07F816A43C3}" type="pres">
      <dgm:prSet presAssocID="{959DD063-A84A-4638-BD78-339ED48B5E61}" presName="hierRoot4" presStyleCnt="0"/>
      <dgm:spPr/>
    </dgm:pt>
    <dgm:pt modelId="{C05CEBB2-B0B6-4057-942C-CCEB6AB9C5EB}" type="pres">
      <dgm:prSet presAssocID="{959DD063-A84A-4638-BD78-339ED48B5E61}" presName="composite4" presStyleCnt="0"/>
      <dgm:spPr/>
    </dgm:pt>
    <dgm:pt modelId="{4EAE465B-12C9-4B1B-B9BC-E64287241C40}" type="pres">
      <dgm:prSet presAssocID="{959DD063-A84A-4638-BD78-339ED48B5E61}" presName="background4" presStyleLbl="node4" presStyleIdx="0" presStyleCnt="6"/>
      <dgm:spPr/>
    </dgm:pt>
    <dgm:pt modelId="{CB9BCE26-C66B-4703-86DE-2742B4A33081}" type="pres">
      <dgm:prSet presAssocID="{959DD063-A84A-4638-BD78-339ED48B5E61}" presName="text4" presStyleLbl="fgAcc4" presStyleIdx="0" presStyleCnt="6">
        <dgm:presLayoutVars>
          <dgm:chPref val="3"/>
        </dgm:presLayoutVars>
      </dgm:prSet>
      <dgm:spPr/>
    </dgm:pt>
    <dgm:pt modelId="{CD063850-5050-48EA-8F87-9DFDB7A16822}" type="pres">
      <dgm:prSet presAssocID="{959DD063-A84A-4638-BD78-339ED48B5E61}" presName="hierChild5" presStyleCnt="0"/>
      <dgm:spPr/>
    </dgm:pt>
    <dgm:pt modelId="{3E46F4B7-3291-441C-81C9-466B7902C8B2}" type="pres">
      <dgm:prSet presAssocID="{158A8D96-A6EA-41CA-A3E8-434F7BBF65B8}" presName="Name23" presStyleLbl="parChTrans1D4" presStyleIdx="1" presStyleCnt="6"/>
      <dgm:spPr/>
    </dgm:pt>
    <dgm:pt modelId="{C5EA1C5D-520E-4BC7-AA62-990F262E28FE}" type="pres">
      <dgm:prSet presAssocID="{F6325719-94D3-47E2-888B-2BD35DD3863D}" presName="hierRoot4" presStyleCnt="0"/>
      <dgm:spPr/>
    </dgm:pt>
    <dgm:pt modelId="{CEF58CE9-FE0D-4C5B-851A-38624AA4D9E5}" type="pres">
      <dgm:prSet presAssocID="{F6325719-94D3-47E2-888B-2BD35DD3863D}" presName="composite4" presStyleCnt="0"/>
      <dgm:spPr/>
    </dgm:pt>
    <dgm:pt modelId="{3E442EA3-C309-4B3B-B9D3-BF3713F5A784}" type="pres">
      <dgm:prSet presAssocID="{F6325719-94D3-47E2-888B-2BD35DD3863D}" presName="background4" presStyleLbl="node4" presStyleIdx="1" presStyleCnt="6">
        <dgm:style>
          <a:lnRef idx="2">
            <a:schemeClr val="accent2">
              <a:shade val="50000"/>
            </a:schemeClr>
          </a:lnRef>
          <a:fillRef idx="1">
            <a:schemeClr val="accent2"/>
          </a:fillRef>
          <a:effectRef idx="0">
            <a:schemeClr val="accent2"/>
          </a:effectRef>
          <a:fontRef idx="minor">
            <a:schemeClr val="lt1"/>
          </a:fontRef>
        </dgm:style>
      </dgm:prSet>
      <dgm: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gm:spPr>
    </dgm:pt>
    <dgm:pt modelId="{94712A2D-4EBA-4D15-8FF3-7393E070CE18}" type="pres">
      <dgm:prSet presAssocID="{F6325719-94D3-47E2-888B-2BD35DD3863D}" presName="text4" presStyleLbl="fgAcc4" presStyleIdx="1" presStyleCnt="6">
        <dgm:presLayoutVars>
          <dgm:chPref val="3"/>
        </dgm:presLayoutVars>
      </dgm:prSet>
      <dgm:spPr/>
    </dgm:pt>
    <dgm:pt modelId="{EA653935-3D96-4DC9-8CD4-A1DA2BAE1B99}" type="pres">
      <dgm:prSet presAssocID="{F6325719-94D3-47E2-888B-2BD35DD3863D}" presName="hierChild5" presStyleCnt="0"/>
      <dgm:spPr/>
    </dgm:pt>
    <dgm:pt modelId="{3918D627-7776-445B-8BED-33F2381E1AA1}" type="pres">
      <dgm:prSet presAssocID="{5DE5F5B4-2467-4740-94A8-9E4BA7FC0C3D}" presName="Name23" presStyleLbl="parChTrans1D4" presStyleIdx="2" presStyleCnt="6"/>
      <dgm:spPr/>
    </dgm:pt>
    <dgm:pt modelId="{E8705653-A378-4070-BA20-70BFFE1DB069}" type="pres">
      <dgm:prSet presAssocID="{77602443-8520-4584-A8C1-8A75B81DA0CB}" presName="hierRoot4" presStyleCnt="0"/>
      <dgm:spPr/>
    </dgm:pt>
    <dgm:pt modelId="{E7E9496E-9717-4BDD-A4F1-8F8D078FA3B9}" type="pres">
      <dgm:prSet presAssocID="{77602443-8520-4584-A8C1-8A75B81DA0CB}" presName="composite4" presStyleCnt="0"/>
      <dgm:spPr/>
    </dgm:pt>
    <dgm:pt modelId="{F7385B10-87B1-43E7-9EE0-6ED26D4AF5BB}" type="pres">
      <dgm:prSet presAssocID="{77602443-8520-4584-A8C1-8A75B81DA0CB}" presName="background4" presStyleLbl="node4" presStyleIdx="2" presStyleCnt="6">
        <dgm:style>
          <a:lnRef idx="2">
            <a:schemeClr val="accent1">
              <a:shade val="50000"/>
            </a:schemeClr>
          </a:lnRef>
          <a:fillRef idx="1">
            <a:schemeClr val="accent1"/>
          </a:fillRef>
          <a:effectRef idx="0">
            <a:schemeClr val="accent1"/>
          </a:effectRef>
          <a:fontRef idx="minor">
            <a:schemeClr val="lt1"/>
          </a:fontRef>
        </dgm:style>
      </dgm:prSet>
      <dgm:spPr>
        <a:xfrm>
          <a:off x="3854161" y="4461778"/>
          <a:ext cx="1258600" cy="799211"/>
        </a:xfrm>
        <a:prstGeom prst="roundRect">
          <a:avLst>
            <a:gd name="adj" fmla="val 10000"/>
          </a:avLst>
        </a:prstGeom>
        <a:ln/>
      </dgm:spPr>
    </dgm:pt>
    <dgm:pt modelId="{266C977B-905B-4969-B524-1F2E385E5916}" type="pres">
      <dgm:prSet presAssocID="{77602443-8520-4584-A8C1-8A75B81DA0CB}" presName="text4" presStyleLbl="fgAcc4" presStyleIdx="2" presStyleCnt="6">
        <dgm:presLayoutVars>
          <dgm:chPref val="3"/>
        </dgm:presLayoutVars>
      </dgm:prSet>
      <dgm:spPr/>
    </dgm:pt>
    <dgm:pt modelId="{D05673F8-92A2-448C-8BD8-8A4DBB757AF1}" type="pres">
      <dgm:prSet presAssocID="{77602443-8520-4584-A8C1-8A75B81DA0CB}" presName="hierChild5" presStyleCnt="0"/>
      <dgm:spPr/>
    </dgm:pt>
    <dgm:pt modelId="{F4BD025A-2F3B-49F7-8D90-97EE6CC013BF}" type="pres">
      <dgm:prSet presAssocID="{01CE937A-F99A-4401-9D5C-85779D955D1C}" presName="Name23" presStyleLbl="parChTrans1D4" presStyleIdx="3" presStyleCnt="6"/>
      <dgm:spPr/>
    </dgm:pt>
    <dgm:pt modelId="{980CBFB9-4278-4EB2-A29C-14810D105827}" type="pres">
      <dgm:prSet presAssocID="{C6BAFA3D-8E84-4C3C-B04D-BC9CF50B04C8}" presName="hierRoot4" presStyleCnt="0"/>
      <dgm:spPr/>
    </dgm:pt>
    <dgm:pt modelId="{04A7E851-0DDE-416C-B09B-B71ABD0F7578}" type="pres">
      <dgm:prSet presAssocID="{C6BAFA3D-8E84-4C3C-B04D-BC9CF50B04C8}" presName="composite4" presStyleCnt="0"/>
      <dgm:spPr/>
    </dgm:pt>
    <dgm:pt modelId="{F8106DB5-1792-4D64-8BF8-73A556654789}" type="pres">
      <dgm:prSet presAssocID="{C6BAFA3D-8E84-4C3C-B04D-BC9CF50B04C8}" presName="background4" presStyleLbl="node4" presStyleIdx="3" presStyleCnt="6">
        <dgm:style>
          <a:lnRef idx="2">
            <a:schemeClr val="accent2">
              <a:shade val="50000"/>
            </a:schemeClr>
          </a:lnRef>
          <a:fillRef idx="1">
            <a:schemeClr val="accent2"/>
          </a:fillRef>
          <a:effectRef idx="0">
            <a:schemeClr val="accent2"/>
          </a:effectRef>
          <a:fontRef idx="minor">
            <a:schemeClr val="lt1"/>
          </a:fontRef>
        </dgm:style>
      </dgm:prSet>
      <dgm:spPr/>
    </dgm:pt>
    <dgm:pt modelId="{40753B1C-2377-482A-A5DA-4F8C4098A3F1}" type="pres">
      <dgm:prSet presAssocID="{C6BAFA3D-8E84-4C3C-B04D-BC9CF50B04C8}" presName="text4" presStyleLbl="fgAcc4" presStyleIdx="3" presStyleCnt="6">
        <dgm:presLayoutVars>
          <dgm:chPref val="3"/>
        </dgm:presLayoutVars>
      </dgm:prSet>
      <dgm:spPr/>
    </dgm:pt>
    <dgm:pt modelId="{CD13E610-5F18-4340-A565-144165F8BA4C}" type="pres">
      <dgm:prSet presAssocID="{C6BAFA3D-8E84-4C3C-B04D-BC9CF50B04C8}" presName="hierChild5" presStyleCnt="0"/>
      <dgm:spPr/>
    </dgm:pt>
    <dgm:pt modelId="{32AEE768-F0E7-4D0C-992B-DDBCF4E818F4}" type="pres">
      <dgm:prSet presAssocID="{DDDC9F98-28D1-4664-98BE-38C1D18C5B9D}" presName="Name17" presStyleLbl="parChTrans1D3" presStyleIdx="3" presStyleCnt="4"/>
      <dgm:spPr/>
    </dgm:pt>
    <dgm:pt modelId="{37307D8B-1D69-4B79-AE89-C41A76A81231}" type="pres">
      <dgm:prSet presAssocID="{88FF2505-29C2-458B-AB7E-95A376A78786}" presName="hierRoot3" presStyleCnt="0"/>
      <dgm:spPr/>
    </dgm:pt>
    <dgm:pt modelId="{2C20E1F5-1EFB-4348-9677-124FBE832612}" type="pres">
      <dgm:prSet presAssocID="{88FF2505-29C2-458B-AB7E-95A376A78786}" presName="composite3" presStyleCnt="0"/>
      <dgm:spPr/>
    </dgm:pt>
    <dgm:pt modelId="{EE848225-81FD-41BE-A309-DAEB1F31256A}" type="pres">
      <dgm:prSet presAssocID="{88FF2505-29C2-458B-AB7E-95A376A78786}" presName="background3" presStyleLbl="node3" presStyleIdx="3" presStyleCnt="4"/>
      <dgm:spPr/>
    </dgm:pt>
    <dgm:pt modelId="{4F6352C4-5A0A-4F3C-A0F1-572DDED71A08}" type="pres">
      <dgm:prSet presAssocID="{88FF2505-29C2-458B-AB7E-95A376A78786}" presName="text3" presStyleLbl="fgAcc3" presStyleIdx="3" presStyleCnt="4">
        <dgm:presLayoutVars>
          <dgm:chPref val="3"/>
        </dgm:presLayoutVars>
      </dgm:prSet>
      <dgm:spPr/>
    </dgm:pt>
    <dgm:pt modelId="{430EA930-6597-4C56-96DB-08047DD0EFB0}" type="pres">
      <dgm:prSet presAssocID="{88FF2505-29C2-458B-AB7E-95A376A78786}" presName="hierChild4" presStyleCnt="0"/>
      <dgm:spPr/>
    </dgm:pt>
    <dgm:pt modelId="{BF688B16-1835-4814-AADD-56D59F6C3193}" type="pres">
      <dgm:prSet presAssocID="{42272D8A-5A8C-43B6-88BF-EFF21E52F4A4}" presName="Name23" presStyleLbl="parChTrans1D4" presStyleIdx="4" presStyleCnt="6"/>
      <dgm:spPr/>
    </dgm:pt>
    <dgm:pt modelId="{A01BF2E1-0E93-41F0-83EB-CAC34775EF11}" type="pres">
      <dgm:prSet presAssocID="{0EF4450A-D309-4F5C-A504-6D2C90DD7E5F}" presName="hierRoot4" presStyleCnt="0"/>
      <dgm:spPr/>
    </dgm:pt>
    <dgm:pt modelId="{3DB0D3A7-F47F-4C14-8339-5EB15B11B417}" type="pres">
      <dgm:prSet presAssocID="{0EF4450A-D309-4F5C-A504-6D2C90DD7E5F}" presName="composite4" presStyleCnt="0"/>
      <dgm:spPr/>
    </dgm:pt>
    <dgm:pt modelId="{E2EA30EE-761E-47AA-BE10-747F1B6D3F09}" type="pres">
      <dgm:prSet presAssocID="{0EF4450A-D309-4F5C-A504-6D2C90DD7E5F}" presName="background4" presStyleLbl="node4" presStyleIdx="4" presStyleCnt="6"/>
      <dgm:spPr/>
    </dgm:pt>
    <dgm:pt modelId="{A325D539-AB84-494D-9752-F47FF3371F73}" type="pres">
      <dgm:prSet presAssocID="{0EF4450A-D309-4F5C-A504-6D2C90DD7E5F}" presName="text4" presStyleLbl="fgAcc4" presStyleIdx="4" presStyleCnt="6">
        <dgm:presLayoutVars>
          <dgm:chPref val="3"/>
        </dgm:presLayoutVars>
      </dgm:prSet>
      <dgm:spPr/>
    </dgm:pt>
    <dgm:pt modelId="{177D96A0-C2D5-40BF-A6AF-0BBDBFE75413}" type="pres">
      <dgm:prSet presAssocID="{0EF4450A-D309-4F5C-A504-6D2C90DD7E5F}" presName="hierChild5" presStyleCnt="0"/>
      <dgm:spPr/>
    </dgm:pt>
    <dgm:pt modelId="{22C425AC-C869-413F-BD6B-AEA29E9B5DFF}" type="pres">
      <dgm:prSet presAssocID="{31AB3FCC-9B82-4651-A6F2-01EDB5BDD713}" presName="Name23" presStyleLbl="parChTrans1D4" presStyleIdx="5" presStyleCnt="6"/>
      <dgm:spPr/>
    </dgm:pt>
    <dgm:pt modelId="{55FFED71-4CC6-4DC9-95F2-99184AB729E0}" type="pres">
      <dgm:prSet presAssocID="{5C06A179-F361-4D5B-9A3D-99A2D3C563F3}" presName="hierRoot4" presStyleCnt="0"/>
      <dgm:spPr/>
    </dgm:pt>
    <dgm:pt modelId="{1FD9AE9B-521A-4E9D-8DA8-6F33BE567D3F}" type="pres">
      <dgm:prSet presAssocID="{5C06A179-F361-4D5B-9A3D-99A2D3C563F3}" presName="composite4" presStyleCnt="0"/>
      <dgm:spPr/>
    </dgm:pt>
    <dgm:pt modelId="{E37DD4B6-3D6A-448B-89FE-5ECCBBA911BA}" type="pres">
      <dgm:prSet presAssocID="{5C06A179-F361-4D5B-9A3D-99A2D3C563F3}" presName="background4" presStyleLbl="node4" presStyleIdx="5" presStyleCnt="6"/>
      <dgm:spPr/>
    </dgm:pt>
    <dgm:pt modelId="{8E6860F0-BA0F-4572-84E7-7289A09DC9E7}" type="pres">
      <dgm:prSet presAssocID="{5C06A179-F361-4D5B-9A3D-99A2D3C563F3}" presName="text4" presStyleLbl="fgAcc4" presStyleIdx="5" presStyleCnt="6">
        <dgm:presLayoutVars>
          <dgm:chPref val="3"/>
        </dgm:presLayoutVars>
      </dgm:prSet>
      <dgm:spPr/>
    </dgm:pt>
    <dgm:pt modelId="{F16530E9-6F81-45E2-A935-E7CFBDB5A1DC}" type="pres">
      <dgm:prSet presAssocID="{5C06A179-F361-4D5B-9A3D-99A2D3C563F3}" presName="hierChild5" presStyleCnt="0"/>
      <dgm:spPr/>
    </dgm:pt>
  </dgm:ptLst>
  <dgm:cxnLst>
    <dgm:cxn modelId="{A3D0F20C-2E7E-4AD5-8F8F-D959A60F3956}" type="presOf" srcId="{0EF4450A-D309-4F5C-A504-6D2C90DD7E5F}" destId="{A325D539-AB84-494D-9752-F47FF3371F73}" srcOrd="0" destOrd="0" presId="urn:microsoft.com/office/officeart/2005/8/layout/hierarchy1"/>
    <dgm:cxn modelId="{6CCE5E10-51EB-4384-A660-88AB0E057C2E}" srcId="{12B619F9-99AF-487B-8A93-C0C781466AB9}" destId="{C6BAFA3D-8E84-4C3C-B04D-BC9CF50B04C8}" srcOrd="3" destOrd="0" parTransId="{01CE937A-F99A-4401-9D5C-85779D955D1C}" sibTransId="{91D8E5E5-F118-46BF-AA71-F4F41CCECF3B}"/>
    <dgm:cxn modelId="{656F4E17-0240-4926-B368-D95B228EEB05}" srcId="{12B619F9-99AF-487B-8A93-C0C781466AB9}" destId="{F6325719-94D3-47E2-888B-2BD35DD3863D}" srcOrd="1" destOrd="0" parTransId="{158A8D96-A6EA-41CA-A3E8-434F7BBF65B8}" sibTransId="{0E1B3258-129D-4BB1-9C08-27694945F9CC}"/>
    <dgm:cxn modelId="{83A10921-E467-4B79-A4C0-8DC31C4262E5}" type="presOf" srcId="{1847FD4F-F0B9-4245-A171-5439D6F95597}" destId="{62F20CA2-7782-4611-A040-71A12CD1CCF9}" srcOrd="0" destOrd="0" presId="urn:microsoft.com/office/officeart/2005/8/layout/hierarchy1"/>
    <dgm:cxn modelId="{45BB3627-A0C2-4CD1-B3F1-104BDAC0EACA}" type="presOf" srcId="{4089F5A9-591A-4CA4-B84D-61BFDD9B1E29}" destId="{2F06EE8B-A39F-4873-AB9E-96EE204383D5}" srcOrd="0" destOrd="0" presId="urn:microsoft.com/office/officeart/2005/8/layout/hierarchy1"/>
    <dgm:cxn modelId="{EE21482C-63CB-4104-8101-B96E052CEB0A}" type="presOf" srcId="{5DE5F5B4-2467-4740-94A8-9E4BA7FC0C3D}" destId="{3918D627-7776-445B-8BED-33F2381E1AA1}" srcOrd="0" destOrd="0" presId="urn:microsoft.com/office/officeart/2005/8/layout/hierarchy1"/>
    <dgm:cxn modelId="{8214692D-E391-42FD-9505-2FF47ECAA956}" srcId="{12B619F9-99AF-487B-8A93-C0C781466AB9}" destId="{77602443-8520-4584-A8C1-8A75B81DA0CB}" srcOrd="2" destOrd="0" parTransId="{5DE5F5B4-2467-4740-94A8-9E4BA7FC0C3D}" sibTransId="{3A7D897B-AB53-45E7-8BA0-5ED5C0DB5D53}"/>
    <dgm:cxn modelId="{21A1D534-0C1D-47DC-A256-104970B42769}" type="presOf" srcId="{5C06A179-F361-4D5B-9A3D-99A2D3C563F3}" destId="{8E6860F0-BA0F-4572-84E7-7289A09DC9E7}" srcOrd="0" destOrd="0" presId="urn:microsoft.com/office/officeart/2005/8/layout/hierarchy1"/>
    <dgm:cxn modelId="{7C0D9836-3CD4-4B31-BBAE-72A2DB47DE07}" type="presOf" srcId="{31AB3FCC-9B82-4651-A6F2-01EDB5BDD713}" destId="{22C425AC-C869-413F-BD6B-AEA29E9B5DFF}" srcOrd="0" destOrd="0" presId="urn:microsoft.com/office/officeart/2005/8/layout/hierarchy1"/>
    <dgm:cxn modelId="{F01DD638-1511-4F70-86DB-A96E4D7D7762}" srcId="{763154E1-D60E-4F36-A42E-B977FAA9CF5E}" destId="{664CA6E3-090D-45F1-8E8B-C431896A8E11}" srcOrd="1" destOrd="0" parTransId="{5870541A-E3BA-4103-AA43-5F70458807E1}" sibTransId="{FD3CCF14-A709-4FE0-847C-BF5F68118E1C}"/>
    <dgm:cxn modelId="{6CDAE941-C3E4-4169-A166-D0449CC47734}" type="presOf" srcId="{5A63C823-7496-48D0-89B5-5AC02211A237}" destId="{566D5435-D748-4DF6-A4C3-ACCB88F2C59C}" srcOrd="0" destOrd="0" presId="urn:microsoft.com/office/officeart/2005/8/layout/hierarchy1"/>
    <dgm:cxn modelId="{749A2544-2DFA-4984-B2BE-B085DE4F7346}" type="presOf" srcId="{01CE937A-F99A-4401-9D5C-85779D955D1C}" destId="{F4BD025A-2F3B-49F7-8D90-97EE6CC013BF}" srcOrd="0" destOrd="0" presId="urn:microsoft.com/office/officeart/2005/8/layout/hierarchy1"/>
    <dgm:cxn modelId="{DE406A59-3140-4431-A9A2-6271F2BD2899}" type="presOf" srcId="{C6BAFA3D-8E84-4C3C-B04D-BC9CF50B04C8}" destId="{40753B1C-2377-482A-A5DA-4F8C4098A3F1}" srcOrd="0" destOrd="0" presId="urn:microsoft.com/office/officeart/2005/8/layout/hierarchy1"/>
    <dgm:cxn modelId="{9C0F225B-B4B6-406E-973D-B2C862785501}" type="presOf" srcId="{9FD0BEF3-7069-44BE-8824-9B631EE43B6E}" destId="{840192C8-4F5F-4C8C-AF2F-6C849059EDB1}" srcOrd="0" destOrd="0" presId="urn:microsoft.com/office/officeart/2005/8/layout/hierarchy1"/>
    <dgm:cxn modelId="{6EA42B6C-B696-45BA-9CEA-30F452748F5D}" type="presOf" srcId="{158A8D96-A6EA-41CA-A3E8-434F7BBF65B8}" destId="{3E46F4B7-3291-441C-81C9-466B7902C8B2}" srcOrd="0" destOrd="0" presId="urn:microsoft.com/office/officeart/2005/8/layout/hierarchy1"/>
    <dgm:cxn modelId="{A95B3374-8DD0-40B7-813D-193882071D96}" type="presOf" srcId="{959DD063-A84A-4638-BD78-339ED48B5E61}" destId="{CB9BCE26-C66B-4703-86DE-2742B4A33081}" srcOrd="0" destOrd="0" presId="urn:microsoft.com/office/officeart/2005/8/layout/hierarchy1"/>
    <dgm:cxn modelId="{135F697E-DBB6-414A-88C8-813C9D4A0C8E}" srcId="{88FF2505-29C2-458B-AB7E-95A376A78786}" destId="{0EF4450A-D309-4F5C-A504-6D2C90DD7E5F}" srcOrd="0" destOrd="0" parTransId="{42272D8A-5A8C-43B6-88BF-EFF21E52F4A4}" sibTransId="{3B43BAB6-13BC-4ED7-9606-AC8F390559DA}"/>
    <dgm:cxn modelId="{079E0A7F-D4C7-4A19-9F45-CCBA0FB3058B}" srcId="{4089F5A9-591A-4CA4-B84D-61BFDD9B1E29}" destId="{763154E1-D60E-4F36-A42E-B977FAA9CF5E}" srcOrd="0" destOrd="0" parTransId="{7DA86AEF-A7CC-40D4-A6CD-2D2B6644E52F}" sibTransId="{2E52A442-CCCF-417D-88E9-825C6A588BDF}"/>
    <dgm:cxn modelId="{C4B9E68F-42F5-4124-B9CC-955B4E208B69}" type="presOf" srcId="{77602443-8520-4584-A8C1-8A75B81DA0CB}" destId="{266C977B-905B-4969-B524-1F2E385E5916}" srcOrd="0" destOrd="0" presId="urn:microsoft.com/office/officeart/2005/8/layout/hierarchy1"/>
    <dgm:cxn modelId="{29E1209D-D7D0-47A7-9685-BDA70D0CBF4B}" srcId="{664CA6E3-090D-45F1-8E8B-C431896A8E11}" destId="{88FF2505-29C2-458B-AB7E-95A376A78786}" srcOrd="1" destOrd="0" parTransId="{DDDC9F98-28D1-4664-98BE-38C1D18C5B9D}" sibTransId="{D0E68DB9-AC24-43BA-A1A4-7C1F91CBA129}"/>
    <dgm:cxn modelId="{4DF02BA7-C104-46C1-9217-C40F219F4373}" type="presOf" srcId="{6F4061A7-A3FD-407D-B471-A480F2A1178D}" destId="{3421CABB-AD06-49E6-A274-50F8FAD5F896}" srcOrd="0" destOrd="0" presId="urn:microsoft.com/office/officeart/2005/8/layout/hierarchy1"/>
    <dgm:cxn modelId="{8F8FA7A9-F022-49AB-ADA2-9B4B2218C43F}" type="presOf" srcId="{F6325719-94D3-47E2-888B-2BD35DD3863D}" destId="{94712A2D-4EBA-4D15-8FF3-7393E070CE18}" srcOrd="0" destOrd="0" presId="urn:microsoft.com/office/officeart/2005/8/layout/hierarchy1"/>
    <dgm:cxn modelId="{7DFB15AC-E236-45E7-9684-72A9F9A49C82}" srcId="{88FF2505-29C2-458B-AB7E-95A376A78786}" destId="{5C06A179-F361-4D5B-9A3D-99A2D3C563F3}" srcOrd="1" destOrd="0" parTransId="{31AB3FCC-9B82-4651-A6F2-01EDB5BDD713}" sibTransId="{F4DDB4A3-F558-45E8-A37E-B6885AD37F3E}"/>
    <dgm:cxn modelId="{6D4E55BD-E41A-42EE-8918-D34FE266D016}" type="presOf" srcId="{8120ADB7-9E7E-4A66-9110-9CD485685927}" destId="{920C41B1-8015-4A5A-A007-65CD167B3DEA}" srcOrd="0" destOrd="0" presId="urn:microsoft.com/office/officeart/2005/8/layout/hierarchy1"/>
    <dgm:cxn modelId="{804F8CCC-4277-4F05-B42C-171C1025BC42}" type="presOf" srcId="{5870541A-E3BA-4103-AA43-5F70458807E1}" destId="{B7DBBDE9-7D15-45CF-BD87-6477C46E26E9}" srcOrd="0" destOrd="0" presId="urn:microsoft.com/office/officeart/2005/8/layout/hierarchy1"/>
    <dgm:cxn modelId="{7AD76DCD-A9E4-449A-A84D-198457D08857}" type="presOf" srcId="{763154E1-D60E-4F36-A42E-B977FAA9CF5E}" destId="{BD48720C-1303-497F-9E90-5B46FC8B9A91}" srcOrd="0" destOrd="0" presId="urn:microsoft.com/office/officeart/2005/8/layout/hierarchy1"/>
    <dgm:cxn modelId="{151206CF-D755-41EC-995F-E05F9E44EB06}" srcId="{664CA6E3-090D-45F1-8E8B-C431896A8E11}" destId="{12B619F9-99AF-487B-8A93-C0C781466AB9}" srcOrd="0" destOrd="0" parTransId="{8120ADB7-9E7E-4A66-9110-9CD485685927}" sibTransId="{1CB94E52-EE13-47F8-84D9-2B272FF65062}"/>
    <dgm:cxn modelId="{A9A890CF-F32E-4ED9-A1B0-4A1C1F2FB6DC}" srcId="{1847FD4F-F0B9-4245-A171-5439D6F95597}" destId="{6F4061A7-A3FD-407D-B471-A480F2A1178D}" srcOrd="0" destOrd="0" parTransId="{9FD0BEF3-7069-44BE-8824-9B631EE43B6E}" sibTransId="{FA5AF8FB-6D1B-4E34-97A0-DA025FBAEE1B}"/>
    <dgm:cxn modelId="{4D0FFBD5-5851-4F55-86D6-20037F581F8A}" type="presOf" srcId="{42272D8A-5A8C-43B6-88BF-EFF21E52F4A4}" destId="{BF688B16-1835-4814-AADD-56D59F6C3193}" srcOrd="0" destOrd="0" presId="urn:microsoft.com/office/officeart/2005/8/layout/hierarchy1"/>
    <dgm:cxn modelId="{345E23D8-9A78-4223-AE8C-71DBEBE572E1}" type="presOf" srcId="{347F5D33-1417-41B1-97B9-2F9E40C7E0F7}" destId="{513456E5-1F2C-444E-B462-C6035F7CEB4F}" srcOrd="0" destOrd="0" presId="urn:microsoft.com/office/officeart/2005/8/layout/hierarchy1"/>
    <dgm:cxn modelId="{3C66D2DB-04E1-4BE3-A69F-A99F183A910C}" type="presOf" srcId="{2B303ABC-C5E0-4466-A3A1-D5AA359E1CFF}" destId="{5322E8D4-5F57-4CFF-AE3F-530817E416E8}" srcOrd="0" destOrd="0" presId="urn:microsoft.com/office/officeart/2005/8/layout/hierarchy1"/>
    <dgm:cxn modelId="{991FBCDC-F1B2-4EF3-9693-C86B39CCF006}" type="presOf" srcId="{12B619F9-99AF-487B-8A93-C0C781466AB9}" destId="{E37CEFF6-D972-4A84-BB54-B57712FBD98F}" srcOrd="0" destOrd="0" presId="urn:microsoft.com/office/officeart/2005/8/layout/hierarchy1"/>
    <dgm:cxn modelId="{66C0C3DC-54BB-4977-941C-84451D61C2C1}" srcId="{12B619F9-99AF-487B-8A93-C0C781466AB9}" destId="{959DD063-A84A-4638-BD78-339ED48B5E61}" srcOrd="0" destOrd="0" parTransId="{347F5D33-1417-41B1-97B9-2F9E40C7E0F7}" sibTransId="{97734A13-2C29-4F7C-9F8E-FC42802D3A2C}"/>
    <dgm:cxn modelId="{018FDAEA-6B0A-4026-A196-6F292D086184}" type="presOf" srcId="{DDDC9F98-28D1-4664-98BE-38C1D18C5B9D}" destId="{32AEE768-F0E7-4D0C-992B-DDBCF4E818F4}" srcOrd="0" destOrd="0" presId="urn:microsoft.com/office/officeart/2005/8/layout/hierarchy1"/>
    <dgm:cxn modelId="{592489F1-94DE-4C32-90FE-E4AF73F72790}" type="presOf" srcId="{E0738665-D58B-4B6E-A4A4-5D4EA14F262C}" destId="{8F995438-FA18-43F8-8243-FCFA637D0335}" srcOrd="0" destOrd="0" presId="urn:microsoft.com/office/officeart/2005/8/layout/hierarchy1"/>
    <dgm:cxn modelId="{C9A97BF2-5BF1-4CE6-97AD-8E3336BFE0E8}" srcId="{1847FD4F-F0B9-4245-A171-5439D6F95597}" destId="{2B303ABC-C5E0-4466-A3A1-D5AA359E1CFF}" srcOrd="1" destOrd="0" parTransId="{5A63C823-7496-48D0-89B5-5AC02211A237}" sibTransId="{416DD148-AE44-4449-82B7-61FB59C62B2C}"/>
    <dgm:cxn modelId="{3EE5B2F6-799A-4858-92CF-19EC6BEA21EF}" srcId="{763154E1-D60E-4F36-A42E-B977FAA9CF5E}" destId="{1847FD4F-F0B9-4245-A171-5439D6F95597}" srcOrd="0" destOrd="0" parTransId="{E0738665-D58B-4B6E-A4A4-5D4EA14F262C}" sibTransId="{8E967D2E-5022-48F5-BA77-59AC61E04CD9}"/>
    <dgm:cxn modelId="{AD8B03F9-544B-4176-868E-DA4E61397028}" type="presOf" srcId="{88FF2505-29C2-458B-AB7E-95A376A78786}" destId="{4F6352C4-5A0A-4F3C-A0F1-572DDED71A08}" srcOrd="0" destOrd="0" presId="urn:microsoft.com/office/officeart/2005/8/layout/hierarchy1"/>
    <dgm:cxn modelId="{473387FE-D20D-484C-98B6-B29CF01A46C2}" type="presOf" srcId="{664CA6E3-090D-45F1-8E8B-C431896A8E11}" destId="{3655F4F5-04CB-4D97-A509-62C2EDB18908}" srcOrd="0" destOrd="0" presId="urn:microsoft.com/office/officeart/2005/8/layout/hierarchy1"/>
    <dgm:cxn modelId="{A43BE168-27BC-48EE-8686-0184A45E32A7}" type="presParOf" srcId="{2F06EE8B-A39F-4873-AB9E-96EE204383D5}" destId="{B0E5EEFA-8A12-4B12-964E-D29E690F6258}" srcOrd="0" destOrd="0" presId="urn:microsoft.com/office/officeart/2005/8/layout/hierarchy1"/>
    <dgm:cxn modelId="{1C00ECDB-5997-49FF-A72D-C44FFE4DAA78}" type="presParOf" srcId="{B0E5EEFA-8A12-4B12-964E-D29E690F6258}" destId="{A36CF4E3-7902-4B6C-A48D-2EC80351619D}" srcOrd="0" destOrd="0" presId="urn:microsoft.com/office/officeart/2005/8/layout/hierarchy1"/>
    <dgm:cxn modelId="{CCDE7368-F6BD-4384-9A06-A5C6603615B9}" type="presParOf" srcId="{A36CF4E3-7902-4B6C-A48D-2EC80351619D}" destId="{05B46CD0-F66F-40BB-B9EC-8A98CEC7D0B3}" srcOrd="0" destOrd="0" presId="urn:microsoft.com/office/officeart/2005/8/layout/hierarchy1"/>
    <dgm:cxn modelId="{B8EC9A31-0B60-464F-BA37-A596B1BFC7DB}" type="presParOf" srcId="{A36CF4E3-7902-4B6C-A48D-2EC80351619D}" destId="{BD48720C-1303-497F-9E90-5B46FC8B9A91}" srcOrd="1" destOrd="0" presId="urn:microsoft.com/office/officeart/2005/8/layout/hierarchy1"/>
    <dgm:cxn modelId="{F9C37ACD-9DBF-4C8E-8DB8-60232909B071}" type="presParOf" srcId="{B0E5EEFA-8A12-4B12-964E-D29E690F6258}" destId="{D2494334-E3C8-4EAD-95D9-A430627695A4}" srcOrd="1" destOrd="0" presId="urn:microsoft.com/office/officeart/2005/8/layout/hierarchy1"/>
    <dgm:cxn modelId="{100ED5A8-C850-4A89-8705-59D8520EF097}" type="presParOf" srcId="{D2494334-E3C8-4EAD-95D9-A430627695A4}" destId="{8F995438-FA18-43F8-8243-FCFA637D0335}" srcOrd="0" destOrd="0" presId="urn:microsoft.com/office/officeart/2005/8/layout/hierarchy1"/>
    <dgm:cxn modelId="{D2F7A495-01B7-46DA-9010-6C2ACE1E839B}" type="presParOf" srcId="{D2494334-E3C8-4EAD-95D9-A430627695A4}" destId="{48945D0E-78A6-4364-A839-FCC3414F11D2}" srcOrd="1" destOrd="0" presId="urn:microsoft.com/office/officeart/2005/8/layout/hierarchy1"/>
    <dgm:cxn modelId="{E35B4AFD-E2CB-491F-ABA5-066A5EB2BECD}" type="presParOf" srcId="{48945D0E-78A6-4364-A839-FCC3414F11D2}" destId="{07A38266-61A0-4AD4-A91B-447F64A2A8D9}" srcOrd="0" destOrd="0" presId="urn:microsoft.com/office/officeart/2005/8/layout/hierarchy1"/>
    <dgm:cxn modelId="{1EDE934C-E84A-45A0-B8AD-A83A2ECFD910}" type="presParOf" srcId="{07A38266-61A0-4AD4-A91B-447F64A2A8D9}" destId="{9F7DC5EB-5959-47CA-9CCA-AA931974D318}" srcOrd="0" destOrd="0" presId="urn:microsoft.com/office/officeart/2005/8/layout/hierarchy1"/>
    <dgm:cxn modelId="{428E6170-6768-4E80-AA52-DBA5FD0FE77E}" type="presParOf" srcId="{07A38266-61A0-4AD4-A91B-447F64A2A8D9}" destId="{62F20CA2-7782-4611-A040-71A12CD1CCF9}" srcOrd="1" destOrd="0" presId="urn:microsoft.com/office/officeart/2005/8/layout/hierarchy1"/>
    <dgm:cxn modelId="{73675AFD-32B4-4538-B595-82CEE0FD805B}" type="presParOf" srcId="{48945D0E-78A6-4364-A839-FCC3414F11D2}" destId="{CF2F6B54-5B9F-421B-ADB8-8E6C15BD05BF}" srcOrd="1" destOrd="0" presId="urn:microsoft.com/office/officeart/2005/8/layout/hierarchy1"/>
    <dgm:cxn modelId="{F407292F-C062-47E1-A8D3-561BF83D1968}" type="presParOf" srcId="{CF2F6B54-5B9F-421B-ADB8-8E6C15BD05BF}" destId="{840192C8-4F5F-4C8C-AF2F-6C849059EDB1}" srcOrd="0" destOrd="0" presId="urn:microsoft.com/office/officeart/2005/8/layout/hierarchy1"/>
    <dgm:cxn modelId="{94EE3822-AD1C-4121-9B0C-9CFCDBC4861E}" type="presParOf" srcId="{CF2F6B54-5B9F-421B-ADB8-8E6C15BD05BF}" destId="{7C8C30FF-8EB4-4D27-9FAA-A14E98B39592}" srcOrd="1" destOrd="0" presId="urn:microsoft.com/office/officeart/2005/8/layout/hierarchy1"/>
    <dgm:cxn modelId="{8FA6368F-ABEF-4EC5-B6CB-50A939DC8F37}" type="presParOf" srcId="{7C8C30FF-8EB4-4D27-9FAA-A14E98B39592}" destId="{C92370DA-E786-4AD4-BE19-CB3F158DF8CC}" srcOrd="0" destOrd="0" presId="urn:microsoft.com/office/officeart/2005/8/layout/hierarchy1"/>
    <dgm:cxn modelId="{012BF213-106A-4566-88D0-48F62ADA9766}" type="presParOf" srcId="{C92370DA-E786-4AD4-BE19-CB3F158DF8CC}" destId="{AFCE9FF7-FF25-4BA3-8A1E-3CB32F9CCAFB}" srcOrd="0" destOrd="0" presId="urn:microsoft.com/office/officeart/2005/8/layout/hierarchy1"/>
    <dgm:cxn modelId="{4434435A-D599-4369-822D-CDD8A06585E8}" type="presParOf" srcId="{C92370DA-E786-4AD4-BE19-CB3F158DF8CC}" destId="{3421CABB-AD06-49E6-A274-50F8FAD5F896}" srcOrd="1" destOrd="0" presId="urn:microsoft.com/office/officeart/2005/8/layout/hierarchy1"/>
    <dgm:cxn modelId="{0742ACB6-4BB5-413B-AA11-4917AC0D0674}" type="presParOf" srcId="{7C8C30FF-8EB4-4D27-9FAA-A14E98B39592}" destId="{E75A9F37-32B9-46C8-9C68-60CB37C0A457}" srcOrd="1" destOrd="0" presId="urn:microsoft.com/office/officeart/2005/8/layout/hierarchy1"/>
    <dgm:cxn modelId="{ED3AB91B-D927-4D2C-BE26-D68991EF66D6}" type="presParOf" srcId="{CF2F6B54-5B9F-421B-ADB8-8E6C15BD05BF}" destId="{566D5435-D748-4DF6-A4C3-ACCB88F2C59C}" srcOrd="2" destOrd="0" presId="urn:microsoft.com/office/officeart/2005/8/layout/hierarchy1"/>
    <dgm:cxn modelId="{FC87E12F-0DD4-46B2-A036-37A1DF622518}" type="presParOf" srcId="{CF2F6B54-5B9F-421B-ADB8-8E6C15BD05BF}" destId="{C0E8CA94-1740-4D72-BA49-22286F9F6BC2}" srcOrd="3" destOrd="0" presId="urn:microsoft.com/office/officeart/2005/8/layout/hierarchy1"/>
    <dgm:cxn modelId="{733E0819-6A0B-4B94-8779-F7681C4663D9}" type="presParOf" srcId="{C0E8CA94-1740-4D72-BA49-22286F9F6BC2}" destId="{A75E5A4B-A8C4-4767-ADE1-2D82A295BEB3}" srcOrd="0" destOrd="0" presId="urn:microsoft.com/office/officeart/2005/8/layout/hierarchy1"/>
    <dgm:cxn modelId="{957BCC1B-AB02-48E9-85CE-1CB8E2D8986C}" type="presParOf" srcId="{A75E5A4B-A8C4-4767-ADE1-2D82A295BEB3}" destId="{9F46CD5F-1E74-4D11-B71B-7F089D88A96C}" srcOrd="0" destOrd="0" presId="urn:microsoft.com/office/officeart/2005/8/layout/hierarchy1"/>
    <dgm:cxn modelId="{67BFC59B-E50C-467A-92CF-A1FF53B961A4}" type="presParOf" srcId="{A75E5A4B-A8C4-4767-ADE1-2D82A295BEB3}" destId="{5322E8D4-5F57-4CFF-AE3F-530817E416E8}" srcOrd="1" destOrd="0" presId="urn:microsoft.com/office/officeart/2005/8/layout/hierarchy1"/>
    <dgm:cxn modelId="{778EF388-D51D-4F94-BE21-E0BEFB980190}" type="presParOf" srcId="{C0E8CA94-1740-4D72-BA49-22286F9F6BC2}" destId="{465C29A8-1BC3-4433-B234-39078F1A5885}" srcOrd="1" destOrd="0" presId="urn:microsoft.com/office/officeart/2005/8/layout/hierarchy1"/>
    <dgm:cxn modelId="{2CAF9268-E003-450F-B424-93BF40A3B262}" type="presParOf" srcId="{D2494334-E3C8-4EAD-95D9-A430627695A4}" destId="{B7DBBDE9-7D15-45CF-BD87-6477C46E26E9}" srcOrd="2" destOrd="0" presId="urn:microsoft.com/office/officeart/2005/8/layout/hierarchy1"/>
    <dgm:cxn modelId="{F948A9BC-FAD2-4F76-8AC9-F88289088E73}" type="presParOf" srcId="{D2494334-E3C8-4EAD-95D9-A430627695A4}" destId="{FADB110F-530D-4DE9-8358-DC53A2CE0AB6}" srcOrd="3" destOrd="0" presId="urn:microsoft.com/office/officeart/2005/8/layout/hierarchy1"/>
    <dgm:cxn modelId="{DC089A57-1158-478E-9CCD-378348038FE4}" type="presParOf" srcId="{FADB110F-530D-4DE9-8358-DC53A2CE0AB6}" destId="{829CBA58-D380-4A3E-90A7-9BF61427A02B}" srcOrd="0" destOrd="0" presId="urn:microsoft.com/office/officeart/2005/8/layout/hierarchy1"/>
    <dgm:cxn modelId="{2390A53B-5D3D-4B72-A117-34214E0900A9}" type="presParOf" srcId="{829CBA58-D380-4A3E-90A7-9BF61427A02B}" destId="{187B7DDB-3369-4AF9-8A08-B238D5F0ECE5}" srcOrd="0" destOrd="0" presId="urn:microsoft.com/office/officeart/2005/8/layout/hierarchy1"/>
    <dgm:cxn modelId="{B8D97E94-B933-4084-A7A0-DD6D614B4A20}" type="presParOf" srcId="{829CBA58-D380-4A3E-90A7-9BF61427A02B}" destId="{3655F4F5-04CB-4D97-A509-62C2EDB18908}" srcOrd="1" destOrd="0" presId="urn:microsoft.com/office/officeart/2005/8/layout/hierarchy1"/>
    <dgm:cxn modelId="{A2CE1720-C239-4BFB-A4A0-B0DBAC0E1C7E}" type="presParOf" srcId="{FADB110F-530D-4DE9-8358-DC53A2CE0AB6}" destId="{52FF4AFE-9884-44EB-9266-56E8F627DB6A}" srcOrd="1" destOrd="0" presId="urn:microsoft.com/office/officeart/2005/8/layout/hierarchy1"/>
    <dgm:cxn modelId="{3CCC0FA9-3B8A-4442-839A-1200CB471A62}" type="presParOf" srcId="{52FF4AFE-9884-44EB-9266-56E8F627DB6A}" destId="{920C41B1-8015-4A5A-A007-65CD167B3DEA}" srcOrd="0" destOrd="0" presId="urn:microsoft.com/office/officeart/2005/8/layout/hierarchy1"/>
    <dgm:cxn modelId="{F65C8381-93F8-464C-A12C-7C3CD1CA638E}" type="presParOf" srcId="{52FF4AFE-9884-44EB-9266-56E8F627DB6A}" destId="{E469E7CF-C136-4A8B-B252-4A76D65BD2FC}" srcOrd="1" destOrd="0" presId="urn:microsoft.com/office/officeart/2005/8/layout/hierarchy1"/>
    <dgm:cxn modelId="{A4702FB8-68B0-4D5E-AFC6-EE6F8078F8CA}" type="presParOf" srcId="{E469E7CF-C136-4A8B-B252-4A76D65BD2FC}" destId="{16022FF8-E342-4875-9A8E-B07740A288A7}" srcOrd="0" destOrd="0" presId="urn:microsoft.com/office/officeart/2005/8/layout/hierarchy1"/>
    <dgm:cxn modelId="{A56AB48F-9A7B-4943-B9CA-9AFB1EBE665C}" type="presParOf" srcId="{16022FF8-E342-4875-9A8E-B07740A288A7}" destId="{92C551C3-CF8B-4330-A4B0-0F5FDC02CAA4}" srcOrd="0" destOrd="0" presId="urn:microsoft.com/office/officeart/2005/8/layout/hierarchy1"/>
    <dgm:cxn modelId="{3D894299-04DD-4191-BB48-CD52B2F79EB6}" type="presParOf" srcId="{16022FF8-E342-4875-9A8E-B07740A288A7}" destId="{E37CEFF6-D972-4A84-BB54-B57712FBD98F}" srcOrd="1" destOrd="0" presId="urn:microsoft.com/office/officeart/2005/8/layout/hierarchy1"/>
    <dgm:cxn modelId="{1CB3A13D-F4F0-4DE7-A302-1369D35386B6}" type="presParOf" srcId="{E469E7CF-C136-4A8B-B252-4A76D65BD2FC}" destId="{04E2930A-F285-4E9E-82D2-6447AEDADAC2}" srcOrd="1" destOrd="0" presId="urn:microsoft.com/office/officeart/2005/8/layout/hierarchy1"/>
    <dgm:cxn modelId="{62FCEC73-BF08-4DA4-A1B1-25E8C62C0DD4}" type="presParOf" srcId="{04E2930A-F285-4E9E-82D2-6447AEDADAC2}" destId="{513456E5-1F2C-444E-B462-C6035F7CEB4F}" srcOrd="0" destOrd="0" presId="urn:microsoft.com/office/officeart/2005/8/layout/hierarchy1"/>
    <dgm:cxn modelId="{7843CBC8-9B21-46AA-9895-6774E3DBD125}" type="presParOf" srcId="{04E2930A-F285-4E9E-82D2-6447AEDADAC2}" destId="{6970FAD7-1E62-4CE7-926E-E07F816A43C3}" srcOrd="1" destOrd="0" presId="urn:microsoft.com/office/officeart/2005/8/layout/hierarchy1"/>
    <dgm:cxn modelId="{FFD17C01-CBD1-474F-983F-B7BCE356DAB6}" type="presParOf" srcId="{6970FAD7-1E62-4CE7-926E-E07F816A43C3}" destId="{C05CEBB2-B0B6-4057-942C-CCEB6AB9C5EB}" srcOrd="0" destOrd="0" presId="urn:microsoft.com/office/officeart/2005/8/layout/hierarchy1"/>
    <dgm:cxn modelId="{17A24EE1-889E-4E0B-A307-4C8285AA356E}" type="presParOf" srcId="{C05CEBB2-B0B6-4057-942C-CCEB6AB9C5EB}" destId="{4EAE465B-12C9-4B1B-B9BC-E64287241C40}" srcOrd="0" destOrd="0" presId="urn:microsoft.com/office/officeart/2005/8/layout/hierarchy1"/>
    <dgm:cxn modelId="{AAFF4FFD-0A00-478A-8E39-04ACC5F98808}" type="presParOf" srcId="{C05CEBB2-B0B6-4057-942C-CCEB6AB9C5EB}" destId="{CB9BCE26-C66B-4703-86DE-2742B4A33081}" srcOrd="1" destOrd="0" presId="urn:microsoft.com/office/officeart/2005/8/layout/hierarchy1"/>
    <dgm:cxn modelId="{1E411A9C-E8D5-419A-804A-1A2CF22BA453}" type="presParOf" srcId="{6970FAD7-1E62-4CE7-926E-E07F816A43C3}" destId="{CD063850-5050-48EA-8F87-9DFDB7A16822}" srcOrd="1" destOrd="0" presId="urn:microsoft.com/office/officeart/2005/8/layout/hierarchy1"/>
    <dgm:cxn modelId="{360E0E23-4867-4923-8D10-C5C81B82229C}" type="presParOf" srcId="{04E2930A-F285-4E9E-82D2-6447AEDADAC2}" destId="{3E46F4B7-3291-441C-81C9-466B7902C8B2}" srcOrd="2" destOrd="0" presId="urn:microsoft.com/office/officeart/2005/8/layout/hierarchy1"/>
    <dgm:cxn modelId="{AEDB99CE-7D28-42B1-AB40-9FA11A64A3F7}" type="presParOf" srcId="{04E2930A-F285-4E9E-82D2-6447AEDADAC2}" destId="{C5EA1C5D-520E-4BC7-AA62-990F262E28FE}" srcOrd="3" destOrd="0" presId="urn:microsoft.com/office/officeart/2005/8/layout/hierarchy1"/>
    <dgm:cxn modelId="{97C305BF-BC69-445E-912A-66A9C1280D5F}" type="presParOf" srcId="{C5EA1C5D-520E-4BC7-AA62-990F262E28FE}" destId="{CEF58CE9-FE0D-4C5B-851A-38624AA4D9E5}" srcOrd="0" destOrd="0" presId="urn:microsoft.com/office/officeart/2005/8/layout/hierarchy1"/>
    <dgm:cxn modelId="{3E35ECE7-FE4F-4DE7-B5CF-2D15E22CA206}" type="presParOf" srcId="{CEF58CE9-FE0D-4C5B-851A-38624AA4D9E5}" destId="{3E442EA3-C309-4B3B-B9D3-BF3713F5A784}" srcOrd="0" destOrd="0" presId="urn:microsoft.com/office/officeart/2005/8/layout/hierarchy1"/>
    <dgm:cxn modelId="{9E0F6B38-DC4B-4223-A68B-8CEF573F5ABC}" type="presParOf" srcId="{CEF58CE9-FE0D-4C5B-851A-38624AA4D9E5}" destId="{94712A2D-4EBA-4D15-8FF3-7393E070CE18}" srcOrd="1" destOrd="0" presId="urn:microsoft.com/office/officeart/2005/8/layout/hierarchy1"/>
    <dgm:cxn modelId="{A46C41E8-99B9-4002-B782-1C7B545CC8E6}" type="presParOf" srcId="{C5EA1C5D-520E-4BC7-AA62-990F262E28FE}" destId="{EA653935-3D96-4DC9-8CD4-A1DA2BAE1B99}" srcOrd="1" destOrd="0" presId="urn:microsoft.com/office/officeart/2005/8/layout/hierarchy1"/>
    <dgm:cxn modelId="{4E6C6A1A-11F6-4738-904A-50C7BDFC2EC9}" type="presParOf" srcId="{04E2930A-F285-4E9E-82D2-6447AEDADAC2}" destId="{3918D627-7776-445B-8BED-33F2381E1AA1}" srcOrd="4" destOrd="0" presId="urn:microsoft.com/office/officeart/2005/8/layout/hierarchy1"/>
    <dgm:cxn modelId="{E9ADD672-9A3A-4479-8BFA-7539A39C51B8}" type="presParOf" srcId="{04E2930A-F285-4E9E-82D2-6447AEDADAC2}" destId="{E8705653-A378-4070-BA20-70BFFE1DB069}" srcOrd="5" destOrd="0" presId="urn:microsoft.com/office/officeart/2005/8/layout/hierarchy1"/>
    <dgm:cxn modelId="{62BC3F16-BDE9-4427-8F0A-6B305F24194D}" type="presParOf" srcId="{E8705653-A378-4070-BA20-70BFFE1DB069}" destId="{E7E9496E-9717-4BDD-A4F1-8F8D078FA3B9}" srcOrd="0" destOrd="0" presId="urn:microsoft.com/office/officeart/2005/8/layout/hierarchy1"/>
    <dgm:cxn modelId="{2845D631-2611-4CF9-9B8B-430C001E5EF0}" type="presParOf" srcId="{E7E9496E-9717-4BDD-A4F1-8F8D078FA3B9}" destId="{F7385B10-87B1-43E7-9EE0-6ED26D4AF5BB}" srcOrd="0" destOrd="0" presId="urn:microsoft.com/office/officeart/2005/8/layout/hierarchy1"/>
    <dgm:cxn modelId="{A5F90BB5-FE0E-42D5-8BAB-C5FD61F465A7}" type="presParOf" srcId="{E7E9496E-9717-4BDD-A4F1-8F8D078FA3B9}" destId="{266C977B-905B-4969-B524-1F2E385E5916}" srcOrd="1" destOrd="0" presId="urn:microsoft.com/office/officeart/2005/8/layout/hierarchy1"/>
    <dgm:cxn modelId="{C00BBF00-AE5E-491A-92F2-ECB6CC549E84}" type="presParOf" srcId="{E8705653-A378-4070-BA20-70BFFE1DB069}" destId="{D05673F8-92A2-448C-8BD8-8A4DBB757AF1}" srcOrd="1" destOrd="0" presId="urn:microsoft.com/office/officeart/2005/8/layout/hierarchy1"/>
    <dgm:cxn modelId="{CBC7822E-5C0F-4D27-95BB-A989897B509D}" type="presParOf" srcId="{04E2930A-F285-4E9E-82D2-6447AEDADAC2}" destId="{F4BD025A-2F3B-49F7-8D90-97EE6CC013BF}" srcOrd="6" destOrd="0" presId="urn:microsoft.com/office/officeart/2005/8/layout/hierarchy1"/>
    <dgm:cxn modelId="{EEE55E93-B059-47D3-A90A-26FF34FF6E90}" type="presParOf" srcId="{04E2930A-F285-4E9E-82D2-6447AEDADAC2}" destId="{980CBFB9-4278-4EB2-A29C-14810D105827}" srcOrd="7" destOrd="0" presId="urn:microsoft.com/office/officeart/2005/8/layout/hierarchy1"/>
    <dgm:cxn modelId="{D11C4E03-2693-4C86-ADC2-5F82BDE1A6B8}" type="presParOf" srcId="{980CBFB9-4278-4EB2-A29C-14810D105827}" destId="{04A7E851-0DDE-416C-B09B-B71ABD0F7578}" srcOrd="0" destOrd="0" presId="urn:microsoft.com/office/officeart/2005/8/layout/hierarchy1"/>
    <dgm:cxn modelId="{A9328802-E310-4589-B8DC-CAADDD99889F}" type="presParOf" srcId="{04A7E851-0DDE-416C-B09B-B71ABD0F7578}" destId="{F8106DB5-1792-4D64-8BF8-73A556654789}" srcOrd="0" destOrd="0" presId="urn:microsoft.com/office/officeart/2005/8/layout/hierarchy1"/>
    <dgm:cxn modelId="{8F400975-BB09-49CA-97FD-8A31437402FE}" type="presParOf" srcId="{04A7E851-0DDE-416C-B09B-B71ABD0F7578}" destId="{40753B1C-2377-482A-A5DA-4F8C4098A3F1}" srcOrd="1" destOrd="0" presId="urn:microsoft.com/office/officeart/2005/8/layout/hierarchy1"/>
    <dgm:cxn modelId="{7ABF3CB6-0A99-4A2C-95E7-213866AFE09E}" type="presParOf" srcId="{980CBFB9-4278-4EB2-A29C-14810D105827}" destId="{CD13E610-5F18-4340-A565-144165F8BA4C}" srcOrd="1" destOrd="0" presId="urn:microsoft.com/office/officeart/2005/8/layout/hierarchy1"/>
    <dgm:cxn modelId="{FF4ABD64-1F35-49E8-A762-874804CD6DC2}" type="presParOf" srcId="{52FF4AFE-9884-44EB-9266-56E8F627DB6A}" destId="{32AEE768-F0E7-4D0C-992B-DDBCF4E818F4}" srcOrd="2" destOrd="0" presId="urn:microsoft.com/office/officeart/2005/8/layout/hierarchy1"/>
    <dgm:cxn modelId="{2AD19C96-DAA1-4E2F-9103-2D96CF7B12F2}" type="presParOf" srcId="{52FF4AFE-9884-44EB-9266-56E8F627DB6A}" destId="{37307D8B-1D69-4B79-AE89-C41A76A81231}" srcOrd="3" destOrd="0" presId="urn:microsoft.com/office/officeart/2005/8/layout/hierarchy1"/>
    <dgm:cxn modelId="{AA6EB9E4-E5A1-41A7-A98B-3F22D400260F}" type="presParOf" srcId="{37307D8B-1D69-4B79-AE89-C41A76A81231}" destId="{2C20E1F5-1EFB-4348-9677-124FBE832612}" srcOrd="0" destOrd="0" presId="urn:microsoft.com/office/officeart/2005/8/layout/hierarchy1"/>
    <dgm:cxn modelId="{5E442D72-3165-411B-B674-B7151399B4FE}" type="presParOf" srcId="{2C20E1F5-1EFB-4348-9677-124FBE832612}" destId="{EE848225-81FD-41BE-A309-DAEB1F31256A}" srcOrd="0" destOrd="0" presId="urn:microsoft.com/office/officeart/2005/8/layout/hierarchy1"/>
    <dgm:cxn modelId="{04426BF8-B503-47E9-B1E2-382DB508D9D0}" type="presParOf" srcId="{2C20E1F5-1EFB-4348-9677-124FBE832612}" destId="{4F6352C4-5A0A-4F3C-A0F1-572DDED71A08}" srcOrd="1" destOrd="0" presId="urn:microsoft.com/office/officeart/2005/8/layout/hierarchy1"/>
    <dgm:cxn modelId="{5AB14991-1690-488B-8AC3-D2510EAC68B3}" type="presParOf" srcId="{37307D8B-1D69-4B79-AE89-C41A76A81231}" destId="{430EA930-6597-4C56-96DB-08047DD0EFB0}" srcOrd="1" destOrd="0" presId="urn:microsoft.com/office/officeart/2005/8/layout/hierarchy1"/>
    <dgm:cxn modelId="{A82B83F6-F396-4259-98EE-415B798EE87F}" type="presParOf" srcId="{430EA930-6597-4C56-96DB-08047DD0EFB0}" destId="{BF688B16-1835-4814-AADD-56D59F6C3193}" srcOrd="0" destOrd="0" presId="urn:microsoft.com/office/officeart/2005/8/layout/hierarchy1"/>
    <dgm:cxn modelId="{E5F62CA4-E933-47DD-B149-F39694B49BAE}" type="presParOf" srcId="{430EA930-6597-4C56-96DB-08047DD0EFB0}" destId="{A01BF2E1-0E93-41F0-83EB-CAC34775EF11}" srcOrd="1" destOrd="0" presId="urn:microsoft.com/office/officeart/2005/8/layout/hierarchy1"/>
    <dgm:cxn modelId="{8343B494-B5AA-44B8-BB7E-D670AB50FAB3}" type="presParOf" srcId="{A01BF2E1-0E93-41F0-83EB-CAC34775EF11}" destId="{3DB0D3A7-F47F-4C14-8339-5EB15B11B417}" srcOrd="0" destOrd="0" presId="urn:microsoft.com/office/officeart/2005/8/layout/hierarchy1"/>
    <dgm:cxn modelId="{80E73012-CFA4-4D0C-903A-EFC807038563}" type="presParOf" srcId="{3DB0D3A7-F47F-4C14-8339-5EB15B11B417}" destId="{E2EA30EE-761E-47AA-BE10-747F1B6D3F09}" srcOrd="0" destOrd="0" presId="urn:microsoft.com/office/officeart/2005/8/layout/hierarchy1"/>
    <dgm:cxn modelId="{DA44B5A4-E5EA-4865-9975-9664589183F9}" type="presParOf" srcId="{3DB0D3A7-F47F-4C14-8339-5EB15B11B417}" destId="{A325D539-AB84-494D-9752-F47FF3371F73}" srcOrd="1" destOrd="0" presId="urn:microsoft.com/office/officeart/2005/8/layout/hierarchy1"/>
    <dgm:cxn modelId="{13DFD486-D237-484E-BEBA-FACC605744BE}" type="presParOf" srcId="{A01BF2E1-0E93-41F0-83EB-CAC34775EF11}" destId="{177D96A0-C2D5-40BF-A6AF-0BBDBFE75413}" srcOrd="1" destOrd="0" presId="urn:microsoft.com/office/officeart/2005/8/layout/hierarchy1"/>
    <dgm:cxn modelId="{6B30D2CF-D032-4428-80B1-742C5C5127CD}" type="presParOf" srcId="{430EA930-6597-4C56-96DB-08047DD0EFB0}" destId="{22C425AC-C869-413F-BD6B-AEA29E9B5DFF}" srcOrd="2" destOrd="0" presId="urn:microsoft.com/office/officeart/2005/8/layout/hierarchy1"/>
    <dgm:cxn modelId="{DA048D38-3D8D-41AA-B127-5B91E4DDF387}" type="presParOf" srcId="{430EA930-6597-4C56-96DB-08047DD0EFB0}" destId="{55FFED71-4CC6-4DC9-95F2-99184AB729E0}" srcOrd="3" destOrd="0" presId="urn:microsoft.com/office/officeart/2005/8/layout/hierarchy1"/>
    <dgm:cxn modelId="{DC875284-5F13-40C0-8397-2A12349D364B}" type="presParOf" srcId="{55FFED71-4CC6-4DC9-95F2-99184AB729E0}" destId="{1FD9AE9B-521A-4E9D-8DA8-6F33BE567D3F}" srcOrd="0" destOrd="0" presId="urn:microsoft.com/office/officeart/2005/8/layout/hierarchy1"/>
    <dgm:cxn modelId="{448F2115-F788-4891-B8BA-83D5738491DE}" type="presParOf" srcId="{1FD9AE9B-521A-4E9D-8DA8-6F33BE567D3F}" destId="{E37DD4B6-3D6A-448B-89FE-5ECCBBA911BA}" srcOrd="0" destOrd="0" presId="urn:microsoft.com/office/officeart/2005/8/layout/hierarchy1"/>
    <dgm:cxn modelId="{376E4A48-9549-4446-89BC-89417CB998A9}" type="presParOf" srcId="{1FD9AE9B-521A-4E9D-8DA8-6F33BE567D3F}" destId="{8E6860F0-BA0F-4572-84E7-7289A09DC9E7}" srcOrd="1" destOrd="0" presId="urn:microsoft.com/office/officeart/2005/8/layout/hierarchy1"/>
    <dgm:cxn modelId="{95BBEFAD-7D7C-42A7-BDA1-DC9C1D3883EC}" type="presParOf" srcId="{55FFED71-4CC6-4DC9-95F2-99184AB729E0}" destId="{F16530E9-6F81-45E2-A935-E7CFBDB5A1D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425AC-C869-413F-BD6B-AEA29E9B5DFF}">
      <dsp:nvSpPr>
        <dsp:cNvPr id="0" name=""/>
        <dsp:cNvSpPr/>
      </dsp:nvSpPr>
      <dsp:spPr>
        <a:xfrm>
          <a:off x="8329184"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F688B16-1835-4814-AADD-56D59F6C3193}">
      <dsp:nvSpPr>
        <dsp:cNvPr id="0" name=""/>
        <dsp:cNvSpPr/>
      </dsp:nvSpPr>
      <dsp:spPr>
        <a:xfrm>
          <a:off x="7560040"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2AEE768-F0E7-4D0C-992B-DDBCF4E818F4}">
      <dsp:nvSpPr>
        <dsp:cNvPr id="0" name=""/>
        <dsp:cNvSpPr/>
      </dsp:nvSpPr>
      <dsp:spPr>
        <a:xfrm>
          <a:off x="6021751" y="2930481"/>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F4BD025A-2F3B-49F7-8D90-97EE6CC013BF}">
      <dsp:nvSpPr>
        <dsp:cNvPr id="0" name=""/>
        <dsp:cNvSpPr/>
      </dsp:nvSpPr>
      <dsp:spPr>
        <a:xfrm>
          <a:off x="3714317" y="4095735"/>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918D627-7776-445B-8BED-33F2381E1AA1}">
      <dsp:nvSpPr>
        <dsp:cNvPr id="0" name=""/>
        <dsp:cNvSpPr/>
      </dsp:nvSpPr>
      <dsp:spPr>
        <a:xfrm>
          <a:off x="3714317"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E46F4B7-3291-441C-81C9-466B7902C8B2}">
      <dsp:nvSpPr>
        <dsp:cNvPr id="0" name=""/>
        <dsp:cNvSpPr/>
      </dsp:nvSpPr>
      <dsp:spPr>
        <a:xfrm>
          <a:off x="2945172"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13456E5-1F2C-444E-B462-C6035F7CEB4F}">
      <dsp:nvSpPr>
        <dsp:cNvPr id="0" name=""/>
        <dsp:cNvSpPr/>
      </dsp:nvSpPr>
      <dsp:spPr>
        <a:xfrm>
          <a:off x="1406883" y="4095735"/>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920C41B1-8015-4A5A-A007-65CD167B3DEA}">
      <dsp:nvSpPr>
        <dsp:cNvPr id="0" name=""/>
        <dsp:cNvSpPr/>
      </dsp:nvSpPr>
      <dsp:spPr>
        <a:xfrm>
          <a:off x="3714317" y="2930481"/>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7DBBDE9-7D15-45CF-BD87-6477C46E26E9}">
      <dsp:nvSpPr>
        <dsp:cNvPr id="0" name=""/>
        <dsp:cNvSpPr/>
      </dsp:nvSpPr>
      <dsp:spPr>
        <a:xfrm>
          <a:off x="3714317" y="1765227"/>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66D5435-D748-4DF6-A4C3-ACCB88F2C59C}">
      <dsp:nvSpPr>
        <dsp:cNvPr id="0" name=""/>
        <dsp:cNvSpPr/>
      </dsp:nvSpPr>
      <dsp:spPr>
        <a:xfrm>
          <a:off x="1406883" y="2930481"/>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40192C8-4F5F-4C8C-AF2F-6C849059EDB1}">
      <dsp:nvSpPr>
        <dsp:cNvPr id="0" name=""/>
        <dsp:cNvSpPr/>
      </dsp:nvSpPr>
      <dsp:spPr>
        <a:xfrm>
          <a:off x="637739" y="2930481"/>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F995438-FA18-43F8-8243-FCFA637D0335}">
      <dsp:nvSpPr>
        <dsp:cNvPr id="0" name=""/>
        <dsp:cNvSpPr/>
      </dsp:nvSpPr>
      <dsp:spPr>
        <a:xfrm>
          <a:off x="1406883" y="1765227"/>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05B46CD0-F66F-40BB-B9EC-8A98CEC7D0B3}">
      <dsp:nvSpPr>
        <dsp:cNvPr id="0" name=""/>
        <dsp:cNvSpPr/>
      </dsp:nvSpPr>
      <dsp:spPr>
        <a:xfrm>
          <a:off x="3085017" y="966016"/>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BD48720C-1303-497F-9E90-5B46FC8B9A91}">
      <dsp:nvSpPr>
        <dsp:cNvPr id="0" name=""/>
        <dsp:cNvSpPr/>
      </dsp:nvSpPr>
      <dsp:spPr>
        <a:xfrm>
          <a:off x="3224861" y="1098868"/>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Structures de données</a:t>
          </a:r>
        </a:p>
      </dsp:txBody>
      <dsp:txXfrm>
        <a:off x="3248269" y="1122276"/>
        <a:ext cx="1211784" cy="752395"/>
      </dsp:txXfrm>
    </dsp:sp>
    <dsp:sp modelId="{9F7DC5EB-5959-47CA-9CCA-AA931974D318}">
      <dsp:nvSpPr>
        <dsp:cNvPr id="0" name=""/>
        <dsp:cNvSpPr/>
      </dsp:nvSpPr>
      <dsp:spPr>
        <a:xfrm>
          <a:off x="777583" y="2131270"/>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2F20CA2-7782-4611-A040-71A12CD1CCF9}">
      <dsp:nvSpPr>
        <dsp:cNvPr id="0" name=""/>
        <dsp:cNvSpPr/>
      </dsp:nvSpPr>
      <dsp:spPr>
        <a:xfrm>
          <a:off x="917427"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primitive</a:t>
          </a:r>
        </a:p>
      </dsp:txBody>
      <dsp:txXfrm>
        <a:off x="940835" y="2287530"/>
        <a:ext cx="1211784" cy="752395"/>
      </dsp:txXfrm>
    </dsp:sp>
    <dsp:sp modelId="{AFCE9FF7-FF25-4BA3-8A1E-3CB32F9CCAFB}">
      <dsp:nvSpPr>
        <dsp:cNvPr id="0" name=""/>
        <dsp:cNvSpPr/>
      </dsp:nvSpPr>
      <dsp:spPr>
        <a:xfrm>
          <a:off x="843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421CABB-AD06-49E6-A274-50F8FAD5F896}">
      <dsp:nvSpPr>
        <dsp:cNvPr id="0" name=""/>
        <dsp:cNvSpPr/>
      </dsp:nvSpPr>
      <dsp:spPr>
        <a:xfrm>
          <a:off x="148283"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Entiers, Réel..</a:t>
          </a:r>
          <a:r>
            <a:rPr lang="fr-FR" sz="1200" kern="1200" dirty="0" err="1"/>
            <a:t>etc</a:t>
          </a:r>
          <a:endParaRPr lang="fr-FR" sz="1200" kern="1200" dirty="0"/>
        </a:p>
      </dsp:txBody>
      <dsp:txXfrm>
        <a:off x="171691" y="3452784"/>
        <a:ext cx="1211784" cy="752395"/>
      </dsp:txXfrm>
    </dsp:sp>
    <dsp:sp modelId="{9F46CD5F-1E74-4D11-B71B-7F089D88A96C}">
      <dsp:nvSpPr>
        <dsp:cNvPr id="0" name=""/>
        <dsp:cNvSpPr/>
      </dsp:nvSpPr>
      <dsp:spPr>
        <a:xfrm>
          <a:off x="154672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322E8D4-5F57-4CFF-AE3F-530817E416E8}">
      <dsp:nvSpPr>
        <dsp:cNvPr id="0" name=""/>
        <dsp:cNvSpPr/>
      </dsp:nvSpPr>
      <dsp:spPr>
        <a:xfrm>
          <a:off x="1686572"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Caractères</a:t>
          </a:r>
        </a:p>
      </dsp:txBody>
      <dsp:txXfrm>
        <a:off x="1709980" y="3452784"/>
        <a:ext cx="1211784" cy="752395"/>
      </dsp:txXfrm>
    </dsp:sp>
    <dsp:sp modelId="{187B7DDB-3369-4AF9-8A08-B238D5F0ECE5}">
      <dsp:nvSpPr>
        <dsp:cNvPr id="0" name=""/>
        <dsp:cNvSpPr/>
      </dsp:nvSpPr>
      <dsp:spPr>
        <a:xfrm>
          <a:off x="5392451" y="2131270"/>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3655F4F5-04CB-4D97-A509-62C2EDB18908}">
      <dsp:nvSpPr>
        <dsp:cNvPr id="0" name=""/>
        <dsp:cNvSpPr/>
      </dsp:nvSpPr>
      <dsp:spPr>
        <a:xfrm>
          <a:off x="5532295"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non-primitive</a:t>
          </a:r>
        </a:p>
      </dsp:txBody>
      <dsp:txXfrm>
        <a:off x="5555703" y="2287530"/>
        <a:ext cx="1211784" cy="752395"/>
      </dsp:txXfrm>
    </dsp:sp>
    <dsp:sp modelId="{92C551C3-CF8B-4330-A4B0-0F5FDC02CAA4}">
      <dsp:nvSpPr>
        <dsp:cNvPr id="0" name=""/>
        <dsp:cNvSpPr/>
      </dsp:nvSpPr>
      <dsp:spPr>
        <a:xfrm>
          <a:off x="3085017" y="3296524"/>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E37CEFF6-D972-4A84-BB54-B57712FBD98F}">
      <dsp:nvSpPr>
        <dsp:cNvPr id="0" name=""/>
        <dsp:cNvSpPr/>
      </dsp:nvSpPr>
      <dsp:spPr>
        <a:xfrm>
          <a:off x="3224861"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Linéaires : stocké dans un ordre linéaire ou séquentiel</a:t>
          </a:r>
        </a:p>
      </dsp:txBody>
      <dsp:txXfrm>
        <a:off x="3248269" y="3452784"/>
        <a:ext cx="1211784" cy="752395"/>
      </dsp:txXfrm>
    </dsp:sp>
    <dsp:sp modelId="{4EAE465B-12C9-4B1B-B9BC-E64287241C40}">
      <dsp:nvSpPr>
        <dsp:cNvPr id="0" name=""/>
        <dsp:cNvSpPr/>
      </dsp:nvSpPr>
      <dsp:spPr>
        <a:xfrm>
          <a:off x="777583"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B9BCE26-C66B-4703-86DE-2742B4A33081}">
      <dsp:nvSpPr>
        <dsp:cNvPr id="0" name=""/>
        <dsp:cNvSpPr/>
      </dsp:nvSpPr>
      <dsp:spPr>
        <a:xfrm>
          <a:off x="91742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Tableaux</a:t>
          </a:r>
        </a:p>
      </dsp:txBody>
      <dsp:txXfrm>
        <a:off x="940835" y="4618038"/>
        <a:ext cx="1211784" cy="752395"/>
      </dsp:txXfrm>
    </dsp:sp>
    <dsp:sp modelId="{3E442EA3-C309-4B3B-B9D3-BF3713F5A784}">
      <dsp:nvSpPr>
        <dsp:cNvPr id="0" name=""/>
        <dsp:cNvSpPr/>
      </dsp:nvSpPr>
      <dsp: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94712A2D-4EBA-4D15-8FF3-7393E070CE18}">
      <dsp:nvSpPr>
        <dsp:cNvPr id="0" name=""/>
        <dsp:cNvSpPr/>
      </dsp:nvSpPr>
      <dsp:spPr>
        <a:xfrm>
          <a:off x="245571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Liste chaînée</a:t>
          </a:r>
        </a:p>
      </dsp:txBody>
      <dsp:txXfrm>
        <a:off x="2479125" y="4618038"/>
        <a:ext cx="1211784" cy="752395"/>
      </dsp:txXfrm>
    </dsp:sp>
    <dsp:sp modelId="{F7385B10-87B1-43E7-9EE0-6ED26D4AF5BB}">
      <dsp:nvSpPr>
        <dsp:cNvPr id="0" name=""/>
        <dsp:cNvSpPr/>
      </dsp:nvSpPr>
      <dsp:spPr>
        <a:xfrm>
          <a:off x="3854161" y="4461778"/>
          <a:ext cx="1258600" cy="799211"/>
        </a:xfrm>
        <a:prstGeom prst="roundRect">
          <a:avLst>
            <a:gd name="adj" fmla="val 10000"/>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sp>
    <dsp:sp modelId="{266C977B-905B-4969-B524-1F2E385E5916}">
      <dsp:nvSpPr>
        <dsp:cNvPr id="0" name=""/>
        <dsp:cNvSpPr/>
      </dsp:nvSpPr>
      <dsp:spPr>
        <a:xfrm>
          <a:off x="3994006"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Pile</a:t>
          </a:r>
        </a:p>
      </dsp:txBody>
      <dsp:txXfrm>
        <a:off x="4017414" y="4618038"/>
        <a:ext cx="1211784" cy="752395"/>
      </dsp:txXfrm>
    </dsp:sp>
    <dsp:sp modelId="{F8106DB5-1792-4D64-8BF8-73A556654789}">
      <dsp:nvSpPr>
        <dsp:cNvPr id="0" name=""/>
        <dsp:cNvSpPr/>
      </dsp:nvSpPr>
      <dsp:spPr>
        <a:xfrm>
          <a:off x="5392451" y="4461778"/>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40753B1C-2377-482A-A5DA-4F8C4098A3F1}">
      <dsp:nvSpPr>
        <dsp:cNvPr id="0" name=""/>
        <dsp:cNvSpPr/>
      </dsp:nvSpPr>
      <dsp:spPr>
        <a:xfrm>
          <a:off x="5532295"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File</a:t>
          </a:r>
        </a:p>
      </dsp:txBody>
      <dsp:txXfrm>
        <a:off x="5555703" y="4618038"/>
        <a:ext cx="1211784" cy="752395"/>
      </dsp:txXfrm>
    </dsp:sp>
    <dsp:sp modelId="{EE848225-81FD-41BE-A309-DAEB1F31256A}">
      <dsp:nvSpPr>
        <dsp:cNvPr id="0" name=""/>
        <dsp:cNvSpPr/>
      </dsp:nvSpPr>
      <dsp:spPr>
        <a:xfrm>
          <a:off x="7699884"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F6352C4-5A0A-4F3C-A0F1-572DDED71A08}">
      <dsp:nvSpPr>
        <dsp:cNvPr id="0" name=""/>
        <dsp:cNvSpPr/>
      </dsp:nvSpPr>
      <dsp:spPr>
        <a:xfrm>
          <a:off x="7839729"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Non-linéaires: non stocké dans un ordre séquentiel</a:t>
          </a:r>
        </a:p>
      </dsp:txBody>
      <dsp:txXfrm>
        <a:off x="7863137" y="3452784"/>
        <a:ext cx="1211784" cy="752395"/>
      </dsp:txXfrm>
    </dsp:sp>
    <dsp:sp modelId="{E2EA30EE-761E-47AA-BE10-747F1B6D3F09}">
      <dsp:nvSpPr>
        <dsp:cNvPr id="0" name=""/>
        <dsp:cNvSpPr/>
      </dsp:nvSpPr>
      <dsp:spPr>
        <a:xfrm>
          <a:off x="6930740"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325D539-AB84-494D-9752-F47FF3371F73}">
      <dsp:nvSpPr>
        <dsp:cNvPr id="0" name=""/>
        <dsp:cNvSpPr/>
      </dsp:nvSpPr>
      <dsp:spPr>
        <a:xfrm>
          <a:off x="7070584"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Arbres</a:t>
          </a:r>
        </a:p>
      </dsp:txBody>
      <dsp:txXfrm>
        <a:off x="7093992" y="4618038"/>
        <a:ext cx="1211784" cy="752395"/>
      </dsp:txXfrm>
    </dsp:sp>
    <dsp:sp modelId="{E37DD4B6-3D6A-448B-89FE-5ECCBBA911BA}">
      <dsp:nvSpPr>
        <dsp:cNvPr id="0" name=""/>
        <dsp:cNvSpPr/>
      </dsp:nvSpPr>
      <dsp:spPr>
        <a:xfrm>
          <a:off x="8469029"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8E6860F0-BA0F-4572-84E7-7289A09DC9E7}">
      <dsp:nvSpPr>
        <dsp:cNvPr id="0" name=""/>
        <dsp:cNvSpPr/>
      </dsp:nvSpPr>
      <dsp:spPr>
        <a:xfrm>
          <a:off x="8608873"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Graphes</a:t>
          </a:r>
        </a:p>
      </dsp:txBody>
      <dsp:txXfrm>
        <a:off x="8632281" y="4618038"/>
        <a:ext cx="1211784" cy="7523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7:26:35.502"/>
    </inkml:context>
    <inkml:brush xml:id="br0">
      <inkml:brushProperty name="width" value="0.05292" units="cm"/>
      <inkml:brushProperty name="height" value="0.05292" units="cm"/>
      <inkml:brushProperty name="color" value="#FF0000"/>
    </inkml:brush>
  </inkml:definitions>
  <inkml:trace contextRef="#ctx0" brushRef="#br0">3168 5973 24575,'45'38'0,"-18"-17"0,2 0 0,7 5 0,3 0 0,3-1 0,2-4 0,0-2 0,2-3 0,4-3 0,2-6 0,1-5 0,1-6 0,-1-5 0,-1-6 0,0-4 0,-3-4 0,-6 0 0,-3-1 0,-6 4 0,-2 1 0,19-8 0,-12 13 0,1 8 0,13 10 0,-18 1 0,3 4 0,8 2 0,1 2 0,5 3 0,1 0 0,0 1 0,0 0 0,-2-4 0,0-2 0,-2-3 0,-1-2 0,-5-2 0,-1-2 0,-5-4 0,-2-2 0,25-6 0,-10-2 0,0-3 0,6-2 0,-24 7 0,1-2 0,6-3 0,1-1 0,2-2 0,1-1 0,-2 1 0,0 0 0,-5 2 0,-1 1 0,17-5 0,-14 10 0,-12 7 0,-4 3 0,2 0 0,8 0 0,14-1 0,12-3 0,-24 0 0,1-1 0,2-2 0,0 0 0,-1 0 0,0 0 0,-2 2 0,1 0 0,28 0 0,-4 2 0,-4 1 0,-2 0 0,1 2 0,0 0 0,-1 2 0,-4 1 0,-3 1 0,-1-1 0,-3-1 0,-1-1 0,-4 0 0,-5 1 0,-2 1 0,1 2 0,3 1 0,5-1 0,3-1 0,-1-3 0,-3-3 0,-6-2 0,-5-1 0,-4 1 0,-2 1 0,5 2 0,7-1 0,10-2 0,14-3 0,-23 2 0,0-1 0,3-1 0,0-1 0,1 0 0,0 0 0,-4 0 0,0-1 0,4-1 0,-3 0 0,11-1 0,1-2 0,-28 8 0,-7 0 0,-6 0 0,-4 0 0,-2-2 0,0-4 0,0 0 0,0-1 0,2 2 0,1 4 0,0 1 0,1 3 0,3 0 0,6 1 0,10 0 0,9 0 0,3-1 0,-3 0 0,-8 0 0,-6 2 0,-10 0 0,-8 0 0,-6 0 0</inkml:trace>
  <inkml:trace contextRef="#ctx0" brushRef="#br0" timeOffset="3015">12602 8741 8191,'14'23'0,"20"20"2531,-7-13 1,3 0-2532,7 3 0,2-2 1409,0-5 0,2-5-1409,-1-4 0,0-6 859,0-8 1,0-7-860,-2-5 0,0-5 3392,0-7 0,-1-3-3392,-1-5 0,-1-1 0,-2 3 0,0 3 0,0 3 0,1 4 0,5 5 0,1 5 0,2 3 0,3 2 0,5 0 0,2 2 0,5-1 0,0 2 0,4-1 0,1 0 0,2-1 0,0-1 0,-1-2 0,-1-2 0,-4-2 0,-1-1 0,-7-2 0,-2 0 0,-6 0 0,-3 1 0,23-4 0,-15 7 0,-1 3 0,9-1 0,-20 2 0,3-2 0,6-1 0,3-1 0,4-2 0,0-1 0,1 0 0,0-1 0,-4 1 0,-1 0 0,-5 1 0,-2 1 0,-4 1 0,-1 2 0,25-2 0,-5 5 0,-4-1 0,-2 1 0,0-1 0,-3-1 0,-6 2 0,-11 0 0,-16 2 0,-8 0 0</inkml:trace>
  <inkml:trace contextRef="#ctx0" brushRef="#br0" timeOffset="15528">9908 5027 24575,'8'25'0,"18"21"0,-5-13 0,3 2 0,5 6 0,3 0 0,1-2 0,2-2 0,-4-6 0,1-4 0,-3-7 0,0-4 0,26 3 0,6-23 0,-24-10 0,2-9 0,8-15 0,1-7-399,-10 5 1,0-4 0,0-1 398,0-4 0,0-1 0,-1 0 0,-1 1 0,0 1 0,-2 2 0,-4 7 0,-2 2 0,0 3 0,3-3 0,-1 4 0,0 3 0,0 2 0,-1 2 0,-3 3 0,10-7 0,-5-1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7:45:32.595"/>
    </inkml:context>
    <inkml:brush xml:id="br0">
      <inkml:brushProperty name="width" value="0.05292" units="cm"/>
      <inkml:brushProperty name="height" value="0.05292" units="cm"/>
      <inkml:brushProperty name="color" value="#FF0000"/>
    </inkml:brush>
  </inkml:definitions>
  <inkml:trace contextRef="#ctx0" brushRef="#br0">14617 14570 8191,'0'40'0,"0"3"0,0 7 1433,0-6 1,0 4 0,0 1-1434,0 10 0,0 2 0,0 0 0,0-3 0,0 0 0,0-2 0,0-8 0,0-2 0,0-3 1453,1 10 0,0-5-1453,1 14 1810,0-30-1810,0-17 6496,0-9-6496,1-4 0,-1-1 0,-1 0 0</inkml:trace>
  <inkml:trace contextRef="#ctx0" brushRef="#br0" timeOffset="3834">14531 14459 24575,'56'0'0,"0"0"0,-3 0 0,4 0 0,5 0 0,-11 0 0,3 0 0,2-1 0,1 0 0,1 1-1016,-4-1 0,1 0 1,1 0-1,1 0 0,0-1 1,-1 1 1015,1-1 0,1 1 0,0-1 0,-1 0 0,0 0 0,-1 0 0,6 0 0,1-1 0,-2 0 0,-1 0 0,-2 1 238,2-2 1,-1 1 0,-3 0-1,-3 0-238,1 0 0,-3 0 0,-5 0 574,-2 0 1,-5 2-575,15 2 0,-21 2 0,5 1 0,9-6 0,10-2 0,0-1 0,6-1 0,4 0-89,-11 2 1,2-1-1,3 1 1,2 0-1,0-1 89,-2 1 0,1 0 0,1 0 0,1 0 0,0 0 0,-1 1 0,0 0 0,1 0 0,0 1 0,0-1 0,-1 1 0,-1 0 0,-4 1 0,0-1 0,-1 1 0,0 0 0,-2 0 0,-1 0-132,15 1 1,-2-1-1,-3 2 1,-2-1 131,5 0 0,-4 1 0,-5 1 0,6-1 0,-7 0 0,-19 1 0,0-1 0,5-3 0,6 0 0,2 0 0,6 0 0,4 0-542,-11 0 0,3 0 1,2 1-1,2-1 0,1 0 542,0 1 0,3-1 0,1 0 0,1 1 0,0-1 0,1 1-31,-7 0 1,2 0-1,0 0 1,0 1 0,0-1-1,0 0 1,-1 1 30,8-1 0,1 0 0,-1 0 0,0 0 0,-1 0 0,-2 0 0,5 0 0,-2 0 0,0-1 0,-2 1 0,-2-1 75,4 1 1,-2-1-1,-3-1 1,-3 1-76,-1-1 0,-3 0 0,-4 0 0,4 0 0,-5 0 0,-15 1 0,0 0 0,3 1 0,4 0 0,3 0 0,6 0 0,2 0 80,-1 0 1,2 0 0,2-1 0,2 1-81,0 0 0,2 0 0,2 0 0,0-1 0,1 1 0,-7 0 0,0 0 0,1 0 0,-1 0 0,1 0 0,-2 0 0,8 1 0,0-1 0,-1 0 0,-1 1 0,-1-1 563,7 0 0,-1 1 1,-2 0-1,-2-1-563,3 1 0,-3 0 0,-5 0 395,0 0 0,-6 0-395,10 0 0,-2 2 0,-15 1 0,5 0 0,-3-1 0,4 1 0,2 0 451,12 0 1,3 0 0,2 0-452,-13-1 0,2 0 0,0-1 0,1 1 0,3-1 0,0 1 0,1-1 0,-2 0 0,-2 0 0,0 0 0,-1 0 0,-2 0 0,10 0 0,-2 0 0,-4 0 576,11 0 0,-8-1-576,-22 1 0,-5-2 0,5 1 0,-25 0 0,6 0 0,26 0 0,-11 0 0,4 0 0,8 0 0,2 0 853,-2 0 1,-1 0-854,-9 0 0,-3 0 0,15 0 0,-21 0 0,-15 0 0,-8 2 0,-3 1 0,-2 9 0,-1 15 0,2 16 0,2 17 0,-1-24 0,1 0 0,0 4 0,1 1 0,-1 2 0,0 0 0,0 1 0,0 1 0,0-1 0,0 1 0,0-3 0,0 0 0,1-2 0,-1-1 0,-1-5 0,0-1 0,3 22 0,-2-12 0,-3-13 0,1-8 0,-2-8 0,0-5 0,0 0 0,0 1 0,0 0 0,0 0 0,1-2 0,2 0 0,0 1 0,0-3 0,-2 0 0</inkml:trace>
  <inkml:trace contextRef="#ctx0" brushRef="#br0" timeOffset="6634">14540 15698 24575,'36'-4'0,"0"0"0,4-1 0,5 1 0,5-1 0,5 0 0,5 0 0,5-1 0,3 1-1405,-13 0 1,2 1 0,2-1-1,3 0 1,1 0 0,2 0-1,0 0 1342,-6 1 1,2-1 0,1 1 0,1-1-1,1 0 1,0 0 0,1 0 0,1 1-1,-1-1-193,-2 0 1,1 0 0,0 0 0,1 0 0,1 0-1,-1-1 1,0 1 0,1 0 0,-1 0 0,-1-1 255,0 1 0,0-1 0,0 0 0,0 0 0,0 0 0,0 1 0,-1-1 0,-1 0 0,-1 0 0,-1 0 0,6 0 0,-1 0 0,0-1 0,-2 1 0,0 0 0,-2-1 0,-2 1 0,0 0 202,5 0 0,-2-1 0,-1 1 1,-2 0-1,-2 0 0,-3 0-202,6 0 0,-3 0 0,-4 1 0,-5 0 0,13 1 0,-10 1 0,0 1 0,-17 0 0,5 0 0,10-1 0,9 0 0,5 0 278,-7 1 1,4 0 0,3-1 0,4 1 0,2 0-279,-14 1 0,2-1 0,1 0 0,2 0 0,2 1 0,0-1 0,1 0 0,1 0-2,-7 1 0,2-1 0,1 0 0,1 1 0,0-1 0,0 0 0,1 0 0,0 1 0,-1-1 0,0 0 2,1 0 0,0 0 0,0 0 0,0 1 0,0-1 0,0 0 0,0 0 0,-1 0 0,1 0 0,-2 0 0,5-1 0,0 0 0,-1 1 0,1-1 0,-1 0 0,-1 0 0,-1 0 0,-1 0 0,-1 0-105,7 0 0,-2-1 0,-1 0 0,-1 1 0,-2-1 0,-1 0 1,-1 1 104,9-1 0,-2 0 0,-3 1 0,0-1 0,-2 1 0,7-1 0,-1 1 0,-3 0 0,-4 0 0,0 1 0,-4 1 0,-2 0 0,-7 1 0,-2 0 0,-1 0 0,19 0 0,4 0 189,-6 0 0,4 0 1,5 0-190,-14 0 0,4 0 0,2 1 0,2-1 0,1 0 318,-4 1 0,1-1 0,2 1 1,0-1-1,1 1 0,0 0-318,-7-1 0,0 1 0,0-1 0,1 1 0,-1-1 0,0 1 0,0-1 0,7 1 0,1-1 0,-2 1 0,1-1 0,-1 1 0,0-1-47,-4 1 1,1-1 0,-1 0 0,-1 0 0,0 0 0,-1 0 46,5 1 0,0-1 0,-1 0 0,-1 0 0,-1-1-235,7 1 1,-1 0 0,-2-1 0,-2 0 234,-9 1 0,-1-1 0,-2 0 0,-2 1 499,6-1 0,-2 0 1,-2 0-500,12 0 0,-4 0 1512,-13 1 1,-4 0-1513,24 0 3352,-12 0-3352,-9 0 1629,-9 0-1629,-4 0 324,-7 0-324,-3 0 0,-6 0 0,-8 0 0,-2 0 0,-6 0 0</inkml:trace>
  <inkml:trace contextRef="#ctx0" brushRef="#br0" timeOffset="10017">15644 14411 24575,'0'38'0,"0"0"0,1 13 0,1 4 0,0-9 0,1 2 0,0 0-272,1 3 1,1 1 0,0-2 271,1-3 0,0-1 0,1-1 0,2 13 0,1-3 134,-2-7 0,-1-2-134,-1-8 0,-1-1 135,2 24-135,-4-9 0,-1-7 0,-2-6 411,0-2-411,0-3 0,1-4 0,2-6 0,-1-10 0,0-8 0</inkml:trace>
  <inkml:trace contextRef="#ctx0" brushRef="#br0" timeOffset="11817">16786 14486 24575,'8'48'0,"0"0"0,2 6 0,2 3 0,-4-11 0,1 2 0,0-1 0,0-2 0,0-1 0,0 0 0,3 14 0,-1-2 0,-3-12 0,0-4 0,6 20 0,-7-15 0,-3-12 0,-3-5 0,-1-3 0,0-6 0,0-2 0,0 1 0,0 0 0,0 0 0,0-3 0,0-7 0,0-3 0</inkml:trace>
  <inkml:trace contextRef="#ctx0" brushRef="#br0" timeOffset="12883">17763 14384 24575,'0'51'0,"0"-15"0,0 4 0,1 12 0,1 4 0,0 8 0,2 1 0,0 2 0,2-2 0,-1-4 0,1-1 0,-2-5 0,0-2 0,-1-10 0,-1-2 0,0 24 0,-1-19 0,-1-15 0,0-10 0,0-7 0,0-1 0,2 0 0,-1-6 0,0-1 0</inkml:trace>
  <inkml:trace contextRef="#ctx0" brushRef="#br0" timeOffset="14234">18886 14322 8191,'0'45'0,"0"-1"0,0 8 1433,0-6 0,1 5 0,1 1-1433,-1 6 0,1 2 0,0-1 0,0-5 0,1 0 0,0-3 1453,1 17 0,-1-5-1453,1-15 0,-1-3 905,-1-10 1,0-3-906,0 10 6495,-1-12-6495,-1-1 873,-3 9-873,-1 4 0,-1-3 0,2-16 0,3-13 0</inkml:trace>
  <inkml:trace contextRef="#ctx0" brushRef="#br0" timeOffset="15484">19721 14376 24575,'3'33'0,"0"1"0,4 22 0,3 8 0,-1-4 0,3 4 0,0 4-988,-1-9 1,0 3 0,1 1 0,0-2 987,-1 0 0,1 0 0,-1-2 0,0 0 0,-1-7 0,0-1 0,-1-1 0,0-3 408,0 2 0,-1-2 0,0-5-408,0-1 0,-1-5 645,3 5-645,-4-24 0,-4-11 0,0-4 0</inkml:trace>
  <inkml:trace contextRef="#ctx0" brushRef="#br0" timeOffset="16667">20625 14442 24575,'0'52'0,"0"-18"0,0 2 0,2 9 0,0 2 0,2 2 0,0 0 0,1-5 0,0-3 0,0-4 0,0-3 0,1 20 0,-1-13 0,-2-11 0,0-6 0,-1-4 0,0 1 0,1 1 0,-1 2 0,1 0 0,2-2 0,-1-4 0,-1-8 0,-2-5 0</inkml:trace>
  <inkml:trace contextRef="#ctx0" brushRef="#br0" timeOffset="17618">21544 14443 24575,'0'51'0,"0"1"0,-2 5 0,-1 3 0,1-13 0,0 2 0,0-2 0,0-1 0,0-1 0,0-2 0,0 15 0,0-3 0,2-12 0,0-3 0,1 18 0,3-22 0,-1-16 0,0-8 0,0-5 0,-3-4 0,2-2 0</inkml:trace>
  <inkml:trace contextRef="#ctx0" brushRef="#br0" timeOffset="18551">22481 14439 24575,'0'60'0,"0"-24"0,0 2 0,1 10 0,1 2 0,1 0 0,2-2 0,0-5 0,2-3 0,0-5 0,1-3 0,6 16 0,-4-14 0,-4-12 0,-2-7 0,-2-3 0,-1-3 0,-1 0 0,0-4 0,0-1 0</inkml:trace>
  <inkml:trace contextRef="#ctx0" brushRef="#br0" timeOffset="20234">23279 14382 24575,'0'35'0,"5"25"0,0-15 0,2 3 0,4 12 0,2 3-455,-3-17 0,1 1 0,0 1 455,0 2 0,1 0 0,-1 1 0,0-3 0,0 0 0,-1 0 222,3 17 0,-2-2-222,-2-10 0,-1-4 113,-3-14 0,-1-3-113,0 11 0,-2-22 0,1-12 173,0-5 1,-1-3 0,0-1 0</inkml:trace>
  <inkml:trace contextRef="#ctx0" brushRef="#br0" timeOffset="21617">24213 14321 24575,'7'52'0,"-1"-20"0,2 2 0,2 6 0,2 0 0,1 1 0,0-1 0,-2-4 0,0-1 0,4 23 0,-8-11 0,-5-10 0,-2-12 0,1-9 0,0-7 0,1-1 0,-1 13 0,0 0 0,-1 12 0,0-9 0,0-5 0,0-6 0,2-3 0,2-3 0,-2-4 0,1 0 0</inkml:trace>
  <inkml:trace contextRef="#ctx0" brushRef="#br0" timeOffset="23034">25095 14399 24575,'0'43'0,"0"13"0,2-9 0,1 0 0,-2-11 0,0-1 0,3 4 0,-1-2 0,0-2 0,-1-7 0,0-5 0,-2-4 0,0-4 0,0-3 0,0-2 0,0-3 0,0 3 0,1 8 0,1 3 0,0 1 0,0-3 0,0-8 0,2 4 0,3 1 0,3 5 0,-4-9 0,-2-1 0</inkml:trace>
  <inkml:trace contextRef="#ctx0" brushRef="#br0" timeOffset="29067">21129 15358 24575,'0'55'0,"0"0"0,0 4 0,0 2 0,0-15 0,1 3 0,0-2 0,1 19 0,0-3 0,0-13 0,1-3 0,0-10 0,-1-3 0,2 16 0,-2-14 0,-1-5 0,-1-6 0,0-7 0,0-7 0,0-7 0,0-2 0</inkml:trace>
  <inkml:trace contextRef="#ctx0" brushRef="#br0" timeOffset="30518">21059 15411 24575,'-13'59'0,"2"-22"0,-2 2 0,-4 10 0,-2 1 0,-1 1 0,-1-3 0,3-10 0,2-3 0,-7 13 0,11-23 0,8-16 0,3-8 0,1-11 0,5-19 0,9-22 0,-3 17 0,2-1 0,1-2 0,1 0 0,0 5 0,-1 1 0,7-12 0,-8 17 0,-5 13 0,-3 8 0,1 4 0,0 1 0,3 0 0,2 0 0,2 0 0,3-5 0,6-7 0,5-8 0,3-4 0,-4 4 0,-7 7 0,-5 7 0,-4 5 0,-1 1 0,2 6 0,4 6 0,1 6 0,0 3 0,-4-3 0,-3-3 0,-1 1 0,-2-1 0,0-1 0,0-1 0,1 0 0,-2-6 0,-2 1 0</inkml:trace>
  <inkml:trace contextRef="#ctx0" brushRef="#br0" timeOffset="31650">20935 16637 24575,'0'45'0,"1"-13"0,0 2 0,0 9 0,2 3 0,1 3 0,2 1 0,1-3 0,2-1 0,0-8 0,1-3 0,10 20 0,-4-20 0,-2-17 0,-2-10 0,4-6 0,1-4 0,-4 2 0,-3-2 0</inkml:trace>
  <inkml:trace contextRef="#ctx0" brushRef="#br0" timeOffset="32484">20828 17038 8191,'31'-2'0,"25"-3"2531,-18 0 1,2-1-2532,4 0 0,0 0 1409,-7-1 0,-3 2-1409,13-4 429,-21 5 1,-14 2 0,-7 2 0</inkml:trace>
  <inkml:trace contextRef="#ctx0" brushRef="#br0" timeOffset="33983">21393 17188 24575,'7'-1'0,"1"-2"0,-1-2 0,1-5 0,0-8 0,-1-10 0,-2-8 0,-2 1 0,-2 6 0,-1 9 0,-1 10 0,-4 5 0,-5 4 0,-6 7 0,-4 9 0,-1 8 0,5 5 0,7-1 0,4 0 0,4 4 0,2 1 0,7 0 0,8-6 0,9-6 0,9-9 0,8-6 0,4-8 0,-2-8 0,-7-7 0,-11-3 0,-12 7 0,-7 5 0</inkml:trace>
  <inkml:trace contextRef="#ctx0" brushRef="#br0" timeOffset="35067">21192 16914 24575,'5'-20'0,"1"-5"0,3-1 0,0 4 0,-3 5 0,-1 9 0,-1 4 0,-1 3 0,2 1 0,4 0 0,9 5 0,13 12 0,10 11 0,1 4 0,-7-4 0,-12-9 0,-10-8 0,-7-4 0,-3-2 0,-1-2 0,-2-2 0</inkml:trace>
  <inkml:trace contextRef="#ctx0" brushRef="#br0" timeOffset="36055">21558 16835 24575,'5'31'0,"4"5"0,4 8 0,4-2 0,-1-7 0,2-5 0,-2-3 0,0-3 0,-2-3 0,-2-5 0,-1-6 0,0-4 0,0-3 0,1-1 0,1-1 0,-2 2 0,-1 0 0,-2 0 0,-2-1 0,-2-3 0,2-4 0,-1-4 0,-1 3 0,-2 0 0</inkml:trace>
  <inkml:trace contextRef="#ctx0" brushRef="#br0" timeOffset="37017">21528 17127 24575,'11'-15'0,"13"-5"0,17-6 0,9-1 0,-1 1 0,-12 7 0,-13 8 0,-11 7 0,-6 2 0,-4 2 0</inkml:trace>
  <inkml:trace contextRef="#ctx0" brushRef="#br0" timeOffset="38067">21969 17289 24575,'16'-21'0,"10"-11"0,5-7 0,0-3 0,-10 7 0,-10 2 0,-9-1 0,-14-6 0,-14 1 0,-15 6 0,-8 12 0,3 11 0,10 10 0,15 10 0,10 15 0,7 15 0,5 11 0,6 0 0,12-6 0,16-12 0,14-11 0,11-10 0,4-11 0,-5-7 0,-13-6 0,-14-1 0,-15 3 0,-10 4 0,-4 5 0</inkml:trace>
  <inkml:trace contextRef="#ctx0" brushRef="#br0" timeOffset="40634">20199 15491 24575,'-2'23'0,"-3"5"0,-5 7 0,-7 6 0,-6 3 0,-5 10 0,11-22 0,0 2 0,-3 2 0,0 2 0,-1 2 0,-1 0 0,-1 2 0,0 0 0,0 1 0,-1 0 0,2 0 0,-1 1 0,0-2 0,1 0 0,2-2 0,1-2 0,0-3 0,2-2 0,-12 24 0,8-14 0,4-13 0,7-12 0,6-10 0,1-4 0</inkml:trace>
  <inkml:trace contextRef="#ctx0" brushRef="#br0" timeOffset="42150">19802 15660 8191,'5'-6'0,"8"-7"5063,16-7-5063,17-10 1409,-19 12 0,1-1-1409,4-1 0,-1 0 859,-2 1 1,-2 2-860,17-12 6784,-12 10-6784,-14 8 0,-6 6 0,-5 4 0,-1 0 0,-2 2 0,-1 2 0,-1 2 0,1 5 0,2 5 0,5 4 0,3 7 0,8 9 0,4 8 0,7 5 0,2-1 0,-4-10 0,-7-9 0,-9-11 0,-7-8 0,-4-4 0,0-1 0,-2-2 0,0 0 0</inkml:trace>
  <inkml:trace contextRef="#ctx0" brushRef="#br0" timeOffset="43716">18895 17099 24575,'-11'-28'0,"-5"1"0,-8-2 0,-4 9 0,0 12 0,1 19 0,3 21 0,7 23 0,11-22 0,1 0 0,2 30 0,3-14 0,0-21 0,0-13 0,6-10 0,6-4 0,7-4 0,5-10 0,-1-13 0,-4-11 0,-4-2 0,-5 6 0,-4 12 0,-4 10 0,1 12 0,0 12 0,2 17 0,1 22 0,-2-17 0,1 2 0,0 5 0,2 0 0,0-1 0,0-1 0,0-7 0,2-2 0,8 14 0,-3-20 0,-3-12 0,-2-7 0,1-5 0,-5-1 0,2 0 0</inkml:trace>
  <inkml:trace contextRef="#ctx0" brushRef="#br0" timeOffset="45186">18994 17163 8191,'6'7'0,"3"5"5063,1 3-5063,4 4 2818,0-1-2818,1-6 1719,-1-3-1719,-2-4 6784,-2-2-6784,-1-2 0,0 0 0,1 0 0,0 1 0,-1-1 0,1-2 0,1-4 0,1-5 0,0-2 0,-2 0 0,-4 2 0,-2 5 0,-2 2 0,1 1 0,2 3 0,1 4 0,3 6 0,3 7 0,2 3 0,1-2 0,-2-5 0,-5-5 0,-1-6 0,-3-2 0,1-1 0,-2 0 0,0 0 0</inkml:trace>
  <inkml:trace contextRef="#ctx0" brushRef="#br0" timeOffset="46383">19352 17280 24575,'23'-5'0,"5"-6"0,4-6 0,-1-9 0,-8-3 0,-9-1 0,-6 4 0,-4 5 0,-3 8 0,-6 6 0,-6 7 0,-8 7 0,-5 5 0,2 6 0,4 1 0,7 1 0,4 1 0,3-3 0,1-2 0,2-4 0,1-3 0,0-2 0,4-3 0,6-1 0,9 1 0,9 0 0,8-3 0,1-4 0,-5-2 0,-7-2 0,-8 2 0,-10 3 0,-3 1 0</inkml:trace>
  <inkml:trace contextRef="#ctx0" brushRef="#br0" timeOffset="49353">19663 17162 24575,'14'58'0,"5"-2"0,7 1 0,-1-17 0,-4-19 0,-3-13 0,-1-15 0,1-20 0,-3-18 0,-4-10 0,-2 3 0,-4 15 0,-1 16 0,-1 11 0,-1 7 0,2 2 0,3 4 0,4 7 0,6 9 0,5 6 0,2-1 0,-3-5 0,-4-8 0,-6-5 0,-2-4 0,-2-2 0,2 0 0,2-4 0,2-7 0,1-12 0,0-12 0,-3-4 0,-4 0 0,-4 5 0,-3 11 0,-1 8 0,-3 7 0,-2 6 0,0 2 0,0 2 0,2 4 0,3 7 0,-1 7 0,3 12 0,2 3 0,5 2 0,2-7 0,2-10 0,2-5 0,5-8 0,7-3 0,10-2 0,5-4 0,-3-1 0,-6-3 0,-11 1 0,-12 2 0,-4 2 0</inkml:trace>
  <inkml:trace contextRef="#ctx0" brushRef="#br0" timeOffset="60232">6102 17071 24575,'0'43'0,"0"-12"0,0 4 0,0 13 0,0 4 0,0 10 0,0 2 0,0 1 0,0 0 0,0-1 0,0-2 0,1-4 0,0-3 0,0-7 0,0-1 0,1-6 0,-1-2 0,1 27 0,-2-12 0,0-9 0,0-9 0,0-9 0,0-11 0,0-6 0,0-4 0,0-3 0,0-1 0,0 0 0</inkml:trace>
  <inkml:trace contextRef="#ctx0" brushRef="#br0" timeOffset="62366">6116 17339 24575,'55'-4'0,"0"0"0,-1 0 0,6 0 0,4 0 0,-13 1 0,4-1 0,3 1 0,1 0 0,1 0-1336,0 0 0,1 1 0,2-1 0,1 1 0,0-1 0,1 1 1336,-8 0 0,1 1 0,0 0 0,1-1 0,-1 1 0,1 0 0,0 0 0,0 1 0,1-1 0,-1 0 0,1 1 0,-1-1 0,0 1 0,-2 0-32,4-1 0,0 1 1,-1 0-1,-1 0 0,-2 0 1,0 0 31,1 0 0,-1 0 0,-2-1 0,-1 2 0,-2-1 371,2 0 0,-2 0 0,-3 1 1,-4-1-372,12 1 0,-6 0 0,14 1 0,-14-3 0,-3-4 0,9-2 562,0 0 1,7 0 0,5-2-563,-15 3 0,4-1 0,2 0 0,2 0 0,0 0-140,-5 0 0,2 1 0,1-1 0,1 1 1,0-1-1,-1 1 140,3 0 0,1 0 0,0 0 0,-1 0 0,1 0 0,-1 0 0,-3 1 0,1-1 0,0 1 0,-2 0 0,0-1 0,-2 2 0,4-1 0,-1 0 0,-2 1 0,-1 0 0,-2 0-75,3 0 0,-1 0 0,-2 0 0,-4 1 75,0-1 0,-3 1 0,-4 1 0,2 1 0,-7-1 0,9 0 2028,-25 2-2028,-2 0 3448,35 0-3448,-5 1 0,7 1 0,-8-1 0,2 1 0,2 0 7,3 1 1,2 0 0,-1-1-8,-5 1 0,-1 0 0,-2 0 0,10 0 0,-4 1 0,-16-2 0,-4 0 0,9 0 0,-27 2 0,-12 6 0,-3 16 0,3 26 336,-1-14 1,1 2-337,3 9 0,1 0 0,2 1 0,0-1 0,-2-8 0,1-2 0,5 23 0,-8-14 0,-4 4 0,-2 0 0,-2-17 0,0-10 0</inkml:trace>
  <inkml:trace contextRef="#ctx0" brushRef="#br0" timeOffset="64899">6053 18295 24575,'42'-1'0,"-1"-1"0,6 0 0,6 0 0,4-1 0,-9 1 0,3 0 0,2 0 0,3-1 0,1 1-1490,3-1 0,2-1 0,3 0 1,1 0-1,1 0 0,1 0 1490,-9 0 0,1 0 0,1-1 0,1 1 0,1 0 0,0-1 0,0 0 0,1 0-273,-5 0 0,0-1 0,1 1 0,1-1 0,-1 1 1,1-1-1,-1 0 0,1 0 0,-2 0 273,8-1 0,-1 0 0,0-1 0,0 1 0,0 0 0,-1-1 0,-1 1 0,-1-1 0,2 1 0,0-1 0,-2 1 0,0-1 0,-1 1 0,-2 0 0,-2 0 236,9-2 1,-2 1-1,-2 0 1,-2 0-1,-4 1-236,-3 1 0,-3 0 0,-2 1 0,-5 0 0,17-2 0,-10 3 0,-2 3 3410,-20 15-3410,-9 3 5212,21-2-5212,9-10 0,13-4 0,-15-1 0,4 0 0,4-2 0,3 1-453,-7 0 1,4 0-1,2-1 1,1 1-1,2-1 1,0 1 452,-3-1 0,2 0 0,1 1 0,1-1 0,-1 0 0,1 0 0,0 1 0,-1-1 0,1 0 0,1 1 0,-1-1 0,-1 0 0,0 0 0,-1 0 0,5 0 0,-2 0 0,1 0 0,-2-1 0,-1 1 0,-3 0-259,2-1 1,-1 1-1,-2 0 1,-2 0-1,-3 0 259,18 0 0,-5-1 0,-5 1 0,0-1 0,-8 0 0,12 1 0,-35 2 0,-9-1 3962,8-5-3962,3-6 1637,7-2-1637,-1 2 0,-15 6 0,-12 5 0,-6 1 0</inkml:trace>
  <inkml:trace contextRef="#ctx0" brushRef="#br0" timeOffset="68266">6684 17390 24575,'0'55'0,"0"7"0,1-25 0,0 1 0,0-2 0,0-2 0,1 22 0,0-13 0,-2-8 0,2-3 0,0 0 0,1-7 0,2-3 0,-2-3 0,1 2 0,1 4 0,-1 2 0,1-3 0,-2-5 0,-1-6 0,-2 0 0,2 6 0,0 6 0,2 6 0,1-4 0,-1-6 0,1-8 0,-2-8 0,0-1 0</inkml:trace>
  <inkml:trace contextRef="#ctx0" brushRef="#br0" timeOffset="70999">11752 17025 24575,'4'40'0,"4"12"0,3 13 0,-4-32 0,1-1 0,6 24 0,-2-5 0,-4 0 0,-4 3 0,-2 5 0,-2 4 0,0 0 0,0-4 0,1-10 0,2-11 0,1-5 0,0-4 0,0 1 0,-2-1 0,0-5 0,-1-5 0,1-7 0,0-3 0,1-3 0,-3-3 0,2-2 0</inkml:trace>
  <inkml:trace contextRef="#ctx0" brushRef="#br0" timeOffset="73466">12198 18100 24575,'3'46'0,"0"0"0,3 6 0,1 1 0,-1-9 0,1 0 0,0 1 0,5 19 0,0-2 0,-2-9 0,1-2 0,-3-9 0,0-2 0,4 20 0,-3-16 0,-4-11 0,-2-13 0,-1-12 0,-2-3 0</inkml:trace>
  <inkml:trace contextRef="#ctx0" brushRef="#br0" timeOffset="74865">12193 18197 24575,'-34'43'0,"2"-3"0,-3 1 0,10-12 0,10-11 0,8-11 0,6-10 0,7-16 0,11-19 0,13-19 0,-11 23 0,0 0 0,2-1 0,-1 1 0,13-23 0,-10 18 0,-9 16 0,-7 13 0,-1 6 0,1 4 0,4 3 0,7 5 0,7 4 0,8 4 0,6 6 0,-1 0 0,-6 0 0,-6-4 0,-11-4 0,-6-2 0,-6-4 0,-2-3 0,-1-3 0</inkml:trace>
  <inkml:trace contextRef="#ctx0" brushRef="#br0" timeOffset="77851">12787 19111 24575,'-4'-27'0,"-3"0"0,-6-2 0,-9 6 0,-11 8 0,-11 11 0,-10 12 0,-4 14 0,5 17 0,12 12 0,17 11 0,12 2 0,18-5 0,13-8 0,12-14 0,13-14 0,3-20 0,1-25 0,-5-23 0,-24 15 0,-4-2 0,-2 0 0,-1 1 0,2-17 0,-8 18 0,-3 14 0,-1 10 0,1 6 0,4 23 0,4 37 0,-1-9 0,1 6 0,-1-9 0,2 3 0,0 0-202,2 3 1,0 0 0,2-1 201,0-3 0,0-1 0,1-2 0,6 11 0,0-6 0,-6-14 0,-1-5 0,9 4 0,-10-28 0,-5-34 0,-5-5 0,-3-7 0,0-17 0,-1-5 0,0 15 0,-1-2 0,1 0 0,-1-1 0,0 1 0,0 1 302,0-15 0,0 3-302,0 12 0,0 4 0,0-24 0,-2 23 0,1 15 0,0 12 0,2 10 0,8 15 0,9 19 0,9 16 0,7 8 0,-1-7 0,-8-14 0,-6-13 0,-8-9 0,1-8 0,-1-20 0,5-25 0,-8 11 0,-2-2 0,0-5 0,-1 0 0,2-25 0,-3 21 0,-2 22 0,3 14 0,8 9 0,11 13 0,17 13 0,-14-9 0,1 0 0,3 0 0,0-2 0,0-2 0,-1-2 0,24-1 0,-7-16 0,-14-19 0,-12-17 0,-11-9 0,-17 3 0,-12 12 0,-10 14 0,-3 15 0,8 18 0,8 17 0,7 19 0,5 10 0,8-3 0,12-9 0,11-17 0,11-12 0,4-12 0,3-24 0,0-20 0,-23 11 0,-3-2 0,-2 0 0,-2-1 0,8-18 0,-9 16 0,-4 14 0,0 16 0,7 16 0,10 17 0,7 13 0,5 1 0,-3-9 0,-6-12 0,-5-11 0,-4-13 0,-2-22 0,0-22 0,-3-17 0,-5 1 0,-4 16 0,-3 19 0,1 15 0,3 7 0,8 7 0,9 9 0,11 8 0,9 5 0,6-3 0,1-8 0,7-10 0,5-16 0,-31-1 0,-1-7 0,5-17 0,-7-6 0,-12 12 0,-7-2 0,-6-8 0,-13 4 0,-47 7 0,19 22 0,0 5 0,0 4 0,4 5 0,-9 19 0,35 13 0,42 9 0,-4-25 0,5-3 0,10-1 0,2-3 0,1-3 0,-1-4 0,-3-4 0,-4-2 0,6 0 0,-17-4 0</inkml:trace>
  <inkml:trace contextRef="#ctx0" brushRef="#br0" timeOffset="79447">6385 18436 24575,'6'42'0,"4"14"0,-2-19 0,0 2 0,2 4 0,0 0 0,0 0 0,0-1 0,-1-3 0,0 0 0,0-6 0,-1-1 0,4 17 0,-2-14 0,-5-12 0,0-1 0,-3-8 0,0-2 0,-2-9 0</inkml:trace>
  <inkml:trace contextRef="#ctx0" brushRef="#br0" timeOffset="80334">6256 18625 24575,'9'-34'0,"2"-4"0,2-3 0,0 7 0,-3 14 0,-2 11 0,-1 6 0,0 4 0,3 7 0,4 12 0,6 14 0,3 8 0,1-2 0,-3-8 0,-4-9 0,-3-6 0,-4-6 0,-3-3 0,-1-3 0,-1-2 0,-2-1 0,0-1 0</inkml:trace>
  <inkml:trace contextRef="#ctx0" brushRef="#br0" timeOffset="83265">6320 19240 24575,'4'36'0,"0"0"0,3 6 0,1 2 0,3 9 0,1 1 0,2-3 0,0-2 0,-1-10 0,1-3 0,9 10 0,-6-21 0,-4-15 0,-5-10 0,-2-8 0,-4-6 0,-2-5 0,0-1 0,-11 0 0,-12 3 0,-16 3 0,-9 5 0,6 3 0,11 5 0,15 2 0,9 0 0,6 1 0,7-2 0,12-9 0,12-13 0,12-10 0,2-5 0,-7 4 0,-10 13 0,-8 7 0,-2 4 0,2 3 0,5-1 0,0 0 0,-4 2 0,-5 2 0,-7 3 0,-4 4 0,-3 7 0,-1 6 0,2 4 0,2 1 0,6-3 0,8-2 0,7-1 0,6-5 0,2-4 0,-1-10 0,-2-14 0,-3-17 0,-5-15 0,-7-3 0,-9 6 0,-7 15 0,-6 14 0,-4 14 0,-4 20 0,1 22 0,2 21 0,7-23 0,1 0 0,2 0 0,0-2 0,4 24 0,10-17 0,11-20 0,11-20 0,6-17 0,-1-13 0,-8-5 0,-7 2 0,-8 8 0,-4 9 0,0 1 0,7-5 0,9-11 0,6-12 0,-2-6 0,-8-2 0,-15 16 0,-5 1 0,-4-12 0,-9-9 0,-6 29 0,0 7 0,6 8 0,4 6 0,4 12 0,4 22 0,8 23 0,0-16 0,1 2 0,6 5 0,1 0 0,3-2 0,1-1 0,0-6 0,0-3 0,16 15 0,-9-23 0,-6-13 0,-2-14 0,0-17 0,-2-15 0,-3-12 0,-8 0 0,-4 13 0,-3 14 0,1 11 0,2 6 0,4 4 0,3 1 0,7-3 0,4-11 0,1-14 0,-2-14 0,-7-5 0,-8 7 0,-4 12 0,-3 20 0,0 20 0,0 20 0,0 16 0,0 3 0,0-6 0,7-11 0,9-13 0,11-9 0,11-9 0,4-3 0,2-6 0,-3-3 0,-6-5 0,-7-2 0,-6 0 0,-2-2 0,-3 2 0,-6 4 0,-4 3 0</inkml:trace>
  <inkml:trace contextRef="#ctx0" brushRef="#br0" timeOffset="84566">6630 19352 24575,'12'-43'0,"4"-10"0,6-7 0,-2 9 0,-7 18 0,-4 16 0,-4 10 0,-1 4 0,0 2 0,-1 1 0,4 1 0,6 9 0,9 14 0,9 13 0,2 10 0,-2-4 0,-6-10 0,-9-11 0,-7-10 0,-6-6 0,-1-3 0</inkml:trace>
  <inkml:trace contextRef="#ctx0" brushRef="#br0" timeOffset="85866">6989 19419 8191,'20'-4'0,"19"-5"5063,14-5-5063,10-3 2818,-8 2-2818,-15 5 1719,-13 5-1719,-14 4 1696,-7 6 0,-4-2 0,-2 3 0</inkml:trace>
  <inkml:trace contextRef="#ctx0" brushRef="#br0" timeOffset="149698">11972 18433 24575,'2'-15'0,"4"-4"0,2-5 0,2-4 0,1 1 0,-2 0 0,0 2 0,-2 5 0,-3 5 0,-1 7 0,-1 2 0,-2 3 0,1 0 0,2-1 0,5-5 0,6-4 0,5-7 0,1-2 0,-2 3 0,-5 5 0,-5 6 0,-3 4 0,-2 3 0,2 1 0,1 0 0,2 0 0,1 0 0,2 0 0,2 0 0,3 0 0,1 2 0,4 1 0,3 2 0,5 1 0,6 4 0,2 3 0,1 4 0,-5 1 0,-6-1 0,-7 0 0,-8-3 0,-4-4 0,-7-5 0,-4-2 0,-9-5 0,-12-5 0,-15-1 0,-12-6 0,-6-2 0,5 0 0,7-1 0,13 4 0,12 3 0,10 4 0,6 3 0,2 3 0,-6 8 0,-15 10 0,-18 15 0,11-10 0,-3 2 0,-5 2 0,-1 1 0,-1 1 0,2 0 0,5-3 0,1-3 0,-13 14 0,20-15 0,13-12 0,7-11 0,7-8 0,6-11 0,7-8 0,11-7 0,8-5 0,2 2 0,-5 7 0,-7 9 0,-9 9 0,-3 5 0,-2 0 0,2 0 0,3-4 0,1-1 0,0 2 0,-3 1 0,-3 5 0,-3 1 0,1 0 0,8 0 0,10-3 0,7 2 0,2-1 0,-7 3 0,-9 1 0,-7 0 0,-5 2 0,1 0 0,3 0 0,7 0 0,5 0 0,4 3 0,2 4 0,3 5 0,5 6 0,7 5 0,5 4 0,-4-1 0,-6-5 0,-11-4 0,-11-5 0,-8-4 0,-6-2 0,-2-2 0,-2 1 0,-1-2 0,1 0 0</inkml:trace>
  <inkml:trace contextRef="#ctx0" brushRef="#br0" timeOffset="162431">12880 19975 24575,'37'1'0,"17"2"0,-17-2 0,2 0 0,4 0 0,1-3 0,-1-3 0,0-5 0,-1-6 0,-3-5 0,-1-5 0,-3-4 0,-3-1 0,-2 0 0,-5 2 0,-2 3 0,13-9 0,-3 16 0,1 14 0,7 11 0,9 3 0,2 1 0,-3-4 0,-9-3 0,-5-3 0,1 0 0,9 0 0,8 0 0,9 1 0,2 1 0,-1 7 0,-6 11 0,-9 11 0,-13 1 0,-10-4 0,-9-9 0,-8-12 0,-3-3 0,-3-4 0,-2-1 0</inkml:trace>
  <inkml:trace contextRef="#ctx0" brushRef="#br0" timeOffset="163563">15223 19197 24575,'50'-10'0,"13"-6"0,-26 5 0,1-2 0,-2 1 0,-1-1 0,17-8 0,-19 7 0,-18 8 0,-8 4 0</inkml:trace>
  <inkml:trace contextRef="#ctx0" brushRef="#br0" timeOffset="164398">15293 18913 8191,'4'30'0,"7"26"2531,-3-16 1,2 2-2532,3 8 0,1 1 1409,1-2 0,1-3-1409,-2-5 0,0-3 1719,9 20-1719,-5-22 1696,-8-17 0,-5-12 0,-2-4 0</inkml:trace>
  <inkml:trace contextRef="#ctx0" brushRef="#br0" timeOffset="184698">12209 18568 24575,'0'24'0,"0"10"0,0 12 0,0 13 0,-3 7 0,1-32 0,0 2 0,-1-1 0,-1 1 0,-1-2 0,0 0 0,-5 31 0,-3-8 0,0-5 0,0-4 0,-3 0 0,1 1 0,-3 4 0,-4 1 0,1-3 0,0-3 0,1-11 0,3-8 0,0-9 0,-1-6 0,1-2 0,1-2 0,3 0 0,2-2 0,1-3 0,0-2 0,-4 3 0,-12 11 0,-16 22 0,12-5 0,-3 5 0,6-3 0,-2 2 0,0 2-462,-4 9 1,-1 3-1,-1 3 462,6-9 0,-1 3 0,0 0 0,0 1-513,-2 2 0,0 2 0,-1 0 0,0-1 513,-1 0 0,0 0 0,-1 0 0,1-3 0,1-3 0,1-2 0,0-2 0,-1-1-172,-7 7 0,0-4 0,15-18 172</inkml:trace>
  <inkml:trace contextRef="#ctx0" brushRef="#br0" timeOffset="184698">7024 20998 24575,'-20'-21'0,"-11"-11"0,2 0 0,1 1 0,1 0 0,2 2 0,0 0 0,2 2 0,2 1 0,-16-18 0,7 9 0,8 10 0,7 6 0,2 6 0,4 3 0,-2-3 0,-3-3 0,-5-8 0,-7-9 0,-7-8 0,-7-9 0,19 23 0,-1-1 0,-1-1 0,0-1 0,2 0 0,-1-1 0,1 0 0,0 0 0,0-1 0,0 1 0,2-1 0,0 1 0,-17-24 0,4 10 0,7 13 0,7 12 0,8 9 0,7 4 0,2 3 0,1-1 0,0-5 0,0-6 0,1-11 0,1-11 0,1-11 0,4-10 0,2-6 0,-3 31 0,0 0 0,1-1 0,0 0 0,7-29 0,2 8 0,0 7 0,-1 8 0,-1 2 0,1 0 0,0-3 0,-2 0 0,-1 2 0,-4 8 0,-3 10 0,-1 11 0,-1 10 0,1 11 0,2 9 0,2 8 0,-2 0 0,-1-2 0,-3-6 0,-1-1 0,-2-1 0,-3 0 0,-5 1 0,-5 0 0,-7 0 0,-6-1 0,-7 1 0,-9 0 0,-10 2 0,22-7 0,-1 0 0,-4 1 0,0 0 0,-2 2 0,0 0 0,2-1 0,1 0 0,-24 10 0,18-6 0,16-6 0,14-8 0,13-11 0,21-19 0,22-18 0,-14 16 0,2-2 0,4-2 0,0 1 0,-2 4 0,-2 1 0,21-11 0,-14 12 0,-13 13 0,-5 5 0,1 5 0,2 7 0,5 12 0,7 16 0,2 15 0,-2 5 0,-5-6 0,-9-11 0,-6-13 0,-7-9 0,-5-6 0,-4 1 0,-1-7 0,0 4 0</inkml:trace>
  <inkml:trace contextRef="#ctx0" brushRef="#br0" timeOffset="235581">20479 17151 8191,'16'0'0,"16"0"5063,16 0-5063,16 0 1409,-29 1 0,0 0-1409,2 1 0,-1 0 859,-1 0 1,-2 1-860,26 1 6784,-17-3-6784,-14-1 0,-14 0 0,-11 0 0,-13-2 0,-17-6 0,-18-6 0,-17-7 0,27 9 0,-1 0 0,0 0 0,1 0 0,-24-11 0,16 6 0,19 6 0,13 6 0,12 3 0,5 2 0,4 0 0,-1 1 0,-2 0 0,-3 2 0,-1 3 0,0 1 0,-2 3 0,1-1 0,-1 0 0,-2 0 0,-7-1 0,-11-3 0,-12-2 0,-8-5 0,-1-13 0,5-18 0,7-20 0,18 21 0,2-1 0,3 0 0,2-1 0,1-24 0,3 15 0,2 14 0,6 12 0,3 9 0,4 4 0,0 4 0,0 4 0,5 14 0,8 16 0,10 15 0,-15-21 0,-1 1 0,1-2 0,-2-1 0,12 18 0,-13-9 0,-17-3 0,-20 8 0,-17 12 0,11-23 0,-1 1 0,0 0 0,1-2 0,-15 17 0,10-15 0,10-13 0,8-10 0,5-4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7:50:19.558"/>
    </inkml:context>
    <inkml:brush xml:id="br0">
      <inkml:brushProperty name="width" value="0.05292" units="cm"/>
      <inkml:brushProperty name="height" value="0.05292" units="cm"/>
      <inkml:brushProperty name="color" value="#FF0000"/>
    </inkml:brush>
  </inkml:definitions>
  <inkml:trace contextRef="#ctx0" brushRef="#br0">8865 8651 24575,'32'18'0,"3"-3"0,6 1 0,23-7 0,-11-6 0,-17-3 0,0-2 0,17-2 0,2 0 0,2 3 0,2 1 0,0 0 0,0 0 0,-3 0 0,-5 0 0,-9 1 0,-11 0 0,-9 1 0,-4 3 0,-2 1 0,1 1 0,4 0 0,2-1 0,7-1 0,2 2 0,5 0 0,0 1 0,-1-1 0,-5-1 0,-5-2 0,-4 1 0,-5 1 0,-3-1 0,2-2 0,27-4 0,-6-2 0,4-1 0,12-1 0,4 0 0,6-1 0,1 0 0,-6 0 0,-3 1 0,-11 1 0,-3 0 0,18-1 0,-27 2 0,-19 3 0,-7 4 0,-5-1 0,-1 1 0</inkml:trace>
  <inkml:trace contextRef="#ctx0" brushRef="#br0" timeOffset="18722">16061 12426 24575,'-29'23'0,"0"-1"0,-5 5 0,-1 1 0,-6 5 0,-1 1 0,2-2 0,2-1 0,9-7 0,2-2 0,-9 8 0,17-13 0,14-9 0,16-5 0,30-5 0,0-3 0,10-2 0,-1 0 0,-5 2 0,-1 0 0,4-1-193,1 0 0,3-1 0,1-1 0,-4 2 193,1 0 0,-2 0 0,-2 1 0,20-3 0,-4 1 0,-10 1 0,-4 0 0,-11 1 0,-4 0 0,6-1 0,-24 3 0,-16-1 0,-16-2 772,-14-4-772,-11-6 0,-5-3 0,-3-1 0,-4-1 0,-2 1 0,2 2 0,6 3 0,14 2 0,14 4 0,9 4 0,9 1 0</inkml:trace>
  <inkml:trace contextRef="#ctx0" brushRef="#br0" timeOffset="21054">5480 15838 24575,'-23'19'0,"3"0"0,0 4 0,6-3 0,5-5 0,5-4 0,3-3 0,1-2 0,0 1 0,1 0 0,4-2 0,6-1 0,9 0 0,10-1 0,7 2 0,9 0 0,3 0 0,1-1 0,-5-2 0,-9-1 0,-10-2 0,-11 0 0,-9-1 0,-6 1 0,-11-1 0,-4-3 0,-6-4 0,-5-7 0,-5-6 0,-6-7 0,-2-5 0,3 1 0,9 3 0,9 8 0,8 11 0,6 7 0,3 4 0,1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7:51:37.624"/>
    </inkml:context>
    <inkml:brush xml:id="br0">
      <inkml:brushProperty name="width" value="0.05292" units="cm"/>
      <inkml:brushProperty name="height" value="0.05292" units="cm"/>
      <inkml:brushProperty name="color" value="#FF0000"/>
    </inkml:brush>
  </inkml:definitions>
  <inkml:trace contextRef="#ctx0" brushRef="#br0">16684 8494 24575,'0'53'0,"0"-1"0,-1 10 0,0 2 0,-1-11 0,1 1 0,-1 0 0,0-1 0,0-1 0,0-2 0,0 11 0,-1-5 0,1-14 0,0-5 0,0 7 0,0-23 0,-1-11 0,3-6 0,-1-3 0</inkml:trace>
  <inkml:trace contextRef="#ctx0" brushRef="#br0" timeOffset="2267">16688 8482 24575,'56'0'0,"-1"0"0,-2 0 0,5 0 0,2 0 0,0 0 0,3-1 0,3 0 0,1 0-942,-7 0 1,3-1 0,0 0 0,0 0-1,0 0 942,-1 0 0,0-1 0,0 0 0,-1 1 0,-1-1 0,-4 0 0,-1 0 0,-1-1 0,-2 1 0,-1 0 0,2 0 0,-1 0 0,-3 0 0,-3 0 717,19 0 1,-9 1-718,-19 0 0,-3 1 0,1-1 0,2-1 0,5-2 0,5-1 0,5-1-545,6-1 1,4-2 0,4 0 0,2 0 544,-14 2 0,2 0 0,2 0 0,1-1 0,1 1 0,0-1 0,-5 1 0,1 0 0,1-1 0,0 1 0,0-1 0,-1 1 0,1 0 0,6-1 0,1 0 0,-1 0 0,0 0 0,-1 1 0,-2-1 0,5 1 0,-2-1 0,0 1 0,-3 0 0,-1 0-168,2-1 1,-1 0-1,-3 0 1,-4 1 167,2 0 0,-4 0 0,-5 1 1001,3-1 0,-6 1-1001,7 0 0,-7 4 0,-13 1 0,6-1 0,4-1 0,6 0 0,3 0 225,1 0 1,4 0 0,3 0-1,1 1-225,-4-1 0,2 1 0,1 0 0,0 0 0,0 0 0,1 1 0,1 0 0,-1 0 0,0 1 0,-2-1 0,9 1 0,-1 1 0,-2-1 0,-2 1 168,7-1 0,-3 1 0,-5 1-168,3-1 0,-7 0 0,10 0 0,-15 0 0,5 0 0,-13 0 0,3 2 1183,7-1 1,0 2-1184,-6 1 0,-1 1 172,-9-1 0,-3 2-172,7 5 0,-19 4 0,-12 9 0,-11 23 0,-2-12 0,-2 4 0,-2 9 0,-1 3 0,-1 6 0,1 3 0,1 3 0,1 0 0,3-3 0,1 0 0,1-2 0,1-1 0,1-4 0,0-2 0,0-6 0,1-2 0,-1-4 0,1-3 0,1 20 0,0-20 0,0-16 0,0-11 0,-1-5 0,1-2 0,-2-1 0</inkml:trace>
  <inkml:trace contextRef="#ctx0" brushRef="#br0" timeOffset="4566">16558 9476 24575,'47'-1'0,"0"0"0,15-1 0,5-1 0,-10 1 0,3-1 0,2 1-916,-11-1 0,2 0 0,1 0 0,0 1 916,5 0 0,0-1 0,2 1 0,1 0-456,-8 0 1,2 0 0,0 0 0,1 0 0,1 0 455,3 1 0,2-1 0,0 1 0,0-1 0,2 1-242,-8-1 0,1 0 1,1 1-1,0-1 1,0 0-1,0-1 242,0 1 0,0-1 0,0 0 0,0 0 0,0 0 0,-2 0 0,6 0 0,-1-1 0,-1 1 0,-1-1 0,-1 0-128,4-1 0,0 0 0,-4 0 0,-3 1 128,-2-1 0,-4 1 0,-6 0 651,-5-1 0,-4 1-651,8-1 2382,-19 3-2382,27-1 0,3-1 0,10 0 0,-4 1 0,4 0 0,5-1 86,-16 2 0,2-1 1,2 0-1,1 1 1,0-1-87,6 1 0,1-1 0,1 1 0,0 0 0,0 1 0,-10 0 0,1 0 0,-1 1 0,0 0 0,1 0 0,-1 0 0,0 0 0,0 0 0,1 0 0,-1 0 0,-1 0 0,0 1 0,8-1 0,-1 1 0,-1 0 0,0 0 0,-1-1-175,7 1 0,-1-1 1,-1 0-1,-2-1 175,-8 0 0,-2 0 0,-1-1 0,-4 0 0,2 0 0,-3 0 0,-3-1 0,1-1 0,-5 1 0,7-1 0,-28 3 2860,-10 1-2860,8 0 1625,22-4-1625,-4 1 0,3-1 0,12-2 0,2 0 0,4-1 0,0-1 0,-2 0 0,-2 1 0,-6 1 0,-3-1 0,-7 2 0,-2 0 0,17-3 0,-19 3 0,-13 2 0,-7 2 0,-2 1 0,-1 0 0,3 0 0,1 0 0,1 0 0,-2-1 0,-3-1 0,-2 0 0,-3 1 0,-2 1 0,-1 0 0</inkml:trace>
  <inkml:trace contextRef="#ctx0" brushRef="#br0" timeOffset="6015">17576 8520 8191,'0'44'0,"0"-3"0,1 6 2358,0 14 0,0 4-2358,0-16 0,1 2 0,0-2 0,0 18 0,1-4 1430,0-12 0,0-3-1430,0-12 0,0-4 1762,1 8-1762,-1-17 6654,-1-11-6654,-1-5 98,2-4 0,-1-3 0,0 0 0</inkml:trace>
  <inkml:trace contextRef="#ctx0" brushRef="#br0" timeOffset="7082">18553 8500 8191,'4'51'0,"-1"-1"0,1-8 0,0 3 1640,1 4 1,0 6-1,0-3-1640,1 5 0,1-3 1418,-1-5 0,0-1-1418,0-9 0,-1-1 1736,3 23-1736,-1-14 6732,-4-14-6732,-1-9 159,-2-11-159,1-6 0,2-4 0,-1-2 0,0-1 0</inkml:trace>
  <inkml:trace contextRef="#ctx0" brushRef="#br0" timeOffset="8067">19451 8400 24575,'1'66'0,"1"-22"0,2 3 0,2 13 0,1 3 0,-1-18 0,1 0 0,0 0 0,4 17 0,0-1 0,0-9 0,-1-3 0,-2-8 0,1-3 0,5 13 0,-5-19 0,-4-14 0,-3-9 0,-1-5 0,0-2 0,0-2 0</inkml:trace>
  <inkml:trace contextRef="#ctx0" brushRef="#br0" timeOffset="9183">20474 8236 24575,'0'56'0,"-1"-12"0,0 6 0,-1-7 0,1 3 0,1 1 0,-1 5 0,1 1 0,0-1 0,0-1 0,0-1 0,2-2 0,1 12 0,2-4 0,0-14 0,1-4 0,3 14 0,-1-25 0,-5-12 0,-1-8 0,0-5 0,-1-1 0,0-1 0</inkml:trace>
  <inkml:trace contextRef="#ctx0" brushRef="#br0" timeOffset="10216">21553 8249 24575,'5'43'0,"1"1"0,4 10 0,2 4 0,-3-10 0,2 2 0,0 1 0,0-1 0,1 1 0,1-1 0,-2-5 0,-1-1 0,1-2 0,3 12 0,0-4 0,-3-13 0,0-3 0,5 15 0,-7-22 0,-4-12 0,-3-8 0,-1-5 0</inkml:trace>
  <inkml:trace contextRef="#ctx0" brushRef="#br0" timeOffset="11284">22356 8200 8191,'0'47'0,"1"-10"0,0 4 2531,2 10 1,0 4-2532,3 4 0,1 1 1409,0-9 0,1-2-1409,0-10 0,0-4 1719,6 16-1719,-6-16 6784,-3-8-6784,-3-4 0,-2 0 0,1-1 0,1 0 0,0-1 0,1-3 0,-2 0 0,1-5 0,-1-5 0,-1-3 0</inkml:trace>
  <inkml:trace contextRef="#ctx0" brushRef="#br0" timeOffset="39131">6465 12872 24575,'18'2'0,"9"4"0,11 4 0,9 2 0,-1 0 0,-7-1 0,-8-5 0,-8-1 0,-3-5 0,1-7 0,5-12 0,5-11 0,4-7 0,0 3 0,-5 9 0,-6 10 0,-5 9 0,-6 4 0,-1 2 0,4 3 0,5 4 0,9 6 0,2 3 0,-1 0 0,-7-4 0,-5-4 0,-5-4 0,-2-3 0,1-1 0,0-2 0,1-3 0,3-4 0,-1 1 0,2 3 0,2 3 0,5 3 0,13 4 0,12 5 0,9 4 0,-1 0 0,-12-2 0,-14-5 0,-13-2 0,-9-2 0,1-1 0,19-4 0,28 0 0,-18 0 0,2 0 0,5-1 0,0 0 0,-3 0 0,-3 1 0,23-2 0,-20 2 0,-18 2 0,-13 0 0,-4 0 0,1 0 0,5 0 0,11 1 0,11 1 0,7 0 0,2 2 0,-2-2 0,-4 2 0,-2 1 0,-1 0 0,-1 4 0,1 0 0,0-2 0,3-2 0,8-6 0,7-6 0,1-4 0,-5-3 0,-11 2 0,-11 4 0,-9 5 0,-3 1 0,-3 2 0,5 0 0,5 0 0,5 0 0,1 0 0,0-1 0,-3-1 0,1 0 0,0 1 0,1 1 0,3 0 0,1 0 0,1 0 0,-2 0 0,-1 0 0,1 0 0,-1 0 0,-1 0 0,-1 0 0,-2 0 0,0 0 0,-3 0 0,-2-2 0,-4 0 0,-2 0 0,-1-1 0,1 1 0,8-1 0,16-3 0,17-3 0,-24 3 0,2 0 0,0-1 0,0 1 0,23-5 0,-16 4 0,-18 4 0,-13 2 0,-7 1 0</inkml:trace>
  <inkml:trace contextRef="#ctx0" brushRef="#br0" timeOffset="63500">7105 13504 24575,'50'0'0,"-17"0"0,3 0 0,10 0 0,2 0 0,6 0 0,1-1 0,2-1 0,-1-1 0,-3-2 0,2-2 0,-10-4 0,1-3 0,-2 0 0,1 1 0,-2-1 0,10-7 0,-4 1 0,4-1 0,3 2 0,-24 8 0,0 1 0,4 0 0,0 0 0,0 0 0,0 2 0,-3 0 0,0 1 0,23-2 0,-6 5 0,3 2 0,2 4 0,7 2 0,1 3 0,-30 0 0,0 2 0,-1 2 0,0 1 0,1 2 0,-2 1 0,1 1 0,-2 0 0,27 13 0,-3-3 0,1-7 0,3-5 0,4-3 0,4-4 0,-33-5 0,0-1 0,1-1 0,-1 0 0,1-1 0,1 0 0,-1 0 0,1 2 0,1 0 0,0 2 0,2 0 0,0 0 0,2 1 0,1 0 0,4 1 0,2 0 0,5 0 0,2 0 0,3 1 0,2-1 0,6-1 0,1-1-150,-20-2 0,-1 0 1,1-3 149,-1-1 0,0-2 0,0 0 0,20-6 0,0-2 0,-2-3 0,0-2 0,-20 6 0,-1-1 0,2 1 0,0 1 0,1 1 0,1 0 0,2 0 0,1 1 0,0 0 0,-1 2 0,0 0 0,0 2 0,-2 0 0,1 1 0,-2 0-17,18 0 1,-2 2 16,-11 1 0,-4 0 0,19 2 0,-27 1 0,-22-1 0,-5 1 448,17 0-448,35 5 0,-12-1 0,6 3 0,-11-2 0,2 2 0,1 1-139,3 1 0,2 0 0,-1 1 139,0 1 0,-1-1 0,0 1 0,-5-1 0,0 0 0,-1 0 0,15 3 0,-2-1 0,-8-3 0,-2-1 0,-5-1 0,-3-1 0,-4-3 0,-2 0 0,30 0 0,-4-7 0,-4-3 451,-4-5-451,-5-1 0,-6 3 0,-1 3 0,-2 3 0,2 2 0,3 0 0,-2 0 0,-1 2 0,-3 1 0,-2 2 0,3 1 0,1-3 0,0-1 0,-8-2 0,-7 0 0,-9 0 0,-8 0 0,-4 0 0</inkml:trace>
  <inkml:trace contextRef="#ctx0" brushRef="#br0" timeOffset="169412">22782 9403 24575,'0'14'0,"0"-1"0,0 4 0,0 9 0,0 10 0,2 8 0,0 3 0,3-5 0,1-2 0,0-4 0,2-2 0,-2-2 0,-1-3 0,-1-4 0,-1-8 0,0-6 0,-2-5 0,-3-5 0,-2-12 0,-5-15 0,-2-17 0,-3-13 0,1-3 0,3 5 0,4 9 0,2 13 0,2 12 0,-1 9 0,2 6 0,-1 1 0,-2-3 0,-5-5 0,-7-5 0,-5-3 0,0 2 0,4 5 0,7 7 0,4 7 0,2 10 0,-2 12 0,-4 6 0,-1 2 0,0-5 0,3-9 0,4-10 0,6-19 0,8-21 0,9-20 0,-6 22 0,0 0 0,14-26 0,-5 14 0,-8 17 0,-6 16 0,-3 6 0,0 4 0,0 0 0,3 2 0,3 3 0,6 6 0,31 28 0,-3-3 0,-11-8 0,-1-1 0,13 7 0,-11-8 0,-13-9 0,-11-10 0,-6-2 0</inkml:trace>
  <inkml:trace contextRef="#ctx0" brushRef="#br0" timeOffset="171779">22877 10241 24575,'-17'-17'0,"-4"-1"0,-8-1 0,0 4 0,3 6 0,5 9 0,3 4 0,5 4 0,3 3 0,2 2 0,2 4 0,-2 6 0,-1 3 0,0-1 0,3-1 0,3-6 0,2-5 0,1-3 0,2-5 0,2-2 0,4-2 0,3-4 0,6-4 0,4-4 0,-1-5 0,-1-1 0,-7 1 0,-3 4 0,-4 6 0,-2 2 0,1 2 0,1 1 0,3 1 0,0 0 0,-1 1 0,-1 0 0,-1 4 0,0 4 0,-1 12 0,4 21 0,2 22 0,-3-22 0,1 3 0,0 4 0,0 1 0,0-3 0,0-1 0,-1-5 0,0-3 0,6 15 0,-3-20 0,-3-19 0,-4-14 0,-2-12 0,-1-16 0,0-16 0,0-15 0,2-3 0,-2 22 0,2 14 0</inkml:trace>
  <inkml:trace contextRef="#ctx0" brushRef="#br0" timeOffset="174316">23073 10071 8191,'0'23'0,"0"20"5063,0 17-5063,0-26 0,0 0 2818,0 21-2818,1-15 1719,2-16-1719,2-9 6784,-1-8-6784,1-3 0,-1-8 0,2-8 0,8-11 0,2-8 0,2 0 0,-2 5 0,-6 12 0,-2 7 0,0 6 0,1 1 0,4 6 0,1 7 0,3 6 0,0 5 0,-4-4 0,-2-5 0,-3-5 0,-3-6 0,1-4 0,4-7 0,4-9 0,4-6 0,0-2 0,-2 8 0,-4 7 0,0 6 0,2 2 0,7-1 0,7-3 0,6-6 0,0-5 0,-5-3 0,-9-2 0,-10 2 0,-5 4 0,-5 5 0,-5 6 0,-1 5 0,0 7 0,0 6 0,3 2 0,1 1 0,0-1 0,2-1 0,0-1 0,1-3 0,1-4 0,2-4 0,7-2 0,6-3 0,9-7 0,4-8 0,-1-6 0,-3-5 0,-8 5 0,-6 5 0,-7 8 0,1 8 0,2 13 0,6 10 0,5 4 0,2-1 0,-1-8 0,-2-7 0,-2-7 0,0-11 0,0-11 0,-1-5 0,-3 2 0,-2 9 0,0 9 0,2 3 0,4 4 0,7 1 0,2 3 0,-1-1 0,-5-2 0,-3-3 0,-3-3 0,-1-4 0,-2-3 0,-2 2 0,-2 3 0,-1 3 0,-2 2 0,0 0 0,0 0 0,1 0 0,5 0 0,5 0 0,-1 0 0,-3 0 0,-5 0 0</inkml:trace>
  <inkml:trace contextRef="#ctx0" brushRef="#br0" timeOffset="202614">15827 13699 24575,'0'0'0</inkml:trace>
  <inkml:trace contextRef="#ctx0" brushRef="#br0" timeOffset="217046">24357 7686 8191,'0'-18'0,"0"-17"5063,0-18-5063,0-12 2818,0 4-2818,-4 12 1719,-4 17-1719,-5 12 6784,-5 9-6784,2 9 0,2 8 0,1 8 0,2 13 0,-1 13 0,3 10 0,4 6 0,3-3 0,7-6 0,3-12 0,6-13 0,5-10 0,3-7 0,3-7 0,-2-7 0,-1-9 0,-5-6 0,-3-2 0,-2 2 0,-3 5 0,-2 6 0,-2 8 0,-1 12 0,1 17 0,-1 17 0,0 15 0,-1-23 0,0 1 0,1 0 0,1-1 0,5 30 0,-1-27 0,0-3 0,4 6 0,1-1 0,-8-30 0,-1-5 0,-2-3 0,0 0 0,-1 0 0</inkml:trace>
  <inkml:trace contextRef="#ctx0" brushRef="#br0" timeOffset="217981">24626 7710 8191,'29'-8'0,"21"-9"2531,-15 6 1,1-2-2532,5-2 0,0 0 1409,-6 3 0,-3 0-1409,15-4 429,-19 7 1,-17 6 0,-6 3 0</inkml:trace>
  <inkml:trace contextRef="#ctx0" brushRef="#br0" timeOffset="218897">24549 7433 24575,'21'-9'0,"18"-3"0,17-5 0,-23 8 0,2 1 0,-1-1 0,-2 1 0,23-6 0,-15 6 0,-15 3 0,-15 4 0,-5 1 0</inkml:trace>
  <inkml:trace contextRef="#ctx0" brushRef="#br0" timeOffset="220247">25128 7285 24575,'9'44'0,"4"17"0,-4-22 0,2 2 0,-1-1 0,1-1 0,5 21 0,-6-22 0,-7-23 0,-2-26 0,-1-31 0,2 10 0,-1-3 0,2-7 0,0 1 0,0 1 0,2 2 0,3-22 0,0 20 0,1 19 0,0 12 0,4 6 0,4 7 0,5 11 0,1 12 0,0 8 0,-6-2 0,-4-8 0,-7-11 0,-2-6 0,-2-5 0,-1-10 0,2-17 0,0-18 0,1-13 0,2-1 0,0 15 0,-1 17 0,0 14 0,3 8 0,5 13 0,11 16 0,9 18 0,-13-15 0,0 1 0,1 1 0,0-1 0,-2-3 0,-2 0 0,10 13 0,-9-14 0,-8-11 0,-5-9 0,-3-3 0</inkml:trace>
  <inkml:trace contextRef="#ctx0" brushRef="#br0" timeOffset="221596">25964 7151 8191,'-8'-13'0,"-8"-5"5063,-5-2-5063,-2 2 2818,4 8-2818,7 7 1719,3 7-1719,-1 11 6784,-3 16-6784,-3 16 0,-4 11 0,2-1 0,5-8 0,4-9 0,6-8 0,2-2 0,3-2 0,9-1 0,12-5 0,11-6 0,7-6 0,-2-6 0,-5-8 0,-6-13 0,-5-13 0,-5-11 0,-6-2 0,-6 8 0,-3 9 0,-3 9 0,1 10 0,1 4 0,1 4 0,1 3 0,1 6 0,3 7 0,3 8 0,4 4 0,6-2 0,5-6 0,5-7 0,1-6 0,-2-5 0,-6-3 0,-6-2 0,-9 0 0,-4 1 0</inkml:trace>
  <inkml:trace contextRef="#ctx0" brushRef="#br0" timeOffset="222463">26245 7085 24575,'33'19'0,"13"11"0,-17-8 0,0 0 0,2 2 0,-2-1 0,17 15 0,-14-10 0,-13-8 0,-6-6 0,-2-2 0,-4-3 0,-3-3 0,-3-3 0,-1-2 0</inkml:trace>
  <inkml:trace contextRef="#ctx0" brushRef="#br0" timeOffset="223363">26549 7094 24575,'-15'25'0,"-5"10"0,-9 11 0,-5 9 0,16-26 0,0 1 0,-17 25 0,6-7 0,6-10 0,9-14 0,6-10 0,4-7 0,2-4 0</inkml:trace>
  <inkml:trace contextRef="#ctx0" brushRef="#br0" timeOffset="224179">26734 7206 8191,'36'-1'0,"23"-3"2531,-22 0 1,1 1-2532,0-1 0,-1 1 2818,15-3-2818,-24 2 0,-17 2 0,-7 1 0</inkml:trace>
  <inkml:trace contextRef="#ctx0" brushRef="#br0" timeOffset="225563">27153 7111 24575,'26'-29'0,"0"1"0,1-2 0,0-1 0,3-6 0,-1-2 0,-4 4 0,-4 0 0,-3 3 0,-3 1 0,3-14 0,-10 19 0,-3 13 0,-2 9 0,0 5 0,2 6 0,2 12 0,3 12 0,1 11 0,1 9 0,0 3 0,-3 5 0,0-4 0,-2-11 0,-1-11 0,-3-13 0,-1-7 0,-2-5 0,-5-2 0,-23 2 0,-3 0 0,-6 1 0,-11 4 0,-4 1 0,-7 2 0,-1 2 0,7-1 0,3 1 0,13-4 0,4 0 0,-7 5 0,26-10 0,30-9 0,34-9 0,-5 0 0,5-2 0,-8 1 0,2 0 0,0-1 0,4 0 0,0-2 0,-1 1 0,-3 1 0,0-1 0,-3 1 0,7-2 0,-4 2 0,14-3 0,-31 9 0,-17 4 0,-6 1 0</inkml:trace>
  <inkml:trace contextRef="#ctx0" brushRef="#br0" timeOffset="232446">10243 12892 24575,'29'0'0,"4"-2"0,10-2 0,5-4 0,3-6 0,-6-1 0,-9-1 0,-11 3 0,-9 6 0,-6 3 0,-3 3 0,-3 1 0,-1 0 0,1 0 0,1 0 0,2 0 0,4 0 0,4 0 0,2 0 0,1 0 0,-3 0 0,-5 0 0,0 0 0,3 0 0,6 0 0,8 0 0,2 1 0,-2 1 0,-2 0 0,-4-1 0,-2-1 0,0 0 0,-3 0 0,-4 0 0,-4 0 0,-2 0 0,0 0 0,3 0 0,2 0 0,1 0 0,-2 0 0,-2 0 0,-2 0 0,-4 0 0,-1 0 0</inkml:trace>
  <inkml:trace contextRef="#ctx0" brushRef="#br0" timeOffset="235162">24775 8629 24575,'0'-48'0,"-7"-2"0,-10-8 0,-11 8 0,-11 12 0,-5 14 0,2 12 0,4 12 0,10 12 0,9 14 0,7 17 0,6 18 0,4-25 0,1 1 0,1 1 0,1 0 0,1-3 0,2-2 0,7 17 0,5-18 0,3-17 0,2-12 0,2-14 0,2-13 0,-2-8 0,-4 0 0,-5 10 0,-6 11 0,-3 10 0,-4 13 0,1 22 0,0 26 0,0-18 0,1 2 0,2 6 0,1 0 0,2 1 0,2 0 0,2-1 0,2-2 0,4-2 0,2-4 0,2-5 0,1-3 0,18 13 0,-13-22 0,-16-18 0</inkml:trace>
  <inkml:trace contextRef="#ctx0" brushRef="#br0" timeOffset="235982">24991 8846 24575,'41'-15'0,"8"-5"0,7-4 0,-7 3 0,-19 8 0,-13 8 0,-10 4 0,-3 1 0</inkml:trace>
  <inkml:trace contextRef="#ctx0" brushRef="#br0" timeOffset="236880">25035 8424 8191,'0'15'0,"2"13"5063,5 21-5063,1-10 0,1 5 1409,3 6 0,0 2-1409,2 4 0,1 0 859,-1-2 1,1-3-860,-3-9 0,0-3 6784,9 19-6784,-6-18 0,-4-16 0,-2-9 0,-4-5 0,-1-6 0,-4-1 0,1-2 0</inkml:trace>
  <inkml:trace contextRef="#ctx0" brushRef="#br0" timeOffset="238397">25688 8646 24575,'15'-31'0,"0"0"0,2-6 0,1-2 0,4-9 0,1-1 0,-2-1 0,0 1 0,-5 8 0,-1 1 0,7-18 0,-9 25 0,-7 19 0,-1 13 0,2 14 0,2 24 0,-3-6 0,0 5 0,1 11 0,-1 2 0,0 6 0,0 1 0,-1-1 0,1-1 0,-1-8 0,0-4 0,4 19 0,-2-25 0,-2-17 0,-4-9 0,-1-3 0,-4-1 0,-12 4 0,-14 5 0,-13 6 0,-6 0 0,8-3 0,13-5 0,16-7 0,24-8 0,37-13 0,-9 3 0,4-1 0,12-3 0,3-1 0,0-1 0,-1 0 0,-9 3 0,-4 2 0,17-5 0,-32 8 0,-21 9 0,-7 1 0,-3 0 0</inkml:trace>
  <inkml:trace contextRef="#ctx0" brushRef="#br0" timeOffset="239153">26533 8437 24575,'37'-10'0,"9"-1"0,9-1 0,-3 2 0,-13 0 0,-13 5 0,-9 2 0,-8 1 0,-4 2 0</inkml:trace>
  <inkml:trace contextRef="#ctx0" brushRef="#br0" timeOffset="240346">26585 8713 8191,'19'-2'0,"12"-4"5063,7-1-5063,0-1 2818,-14 3-2818,-11 3 1719,-4 0-1719,-2 0 6784,-1-1-6784,-1 1 0,0-1 0,2 0 0,4-2 0,8-2 0,3-4 0,-1 3 0,-5 1 0,-8 5 0,-5 2 0</inkml:trace>
  <inkml:trace contextRef="#ctx0" brushRef="#br0" timeOffset="242565">26935 8281 24575,'12'30'0,"3"11"0,5 13 0,-2 1 0,-4-12 0,-6-13 0,-5-17 0,-2-19 0,-1-23 0,2-16 0,2-7 0,2 6 0,2 16 0,0 14 0,3 9 0,4 7 0,4 8 0,-1 4 0,-2 3 0,-5-3 0,-4-10 0,-1-9 0,1-9 0,1-3 0,1 5 0,3 6 0,4 6 0,8 4 0,4 4 0,2 5 0,-4 1 0,-7-2 0,-4-6 0,-4-2 0,-1-2 0,3 0 0,3 0 0,6-1 0,2-4 0,-2-4 0,-3-8 0,-4-7 0,-4-7 0,-4-3 0,-4 0 0,-6 7 0,-6 6 0,-9 7 0,-13 12 0,-4 11 0,0 18 0,7 16 0,12 9 0,8 2 0,6-11 0,4-13 0,3-12 0,5-9 0,5-12 0,4-18 0,1-18 0,-1-7 0,-4 2 0,-2 15 0,-4 14 0,-1 9 0,-1 9 0,2 6 0,0 4 0,1 4 0,-1-4 0,-1-2 0,-1-6 0,-1-3 0,1-7 0,0-12 0,1-10 0,-1-6 0,0 6 0,-1 11 0,2 10 0,5 5 0,9 1 0,11 3 0,10 4 0,5 6 0,-1 4 0,-3-2 0,-9-3 0,-7-3 0,-9-2 0,-10-1 0,-4-1 0,-4-3 0,-1-1 0</inkml:trace>
  <inkml:trace contextRef="#ctx0" brushRef="#br0" timeOffset="243152">27936 7955 24575,'-11'28'0,"-18"29"0,7-18 0,-2 4 0,-8 8 0,-1 2 0,0-1 0,0-2 0,6-10 0,2-3 0,-11 17 0,18-27 0,10-16 0,6-6 0,1-4 0</inkml:trace>
  <inkml:trace contextRef="#ctx0" brushRef="#br0" timeOffset="256232">5154 10548 24575,'54'6'0,"10"2"0,-23-4 0,3 1 0,-1-1 0,1-1 0,-6-2 0,0-2 0,26-4 0,-19-5 0,-14 0 0,-9 2 0,-9 3 0,-2 3 0,0 0 0,1 2 0,4 0 0,2 0 0,1 0 0,1 0 0,0 0 0,2 0 0,5 0 0,6 0 0,12-2 0,12 0 0,-24 0 0,2 0 0,2-1 0,1 1 0,0 2 0,0 0 0,-4 0 0,-1 0 0,20 2 0,-15 0 0,-15-2 0,-9 0 0,-7 1 0,-5 0 0,-1 0 0</inkml:trace>
  <inkml:trace contextRef="#ctx0" brushRef="#br0" timeOffset="277912">23069 10312 8191,'0'17'0,"0"15"5063,0 12-5063,-3 10 2818,-1-1-2818,-6-3 1719,-5 0-1719,-2 1 6784,-5-3-6784,-2-1 0,-4-5 0,-1-7 0,1-5 0,-3-5 0,-9-3 0,-11 3 0,18-12 0,-2 0 0,-4 1 0,-2-1 0,-3 0 0,-1-1 0,-5 0 0,-1-1 0,-4-1 0,-1 0 0,-4-1 0,-1 0 0,-4-2 0,0 1-152,20-4 0,1 0 1,-1 1 151,0-1 0,-1 0 0,0 0 0,-3 0 0,0-1 0,0 0 0,-1 0 0,0 0 0,0 0 0,-2-1 0,1-1 0,-1 1 0,0-1 0,1 0 0,0-1 0,3 0 0,0 1 0,1-1 0,0 1 0,0 0 0,0 1 0,1-1 0,0 1 0,0 0 0,0 0 0,0 0 0,-1-1 0,0 1 0,0 0 0,-1 0 0,1 0 0,0 0 0,-1 0 0,-1 0 0,1 1 0,-1-1 0,1 1 0,0-1 0,-1 1 0,1 0 0,-1-1 0,1 0 0,1 1 0,0-2 0,2 1 0,-18 0 0,1-1 0,7 0 0,3-1 0,12-3 0,3 0 0,-11-4 0,14 1 0,-11 11 0,10 3 0,-4 2 0,-16 3 0,-5 1 0,13-5 0,-2 1 0,-1-1-145,-4-1 1,-1-1 0,0 0 144,-2-2 0,-1 0 0,1-2 0,1-1 0,-1-2 0,1-1 0,1-1 0,0-2 0,0-1 0,3-1 0,1-1 0,0-2 0,2 0 0,1-1 0,0-1-55,4 0 0,-1 0 0,2 0 55,-16-5 0,2-1 0,3 2 0,1-1 0,6 2 0,1 0 0,5 1 0,1 1 0,2 0 0,2 1 440,3 0 0,1 0-440,0 0 0,1-1 86,-1 0 1,1 0-87,0-1 0,-1 1 0,0-1 0,0-1 0,0-1 0,0 1 0,1-2 0,1 1 0,1-2 0,0 0 0,-22-19 0,8 0 0,4-1 0,5 2 0,6 0 0,4 2 0,4 2 0,2 2 0,5 3 0,4 0 0,3 1 0,3 0 0,1-2 0,0 0 0,2-3 0,0-6 0,2-5 0,7-5 0,8-4 0,6-1 0,4 2 0,-3 3 0,-4 6 0,-2 4 0,-1 4 0,1 3 0,-1 4 0,-2 4 0,-3 5 0,-5 5 0,-4 5 0,-3 2 0,-6 3 0,-9 3 0,-13 4 0,-10 5 0,-9 3 0,-3 2 0,2-1 0,8 0 0,9-1 0,10-1 0,10-4 0,5-4 0,5-4 0,2-7 0,8-8 0,9-6 0,13-7 0,8-1 0,0 2 0,-3 3 0,-8 6 0,-3 2 0,-3 6 0,-1 4 0,2 3 0,-2 2 0,-1 0 0,1 2 0,-1 6 0,1 8 0,4 11 0,5 9 0,3 4 0,-1-4 0,-9-9 0,-6-8 0,-3 0 0,-7-5 0,2 3 0,-6-9 0,-1 0 0,-1-4 0,-1-2 0,0-1 0</inkml:trace>
  <inkml:trace contextRef="#ctx0" brushRef="#br0" timeOffset="283814">12316 15780 24575,'-39'31'0,"-8"8"0,15-13 0,0 0 0,-1 1 0,0-1 0,3-1 0,1-1 0,-14 11 0,17-13 0,13-10 0,7-5 0,4-4 0,1 0 0,1 0 0,2-1 0,7-1 0,11 1 0,12 0 0,10 0 0,8-1 0,5-2 0,3-3 0,-2-1 0,-7 0 0,-14 1 0,-11 3 0,-10-1 0,-7 1 0,-3 0 0,-3-2 0,-3-2 0,-6-4 0,-8-6 0,-12-5 0,-7-5 0,-4-5 0,2-1 0,8 0 0,7 3 0,8 7 0,7 5 0,3 6 0,2 5 0,-1 3 0,1 2 0,-1 0 0</inkml:trace>
  <inkml:trace contextRef="#ctx0" brushRef="#br0" timeOffset="292545">15831 16598 24575,'-40'22'0,"1"0"0,-10 7 0,-2 3 0,11-6 0,-2 1 0,1 0 0,0 1 0,0 1 0,2-1 0,-11 8 0,4-2 0,13-8 0,5-4 0,-8 10 0,23-18 0,19-7 0,21-5 0,32-2 0,-14-2 0,5 0 0,9-1 0,2-2 0,4 0 0,0-2 0,-3-1 0,-2-1 0,-10 2 0,-4 0 0,-11 1 0,-3 0 0,6-1 0,-22 2 0,-17-3 0,-21-11 0,-24-14 0,13 11 0,-2 0 0,-4-5 0,1 1 0,2 2 0,2 2 0,-19-14 0,21 12 0,17 13 0,10 6 0,4 2 0</inkml:trace>
  <inkml:trace contextRef="#ctx0" brushRef="#br0" timeOffset="295312">16973 8774 24575,'43'-11'0,"4"1"0,8-2 0,-6 2 0,-11 5 0,-11 1 0,-3 3 0,-9 3 0,0 7 0,-6 5 0,-2 8 0,-3 3 0,-3-2 0,-1-3 0,-1-4 0,-6-3 0,-8 1 0,-11 0 0,-10-1 0,-4-1 0,3 0 0,9-3 0,13 0 0,7-4 0,9-2 0,6-2 0,12-1 0,10-2 0,9-2 0,4-2 0,-1 1 0,-4 2 0,-8 2 0,-6 1 0,-6 0 0,-3 3 0,-5 3 0,-4 6 0,-4 6 0,-1 8 0,-4 5 0,-13 9 0,-26 9 0,11-23 0,-3-1 0,-8 1 0,-2-1 0,-2-2 0,1-2 0,5-4 0,2-2 0,-20 8 0,26-13 0,18-5 0,11-5 0,3 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7:57:46.86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16678 7128 24575,'0'49'0,"0"-12"0,0 3 0,0 14 0,0 3 0,0 7 0,0 1 0,0 0 0,0-1 0,0-6 0,0-2 0,-1-8 0,0-3 0,0-8 0,0-3 0,-1 15 0,0-17 0,2-12 0,0-11 0,0-3 0</inkml:trace>
  <inkml:trace contextRef="#ctx0" brushRef="#br0" timeOffset="3084">16618 7104 24575,'60'-4'0,"-10"0"0,8 0 0,0 0 0,6 0 0,3 0-1215,-6 0 1,2 1-1,3-1 1,0 0 1214,-10 1 0,2 0 0,0-1 0,0 1 0,-1 0 0,-2 0 0,0-1 0,0 1 0,-1 0 0,-2-1 120,6 0 0,-1 1 0,-1-1 1,-4 0-121,5 0 0,-2-1 0,-6 1 498,4 0 1,-7 1-499,8-2 0,-30 4 0,7 0 0,1-1 0,6 0 0,22-1 0,8-1 368,-8 0 0,3 1 0,3-1-368,-11 1 0,2 0 0,1 0 0,-1 0 0,1 0 0,0 0 0,0 1 0,-1 0 0,-3-1 0,0 1 0,-2 0 0,-2 0 0,8 0 0,-2 0 0,-4 0 418,8 1 1,-6-1-419,-19 1 0,-4 0 0,15 1 0,-9 0 0,6 0 0,2 0 0,5 0 0,3 0-527,-1 0 1,4 0-1,1 0 1,2 0 526,-6 0 0,2 0 0,0 0 0,1 0 0,0 0 0,0 0 0,1 0 0,-1 0 0,1 0 0,-2 0 0,9 0 0,0-1 0,-1 1 0,-2-1 158,-7 1 0,-1-1 1,-1 0-1,-4 1-158,5-2 0,-4 1 0,-4-1 0,0 0 0,-5-1 0,18 0 0,-21 1 0,3-1 0,22-2 0,7-1-439,-8 1 1,4-1 0,0 0 438,-12 1 0,1 0 0,0 0 0,-1 0 0,13-2 0,-1 1 0,-3 1 603,-7 1 1,-2 1-1,-2-1-603,9 1 0,-5 0 332,-16 1 1,-2 0-333,1 1 0,-2 0 0,24-1 0,-10 2 757,-17 0 0,3 0-757,4 1 0,2 0 0,21 1 0,5-1-172,-15 0 1,3 0 0,-1 0 171,-2 0 0,0 0 0,-2-1 0,14-1 0,-4 0 0,-15-1 0,-6-1 0,12-1 0,-28 3 0,-15 7 0,-6 16 0,-2 19 752,3 20-752,-2-22 0,0 1 0,1 4 0,0 2 0,0 4 0,0 2 0,0 2 0,-1 2 0,1 5 0,1 0 0,0 1 0,0-1 0,0-2 0,-1-1 0,0-6 0,1-2 0,-2-8 0,0-3 0,2 25 0,0-17 0,-2-12 0,-1-10 0,-1-7 0,0-8 0,3-3 0,0-2 0,0-4 0,-1 0 0</inkml:trace>
  <inkml:trace contextRef="#ctx0" brushRef="#br0" timeOffset="5500">16637 8291 8191,'23'0'0,"32"-6"2286,-7 2 0,6-2-2286,-6 2 0,4-1 0,1 1 0,9-1 0,3-1 0,1 2 266,-9 0 0,1 1 1,1 0-1,2 1-266,-7 0 0,0 0 0,2 0 0,0 1 0,1-1 41,4-1 0,1 1 1,1-1-1,0 0 0,0 0-41,2 0 0,0-1 0,1 0 0,-1 0 0,-1 0 0,-4 0 0,0 0 0,-1 0 0,-1 0 0,-2-1 1052,6 0 0,-2-1 0,-2 1 0,-3 0-1052,4 0 0,-4 0 0,-5 0 197,3 0 1,-8 1-198,7-3 1986,-19 4-1986,8 0 0,12 0 0,-8 1 0,6 0 0,5 0 0,2-1-231,-6 0 1,4 0 0,2 0 0,2-1 0,1 0 0,0 0 230,1 1 0,1-1 0,2 0 0,1-1 0,0 1 0,0 0 0,0-1 0,-8 1 0,0-1 0,1 1 0,0-1 0,-1 0 0,0 0 0,0 0 0,-1 0 0,3 0 0,-1-1 0,0 0 0,0 0 0,-2 0 0,-1 0 0,0 1-113,11-2 0,-2 0 0,-1 0 0,-2 0 0,-2 0 113,-1-1 0,-2 0 0,-2 0 0,-4 1 0,-2-1 0,-2 1 0,-5 0 0,2-1 0,-6 0 0,1-2 0,-7 7 0,4 1 0,9 0 0,2 0 0,5 0 0,3 0 533,-1 0 1,2 0 0,2 0 0,1 0-534,-6 0 0,2 0 0,0 0 0,1 0 0,-2 0 0,10 0 0,0 1 0,-1-1 0,-2 1 193,-6 0 1,-2 0 0,-1 1 0,-2-1-194,5 0 0,-2 1 0,-4-1 0,5 1 0,-7 0 0,16 0 0,-31 0 0,-18 0 2145,-8 0-2145,-2 0 843,1 0-843,3 0 0,5-1 0,6-1 0,3 0 0,0 1 0,-4 1 0,-5 0 0,-5 0 0,-3 0 0,1 2 0,-1-1 0,-1 1 0,-2-1 0</inkml:trace>
  <inkml:trace contextRef="#ctx0" brushRef="#br0" timeOffset="6931">17753 8219 24575,'0'-51'0,"0"10"0,0-4 0,-1-14 0,0-3 0,0 16 0,-1 0 0,1-1 0,-2-17 0,1 2 0,-1 9 0,-1 1 0,2 6 0,0 3 0,1 6 0,0 1 0,-1-21 0,2 14 0,0 16 0,0 10 0,0 7 0,0 1 0,0-1 0,0 2 0,0 2 0,0 3 0</inkml:trace>
  <inkml:trace contextRef="#ctx0" brushRef="#br0" timeOffset="8267">18957 8102 24575,'0'-40'0,"0"-23"0,0 20 0,0-3 0,0-6 0,0-1 0,0-2 0,0-1 0,0 6 0,0 0 0,0 3 0,0 1 0,0 5 0,0 2 0,0-21 0,0 15 0,0 16 0,0 12 0,0 6 0,1 1 0,1-4 0,0-1 0,-1 1 0,-1 1 0,0 3 0,0 0 0,0 0 0,0 3 0,0 4 0,0 1 0</inkml:trace>
  <inkml:trace contextRef="#ctx0" brushRef="#br0" timeOffset="9650">20226 8046 24575,'-2'-45'0,"0"13"0,-2-3 0,-1-13 0,-1-4 0,-2-6 0,-1-1 0,-1-1 0,0 0 0,0 3 0,1 1 0,1 7 0,1 1 0,1 6 0,1 3 0,-1-17 0,4 20 0,0 17 0,2 11 0,-2 4 0,1 2 0,-1 0 0,2-1 0,0-3 0,0 0 0,0-2 0,0 1 0,0 3 0,0 2 0</inkml:trace>
  <inkml:trace contextRef="#ctx0" brushRef="#br0" timeOffset="11030">21212 7952 8191,'0'-15'0,"2"-27"2531,-1 5 1,1-5-2532,-1-10 0,0-2 0,1-6 0,-1-1 0,-2 4 0,-1 2 1409,-1 7 0,-1 3-1409,0 7 0,-1 4 1719,-4-13-1719,2 22 6784,2 13-6784,3 6 0,-1-4 0,0-7 0,-1-4 0,0 0 0,3 5 0,1 4 0,0-2 0,0-3 0,0-3 0,0 0 0,0 6 0,0 5 0,0 5 0,0 2 0</inkml:trace>
  <inkml:trace contextRef="#ctx0" brushRef="#br0" timeOffset="13600">22237 7823 8191,'0'-14'0,"3"-20"5063,1-22-5063,-1 19 0,1-3 1409,-1-2 0,0-1-1409,-1 1 0,-1 1 859,0 1 1,0 2-860,-1 4 0,-1 2 6784,-1-23-6784,0 13 0,0 9 0,2 8 0,0 4 0,-1 4 0,0 0 0,-1 2 0,-1 4 0,1 3 0,0 1 0,1-4 0,-1-6 0,0-7 0,-1-2 0,-1 2 0,0 7 0,1 8 0,1 5 0</inkml:trace>
  <inkml:trace contextRef="#ctx0" brushRef="#br0" timeOffset="15599">23044 7849 24575,'0'-32'0,"0"-21"0,0 17 0,0-3 0,0-7 0,0-2 0,0 0 0,0-1 0,0 2 0,0 1 0,-1 4 0,0 1 0,-1-24 0,0 19 0,0 17 0,2 11 0,0 7 0,0 4 0,0 1 0,0-1 0,0-3 0,0-5 0,1-5 0,1-4 0,0-2 0,-1 2 0,-1 3 0,0 5 0,0 6 0,0 5 0</inkml:trace>
  <inkml:trace contextRef="#ctx0" brushRef="#br0" timeOffset="59236">18283 8367 24575,'0'0'0</inkml:trace>
  <inkml:trace contextRef="#ctx0" brushRef="#br0" timeOffset="68200">4844 11746 24575,'-39'38'0,"-1"2"0,-5 2 0,11-9 0,15-15 0,11-8 0,7-3 0,1-1 0,0 1 0,0 1 0,0-3 0,0 0 0,0-2 0,3-2 0,2-1 0,5-1 0,12-6 0,14-4 0,13-1 0,8 0 0,-4 4 0,-9 3 0,-14 2 0,-17 2 0,-22 1 0,-27-2 0,-19-2 0,-7 0 0,9-1 0,17 0 0,17 1 0,11 0 0,5 1 0,3 1 0</inkml:trace>
  <inkml:trace contextRef="#ctx0" brushRef="#br0" timeOffset="70685">12522 11801 8191,'-33'17'0,"4"-1"0,-4 2 2531,-10 7 1,-3 2-2532,-6 4 0,1 0 1409,5-4 0,4-1-1409,11-7 0,3-1 1719,-8 6-1719,23-13 6784,16-6-6784,16-3 0,19-2 0,16-1 0,-21 0 0,2 0 0,2-1 0,1 0 0,0-1 0,-1 1 0,-2 0 0,-1 1 0,22-3 0,-16 3 0,-15-1 0,-11-1 0,-8 1 0,-3-1 0,-5 0 0,-1 0 0,-4-1 0,-5-3 0,-3-3 0,-3-3 0,-2 0 0,3 1 0,3 1 0,5 2 0,5 4 0,1 0 0,1 2 0,1 1 0,-1 0 0,0 0 0,0 0 0,0 0 0,1 1 0,0-1 0,1 1 0</inkml:trace>
  <inkml:trace contextRef="#ctx0" brushRef="#br0" timeOffset="74782">4793 11819 24575,'16'13'0,"3"5"0,2 2 0,-1 0 0,-4-5 0,-7-6 0,-3-4 0,-4-3 0</inkml:trace>
  <inkml:trace contextRef="#ctx0" brushRef="#br0" timeOffset="89632">6347 12662 24575,'41'0'0,"-10"-2"0,5 0 0,11-1 0,5 0 0,10-1 0,1 0 0,1 0 0,-1-1 0,-1 1 0,0 0 0,-1-2 0,0-1 0,-5 1 0,-1-2 0,-4 2 0,-1-1 0,-8 1 0,-2 1 0,23-2 0,-6 3 0,-1 2 0,6-1 0,-28 1 0,1 0 0,0-1 0,0-1 0,1 0 0,0-1 0,29-3 0,-6 2 0,-3 2 0,0 1 0,6 1 0,-29 2 0,2-1 0,3 2 0,1 0 0,1 1 0,0 0 0,1 0 0,0 1 0,1-1 0,-1 0 0,-1 1 0,-1-1 0,-1 0 0,-1 0 0,0 2 0,0-1 0,-2 0 0,1 0 0,-1 1 0,0 0 0,30 3 0,-7-3 0,-8 0 0,-3 1 0,3 1 0,5 0 0,6 0 0,0-2 0,-5 0 0,-9 0 0,-10 1 0,-8-1 0,-7 0 0,-8-1 0,-3-1 0,-4 0 0,-4-1 0,-2 1 0,0-1 0</inkml:trace>
  <inkml:trace contextRef="#ctx0" brushRef="#br0" timeOffset="91882">9551 12655 8191,'26'-6'0,"35"-9"2405,-15 4 1,6-1-2406,-10 2 0,3 0 0,-1 0 0,0 0 0,1 1 0,-2 0 0,20-3 0,-2 1 1424,-6 2 1,-1 1-1425,-9 1 0,-1 2 875,-6 1 0,-3 0-875,17 0 6690,-17 3-6690,-12 0 284,-6 1-284,-6 0 0,-5 0 0,-1 0 0</inkml:trace>
  <inkml:trace contextRef="#ctx0" brushRef="#br0" timeOffset="94099">15628 12715 24575,'46'0'0,"19"-2"0,-21 0 0,2 0 0,4-1 0,2 1 0,0-2 0,1 1 0,-4 0 0,-1 0 0,-3 0 0,-1 1 0,-2-1 0,-1 0 0,-1 0 0,-1 1 0,1 1 0,1 0 0,2 0 0,0 0 0,4 0 0,-1 0 0,3 0 0,-1 0 0,-1-1 0,0 1 0,-3-1 0,-1 0 0,-5 0 0,-2 0 0,24-2 0,-15-2 0,-15 3 0,-11 1 0,-11 1 0,-3 1 0</inkml:trace>
  <inkml:trace contextRef="#ctx0" brushRef="#br0" timeOffset="127330">15525 10183 24575,'0'0'0</inkml:trace>
  <inkml:trace contextRef="#ctx0" brushRef="#br0" timeOffset="191647">5666 14319 24575,'14'0'0,"9"0"0,14 2 0,17 0 0,11 0 0,-26-1 0,0 0 0,3 0 0,0-1 0,4-1 0,0 0 0,4-1 0,1 1 0,2-2 0,1 0 0,2 0 0,-1-1 0,-1 0 0,0 1 0,-4 0 0,-1 0 0,-5 0 0,-2 0 0,-7 1 0,-1 0 0,22-1 0,-10-1 0,-4 1 0,-6-1 0,-6 2 0,-8 0 0,-6 2 0,-3 0 0,3 0 0,11 0 0,15 0 0,17 0 0,-25 0 0,1 0 0,3 0 0,1 0 0,0 0 0,0 0 0,2 0 0,-1 0 0,2 1 0,0 0 0,1 1 0,1 0 0,1 2 0,0 0 0,0 0 0,0 1 0,1-1 0,-1 0 0,-2 1 0,-1-1 0,-3-1 0,-1 0 0,23 1 0,-19 0 0,-16-2 0,-13 0 0,-9 0 0,-4 0 0,-6 1 0,2-2 0,-1 0 0</inkml:trace>
  <inkml:trace contextRef="#ctx0" brushRef="#br0" timeOffset="193743">7968 14273 24575,'42'-1'0,"0"0"0,14-2 0,5 1 0,-6 0 0,3 0 0,2 0-631,-10 0 1,1 0 0,0 0 0,1 0 630,-1 1 0,0-1 0,0 1 0,-1 0 0,15 0 0,-1 0 0,-2 0 0,-6-1 0,-2 1 0,-1-1 268,-7 1 0,-1 0 0,-2 0-268,12-1 0,-3 0 207,-10-1 1,-3 1-208,24-2 0,-10 0 0,-3 3 1302,0-2-1302,0 1 0,3 0 0,-2 0 0,-2 2 0,-3 0 0,-4 0 0,-8 0 0,-7 0 0,-11 1 0,-15 1 0,-13 2 0,2-1 0,-3-1 0</inkml:trace>
  <inkml:trace contextRef="#ctx0" brushRef="#br0" timeOffset="195931">14174 14268 24575,'58'2'0,"-18"2"0,4 0 0,16 2 0,6 1-678,-16-3 0,2 1 0,2 0 678,4-1 0,2 1 0,1-2 0,3 0 0,1-2 0,0-1 0,1-1 0,-1-1 0,0 0 0,-1-2 0,-1-1 0,-1-2 0,-3 0 0,-1-1 0,-1-2 0,-4 1 0,-1-1 0,0 0 1,-2 0 0,-1-1 0,0 0-1,-2 1 0,1 0 0,-2 1 0,-1-1 0,-1 1 0,-1 0 0,19-4 0,0 1 244,-5 1 0,0 0-244,-5 1 0,-2 0 0,-4 1 0,-1 2 0,-4 0 0,-2 1 508,-6 1 1,0 0-509,30-1 526,0 1-526,-30 3 0,1-1 0,0 0 0,0 0 0,27-2 0,-15 2 0,-22 1 0,-13 2 0</inkml:trace>
  <inkml:trace contextRef="#ctx0" brushRef="#br0" timeOffset="250030">3651 15148 8191,'15'0'0,"17"0"5063,20 2-5063,-16-1 0,3 0 1409,4-1 0,2-1-1409,5-4 0,0-2 859,1-5 1,-1-4-860,0-2 0,-1-3 3392,-2 0 0,-3-1-3392,-5 2 0,-2 1 0,-5 4 0,-1 3 0,21-3 0,-2 14 0,7 16 0,-26-2 0,1 2 0,1 3 0,1 1 0,-2 1 0,1-2 0,-3-2 0,-1-3 0,30 4 0,-5-15 0,-1-18 0,-8-12 0,-11-2 0,-9 6 0,-8 12 0,-4 7 0,0 2 0,4 1 0,4 1 0,4-1 0,0 5 0,-7 0 0,-8 0 0,-5 0 0</inkml:trace>
  <inkml:trace contextRef="#ctx0" brushRef="#br0" timeOffset="314029">23385 7206 24575,'-34'12'0,"0"-1"0,-1 2 0,0-1 0,-5 3 0,0 1 0,8-3 0,3 0 0,-11 8 0,21-6 0,14-4 0,6-1 0,7 0 0,11 1 0,14 0 0,12-3 0,7-1 0,4-3 0,-5-1 0,-7 0 0,-10-1 0,-12 4 0,-6 3 0,-7 9 0,-5 14 0,-7 11 0,-10 7 0,-10-6 0,-3-12 0,1-11 0,5-12 0,1-5 0,-1-6 0,2-7 0,3-5 0,4-3 0,5 1 0,3-2 0,11-10 0,18-11 0,-5 14 0,2-1 0,5-2 0,0 1 0,-2 1 0,-1 1 0,13-15 0,-15 16 0,-9 10 0,-9 7 0,-2 2 0,-3-1 0,-7 0 0,-11-3 0,-17-2 0,-22 0 0,21 6 0,-1 1 0,-2 1 0,1 0 0,-27 1 0,19 4 0,21 0 0,15 2 0,6-2 0,4 0 0</inkml:trace>
  <inkml:trace contextRef="#ctx0" brushRef="#br0" timeOffset="316625">17233 7599 24575,'-18'-11'0,"-4"0"0,-9 2 0,-1 2 0,-1 5 0,-6 5 0,16 3 0,-1 6 0,16 6 0,4 9 0,0 11 0,1 7 0,1-2 0,0-7 0,1-13 0,4-10 0,6-7 0,10-4 0,12-4 0,4-3 0,-2-5 0,-6-2 0,-9 0 0,-6 1 0,-7 2 0,-2 5 0,-1 5 0,0 7 0,2 7 0,0 3 0,4 4 0,1 1 0,0 2 0,-1-1 0,-1 0 0,0-2 0,-2 0 0,-2 1 0,-2-2 0,-1-1 0,-1-5 0,-4-2 0,-5-3 0,-8-1 0,-6-2 0,0-1 0,2-3 0,4-3 0,7 0 0,4 0 0,1 0 0,-2 1 0,-8 1 0,-8 2 0,-4-1 0,3-1 0,7-1 0,9-1 0,6 0 0</inkml:trace>
  <inkml:trace contextRef="#ctx0" brushRef="#br0" timeOffset="318561">18073 7523 8191,'3'-10'0,"3"-5"5063,3-5-5063,2-2 2818,-2 4-2818,-3 8 1719,-3 5-1719,-1 3 6784,-1 0-6784,0 9 0,3 8 0,4 17 0,5 9 0,1 9 0,-2 3 0,-2 1 0,-2-6 0,-2-12 0,-1-13 0,-2-10 0,-1-5 0,-1-1 0,-1-1 0,0-1 0,-1 1 0,-8 3 0,-15 7 0,-17 10 0,-15 6 0,0 1 0,8-6 0,15-9 0,14-8 0,10-6 0,7-6 0,9-5 0,17-9 0,26-8 0,-13 8 0,3 0 0,3-1 0,2 1 0,-1 1 0,-1 1 0,-8 3 0,-2 0 0,15-2 0,-20 6 0,-16 4 0,-7 2 0</inkml:trace>
  <inkml:trace contextRef="#ctx0" brushRef="#br0" timeOffset="319762">18358 7644 24575,'0'26'0,"1"9"0,4 9 0,4 1 0,6-7 0,3-8 0,4-9 0,-2-8 0,-3-6 0,-1-7 0,-4-6 0,3-11 0,1-11 0,-1-9 0,-4-9 0,-6-2 0,-4-1 0,-9 2 0,-6 7 0,-7 5 0,-6 10 0,0 9 0,-1 8 0,-2 8 0,1 6 0,5 6 0,9 3 0,8 0 0,4-1 0,2 2 0,-1 0 0,0-5 0,2-2 0</inkml:trace>
  <inkml:trace contextRef="#ctx0" brushRef="#br0" timeOffset="330791">23322 8288 8191,'0'31'0,"0"25"2531,0-17 1,0 3-2532,0 6 0,1 1 1409,0-4 0,2-2-1409,-1-4 0,3-2 1719,9 24-1719,10-14 6784,12-14-6784,11-14 0,6-11 0,3-12 0,-7-9 0,-20 4 0,-10-1 0</inkml:trace>
  <inkml:trace contextRef="#ctx0" brushRef="#br0" timeOffset="331575">22977 8579 8191,'28'0'0,"3"-4"0,6-1 2380,17-3 1,4-2-2381,-12 2 0,2-1 0,-1-1 0,-1 1 0,0-1 0,-2 0 1427,11-1 1,-5 1-1428,-16 3 0,-3 1 1756,5 0-1756,-21 4 6672,-16 8-6672,-4 2 0,-1-1 0,2-1 0</inkml:trace>
  <inkml:trace contextRef="#ctx0" brushRef="#br0" timeOffset="335894">19312 7539 8191,'13'-7'0,"13"-14"5063,13-18-5063,-15 13 0,-1-4 1409,-1-2 0,-2-1-1409,-2 2 0,-3 0 1719,5-19-1719,-10 15 6784,-5 20-6784,-4 12 0,-3 14 0,-3 11 0,-3 10 0,-1 16 0,1 14 0,4-24 0,1 1 0,1 5 0,-1 0 0,1 2 0,-1-1 0,1-2 0,0-2 0,1-6 0,0-2 0,0 16 0,1-21 0,0-14 0,0-7 0</inkml:trace>
  <inkml:trace contextRef="#ctx0" brushRef="#br0" timeOffset="337545">19625 7490 8191,'24'-17'0,"13"-14"2531,-12 7 1,-1-3-2532,3-3 0,-2-2 1409,-6 3 0,-3 0-1409,5-19 1719,-12 13-1719,-7 14 6784,-2 8-6784,0 8 0,-1 7 0,-1 4 0,-2 15 0,2 4 0,-1 20 0,1 5 0,0 8 0,0 1 0,0-1 0,2 1 0,0 5 0,0-30 0,0 1 0,0-1 0,0 0 0,0 26 0,0-18 0,0-15 0,0-15 0,-1-12 0,-5-11 0,-4 1 0,-13-1 0,-8 9 0,-6 3 0,1 2 0,8 2 0,10 0 0,7 0 0,7-2 0,7-1 0,8-1 0,11-2 0,9-1 0,-1-3 0,-6 0 0,-10 1 0,-5 2 0,-5 1 0,-2 1 0,-1 0 0</inkml:trace>
  <inkml:trace contextRef="#ctx0" brushRef="#br0" timeOffset="354013">20829 8680 24575,'-12'-21'0,"-7"-2"0,-7 1 0,-4 8 0,2 9 0,3 12 0,3 10 0,6 12 0,5 13 0,5 7 0,4 4 0,6-4 0,5-9 0,5-10 0,3-11 0,0-9 0,4-12 0,5-18 0,4-14 0,-2-7 0,-5 4 0,-8 10 0,-5 14 0,-4 6 0,-2 7 0,-2 8 0,0 17 0,0 21 0,-2-13 0,0 2 0,0 6 0,0 2 0,0 2 0,1 1 0,1-1 0,0-1 0,1-3 0,0-2 0,5 26 0,0-19 0,0-19 0,4-15 0,-6-10 0,2-2 0</inkml:trace>
  <inkml:trace contextRef="#ctx0" brushRef="#br0" timeOffset="355710">20704 8240 24575,'4'41'0,"4"9"0,3 10 0,3-4 0,-2-10 0,-3-10 0,-3-2 0,-3-3 0,-3-4 0,0-8 0,0-7 0,0-7 0,0-28 0,0-10 0,0-31 0,0 30 0,-1 0 0,1-1 0,-2 1 0,-1-29 0,-3 14 0,0 15 0,1 13 0,1 12 0,-1 5 0,-1 4 0,-2 0 0,-2 0 0,-5 1 0,-8 8 0,-15 14 0,-11 12 0,-1 6 0,7-5 0,14-12 0,15-12 0,9-8 0,5-6 0,4-6 0,7-5 0,11-7 0,11-6 0,7-1 0,2 0 0,-10 6 0,-8 7 0,-9 7 0,-7 5 0,-3 1 0,0 1 0,4 4 0,3 4 0,3 6 0,4 9 0,-4 1 0,-4-7 0,-6-5 0</inkml:trace>
  <inkml:trace contextRef="#ctx0" brushRef="#br0" timeOffset="358142">23358 7921 8191,'0'24'0,"0"20"5063,0 17-5063,0-28 0,1 1 2818,2 19-2818,2-11 1719,0-6-1719,-2-3 6784,-1-5-6784,-2-5 0,0-9 0,0-8 0,0-10 0,0-14 0,0-17 0,-4-18 0,0 20 0,0-2 0,-1 1 0,0 0 0,-5-23 0,1 19 0,3 15 0,3 12 0,0 5 0,1 4 0,-8 6 0,-13 11 0,-16 14 0,-12 8 0,4 1 0,12-9 0,17-13 0,34-33 0,18-16 0,-2 3 0,3-1 0,-1 1 0,0 0 0,-4 4 0,-1 1 0,13-9 0,-19 16 0,-12 11 0,-4 6 0,0 2 0,-1 2 0,3 5 0,1 5 0,2 1 0,-1 1 0,-3-3 0,-3-4 0,-3-2 0,0 2 0,3 17 0,1 6 0,0-5 0,-3-7 0</inkml:trace>
  <inkml:trace contextRef="#ctx0" brushRef="#br0" timeOffset="365627">20720 8337 24575,'25'1'0,"0"2"0,3 3 0,1 2 0,-2 1 0,-3 0 0,-4-1 0,-5-4 0,-6 0 0,-3-1 0,-2 0 0,-1 1 0,2 0 0,3 1 0,3 1 0,2 1 0,-1 0 0,-4-2 0,-5-2 0</inkml:trace>
  <inkml:trace contextRef="#ctx0" brushRef="#br0" timeOffset="382128">24101 7440 24575,'35'9'0,"4"4"0,9 8 0,-3 6 0,-7 5 0,-6 8 0,-6 10 0,-4 12 0,-11-27 0,-2 2 0,0 3 0,-1 1 0,-1 3 0,-1 1 0,0 2 0,0 0 0,-2-2 0,-1-1 0,0-3 0,-1-1 0,-1-5 0,0-2 0,-1 23 0,-1-5 0,-6 0 0,-8 8 0,2-25 0,-2 0 0,-2 4 0,-3 2 0,-3 5 0,-2 0 0,-5 3 0,-4 1 0,8-14 0,-2 1 0,-3-1-257,-4 2 0,-3 0 0,-1-2 257,-2-1 0,-1-1 0,-2-1 0,0-1 0,0-2 0,-1-1 0,2-3 0,0-1 0,1-2 0,-17 9 0,0-3-153,1-1 1,-1-2 152,1-1 0,-1-1 0,-1 0 0,0-1 0,-2-1 0,1 0 0,1-1 0,0-1 0,3-1 0,1 0 0,3-3 0,2-2 0,3 0 0,0-2 0,3-1 0,-1-2 0,1 0 0,0-1 0,1-1 0,0-1 379,0-1 1,0 1-380,1-2 0,-1 0 158,0 0 1,0 0-159,1-1 0,-1-1 0,4-2 0,1-1 0,2 2 0,1 2 0,-4 5 0,-2 4 0,1 2 0,-2 3 0,-4 2-635,-1 1 1,-3 3 0,-3 0 0,-1-1 634,4-1 0,-1-1 0,-2 0 0,-1 0 0,-1 0 0,-3-1 0,-1 0 0,-1 0 0,-1-2 0,0 0-578,-2-1 0,0 0 1,0-2-1,-1-1 0,1 0 578,-1-2 0,0 0 0,0-2 0,0 0 0,-1-1 0,9-1 0,-1 0 0,0-1 0,0 0 0,-1-1 0,0 1 0,-1-1 0,-2 0 0,0-1 0,0 0 0,1 0 0,0 0 0,2-1 0,0 0 0,1 0 0,0-1 0,0 0 0,1 0 0,-6-1 0,1-1 0,0 0 0,2-1 0,1-1 0,-6 0 0,1-2 0,3-1 0,2-1-173,-4-2 0,2-3 0,4-1 173,8-1 0,2-1 0,2-1-52,-15-6 1,2-1 51,4 1 0,0 1 0,0 2 0,-1 0 0,-1 2 0,-1 1 0,1 0 0,0 1 0,1 1 0,0 0 0,1-1 0,0 0 1020,2-1 1,0 0-1021,-1-1 0,-2-2 0,-1 0 0,-2-1 0,-2-3 0,-1-1 856,17 7 0,0 0 0,-1-1-856,0-1 0,0 0 0,0-1 0,1 0 0,0-1 0,1 0 0,2-1 0,0-1 0,2-1 0,-16-13 0,4-2 245,3-2 0,2-1-245,3-1 0,2-1 0,3 3 0,3 0 69,5 3 1,2 1-70,5 5 0,2 2 0,-7-22 0,10 7 612,8 0-612,6-6 198,2-7-198,1-5 0,1-1 0,0 7 0,0 9 0,0 9 0,0 5 0,0 2 0,2 2 0,2 1 0,3 2 0,4 1 0,3 2 0,4-1 0,6-1 0,6 1 0,5-2 0,-1 2 0,-1 3 0,-1 2 0,5 0 0,5 0 0,4-1 0,-5 3 0,-10 5 0,-11 5 0,-9 6 0,-9 2 0,-4 2 0,-3 0 0,-4 0 0,-5 0 0,-4-1 0,-4-2 0,1-1 0,-1-1 0,3-3 0,2 0 0,2 0 0,5 2 0,2 1 0,5 1 0,2-1 0,1-1 0,3-1 0,7 1 0,10 2 0,8 7 0,3 9 0,-3 10 0,-11 9 0,-9 8 0,-18 5 0,-16 2 0,-6-6 0,0-12 0,13-11 0,11-10 0,6-6 0</inkml:trace>
  <inkml:trace contextRef="#ctx0" brushRef="#br0" timeOffset="394107">20307 7406 8191,'19'-11'0,"16"-14"5063,10-13-5063,2-7 2818,-12 8-2818,-14 11 1719,-10 11-1719,-6 8 6784,-3 9-6784,-1 6 0,-1 6 0,2 7 0,0 8 0,2 7 0,3 8 0,0 5 0,0 1 0,-3 3 0,-2-2 0,-2-5 0,0-7 0,0-8 0,0-9 0,-1-11 0,-4-6 0,-8-4 0,-10-3 0,-13 2 0,-8 0 0,-2 1 0,8 0 0,15 2 0,14 1 0,12-2 0,18 0 0,27-6 0,-15 0 0,3-2 0,7-2 0,2-3 0,-1-1 0,-2-1 0,-6 0 0,-3 0 0,19-5 0,-25 7 0,-15 8 0,-6 1 0</inkml:trace>
  <inkml:trace contextRef="#ctx0" brushRef="#br0" timeOffset="395593">20900 7329 24575,'15'5'0,"5"0"0,2 3 0,0 2 0,-5 1 0,-6 0 0,-5 0 0,-4 6 0,-2 9 0,-3 10 0,-6 11 0,-8 6 0,-6 1 0,-2-5 0,5-12 0,7-10 0,6-12 0,6-8 0,8-7 0,9-7 0,10-3 0,2-2 0,-4 2 0,-6 3 0,-10 4 0,-4 2 0</inkml:trace>
  <inkml:trace contextRef="#ctx0" brushRef="#br1" timeOffset="408391">22945 7909 24575,'29'-22'0,"1"0"0,13-14 0,6-4 0,-8 5 0,4-4 0,0-2-669,-7 7 1,1-1 0,0-1-1,0 0 669,9-11 0,0 0 0,-3 2 0,-5 6 0,-2 0 0,-3 3 425,6-7 0,-5 5-425,8-8 440,-21 23-440,-11 15 0,-6 8 0,-3 1 0,-1 1 0</inkml:trace>
  <inkml:trace contextRef="#ctx0" brushRef="#br1" timeOffset="414990">17055 9057 24575,'0'31'0,"0"19"0,1-15 0,0 2 0,1 5 0,0 1 0,1-1 0,1-2 0,4 25 0,-1-19 0,2-18 0,5-13 0,10-10 0,7-12 0,3-12 0,-2-10 0,-10-5 0,-10 4 0,-5 6 0,-7 8 0,-1 6 0,-7 2 0,-10 2 0,-12 4 0,-11 5 0,-8 7 0,-7 9 0,-4 5 0,1 3 0,6-3 0,14-7 0,15-7 0,14-7 0,11-4 0,19-7 0,27-10 0,-10 3 0,5-2 0,8-2 0,2-2 0,3-1 0,-2 0 0,-5 1 0,-3 2 0,-9 4 0,-4 1 0,12-4 0,-22 11 0,-14 5 0,-5 2 0</inkml:trace>
  <inkml:trace contextRef="#ctx0" brushRef="#br1" timeOffset="416507">17046 8353 24575,'0'10'0,"1"7"0,3 21 0,1 27 0,-3-21 0,0 3 0,-1 5 0,0 2 0,-1-3 0,0-1 0,0-5 0,0-4 0,0 23 0,0-24 0,0-18 0,0-11 0,0-8 0,-2-14 0,-2-23 0,-4-27 0,4 20 0,-1-2 0,0-3 0,-1 0 0,1 5 0,1 1 0,-4-20 0,3 23 0,3 20 0,1 11 0,-4 11 0,-6 11 0,-8 13 0,-4 6 0,0-2 0,7-6 0,6-10 0,4-11 0,5-13 0,11-16 0,12-15 0,16-8 0,-13 22 0,1 1 0,1 3 0,1 2 0,24-8 0,-10 11 0,-8 9 0,-4 9 0,1 9 0,0 4 0,-6 4 0,-6-2 0,-10-1 0,-4 5 0,-4-10 0,-1 0 0</inkml:trace>
  <inkml:trace contextRef="#ctx0" brushRef="#br1" timeOffset="416926">23271 9240 24575,'0'0'0</inkml:trace>
  <inkml:trace contextRef="#ctx0" brushRef="#br1" timeOffset="418157">22770 9357 24575,'36'-34'0,"0"0"0,0 0 0,2-3 0,3-3 0,-2 2 0,3-3 0,1-1 0,0 0-879,-4 3 1,1 0 0,0-1 0,1 0 0,-2 0 878,8-7 0,0 0 0,-1 0 0,-1 2 0,-5 6 0,-1 0 0,0 1 0,-3 3 449,3-3 0,-3 2 1,-2 3-450,1 1 0,-5 4 178,6-3 1,-23 21 0,-7 8 0</inkml:trace>
  <inkml:trace contextRef="#ctx0" brushRef="#br1" timeOffset="425240">7835 16652 24575,'38'8'0,"17"6"0,-18-6 0,3 1 0,4 0 0,0-2 0,-1-2 0,0-3 0,-3-2 0,-1-2 0,-2-2 0,-1-1 0,27-10 0,-12 3 0,-11 0 0,-11 5 0,-2 5 0,3 1 0,6 1 0,14 5 0,9 4 0,5 5 0,-29-6 0,1 1 0,2-1 0,1 1 0,4-1 0,2-1 0,3 0 0,1-2 0,0 0 0,-1-2 0,-5-2 0,-1 0 0,-6 0 0,-1-1 0,18 0 0,-7-2 0,-2-1 0,0-1 0,-2-1 0,-8 1 0,-10 1 0,-10 2 0,-7 1 0,1 0 0,5 1 0,10 1 0,6 0 0,1 0 0,-6-2 0,-9 0 0,-6 0 0,-6 1 0,-1 0 0,-2 0 0,0 1 0</inkml:trace>
  <inkml:trace contextRef="#ctx0" brushRef="#br1" timeOffset="430126">24682 8294 24575,'0'56'0,"0"-13"0,0 4 0,0 11 0,0 3 0,1 5 0,2-2 0,-1-9 0,2-4 0,0-13 0,1-5 0,8 8 0,-1-23 0,0-14 0,0-13 0,-3-17 0,-3-15 0,-4-14 0,-15-3 0,-12 4 0,-8 10 0,-1 17 0,9 13 0,12 9 0,18 0 0,22-6 0,17-7 0,8-5 0,-7 4 0,-10 6 0,-12 6 0,-11 6 0,-4 1 0,-5 0 0,-1 0 0,-1 0 0</inkml:trace>
  <inkml:trace contextRef="#ctx0" brushRef="#br1" timeOffset="433277">24528 7815 24575,'-4'-38'0,"-4"-27"0,4 17 0,-1-5 0,-1-8 0,1-2 0,1-2 0,0 2 0,2 7 0,-1 2 0,1 11 0,-1 4 0,-1-13 0,0 29 0,3 20 0,5 14 0,2 10 0,3 8 0,3 14 0,1 7 0,1 4 0,-1-8 0,0 1 0,-2-2 0,1 3 0,-1-2 0,2 5 0,-1-2 0,-1-3 0,-2-2 0,-1-4 0,0-3 0,4 17 0,-5-18 0,-4-16 0,-1-10 0,-2-4 0,-1-5 0,-5-4 0,-4-3 0,-3-4 0,0-3 0,-2-8 0,-4-18 0,6 9 0,-1-3 0,-3-9 0,0-2 0,0-5 0,-1-2 0,1-1 0,1-2 0,0-1 0,2 0 0,2 2 0,0-1 0,2 1 0,1 0 0,1 2 0,2 3 0,0 8 0,1 2 0,-3-19 0,3 23 0,2 19 0,1 15 0,2 5 0,0 10 0,1 6 0,0 8 0,5 12 0,3 11 0,3 5 0,2 3 0,0-4 0,0-8 0,-3-10 0,-4-9 0,-2-8 0,-1-6 0,-1-4 0,-1-7 0,-2-11 0,-4-18 0,-10-24 0,2 17 0,-2-2 0,-3-5 0,-2 0 0,1 1 0,-1 2 0,-9-21 0,10 18 0,11 22 0,7 17 0,6 14 0,6 15 0,4 17 0,4 13 0,-11-27 0,-1 0 0,7 25 0,-5-15 0,-5-14 0,-1-18 0,-3-16 0,1-16 0,-2-14 0,0-4 0,0 8 0,0 10 0,0 12 0,0 11 0,0 6 0,0 5 0,0 2 0,0 2 0,0-6 0,0-2 0</inkml:trace>
  <inkml:trace contextRef="#ctx0" brushRef="#br1" timeOffset="435410">24720 8895 24575,'19'6'0,"-4"1"0,1 2 0,-5-3 0,-2-3 0,-1-3 0,-1-1 0,0-2 0,0 0 0,0-1 0,-3 0 0,-1 0 0,-2 1 0,0-1 0,1 0 0,1-1 0,1 0 0,1-1 0,-1 1 0,0 2 0,-1 0 0,-1-1 0,-1 1 0,-1 0 0,0 2 0</inkml:trace>
  <inkml:trace contextRef="#ctx0" brushRef="#br1" timeOffset="436760">24412 8663 24575,'16'-3'0,"8"-2"0,11-3 0,8-2 0,5 0 0,-7 1 0,-8 2 0,-9 1 0,-7 3 0,-5 2 0,-4 1 0,-2 0 0,3 0 0,7-2 0,9-1 0,6-3 0,1 0 0,-4 1 0,-9 2 0,-8 1 0,-7 2 0</inkml:trace>
  <inkml:trace contextRef="#ctx0" brushRef="#br1" timeOffset="444444">24144 6681 24575,'20'9'0,"3"3"0,6 15 0,2 9 0,0 11 0,-3 0 0,-6-9 0,-6-9 0,-7-13 0,-4-7 0,-4-6 0,-4-25 0,2-11 0,7-33 0,2 31 0,3-1 0,2-1 0,2 2 0,14-25 0,-5 21 0,-10 17 0,-7 14 0,-2 8 0,1 9 0,5 16 0,4 14 0,4 7 0,-1-1 0,-2-12 0,-4-11 0,-3-9 0,-3-10 0,-2-14 0,0-16 0,1-14 0,3-6 0,1 8 0,0 12 0,-3 14 0,-1 8 0,0 4 0,2 1 0,7 5 0,12 12 0,9 12 0,5 11 0,3 5 0,-5-7 0,-6-4 0,-8-11 0,-8-11 0,-6-5 0,-3-6 0,-2-1 0,1 0 0,3-2 0,6-5 0,9-6 0,9-7 0,8-5 0,3-5 0,-2-6 0,-3-4 0,-8-5 0,-9 1 0,-7 3 0,-8 6 0,-4 9 0,-5 8 0,-5 7 0,-6 7 0,-8 7 0,-4 8 0,-2 9 0,4 6 0,5-1 0,6-1 0,5-4 0,4 0 0,2-1 0,1-4 0,1 1 0,8 11 0,1-5 0,8 7 0,-2-11 0,-1-6 0,1-4 0,-1-3 0,1-7 0,2-4 0,-2-9 0,-1-6 0,-3-4 0,-3-1 0,-2 3 0,-3 5 0,-3 7 0,-1 5 0,0 4 0,0 13 0,1 7 0,2 17 0,4 7 0,5 1 0,5-4 0,0-8 0,0-13 0,5-13 0,3-16 0,4-15 0,-3-12 0,-8-3 0,-8 6 0,-7 8 0,-2 10 0,0 7 0,1 7 0,0 2 0,2 1 0,1 0 0,2 0 0,7 2 0,10 3 0,12 3 0,8 2 0,-1 1 0,-8-3 0,-10 0 0,-10-3 0,-6-2 0,-4-5 0,-1-14 0,2-17 0,5-19 0,4-10 0,1 6 0,-3 13 0,-5 21 0,-7 20 0,-5 14 0,-7 13 0,-7 10 0,-7 8 0,-7 7 0,-2 6 0,1 0 0,5-6 0,8-10 0,6-12 0,7-9 0,2-5 0,3-7 0,0-3 0</inkml:trace>
  <inkml:trace contextRef="#ctx0" brushRef="#br1" timeOffset="453942">16961 9139 24575,'-1'35'0,"0"0"0,-1 19 0,1-14 0,0 1 0,0 18 0,3-2 0,5 1 0,3 0 0,1-4 0,2-6 0,2-9 0,0-10 0,1-9 0,-2-9 0,-1-3 0,1-4 0,3-1 0,4-1 0,10-4 0,8-4 0,5-6 0,0-6 0,-7-3 0,-9-3 0,-9 2 0,-8 1 0,-6 6 0,-4 4 0,-3 5 0,-1 4 0,-2 1 0,-1 3 0,2 4 0,0 3 0,2 2 0,0-4 0,1-2 0</inkml:trace>
  <inkml:trace contextRef="#ctx0" brushRef="#br1" timeOffset="455089">16397 9703 24575,'19'-36'0,"4"-7"0,6-6 0,8 0 0,11 7 0,-19 22 0,3 3 0,5-2 0,2 1 0,1 1 0,0 0 0,-2 0 0,0 2 0,-4 0 0,-2 2 0,21-8 0,-11 4 0,-8 4 0,-8 2 0,-6 3 0,-5 2 0,-5 3 0,-5 2 0,-6 4 0,-1-2 0,-3 2 0</inkml:trace>
  <inkml:trace contextRef="#ctx0" brushRef="#br1" timeOffset="462110">4416 17990 24575,'17'2'0,"9"5"0,15 6 0,16 6 0,-26-8 0,0 1 0,1-1 0,0 0 0,26 9 0,-7-4 0,0-5 0,4-4 0,10-8 0,-29-4 0,1-2 0,2-2 0,0-2 0,1-1 0,0 0 0,-2 1 0,-1 0 0,0 3 0,-1 2 0,27 0 0,-14 3 0,-13 3 0,-14 2 0,-9 1 0,-7-1 0,-4 0 0</inkml:trace>
  <inkml:trace contextRef="#ctx0" brushRef="#br1" timeOffset="464158">9481 16719 24575,'28'3'0,"18"7"0,-13-2 0,3 1 0,6 1 0,3 0 0,2 1 0,1-1 0,1-2 0,0-2 0,-2-2 0,0-2 0,-1-2 0,-1-3 0,-5-2 0,-1-1 0,-2-2 0,-1-2 0,-3 0 0,-3 0 0,21-9 0,-13 5 0,-12 7 0,-10 5 0,-3 2 0,2 0 0,2 0 0,4 0 0,-2 0 0,-8 0 0,-4 0 0</inkml:trace>
  <inkml:trace contextRef="#ctx0" brushRef="#br1" timeOffset="465575">15376 16590 24575,'43'15'0,"-10"-4"0,3 0 0,15 3 0,5-1 0,-12-4 0,1-2 0,1 0-425,3-2 1,1-1-1,0-3 425,2-1 0,0-2 0,0-3 0,0-2 0,0-3 0,0-1 0,1-3 0,0-2 0,-1-1 0,-2-1 0,0-2 0,-1 1 0,-3-1 0,-1 1 0,-1 1 208,14-5 0,-2 3-208,-9 5 0,-2 3 105,-6 4 1,-2 3-106,28 0 0,-31 4 0,0 1 0,3 1 0,1 0 323,3 2 1,-1 2-324,2 1 0,0 1 0,-4 3 0,-1 1 0,-2 2 0,-1 1 0,-1 0 0,0 1 0,3 2 0,1 0 0,4 0 0,1-1 0,5 0 0,0-1 0,3-1 0,1-1 0,-5-2 0,0-1 0,-7-2 0,-3 1 0,15 4 0,-24-3 0,-14-3 0,-8-3 0,-4-3 0</inkml:trace>
  <inkml:trace contextRef="#ctx0" brushRef="#br1" timeOffset="468027">5382 18028 24575,'52'2'0,"-18"0"0,1 0 0,10 0 0,3-1 0,3-1 0,1-2 0,-1-1 0,-1-3 0,1-3 0,-2-1 0,-1-1 0,-1-1 0,-3 0 0,-1 0 0,-5 2 0,0 1 0,23-2 0,-14 7 0,-10 4 0,1 5 0,17 14 0,-12-1 0,6 4 0,-8-3 0,3 1 0,2 1-364,7 1 0,1 1 0,2-1 364,2-2 0,2 0 0,-1-2 0,-2-2 0,-1-2 0,-1-2-67,-5-2 0,-1-2 0,-1-1 67,14 0 0,-2-2 0,-9-3 0,-2-1 0,-3-3 0,1-2 0,0 0 0,1-2 0,5-1 0,2-1 0,5-2 0,2 0-260,-16 3 0,0 0 0,2 0 260,5 0 0,1 1 0,2-1 0,3 1 0,1 0 0,1 1 0,1-1 0,0 2 0,0 0 0,-3 0 0,-1 1 0,-2 0 0,-4 0 0,-1 1 0,-2 0 518,15 0 1,-4 1-519,-11 1 0,-4 1 102,-9 0 0,-1 0-102,20 1 0,-14 1 0,6 0 832,8-1-832,-22-1 0,2-1 0,14 1 0,4-2 0,-10 1 0,3 1 0,1-2-366,6 1 0,2-1 0,0 0 366,2-1 0,1 1 0,-1-1 0,-3-1 0,0 1 0,-2-1 0,-6-1 0,-1 1 0,-2 0 0,12-1 0,-2 0 0,-7 2 0,-3 0 0,22 0 0,-8 2 0,-3 0 0,-2 2 1098,-3 0-1098,-15 0 0,-11 0 0,-11-1 0,-6 0 0,-4 1 0,-2-1 0</inkml:trace>
  <inkml:trace contextRef="#ctx0" brushRef="#br1" timeOffset="469459">10873 18108 24575,'16'0'0,"12"0"0,11-2 0,15-2 0,9-3 0,2-3 0,-2-2 0,-10 0 0,-14 0 0,-11 5 0,-10 2 0,-7 2 0,-5 1 0,-1 1 0,-1-1 0,-1 2 0,0-1 0,0-1 0,1 1 0,0-1 0,1-1 0,1 0 0,6-3 0,10 1 0,1 1 0,-5 1 0,-7 2 0</inkml:trace>
  <inkml:trace contextRef="#ctx0" brushRef="#br1" timeOffset="471658">16803 9152 24575,'0'10'0,"3"13"0,5 15 0,8 17 0,-5-21 0,1 0 0,0 1 0,1 0 0,1 0 0,1 0 0,-2-1 0,1-1 0,0-2 0,0 0 0,16 24 0,-1-8 0,-1-8 0,-2-10 0,-3-7 0,-1-5 0,-2-5 0,0-5 0,0-8 0,1-10 0,-2-14 0,-2-10 0,-3-14 0,-7 17 0,-3 1 0,-8 23 0,-5 5 0,-3 2 0,-4 1 0,1 0 0,3 0 0,3 2 0,5-2 0,1 1 0</inkml:trace>
  <inkml:trace contextRef="#ctx0" brushRef="#br1" timeOffset="472443">16299 9695 24575,'38'-4'0,"0"-1"0,13-3 0,4-3 0,-6 2 0,3-3 0,0 0-584,5-2 1,0-1 0,-1-1 583,0-1 0,0 0 0,-2 0 0,-8 2 0,-1 0 0,-4 1 283,6-3 0,-5 1-283,11-3 289,-29 11-289,-15 6 0,-4 2 0,-3 0 0,-1 0 0</inkml:trace>
  <inkml:trace contextRef="#ctx0" brushRef="#br1" timeOffset="504422">2018 12357 24575,'38'-3'0,"1"-1"0,8 1 0,3-1 0,13-1 0,3 0-385,-18 3 1,0-1-1,0 1 385,0 0 0,1 0 0,0 1 0,0 0 0,-1 0 0,1 0 0,-3 1 0,1-1 0,-1 0 0,19 0 0,-1 0 0,-3 0 0,-1-1 164,-3 0 1,0 1-165,0-1 0,-1 0 101,0-1 1,-2 0-102,-2-1 0,-1 0 0,-5-1 0,-2 1 0,-7-1 0,-4 1 584,16-3-584,-21 3 0,-16 3 0,-6 1 0</inkml:trace>
  <inkml:trace contextRef="#ctx0" brushRef="#br1" timeOffset="505422">3476 12130 8191,'19'0'0,"17"4"5063,17 5-5063,8 4 2818,-12 2-2818,-14-2 1719,-16-3-1719,-9-2 6784,-6-2-6784,-3-2 0,-8 7 0,-15 11 0,-26 20 0,15-13 0,-3 2 0,-4 2 0,1 2 0,1-3 0,2 0 0,8-7 0,3-1 0,-7 8 0,18-18 0,10-8 0</inkml:trace>
  <inkml:trace contextRef="#ctx0" brushRef="#br0" timeOffset="516022">5804 13179 8191,'11'7'0,"21"10"5063,25 12-5063,-18-11 0,3 1 1409,5 1 0,2-2-1409,-2 0 0,0-3 859,-3-1 1,-1-3-860,-4-2 0,-2-2 6784,29-1-6784,-6-12 0,-2-12 0,-27 7 0,0-2 0,0 0 0,1 0 0,1 3 0,1 1 0,31 0 0,-2 5 0,-5 4 0,-14 0 0,-11 1 0,-11 1 0,-2 0 0,3 2 0,11-2 0,9 0 0,8-2 0,2 0 0,-1 0 0,2 0 0,0-2 0,4-1 0,3-1 0,3 4 0,-29 2 0,0 3 0,2 1 0,1 1 0,3 3 0,0 1 0,0 0 0,1 0 0,-2-2 0,0-1 0,-4-2 0,-1-1 0,23-4 0,-8-7 0,-9-2 0,-7-1 0,-5 3 0,-10 1 0,-6 2 0,5 6 0,37 16 0,-1-2 0,9 1 0,-6-2 0,4 1 0,2-1-556,-8-4 0,1 0 0,1 0 0,0-2 556,-1-1 0,1-1 0,-1-2 0,-1-1 0,-3-2 0,-1-1 0,0-2 0,-2-2-224,10-4 0,-1-4 0,-2-2 224,-4-3 0,-3-4 0,-1-1 0,-5-1 0,-1-2 0,-1-2 0,12-11 0,-1-1 0,1 0 0,-4 3 0,-16 14 0,-2 3 0,2 0 0,-1 4 2142,3 11-2142,3 2 754,8 2-754,12 2 0,-25 1 0,1 1 0,5 3 0,1 0 0,1 1 0,1 1 0,2-1 0,0 0 0,0-2 0,0-2 0,-2-2 0,-1-1 0,-1-1 0,-2-1 0,-4 0 0,-1-2 0,29-3 0,2-2 0,-29 3 0,1-2 0,4 1 0,1 0 0,2-1 0,0 1 0,0 0 0,1 1 0,-2-1 0,1 2 0,-1 0 0,0 0 0,1 1 0,1 0 0,0 0 0,0-1 0,0 0 0,-1 0 0,-2-1 0,0-1 0,-3-1 0,-1-1 0,-3-1 0,-1-2 0,0-2 0,0-1 0,1-1 0,-1-1 0,1-1 0,-1 0 0,1 0 0,-2 0 0,24-13 0,-14 6 0,-13 7 0,-13 8 0,-10 4 0,-22 6 0,-10 3 0,2-1 0,4 0 0</inkml:trace>
  <inkml:trace contextRef="#ctx0" brushRef="#br0" timeOffset="525191">22263 16481 8191,'40'41'0,"-7"-9"0,6 4 1562,-7-8 1,3 0 0,1 1-1563,4 1 0,2 1 0,0-4 0,16 7 0,0-7 1432,-7-8 0,0-5-1432,-4-8 0,-2-6 882,-4-7 0,-4-7-882,-3-4 0,-4-4 3322,-3-2 0,-3-2-3322,11-17 424,-7 13-424,-4 15 0,6 10 0,15 8 0,20 7 0,-23-2 0,2-1 0,4 1 0,2-1 0,3-1 0,2-2 0,0-1 0,-1-3 0,-2-1 0,-2-3 0,-2-1 0,-1-1 0,-6-1 0,-1 1 0,-2 0 0,-1 1 0,0 1 0,-1 2 0,-2 1 0,1 0 0,0 1 0,1 0 0,-2 0 0,0-2 0,31-1 0,-8-2 0,-14 0 0,-13 1 0,-16 2 0,-6 2 0</inkml:trace>
  <inkml:trace contextRef="#ctx0" brushRef="#br0" timeOffset="527758">2711 17298 24575,'41'24'0,"11"10"0,-19-15 0,2 0 0,2 0 0,1-3 0,-2-4 0,0-6 0,0-6 0,-1-5 0,0-8 0,-2-6 0,-1-6 0,-2-4 0,-3-2 0,-2-1 0,12-21 0,-13 18 0,-8 20 0,-2 9 0,9 5 0,15 5 0,19 6 0,-22-3 0,2 1 0,2 1 0,1 0 0,0-1 0,1-1 0,1-2 0,0-2 0,2-3 0,0-2 0,0-3 0,-1-1 0,-3-3 0,-1-1 0,24-12 0,-21 4 0,-16 6 0,-17 6 0,-4 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8:06:56.125"/>
    </inkml:context>
    <inkml:brush xml:id="br0">
      <inkml:brushProperty name="width" value="0.05292" units="cm"/>
      <inkml:brushProperty name="height" value="0.05292" units="cm"/>
      <inkml:brushProperty name="color" value="#FF0000"/>
    </inkml:brush>
  </inkml:definitions>
  <inkml:trace contextRef="#ctx0" brushRef="#br0">10005 8500 24575,'-39'40'0,"15"-18"0,-1 1 0,-3 4 0,0-1 0,2-2 0,3-2 0,-10 11 0,16-15 0,14-11 0,8-7 0,14-5 0,15-3 0,13 1 0,9 1 0,-1 3 0,-6 2 0,-12 1 0,-13 0 0,-11 2 0,-10 0 0,-9 1 0,-8-1 0,-5 0 0,-17-10 0,10 0 0,-7-7 0,16 4 0,4 4 0,5 1 0,4 2 0,3 3 0</inkml:trace>
  <inkml:trace contextRef="#ctx0" brushRef="#br0" timeOffset="984">14103 5191 24575,'0'47'0,"0"0"0,1 3 0,-1 5 0,1 3 0,0-3 0,0 3 0,0 3 0,0-1-708,0 4 0,0 2 0,0-1 0,-1-1 708,1-4 0,0-1 0,0-1 0,-1-4 0,1 3 0,-1-3 0,0-5 448,0 2 1,0-6-449,0 6 116,1-30 1,0-14-1,0-5 1</inkml:trace>
  <inkml:trace contextRef="#ctx0" brushRef="#br0" timeOffset="2434">14186 5470 24575,'57'-10'0,"-1"0"0,1 1 0,-9 0 0,3 1 0,3-2 0,3 0 0,2 1 0,4-1 0,-11 2 0,3 0 0,3 0 0,1-1 0,1 1 0,2 0 0,2-1 0,-1 1 0,1 0 0,1 0-820,-4 0 1,1 1 0,1 0 0,1-1 0,1 1-1,0 0 1,1-1 0,0 1 0,1 0 0,0 1 0,1-1-1,-1 0 713,-3 1 1,0 0-1,0 0 1,1 1 0,1-1-1,0 0 1,0 1-1,1-1 1,-1 1 0,0 0-1,0 0 1,0 0-1,0 0 1,-1 1-48,-2-1 0,0 1 0,1 1 0,-1-1 0,0 0 0,1 1 0,-1-1 0,0 1 1,-1 0-1,0 0 0,-1 0 0,0 0 0,-1 0 0,-1 0 154,8-1 0,0 1 0,-1 0 0,-1 0 0,-1 0 0,0 0 0,-1 0 0,0 0 0,-2 1 0,0-1 0,0 0 61,3 0 1,0-1 0,0 1 0,-1 0 0,-2 0 0,-1 0 0,-1-1 0,-3 1 0,-2 0-62,16-1 0,-3 0 0,-3 0 0,-5 0 0,-4-1 0,5 0 0,-5 0 0,-7 1 0,-2-1 0,-5 1 0,-7 1 0,1-1 0,8-1 0,5 0 0,4-1 347,-4 1 1,3-1-1,4 0 1,1 0-1,2 0-347,-1 0 0,2 0 0,2 0 0,1-1 0,3 1 0,2-1 0,-9 2 0,4-2 0,2 1 0,1 0 0,1-1 0,-1 1 0,-1-1 0,-2 1 0,-4 1 0,10-1 0,-3 0 0,-2 0 0,-1 1 0,0-1 0,2 1 0,-5-1 0,4 0 0,0 0 0,-1 1 0,-3-1 0,-6 1 0,-7 1 2303,22-2 0,-13 1-2303,-18 2 0,-8 1 2939,-5 4-2939,-18 23 0,-6 8 0,-1 8 0,0 2 0,0 5 0,0 4-458,0-1 1,0 5-1,1 1 1,0 1 457,0-6 0,1 1 0,0 1 0,1 0 0,0 0 0,1 12 0,2 0 0,-1 0 0,1-3 0,0-5 0,0-1 0,1-2 0,0-2 1080,1 2 1,1-3 0,0-3-1081,0 2 0,-1-6 0,1 8 0,-3-34 0,-4-13 0</inkml:trace>
  <inkml:trace contextRef="#ctx0" brushRef="#br0" timeOffset="4018">14008 6805 24575,'50'-10'0,"0"0"0,-1 0 0,-1 2 0,4-1 0,2 0 0,3-1 0,3 1 0,-3 0 0,2-1 0,3 1 0,2-1 0,2 1 0,1-1 0,1 1-984,-11 1 1,1 0 0,1 1 0,1-1 0,1 0 0,1 0 0,1 1 0,-1-1 0,2 0 0,-1 1 847,0-1 1,1 1-1,0-1 1,1 0-1,0 1 1,1-1 0,0 1-1,0-1 1,1 1-1,-1-1 1,0 0-45,-3 1 0,0 0 1,1 0-1,-1 0 1,1 0-1,0-1 1,-1 1-1,1 0 1,0 0-1,0-1 1,0 1-1,0 0 180,0-1 0,0 1 0,1-1 0,-1 1 0,1-1 0,-1 1 0,0-1 0,1 1 0,-2-1 0,1 0 0,-1 1 0,0-1 0,3 0 0,-1 0 0,0-1 0,0 1 0,0 0 0,0 0 0,-2-1 0,1 1 0,-1-1 0,-1 1 0,0 0 0,6-2 0,-1 1 0,0-1 0,0 1 0,-2-1 0,0 1 0,-1-1 0,-2 1 0,-1-1 128,7 0 0,-2-1 0,0 0 0,-3 0 0,0 0 0,-3 1 0,-2-1-128,7-2 0,-2 0 0,-3 0 0,-3 0 0,-3 1-6,11-5 1,-5 1 0,-6 0 5,-1 0 0,-8 2 3905,4-2-3905,11 4 0,-10 4 0,7-2 894,-12 3 1,3-1-1,4 0 1,2-1-895,1-1 0,4 0 0,2 0 0,1 0 0,1-1-155,-6 2 0,1 0 0,2-1 0,0 1 0,0-1 0,1 1 155,-5 0 0,0 0 0,1-1 0,0 1 0,0 0 0,0-1 0,-1 1 0,7-1 0,-1 0 0,0 0 0,0 0 0,-2 0 0,-1 1 0,2 0 0,0 0 0,-2 0 0,-1 0 0,-2 1-124,3-1 1,-1 1 0,-3 0 0,-3 1 123,-2 1 0,-3 0 0,-4 2 0,0 0 0,-6 0 0,5 0 0,-28 3 0,-10 1 0</inkml:trace>
  <inkml:trace contextRef="#ctx0" brushRef="#br0" timeOffset="5250">15296 5363 24575,'1'36'0,"0"-1"0,3 21 0,1 7 0,0-11 0,1 3 0,1 1-437,-1 4 0,1 0 1,0-1 436,0-6 0,0-1 0,0-4 0,1 9 0,-1-7 213,-2-13 1,-1-5-214,1 5 217,-2-20-217,-1-9 0,1-1 0,1 2 666,1 8-666,1 13 0,3 7 0,-4-11 0,-1-7 0</inkml:trace>
  <inkml:trace contextRef="#ctx0" brushRef="#br0" timeOffset="6084">16488 5310 8191,'1'41'0,"2"-3"0,2 7 2229,3 18 0,1 5-2229,-2-14 0,1 2 0,-1 1 0,1-1 0,0 0 0,0-2 0,-1-5 0,0-1 0,-1-2 0,1 11 0,0-5 1444,-2-15 1,0-3-1445,1 9 1793,-4-22-1793,1-11 1639,-2-6 0,0-3 0,1-1 0</inkml:trace>
  <inkml:trace contextRef="#ctx0" brushRef="#br0" timeOffset="7080">17625 5172 24575,'2'57'0,"1"-15"0,0 3 0,1 12 0,2 2 0,0-15 0,0 1 0,0-1 0,5 17 0,0-3 0,1-7 0,-1-4 0,0-8 0,-1-4 0,5 14 0,-5-21 0,-4-13 0,-3-7 0,-3-4 0,0-3 0</inkml:trace>
  <inkml:trace contextRef="#ctx0" brushRef="#br0" timeOffset="7784">18991 5218 24575,'1'37'0,"0"0"0,2 19 0,1 5 0,0-11 0,0 3 0,0 0 0,0 4 0,1 1 0,-1-2 0,0-5 0,0-2 0,0-2 0,1 7 0,-1-5 0,1-10 0,0-5 0,0-2 0,1-16 0,-5-15 0</inkml:trace>
  <inkml:trace contextRef="#ctx0" brushRef="#br0" timeOffset="8584">20351 5187 24575,'8'55'0,"-1"-19"0,1 2 0,4 12 0,1 1 0,1 3 0,1-2 0,-2-8 0,-1-4 0,8 19 0,-9-27 0,-5-17 0,-4-7 0,0-5 0,-1-2 0</inkml:trace>
  <inkml:trace contextRef="#ctx0" brushRef="#br0" timeOffset="9247">21163 5052 24575,'1'34'0,"0"1"0,1 10 0,1 3 0,0 12 0,0 2 0,1 2 0,-1-1 0,0-9 0,0-3 0,0-12 0,-1-4 0,3 12 0,-2-24 0,-1-15 0,-1-4 0</inkml:trace>
  <inkml:trace contextRef="#ctx0" brushRef="#br0" timeOffset="10350">12567 4551 8191,'0'35'0,"1"30"2531,1-20 1,2 4-2532,3 6 0,2 0 1409,2-6 0,2-3-1409,1-8 0,1-4 1719,12 12-1719,-1-23 6784,2-14-6784,3-9 0,-11 0 0,-5-1 0</inkml:trace>
  <inkml:trace contextRef="#ctx0" brushRef="#br0" timeOffset="11100">12036 4887 24575,'62'-5'0,"-21"0"0,2-2 0,11-2 0,3-2 0,2-2 0,-2-1 0,-8 1 0,-3 0 0,-11 2 0,-3 1 0,8-3 0,-20 7 0,-11 5 0,-1 1 0,18-2 0,22-4 0,-3 1 0,-1 1 0,8-3 0,4 2 0</inkml:trace>
  <inkml:trace contextRef="#ctx0" brushRef="#br0" timeOffset="12117">13644 4741 8191,'-23'-20'0,"-20"-15"2531,17 14 1,-3 0-2532,-2-1 0,0 3 2818,-17-4-2818,15 14 1719,13 17-1719,10 14 6784,4 15-6784,4 12 0,3-2 0,5-8 0,10-13 0,15-18 0,11-17 0,11-17 0,-1-11 0,-10 2 0,-13 9 0,-12 14 0,-8 9 0,-4 5 0,-3 6 0,-2 8 0,0 14 0,2 18 0,2 18 0,-1-28 0,2 2 0,0 1 0,2 0 0,1-1 0,2-1 0,2-2 0,1-4 0,2 5 0,0-11 0</inkml:trace>
  <inkml:trace contextRef="#ctx0" brushRef="#br0" timeOffset="13151">13222 5293 24575,'1'35'0,"0"1"0,3 12 0,0 3 0,1-8 0,0 2 0,1 0 0,0 1 0,1 1 0,0-2 0,3 17 0,0-3 0,-2-14 0,0-5 0,3 13 0,-4-24 0,-4-20 0,-8-18 0,-13-23 0,-15-18 0,11 21 0,-1-1 0,0 2 0,0 2 0,-14-13 0,13 18 0,13 18 0,8 19 0,9 17 0,11 10 0,14 4 0,12-8 0,9-10 0,2-13 0,6-15 0,-28-9 0,-1-6 0,2-8 0,0-5 0,-1-8 0,-1-3 0,-2-4 0,-3 2 0,3-9 0,-11 16 0</inkml:trace>
  <inkml:trace contextRef="#ctx0" brushRef="#br0" timeOffset="60480">3279 14719 24575,'35'0'0,"24"-2"0,-19 0 0,2-1 0,6 1 0,1-2 0,0 0 0,-2 0 0,-2 0 0,-2 0 0,-2 1 0,-2-1 0,-2 0 0,-2 0 0,29-3 0,-6 2 0,0 0 0,3 1 0,2-1 0,1 1 0,-1 3 0,-1 1 0,0 3 0,-28-1 0,0 1 0,0 1 0,1-1 0,1 1 0,1 0 0,-2-1 0,0-1 0,0 0 0,1-1 0,-1 0 0,2 0 0,1 0 0,2 0 0,1 0 0,1 0 0,2 0 0,0 0 0,2 0 0,1 0 0,-1-1 0,1 0 0,1 0 0,-1 0 0,1 0 0,0 0 0,-2 0 0,1 0 0,-1 0 0,0-1 0,0 0 0,1 0 0,-1-1 0,1 0 0,1 0 0,-1-1 0,4 1 0,-1-1 0,3 0 0,0 0 0,6 0 0,1 0 0,3 1 0,1 0 0,2 0 0,-1 2 0,0-1 0,-2 2 0,-6-1 0,-4 0 0,-9 0 0,-3 0 0,14 0 0,-25 0 0,0-4 0,27-8 0,-4 0 0,11-3 0,-1 0 0,-5 3 0,-1 0 0,4-1-352,-11 2 0,3 0 0,2-1 0,-1 1 0,-3 0 352,2 1 0,-3 1 0,0 1 0,-1-1 0,14-1 0,-1-1 0,-1 1-143,-4 1 1,-2 1-1,-1-1 143,-6 2 0,-2 0 0,-2 0 0,12-2 0,-5 1 0,-10 2 0,-3 0 0,12-1 0,-23 4 0,-16 3 0,-5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8:08:26.603"/>
    </inkml:context>
    <inkml:brush xml:id="br0">
      <inkml:brushProperty name="width" value="0.05292" units="cm"/>
      <inkml:brushProperty name="height" value="0.05292" units="cm"/>
      <inkml:brushProperty name="color" value="#FF0000"/>
    </inkml:brush>
  </inkml:definitions>
  <inkml:trace contextRef="#ctx0" brushRef="#br0">19422 4640 24575,'51'2'0,"-14"0"0,4 0 0,13 2 0,5-1 0,-14 0 0,2 0 0,0-1-454,4 0 0,0 0 0,1-1 454,0-1 0,1-1 0,0 0 0,1 0 0,1-2 0,-1 0 0,0 0 0,-1-1 0,0-1 0,-2 1 0,-2-1 0,1 0 0,-3-1 0,0 1 0,-1 0 91,0 0 1,0-1-1,1 1-91,-1 1 0,1 0 0,0-1 0,2 0 0,1 0 0,0 0-160,2 0 1,0 1-1,1-1 160,0 0 0,0 0 0,0-1 0,1 0 0,0 0 0,0 0 0,0 0 0,1 0 0,-2 0 0,-1 0 0,0 0 0,-2 0 0,-3 1 0,0 0 0,-1 1 0,19-2 0,-1 1 0,-7 0 0,-2 1 0,-2 1 0,-2 0 331,-1 0 0,-1 0-331,-1-1 0,0 1 64,2 0 0,0 1-64,0 0 0,-1-1 388,0 2 1,-2 0-389,-2 1 0,-1 0 0,-4 0 0,-1 0 0,-4 0 0,-3 0 0,18 0 0,-16 0 0,-15 0 0,-12 1 0,-6 1 0,-3-1 0,0 1 0</inkml:trace>
  <inkml:trace contextRef="#ctx0" brushRef="#br0" timeOffset="10684">9299 8964 24575,'40'0'0,"1"-1"0,19-1 0,8-1 0,-22 0 0,3-1 0,2-1 0,2 0-966,-3 0 0,3-1 1,1 0-1,0-1 0,0 0 966,3-1 0,0 0 0,1 0 0,0-1 0,0 1 0,2-1 0,0 0 0,0 0 0,0 0 0,-1 1 0,-1-1 0,-1 1 0,-1 0 0,0 0 0,0 0 0,7 0 0,0 0 0,-1 1 0,-2 0 85,-6 1 1,-2 0-1,0 0 1,-2 1-86,9 0 0,-2 0 0,-2 0 300,-7 1 1,-2 1 0,-1-1-301,12 0 0,-1-1 0,-5 0 0,-2 0 0,-6 1 0,-2-1 1215,-4 1 1,-1 0-1216,26-4 1012,-15 1-1012,-13 3 142,-16 1-142,-10 1 0,-6 2 0,-8 4 0,0-1 0,-2 2 0,5 0 0,1-2 0,2 3 0,0-1 0,0 1 0,0-3 0,0 0 0</inkml:trace>
  <inkml:trace contextRef="#ctx0" brushRef="#br0" timeOffset="20504">5220 8815 24575,'29'26'0,"0"-1"0,6 5 0,2 1 0,6 6 0,2 1 0,-1-2 0,-2-1 0,-5-7 0,-3-3 0,15 10 0,-15-15 0,-15-11 0,-6-4 0,3-13 0,16-18 0,1-1 0,5-4 0,0 1 0,3-3 0,2 0-435,-3 4 1,2-2 0,1 1 0,1-1 434,2-1 0,2-1 0,0 1 0,0 1 0,-3 2 0,0 0 0,0 2 0,-2 0-142,8-2 1,-2 1-1,-3 3 142,8-4 0,-5 4 0,-15 8 0,-5 3 0,6-2 0,-20 7 0,-8 6 0,-5 1 0,-2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8:15:45.071"/>
    </inkml:context>
    <inkml:brush xml:id="br0">
      <inkml:brushProperty name="width" value="0.05292" units="cm"/>
      <inkml:brushProperty name="height" value="0.05292" units="cm"/>
      <inkml:brushProperty name="color" value="#FF0000"/>
    </inkml:brush>
  </inkml:definitions>
  <inkml:trace contextRef="#ctx0" brushRef="#br0">7339 11681 24575,'39'26'0,"1"-1"0,10 9 0,5 2 0,-8-7 0,2 3 0,3-2-674,-10-6 0,2 0 0,0-1 1,1 0 673,0-2 0,1-1 0,1-1 0,-1-2 0,17 4 0,0-3 0,0-2 0,-1-3 0,0-2 0,-1-2 0,-3-3 0,0-2 0,-1-3 0,1-2 0,-1-4 0,0-1 0,0-4 0,-1-2 0,1-2 0,2-3 0,-1-3 0,1 0 0,3-3 0,-1 0 0,0-1 0,0 0 0,-1 1 0,0 0-69,-4 1 1,0 2 0,0 1 68,-5 4 0,0 1 0,-2 2 181,-4 2 0,-1 2 0,0 4-181,17 3 0,-1 8 0,-18 5 0,-1 4 0,1 3-291,2 7 0,1 3 0,-1 3 291,3 3 0,1 3 0,-1-2 0,0 0 0,1-1 0,-1-3 0,-4-5 0,0-1 0,-1-5 630,13 2 1,-1-7-631,-9-8 0,-2-7 416,-7-10 0,-3-6-416,-5-7 0,-4-5 75,-5-2 1,-1-1-76,13-23 986,-1 21-986,6 18 0,13 9 0,15 6 0,-26 0 0,2 1 0,2-1 0,0 0 0,-2 0 0,0 0 0,-3-1 0,-2 0 0,25 0 0,-11 0 0,-6-2 0,-3-2 0,-2-6 0,2-5 0,3-4 0,6-6 0,7-4 0,-27 13 0,2-1 0,0-3 0,1-1 0,0-3 0,-2-2 0,-2-1 0,-2-2 0,-2-2 0,-4-1 0,-5-3 0,-3-1 0,-3-4 0,-4-2 0,-2-7 0,-4-2 0,-1-6 0,-3 0 0,0-4 0,-2 0 0,0-1 0,0 2 0,0 2 0,0 2 0,3 5 0,0 1 0,0 3 0,1 1 0,0 5 0,-1 0 0,0 2 0,-2 0 0,-1-2 0,-4 1 0,-6-1 0,-4 0 0,-11-3 0,-7 2 0,1 11 0,-6 2 0,-2 1-592,-11-1 0,-4 2 0,-2 2 592,9 6 0,-3 1 0,0 2 0,-1 1 0,-1 0 0,-1 1 0,0 2 0,1 1 0,3 2 0,1 1 0,0 2 0,1 0-204,2 2 1,2 1 0,0 0 0,2 2 203,-7 1 0,2 2 0,1 2-81,5 1 0,0 3 0,2 1 81,-17 7 0,2 5 0,2 6 0,2 5 0,15-8 0,1 3 0,0 1 0,-1 2 0,1 2 0,0 0 0,0 1 0,0 1 0,1 0 0,2-2 0,0 0 0,1-1 0,-13 12 0,1-1 0,6-5 0,3-2 0,6-4 0,3 0 838,5-2 0,4 0-838,-9 27 878,12 3-878,10-24 0,1 0 139,1 6 0,-1 2-139,-3 9 0,1 2 0,-2 7 0,1 1 0,4-18 0,1 1 0,-1 0 0,-1 20 0,1 0 0,2-5 0,1-1 0,3-6 0,3-2 0,4-7 0,5-2 0,5-5 0,5-4 0,7-6 0,4-3 0,17-1 0,2-5 0,-17-6 0,-1-3 0,7 0 0,-5-2 0,-17-4 0,-11-1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8:16:00.223"/>
    </inkml:context>
    <inkml:brush xml:id="br0">
      <inkml:brushProperty name="width" value="0.05292" units="cm"/>
      <inkml:brushProperty name="height" value="0.05292" units="cm"/>
      <inkml:brushProperty name="color" value="#FF0000"/>
    </inkml:brush>
  </inkml:definitions>
  <inkml:trace contextRef="#ctx0" brushRef="#br0">11696 6375 8191,'-7'0'0,"-1"0"5063,-2 0-5063,3 0 2818,0 0-2818,1 0 1719,-11 0-1719,-18 2 6784,-16 0-6784,-7 3 0,4-2 0,8-4 0,5-6 0,0-8 0,-2-5 0,3-1 0,2-1 0,6 0 0,5-4 0,4-2 0,3-4 0,3-4 0,7-3 0,4-10 0,4-7 0,3-3 0,3-1 0,4 8 0,3 9 0,4 5 0,2 4 0,5-1 0,6 1 0,6-1 0,7-1 0,7-1 0,-20 16 0,3 1 0,5-1 0,1 1 0,7 0 0,3 1 0,7 2 0,4 2 0,-15 6 0,1 1 0,1 1-215,3 1 1,1 1 0,1 1 214,3 1 0,0 1 0,1 0 0,0 1 0,1 0 0,-1 1 0,1 1 0,-1 1 0,0 0 0,-2 1 0,0 0 0,-2 0 0,-1 1 0,-2 0 0,1 1 0,-2-1 0,0 0 0,-1 0 0,15 2 0,0-2 0,-15-2 0,1 0 0,3 0 0,0 0 0,3 1 0,0-1 0,-4 0 0,13 0 0,-1-1 0,-6 1 0,2 1 0,-7-1 0,13-2 0,-28 1 0,1 1 0,8 0 0,0 2 321,0 0 1,-2 1-322,-5 1 0,-3 0 0,23 8 0,-15-3 0,-12 1 0,-6 1 0,-3 1 0,1 2 0,2 2 0,4 1 0,1 4 0,0 3 0,-3 2 0,-6 5 0,-5 2 0,-5 4 0,-7 4 0,-11-8 0,-5 1 0,-11 23 0,5-21 0,-1-2 0,-11 11 0,4-10 0,1-8 0,-1-4 0,-8-3 0,-9 1 0,15-10 0,-3 0 0,-5 1 0,-2 0 0,-4 2 0,-1 0 0,-1 1 0,1 0 0,2-1 0,1 0 0,4-1 0,1-1 0,4-3 0,1-1 0,-27 5 0,1-7 0,-7-3 0,26-4 0,-2-1 0,-4 0 0,-2 0 0,-5 0 0,0 0 0,-2 0 0,0 0 0,3 0 0,0-1 0,2 0 0,0 0 0,2-1 0,-1 0 0,2 0 0,0-1 0,-2 1 0,0 1 0,1 1 0,-1 0 0,0 1 0,2 0 0,1 0 0,2 1 0,4 0 0,2 0 0,-27 0 0,12 2 0,9 1 0,9-1 0,6-1 0,6-1 0,0-2 0,-2 0 0,-4 1 0,-2 1 0,1 0 0,6 0 0,7-1 0,7 0 0,5 2 0,2 0 0,1-1 0,1-1 0</inkml:trace>
  <inkml:trace contextRef="#ctx0" brushRef="#br0" timeOffset="10617">12262 6453 8191,'-22'8'0,"-21"12"2531,13-4 1,-2 1-2532,-8 4 0,0 0 1409,2 0 0,1-1-1409,4-2 0,1 0 1719,-19 9-1719,16-6 6784,10-5-6784,7-2 0,6-2 0,4-3 0,3-2 0,3-3 0,7-2 0,18-1 0,21-3 0,22-5 0,-28 1 0,1 1 0,0-2 0,-1 0 0,-4 1 0,-1 1 0,16-2 0,-18 4 0,-11 3 0,-9 0 0,-4 0 0,-3 0 0,0 0 0,3 0 0,2-1 0,4-1 0,1-1 0,1-1 0,-1 0 0,-4-1 0,-4 0 0,-4-4 0,-6-6 0,-5-6 0,-9-5 0,-6-4 0,-2 2 0,2 2 0,6 6 0,8 8 0,4 6 0,3 3 0,1 2 0,1 1 0</inkml:trace>
  <inkml:trace contextRef="#ctx0" brushRef="#br0" timeOffset="24715">25444 9991 24575,'-52'28'0,"22"-12"0,-3 1 0,-4 4 0,-2 0 0,4-2 0,2-1 0,-15 10 0,22-12 0,15-8 0,7-5 0,5-1 0,10 0 0,15 1 0,20 2 0,17-1 0,-27-2 0,-1 0 0,0-1 0,-1 0 0,23 0 0,-17 1 0,-13 0 0,-12 0 0,-10-2 0,-7 0 0,-13-3 0,-14-8 0,-15-9 0,-6-10 0,5-6 0,14 4 0,16 13 0,11 7 0</inkml:trace>
  <inkml:trace contextRef="#ctx0" brushRef="#br0" timeOffset="26283">4978 11150 24575,'-32'17'0,"-1"0"0,-4 3 0,-2 2 0,-6 4 0,-1 1 0,4-2 0,3-1 0,10-5 0,3-2 0,-7 4 0,21-11 0,12-7 0,20-9 0,19-4 0,21-5 0,-23 7 0,1 0 0,-1 1 0,0 0 0,-3 1 0,-2 1 0,18-2 0,-16 4 0,-15 1 0,-13 2 0,-13-1 0,-11 0 0,6 0 0,-2 0 0</inkml:trace>
  <inkml:trace contextRef="#ctx0" brushRef="#br0" timeOffset="27644">10363 10848 24575,'59'15'0,"-1"0"0,-9-2 0,2 1 0,3 1 0,-2-1 0,2 0 0,1 0 0,1 0-850,3-1 0,1 0 1,0-2-1,-1 0 850,-2-1 0,0-2 0,0-1 0,-2-2 0,12-1 0,-2-4 0,-3-4 219,-9-4 1,-3-4 0,-3-3-220,14-10 0,-6-6 0,-8-4 0,-4-2 324,-5 1 0,1 2-324,-1 5 0,2 4 0,2 5 0,2 5 0,7 4 0,2 4 0,8 3 0,2 3 388,-17 0 0,1 1 1,1 0-389,1 0 0,0 0 0,0 0 0,-1 0 0,0 0 0,0 0 0,-3-1 0,-1 1 0,0-2 0,20-1 0,-2-1 167,-7-1 1,-3-1-168,-4 0 0,-6 1 0,4-3 0,-20 5 0</inkml:trace>
  <inkml:trace contextRef="#ctx0" brushRef="#br0" timeOffset="29348">19055 10955 8191,'26'3'0,"35"7"2292,-12-3 0,7 1-2292,-8-3 0,3 0 0,1 0 0,6-1 0,1-1 0,1-1 708,1-1 1,0-2 0,0-1-709,-2-2 0,-1-1 0,-1 0 0,-3-2 0,-2 0 0,-1-1 600,-5-1 0,-1 0 1,-1-1-601,14-3 0,-2 0 3122,-7 2 0,-1 1-3122,-5 1 0,0 3 256,-3 1 1,-1 1-257,0 2 0,0 0 499,-3 1 1,0 0-500,-3 1 0,0 0 117,33 3-117,0 2 0,-31-1 0,1 1 0,1 0 0,2 0 0,2 0 0,1-1 0,4 0 0,1-1 0,4 1 0,-3-1 0,10-1 0,-10 0 0</inkml:trace>
  <inkml:trace contextRef="#ctx0" brushRef="#br0" timeOffset="32694">18760 11909 24575,'0'64'0,"0"1"0,1-11 0,-1 2 0,1 3 0,1-4 0,-1 2 0,0 1 0,1-1-756,1 1 0,-1 1 0,1-2 0,1-1 756,1 11 0,1-3 0,0-3 0,0-13 0,0-4 0,0-3 477,1 0 1,1-6-478,1 3 0,-6-24 0,-2-9 0</inkml:trace>
  <inkml:trace contextRef="#ctx0" brushRef="#br0" timeOffset="33515">18640 11984 24575,'52'-3'0,"9"0"0,-26 2 0,1 0 0,28 1 0,-17 2 0,-18 1 0,-15-1 0,-8 0 0</inkml:trace>
  <inkml:trace contextRef="#ctx0" brushRef="#br0" timeOffset="34284">18634 12716 8191,'36'-6'0,"18"-4"2531,-19 4 1,2 0-2532,0 0 0,0 1 2818,14-2-2818,-19 5 0,-19 0 0,-8 2 0</inkml:trace>
  <inkml:trace contextRef="#ctx0" brushRef="#br0" timeOffset="34998">19714 12708 24575,'3'44'0,"-1"-1"0,3 3 0,1 2 0,2 6 0,2 0 0,-1-7 0,2-3 0,6 16 0,-5-27 0,-5-20 0,-4-10 0</inkml:trace>
  <inkml:trace contextRef="#ctx0" brushRef="#br0" timeOffset="35834">19700 12371 8191,'-20'-9'0,"-18"-13"5063,-11-14-5063,22 14 0,1-1 2818,-10-19-2818,17 7 1719,14 7-1719,15 9 6784,12 8-6784,9 5 0,0 4 0,-8 5 0,-12 4 0,-6 2 0,-5 2 0,-3-3 0,0-4 0,0-3 0,2-1 0</inkml:trace>
  <inkml:trace contextRef="#ctx0" brushRef="#br0" timeOffset="36510">20208 12249 24575,'0'39'0,"0"1"0,-1 15 0,2 5 0,-1-10 0,1 3 0,0 1-439,0 3 1,0 2 0,1-2 438,-1-5 0,1-1 0,0-2 0,3 12 0,0-4 214,-1-14 1,1-5-215,6 9 54,1-26 1,-6-12-1,0-7 1</inkml:trace>
  <inkml:trace contextRef="#ctx0" brushRef="#br0" timeOffset="37598">20833 12822 24575,'32'-3'0,"16"-11"0,-18 3 0,1-3 0,1-3 0,-3-2 0,16-23 0,-21 0 0,-25 5 0,-27 5 0,-20 6 0,-12 12 0,1 9 0,12 11 0,13 10 0,8 7 0,8 4 0,5 7 0,4 3 0,5 0 0,4-2 0,10-7 0,17-4 0,23-4 0,6-12 0,6-4 0,-10-1 0,0-2 0,-4-1 0,2 0 0,-3-1 0,1-2 0,-4 1 0,20-1 0,-28 2 0,-25 1 0</inkml:trace>
  <inkml:trace contextRef="#ctx0" brushRef="#br0" timeOffset="38248">21916 12607 8191,'49'-3'0,"-12"2"0,3 0 2531,12-2 1,3 1-2532,3-1 0,-2 1 1409,-11 1 0,-4 0-1409,15-1 0,-32 2 0,-17 0 0</inkml:trace>
  <inkml:trace contextRef="#ctx0" brushRef="#br0" timeOffset="39015">22048 12505 24575,'0'65'0,"-2"-24"0,-1 3 0,0 10 0,-1 2 0,-1 2 0,1 1 0,-1-5 0,1-3 0,1-8 0,2-3 0,-1 17 0,1-23 0,-2-18 0,0-10 0,0-4 0,2-2 0</inkml:trace>
  <inkml:trace contextRef="#ctx0" brushRef="#br0" timeOffset="40265">23288 12119 24575,'2'46'0,"2"-8"0,0 5 0,3 19 0,0 5-635,-1-13 1,1 2 0,0 1 634,-1 0 0,1 0 0,-2-2 0,0-3 0,0-1 0,-2-2 307,1 11 0,-1-4-307,-2-15 0,-1-3 78,0 20 1,0-34 0,0-4-1</inkml:trace>
  <inkml:trace contextRef="#ctx0" brushRef="#br0" timeOffset="41581">23285 12222 24575,'57'-9'0,"-22"4"0,2 1 0,6-1 0,2 1 0,-3 1 0,-1 1 0,22 4 0,-23 11 0,-19 18 0,-17 23 0,-11-18 0,-5 2 0,-5 4 0,-4 0 0,-5-1 0,-2-2 0,0-5 0,0-3 0,-18 14 0,14-19 0,14-15 0,10-7 0,5-2 0</inkml:trace>
  <inkml:trace contextRef="#ctx0" brushRef="#br0" timeOffset="42244">24018 12659 24575,'0'48'0,"0"-15"0,0 2 0,0 9 0,0 1 0,0 1 0,0-1 0,0-7 0,0-3 0,0 11 0,0-21 0,0-15 0,0-8 0,0-2 0,0-1 0</inkml:trace>
  <inkml:trace contextRef="#ctx0" brushRef="#br0" timeOffset="43127">24018 12507 24575,'-6'-10'0,"0"-3"0,1 1 0,3 0 0,0 5 0,7 3 0,2 2 0,0 2 0,-2 6 0,-3 3 0,-2 0 0,0-1 0,0-3 0,0-1 0,0-1 0,0-1 0</inkml:trace>
  <inkml:trace contextRef="#ctx0" brushRef="#br0" timeOffset="43994">24392 12144 24575,'-3'46'0,"0"-1"0,0 1 0,0 0 0,0-1 0,1 2 0,-1 3 0,0 0 0,1 0 0,0 15 0,0-4 0,1-12 0,0-4 0,1 19 0,1-25 0,4-17 0,5-7 0,7-1 0,9-1 0,10-1 0,8-2 0,4-3 0,4-5 0,-24-2 0,-5-2 0</inkml:trace>
  <inkml:trace contextRef="#ctx0" brushRef="#br0" timeOffset="45064">24744 12947 24575,'59'-22'0,"-26"9"0,2-3 0,6-4 0,2-3 0,-3-1 0,-1-3 0,-4 1 0,-3-3 0,-6 0 0,-4-1 0,-6 1 0,-2-2 0,1-27 0,-10 5 0,-14 9 0,-17 11 0,-18 13 0,-18 16 0,29 9 0,-1 3 0,3 4 0,1 3 0,-20 20 0,16 1 0,14 5 0,11 5 0,8 10 0,5 7 0,9 0 0,14-3 0,11-10 0,11-10 0,7-11 0,-23-18 0,0-1 0,4-3 0,1-1 0,2-1 0,1-3 0,0-2 0,-1-2 0,-2-1 0,-3-3 0,21-7 0,-17-3 0,-22 8 0,-9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8:17:25.499"/>
    </inkml:context>
    <inkml:brush xml:id="br0">
      <inkml:brushProperty name="width" value="0.05292" units="cm"/>
      <inkml:brushProperty name="height" value="0.05292" units="cm"/>
      <inkml:brushProperty name="color" value="#FF0000"/>
    </inkml:brush>
  </inkml:definitions>
  <inkml:trace contextRef="#ctx0" brushRef="#br0">15793 8446 24575,'0'0'0</inkml:trace>
  <inkml:trace contextRef="#ctx0" brushRef="#br0" timeOffset="12117">1177 6614 24575,'44'16'0,"1"0"0,-2 2 0,3 1 0,3 2 0,-2-2 0,3 2 0,2-1 0,1 0-1002,5 2 0,2 0 0,1-1 0,0-1 1002,1-2 0,-1-2 0,1-1 0,0-3 0,-3-3 0,0-2 0,-1-2 0,0-4-67,-3-3 1,-1-3-1,-1-3 1,-1-2 66,12-6 0,-2-5 0,-3-2 145,-6-1 0,-3-2 0,-2 0-145,-2 2 0,-2 0 0,0 2 0,17-3 0,0 6 0,0 6 0,1 4 0,3 5 0,0 3 0,-3 6 0,0 2 0,3 3 0,-1 3 0,-1 1 0,0 2 0,-3 1 0,0-1 0,0-2 0,-1-2-22,-2-2 1,0-2 21,-1-2 0,-1-2 954,0-4 1,-2-2-955,-2-1 0,-1-2 637,-4 0 1,-2-2-638,-5 0 0,-3 1 161,16-3 0,-24 3 0,-17 4 0</inkml:trace>
  <inkml:trace contextRef="#ctx0" brushRef="#br0" timeOffset="13538">1284 7763 8191,'33'15'0,"-4"0"0,3 3 2485,12 7 0,4 2-2485,9 3 0,3 1 0,-1-2 0,1-3 0,2-4 0,-1-4 0,0-4 0,-1-4 0,-2-4 0,1-2 1415,-5-5 0,0-3-1415,-5-3 0,-2-3 865,-2-1 0,0-2-865,1-2 0,1 0 0,6 0 0,3 1 0,-13 5 0,1 0 0,2 1 1982,5 0 1,1 0-1,1 2-1982,3 0 0,0 1 0,1 1 0,0 2 0,0 1 0,-1 2 0,-1 2 0,-1 3 0,-1 0 0,-2 3 0,-1 0 0,-1 2 0,-1 1 0,-1 2 0,-1-1 0,0 1 0,0 0 0,0-1 0,0-2 0,0 0 0,0-2 0,1-1 0,-1 0 0,1-3-52,-1-1 1,0-1-1,-1-2 52,21-1 0,-1-2 0,-8-1 0,-1 1 0,-9-1 0,-2 0 0,-9 1 0,-4 1 0,12-1 0,-16 0 0,-15 1 0,-8 1 0</inkml:trace>
  <inkml:trace contextRef="#ctx0" brushRef="#br0" timeOffset="18350">21982 6600 24575,'-31'25'0,"-9"6"0,-6 9 0,2-5 0,16-11 0,16-10 0,16-9 0,16-3 0,18-2 0,15-2 0,4-1 0,-4-2 0,-12 2 0,-14 1 0,-10 2 0,-9 0 0,-13 0 0,-15-1 0,-12-3 0,-3-2 0,12 2 0,9 1 0</inkml:trace>
  <inkml:trace contextRef="#ctx0" brushRef="#br0" timeOffset="24756">3373 8973 24575,'-45'47'0,"21"-21"0,-2 1 0,-2 3 0,0 0 0,5-4 0,2-2 0,-4 9 0,16-14 0,12-11 0,20-5 0,28-1 0,-14-2 0,4 0 0,8 0 0,3 0 0,1 0 0,-1 0 0,-2 0 0,-1 0 0,-6 0 0,-4 1 0,19 2 0,-24 1 0,-20-1 0,-21-1 0,-20-7 0,-18-10 0,-6-9 0,4-7 0,12 4 0,15 6 0,11 11 0,5 5 0</inkml:trace>
  <inkml:trace contextRef="#ctx0" brushRef="#br0" timeOffset="27355">4219 11101 24575,'-21'19'0,"1"-1"0,3 0 0,7-8 0,6-5 0</inkml:trace>
  <inkml:trace contextRef="#ctx0" brushRef="#br0" timeOffset="29755">4235 11274 24575,'-37'25'0,"-7"5"0,-5 6 0,5-5 0,15-10 0,14-9 0,8-4 0,3-2 0,-2 1 0,-8 8 0,-7 7 0,-4 4 0,4-1 0,6-8 0,9-5 0,6-6 0,13-3 0,21-4 0,21-5 0,-18 3 0,1 0 0,3-1 0,-1 0 0,0 0 0,-2 0 0,-2 2 0,-3-1 0,22-1 0,-16 2 0,-14 2 0,-15 0 0,-9 0 0,-10 0 0,0-2 0,-4-2 0,5-4 0,0-1 0,1 2 0,0 3 0,4 2 0,0 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8:18:38.686"/>
    </inkml:context>
    <inkml:brush xml:id="br0">
      <inkml:brushProperty name="width" value="0.05292" units="cm"/>
      <inkml:brushProperty name="height" value="0.05292" units="cm"/>
      <inkml:brushProperty name="color" value="#FF0000"/>
    </inkml:brush>
  </inkml:definitions>
  <inkml:trace contextRef="#ctx0" brushRef="#br0">17785 2568 24575,'40'27'0,"1"1"0,3 2 0,2 1 0,-8-7 0,1 0 0,0-1 0,1-1 0,-1-1 0,2-2 0,20 5 0,1-5 0,1-6 0,1-6 0,1-10 0,-1-7 0,-1-7 0,-2-6 0,-6-7 0,-3-2 0,-8-1 0,-3 2 0,-10 6 0,-2 4 0,14-4 0,-12 27 0,1 27 0,11 22 0,-18-18 0,3 0 0,0-2 0,2-1 0,-1-6 0,1-3 0,27 5 0,4-25 0,-28-10 0,-1-5 0,2-5 0,-1-3 0,0-2 0,-2 1 0,20-13 0,-9 16 0,-8 13 0,3 12 0,10 4 0,11 1 0,7 0 0,-2-11 0,-3-8 0,-5-12 0,-4-8 0,4-5 0,0 2 0,-6 5 0,-12 8 0,9 14 0,-4 11 0,7 5 0,1 2 0,4 1 0,3 2-609,-3-1 0,2 2 1,3-1-1,0 2 609,-6-3 0,1 2 0,1-1 0,1 1 0,-1-1 0,2 1 0,0-1 0,0 0 0,1 0 0,0-1 0,-1 0 0,0-1 0,0 0 0,1-1 0,-1 0 0,-1-2 0,0 0 0,0-1 0,0 0 0,-2-2 0,10 1 0,-2-1 0,0-1 0,-1-1-279,-4-2 1,-1-1-1,-1-1 1,-2-1 278,11-1 0,-3-2 0,-1-1-174,-7-2 1,-2-1 0,0-2 173,-1-3 0,-2-3 0,0-2 0,-2-2 0,-1-3 0,0-2 0,3-4 0,0-3 0,-1-2-374,3-4 0,-1-4 0,0-1 374,-12 7 0,-1-1 0,0-1 0,-1-2 0,-1-3 0,-1 0 0,-1-3 0,-2 0 0,-2-3 0,-2 0 0,-2-2 0,-2-1 0,-4-1 0,-1-1 0,-4 0 0,-2-1 0,-3 1 0,-2 0 0,-4-1 0,-4 0 0,-3 1 0,-3-1 0,-4 1 0,-4 2 0,-5-2 0,-3 2 0,-5 1 0,-2 1 94,-4 2 0,-3 1 1,-4 2-1,-1 1-94,-4 1 0,-2 3 0,-2 1 0,-2 2 0,0 2 0,-3 2 0,0 2 0,0 2 0,-1 2 0,-1 2 0,0 1 0,-1 2 0,-2 0 0,-1 1 0,0 2 0,0 0 0,-1 2 0,1 1 0,-1 1 0,-1 1 0,0 1 0,-1 1 0,1 1 0,-2 1-220,13 2 1,-1 2-1,-1-1 1,1 2 0,-1 0 219,-1 1 0,0 0 0,-1 1 0,0 1 0,0 0 0,-1 1 0,-1 1 0,1 1 0,-1 0 0,0 1 0,-2 0 0,1 0 0,-1 1 0,1 1 0,-1 0 0,1 0 0,0 1 0,1 0 0,-1 1 0,1-1 0,2 1 0,-1 0 0,1 1 0,0-1 0,1 1 0,1-1 0,0 0 0,1 0 0,0 1 0,0-1 0,-10 2 0,0 0 0,1 0 0,0 0-242,2-1 0,0 0 0,1 1 0,-1-1 242,3 1 0,-1-1 0,1 1 0,0 0 0,3-1 0,0 1 0,1 0 0,0-1 40,4 0 1,0 0 0,0 0 0,2 0-41,-14 2 0,1 0 0,1 0 0,4-1 0,2 0 0,0 0 414,5 0 1,0 0 0,1 0-415,-16 5 0,2-1 1096,11-2 1,3 0-1097,9-2 0,3 0 1807,-13 6-1807,16-1 1153,2 5-1153,-11 14 159,14-9 1,-1 2-160,-4 6 0,-1 3 0,-1 4 0,1 2 0,1 3 0,3 2 0,3 4 0,3 3 0,4 7 0,5 4-301,6-17 1,2 2 0,3 1 300,3 4 0,3 1 0,4 0 0,3 5 0,4 0 0,5-1 0,5 0 0,5-1 0,5-2-324,-4-16 1,3-2 0,2-1 0,2-2 323,1-3 0,3-2 0,1-2 0,0-2 0,15 3 0,2-4 0,0-4 0,0-4 0,0-4 0,0-2-183,-3-3 0,-1-3 1,0-1 182,-4-2 0,-2 0 0,2-2 0,3-2 0,1-1 0,-6 0 0,-2 1 0,-4 0 408,3-2 0,-8 0-408,-20 4 0,-11 0 0,-5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7:28:28.588"/>
    </inkml:context>
    <inkml:brush xml:id="br0">
      <inkml:brushProperty name="width" value="0.05292" units="cm"/>
      <inkml:brushProperty name="height" value="0.05292" units="cm"/>
      <inkml:brushProperty name="color" value="#FF0000"/>
    </inkml:brush>
  </inkml:definitions>
  <inkml:trace contextRef="#ctx0" brushRef="#br0">7897 11996 24575,'0'0'0</inkml:trace>
  <inkml:trace contextRef="#ctx0" brushRef="#br0" timeOffset="12797">9129 11865 8191,'-41'27'0,"4"0"0,-6 3 1471,7-3 0,-3 1 1,-2 1-1472,-4 3 0,-2 0 0,1-1 0,4-2 0,0-1 0,3-1 1447,-7 3 0,5-3-1447,-11 9 1797,33-16-1797,22-12 6539,16-5-6539,17-3 740,15-1-740,12-2 0,-29 1 0,1-1 0,28-5 0,-15 1 0,-15 2 0,-16 2 0,-8 0 0,-4-1 0,-5-1 0,-3-2 0,-6-2 0,-11-6 0,-8 0 0,1 2 0,8 6 0,11 5 0</inkml:trace>
  <inkml:trace contextRef="#ctx0" brushRef="#br0" timeOffset="14660">9431 11987 24575,'-45'26'0,"17"-10"0,-1 2 0,-5 5 0,-1 0 0,2 1 0,1-1 0,-11 11 0,22-13 0,24-12 0,18-8 0,17-4 0,12-5 0,6-2 0,2 0 0,0 2 0,-4 4 0,-6 2 0,-10 2 0,-12 0 0,-11 0 0,-10 0 0,-7-1 0,-11-1 0,-9 0 0,-9 1 0,-7-3 0,2 0 0,6-2 0,9-1 0,10 1 0,6-3 0,2 0 0,3 3 0,0 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8:19:20.481"/>
    </inkml:context>
    <inkml:brush xml:id="br0">
      <inkml:brushProperty name="width" value="0.05292" units="cm"/>
      <inkml:brushProperty name="height" value="0.05292" units="cm"/>
      <inkml:brushProperty name="color" value="#FF0000"/>
    </inkml:brush>
  </inkml:definitions>
  <inkml:trace contextRef="#ctx0" brushRef="#br0">5427 13320 24575,'56'18'0,"-20"-7"0,2 0 0,13 4 0,3-1 0,5 0 0,2-1 0,0-3 0,1-2 0,-4-2 0,0-2 0,-5-4 0,-2-3 0,-5-3 0,-1-2 0,-4-3 0,-1-1 0,-1-1 0,1 0 0,2 0 0,1 3 0,3 1 0,1 3 0,2 3 0,1 2 0,4 3 0,2 3 0,3 5 0,1 3 0,-17-3 0,1 2 0,0 0 0,1 1 0,-1 1 0,0 0 0,19 6 0,-1 0 0,-6-3 0,-4-1 0,-11-3 0,-3-1 0,18 5 0,-25-4 0,-19-7 0,-7-1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8:19:59.786"/>
    </inkml:context>
    <inkml:brush xml:id="br0">
      <inkml:brushProperty name="width" value="0.05292" units="cm"/>
      <inkml:brushProperty name="height" value="0.05292" units="cm"/>
      <inkml:brushProperty name="color" value="#FF0000"/>
    </inkml:brush>
  </inkml:definitions>
  <inkml:trace contextRef="#ctx0" brushRef="#br0">7038 10896 24575,'52'23'0,"-20"-10"0,3 1 0,10 1 0,3 1 0,5-2 0,1-2 0,-1-3 0,-1-3 0,-3-2 0,-1-2 0,-7-4 0,-3-1 0,25-11 0,-15-4 0,-4-2 0,4 1 0,11 2 0,-24 10 0,0 2 0,7 0 0,0 1 0,3 1 0,1 0 0,2 2 0,0 1 0,0 1 0,0 3 0,-1 2 0,0 1 0,0 1 0,-1 2 0,-2-1 0,0 0 0,-3-2 0,-1-1 0,-5 0 0,-3-1 0,20 3 0,-15-1 0,-11-1 0,-8 0 0,-7-2 0,-6-1 0,-2-1 0</inkml:trace>
  <inkml:trace contextRef="#ctx0" brushRef="#br0" timeOffset="2400">6446 11952 24575,'36'2'0,"10"0"0,11-1 0,4-5 0,-3-4 0,1-3 0,-27 4 0,0 0 0,4 0 0,1-1 0,3-1 0,1 0 0,3-1 0,0 1 0,1 1 0,-1 0 0,0 1 0,-1 2 0,-4 1 0,-2 1 0,27 0 0,-12 4 0,-10 4 0,-3 4 0,-2 4 0,1 2 0,2-1 0,4-3 0,1-3 0,-3-4 0,-6-2 0,-8-1 0,-7-1 0,-6 1 0,-5 0 0,-5 2 0,-2 1 0,-3-2 0,1 1 0</inkml:trace>
  <inkml:trace contextRef="#ctx0" brushRef="#br0" timeOffset="4801">6387 12965 8191,'14'17'0,"9"9"5063,5 2-5063,2 0 2818,-10-12-2818,-6-7 1719,-3-5-1719,-5-2 6784,-2-1-6784,-4 2 0,-16 2 0,-22 2 0,-21 5 0,22-6 0,-1 1 0,2 1 0,2-1 0,-19 7 0,20-3 0,18 2 0,11 6 0,4 6 0,6 5 0,16 5 0,21-2 0,-12-17 0,4-2 0,6-1 0,2-1 0,2-2 0,1-3 0,1 0 0,0-3 0,-4 0 0,-1-2 0,-6-2 0,-3-2 0,15-3 0,-21-2 0,-16-1 0,-21-3 0,-27-10 0,5 5 0,-3-1 0,-7-4 0,-3-1 0,-1 0 0,-1 1 0,6 3 0,1 1 0,-18-6 0,23 9 0,22 9 0,10 2 0</inkml:trace>
  <inkml:trace contextRef="#ctx0" brushRef="#br0" timeOffset="7266">14684 12877 24575,'-29'23'0,"-12"12"0,15-13 0,-2 1 0,0 2 0,0-2 0,-14 13 0,16-11 0,15-10 0,10-6 0,9-4 0,16-1 0,27-1 0,-15-2 0,3 0 0,8 0 0,1-2 0,3-1 0,-1 0 0,-5-1 0,-2-1 0,-6 1 0,-4 0 0,10-2 0,-21 2 0,-11-1 0,-8-1 0,-10-3 0,-15-7 0,-17-8 0,-15-5 0,-3 0 0,7 4 0,14 7 0,14 7 0,14 5 0,4 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8:20:28.864"/>
    </inkml:context>
    <inkml:brush xml:id="br0">
      <inkml:brushProperty name="width" value="0.05292" units="cm"/>
      <inkml:brushProperty name="height" value="0.05292" units="cm"/>
      <inkml:brushProperty name="color" value="#FF0000"/>
    </inkml:brush>
  </inkml:definitions>
  <inkml:trace contextRef="#ctx0" brushRef="#br0">17028 7117 24575,'3'55'0,"1"0"0,-1 9 0,1 4 0,0-14 0,-1 2 0,1 0-344,-1 0 1,-1 0 0,1-2 343,-1-5 0,0-3 0,-1-1 168,0 10 1,1-6-169,-2-12 0,1-4 171,1 4-171,1-20 0,2-10 0,-1-5 0,1-2 0,-3 0 0</inkml:trace>
  <inkml:trace contextRef="#ctx0" brushRef="#br0" timeOffset="1571">17016 7251 8191,'60'-16'0,"-20"5"0,8-2 0,6-1 0,4 0 0,-5 2 0,4-1 0,3 0 0,4 0 0,2-1 0,1 1 0,2 0 0,-15 2 0,2 1 0,2-1 0,0 0 0,2 0 0,1 1 0,0-1 0,1 0 0,0 1 0,1 0 0,0 1 0,-5 0 0,2 0 0,0 1 0,1-1 0,0 1 0,1 0 0,-1 0 0,1 0 0,0 0 0,0 1 0,0 0 0,-1 1 0,0 0 0,3 0 0,0 0 0,0 0 0,0 1 0,0 0 0,0 1 0,0-1 0,-1 1 0,-1 1 0,-1 0 0,0 0 0,-1 0 0,9 1 0,0 0 0,-1 1 0,-1 0 0,-1 0 0,-1 1 0,-2 1 0,-2 0 0,-1 0 338,12 1 0,-2 2 0,-2-1 1,-3 2-1,-4-1 0,-4 1-338,1 1 0,-6 1 0,-3 0 0,-2-2 0,20 2 0,-3-5 720,-19-5 0,2-2 0,3-2-720,5-2 0,4 0 0,3-2 0,4-1 193,-9 2 1,4-1 0,1-1 0,3 0 0,0 0 0,1 0-194,-11 1 0,1 1 0,1-1 0,0 0 0,1 0 0,0 0 0,1 0 0,-1 0 0,2 0 0,1 0 0,0-1 0,0 1 0,0 0 0,-1 0 0,0 0 0,-1 0 0,3-1 0,-1 0 0,0 1 0,0-1 0,-2 1 0,-1 0 0,-2 0 688,11-1 1,-1-1 0,-3 2 0,-2 0 0,-2 0-689,-2 0 0,-2 1 0,-3 1 0,-4 0 0,14-2 0,-9 1 0,8 2 1359,-38 6-1359,-16 2 4437,-1 0-4437,1 0 1792,6 0-1792,5 1 0,11 15 0,6 31 0,-14-2 0,-3 8 0,-3-3 0,-2 4 0,-1 3-394,-2-8 1,-1 2 0,-1 1 0,0 0 393,0 2 0,-2 1 0,1 0 0,-2-2 0,2 14 0,-1-1 0,-1-3 0,-1-10 0,0-3 0,-1-2 0,0 5 0,-1-7 0,2 11 0,-2-33 0,-2-18 0</inkml:trace>
  <inkml:trace contextRef="#ctx0" brushRef="#br0" timeOffset="3204">16982 8379 8191,'4'-7'0,"17"-7"4925,36-15-4925,-18 12 0,5-2 0,5 0 0,4 0 0,3-1 0,5-1 0,2 1-112,-11 3 0,3 1 0,2-1 0,1 0 0,2 1 0,1-1 112,-8 4 0,2-1 0,1 1 0,0 0 0,2 0 0,0 0 0,1 1 0,0-1-106,-1 1 1,1 0-1,1 1 1,0-1 0,0 1-1,1 0 1,1-1-1,0 1 1,0 0 105,-2 1 0,0 0 0,0 0 0,1-1 0,1 2 0,-1-1 0,1 0 0,0 0 0,0 0 0,0 1 10,1-1 0,0 1 0,1-1 0,0 1 0,0-1 0,0 1 0,0 0 0,-1 0 0,1-1 0,-1 1-10,-2 0 0,0 0 0,-1 1 0,1-1 0,0 0 0,-1 0 0,0 1 0,-1-1 0,0 1 0,0 0 0,2-1 0,0 1 0,0 0 0,-1 0 0,0 0 0,-1 0 0,-1 1 0,0 0 0,-1-1-173,8 0 1,-1 0 0,-1 0 0,-1 0 0,-1 1 0,-1 0 0,-2 0 172,12 0 0,-3 0 0,-1 0 0,-2 1 0,-3 0 473,-1 1 1,-2 0-1,-3 1 1,-6 0-474,15 0 0,-10 1 3373,4 2-3373,-26-4 0,4-1 0,8-2 0,8-1 0,4-1 713,3-1 1,6 0 0,2 0 0,3-1-714,-15 3 0,2-1 0,1 0 0,2 0 0,0 1 0,0-1-55,4 1 0,1-1 0,1 1 0,0 0 0,0 1 0,-1 0 55,-1 0 0,-1 1 0,1 0 0,-1 0 0,-1 1 0,-1 0 0,5 0 0,0 0 0,-2 1 0,-1 0 0,-2 0-212,5 1 1,-1 0 0,-2 0 0,-3 1 211,2-1 0,-3 1 0,-5 0 0,6-2 0,-5 1 0,-15 0 0,-5 0 2426,6-1-2426,-17 1 3584,-12 3-3584,-6 0 0,-5 1 0,-3 0 0</inkml:trace>
  <inkml:trace contextRef="#ctx0" brushRef="#br0" timeOffset="7551">15598 6473 24575,'16'49'0,"-5"-16"0,0 2 0,4 12 0,1 2 0,0 5 0,-1 0 0,-3-4 0,0-2 0,-3-6 0,-1-2 0,0 22 0,-5-17 0,-2-9 0,-1-9 0,0-6 0,0-6 0,0-8 0,0-3 0</inkml:trace>
  <inkml:trace contextRef="#ctx0" brushRef="#br0" timeOffset="8500">15511 7084 24575,'21'9'0,"13"9"0,15 10 0,9 4 0,-7-3 0,-13-12 0,-14-7 0,-9-7 0,-6-6 0,-1-9 0,-1-10 0,1-6 0,1-4 0,0 5 0,-3 13 0,-1 4 0</inkml:trace>
  <inkml:trace contextRef="#ctx0" brushRef="#br0" timeOffset="10021">15856 6364 24575,'16'49'0,"-6"-17"0,2 3 0,3 7 0,0 3 0,1 2 0,0 1 0,-2-3 0,-1 0 0,-4-2 0,-1-1 0,-2-2 0,-1 1 0,-3-3 0,-1 0 0,-1-3 0,0-3 0,0 20 0,0-18 0,0-16 0,0-11 0,0-6 0,0-8 0,-1 3 0,-2-2 0,-1 5 0,-2 1 0,-5 2 0,-10-3 0,-15-5 0,-8-6 0,1-5 0,7 0 0,14 6 0,12 6 0,8 2 0,12 3 0,12 6 0,11 8 0,9 7 0,1 3 0,-6-3 0,-6-6 0,-5-7 0,-3-7 0,3-15 0,5-21 0,1-17 0,-16 23 0,-2-1 0,11-20 0,-12 24 0,-6 10 0</inkml:trace>
  <inkml:trace contextRef="#ctx0" brushRef="#br0" timeOffset="15655">8687 12463 24575,'61'-20'0,"-7"6"0,-10 1 0,1 0 0,-9 3 0,-2 2 0,2 0 0,-1 1 0,-1-1 0,-1 0 0,29-4 0,-12 4 0,-14 4 0,-12 2 0,-9 2 0,-7 0 0,-6 0 0,0 0 0</inkml:trace>
  <inkml:trace contextRef="#ctx0" brushRef="#br0" timeOffset="20771">9929 13063 8191,'-13'10'0,"-9"9"5063,-8 7-5063,-4 5 2818,4-5-2818,7-4 1719,7-2-1719,4-7 6784,5-3-6784,3-5 0,2-3 0,1 0 0,-1 1 0,1 0 0,0 2 0,1 1 0,0 2 0,1-1 0,6 0 0,13-2 0,15 0 0,15-2 0,10-3 0,3-5 0,-5-4 0,-5-5 0,-9 1 0,-12-1 0,-7 3 0,-13 5 0,-10 2 0,-8 3 0,-6 3 0,-2-1 0,-2 0 0,0-4 0,1-4 0,2 0 0,4 1 0,3 2 0,3 1 0,3 3 0,0 2 0,0 3 0,0-1 0,0-2 0</inkml:trace>
  <inkml:trace contextRef="#ctx0" brushRef="#br0" timeOffset="26306">7885 14546 24575,'-33'40'0,"11"-15"0,-1 2 0,-4 4 0,-2 1 0,3-1 0,0-2 0,-13 14 0,17-17 0,13-12 0,11-6 0,17-1 0,18-2 0,20-1 0,-24-3 0,2-1 0,30-3 0,-12-2 0,-16-4 0,-15 0 0,-13 0 0,-10-2 0,-16-1 0,-12-2 0,-5 3 0,3 1 0,10 4 0,10 1 0,7 3 0,2 1 0</inkml:trace>
  <inkml:trace contextRef="#ctx0" brushRef="#br0" timeOffset="28139">17675 7150 24575,'5'50'0,"5"8"0,-3-24 0,0 1 0,1-2 0,0-1 0,8 21 0,-3-9 0,-1-3 0,-5-1 0,-1 1 0,-1 0 0,1-2 0,2 0 0,-1-2 0,-1-3 0,-1-6 0,-1-5 0,-1-6 0,0-4 0,-1-4 0,0-2 0,-1-2 0,-1-3 0,0 0 0</inkml:trace>
  <inkml:trace contextRef="#ctx0" brushRef="#br0" timeOffset="29022">18216 7186 24575,'8'46'0,"10"15"0,-5-22 0,1 1 0,2 1 0,0-1 0,0-3 0,-1-2 0,10 20 0,-6-11 0,-6-11 0,-4-7 0,-5-6 0,0-4 0,1-3 0,-2-7 0,1-2 0</inkml:trace>
  <inkml:trace contextRef="#ctx0" brushRef="#br0" timeOffset="29899">18942 7340 8191,'2'29'0,"9"24"2531,-1-15 1,1 4-2532,2 7 0,1 0 1409,0-2 0,1-1-1409,-3-6 0,0-3 1719,6 21-1719,-4-20 1696,-7-15 0,-4-13 0,-3-6 0</inkml:trace>
  <inkml:trace contextRef="#ctx0" brushRef="#br0" timeOffset="30688">19768 7045 8191,'4'44'0,"1"-10"0,1 4 2531,4 11 1,0 2-2532,4 6 0,1 0 1409,1-6 0,0-2-1409,-2-8 0,1-2 859,-3-6 1,1-2-860,8 16 6784,-3-11-6784,-4-9 0,-1-4 0,-5-6 0,-4-6 0,-1-4 0</inkml:trace>
  <inkml:trace contextRef="#ctx0" brushRef="#br0" timeOffset="32132">20706 6807 24575,'2'53'0,"6"12"0,-1-24 0,0 2 0,3 0 0,1 0 0,0-1 0,1-2 0,-1-3 0,0-2 0,0-2 0,-2-2 0,7 20 0,-6-15 0,-3-11 0,-4-9 0,-1-5 0,-1-5 0,-1-2 0</inkml:trace>
  <inkml:trace contextRef="#ctx0" brushRef="#br0" timeOffset="33071">21864 6888 24575,'6'59'0,"-2"-25"0,1 2 0,1 7 0,1 2 0,0-2 0,0 0 0,0-6 0,1-2 0,3 17 0,-3-20 0,-2-13 0,-3-8 0,-2-4 0,2-3 0,-1 0 0,1 0 0,0-1 0,-1 0 0</inkml:trace>
  <inkml:trace contextRef="#ctx0" brushRef="#br0" timeOffset="34316">22347 6676 24575,'7'39'0,"0"-1"0,2 8 0,1 2 0,4 10 0,1 2 0,1 0 0,2-1 0,-2-8 0,0-4 0,-2-8 0,0-4 0,7 15 0,-7-21 0,-3-10 0,-3-5 0,-2-2 0,1-1 0,0 0 0,2 2 0,0-3 0,-3-4 0,-3-3 0</inkml:trace>
  <inkml:trace contextRef="#ctx0" brushRef="#br0" timeOffset="35306">23214 6640 24575,'4'48'0,"-1"-15"0,2 2 0,4 10 0,2 2 0,3 5 0,1 0 0,0-4 0,1-2 0,-1-6 0,0-1 0,-4-6 0,0-2 0,7 15 0,-3-11 0,-5-11 0,-3-8 0,-4-6 0,0-4 0,0-3 0,-1-2 0,-1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8:34:34.660"/>
    </inkml:context>
    <inkml:brush xml:id="br0">
      <inkml:brushProperty name="width" value="0.05292" units="cm"/>
      <inkml:brushProperty name="height" value="0.05292" units="cm"/>
      <inkml:brushProperty name="color" value="#FF0000"/>
    </inkml:brush>
  </inkml:definitions>
  <inkml:trace contextRef="#ctx0" brushRef="#br0">12308 14226 8191,'41'8'0,"-1"0"0,7 3 1405,-4-1 1,5 0-1,1 2-1405,11 2 0,2 0 0,-1 1 0,-3 0 0,0 0 0,-1 0 0,-4-2 0,-2 1 0,-2-1 1457,13 4 1,-6-1-1458,-14-3 0,-3-1 1820,13 6-1820,-27-8 6463,-16-5-6463,-9-3 970,-6-7-970,-12-15 0,-16-23 0,9 12 0,-3-2 0,-4-6 0,-2 0 0,1 1 0,-1 2 0,5 6 0,2 3 0,-12-11 0,20 18 0,22 11 0,26 6 0,31 8 0,-19 3 0,2 3 0,5 4 0,-1 3 0,1 4 0,-3 1 0,-5 0 0,-3 1 0,-8-4 0,-2-1 0,10 9 0,-18-9 0,-15-3 0,-31 7 0,-8-5 0,-8 2 0,1-1 0,-5 1 0,-2 0-358,-7 3 0,-2 1 1,-1-1 357,1 1 0,0 1 0,2-2 0,7-3 0,3-1 0,3-2 0,-3 2 0,6-2 0,-5 0 0,29-10 0</inkml:trace>
  <inkml:trace contextRef="#ctx0" brushRef="#br0" timeOffset="1340">16527 15117 24575,'0'35'0,"0"1"0,1 19 0,1 8 0,2-1 0,1 5 0,0 2-983,1-11 1,0 3-1,0 0 1,1 0 982,0 2 0,1 0 0,0 0 0,0-2 0,-1-7 0,1-1 0,0-2 0,-1-3 406,1 1 0,-1-3 0,-1-4-406,1 2 0,-2-7 0,1-4 0,-4-21 0</inkml:trace>
  <inkml:trace contextRef="#ctx0" brushRef="#br0" timeOffset="3183">16491 15297 8191,'25'-3'0,"25"-2"0,15-2 427,-10 3 1,6 0-1,5 1 1,4-1-428,-16 2 0,3-1 0,2 1 0,2-1 0,1 1 0,2 1 0,1-1 0,-6 1 0,3 0 0,0 1 0,2-1 0,1 1 0,0 0 0,0 0 0,1 1 0,0 0-64,-3 0 0,1 1 0,0 0 1,0 0-1,1 1 0,0 0 1,0 0-1,0 0 0,0 0 1,0 0 63,0 0 0,1 1 0,-1-1 0,1 1 0,0-1 0,-1 1 0,0 0 0,0 0 0,-2 0 0,0 0 0,1 0 0,0 0 0,-1 1 0,0-1 0,-1 0 0,-1 1 0,0-1 0,-2 0 0,-1 0 153,7 1 0,-1-1 0,-1 0 0,-1 0 0,-2 0 0,-2-1 0,-1 0-153,6-1 0,-2 1 0,-3-1 0,-2-1 0,-4 0 1030,9 1 1,-5-2-1,-5 1-1030,-3-1 0,-3 0 0,1-3 0,4-1 0,6-2 0,7-2 0,6-1-71,-19 2 1,5 0-1,2 0 1,2-1-1,1 0 1,2 0 70,-6 0 0,1 0 0,2 1 0,0-1 0,2-1 0,0 1 0,0 0 0,-1 0 0,3 0 0,1 0 0,0 0 0,0 0 0,1 0 0,-1 0 0,-1 1 0,-1-1 0,4 0 0,-1 1 0,0-1 0,0 1 0,-2 0 0,-1 1 0,-2 0 552,0 0 0,-2 0 0,-1 1 1,-1 0-1,-2 1 0,-3 0-552,11 0 0,-3 0 0,-3 1 0,-5 1 687,-2-1 0,-4 1 0,-5 1-687,0-1 0,-6 2 0,5 0 0,26-3 0,-7 1 0,7 1 997,-5 0 1,4 1 0,3-1-998,-13 2 0,3-1 0,-1 1 0,0 0 0,-4 0 0,0 1 0,-1 0 0,-3 1 517,6 0 1,-2 0 0,-5 1-518,3 0 0,-7 1 0,8 2 0,-31-2 0,-12 3 0,-5 21 0,-3 7 0,0 7 0,0 19 0,0 7 141,0-12 0,0 2 0,0 1-141,0 4 0,0 1 0,0-1 0,0-5 0,0 0 0,0-3-26,0-5 0,0-3 0,0-1 26,0 11 0,0-4 0,0-14 0,1-4 0,1 12 0,0-26 0,-1-13 0</inkml:trace>
  <inkml:trace contextRef="#ctx0" brushRef="#br0" timeOffset="4724">16469 16404 8191,'39'-2'0,"0"0"0,14-1 0,10 0 0,8-1 0,-21 3 0,3-1 0,4 0 0,2 1 0,3-1 0,2 1 0,1-1 0,-7 1 0,2 0 0,3 0 0,0 0 0,2-1 0,1 1 0,1 0 0,1 1 0,0-1 0,1 0 0,-9 1 0,0-1 0,2 1 0,0 0 0,1 0 0,0 0 0,1 0 0,0 0 0,0 0 0,1 0 0,0 1 0,0-1 0,0 0 0,-4 1 0,0-1 0,0 0 0,1 1 0,0 0 0,0-1 0,1 1 0,-1 0 0,1-1 0,0 1 0,-1 0 0,0 0 0,0 0 0,-1 0 0,0 0 0,5 0 0,1 0 0,0 0 0,-1 1 0,1-1 0,-1 1 0,-1-1 0,1 1 0,-1-1 0,-1 1 0,0-1 0,-1 1 0,0 0 0,4-1 0,-1 1 0,0 0 0,0 0 0,-1-1 0,0 1 0,-1 0 0,-2 0 0,1 0 0,-2-1 0,-1 1 117,10 0 1,0 0 0,-2 0 0,0 1 0,-2-1 0,-3 0-1,-1 0 1,-3 0-118,12 1 0,-4-1 0,-3 1 0,-3 0 0,-4-1 824,8 0 0,-6 0 0,-4 0-824,4 1 0,-8 0 3721,10-2-3721,-21 0 0,6-2 0,5 1 0,6-1 0,4-1 632,0 1 0,4 1 1,3-1-1,3 0-632,-12 0 0,3-1 0,1 1 0,2 0 0,1 0 0,-1-1-79,-5 1 0,0 0 1,0 0-1,1 0 1,1 0-1,-1 0 1,-1 0 78,1 0 0,0-1 0,0 1 0,1 0 0,-2 0 0,0-1 0,-2 0 0,3 1 0,0-1 0,-1-1 0,-1 1 0,-2 0 0,-1 0-200,3 0 1,-1-1 0,-2 1-1,-1-1 1,-2 1 199,3-2 0,-3 1 0,-1-1 0,-5 1 0,20-1 0,-9 0 0,-17 0 0,-6 1 673,0-1 0,-23 2 0,-6 1 0</inkml:trace>
  <inkml:trace contextRef="#ctx0" brushRef="#br0" timeOffset="6056">17331 15417 24575,'9'56'0,"-1"-10"0,1 6 0,-1-6 0,0 3 0,1 0-332,1 6 1,0 1-1,0 0 332,0-3 0,-1-1 0,1-2 0,3 13 0,-1-4 163,-3-15 0,1-4-163,3 14 165,-6-25-165,-4-14 0,-3-7 0,0-3 0,0-4 0,0 1 0</inkml:trace>
  <inkml:trace contextRef="#ctx0" brushRef="#br0" timeOffset="6983">18354 15298 24575,'3'48'0,"0"1"0,2 11 0,2 4 0,0-12 0,0 2 0,0 0-388,1 1 1,0 0 0,1-1 387,-1-4 0,1-1 0,-1-2 0,2 13 0,0-3 190,-2-8 0,-1-3-190,-1-8 0,-1-3 193,2 17-193,-3-16 0,-2-13 0,0-15 0,-1-3 0</inkml:trace>
  <inkml:trace contextRef="#ctx0" brushRef="#br0" timeOffset="8023">19221 15446 24575,'0'51'0,"1"-12"0,1 5 0,1 14 0,1 4 0,-1-16 0,1 1 0,0 0 0,0-2 0,1 1 0,1-2 0,2 17 0,1-3 0,-3-9 0,1-2 0,0-9 0,-1-3 0,1 12 0,-2-18 0,0-15 0,-2-7 0,0-4 0</inkml:trace>
  <inkml:trace contextRef="#ctx0" brushRef="#br0" timeOffset="10237">16968 17121 8191,'0'9'0,"0"-5"5063,0-4-5063,0-24 2818,1-26-2818,0 14 0,1-2 859,-1-5 1,0-1-860,0 5 0,0 1 6784,-1-21-6784,0 23 0,0 16 0,-3 10 0,-2-3 0,-2-9 0,-1-14 0,3-13 0,1-2 0,2 8 0,1 13 0,-1 16 0,-8 14 0,-17 21 0,4 1 0,-1 3 0,-7 8 0,-1 2 0,-1 3 0,0 1 0,6-5 0,2-1 0,-8 14 0,18-20 0,13-15 0,7-12 0,13-18 0,17-21 0,-12 11 0,2-1 0,1-2 0,-1 0 0,-2 4 0,-2 2 0,11-9 0,-9 18 0,3 11 0,12 13 0,11 17 0,-21-7 0,-1 2 0,-1 3 0,-2-1 0,13 18 0,-16-12 0,-9-9 0,-8-3 0,-2-8 0,-1-4 0</inkml:trace>
  <inkml:trace contextRef="#ctx0" brushRef="#br0" timeOffset="11639">16670 17307 8191,'0'33'0,"0"32"2429,0-17 0,0 4-2429,0 12 0,0 2 0,0 0 0,0-1 0,0-6 0,1-2 1421,2-10 1,3-3-1422,18 17 1744,15-28-1744,14-23 6708,0-20-6708,-10-13 231,-13-5-231,-17 3 0,-13 8 0,-19 4 0,-20 1 0,-20-2 0,24 7 0,-1-1 0,1 1 0,1 0 0,-27-9 0,13 2 0,13-1 0,10 1 0,9 4 0,1 1 0,-3 2 0,-10-2 0,-9-3 0,-2-2 0,2 1 0,11 0 0,10 3 0,11-2 0,12-1 0,21-6 0,-1 6 0,6-2 0,18-4 0,6-2 0,-9 4 0,4-1 0,0 1-315,5-1 1,1-1-1,0 2 315,-1 0 0,0 1 0,-3 1 0,-7 2 0,-3 2 0,-3 0 0,4 1 0,-5 1 0,8 0 0,-27 6 0,-14 3 0,-7 2 0,-4-1 0</inkml:trace>
  <inkml:trace contextRef="#ctx0" brushRef="#br0" timeOffset="12873">20030 15517 24575,'1'40'0,"2"0"0,2 7 0,0-3 0,0 5 0,1 1-747,1 9 0,1 4 0,0-1 747,0 2 0,1 0 0,-1-1 0,-1-7 0,0-1 0,-1-2 359,3 10 0,-1-5-359,-2-16 0,-1-5 370,3 7-370,-3-23 0,-2-11 0,1-5 288,1-4 0,-2-1 0,0 0 1</inkml:trace>
  <inkml:trace contextRef="#ctx0" brushRef="#br0" timeOffset="14375">20923 15563 24575,'0'43'0,"2"17"0,0-21 0,0 2 0,1 8 0,1 1 0,2 10 0,0 1 0,-1 0 0,1-1 0,-1-1 0,-1-3 0,0-8 0,-1-3 0,-1 14 0,1-20 0,-1-19 0,-1-10 0,2-7 0,-2 0 0,1-1 0,0 0 0,-1-1 0,0-1 0,1 0 0</inkml:trace>
  <inkml:trace contextRef="#ctx0" brushRef="#br0" timeOffset="15540">20756 16501 8191,'1'56'0,"1"-7"0,2 4 1527,-1-8 1,0 1-1,0 2-1527,2 4 0,-1 0 0,1-1 0,1 12 0,-1-4 1438,-1-16 0,0-4-1438,1 8 1777,-3-25-1777,-1-15 6604,-1-16-6604,0-30 0,0-1 0,0-6 0,0 3 0,-1-3 0,-1-1 0,-1-5 0,0-1 0,-1 0 0,-1 2 0,0 0 0,-2 3 0,-2-12 0,-1 6 272,1 16 1,0 6-273,-1-6 0,3 23 0,2 11 0,-3 7 0,-9 7 0,-9 11 0,-5 6 0,3 1 0,9-7 0,12-9 0,14-9 0,16-9 0,20-8 0,21-4 0,-28 10 0,0 0 0,1 2 0,-1 1 0,28-2 0,-12 7 0,-15 5 0,-16-1 0,-11 0 0</inkml:trace>
  <inkml:trace contextRef="#ctx0" brushRef="#br0" timeOffset="16839">20980 17701 24575,'-15'-61'0,"5"30"0,-2-2 0,-3-5 0,-2 0 0,0 5 0,-1 2 0,-14-14 0,3 19 0,0 24 0,-7 30 0,14-1 0,1 4 0,-3 11 0,3 3 0,1 4 0,2 1 0,5-5 0,3-1 0,3-8 0,5-3 0,9 11 0,12-21 0,12-15 0,4-14 0,-1-14 0,-5-8 0,-10 0 0,-6 7 0,-6 11 0,-4 8 0,-1 8 0,1 21 0,-1 34 0,1-12 0,1 6 0,0-10 0,0 3 0,1 1-172,0 1 0,0 1 1,1-1 171,0-2 0,1 0 0,0-2 0,2 11 0,-1-5 0,-1-14 0,0-5 0,2 9 0,0-27 0,8-22 0,0-7 0,-2-1 0,-6 4 0</inkml:trace>
  <inkml:trace contextRef="#ctx0" brushRef="#br0" timeOffset="23523">14879 2468 24575,'37'16'0,"-1"0"0,16 4 0,5 1 0,-3-3 0,4 2 0,2-2-984,-7-3 0,2-1 0,1-1 0,1 0 984,4-1 0,1 0 0,0-1 0,0-2 0,-3-1 0,0-1 0,0-1 0,-2-2 76,-6-1 1,-1-1 0,0-1 0,-3-2-77,7 0 0,-2-3 0,-2-1 421,11-3 0,-3-3-421,-9 0 0,-1 0 0,-5 2 0,0 2 0,1 2 0,1 1 0,5 2 0,2 2 0,9 1 0,4 1 386,-16 0 0,2 2 0,1 0-386,6 3 0,2 1 0,1 1-171,-12-1 1,1 0 0,0 1 0,1 0 170,0 1 0,0 0 0,0 1 0,0 0 0,-1 0 0,0-1 0,-1 1 0,-1 1-150,11 3 1,0 1-1,-3 0 150,-5 0 0,-2 0 0,-2 1 0,14 9 0,-4 0 0,-9 0 0,-3 0 0,-11-5 0,-4-1 0,5 6 0,-20-13 0</inkml:trace>
  <inkml:trace contextRef="#ctx0" brushRef="#br0" timeOffset="30499">16100 15411 8191,'-30'-7'0,"-19"-2"2531,15 3 1,-4 0-2532,-7 1 0,-2 2 1409,-3 3 0,-2 3-1409,-4 4 0,0 3 0,-2 3 0,-1 4 0,-1 5 0,0 4 0,20-6 0,1 2 0,0 1 445,1 4 1,1 2 0,1 2-446,-1 5 0,2 2 0,1 2 0,0 5 0,1 3 0,2 2 1726,0 7 1,2 3 0,1 1-1727,8-15 0,0 2 0,1-1 0,2 1 0,-5 15 0,2 0 0,3-1 0,1-2 0,2 0 0,1-1-273,3-3 1,2-1 0,1 0 272,1 1 0,1-1 0,1 1 0,2 1 0,0 0 0,2 0 0,2 0 0,1 0 0,1 0 0,2 1 0,1-1 0,1-1 0,3 0 0,2-2 0,2 0 0,2-2 0,2-1 0,1-1 0,2-1 0,2-1 0,2-1 0,3 3 0,3-1 0,1 0-438,5 3 0,2 0 0,2 0 438,-5-9 0,2 0 0,1-1 0,1 1-379,4 2 1,2 0-1,0 0 1,2-1 378,-8-9 0,0 1 0,1-1 0,2-1 0,-1 1 0,4 0 0,1 0 0,1 0 0,0 0 0,0-2 0,1 0 0,0-1 0,0-1 0,1 0 0,0-2 0,2-1 0,1-1 0,1-1 0,-2-1 0,-1-2 0,4 2 0,-1-1 0,-2-3 0,-3-2 378,-2-2 1,-3-2 0,-2-2-379,8-1 0,-1 0 0,3 3 0,4 2-434,-12-3 1,5 2 0,3 1 0,3 1 433,-8-3 0,3 2 0,2 0 0,2 1 0,1 0 0,0 0-402,0 0 1,1 0 0,1 0 0,1 1 0,1-1 0,0 1 0,1-2 401,-2 0 0,0 0 0,1-1 0,0 0 0,1 0 0,1 0 0,1-1 0,2-1-277,-8-2 0,1 0 0,2 0 0,0-1 1,0 0-1,1 0 0,1-1 0,0-1 1,0 0-1,1 0 277,-3-1 0,2 0 0,-1-1 0,2 0 0,-1-1 0,1 0 0,0-1 0,0 1 0,1-2 0,0 0 0,-1 0-240,-2-1 1,0 0-1,1-1 1,0 0-1,0-1 1,0 1-1,0-2 1,0 1-1,0-1 1,-1-1-1,0 0 1,0 0 239,1 0 0,1-2 0,-1 1 0,0-1 0,0 0 0,0-1 0,-1 0 0,-1-1 0,0 1 0,-1-2 0,-1 1-57,5-2 0,0 0 0,-2 0 0,0-1 0,-1 0 0,0-1 0,-2 0 1,-1 0-1,0 0 57,5-2 0,0-1 0,-1 0 0,-2 0 0,-1-1 0,-2 1 0,-3 0 368,16-4 0,-4 0 0,-4 1 0,-1 1-368,3 0 0,-4 3 0,-2-1 0,7 0 0,0-1 0,-15 4 0,1-1 0,5 0 0,-5 1 0,3 0 0,3-1 0,2-1 0,2 1 146,0-1 1,2 1 0,3-1 0,0-1 0,2 1-1,1-1-146,-11 3 0,2-1 0,0 1 0,1-1 0,1 0 0,0 0 0,0 0 0,1-1 0,-3 1 0,1-1 0,0 0 0,1 0 0,0 0 0,0-1 0,1 0 0,0-1 0,-1 0 0,-2 0 0,0 0 0,0-1 0,1 0 0,-1 0 0,1-1 0,0-1 0,-1 1 0,1-1 0,-1-1 0,1 0 0,1-1 0,-1 1 0,0-2 0,1 1 0,-1-1 0,-1-1 0,1 0 0,-1-1 0,0 0 0,-2-1 0,0 0 0,0 0 0,0-1 0,0-1 0,-1 0 0,-1 0 0,0 0 0,-1-1 0,-2 0 29,8-4 1,-1-1 0,0 0 0,-2-1 0,-1 1 0,-1-2-1,-2 1 1,-3-1-30,7-4 0,-2-1 0,-2 0 0,-3 0 0,-2-1 0,-4 0-16,-1-1 0,-3 0 1,-3-1-1,-3 1 1,-4 0 15,3-12 0,-7 0 0,-5 1 1260,-4-13 1,-10 3-1261,-11 7 0,-6 1 0,-4 1 0,-2-1 0,1-4 0,1-2 0,2-6 0,4-2 1538,5 18 1,2-1-1,1 0-1538,2-1 0,1 0 0,0 0 0,2 2 0,0 0 0,0 1 0,0 2 0,0 1 0,0 1 1854,1-15 0,-2 1-1854,-3 4 0,-3 2 587,-6 2 0,-4 1-587,-4 1 0,-6 0 0,-4 1 0,-5 2 0,-4 2 0,-3 2 0,-4 0 0,-3 4 0,-4 3 0,-2 2 0,-2 4 0,-2 2 0,0 1 0,0 2 0,-1 2 0,2 1 0,2 1 0,2 1 330,2 0 0,2 0-330,4 1 0,2-1 0,2 2 0,0 0 0,-1-1 0,0 1 0,-1 0 0,0 2 0,-8 0 0,0 1 0,-5 0 0,-1 1 0,0 1 0,-2 1 0,-1 0 0,0 1 0,7 1 0,1 1 0,5 3 0,2 0 0,7 1 0,3 2 0,-10 2 0,18 3 0,14 0 0,7-2 0,6-2 0,7-1 0,14 3 0,13 7 0,14 12 0,5 13 0,-5 4 0,-11-4 0,-15-11 0,-12-9 0,-12-7 0,-16-6 0,-19-6 0,-20-12 0,21 5 0,-1-3 0,0-3 0,1-1 0,-19-17 0,17 6 0,18 9 0,11 7 0,20-3 0,37-7 0,-2 6 0,7-2 0,-7 3 0,3 0 0,2 0-287,3-2 0,1 0 0,-1-1 287,-2 2 0,-1-1 0,-2 1 0,11-4 0,-6 1 0,-15 6 0,-6 2 0,5-1 0,-28 9 0,-24 12 0,4-6 0,-7 6 0</inkml:trace>
  <inkml:trace contextRef="#ctx0" brushRef="#br0" timeOffset="45766">23834 15186 24575,'0'25'0,"0"5"0,0 9 0,0 2 0,0 1 0,0 4 0,1 3 0,2 5 0,0-2 0,1-1 0,-2-5 0,1-3 0,-1 1 0,0 4 0,0 5 0,-2 0 0,0-6 0,0-13 0,0-12 0,0-7 0,0-1 0,1 4 0,1 6 0,0 6 0,0 4 0,-2 3 0,0 2 0,0-2 0,2-3 0,0-7 0,0-9 0,-1-10 0,-1-4 0</inkml:trace>
  <inkml:trace contextRef="#ctx0" brushRef="#br0" timeOffset="50222">24581 17346 24575,'8'45'0,"3"18"0,-4-20 0,0 3 0,2 5 0,1 1 0,-1 2 0,1-1 0,1-4 0,0-1 0,0-7 0,0-4 0,7 17 0,0-25 0,-2-17 0,3-16 0,2-15 0,-1-14 0,-2-6 0,-6 1 0,-7 10 0,-8 10 0,-9 8 0,-9 3 0,-9 6 0,-5 4 0,-3 6 0,-2 4 0,0 1 0,1-1 0,7-3 0,7-3 0,9-4 0,6-2 0,5-3 0,4-4 0,14-11 0,21-15 0,-8 10 0,3 0 0,7-4 0,2 0 0,-1 2 0,-1 0 0,-6 5 0,-1 2 0,11-5 0,-19 13 0,-11 8 0,-6 2 0,-4 0 0,0 1 0</inkml:trace>
  <inkml:trace contextRef="#ctx0" brushRef="#br0" timeOffset="52054">16054 18348 8191,'32'-42'0,"-8"12"0,4-6 0,4-3 622,2-2 0,3-4 0,3-2 1,1-1-623,-2 2 0,3-2 0,1-1 0,0-1 0,0 2 0,-1 1 0,0 0 0,1 0 0,0 1 0,-1 2 547,6-5 0,-1 1 0,0 2 0,-1 3-547,3-2 0,-2 2 0,-3 6 1035,3 0 1,-5 5-1036,-12 11 0,-5 4 5372,2 1-5372,-17 13 727,-7 3 0,-2 2 1,-1-1-1</inkml:trace>
  <inkml:trace contextRef="#ctx0" brushRef="#br0" timeOffset="54837">24446 16425 8191,'5'25'0,"10"26"2531,-3-16 1,1 4-2532,3 7 0,0 2 1409,0-1 0,-1 0-1409,-3-3 0,-1 0 859,-2-3 1,-2-1-860,-1-2 0,-1-2 6784,4 29-6784,-3-11 0,-1-12 0,-1-13 0,-3-10 0,2-9 0,-1-5 0,-2-16 0,-9-31 0,-1 4 0,-1-4 0,-4-11 0,-2-1 0,-1-3 0,-2 1 0,3 7 0,0 4 0,4 11 0,0 4 0,-3-8 0,8 19 0,5 10 0,1 6 0,1 1 0,-3 4 0,-2 3 0,-7 4 0,-6 7 0,-5 5 0,-1 4 0,3 1 0,6-4 0,6-4 0,5-7 0,6-11 0,4-12 0,6-13 0,4-6 0,6-1 0,8 5 0,11 8 0,18 7 0,-21 8 0,3 2 0,3 1 0,1 0 0,-1 2 0,-1 0 0,-6 1 0,-2 0 0,16 4 0,-20-1 0,-13 0 0,-9-1 0,-5-2 0,-3 0 0</inkml:trace>
  <inkml:trace contextRef="#ctx0" brushRef="#br0" timeOffset="58087">4181 13055 24575,'45'2'0,"-12"2"0,2 1 0,10 3 0,2 1 0,2 1 0,0 0 0,-5-1 0,-2 0 0,-6-3 0,-1-1 0,28-2 0,3-6 0,-30 0 0,2-1 0,2-2 0,1 0 0,-2 0 0,0-1 0,-4 0 0,-2 1 0,21-4 0,-7 4 0,-4 3 0,3 1 0,4 0 0,7 1 0,4 2 0,-2 4 0,-4 3 0,-6-1 0,-6-1 0,-6-6 0,-9-1 0,-5-1 0,4 1 0,14 1 0,-8 2 0,4 0 0,10 0 0,3 2 0,8 1 0,2 0 0,4 0 0,-1 1 0,-4-1 0,-3 1 0,-7-2 0,-3 1 0,-11-2 0,-4 0 0,6 1 0,-18-1 0,-13-2 0,-4 0 0</inkml:trace>
  <inkml:trace contextRef="#ctx0" brushRef="#br0" timeOffset="61206">13130 13266 24575,'-44'7'0,"-7"1"0,-5 0 0,8-1 0,18-2 0,15-3 0,11-1 0,15-3 0,15-2 0,21-2 0,-14 3 0,2-1 0,3 1 0,-1 1 0,-1 0 0,-1 0 0,19 0 0,-21 1 0,-18 1 0,-15 2 0,-29 4 0,-25 5 0,19-4 0,-1 1 0,-1-1 0,1-1 0,-14 2 0,24-4 0,27-5 0,29-4 0,24-5 0,-19 4 0,0 0 0,0-1 0,-2 1 0,20-3 0,-18 5 0,-17 3 0,-11 0 0,-4 1 0</inkml:trace>
  <inkml:trace contextRef="#ctx0" brushRef="#br0" timeOffset="64537">24413 15405 24575,'-31'-3'0,"-6"1"0,-5 0 0,2 4 0,10 4 0,7 7 0,2 11 0,2 9 0,1 11 0,2 2 0,5-6 0,4-9 0,4-10 0,2-7 0,2-4 0,5-4 0,11 0 0,11 0 0,20 1 0,12 4 0,-25-5 0,1 0 0,3 3 0,-1 0 0,-2 0 0,-2 1 0,29 10 0,-15 0 0,-13-1 0,-12 1 0,-8-2 0,-6 1 0,-5 0 0,-2 0 0,-2 4 0,-7 6 0,-10 4 0,-13 1 0,-11-7 0,-11-7 0,-8-10 0,26-7 0,0-3 0,-2-3 0,1-3 0,-26-10 0,13-8 0,18-2 0,14-2 0,11-9 0,5-8 0,12-14 0,0 24 0,3-1 0,5-3 0,2 1 0,3-2 0,1 0 0,0 3 0,-1 1 0,-5 4 0,-1 3 0,9-16 0,-10 15 0,-9 15 0,-4 3 0,-4-1 0,-1-5 0,-2-4 0,-3-2 0,-3 4 0,-4 5 0,-2 7 0,-3 3 0,-4 2 0,-2 4 0,1 2 0,7 2 0,8 0 0,5 1 0,2-3 0,0-1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8:42:11.146"/>
    </inkml:context>
    <inkml:brush xml:id="br0">
      <inkml:brushProperty name="width" value="0.05292" units="cm"/>
      <inkml:brushProperty name="height" value="0.05292" units="cm"/>
      <inkml:brushProperty name="color" value="#FF0000"/>
    </inkml:brush>
  </inkml:definitions>
  <inkml:trace contextRef="#ctx0" brushRef="#br0">17046 5630 24575,'-1'38'0,"1"-1"0,-3 4 0,-1 4 0,0 3 0,-1 14 0,-2 3 0,1 3-679,1-14 0,-1 3 0,1-1 0,0-1 679,0-3 0,0-1 0,0-1 0,1-3 0,0 5 0,1-4 0,1-2 431,0 2 1,1-5-432,1 8 447,0-29-447,0-12 0,0-5 0,0-2 0,0-2 0</inkml:trace>
  <inkml:trace contextRef="#ctx0" brushRef="#br0" timeOffset="1867">17041 5577 8191,'36'-4'0,"0"1"0,11-1 0,8-1 0,6-1 375,-7 2 1,5-1 0,3 0 0,3 0 0,2 0-376,-13 2 0,1-1 0,3 0 0,1 1 0,1-1 0,1 1 0,1-1 0,0 1-67,-5 1 0,1-1 0,0 1 0,2-1 0,0 1 0,1 0 0,-1 0 0,1 0 0,0 0 0,-1 0 67,2 0 0,0 0 0,0 0 0,1 0 0,-1 1 0,1-1 0,-1 0 0,0 1 0,-1-1 0,0 1 0,2 0 0,0-1 0,0 1 0,-1 0 0,0 0 0,0 0 0,-2 0 0,-1 0 0,-1 1 166,5-2 1,0 1-1,-1 0 1,-1 0-1,-2 0 1,-3 0-1,-2 0-166,17 0 0,-5-1 0,-2 0 0,-4 1 1068,5 0 1,-4 0-1,-5 0-1068,4 0 0,-3-1 0,-14 0 0,2 0 0,3-1 22,8 1 0,4-1 1,4 0-1,3 0-22,-10 0 0,3-1 0,3 1 0,1-1 0,1 1 0,2-1 110,-9 1 1,3 0 0,0 0 0,1 0 0,1 0 0,1 0 0,-1 0-1,0 0-110,2 1 0,1-1 0,0 0 0,1 0 0,-1 1 0,0-1 0,-1 0 0,-2 1 0,4-1 0,-1 1 0,0-1 0,-2 1 0,0-1 0,-2 1 0,0-1 33,-1 1 1,0 0 0,-2 0 0,-1-1 0,-2 1 0,-2-1-34,13 0 0,-3-1 0,-3 0 0,-5 0 0,-4 0 0,-5 0 0,-3 0 0,3-1 0,-2-1 0,1 0 0,3-1 0,2 2 0,6-1 0,4 0 73,-13 1 1,4 0 0,2 0 0,2-1 0,0 0-74,-1 0 0,1 0 0,1 0 0,1-1 0,1 1 0,-2 0 0,2 0 0,-1 0 0,1 0 0,-1 1 0,0-1 0,-1 0 0,5 0 0,-1 0 0,0 0 0,-2 0 0,-2 1 891,3-1 1,-2 0-1,-2 1 1,-4 0-892,-2 0 0,-3 0 0,-4 1 944,0-1 1,-6 1-945,2-1 0,-23 5 0,-11 7 3111,-3 20-3111,-2 6 0,0 6 0,1 20 0,0 5 0,0-14 0,0 2 0,1 0 0,-1 2 0,1 0 0,0-2 0,2 15 0,1-4 346,-1-16 0,1-4-346,3 15 0,-3-30 0,-4-13 0,-1-8 0,0-4 0,0-2 0</inkml:trace>
  <inkml:trace contextRef="#ctx0" brushRef="#br0" timeOffset="3992">17038 6854 24575,'46'-6'0,"1"1"0,-1-1 0,8-1 0,5 1 0,3-2 0,4 1 0,-7 1 0,3-1 0,3 0 0,1 0 0,3 0 0,0 0-1229,-8 1 0,1-1 0,2 1 0,1-1 1,1 1-1,0-1 0,1 1 0,0-1 1139,-9 1 0,0 1 0,1-1 1,1 1-1,-1-1 0,2 1 1,-1-1-1,1 0 0,-1 1 1,1-2-156,3 1 0,1-1 0,-1 1 0,1-1 0,1 0 1,-1 0-1,0 0 0,1-1 0,-1 1 0,0-1 245,0 0 0,0 0 0,0-1 0,1 1 0,-1-1 0,0 0 0,0 0 0,-1 0 0,0 0 0,-1 0 0,2-1 0,1 0 0,-1 0 0,0-1 0,-1 1 0,-1-1 0,0 1 0,-1-1 0,-2 1 78,0-1 0,0 0 1,-1 0-1,-1 0 1,-1 0-1,-1 0 0,-2 1 1,-1-1-79,13-2 0,-1 0 0,-3 0 0,-3 0 0,-4 2 0,11-2 0,-6 1 0,-6 2 0,-4 0 0,-7 2 3562,1 0-3562,-22 4 5692,36 1-5692,1 3 0,9 2 0,-22 0 0,3 1 0,3 0 0,1 0 99,-1 1 1,3-1 0,1 1 0,1 0 0,0 0-100,3 0 0,1 1 0,0-1 0,0 0 0,-1-1 0,1 1 0,0-1 0,0-1 0,-1 1 0,0-2 0,-2 0 0,-1-1 0,-1-1 0,0 0 0,-1-1-299,6-2 0,-2 0 1,-1-1-1,-1-1 299,-6-1 0,0 0 0,-3-1 0,0 0-182,7-3 0,-3-1 1,-1 1 181,13-5 0,-4-1 0,-7 2 0,-2 1 0,-8 2 0,0 1 1260,-4 1 1,0 1-1261,-2 1 0,0 2 669,1 0 0,-1 2-669,-3 0 0,0 0 678,30-1-678,-6 2 0,-1 1 0,-4 2 0,-2 0 0,-2 0 0,-3 0 0,-1 0 0,-2-2 0,2 0 0,5 1 0,6-2 0,5 1 0,3 0 0,-4 0 0,-8 2 0,-10-2 0,-14 1 0,-8-2 0,-9 1 0,-1 0 0,-1-1 0,2 1 0,2-2 0,-2-1 0,-5 2 0,-4 1 0</inkml:trace>
  <inkml:trace contextRef="#ctx0" brushRef="#br0" timeOffset="9617">4677 7864 24575,'35'9'0,"16"5"0,-14-5 0,3 0 0,7 1 0,3-1 0,2 0 0,0-3 0,2-1 0,0-2 0,-3-1 0,0-4 0,-4-1 0,-2-3 0,-3-2 0,-2-4 0,-3-3 0,-2-3 0,-1-4 0,-2-3 0,-1-3 0,0-1 0,-1-2 0,-1 0 0,-1 2 0,-1 1 0,17-16 0,-13 15 0,-12 15 0,-12 9 0,-3 5 0</inkml:trace>
  <inkml:trace contextRef="#ctx0" brushRef="#br0" timeOffset="23958">2919 10584 24575,'33'3'0,"9"2"0,12 1 0,3 1 0,-1-2 0,-3-3 0,-6 0 0,-4-2 0,-2 0 0,-7 0 0,0 0 0,-4 0 0,-4-2 0,0 1 0,-3-1 0,-4 0 0,-3 2 0,-5 0 0,-4 0 0,-3 0 0</inkml:trace>
  <inkml:trace contextRef="#ctx0" brushRef="#br0" timeOffset="35132">7454 11884 24575,'36'0'0,"11"2"0,17 1 0,-28-2 0,1 0 0,3 0 0,0 0 0,1 0 0,0 0 0,-1 0 0,0 0 0,-1 1 0,-1-1 0,-2 0 0,-1 0 0,28-1 0,-12 0 0,-14 0 0,-14 0 0,-11-1 0,-8-2 0,-2 0 0,-1 1 0,1-1 0,-1 1 0,-1 1 0,-3 0 0,-1 1 0,-2 0 0,2 0 0,1 1 0,1 2 0,1-1 0,0 0 0</inkml:trace>
  <inkml:trace contextRef="#ctx0" brushRef="#br0" timeOffset="37465">3885 18221 8191,'38'-2'0,"1"-2"0,8-1 1266,0 0 0,5-1 0,2-1-1266,-2-1 0,3 0 0,1-1 0,1-1 0,3 0 0,2-1 0,0 0 0,-1 0 0,-2 0 0,1 0 0,-2 0 0,-1 1 0,-5 0 0,-1 1 0,-1 0 0,-2 1 984,5 1 1,-3 0-1,-3 2-984,6 0 0,-4 1 934,-14 2 0,-3 1-934,3 1 6298,-20 2-6298,-9 4 1467,-6 7-1467,-12 6 0,-21 6 0,5-11 0,-5 0 0,-9 2 0,-2-1 0,-2 0 0,0-1 0,4-2 0,4-1 0,-16 4 0,27-8 0,36-5 0,38-5 0,-12-1 0,2 1 0,5-1 0,-1 0 0,-6 1 0,-3 1 0,6 8 0,-23 7 0,-18 3 0,-2-6 0,-1-4 0</inkml:trace>
  <inkml:trace contextRef="#ctx0" brushRef="#br0" timeOffset="42182">18164 5604 24575,'0'39'0,"0"1"0,1 9 0,1 3 0,-1 12 0,2 2 0,-1-21 0,1 0 0,1-1 0,2 16 0,1-3 0,1-11 0,1-2 0,-1-8 0,2-3 0,7 16 0,-2-12 0,-3-9 0,-3-7 0,-2-5 0,-3-8 0,-3-3 0</inkml:trace>
  <inkml:trace contextRef="#ctx0" brushRef="#br0" timeOffset="44531">19351 5496 24575,'8'44'0,"5"9"0,-4-19 0,0 1 0,2 2 0,0-1 0,-1 1 0,-1-1 0,0-2 0,-2 1 0,0 0 0,-1 0 0,-1 1 0,-1 0 0,1 2 0,-1-1 0,1 1 0,0 0 0,1-3 0,0-1 0,7 24 0,0-13 0,-3-14 0,-4-11 0,-2-8 0,-3-5 0,-1-3 0,0-3 0</inkml:trace>
  <inkml:trace contextRef="#ctx0" brushRef="#br0" timeOffset="45965">20499 5499 24575,'1'50'0,"1"-1"0,1 10 0,3 4 0,-1-10 0,2 2 0,-1 0-365,2-1 1,1 1 0,1-1 364,-1-5 0,1-1 0,0-2 0,4 14 0,-1-3 178,-2-12 1,0-3-179,-2-8 0,-1-3 182,3 12-182,-5-17 0,-3-9 0,-2-8 0,-1-4 0,0-3 0</inkml:trace>
  <inkml:trace contextRef="#ctx0" brushRef="#br0" timeOffset="47499">21529 5349 24575,'7'39'0,"5"22"0,-5-18 0,2 4 0,-1 6 0,0 1 0,0-1 0,0 0 0,-1-6 0,-1-2 0,-1-9 0,0-3 0,2 15 0,-3-22 0,-1-11 0,0-6 0,-2 3 0,-1 9 0,0 10 0,3 6 0,2-6 0,0-12 0,-1-12 0</inkml:trace>
  <inkml:trace contextRef="#ctx0" brushRef="#br0" timeOffset="48765">22454 5631 24575,'15'-36'0,"0"0"0,-1 1 0,-1 1 0,8-24 0,-5 12 0,-7 15 0,-5 15 0,-2 9 0,0 5 0,1 1 0,1 1 0,-1 2 0,2 6 0,2 14 0,2 24 0,-3-9 0,1 5 0,1 10 0,1 4 0,2 8 0,1 0 0,0 1 0,2-1 0,-1-5 0,2-3 0,-3-7 0,1-3 0,-3-9 0,1-2 0,6 17 0,-4-19 0,-5-13 0,-2-9 0,-3-3 0,-1-5 0,-1-1 0</inkml:trace>
  <inkml:trace contextRef="#ctx0" brushRef="#br0" timeOffset="50258">23579 5600 8191,'2'32'0,"6"25"2531,-1-17 1,2 2-2532,1 6 0,1-1 1409,0-5 0,0-2-1409,8 22 1719,-6-22-1719,-4-16 6784,-4-11-6784,-2-7 0,0-1 0,-2-2 0,1-2 0,-1 0 0</inkml:trace>
  <inkml:trace contextRef="#ctx0" brushRef="#br0" timeOffset="56898">4423 14078 24575,'60'0'0,"-22"0"0,2 0 0,10 0 0,2 0 0,3 0 0,0 0 0,-4 0 0,-1 0 0,-4 0 0,-1 0 0,-3 1 0,0 0 0,-2 0 0,1 0 0,1 1 0,1-1 0,0 0 0,1 0 0,0-1 0,0 0 0,0 0 0,-1 0 0,1-1 0,1 2 0,4-1 0,2 1 0,6 1 0,3-1 0,4 0 0,1 1 0,-19-1 0,-1 1 0,1-1 0,-1 1 0,1-1 0,0 0 0,0 0 0,0 1 0,-1 0 0,1 0 0,0 1 0,-1-1 0,0 1 0,-1-1 0,0 1 0,19 2 0,-1 0 0,-5-1 0,-2 0 0,-5-1 0,-2 1 0,-5-1 0,-3 0 0,25 3 0,-31-3 0,-12 0 0</inkml:trace>
  <inkml:trace contextRef="#ctx0" brushRef="#br0" timeOffset="59314">11997 14032 24575,'49'0'0,"-12"0"0,4 0 0,16 1 0,5 1 0,-15-1 0,2 0 0,1 0-497,2 0 0,1-1 0,0 2 497,1-1 0,0 1 0,0-1 0,-3 0 0,1 0 0,-1 0 0,0 0 0,-1 1 0,-1 0 0,-2 0 0,0-1 0,0 1 0,-2-1 0,-1 1 0,1-1 149,20 2 0,0-1-149,-2 0 0,-3-1 0,-4 0 0,-2 0 145,0-1 1,-2 0-146,-2 0 0,-1 0 0,-1 0 0,0 0 0,1 0 0,1 0 377,-2 0 0,-1-1-377,0 0 0,-2-1 74,-2 0 0,0-2-74,-3-1 0,-1 0 0,-3-1 0,0 0 0,-2 0 0,0 1 0,30-3 0,-8 4 0,-9 3 0,-9 1 0,-11 0 0,-7 0 0,-6 0 0,-6 0 0,-2 0 0,-2 0 0,0 0 0,-1 0 0,-2 0 0,0 0 0</inkml:trace>
  <inkml:trace contextRef="#ctx0" brushRef="#br0" timeOffset="62132">12534 13284 24575,'33'-2'0,"3"-3"0,8-6 0,7-11 0,-23 5 0,1-3 0,1-6 0,0-2 0,2-3 0,-1-3 0,-3 0 0,-1-1 0,-5 4 0,-2 1 0,9-14 0,-14 17 0,-8 16 0,-5 12 0,-2 16 0,0 16 0,2 19 0,1 11 0,3 3 0,0-7 0,1-15 0,-1-15 0,-1-10 0,-2-6 0,-1 1 0,-1 3 0,-1-1 0,0 0 0,-1-3 0,-11-1 0,-21 2 0,-25 6 0,20-7 0,-2 1 0,-1 1 0,1 1 0,4-2 0,3 0 0,-15 8 0,22-8 0,19-8 0,28-5 0,33-10 0,-10 1 0,4 0 0,10-3 0,1-2 0,3 0 0,1 0 0,-6 1 0,-3 0 0,-10 1 0,-3 2 0,18-5 0,-29 6 0,-19 4 0,-14 4 0,-10 3 0,-5 2 0,5-1 0,4-1 0</inkml:trace>
  <inkml:trace contextRef="#ctx0" brushRef="#br0" timeOffset="63131">13910 13259 24575,'30'-19'0,"2"-4"0,2-7 0,-8-2 0,-14 3 0,-16 1 0,-16 5 0,-15 7 0,-10 8 0,5 8 0,6 9 0,12 10 0,8 9 0,5 9 0,6 6 0,3 0 0,6-6 0,12-6 0,16-8 0,17-10 0,8-5 0,-3-5 0,-11-4 0,-12-1 0,-13 0 0,-10 1 0,-4 1 0</inkml:trace>
  <inkml:trace contextRef="#ctx0" brushRef="#br0" timeOffset="68530">14151 12439 24575,'0'52'0,"0"-10"0,0 5 0,1-4 0,1 2 0,0 1-330,2 6 0,0 1 0,1-1 330,0-2 0,1-1 0,1-1 0,4 12 0,0-4 162,-1-14 0,0-5-162,6 12 165,-4-23-165,-4-14 0,-4-7 0,-1-3 501,3-3-501,4-5 0,6-5 0,4-2 0,1 1 0,1 2 0,0 3 0,2 1 0,-1-1 0,0-3 0,0-3 0,3-5 0,3-7 0,0-6 0,-5-2 0,-8 4 0,-13 7 0,-15 8 0,-10 7 0,-5 5 0,6 3 0,8 4 0,5 4 0,1 9 0,0 5 0,0 3 0,2 0 0,2-7 0,2-3 0,7-1 0,8-1 0,12-2 0,11 0 0,6-5 0,3-2 0,-4-5 0,-9-2 0,-8-1 0,-11 0 0,-5 1 0,-3-2 0,-4-11 0,0-9 0,0-4 0,1 2 0,3 13 0,2 7 0,2 4 0,2 2 0,0 3 0,1 9 0,3 14 0,1 16 0,1 10 0,-3 4 0,-6-6 0,-4-10 0,-4-13 0,-1-13 0,0-23 0,0-26 0,0-24 0,1 23 0,0-1 0,2 1 0,2 2 0,15-23 0,11 16 0,9 15 0,0 13 0,-5 8 0,-6 10 0,-8 13 0,-7 14 0,-6 9 0,-6-2 0,-1-10 0,-1-12 0,0-9 0,0-11 0,0-15 0,0-13 0,0-8 0,1 2 0,3 11 0,7 12 0,11 9 0,12 10 0,11 17 0,2 16 0,-25-12 0,-3 3 0,11 29 0,-12-10 0,-5-12 0,-4-15 0,0-11 0,5-7 0,6-2 0,7-2 0,6-9 0,2-11 0,-4-13 0,-8-12 0,-12-3 0,-13 2 0,-15 9 0,-4 13 0,0 12 0,6 8 0,8 9 0,4 11 0,2 18 0,1 14 0,4 6 0,6-8 0,10-12 0,10-14 0,4-10 0,3-6 0,-1-7 0,-3-4 0,-6-3 0,-8-1 0,-7 2 0,-5 4 0,-6 1 0,-6-2 0,-6-5 0,-3-5 0,0-1 0,5 0 0,4 0 0,5 1 0,6 0 0,8 4 0,8 4 0,4 4 0,-1 3 0,-3 4 0,-4 10 0,-5 15 0,-5 9 0,-4 1 0,-3-7 0,-1-13 0,0-9 0,0-11 0,0-14 0,0-15 0,2-9 0,1 0 0,2 8 0,2 12 0,0 10 0,1 6 0,1 2 0,2-1 0,1 2 0,-1 0 0,-2 1 0,-3 1 0,-2 0 0,1 4 0,2 3 0,1 6 0,3 4 0,0 0 0,2-4 0,1-4 0,1-3 0,-1-4 0,2-1 0,-1-1 0,-1-4 0,2-7 0,-2-7 0,0-6 0,1-4 0,0-2 0,-1 1 0,-1 2 0,-4 6 0,-3 5 0,-3 5 0,-3 4 0,-1 2 0,0 3 0,-3-1 0,0 1 0,0 2 0,1 6 0,2 12 0,1 17 0,0 16 0,4 10 0,4 0 0,6-8 0,6-14 0,4-13 0,2-8 0,2-11 0,0-13 0,-1-15 0,-6-11 0,-7-8 0,-10 0 0,-11 1 0,-13 4 0,-13 7 0,-8 9 0,-2 8 0,4 7 0,8 2 0,4 2 0,4 0 0,3 0 0,1 0 0,4 0 0,6 0 0,5 0 0,25 0 0,10 2 0,24 0 0,-1 2 0,-10 0 0,-14-2 0,-14 1 0,-10-2 0,-3 0 0</inkml:trace>
  <inkml:trace contextRef="#ctx0" brushRef="#br0" timeOffset="78930">16251 14958 24575,'-38'35'0,"14"-12"0,-2 0 0,-5 5 0,0 0 0,3-2 0,1-1 0,-10 13 0,20-19 0,15-10 0,18-5 0,32-6 0,-7 0 0,4-2 0,12-1 0,2-1 0,6-1 0,0 0 0,-4-1 0,-3 1 0,-10 2 0,-4 1 0,19-3 0,-27 5 0,-22 2 0,-13 0 0,-14 0 0,-19-3 0,-21-5 0,18 1 0,-2-2 0,-4-4 0,-1-1 0,0-2 0,1-1 0,4 0 0,3-1 0,-20-10 0,18 9 0,18 8 0,10 6 0,6 2 0</inkml:trace>
  <inkml:trace contextRef="#ctx0" brushRef="#br0" timeOffset="83665">20040 5741 8191,'-35'0'0,"-25"1"2531,19 0 1,-3 2-2532,-4 0 0,1 1 1409,8 0 0,4 1-1409,-11 5 1719,26-1-1719,23 1 6784,24 1-6784,24 1 0,-14-5 0,3 0 0,3 0 0,1 1 0,-1-1 0,-2 0 0,-6-1 0,-2 0 0,12 2 0,-20-1 0,-12 6 0,-8 10 0,-4 13 0,-8 12 0,-6 2 0,-10 0 0,-13-6 0,-11-6 0,-8-7 0,2-7 0,12-11 0,15-9 0,17-18 0,21-23 0,4 9 0,4-3 0,6-6 0,4 0 0,2 0 0,1 1 0,-4 7 0,-2 1 0,11-12 0,-18 16 0,-12 10 0,-5 5 0,-1 1 0,-2-2 0,0-5 0,0-6 0,0-6 0,-3 1 0,-5 3 0,-9 4 0,-7 6 0,-6 4 0,-8 4 0,-4 3 0,-9 2 0,-2 2 0,6 2 0,12-1 0,16 1 0,9-1 0,9-2 0,3 4 0,0-3 0,1 1 0</inkml:trace>
  <inkml:trace contextRef="#ctx0" brushRef="#br0" timeOffset="84965">19763 6969 8191,'0'41'0,"0"-7"0,0 4 2531,0 10 1,0 1-2532,0 5 0,0-2 1409,0-11 0,0-3-1409,4 12 1719,7-25-1719,6-15 6784,5-7-6784,-3-4 0,-4-3 0,-6 0 0,-5 0 0,-7 1 0,-14 0 0,-14-2 0,-13-2 0,-5-5 0,7-2 0,9-4 0,8-2 0,5 1 0,0 1 0,3 5 0,0 5 0,4 3 0,4 2 0,4 0 0,9-4 0,17-6 0,20-4 0,18-5 0,-27 12 0,0 0 0,20-5 0,-16 6 0,-17 6 0,-12 4 0,-6 6 0,-2-5 0,-2 4 0</inkml:trace>
  <inkml:trace contextRef="#ctx0" brushRef="#br0" timeOffset="86113">20431 7296 8191,'-21'-12'0,"-19"-5"5063,-16-1-5063,-6 3 2818,16 11-2818,20 10 1719,16 11-1719,7 17 6784,8 10-6784,9 5 0,11-5 0,9-15 0,5-13 0,0-13 0,-3-15 0,-6-10 0,-8-6 0,-8 2 0,-7 11 0,-2 7 0,-3 7 0,2 2 0,3 11 0,0 21 0,4 27 0,-5-19 0,0 2 0,0 6 0,1 0 0,1-2 0,0-2 0,-1-7 0,1-2 0,5 14 0,-4-24 0,-3-14 0,-1-8 0,0-4 0,-2 0 0,-2 0 0</inkml:trace>
  <inkml:trace contextRef="#ctx0" brushRef="#br0" timeOffset="88229">19665 6684 24575,'2'46'0,"0"15"0,0-24 0,0 0 0,0-1 0,0-2 0,2 18 0,0-20 0,-3-16 0,1-15 0,-2-16 0,-2-17 0,0-10 0,0-3 0,0 7 0,2 13 0,-1 11 0,-2 7 0,-2 1 0,-7-2 0,-6 2 0,-5 2 0,-3 11 0,4 8 0,7 5 0,7-1 0,6-5 0,1-6 0,5-6 0,17-14 0,23-16 0,2-5 0,4-2 0,-14 10 0,-1 1 0,8-7 0,-6 6 0,-14 13 0,-15 10 0,-6 4 0</inkml:trace>
  <inkml:trace contextRef="#ctx0" brushRef="#br0" timeOffset="89460">20204 6732 8191,'0'34'0,"3"21"2531,-1-20 1,1 2-2532,0 1 0,1-1 2818,3 15-2818,-3-21 1719,-1-16-1719,-2-12 6784,-1-27-6784,0-28 0,0 15 0,0-4 0,0-5 0,0 0 0,0 7 0,0 3 0,0-20 0,0 25 0,-1 18 0,0 11 0,-9 16 0,-15 17 0,-12 17 0,-4 3 0,8-10 0,14-16 0,14-13 0,11-9 0,17-13 0,19-16 0,-13 7 0,2-3 0,3-4 0,1 0 0,-3 3 0,-2 2 0,18-10 0,-19 16 0,-15 11 0,-8 7 0,-4 8 0,-2 7 0,0 5 0,0-8 0,0-3 0</inkml:trace>
  <inkml:trace contextRef="#ctx0" brushRef="#br0" timeOffset="90622">19644 6535 24575,'0'-34'0,"0"-9"0,0-12 0,0-6 0,1 1 0,2 26 0,3 0 0,5-6 0,4 1 0,6-7 0,5 1 0,5-3 0,3 1 0,0 3 0,0 3 0,-4 6 0,-2 3 0,14-13 0,-12 21 0,-6 14 0,0 7 0,6 11 0,8 16 0,2 19 0,-20-14 0,-1 2 0,-3 1 0,-3 0 0,7 23 0,-7-14 0,-7-13 0,-3-8 0,-4-4 0,-5 4 0,-5-1 0,3-7 0,1-3 0</inkml:trace>
  <inkml:trace contextRef="#ctx0" brushRef="#br0" timeOffset="91412">19526 6560 8191,'18'-35'0,"1"-1"0,10-12 0,6-7 0,5-5 174,-11 15 0,3-2 0,2-4 1,2-1-1,1-1 0,0-1-174,-4 7 0,1-2 0,1-1 0,0-1 0,1 0 0,0-1 0,0 1 0,0 1 0,0 0 0,0 0 0,0-1 0,0 1 0,0 0 0,0 1 0,-1 0 0,-1 1 0,1 0 0,0-1 0,-1 1 0,0 0 0,-1 2 0,-1 2 0,-2 2 658,11-14 1,-3 2 0,-3 5 0,-2 3-659,-4 5 0,-3 4 0,-3 3 426,0 3 0,-4 6 0,-6 6 0,-8 15 0</inkml:trace>
  <inkml:trace contextRef="#ctx0" brushRef="#br0" timeOffset="93006">15690 7175 24575,'1'46'0,"0"0"0,1 8 0,1 3 0,-1-13 0,1 2 0,0-1 0,1 18 0,-1-3 0,1-12 0,-1-5 0,1 14 0,-3-26 0,1-19 0,-2-16 0,0-33 0,0-7 0,0-9 0,0 2 0,0-4 0,0-2-378,0 7 1,0-2 0,0-1 0,0 0 377,0-1 0,0-1 0,0 1 0,-1 1 0,0-9 0,-2 2 0,0 3 0,-2-10 0,-1 7 0,-1 18 0,-1 6 0,-4 0 0,5 23 0,5 16 0,1 7 1509,-7 8-1509,-10 6 0,-7 2 0,-2 0 0,6-4 0,9-6 0,6-6 0,4-5 0,2-3 0,0-1 0</inkml:trace>
  <inkml:trace contextRef="#ctx0" brushRef="#br0" timeOffset="94380">16157 6682 24575,'1'46'0,"1"1"0,-1-5 0,1 2 0,0 3 0,0 8 0,1 3 0,0 1-488,1 2 0,0 0 1,0-1 487,1-7 0,0-1 0,0-3 0,2 11 0,1-6 237,-2-12 1,0-6-238,3 7 243,-3-22-243,-3-14 0,-15-51 0,3 14 0,0-5 0,-6-23 0,-1-5 0,0 2 0,-1-1 0,2 3 0,0 1 372,1 7 1,0 3-373,3 10 0,-1 3 0,-6-19 0,3 12 0,7 8 0,2 1 0,3 7 0,1 7 0,-1 8 0,0 6 0,0 4 0,-7 11 0,-2 9 0,-5 9 0,0 0 0,5-7 0,5-10 0,4-10 0,8-17 0,13-19 0,16-15 0,-12 23 0,2 1 0,27-13 0,-3 16 0,-4 15 0,-5 10 0,-7 7 0,-7 5 0,-8 3 0,-5 0 0,-4-3 0,-4-5 0,-3-4 0</inkml:trace>
  <inkml:trace contextRef="#ctx0" brushRef="#br0" timeOffset="95622">15389 8212 8191,'2'57'0,"1"-14"0,-1 5 2409,2 14 1,1 3-2410,-2-19 0,1 0 0,0-2 0,2 12 0,1-5 1424,0-13 0,1-6-1424,12 5 1749,5-26-1749,4-24 6693,-2-18-6693,-6-11 275,-9 0-275,-9 10 0,-10 12 0,-11 8 0,-15 7 0,-13 6 0,-8 4 0,-4 3 0,2 0 0,5-6 0,10-2 0,11-4 0,15-1 0,8 1 0,13-4 0,24-7 0,27-10 0,-17 9 0,3 0 0,3-1 0,-1 0 0,-5 2 0,-3 1 0,16-4 0,-24 9 0,-18 6 0,-7 3 0</inkml:trace>
  <inkml:trace contextRef="#ctx0" brushRef="#br0" timeOffset="96779">16216 8326 24575,'-31'-2'0,"-7"-2"0,-5 4 0,7 7 0,15 7 0,11 8 0,11 5 0,10 0 0,7-1 0,6-8 0,4-10 0,3-14 0,4-21 0,-3-13 0,-7-7 0,-9 9 0,-7 15 0,-5 12 0,-1 9 0,2 16 0,4 26 0,0-4 0,0 5 0,4 17 0,2 5-221,-3-16 0,1 1 0,0 0 221,1 1 0,-1 1 0,0-1 0,0-4 0,1-1 0,-1-1 0,4 9 0,0-4 0,-4-11 0,-1-5 0,7 6 0,-8-23 0,-6-15 0,-3-3 0,-2-1 0</inkml:trace>
  <inkml:trace contextRef="#ctx0" brushRef="#br0" timeOffset="101837">19326 11400 24575,'0'47'0,"0"1"0,1 9 0,0 4 0,0-14 0,0 3 0,0 0 0,0-1 0,0 1 0,0-1 0,1 17 0,-1-3 0,-1-13 0,0-3 0,0-11 0,0-4 0,0 6 0,0-23 0,0-9 0</inkml:trace>
  <inkml:trace contextRef="#ctx0" brushRef="#br0" timeOffset="103821">19079 11212 8191,'33'0'0,"1"0"0,21 0 0,10 0 0,6 0 288,-11 0 0,3 0 1,3 0-1,3 0 1,1 0-289,-9 1 0,2-1 0,1 0 0,2 0 0,0 0 0,2 0 0,-1-1 0,-3 1 0,2 0 0,0-1 0,1 0 0,-1 1 0,1-1 0,-1 0 0,-1 0 27,-5 0 1,-1 0 0,0 0-1,0 0 1,0-1 0,0 1-1,0-1 1,1 0-28,4 1 0,1-2 0,-1 1 0,2 0 0,-1-1 0,1 1 0,0-1 0,0 1-32,-4-1 1,-1 1 0,2-1 0,-1 0 0,0 1 0,1-1-1,-1 0 1,1 1 0,-1-1 31,0 1 0,0-1 0,0 1 0,0 0 0,0 0 0,0 0 0,-1 0 0,1 0 0,-1 0 0,5 0 0,1 0 0,1 0 0,-2 0 0,0 0 0,-2 1 0,-2-1 0,-4 1 439,12-1 1,-3 1-1,-3 0 1,-4 0 0,-3 0-440,11 1 0,-7 0 0,-3 0 902,4 0 0,-1-1-902,-11 0 0,3-1 0,3-1 0,1 0 0,3 0 0,2-1 0,0-1 343,-7 1 1,1-2-1,0 1 1,1-1-1,-1-1-343,0 1 0,1-1 0,-1-1 0,-1 1 0,-1-1 0,6-1 0,-1 0 0,-1 0 0,-4 0 1656,3-1 0,-4-1 0,-5 2-1656,1-1 0,-7 1 1087,8-1-1087,-30 6 712,0 2-712,12 1 0,10 0 0,3 0 0,6 0 0,3-1 170,-3 0 1,4 0 0,1 0 0,0 0-171,4-1 0,2 0 0,-1 0 0,-1 0 0,-6 0 0,-1 0 0,-1-1 0,-2 1 0,3-1 0,-2 0 0,-5 0 0,4 0 0,-6 1 0,9-1 0,-32 5 0,-14 2 0,-5 1 1833,-2 4-1833,0 5 0,-1 15 0,-2 28 0,0-10 0,0 5 0,0-4 0,1 4 0,-1 2-444,0 8 0,0 2 0,0 0 444,1-12 0,0-1 0,1 1 0,-1 0 0,1 14 0,-1 0 0,1-3-15,0-9 0,0-2 0,0-3 15,1 9 0,0-7 0,0 16 0,0-34 0,0-18 0,0-7 0,0-5 0</inkml:trace>
  <inkml:trace contextRef="#ctx0" brushRef="#br0" timeOffset="106509">19126 12569 24575,'63'-1'0,"-1"0"0,1 0 0,-9 0 0,1-1 0,4 1 0,2-1 0,2 0 0,-3 0 0,3-1 0,2 1 0,1-1 0,2-1 0,0 1 0,0 0-1092,-11 0 1,2 0-1,-1 0 1,2-1 0,-1 1-1,1 0 1,0-1-1,0 1 1,-1-1 1091,1 1 0,1-1 0,-1 0 0,1 0 0,-1 1 0,1-1 0,-2 0 0,1 0 0,-2 0 0,3 0 0,0-1 0,-1 1 0,0 0 0,-1-1 0,-1 1 0,-1 0 0,-1 0 90,7-1 0,-2 1 0,0 0 0,-2 0 0,-2 0 0,-1 1-90,2-1 0,-2 1 0,-1 0 0,-3 0 0,-2 0 573,12 0 1,-5 0 0,-4 1-574,8 1 0,-7 1 0,-18 1 0,-5 0 0,4 1 4990,4 0-4990,-3-1 0,8 1 0,7 0 0,7 2 0,5-1-232,-10-1 1,3 1-1,3-1 1,2 0 0,0 0 231,-3 0 0,1-1 0,2 1 0,1-1 0,-1 0 0,0 0 0,1-1 0,1 1 0,0-1 0,-1 0 0,0-1 0,-2 0 0,7 0 0,0-1 0,-2-1 0,-2 0 0,-2 0-136,1-1 1,-3 0 0,-2-1 0,-4 1 135,1-1 0,-4 0 0,-5 1 0,2-1 0,-8 0 0,-3 2 0,-18 3 0,32 0 0,-2 0 0,8 0 0,-3 0 0,3 1 0,3 0 476,-7 0 0,2 0 0,1 0 0,-1 0-476,1 0 0,-1-1 0,1 0 0,-2 0 0,11-1 0,0 0 0,-4-1 121,-7-1 0,-2 0 0,-3-1-121,10-1 0,-5-2 0,-11 1 0,-3 0 0,25-3 0,-17-1 0,-10 2 1579,-11 2-1579,-8 1 424,-8 2-424,-4 1 0,-2 2 0,0-1 0,3-1 0,2 0 0,1 1 0,1 1 0,-2 0 0,-2 0 0,-2 0 0,-3 0 0,-1 0 0</inkml:trace>
  <inkml:trace contextRef="#ctx0" brushRef="#br0" timeOffset="113712">21035 12854 8191,'2'34'0,"0"0"0,0 6 0,2 5 0,0 2 1288,1 13 0,1 4 0,1 1-1288,-1-11 0,1 1 0,0 0 0,1-2 0,3 8 0,0-2 0,1-4 1473,6 11 1,2-8-1474,-1-17 0,3-7 1861,21 3-1861,2-26 6324,-1-22-6324,-10-6 0,-12 1 0,-13 5 0</inkml:trace>
  <inkml:trace contextRef="#ctx0" brushRef="#br0" timeOffset="114428">20719 13486 8191,'60'-15'0,"-8"2"0,6-2 1438,-10 3 0,4-2 0,0 0-1438,4-1 0,2-1 0,-2 1 0,-10 3 0,-1 0 0,-4 2 1452,6-2 1,-6 2-1453,7 0 1809,-28 11-1809,-17 10 0,-2-5 0,-5 5 0</inkml:trace>
  <inkml:trace contextRef="#ctx0" brushRef="#br0" timeOffset="115675">20494 11492 24575,'0'42'0,"0"1"0,1 19 0,0 5 0,1-8 0,0 4 0,0 0-662,0-13 0,0 2 0,0-1 0,1-2 662,0 12 0,1-3 0,0-2 0,1 13 0,0-7 421,-1-20 0,-1-6-421,1 8 436,-2-24-436,0-12 0,-1-5 0,0-2 0</inkml:trace>
  <inkml:trace contextRef="#ctx0" brushRef="#br0" timeOffset="116486">21597 11592 24575,'3'47'0,"0"-1"0,1 8 0,1 2 0,-1-11 0,0 1 0,1 1 0,1 20 0,1-3 0,-1-11 0,-1-5 0,-1-11 0,-1-4 0,1 7 0,-1-21 0,-1-9 0,0-7 0,-1-1 0</inkml:trace>
  <inkml:trace contextRef="#ctx0" brushRef="#br0" timeOffset="117123">22759 11639 24575,'4'45'0,"-1"1"0,0-1 0,2 3 0,-1 1 0,1 2 0,1 8 0,-1 3 0,1-2 0,0-5 0,1-1 0,-2-2 0,3 12 0,-1-4 0,-2-14 0,1-5 0,3 12 0,-2-22 0,-3-18 0,-2-6 0</inkml:trace>
  <inkml:trace contextRef="#ctx0" brushRef="#br0" timeOffset="119245">24741 11804 24575,'17'-44'0,"0"1"0,-1-1 0,1-2 0,3-8 0,-2 1 0,-3 6 0,-1 2 0,-5 8 0,-1 2 0,-1-13 0,-4 20 0,-4 12 0,-1 8 0,0 3 0,-4 1 0,-5-4 0,-10-8 0,-6-3 0,1-2 0,5 3 0,11 9 0,9 22 0,11 43 0,0-2 0,1 8 0,-2-10 0,0 4 0,0 0-352,1 7 0,-1 0 0,0 1 352,-1-4 0,-1 0 0,0-3 0,-2-8 0,-1-1 0,0-3 0,0 8 0,-1-5 0,1 13 0,-2-28 0,1-16 0,0-7 0,-1-4 1056,4 2-1056,1-1 0,0-2 0,-3-1 0</inkml:trace>
  <inkml:trace contextRef="#ctx0" brushRef="#br0" timeOffset="120028">24096 11221 8191,'0'43'0,"0"-8"0,-2 3 2459,1 14 0,-1 4-2459,2-12 0,-1 1 0,0 1 0,0 1 0,0-1 0,0 0 0,1 1 0,0 0 0,0 0 0,1-2 0,0 0 0,0 0 0,1 20 0,1-1 0,1-5 0,1-2 1418,-1-8 0,1-3-1418,-1-10 0,0-3 1737,1 7-1737,-1-19 1682,0-11 1,-1-6-1,0-4 1</inkml:trace>
  <inkml:trace contextRef="#ctx0" brushRef="#br0" timeOffset="120962">24765 12880 24575,'-36'-44'0,"0"0"0,-1 6 0,-2 1 0,-6-1 0,-1 5 0,6 9 0,1 9 0,-18 15 0,22 45 0,24-4 0,5 7 0,6 12 0,4 3 0,1-19 0,3 1 0,1-2 0,5 15 0,5-5 0,0-12 0,4-6 0,22 7 0,1-40 0,4-36 0,-26 6 0,-3-4 0,-1-4 0,-3 0 0,7-25 0,-13 23 0,-5 20 0,-2 32 0,-2 15 0,0 10 0,-1 20 0,0 8 0,0-7 0,0 5 0,-1 1-397,1-12 0,0 1 0,0 1 0,0-1 397,0-2 0,1 1 0,0-2 0,1 0 0,2 11 0,1-1 0,1-4 0,2-9 0,1-3 0,2-3 0,8 7 0,2-7 0,3 5 0,-1-25 0</inkml:trace>
  <inkml:trace contextRef="#ctx0" brushRef="#br0" timeOffset="123829">21473 13672 24575,'49'0'0,"12"-4"0,-23 2 0,0 0 0,2-1 0,-2 0 0,25-2 0,-19 2 0,-17 1 0,-14 0 0,-10 1 0,-11-5 0,-13-8 0,-19-12 0,-12-13 0,25 16 0,0 1 0,-20-19 0,13 10 0,15 13 0,12 10 0,11 5 0,17 3 0,18 9 0,13 10 0,-23-3 0,-2 4 0,-1 7 0,-3 5 0,-4 8 0,-5 5 0,-4 11 0,-6 3 0,-6 6 0,-6 0 0,-4-3 0,-5-3 0,-1-8 0,-2-5 0,3-13 0,1-5 0,-2 3 0,9-18 0</inkml:trace>
  <inkml:trace contextRef="#ctx0" brushRef="#br0" timeOffset="124545">22283 12889 24575,'1'55'0,"0"-1"0,2-10 0,1 2 0,0 2 0,2 10 0,0 3 0,2-1-450,0-1 1,1 0 0,1-1 449,0-6 0,0 0 0,1-4 0,4 9 0,0-5 219,-2-14 1,2-4-220,11 8 224,1-24-224,0-22 0,-3-9 0,-9 1 0,-7 1 0</inkml:trace>
  <inkml:trace contextRef="#ctx0" brushRef="#br0" timeOffset="125344">22090 13523 24575,'29'-2'0,"16"-5"0,-13 1 0,2 0 0,3-2 0,0 0 0,-1 0 0,-2 0 0,23-8 0,-12 1 0,-10 2 0,-8 4 0,-7 3 0,-11 5 0,-4 1 0</inkml:trace>
  <inkml:trace contextRef="#ctx0" brushRef="#br0" timeOffset="127879">21008 11731 24575,'-32'10'0,"-4"8"0,-2 4 0,9 5 0,20-2 0,25 3 0,26 4 0,-12-15 0,4-1 0,6 1 0,1-2 0,-3-2 0,-1 0 0,25 9 0,-16-1 0,-19 4 0,-12 6 0,-12 11 0,-19 7 0,-18 6 0,11-28 0,-1-3 0,-25 17 0,14-15 0,15-15 0,15-15 0,27-27 0,0 3 0,3-4 0,9-9 0,1-4 0,2-7 0,-1-1 0,-6 2 0,-4 1 0,-5 5 0,-8 2 0,-8 7 0,-9 3 0,-29-17 0,5 30 0,-5 5 0,-5 3 0,0 2 0,1 3 0,1 2 0,-26 1 0,8 10 0,2 16 0,1 13 0,9 8 0,15-1 0,12-12 0,11-13 0,4-10 0</inkml:trace>
  <inkml:trace contextRef="#ctx0" brushRef="#br0" timeOffset="128611">20751 12873 8191,'21'-51'0,"-2"9"0,4-8 0,2-5 295,-3 5 0,3-4 0,1-3 0,1-3 1,1-1-296,-4 6 0,2-1 0,-1-3 0,2 0 0,-1-2 0,1 1 0,-1 0 0,-2 5 0,0 0 0,0 0 0,0-1 0,0 0 0,0 1 0,0 0 0,-2 1 0,3-3 0,-2-1 0,1 1 0,-1 1 0,0 1 0,-1 1 0,-1 2 453,3-9 0,-1 2 1,-1 2-1,-1 3 1,-1 3-454,3-10 0,-2 4 0,-2 7 1063,-2 0 1,-2 9-1064,0 4 4936,-8 26-4936,-4 12 4205,0 3-4205,-2 5 0,-1-4 0,0 0 0</inkml:trace>
  <inkml:trace contextRef="#ctx0" brushRef="#br0" timeOffset="134879">19789 14704 8191,'0'35'0,"0"1"0,1 22 0,2 7 1410,-1-12 0,0 3 0,0 0-1410,0 4 0,1 1 0,0-2 971,0-10 0,0-2 0,1-4-971,-1 4 0,-1-5 1819,2 9-1819,-2-27 1617,-2-12 0,0-9 0,0-1 0</inkml:trace>
  <inkml:trace contextRef="#ctx0" brushRef="#br0" timeOffset="136862">19880 14960 8191,'36'-3'0,"1"0"0,13 1 0,7 0 0,5 0 477,-12 0 0,3 1 1,2 0-1,3-1 1,0 1-478,1 1 0,2-1 0,1 0 0,2 0 0,0 1 0,-1 0 0,-7 0 0,1 1 0,1-1 0,-1 1 0,0 0 0,0 0 0,-1 0 0,6 1 0,1 0 0,-2 0 0,0 0 0,0 0 0,-2 0 0,6 1 0,-1 0 0,-1 0 0,-2 0 0,-2 0 640,2 1 1,-1 0 0,-4 0 0,-3-1-641,-2 2 0,-4-1 0,-2-1 1025,7 0 0,-5-1-1025,10 1 5496,-9-3-5496,0-1 0,8-1 0,2 1 0,6 0 0,5-1-189,-12 2 0,3-1 0,3 0 0,2 0 0,2 1 189,-10-1 0,3 0 0,1 1 0,1 0 0,0-1 0,1 1 0,0-1 0,-6 1 0,1-1 0,0 1 0,1 0 0,0-1 0,-1 1 0,0 0 0,-1-1 0,4 1 0,0-1 0,-1 1 0,0-1 0,-1 0 0,0 1 0,-2-1 0,2 1 0,0-1 0,-1 0 0,-2 1 0,-1-1 0,-3 0-60,10 1 0,-3-1 0,-2 0 0,-5 0 60,-1 1 0,-3 0 0,-4 0 0,4 0 0,-5 0 0,10 0 0,-14-1 0,0-1 4013,0-2-4013,-2 1 1060,-4 1-1060,-2-1 0,1-1 0,0 0 0,-5 1 0,-5 1 0,-9 2 0,-7 1 0,-2 1 0,-4 2 0,0 11 0,0 17 0,0 21 0,0-17 0,0 3 0,1 3 0,0-1 0,1 0 0,0-1 0,3 0 0,0 0 0,1-1 0,1-1 0,0 2 0,1 0 0,-1 0 0,0-2 0,4 24 0,-4-28 0,-4-15 0</inkml:trace>
  <inkml:trace contextRef="#ctx0" brushRef="#br0" timeOffset="138535">19757 15810 24575,'54'-5'0,"-1"-1"0,0 1 0,1 0 0,-1-1 0,2 1 0,2 1 0,1-1 0,2 1 0,1 0 0,1 0 0,-5 0 0,0 0 0,3 0 0,0 0 0,1 1 0,1-1 0,0 1 0,0-1-1091,-4 1 0,1 1 1,0-1-1,1 1 0,0-1 1,0 1-1,0-1 0,0 1 1,0-1 1090,1 1 0,0-1 0,0 0 0,0 0 0,0 1 0,0-1 0,-1 0 0,0 1 0,-1 0 0,1-1 0,0 1 0,0 0 0,-1 0 0,-1 0 0,-1 0 0,-1 1 0,-1-1 104,8 0 1,-1 0 0,-1 0 0,-2 0 0,-2 1 0,-1-1-105,12 0 0,-1-1 0,-4 1 0,-4 0 604,-3 1 0,-5 0 0,-4 0-604,5 0 0,-6 0 0,7 1 0,-15 0 5057,19-3-5057,-6 0 0,9-1 0,0 0 0,6 1 0,3 0-51,-19 1 0,2 0 1,2 1-1,0-1 0,1 0 51,1 1 0,1-1 0,1 0 0,-1 1 0,-1 0 0,10-1 0,-1 1 0,-1-1 0,-2 1-188,-8-1 1,-2 1-1,-1-1 1,-2 1 187,5-2 0,-3 1 0,-2-1 0,11 0 0,-4 0 0,-11 1 0,-3-1 0,23-2 0,-14 0 2463,-11 0-2463,-10 2 859,-9 1-859,-5 2 0,5 0 0,13-2 0,12 0 0,3-2 0,-6 0 0,-16 3 0,-14-1 0,-8 2 0</inkml:trace>
  <inkml:trace contextRef="#ctx0" brushRef="#br0" timeOffset="139744">24931 16126 24575,'0'65'0,"0"-24"0,0 3 0,2 9 0,0 2 0,2-1 0,3-2 0,1-12 0,3-4 0,18 11 0,5-26 0,3-17 0,-2-11 0,-10-7 0,-10-5 0,-11-1 0,-14 1 0,-15-1 0,-16 0 0,-12-2 0,-7 1 0,29 10 0,-1 2 0,-31-7 0,7 5 0,10 5 0,15 6 0,13 1 0,9 1 0,14-2 0,26-11 0,-1 2 0,5-1 0,11-4 0,3 0 0,5-3 0,1 1 0,-4 2 0,-4 1 0,-10 3 0,-3 1 0,8 0 0,-25 6 0,-13 3 0,-4 0 0,-2 0 0</inkml:trace>
  <inkml:trace contextRef="#ctx0" brushRef="#br0" timeOffset="141678">24980 15264 8191,'0'-6'0,"0"-3"5063,0-1-5063,-1-3 2818,-1 1-2818,1 1 1719,-1 7-1719,2 12 6784,0 15-6784,0 13 0,0 6 0,0 0 0,1-1 0,1 1 0,1 1 0,3 3 0,-2-3 0,1-2 0,-1-5 0,-2-6 0,0-5 0,0-3 0,-1-4 0,1-2 0,-1-4 0,-1-6 0,0-7 0,-1-17 0,-1-15 0,-4-17 0,-5-9 0,-1 1 0,-1 6 0,2 8 0,2 7 0,0 6 0,1 1 0,0 2 0,0 2 0,3 4 0,0 4 0,2 6 0,1 3 0,1 3 0,1 1 0,0-2 0,0-1 0,0 0 0,0 2 0,0 3 0</inkml:trace>
  <inkml:trace contextRef="#ctx0" brushRef="#br0" timeOffset="143478">21738 15141 24575,'0'54'0,"0"-18"0,1 2 0,0 9 0,1 0 0,1-1 0,-1-2 0,5 21 0,-1-25 0,-4-20 0,-1-7 0,-1-4 0,2-4 0,-1 0 0,2-2 0,1 1 0,-2-2 0,0 0 0</inkml:trace>
  <inkml:trace contextRef="#ctx0" brushRef="#br0" timeOffset="144527">21888 16088 24575,'-35'-18'0,"1"0"0,-6 0 0,-2 2 0,-8 0 0,-1 2 0,4 4 0,1 5 0,10 4 0,4 3 0,-10 12 0,20 11 0,14 7 0,11 7 0,8-2 0,11-8 0,6-9 0,3-11 0,-1-8 0,-5-6 0,-6-1 0,-5-1 0,-4 4 0,-3 5 0,2 14 0,1 19 0,7 22 0,-8-21 0,1 1 0,0 2 0,0 0 0,-1-2 0,0-2 0,7 20 0,-4-19 0,-3-15 0,-3-13 0,-4-5 0,1-3 0</inkml:trace>
  <inkml:trace contextRef="#ctx0" brushRef="#br0" timeOffset="145452">21152 15111 24575,'2'45'0,"0"0"0,1 10 0,2 3 0,-2-12 0,1 2 0,-1 0 0,1-1 0,0-1 0,1-1 0,-1 9 0,1-4 0,-1-14 0,0-5 0,2 9 0,-2-21 0,-3-9 0,0-4 0,1-2 0,0-1 0,-1-2 0</inkml:trace>
  <inkml:trace contextRef="#ctx0" brushRef="#br0" timeOffset="146577">20562 15264 24575,'3'33'0,"0"0"0,0 0 0,1 0 0,1 31 0,0-5 0,-1-8 0,-1-9 0,1-9 0,-3-8 0,1-8 0,-2-9 0,0-3 0</inkml:trace>
  <inkml:trace contextRef="#ctx0" brushRef="#br0" timeOffset="149810">25362 15199 24575,'-21'0'0,"-6"1"0,-4 2 0,0 3 0,8 5 0,9 5 0,4 0 0,6 2 0,2-1 0,1-3 0,1-1 0,2-4 0,7-3 0,5-3 0,5-1 0,0 2 0,-3 3 0,-2 1 0,-1 2 0,-2 5 0,-3 8 0,-3 8 0,-4 4 0,-1-2 0,-7-7 0,-9-8 0,-11-8 0,-9-6 0,0-3 0,5-2 0,11-1 0,10 0 0,7-3 0,5-1 0,7-5 0,10-7 0,10-7 0,5-7 0,-3 0 0,-7 1 0,-11 6 0,-7 6 0,-4 5 0,-2 4 0,0 6 0,0 3 0,0 3 0</inkml:trace>
  <inkml:trace contextRef="#ctx0" brushRef="#br0" timeOffset="150786">24897 16072 24575,'24'-43'0,"-1"0"0,6-5 0,3-4 0,3-4 0,-8 12 0,1-2 0,2-1 0,0-1 0,1-1-964,3-3 0,0-1 0,1-1 0,0 0 0,0 2 964,-3 2 0,1 1 0,-1 0 0,-1 2 0,-1 2 0,1-1 0,-2 2 0,0 2 0,-3 2 732,12-15 1,-4 6-733,-13 20 0,-3 5 784,-1 5-784,-8 14 0,-3 5 0,-3 0 2571,-1 2-2571,-1 2 0,0-1 0,-1 1 0</inkml:trace>
  <inkml:trace contextRef="#ctx0" brushRef="#br0" timeOffset="152677">19707 16361 8191,'0'20'0,"0"20"2531,0-8 1,0 2-2532,0 6 0,0 0 1409,0-5 0,1-1-1409,1 13 1719,4-23-1719,3-14 6784,3-6-6784,2-4 0,1 0 0,-1-1 0,-5-2 0,-2-1 0,-5-1 0,-2-2 0,-5-1 0,-16-4 0,-17-1 0,-20-1 0,25 7 0,0 1 0,-28-2 0,11 3 0,16 3 0,14 2 0,9 0 0,7-3 0,3-2 0,12-6 0,19-8 0,19-6 0,-19 12 0,1 0 0,26-8 0,-17 6 0,-16 8 0,-11 4 0,-6 1 0,-3 2 0,-3 0 0</inkml:trace>
  <inkml:trace contextRef="#ctx0" brushRef="#br0" timeOffset="154360">19843 15850 24575,'0'48'0,"0"-15"0,0 2 0,0 10 0,0 2 0,0 3 0,0-1 0,0-7 0,-1-3 0,-1 19 0,0-23 0,-1-18 0,2-9 0,-1-9 0,-2-14 0,-5-21 0,-5-21 0,4 23 0,1-1 0,1 1 0,0 3 0,-5-18 0,6 18 0,3 15 0,3 8 0,1 1 0,0 2 0,0 1 0,-3 1 0,-10 6 0,-21 19 0,8-2 0,-3 3 0,-5 6 0,0 1 0,0 2 0,3-2 0,-16 14 0,21-20 0,18-23 0,21-30 0,6 0 0,4-3 0,13-12 0,5-1 0,-9 11 0,2 1 0,2 1 0,-1 1 0,2 2 0,-2 2 0,12-5 0,-2 4 0,-11 8 0,-2 5 0,12 2 0,-15 31 0,-1 29 0,-11-12 0,0 2 0,2 5 0,-1 0 0,-1-6 0,0-2 0,10 14 0,-13-20 0,-7-14 0,-4-7 0,-3-3 0,0-3 0</inkml:trace>
  <inkml:trace contextRef="#ctx0" brushRef="#br0" timeOffset="158526">4455 17358 24575,'51'10'0,"1"0"0,-1 1 0,11-1 0,3 1 0,-16-3 0,5 1 0,0-1 0,-3-1 0,1-3 0,-3-1 0,-1-2 0,-1-1 0,-1-1 0,-1-2 0,17-5 0,-2-4 0,-5 0 0,-3 0 0,-5-1 0,-2 2 0,-4 1 0,-1 3 0,-3 2 0,1 2 0,1 1 0,0 1 0,3 2 0,1 1 0,4 1 0,1 2 0,2 2 0,0 0 0,-1 2 0,-1 0 0,-2 0 0,-2 0 0,-4-1 0,-1-1 0,-4 0 0,0-1 0,-2-2 0,0 0 0,28 0 0,0-3 0,4-1 0,-30 0 0,1 0 0,4 1 0,1 0 0,3 0 0,1 0 0,3 0 0,-1 0 0,-4 0 0,-2 0 0,-5-1 0,-4 0 0,2 0 0,-18 0 0</inkml:trace>
  <inkml:trace contextRef="#ctx0" brushRef="#br0" timeOffset="160759">11857 17606 24575,'55'3'0,"-1"-1"0,-6 0 0,3 0 0,3 1 0,-2-1 0,2 0 0,2 0 0,1 1-1144,7-1 1,2 1-1,0-1 1,1-1 1143,-12 0 0,1-1 0,-1 0 0,1 0 0,-2-1 0,11 1 0,-1-1 0,-1 0 0,-2 0 63,-5-1 1,-1-1-1,-2 1 1,-1-1-64,6-1 0,-1 1 0,-3-1 431,12 0 0,-1 0-431,-5 0 0,0 1 0,-1 1 0,1 1 0,1-1 0,3 2 0,-18 0 0,0 1 0,2 0-206,1 1 1,1 1-1,0 0 206,4 1 0,1 1 0,0 0 0,-3 1 0,1 0 0,-2 1 0,-1-1 0,-2 0 0,-1 0 1105,16 2 0,-4-1-1105,-19-2 0,-2-2 490,-4-1 0,1-3-490,1-1 0,3-3 0,9 0 0,4-2 0,-4 2 0,4 0 0,2 0-423,7-1 1,3 1-1,1 1 423,-14 1 0,1 0 0,0 0 0,1 1 0,-1 0 0,1 0 0,0 1 0,-2-1 0,11 1 0,-1-1 0,-1 1 41,-4-1 0,0 1 1,-2-1-42,-6 0 0,-2-1 0,-1 1 0,17-3 0,-3 0 0,-5 1 0,-2-1 0,-8 0 0,-1 1 0,-1-1 0,-1 1 710,-2 1 0,-2-1-710,25-1 609,-18 2-609,-11 0 0,-9-1 0,6-1 0,11-4 0,3-1 0,1 0 0,-6 3 0,-6 2 0,2 2 0,2 1 0,-1-1 0,-3 0 0,-9 1 0,-11 1 0,-9 1 0,-6 0 0,-3 0 0,4 0 0,6 0 0,0 1 0,-2 1 0,-14 8 0,4-6 0,-5 3 0</inkml:trace>
  <inkml:trace contextRef="#ctx0" brushRef="#br0" timeOffset="163328">25055 16131 24575,'33'-42'0,"-13"16"0,2-1 0,6-7 0,0-2 0,1-2 0,-2 1 0,-5 2 0,-2 1 0,10-23 0,-15 17 0,-8 13 0,-6 12 0,-1 6 0,-1 4 0,-2 2 0,0 4 0,-5 10 0,-9 21 0,-13 23 0,8-20 0,-2 0 0,0-1 0,0-1 0,-17 15 0,14-18 0,15-17 0,7-14 0,4-15 0,6-12 0,10-7 0,12-3 0,9 4 0,1 6 0,-4 10 0,-9 7 0,-6 8 0,-2 7 0,1 11 0,4 18 0,2 16 0,-1 4 0,-4-8 0,-5-15 0,-7-17 0,-2-6 0</inkml:trace>
  <inkml:trace contextRef="#ctx0" brushRef="#br0" timeOffset="168527">19670 16644 24575,'24'-8'0,"11"-4"0,14-4 0,7-1 0,-3 3 0,-5 4 0,-10 4 0,-9 2 0,-8 2 0,-7 1 0,-4 1 0,-3-2 0,-1 0 0,2-1 0,1 1 0,2 0 0,-5 3 0,-11 9 0,-7 3 0,-1-1 0,4-2 0</inkml:trace>
  <inkml:trace contextRef="#ctx0" brushRef="#br0" timeOffset="170592">19958 16017 24575,'-4'23'0,"-1"14"0,-3 17 0,2-19 0,0 1 0,-2 3 0,-1 0 0,0-2 0,-1-1 0,-8 24 0,2-17 0,5-17 0,4-11 0,3-10 0,3-4 0,1-13 0,0-21 0,2-23 0,0 19 0,0-1 0,2-3 0,1 0 0,0 4 0,0 1 0,4-20 0,-4 17 0,-2 14 0,-1 5 0,2-1 0,4-4 0,0 1 0,1 4 0,-1 6 0,-2 7 0,-1 4 0,-1 3 0,-31 9 0,-22 11 0,7-3 0,-4 1 0,0 3 0,-1-1 0,5-2 0,2 0 0,-16 8 0,25-11 0,19-8 0,13-4 0,19-11 0,33-13 0,-10 2 0,4-3 0,11-4 0,3-1 0,-18 8 0,1 0 0,-1 1 0,15-7 0,-3 3 0,-12 6 0,-2 2 0,14-4 0,-26 11 0,-14 8 0,-5 10 0,-1 13 0,3 15 0,3 9 0,3 3 0,1-4 0,-4-10 0,-4-10 0,-6-9 0,-1-7 0,-2-6 0,-1-3 0,0-2 0</inkml:trace>
  <inkml:trace contextRef="#ctx0" brushRef="#br0" timeOffset="172309">9581 19085 24575,'-42'27'0,"0"-1"0,0 2 0,-1 1 0,-4 3 0,1 0 0,9-5 0,3-2 0,-5 6 0,19-14 0,21-10 0,31-11 0,0-4 0,4-2 0,12-5 0,3-3 0,9-2 0,2-2 0,-20 7 0,0 0 0,-1 1 0,15-6 0,-2 3 0,-8 2 0,-2 2 0,17-6 0,-25 10 0,-18 2 0,-11 0 0,-13-6 0,-19-14 0,1 5 0,-4-2 0,-13-7 0,-4-3 0,-4-3 0,-2-1 0,-1 0 0,1 2 0,8 5 0,3 2 0,12 7 0,3 3 0,-4-5 0,20 14 0,6 14 0,3 6 0,0 0 0,0-2 0</inkml:trace>
  <inkml:trace contextRef="#ctx0" brushRef="#br0" timeOffset="173211">9480 18806 24575,'-14'50'0,"4"-19"0,0 2 0,-4 6 0,-1 0 0,1 0 0,0-1 0,-7 23 0,8-21 0,8-17 0,3-13 0,1-6 0</inkml:trace>
  <inkml:trace contextRef="#ctx0" brushRef="#br0" timeOffset="176294">21425 13756 24575,'50'-1'0,"9"-2"0,-24 0 0,1 0 0,27-5 0,-20 1 0,-18 3 0,-14 2 0,-8 2 0,-5 2 0,-3 1 0,3-1 0,1 1 0</inkml:trace>
  <inkml:trace contextRef="#ctx0" brushRef="#br0" timeOffset="182441">18346 10306 24575,'0'0'0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08:55:56.750"/>
    </inkml:context>
    <inkml:brush xml:id="br0">
      <inkml:brushProperty name="width" value="0.05292" units="cm"/>
      <inkml:brushProperty name="height" value="0.05292" units="cm"/>
      <inkml:brushProperty name="color" value="#FF0000"/>
    </inkml:brush>
  </inkml:definitions>
  <inkml:trace contextRef="#ctx0" brushRef="#br0">13767 16697 24575,'0'0'0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8:45:25.021"/>
    </inkml:context>
    <inkml:brush xml:id="br0">
      <inkml:brushProperty name="width" value="0.05292" units="cm"/>
      <inkml:brushProperty name="height" value="0.05292" units="cm"/>
      <inkml:brushProperty name="color" value="#FF0000"/>
    </inkml:brush>
  </inkml:definitions>
  <inkml:trace contextRef="#ctx0" brushRef="#br0">18002 5418 24575,'0'43'0,"0"-1"0,0 7 0,0 4 0,0-10 0,0 2 0,0 1-281,0 2 0,1 0 0,0 1 281,0-2 0,1 0 0,0-1 0,1 19 0,0-3 138,0-9 1,0-4-139,0-12 0,-1-4 35,0 8 0,-1-25 0,-1-10 0</inkml:trace>
  <inkml:trace contextRef="#ctx0" brushRef="#br0" timeOffset="2025">17955 5251 8191,'58'-7'0,"0"1"0,-9 1 0,6-1 0,3 0 0,3 0 138,-4 0 1,3 0 0,2 0 0,3-1 0,2 1-1,1 0-138,-13 1 0,2 0 0,1 0 0,1 0 0,1 0 0,1 0 0,0 0 0,1 0 0,0 0 0,-1 1 0,1 0 0,0-1 0,2 1 0,-1 0 0,1 0 0,0 0 0,0 0 0,0 0 0,0 0 13,0 0 0,0 0 0,1 0 1,-1 0-1,1 0 0,-1 0 1,0 0-1,0 0 0,0 0 1,-2 1-14,5-1 0,0 0 0,0 0 0,-1 0 0,0 0 0,-1 1 0,-1-1 0,-1 0 0,-1 1 0,7-2 0,-1 1 0,-1 0 0,-2 0 0,-1 0 0,-2 0 0,-2 0 328,6 0 0,-3 0 0,-3-1 0,-2 1 0,-3 0-328,12-1 0,-4 0 0,-8 1 1659,-2 1 1,-9-1-1660,9 0 0,9-1 0,-19 2 0,6 0 0,4-2 340,5 1 0,3-1 0,5-1 0,2 0-340,-12 2 0,2-1 0,1 0 0,2 0 0,2 0 0,-1 0 149,-1 0 0,0 0 0,2 0 0,1 0 0,-1 0 0,1 0 0,-2 0-149,-1 0 0,0 1 0,-1-1 0,1 0 0,-1 0 0,-1 0 0,-1 0 0,4-1 0,-1 1 0,-1 0 0,0 0 0,-2 0 0,-2 0-13,3 0 0,-1 0 0,-2 0 1,-3 0-1,-3 0 13,10-1 0,-4 0 0,-5 0 0,2 1 0,-8 0 0,5 1 2475,-31 2-2475,-13 2 4187,-4 0-4187,18 3 1459,38 8-1459,-14-3 0,5 1 0,9 1 0,3 1 0,-1-2 0,-2 0 0,-9-2 0,-3-1 0,-9-2 0,-5-1 0,9 1 0,-21-2 0,-11 0 0,-5 3 0,-3 13 0,-5 24 0,0-8 0,0 3 0,-2 15 0,0 5 0,1-12 0,1 3 0,1 0-237,-1 3 0,2 1 0,0 1 237,0 2 0,2 0 0,-1-1 0,1-2 0,0-1 0,0-1-44,1 17 0,0-3 44,0-9 0,1-5 0,-1-13 0,1-4 0,2 7 0,-1-20 0,0-12 0,-2-5 0</inkml:trace>
  <inkml:trace contextRef="#ctx0" brushRef="#br0" timeOffset="3868">18053 6399 24575,'66'0'0,"-14"0"0,6 0 0,-3 0 0,3 0 0,4 0-1176,-7 0 0,3 0 1,1 0-1,2 0 1176,-6 0 0,2 0 0,0 0 0,2 0 0,0 0-509,5 0 1,1 0 0,1-1 0,1 1 0,1-2 508,-8 1 0,2-1 0,-1 0 0,2-1 0,-1 0 0,0 0 0,2 0 0,0-1 0,0 0 0,1 0 0,-1 0 0,-1-1 0,0 0 0,-1 0 0,1 0 0,-1 0 0,-1-1 0,-1 1 0,8-2 0,-1 1 0,-1 0 0,-1 0 0,-2 0 114,5 0 0,-1 0 0,-3 1 1,-2 1-115,-9 0 0,-1 0 0,-3 1 0,-2 1 0,22-2 0,-7 2 0,-15 0 0,-5 2 1907,14 0-1907,-15 0 3396,-7-1-3396,-3-2 0,5-2 0,6-2 0,5-2 0,4-1-330,1 1 0,3-2 1,3 0-1,2 1 330,-1 0 0,3 0 0,1 1 0,2-1 0,0 1-537,-6 1 0,1 1 1,0-1-1,1 1 1,0 1-1,-1 0 537,1 1 0,-1 0 0,0 0 0,1 2 0,-1-1 0,-1 1 0,0 0 0,-1 1 0,0 0 0,-1 1 0,0-1 0,-2 1-284,6-1 1,-1 1 0,-1-1 0,-1 1 0,-2 0 283,6 0 0,-1 0 0,-1-1 0,-3 1-155,9-1 1,-3-1 0,-2 0 154,-10 1 0,-3-1 0,-1 1 991,18-2 1,-2 1-992,-7 0 0,-1 1 1621,-3 1 1,-1 1-1622,-1 0 0,-1 1 967,-4 1 0,-1 1-967,-5 1 0,0 0 363,0 2 0,-1-1-363,-1 1 0,1-2 8,0 1 0,0 0-8,-4-2 0,-1 0 0,19 0 0,-17-2 0,-14-3 0,-3-5 0,7-5 0,8-6 0,4-1 0,-7 4 0,-13 6 0,-10 5 0</inkml:trace>
  <inkml:trace contextRef="#ctx0" brushRef="#br0" timeOffset="12166">10133 6339 8191,'-22'19'0,"-16"11"5063,-13 9-5063,22-18 0,0 0 2818,-15 11-2818,14-11 1719,13-8-1719,10-5 6784,6-2-6784,7 0 0,7 0 0,8-1 0,9-1 0,9 0 0,10-2 0,10-2 0,5-5 0,1-4 0,-7-1 0,-12 3 0,-11 3 0,-12 3 0,-11 1 0,-8 0 0,-6-2 0,-5-1 0,-6-5 0,-4-5 0,-2-3 0,-3 0 0,2 5 0,2 4 0,4 3 0,6 2 0,1 0 0,4 1 0,0 0 0,3-1 0,0 1 0</inkml:trace>
  <inkml:trace contextRef="#ctx0" brushRef="#br0" timeOffset="29083">5834 10506 8191,'-20'13'0,"-16"16"2531,10-8 1,-1 2-2532,-2 3 0,0-1 2818,-16 16-2818,15-12 1719,16-10-1719,9-8 6784,3-3-6784,2-1 0,1-2 0,11 1 0,19 1 0,23 1 0,-16-3 0,2-1 0,4-1 0,2 0 0,1 0 0,-1-2 0,-3 1 0,-2-2 0,22 0 0,-24 0 0,-20 0 0,-12-1 0,-4 0 0,-3-2 0,-2 1 0,-2-1 0,0 0 0,-6-8 0,-11-16 0,-18-15 0,11 15 0,-1 0 0,-5-3 0,-1 2 0,1 2 0,1 2 0,5 3 0,2 3 0,-10-7 0,16 13 0,12 6 0,4 4 0,3 2 0</inkml:trace>
  <inkml:trace contextRef="#ctx0" brushRef="#br0" timeOffset="34082">19068 5239 24575,'0'38'0,"0"0"0,0 16 0,0 5 0,1-9 0,0 4 0,0 1-426,1 2 1,0 1-1,0-1 426,1-4 0,1-2 0,-1-2 0,3 12 0,0-5 208,-1-14 1,0-5-209,3 12 52,-4-24 1,-2-15 0,-1-6 0</inkml:trace>
  <inkml:trace contextRef="#ctx0" brushRef="#br0" timeOffset="35190">20044 5115 24575,'2'62'0,"0"-19"0,1 6 0,0-7 0,1 3 0,0 1 0,0 4 0,0 0 0,0 0 0,-1-3 0,1-1 0,0-1 0,1 14 0,0-4 0,-2-12 0,1-3 0,3 15 0,-1-23 0,-2-13 0,0-7 0,-1 2 0,2 2 0,2 1 0,-3-7 0,2-2 0</inkml:trace>
  <inkml:trace contextRef="#ctx0" brushRef="#br0" timeOffset="36098">20951 5212 24575,'2'35'0,"-1"-1"0,3 5 0,1 2 0,0 10 0,2 2 0,0 2 0,-1 1 0,0 0 0,-2-1 0,1-2 0,-1-2 0,-1-4 0,0-3 0,0-8 0,1-3 0,1 14 0,-2-18 0,1-15 0,-1-8 0,0-4 0,-2-2 0</inkml:trace>
  <inkml:trace contextRef="#ctx0" brushRef="#br0" timeOffset="37139">21807 5302 24575,'6'45'0,"-1"-13"0,3 3 0,3 11 0,1 2 0,3 5 0,0 1 0,-1-6 0,-1-2 0,-1-8 0,0-3 0,5 14 0,-7-22 0,-2-15 0,-4-5 0,-3-5 0,0-1 0</inkml:trace>
  <inkml:trace contextRef="#ctx0" brushRef="#br0" timeOffset="38515">23517 4616 8191,'0'31'0,"0"26"2531,0-17 1,0 4-2532,0 10 0,0 2 0,0 3 0,0-1 0,0 1 0,0-1 0,1 4 0,0 0 0,1 3 0,1 0 0,1-1 0,0 0 0,2-2 0,0-2 1409,-1-6 0,1-4-1409,-1-8 0,0-4 429,3 17 1,-4-27 0,-3-16 0</inkml:trace>
  <inkml:trace contextRef="#ctx0" brushRef="#br0" timeOffset="39796">15769 2362 24575,'45'30'0,"0"0"0,-3-3 0,4 1 0,2 1 0,-1-2 0,2 0 0,2 0 0,1 0-1029,4 0 0,2-1 0,1-1 0,1-3 1029,2-1 0,0-2 0,2-3 0,0-4 0,0-3 0,1-5 0,1-3 0,-1-4 0,-12-3 0,1-3 0,0-2 0,0-3 0,-1-1-353,3-5 1,-1-1 0,0-4 0,-1 0 0,0-2 352,-3-1 0,0-2 0,-1-2 0,-1 1 0,0 0 0,7-5 0,-1 0 0,-1 0 0,-2 3 158,-5 5 0,-2 2 0,0 1 0,-1 4-158,5 0 0,-1 3 0,0 5-166,16 2 1,0 7 165,-2 8 0,-1 7 0,-18-1 0,0 4 0,2 0 0,5 4 0,1 1 0,2 0 200,5 1 0,1 1 0,1-1-200,-10-6 0,0-1 0,2 0 0,-1-2 0,0-1 0,0-1 0,0-1 0,-1 0 0,16-1 0,0-1 0,-2-1 0,-3-2 0,-1-1 0,-2 0 577,-4-1 0,-1 0 0,0-1-577,0-1 0,0-1 0,-1-1 0,-3 0 0,0-1 0,-1-1 0,-2-1 0,0 0 0,-1-1 148,18-3 1,-6 1 0,7-3 0,-21 6-1</inkml:trace>
  <inkml:trace contextRef="#ctx0" brushRef="#br0" timeOffset="41599">22617 5135 8191,'0'43'0,"0"3"0,0 8 1330,1-4 1,0 4 0,1 2-1331,0-7 0,1 1 0,0 1 0,0 0 0,2 15 0,1 0 0,1-2 0,0-9 0,1-3 0,0-3 1467,2 9 1,1-6-1468,-2-15 0,1-5 1847,1 4-1847,-3-20 1593,-4-10 1,-3-5 0,0-1 0</inkml:trace>
  <inkml:trace contextRef="#ctx0" brushRef="#br0" timeOffset="42656">24280 5027 24575,'1'46'0,"-1"0"0,3 4 0,1 4 0,0-11 0,1 1 0,0 1 0,5 20 0,2-1 0,0-6 0,0-4 0,0-8 0,-1-3 0,5 19 0,-6-23 0,-4-18 0,-3-8 0,1-7 0,-2-3 0,-1-2 0</inkml:trace>
  <inkml:trace contextRef="#ctx0" brushRef="#br0" timeOffset="47833">18580 7248 8191,'-9'-17'0,"-10"-20"5063,-15-14-5063,11 22 0,-1 1 2818,-24-15-2818,6 19 1719,9 20-1719,8 19 6784,9 22-6784,7 18 0,8 8 0,13-3 0,16-15 0,17-17 0,13-15 0,2-16 0,-4-10 0,-13-7 0,-13-1 0,-11 7 0,-9 9 0,-5 17 0,-3 41 0,-3 2 0,-2 10 0,1-6 0,-2 4 0,1 3-487,0-9 1,-1 3-1,1 1 1,-1-1 486,0 1 0,0-1 0,0 0 0,0-2 0,1-6 0,0-1 0,0-1 0,1-3 0,0 5 0,0-3 0,3-4 0,2 2 0,5-6 0,22 5 0,6-29 0,-6-12 0,-14-4 0</inkml:trace>
  <inkml:trace contextRef="#ctx0" brushRef="#br0" timeOffset="49706">18478 6612 24575,'2'31'0,"0"19"0,0-16 0,0 3 0,0 2 0,0 0 0,-1-3 0,0-3 0,1 15 0,-2-19 0,0-15 0,0-21 0,0-23 0,2-26 0,-1 19 0,1-1 0,-1 0 0,1 1 0,1-24 0,-1 20 0,0 19 0,-1 14 0,-3 10 0,-14 18 0,-18 21 0,9-12 0,-1 0 0,-4 4 0,1-1 0,4-5 0,1-3 0,-7 11 0,16-18 0,10-12 0,7-13 0,8-14 0,12-14 0,16-16 0,-14 23 0,1 1 0,0 1 0,0 1 0,17-15 0,-13 17 0,-10 13 0,-5 8 0,1 9 0,4 11 0,4 10 0,2 8 0,-2 4 0,-5-6 0,-4-5 0,-5-8 0,-4-7 0,-4-4 0,-1-5 0,0-2 0</inkml:trace>
  <inkml:trace contextRef="#ctx0" brushRef="#br0" timeOffset="51714">23262 6515 24575,'-3'60'0,"-1"1"0,2-17 0,0 1 0,0 2 0,0 6 0,0 2 0,1-1 0,-1-5 0,1-1 0,1-3 0,0 8 0,2-5 0,8 10 0,11-31 0,9-27 0,3-22 0,-8-20 0,-9-13 0,-12-2 0,-16 9 0,-21 12 0,-21 12 0,18 16 0,-1 3 0,-2 2 0,1 1 0,3 3 0,3 0 0,-18 4 0,21 0 0,19-1 0,17-3 0,29-2 0,1-3 0,5-1 0,18-5 0,4-1-142,-15 1 1,2 0 0,0-2 141,0-1 0,0-1 0,-2 0 0,14-5 0,-5 0 0,-16 5 0,-6 2 0,-6 1 0,-50 28 0,3-9 0,-14 11 0</inkml:trace>
  <inkml:trace contextRef="#ctx0" brushRef="#br0" timeOffset="53189">23122 6317 24575,'7'49'0,"-3"-17"0,0 2 0,2 10 0,-1 1 0,1 0 0,-1-1 0,-1-7 0,1-4 0,0 15 0,-1-23 0,-3-15 0,-1-17 0,0-21 0,-2-20 0,-1 16 0,0-2 0,0-1 0,-1 0 0,-2 1 0,1 2 0,-6-21 0,0 15 0,0 13 0,3 10 0,1 8 0,2 4 0,-4 2 0,-12 11 0,-16 19 0,10-5 0,-2 3 0,-3 5 0,-1 2 0,3-1 0,2-1 0,-13 16 0,20-20 0,18-22 0,20-17 0,15-18 0,9-8 0,0 3 0,-10 12 0,-9 13 0,-5 9 0,3 12 0,3 15 0,13 22 0,-14-18 0,-2-1 0,8 11 0,-6-9 0</inkml:trace>
  <inkml:trace contextRef="#ctx0" brushRef="#br0" timeOffset="54358">23084 5446 8191,'-13'8'0,"-8"10"5063,-6 10-5063,-1 8 2818,9-2-2818,9-6 1719,21-5-1719,27-6 6784,26-3-6784,-24-8 0,1 0 0,-1-1 0,-3 0 0,21 1 0,-19-1 0,-19-3 0,-12 0 0,-6 0 0,-4-2 0,2 2 0</inkml:trace>
  <inkml:trace contextRef="#ctx0" brushRef="#br0" timeOffset="55492">22858 5472 24575,'26'-32'0,"7"-16"0,-10 15 0,-1-3 0,1-2 0,-1 0 0,-3 1 0,-2 2 0,7-21 0,-13 17 0,-6 16 0,-4 15 0,-1 11 0,2 18 0,0 26 0,0-14 0,2 3 0,1 8 0,0 1 0,2 2 0,0-1 0,1-6 0,1-1 0,7 23 0,-3-21 0,-6-13 0,-19-1 0,-29 6 0,8-14 0,-4 1 0,-7 1 0,-1 0 0,3-2 0,1-1 0,9-4 0,3-2 0,-7 4 0,22-11 0,22-10 0,35-16 0,-3 3 0,4-3 0,12-4 0,4-2 0,-17 9 0,0-1 0,0 1 0,14-6 0,-3 3 0,-12 6 0,-5 2 0,10 0 0,-28 10 0,-14 4 0,-4 0 0</inkml:trace>
  <inkml:trace contextRef="#ctx0" brushRef="#br0" timeOffset="56257">23642 5251 8191,'30'-2'0,"25"-2"2531,-18 0 1,1 2-2532,3 2 0,-3 4 2818,17 25-2818,-39 34 859,-24-19 1,-9 2-860,-7 4 0,-5-1 3392,0-6 0,-2-4-3392,6-10 0,5-4 0,10 3 0,44-31 0,-1-7 0,4-4 0,10-3 0,1-3 0,-1 0 0,-1 0 0,-10 5 0,-2 1 0,3 0 0,-20 9 0</inkml:trace>
  <inkml:trace contextRef="#ctx0" brushRef="#br0" timeOffset="57242">24900 4912 24575,'48'2'0,"13"4"0,-22-1 0,0 5 0,-2 7 0,-6 6 0,-7 13 0,-12 7 0,-18 16 0,-13 4 0,-1-15 0,-6 0 0,-2 0-159,-3 0 1,-3-2 0,-1-2 158,2-6 0,0-3 0,2-3 0,-2 2 0,5-5 0,0 1 0,36-26 0,29-15 0,19-6 0,2 2 475,-14 8-475,-18 28 0,-31 9 0,-13 5 0,-4-1 0,-6 2 0,-4 0-405,-8 7 1,-4-1 0,-3 0 404,7-10 0,-2 0 0,0-2 0,2-2 0,-7 3 0,1-2 0,4-4 0,1 0 0,5-4 0,-2 1 0</inkml:trace>
  <inkml:trace contextRef="#ctx0" brushRef="#br0" timeOffset="58547">18684 5443 24575,'-20'41'0,"-1"-1"0,-1-1 0,-2 1 0,-3 5 0,-1 1 0,5-10 0,1-1 0,-10 21 0,17-15 0,8-12 0,8-6 0,18-6 0,22-8 0,-9-8 0,2-4 0,10-5 0,0-3 0,-1-4 0,-1-1 0,-5 0 0,-3-1 0,17-8 0,-25 12 0,-15 9 0,-10 3 0,-4 1 0,0 0 0,0 0 0</inkml:trace>
  <inkml:trace contextRef="#ctx0" brushRef="#br0" timeOffset="59314">18659 5618 24575,'11'37'0,"-3"-7"0,2 4 0,5 14 0,2 5 0,2 8 0,0 1 0,0 1 0,-1 0 0,-2-7 0,-2-4 0,-3-10 0,-1-4 0,4 15 0,-6-26 0,-4-13 0,-4-8 0,0-3 0,0-2 0</inkml:trace>
  <inkml:trace contextRef="#ctx0" brushRef="#br0" timeOffset="61064">17981 6544 24575,'28'-44'0,"0"0"0,0 0 0,0-2 0,1-3 0,2-3 0,2-4 0,-4 6 0,2-3 0,1-2 0,1-2 0,1-1 0,0 0-1093,-6 9 0,1-1 0,1-1 0,0-1 0,0 0 0,1 1 1,-1-1-1,0 1 1093,0 1 0,0-1 0,-1 1 0,1-1 0,0 1 0,0 1 0,0 0 0,-1 1 0,2-3 0,0 0 0,0 1 0,-1 0 0,0 2 0,-1 2 0,0 1 266,3-5 0,0 1 0,-1 3 1,-2 1-1,-1 4-266,7-10 0,-3 5 0,-3 4 776,2 0 1,-5 8-777,0 2 0,-17 22 0,-6 8 0</inkml:trace>
  <inkml:trace contextRef="#ctx0" brushRef="#br0" timeOffset="61738">18463 5585 24575,'0'0'0</inkml:trace>
  <inkml:trace contextRef="#ctx0" brushRef="#br0" timeOffset="63058">18409 5496 8191,'1'16'0,"3"14"5063,5 14-5063,3 14 2818,2 2-2818,-2 1 1719,-2 0-1719,2-2 6784,0-2-6784,0-8 0,-3-10 0,-2-13 0,-3-10 0,-1-8 0,-1-4 0,-1-3 0</inkml:trace>
  <inkml:trace contextRef="#ctx0" brushRef="#br0" timeOffset="68238">4376 14295 24575,'38'8'0,"-1"1"0,2 0 0,1 1 0,8 2 0,1 0 0,-4-2 0,0 0 0,0-1 0,0-2 0,-3-1 0,0-1 0,-2-2 0,-1 0 0,0-2 0,-1-1 0,-4-1 0,0 0 0,28-2 0,-3 2 0,5 5 0,-27 1 0,1 3 0,7 3 0,2 3 0,7 3 0,2 2 0,4 3 0,0 0 0,1 0 0,1 0 0,-3-2 0,0-2 0,-1-2 0,-1-2 0,-3-3 0,0-3 0,-1-2 0,1-1 0,-1-2 0,2-1 0,-1 0 0,1-1 0,2 1 0,1 1 0,2 0 0,1 1 0,2 1 0,0 0 0,0 0 0,1 0 0,-20-2 0,1 1 0,-1-1 0,1 1 0,1 1 0,-1-1 0,21 3 0,-1 1 0,-4 1 0,-4-1 0,-13-2 0,-3-3 0,15-4 0,-4-15 0,-20 2 0,3-2 0,18-1 0,6 1 0,-6 3 0,3 1 0,3 1-512,-9 3 1,2 1 0,2 0 0,1 1 511,6-1 0,2 2 0,0 0 0,1 0 0,-9 1 0,-1 0 0,2 0 0,-1 1 0,0-1 0,-1 0 0,1-1 0,0 1 0,-1 0 0,-1-1 0,12-1 0,-1 0 0,-1-1 0,-2 1 0,-5 0 0,-2-1 0,-1 1 0,-1 0-191,9-1 1,-2 0 0,-2 0 190,-7 2 0,-1 0 0,-2 0 0,16-1 0,-1 0 0,-4 0 0,-2 1 0,-2 2 0,-2-1 0,-1 2 0,-2-1 0,-1 1 0,-1 0 990,-1 1 0,-1-1-990,-3 0 0,-1 1 318,0-1 0,-1 1-318,0 0 0,0 0 0,-1 0 0,1 0 0,0 1 0,0 0 0,1 0 0,-2 0 0,1 0 0,-2 0 0,0 0 0,-1 0 0,29 0 0,-16 0 0,-14 0 0,-17 0 0,-13 0 0,-7 0 0,-8 0 0</inkml:trace>
  <inkml:trace contextRef="#ctx0" brushRef="#br0" timeOffset="71714">17804 8577 8191,'18'-28'0,"0"0"0,9-13 0,3-6 0,4-4 405,-6 8 0,2-3 0,1-1 0,1-3 0,1 0-405,-2 1 0,2-2 0,0-1 0,1-1 0,-1 1 0,0 0 0,-1 0 0,1 1 0,-1-1 0,1 1 0,-2 1 0,0 0 402,2-3 0,0 0 0,-1 2 0,-1 1 0,-1 2-402,-1 0 0,0 1 0,-2 3 0,-2 3 1056,11-17 1,-4 7-1057,-12 18 0,-2 7 5073,-2 3-5073,-9 18 855,-5 7 0,-2 1 0,0-1 0</inkml:trace>
  <inkml:trace contextRef="#ctx0" brushRef="#br0" timeOffset="74497">25487 6973 24575,'-9'-32'0,"-8"-2"0,-10-4 0,-7 7 0,-2 12 0,-3 11 0,-1 15 0,1 24 0,21-4 0,3 5 0,3 7 0,4 3 0,1 3 0,4 1 0,2-4 0,4-1 0,11 23 0,16-23 0,14-27 0,8-31 0,-25-2 0,-2-5 0,-3-5 0,-2-1 0,12-26 0,-12 16 0,-10 19 0,-4 10 0,-2 8 0,3 12 0,3 27 0,-4-3 0,-1 4 0,1 13 0,0 5 0,-1-12 0,-1 2 0,0 2 0,1 2 0,0 1 0,0 0 0,1 0 0,1 0 0,1-1 0,1-3 0,0-1 0,3-2 0,6 11 0,3-5 0,1-12 0,3-7 0,28-3 0,-8-32 0,-18-5 0,-11-7 0</inkml:trace>
  <inkml:trace contextRef="#ctx0" brushRef="#br0" timeOffset="76329">25282 6207 24575,'0'22'0,"0"18"0,2-8 0,0 3 0,1 10 0,1 3 0,3 6 0,0 1 0,2 0 0,1-1 0,-1-6 0,0-2 0,0-10 0,0-3 0,4 11 0,-4-21 0,-5-14 0,-3-10 0,-4-23 0,-8-26 0,2 14 0,-2-3 0,-2-7 0,-2 0 0,-1 0 0,0 1 0,0 4 0,1 3 0,2 6 0,0 2 0,-8-16 0,4 16 0,5 9 0,4 9 0,3 7 0,2 5 0,-6 8 0,-13 19 0,-16 18 0,13-15 0,-1 0 0,0 1 0,0-2 0,-15 17 0,17-17 0,12-20 0,20-25 0,19-26 0,-5 12 0,3-3 0,6-4 0,3-1 0,1 3 0,0 2 0,-4 5 0,-1 3 0,16-9 0,-16 16 0,-13 11 0,0 10 0,6 21 0,-4 1 0,1 6 0,7 10 0,1 4 0,3 6 0,1 0 0,-1-1 0,-1-3 0,-6-8 0,-1-4 0,9 12 0,-17-22 0,-12-13 0,-3-8 0,-3-1 0</inkml:trace>
  <inkml:trace contextRef="#ctx0" brushRef="#br0" timeOffset="79946">4127 16108 24575,'57'0'0,"-18"0"0,4 0 0,13 0 0,4 0 0,-16 0 0,0 0 0,1 0 0,21 0 0,0 0 0,-2 0 0,-1 0 0,-3 0 0,-1 0 0,-2 0 0,-1 0 0,-1 0 0,-2 0 0,-3 0 0,-1-2 0,-3 1 0,-1 0 0,-3-1 0,-1 0 0,-4 0 0,0 0 0,0 1 0,-1 0 0,3 1 0,1 1 0,1 2 0,1 1 0,4 0 0,0 1 0,0 0 0,0 0 0,-2 0 0,1 0 0,-1 0 0,0 0 0,-2 0 0,0 1 0,0-2 0,-1 1 0,-2-2 0,-2 0 0,-2-1 0,-2-2 0,21 1 0,-10-1 0,-3 0 0,-4-1 0,5-1 0,4-1 0,5-2 0,7-2 0,-25 4 0,2-1 0,7-2 0,1-1 0,10-2 0,4-1 0,-11 1 0,3-1 0,1-1-432,8-1 0,2-1 1,1-1 431,3 1 0,0-1 0,1 1 0,-2-1 0,1 1 0,-3 1-73,-6 2 0,-2 0 0,-2 1 73,9-1 0,-5 3 0,-14 2 0,-5 2 0,7 1 0,-20 2 0,-14 0 0,-5 0 0</inkml:trace>
  <inkml:trace contextRef="#ctx0" brushRef="#br0" timeOffset="82579">11851 15991 24575,'42'0'0,"0"0"0,10 3 0,4 0 0,-10 1 0,2 2 0,2-1-869,8 3 1,2 0 0,1 1 868,-11-1 0,1 0 0,0 1 0,0 0 0,2 0 0,-1 0 0,1 0 0,-1 0 0,2 0 0,-1 0 0,0-1 0,1 1 0,-1-1 0,0-1 0,-1 1 0,1-1 0,-2 0 0,1 0 0,-1 0 0,-1-1 0,16 2 0,-1 0 0,-1-1 0,-3 0 0,-2 0 0,0-1 0,-2 0 0,0-1 0,-1-1-64,-1-1 0,-1 0 0,1-1 64,-1 0 0,1-1 0,0-1 0,2 1 0,1-1 0,0-1 0,2 1 0,1 0 0,0 0 0,3 1 0,1 0 0,0 0-185,-14 1 0,1 0 0,0 1 0,0 0 185,0 0 0,0 1 0,0 1 0,0-1 0,1 1 0,0 1 0,0 0 0,-1 0 0,-2-1 0,0 1 0,-1 0 0,0-1 0,9 1 0,-1-1 0,-1 0 0,-7-2 0,-1-1 0,-2 0 0,8-2 0,-5-1 596,-13 0 1,-5-2-597,7 0 780,-11 1-780,14-5 0,-6 1 0,4-1 0,16-3 0,5-1 145,-11 3 0,2-1 1,2 1-146,7-1 0,2 0 0,1 0 0,-12 1 0,2 1 0,-1-1 0,1 1 0,-2-1 0,1 1 0,-1 0 0,0 0 0,13-3 0,-2-1 0,-1 1 0,-9 1 0,-3 0 0,-2 0 0,7-1 0,-5 0 0,-14 3 0,-4 0 0,4 2 0,-21 3 0,-9 2 0</inkml:trace>
  <inkml:trace contextRef="#ctx0" brushRef="#br0" timeOffset="88012">13135 14219 24575,'28'-40'0,"-1"0"0,-2 3 0,2-3 0,1-4 0,2-2 0,-2 2 0,1-2 0,1-2 0,1-2 0,1-2 0,1-1-1229,-4 4 0,2-1 0,-1-2 0,2-1 1,0 0-1,0-2 0,2-1 0,-1 0 1108,-2 4 0,1-1 1,0-1-1,0-1 1,1 0-1,0-1 0,1-1 1,0 0-1,0 0 1,1-1-72,-2 5 1,-1 0 0,1-1 0,1-1-1,-1 1 1,1-1 0,1-1 0,-1 1 0,1-1-1,1 0 1,0 0 0,0 0 191,-3 6 0,1-2 0,0 1 0,0 0 0,1-1 0,0 0 0,0 0 0,0 0 0,1 1 0,0-1 0,0 0 0,0 0 0,1 1 0,0 0-67,0-1 1,1-1 0,1 1-1,-1 0 1,1-1 0,0 1-1,1 0 1,-1 0 0,1 0-1,0 1 1,-1 0 0,1 0 0,0 1-1,0 1 67,1-2 0,0 0 0,0 1 0,1 0 0,-1 0 0,1 1 0,0 0 0,-1 0 0,1 1 0,-1 1 0,0 0 0,0 1 0,0 0-157,2-2 0,1 1 0,-1 0 0,1 1 0,-1 0 0,0 1 0,-1 1 0,1 0 0,-1 1 0,-1 1 0,0 1 157,8-6 0,-1 0 0,0 1 0,-1 1 0,-1 2 0,0 0 0,-2 3 0,0 0 256,2-1 0,0 1 0,-2 2 0,0 1 0,-3 2 0,-1 3-256,4-4 0,-2 4 0,-2 2 0,-3 2 1492,13-10 1,-6 7-1493,-1 4 4465,-28 17-4465,-7 3 5184,11-8-5184,28-24 909,-12 11 0,4-2-909,6-5 0,0 1 0,-4 1 0,-3 3 0,-9 6 0,-4 3 0,5-7 0,-26 11 0,-30 5 0,-30 3 0,17 4 0,-2 2 0,-7 0 0,0 1 0,-1-1 0,1 1 0,2-2 0,0-2 0,3-1 0,2-3 0,4-1 0,2-2 0,4-1 0,0-1 0,-21-16 0,8 3 0,8 4 0,14 6 0,10 6 0,8 5 0,17 0 0,31-3 0,-1 3 0,4-2 0,13-1 0,2-1 0,-18 3 0,2 1 0,-2-1 0,17-3 0,-5 2 0,-13 2 0,-5 1 0,16-1 0,-29 7 0,-15 14 0,-8 26 0,-1-6 0,-1 4 0,1 13 0,1 3 0,4 7 0,3 2 0,3 1 0,4-1 0,2-2 0,3-2 0,-1-5 0,0-2 0,-4-8 0,-1-4 0,8 21 0,-11-24 0,-1-15 0,-7-14 0,1-2 0</inkml:trace>
  <inkml:trace contextRef="#ctx0" brushRef="#br0" timeOffset="91779">5319 17398 24575,'-38'0'0,"-20"-4"0,20 1 0,-1 1 0,-6-2 0,0 1 0,0-1 0,1 1 0,5 1 0,2 1 0,-23-1 0,20 2 0,18 0 0,13-1 0,10 0 0,24-7 0,11-3 0,10-1 0,5-1 0,6-2 0,4 0-714,-4 0 1,4 0 0,3-1 0,1 1 713,-5 2 0,1-1 0,2 1 0,0 0 0,0 1 0,-1 1 0,1-1 0,0 2 0,-1 0 0,-2 1 0,-4 1 0,-1 1 0,-1 1 0,0 1 0,-2 0-161,5 0 0,-2 2 0,-1 0 1,-3 1 160,1 2 0,-2 1 0,-5 2 0,6 4 0,-8 1 0,2 2 0,-26 3 0</inkml:trace>
  <inkml:trace contextRef="#ctx0" brushRef="#br0" timeOffset="94104">15187 18369 24575,'-2'50'0,"-2"-6"0,-2 6 0,0-7 0,-1 3 0,-1 1 0,-1 4 0,-2 2 0,0-2 0,-1-4 0,0-1 0,0-4 0,-3 8 0,1-6 0,-6 13 0,9-29 0,6-21 0,-2-33 0,0-9 0,0-9 0,1 1 0,0-5 0,0-4-488,2 2 0,-1-3 0,1-1 0,0-2 488,0-4 0,1-1 0,0-1 0,1 1 0,0 1 0,1 1 0,1 0 0,-1 1-128,1 6 1,0 1 0,0 2 0,0 2 127,0-1 0,0 2 0,0 4 0,0-3 0,0 6 0,0-5 0,1 28 0,25 8 0,8 4 0,10 2 0,4 0 0,8 0 0,3 0-224,0 1 0,3-1 1,3 1-1,2 0 224,-7 1 0,3 0 0,0 0 0,1 1 0,0-1 0,-1 2 0,1 0 0,0 0 0,0 0 0,0 0 0,-8 1 0,0-1 0,0 1 0,1 0 0,0 0 0,0 0-484,3 0 0,0 0 0,0 1 0,1 0 1,0-1-1,0 1 484,1 0 0,1 0 0,0 0 0,0-1 0,0 1 0,1 0 0,0-1 0,2 1 0,-1-1 0,1 0 0,-2 0 0,-2 0-253,5 0 1,-1 0 0,-2 0 0,-2 0 0,-2-1 252,-3 0 0,-1 0 0,-4 0 0,-4-1 0,15 1 0,-9-1 0,-18-2 0,-3 0 0,1-1 0,4-2 0,9-1 0,7-1 0,6-1-127,-11 1 1,4-1-1,3 0 1,1 0-1,2-1 127,0-1 0,1 1 0,2-1 0,2 0 0,0-1 0,0 1 0,-4 0 0,1 0 0,0 0 0,1 1 0,0-1 0,0 0 0,0 0 0,-2 0 0,1 1 0,0-1 0,0 1 0,-1 0 0,0-1 0,-2 2 0,5-1 0,-1 0 0,-1 0 0,-1 1 0,-1 0 0,-2 0 0,2 1 0,-2 1 0,-1 0 0,-2 0 0,-1 0 622,2 1 0,-1 0 0,-3 0 0,-3 1-622,1 1 0,-3 0 0,-4 1 721,5-1 0,-6 1-721,11 1 0,-26 0 0,-12-2 3622,-5 1-3622,-2-1 601,-1 1-601,-1 1 0,1 6 0,3 25 0,-1 2 0,-1 7 0,0 0 0,0 5 0,0 1-354,2 10 0,0 3 0,1 0 354,-1 2 0,1 1 0,-1-2 0,0-2 0,-1-2 0,1-3 0,3 13 0,-1-6 0,-2-16 0,-1-5 0,4 11 0,-4-26 0,-2-12 0,-2-5 0,-3-4 0,1-2 0</inkml:trace>
  <inkml:trace contextRef="#ctx0" brushRef="#br0" timeOffset="95903">15124 19092 8191,'33'-1'0,"9"-4"0,10-1 949,4-1 0,8 0 0,4-1-949,-12 2 0,3 0 0,3-1 0,2 1 0,1-1 0,-11 2 0,2-1 0,0 1 0,1-1 0,1 1 0,1-1 0,-1 1 34,3 0 1,0 0-1,1 0 1,1 1-1,-1-1 1,1 1 0,-1 0-35,0 0 0,0 0 0,0 0 0,0 0 0,0 0 0,0 0 0,-1 1 0,-3-1 0,0 1 0,0 0 0,0 0 0,-1 0 0,0 0 0,-1 0 105,6-1 0,-1 1 1,0-1-1,-1 1 1,0-1-1,-1 0-105,-1 1 0,-2-1 0,1 0 0,-1 0 0,-1 0 0,0 0 545,4 0 0,0-1 0,-1 1 0,-1-1 0,-1 0-545,5 0 0,0 0 0,-2-1 0,-2 1 378,10 0 0,-3-1 1,-2 1-379,-11 0 0,-1 1 0,-3 0 1619,13-2 0,-4 0-1619,-9 2 0,-3-1 1448,-7 0 1,-1-1-1449,-3 0 0,0-1 969,0-1 0,0 0-969,31-6 730,-2 3-730,-3 4 0,-5 5 0,-3 1 0,-5 1 0,-5 0 0,6 0 0,5-1 0,9-4 0,-26 1 0,0-1 0,2-2 0,-1 0 0,-1 0 0,0-1 0,26-4 0,-10 3 0,-1 5 0,6 2 0,6 0 0,2 0 0,-15-2 0,9-4 0,-20 2 0,3-1 0,18-2 0,4-2-306,-12 3 1,3 0 0,1 0 305,0 0 0,2 0 0,-2-1 0,-3 2 0,0-1 0,-3 0 0,12 0 0,-5 1 0,-14 2 0,-5 0 0,8 1 0,-24 4 0,-13 0 0,-14 2 229,-6 2 0,0-1 0,2 0 0</inkml:trace>
  <inkml:trace contextRef="#ctx0" brushRef="#br0" timeOffset="97562">18002 19288 8191,'-8'-20'0,"-12"-16"5063,-17-8-5063,12 21 0,-2 2 2818,-28-5-2818,1 23 1719,7 26-1719,15 32 3392,20-18 0,4 3-3392,4 2 0,5 1 0,5-1 0,3-2 0,3-8 0,3-2 0,19 14 0,-1-20 0,-5-15 0,-3-13 0,0-16 0,-2-10 0,-5-5 0,-6 6 0,-4 12 0,-2 9 0,0 6 0,2 13 0,5 26 0,3 26 0,-8-20 0,0 3 0,1 2 0,0 1 0,-2-4 0,1-3 0,0-7 0,1-2 0,8 11 0,2-22 0,4-15 0,6-11 0,-11 0 0,-4-3 0</inkml:trace>
  <inkml:trace contextRef="#ctx0" brushRef="#br0" timeOffset="99195">15851 17918 24575,'0'55'0,"3"-15"0,0 3 0,2 13 0,1 3 0,1 6 0,2 0 0,0-2 0,-1-3 0,1-4 0,-1-2 0,-1-8 0,0-1 0,-2-7 0,1-3 0,4 18 0,-5-19 0,-2-11 0,-1-9 0,0-2 0,5 2 0,7 3 0,2-3 0,-4-2 0,-4-8 0</inkml:trace>
  <inkml:trace contextRef="#ctx0" brushRef="#br0" timeOffset="99912">16715 17868 8191,'0'29'0,"0"5"0,-1 6 1413,1 1 0,-2 4 0,1 3-1413,-1 11 0,-1 3 0,1 1 0,-1 2 0,0 1 0,0-2 0,1-4 0,0-1 0,0-4 0,1 14 0,0-6 1456,2-16 0,0-5-1456,3 11 1818,-2-26-1818,1-17 1618,-2-6 0,1-4 0,-1 0 0</inkml:trace>
  <inkml:trace contextRef="#ctx0" brushRef="#br0" timeOffset="100789">17611 17954 24575,'0'52'0,"0"1"0,0-9 0,0 2 0,0 2 0,0 10 0,0 2 0,0 1-511,0 0 1,0 0 0,0-2 510,-1-6 0,0-1 0,1-4 0,-2 9 0,1-5 248,0-16 1,-1-5-249,0 6 0,2-25 0,0-6 0</inkml:trace>
  <inkml:trace contextRef="#ctx0" brushRef="#br0" timeOffset="101537">18493 17960 24575,'2'34'0,"-1"-1"0,3 15 0,1 4 0,0-8 0,1 2 0,0 0 0,2 3 0,0 1 0,0-2 0,5 16 0,1-4 0,-2-10 0,1-5 0,-3-12 0,-1-3 0,7 9 0,-6-18 0,-3-10 0,-4-5 0,-2-4 0</inkml:trace>
  <inkml:trace contextRef="#ctx0" brushRef="#br0" timeOffset="101928">19611 17365 24575,'0'0'0</inkml:trace>
  <inkml:trace contextRef="#ctx0" brushRef="#br0" timeOffset="103195">19226 17748 24575,'5'33'0,"1"1"0,1 11 0,0 4 0,0-7 0,0 3 0,1 2-327,0 4 0,0 1 1,1 1 326,-2-2 0,1 0 0,-1-1 0,-1-2 0,0-1 0,0-2 0,0 13 0,0-4 160,-3-12 1,0-4-161,2 11 40,0-26 1,-4-14 0,2-8 0</inkml:trace>
  <inkml:trace contextRef="#ctx0" brushRef="#br0" timeOffset="104112">20080 17739 8191,'1'39'0,"0"0"0,0 6 2298,2 16 1,1 5-2299,-2-14 0,1 0 0,1 0 0,0-2 0,1-1 0,0-1 1437,4 11 0,0-3-1437,-2-15 0,1-4 1776,6 10-1776,-6-23 0,-5-15 0,-2-5 0</inkml:trace>
  <inkml:trace contextRef="#ctx0" brushRef="#br0" timeOffset="104913">20709 17601 24575,'1'42'0,"0"1"0,2 5 0,1 3 0,0 9 0,1 0 0,2-1 0,0-1 0,1-5 0,-1-2 0,-2-9 0,1-3 0,3 22 0,-2-24 0,-2-17 0,-2-10 0,-1-4 0,0-4 0,-1-2 0,0 0 0</inkml:trace>
  <inkml:trace contextRef="#ctx0" brushRef="#br0" timeOffset="106863">18080 19191 24575,'2'-23'0,"4"-13"0,6-27 0,-4 19 0,0-3 0,1-6 0,0-3 0,-1-3 0,-2 0 0,-1 3 0,-1 2 0,-2 5 0,-1 3 0,0 6 0,-2 3 0,1-19 0,-1 17 0,-2 14 0,-1 11 0,1 10 0,1 8 0,1 11 0,-8 20 0,-12 23 0,6-21 0,-3 1 0,-1-1 0,-1 0 0,3-7 0,1-3 0,-7 11 0,11-20 0,10-20 0,11-17 0,10-13 0,8-1 0,2 6 0,-6 10 0,-1 14 0,7 29 0,7 25 0,-14-14 0,1 2 0,0 3 0,0-1 0,-5-8 0,-1-3 0,8 15 0,-13-22 0,-5-12 0,-4-6 0,-1-3 0,-1-2 0</inkml:trace>
  <inkml:trace contextRef="#ctx0" brushRef="#br0" timeOffset="108437">17977 18134 24575,'-25'-21'0,"-7"2"0,-8 1 0,2 7 0,11 9 0,10 8 0,10 11 0,5 11 0,6 6 0,11-3 0,9-5 0,6-9 0,1-6 0,-4-2 0,-1-1 0,-4 0 0,-4 0 0,-2 2 0,-7 3 0,-3 4 0,-4 7 0,-8 5 0,-13-1 0,-15-3 0,-11-5 0,0-9 0,12-6 0,14-9 0,11-12 0,19-14 0,17-17 0,-7 19 0,1-1 0,3 0 0,-2 0 0,15-18 0,-16 16 0,-12 15 0,-7 4 0,-2 1 0,-2 1 0,-7 2 0,-4 3 0,2 4 0,1 1 0</inkml:trace>
  <inkml:trace contextRef="#ctx0" brushRef="#br0" timeOffset="109328">17808 18546 24575,'10'-57'0,"0"0"0,1 13 0,3-3 0,1-3 0,2-1 0,1-4 0,2-2 0,2-3 0,0 0 0,0-1-963,-1 7 1,1-1-1,0-1 1,1 0 0,0 1-1,-1 1 963,5-8 0,0 0 0,0 1 0,-1 2 0,0 2 0,1-2 0,0 1 0,-1 4 0,-2 3 572,0 2 0,-2 4 1,-2 4-573,1 0 0,-2 6 233,1 3 0,-13 21 0,-3 8 0</inkml:trace>
  <inkml:trace contextRef="#ctx0" brushRef="#br0" timeOffset="111862">17446 19639 24575,'-19'-27'0,"-5"-7"0,-9-8 0,-2-4 0,1 5 0,3 6 0,5 4 0,2 0 0,2-3 0,1-1 0,3 2 0,4 4 0,4 3 0,3 3 0,3 3 0,1 4 0,1 8 0,1 4 0,-1 14 0,2 26 0,0 27 0,0-21 0,0 2 0,0 1 0,0 0 0,0-7 0,0-3 0,0 14 0,0-29 0,0-37 0,0-39 0,0 17 0,0-3 0,0-2 0,0 1 0,0 7 0,0 3 0,0-9 0,3 20 0,4 12 0,14 7 0,17 3 0,17 4 0,9 5 0,-8 2 0,-15 3 0,-17-4 0,-12-1 0,-7 2 0,-3 0 0,-2-3 0,0-1 0</inkml:trace>
  <inkml:trace contextRef="#ctx0" brushRef="#br0" timeOffset="125711">8796 17520 24575,'44'8'0,"16"1"0,-21-4 0,3-1 0,4-2 0,1-2 0,-1-4 0,0-2 0,-2-4 0,-2-1 0,-5-2 0,-3 0 0,23-10 0,-17 7 0,-13 9 0,-7 5 0,-5 4 0,1 6 0,4 8 0,9 6 0,9 4 0,9-2 0,11-2 0,-25-11 0,2-2 0,4 0 0,2-1 0,3-1 0,2-2 0,2 0 0,0-2 0,1-3 0,0-1 0,-3-2 0,-1-3 0,-6 0 0,-2-2 0,26-8 0,-14 5 0,-24 5 0,-7 5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8:48:14.81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00B050"/>
    </inkml:brush>
  </inkml:definitions>
  <inkml:trace contextRef="#ctx0" brushRef="#br0">15471 5683 8191,'50'-2'0,"1"-1"0,0 1 0,10 0 0,3 1 0,8 0 208,-15 0 0,5 0 0,4 1 0,3-1 0,0 0 1,-1 1-209,-5-1 0,0 0 0,0 1 0,1-1 0,2 1 0,0-1 0,1 0 0,-9 0 0,2 1 0,0-1 0,2 0 0,-1 0 0,1 0 0,1 0 0,-1 0 0,1 0-19,-4 0 1,0 0-1,1 0 1,1-1 0,-1 1-1,1 0 1,-1-1 0,0 1-1,0-1 1,0 1 18,4-1 0,0 1 0,1-1 0,-1 0 0,0 0 0,-1 0 0,0 0 0,-1 1 0,-1-1 0,0 0 0,0 0 0,0 0 0,-2 0 0,0 0 0,-2 1 0,-1-1 0,-1 0 306,16-1 0,-3 0 0,-1 1 0,-4-1 1,-4 1-307,13-1 0,-7 0 0,-6 0 1657,-1 0 0,-9 1-1657,7 0 3093,-38 4-3093,-11-1 5715,-3 1-5715,-3 0 1666,-2 0-1666,-3 3 0,-3 1 0,-1-1 0,-1-2 0,2-2 0,0-1 0,4 0 0,2 0 0,9-2 0,9-1 0,26-3 0,-9 2 0,6 0 0,15-1 0,6-1 0,-12 2 0,4 1 0,0-1-303,4 0 0,2 1 0,-1-1 303,0 0 0,-1-1 0,0 1 0,-6 0 0,-1 1 0,-2-1 0,12-2 0,-4 0 0,-10 0 0,-4 1 0,-7 1 0,-2 0 0,14-1 0,-17 3 0,-17 3 227,-11 0 0,-3 0 0,-2 1 1</inkml:trace>
  <inkml:trace contextRef="#ctx0" brushRef="#br0" timeOffset="1075">7062 6429 24575,'3'47'0,"1"0"0,2 3 0,0 6 0,1 3 0,-1 1 0,1 3 0,0 2 0,0 1-879,-1-9 1,0 2-1,0 0 1,0 0 0,-1-2 878,0-2 0,-1 0 0,0-1 0,0-1 0,-1-3 0,1 20 0,0-3 0,-1-7 674,-1 4 0,0-8-674,0 9 715,1-38-715,0-21 0,0-9 0,0 0 0,-1-1 0</inkml:trace>
  <inkml:trace contextRef="#ctx0" brushRef="#br0" timeOffset="3266">7080 6847 24575,'0'-6'0,"4"-1"0,28-4 0,4 2 0,8-2 0,10-2 0,9 0 0,4 0-1135,-11 2 1,3 0 0,3 0-1,2 0 1,2 1 1134,-8 1 0,1 0 0,3 1 0,0-1 0,1 1 0,1-1 0,1 1-380,-3 1 1,1 0 0,1-1 0,1 1-1,-1 0 1,1 1 0,0-1 0,0 1 379,-2 1 0,2-1 0,-1 1 0,0 0 0,0 0 0,-1 0 0,0 1 0,-1 0 0,3-1 0,-1 1 0,0 0 0,0 1 0,-2 0 0,-1-1 0,-2 1-190,0 1 1,-2-1-1,0 1 1,-3 0-1,-1 0 1,-2 0 189,10 1 0,-3 0 0,-4 0 0,-4 0 0,18 1 0,-9 0 0,6 2 0,-9 0 0,-1-4 0,11-2 77,-12 0 0,5-1 1,5 0-1,3-1-77,-15 2 0,3-1 0,1 0 0,3 0 0,1 0 0,2 0 0,0-1-107,-3 1 0,1-1 0,2 0 0,0 0 0,2 0 1,0 0-1,1 0 0,0 0 0,-1 0 107,-2 0 0,0 0 0,0 0 0,1 0 0,0 0 0,0 0 0,0 0 0,0 1 0,0-1 0,0 0 0,-1 0 0,1 0 0,1 0 0,-1 0 0,1 1 0,-2-1 0,1 0 0,-1 0 0,-1 0 0,-1 1-131,6-2 0,1 1 0,-1-1 0,-1 1 0,-1 0 0,-1 0 0,-2 0 0,-2 0 131,5 0 0,-2-1 0,-2 1 0,-1 0 0,-2 1 0,-3-1-61,11 0 1,-2 0-1,-4 0 1,-6 1 60,13-1 0,-11 2 2080,9-1-2080,-14 5 0,-5 0 0,7 0 0,4 0 0,5 0 0,5 0 492,-12 0 1,2 0 0,3 0 0,1 0 0,2 0-493,-3 1 0,1-1 0,2 0 0,1 1 0,0-1 0,1 1 0,-7 0 0,1 0 0,1-1 0,0 2 0,0-1 0,-1 0 0,0 0 0,6 1 0,0-1 0,0 1 0,-1 0 0,-2 0 0,0 0 0,2 0 0,-1 0 0,-1 1 0,-2 0 0,-4-1 783,-1 1 1,-2-1 0,-3 1 0,-5-1-784,12 1 0,-8-1 456,18 1-456,-28-2 0,4 0 0,0 1 0,3 0 0,6 0-641,6 1 0,5-1 1,4 1-1,2 0 641,-5-1 0,2 0 0,2 0 0,0 0 0,0 0 0,-10-1 0,0 0 0,1 0 0,0-1 0,-1 1 0,-1-1 0,9 0 0,0 0 0,-1-1 0,-2 0 0,-3 0 636,0-1 1,-3 0 0,-3 0 0,-2-1-637,-1 0 0,-4 0 0,-4 0 0,1-1 0,-8 2 0,-2-1 0,-19 2 0,-5 1 3021,6 3-3021,10 20 0,-8 9 0,-2 9 0,-4 2 0,-1 4 0,-2 4-402,-1 0 1,-2 3 0,0 3 0,-1 0 401,-2-5 0,0 2 0,-1 1 0,0 0 0,-1-1 0,0 0 0,-1 0 0,0 0 0,0-1 0,-1-1 0,1 8 0,-1 0 0,1-2 0,-1-3 0,0 3 0,0-3 0,1-4 0,0-1 0,1-6 0,3 14 0,-1-41 0,1-5 0</inkml:trace>
  <inkml:trace contextRef="#ctx0" brushRef="#br0" timeOffset="5567">7053 8350 8191,'44'-11'0,"-2"1"0,11-2 0,6-1 69,-10 3 1,5-2-1,4 1 1,3-1-1,2-1 1,3 2-70,-8 0 0,2 1 0,3 0 0,1-1 0,2 1 0,1 0 0,1 0 0,1 0 0,-1 0-12,-9 2 0,1 0 0,1-1 0,1 1 0,0 0 0,1 1 0,1-1 0,-1 0 0,1 1 0,-1 0 0,0-1 0,0 2 12,0-1 0,1 0 0,0 0 0,0 1 0,0 0 0,0 0 0,0 0 0,-1 0 0,0 0 0,0 1 0,-1 0 0,-2 0 60,7 0 1,-1 0-1,-1 1 1,1 0-1,-2 0 1,0 0-1,-1 1 1,-2-1-1,0 1 1,-2 0-61,10-1 0,0 1 0,-2-1 0,-2 1 0,-1 1 0,-3-1 0,-3 1 492,3 0 1,-3 1 0,-2-1-1,-4 1 1,-3 1-493,5-1 0,-5 0 0,-2 1 0,10 0 0,-1 2 0,-13 0 0,2 1 0,6-1 121,-3 0 1,4 0-1,4-1 1,3 0-1,3 0-121,-7 0 0,4-1 0,1 0 0,3 0 0,1 0 0,2 0 0,0 0 0,1-1 0,-6 1 0,2-1 0,0 0 0,2 0 0,0 0 0,0 0 0,2-1 0,-1 1 0,1-1 0,-1 1 0,-1-1 0,0 1 0,1-1 0,1 0 0,0 1 0,0-1 0,-1 0 0,1 0 0,-1 0 0,0 0 0,-1 0-51,2 0 1,1 0-1,-1 0 1,1-1 0,-2 1-1,1 0 1,-2-1 0,0 1-1,-2 0 1,-1-1 50,4 1 0,0 0 0,-1-1 0,-2 1 0,0 0 0,-3 0 0,0 0 0,-3 0 0,4 0 0,-2 0 0,-1 0 0,-3 0 0,-2 0 0,-4 0 0,17 0 0,-6 0 0,-5-1 0,6 1 0,-3 0 0,0-1 0,4 1 306,-2 0 0,5-1 0,5 0-306,-19 0 0,3 0 0,3 0 0,1 0 0,2 0 0,0 0 128,1 0 1,1 0 0,2 0 0,1 0 0,0 0 0,1 0 0,0 0-129,-4 0 0,0-1 0,0 1 0,2 0 0,-1-1 0,0 1 0,0 0 0,-1-1 0,0 1 0,0 0 0,0-1 0,0 1 0,-1 0 0,0-1 0,-2 1 0,-1 0 302,10-1 1,-1 1-1,-1-1 1,-2 1 0,-2-1-1,-2 1-302,-1-1 0,-2 0 0,-2 0 0,-2 1 0,-3-1 0,14 0 0,-4 1 0,-6 0 0,-1 0 0,-9 1 1947,1 0-1947,-28 0 4609,-12 1-4609,-2 0 2749,7-1-2749,20-1 0,26-6 0,-18 2 0,2-1 0,0-2 0,0 0 0,21-5 0,-27 5 0,-20 7 0</inkml:trace>
  <inkml:trace contextRef="#ctx0" brushRef="#br0" timeOffset="7617">8536 6608 8191,'0'38'0,"1"7"0,1 8 1210,1 0 0,0 5 0,1 3-1210,0-6 0,0 3 0,1 1 0,0 0 0,0 2 0,0 0 0,0-1 0,1-1 0,-1-5 0,-1 0 0,1-2 0,0-2 988,0 6 1,-1-3 0,1-4-989,-1 5 0,0-5 1887,0 10-1887,-2-30 1557,0-17 1,-2-8 0,2-2-1</inkml:trace>
  <inkml:trace contextRef="#ctx0" brushRef="#br0" timeOffset="8500">9969 6602 24575,'0'45'0,"0"0"0,2 16 0,1 4 0,0-8 0,1 3 0,0 1-736,0 4 1,1 1-1,1-1 736,0-3 0,0-2 0,1-1 0,-1-7 0,-1-2 0,1-3 354,2 9 0,0-6-354,-1-14 0,0-5 364,2 6-364,-5-20 0,-3-8 0,-1-4 0,0-4 0,0 1 0</inkml:trace>
  <inkml:trace contextRef="#ctx0" brushRef="#br0" timeOffset="9399">11184 6618 24575,'0'44'0,"2"17"0,3-16 0,1 3 0,6 9 0,4 4 0,-4-16 0,2 1 0,0-1 0,2 1 0,0 0 0,1-1 0,0-2 0,-1-1 0,0-2 0,3 12 0,-1-4 0,-2-10 0,-3-4 0,6 12 0,-9-20 0,-4-8 0,-2 2 0,-3-10 0,1 3 0</inkml:trace>
  <inkml:trace contextRef="#ctx0" brushRef="#br0" timeOffset="10708">12480 6818 24575,'0'60'0,"0"-13"0,0 6 0,0-6 0,0 3 0,0 1-512,0 6 1,0 1-1,0 0 512,0-3 0,0 0 0,0-2 0,-1-5 0,1-1 0,1-3 249,0 10 0,1-5-249,1-11 0,0-5 254,2 12-254,0-24 0,-3-12 0,-2-17 783,0-37-783,0 1 0,0-7 0,0 4 0,0-3 0,0-2-274,0-5 1,0-1 0,-1-1 273,1 3 0,-1 0 0,0 0-65,-2-1 1,-1 1 0,1 5 64,-2 1 0,0 4 0,-1-2 0,0 4 0,2 2 0,0 0 0,1 2 812,-1 4-812,0 9 50,3 9 0,0 11 0,1 3 1</inkml:trace>
  <inkml:trace contextRef="#ctx0" brushRef="#br0" timeOffset="11708">13504 6294 8191,'0'29'0,"3"7"0,3 8 1356,0-2 0,2 4 0,0 2-1356,1-1 0,0 1 0,1 2 0,0 1 0,2 4 0,0 1 0,1 1 0,-1 0 453,0 0 0,1 0 0,-1-1 0,-1 0-453,0-3 0,-1-2 0,0 0 0,-1-1 0,2 8 0,-1-2 0,-1-3 982,2 12 1,-2-7-983,-2-18 0,-1-5 1478,2 11 1,-5-26 0,-2-12 0</inkml:trace>
  <inkml:trace contextRef="#ctx0" brushRef="#br0" timeOffset="12683">14798 6307 24575,'1'47'0,"0"-1"0,0 1 0,2 12 0,0 2 0,2 4 0,-1-3 0,0 3 0,1 1 0,0 1-740,0-12 0,0 0 1,0 1-1,1 0 0,0-2 740,1 10 0,1-1 0,0-1 0,0-2 0,-1-8 0,1-1 0,-1-1 0,1-4 384,1 2 0,0-2 0,0-4-384,2 4 0,-1-6 606,4 9-606,-6-25 0,-5-14 0,-1-6 0</inkml:trace>
  <inkml:trace contextRef="#ctx0" brushRef="#br0" timeOffset="13791">16232 6375 8191,'0'31'0,"0"2"0,0 7 2286,0 20 1,0 5-2287,0-13 0,0 1 0,0 0 0,0 1 0,0 1 0,0-2 0,0-3 0,1-2 0,0-1 1438,0 12 1,0-3-1439,1-10 0,1-4 1778,1 14-1778,-2-25 0,-1-19 0,-1-7 0</inkml:trace>
  <inkml:trace contextRef="#ctx0" brushRef="#br0" timeOffset="15208">17318 6420 24575,'0'62'0,"0"-17"0,0 6 0,0-8 0,0 3 0,0 1-453,0 4 0,0 2 0,0-1 453,0-1 0,0-2 0,0 0 0,1 15 0,2-4 221,0-8 1,0-5-222,0-11 0,1-3 225,3 12-225,-3-21 0,0-11 0,-2-4 691,0 0-691,-2 4 0,0 8 0,0-1 0,0-6 0,0-7 0</inkml:trace>
  <inkml:trace contextRef="#ctx0" brushRef="#br0" timeOffset="27067">11708 4264 24575,'-51'16'0,"19"-8"0,-2 1 0,-9 2 0,-3-2 0,-4 1 0,-2-2 0,-2-5 0,-1-3 0,1-2 0,-1-4 0,0-4 0,0-2 0,1-4 0,0-3 0,1 0 0,1-2 0,0-2 0,2-1 0,2-1 0,3-2 0,5 1 0,3-3 0,7 2 0,5-4 0,5-2 0,5-2 0,3-4 0,7-3 0,5-5 0,9-4 0,6 7 0,7-3 0,5 0-685,2 5 0,4-1 1,4 1-1,4-1 685,0 2 0,4 1 0,3-1 0,1 1 0,2 0-572,-3 4 1,2-1-1,1 2 1,1-1-1,1 2 1,0 1 571,3 0 0,0 1 0,1 0 0,1 2 0,1 1 0,-1 0 0,1 1 0,-1 1 0,2 1 0,-1 1 0,1 1 0,0 1 0,0 2 0,0 1 0,1 1 0,-1 1 0,1 1 0,0 1 0,-1 1 0,0 1 0,0 0 0,0 2 0,1 0 0,-1 1 0,0 1 0,0 0 0,0 1 0,0 1 0,0 0 0,0 0-407,0 1 0,0 1 0,0 0 0,0 0 0,-1 1 0,1 0 407,-3 1 0,1 0 0,-1 0 0,0 1 0,0 0 0,0 0 0,-2 0 0,1 1 0,0 0 0,-1 1 0,0 0 0,-1 0-251,7 2 1,0 0 0,-1 0 0,-1 2 0,-1 0 250,6 2 0,-1 1 0,-2 1 0,-2 2 286,-8 0 0,-1 3 0,-2 0 0,-3 2-286,6 5 0,-4 3 0,-2 1 1409,10 11 0,-5 3-1409,-8 0 0,-5 2 1500,-6-2 0,-4 1-1500,-5 1 0,-5 2 1036,-4 4 0,-9 4-1036,-15 12 0,-14 3 0,2-23 0,-6 1 0,-4 1 0,-3-1-504,-1-3 0,-4 0 0,-2 1 1,-2-2-1,-2 0 504,2-3 0,-2 0 0,-3 0 0,0-2 0,-1 0 0,-1 0 0,-1-1 0,-1-1 0,-1 0 0,0-1 0,0-1 0,0-1 0,1-2 0,1 0 0,0-1 0,-1-1 0,1-1 0,0-1 0,-7 2 0,0-1 0,1-1 0,0-2 0,0 0-394,5-3 1,0-2 0,0 0 0,1-1 0,-1-1 393,-10 1 0,-1-1 0,1-2 0,0 0 0,-1-1 0,-1-2 0,1 0 0,0-1 0,12-1 0,-1-1 0,1 0 0,0 0 0,0 0 0,-12 0 0,0 0 0,0-1 0,2 1-220,5-1 1,0 0-1,1-1 1,2 1 219,-7 0 0,1-1 0,4 1 0,-9 0 0,6 0 0,19-1 0,7 0 697,-5 0 1,25-3 0,11 0-1</inkml:trace>
  <inkml:trace contextRef="#ctx0" brushRef="#br0" timeOffset="47048">14218 7994 24575,'2'49'0,"-1"0"0,1 5 0,1 3 0,0-11 0,1 1 0,0 0 0,1-2 0,0-1 0,0-1 0,2 14 0,1-4 0,-2-11 0,1-4 0,2 12 0,-4-21 0,-2-18 0,-2-18 0,-3-23 0,-1-26 0,0 19 0,-1-2 0,-1-3 0,-1 0 0,0-1 0,-1 0 0,-1 4 0,-1 2 0,0 3 0,0 3 0,-10-19 0,1 19 0,4 12 0,5 9 0,2 6 0,-3 8 0,-9 14 0,-12 15 0,-7 11 0,3-3 0,10-11 0,12-11 0,8-11 0,6-5 0,10-15 0,14-13 0,16-14 0,-16 16 0,1 1 0,2 3 0,0 2 0,25-8 0,-3 15 0,-9 7 0,-10 3 0,-12 1 0,-9 4 0,-7 5 0,-3 2 0,0-1 0,0-5 0</inkml:trace>
  <inkml:trace contextRef="#ctx0" brushRef="#br0" timeOffset="48214">14285 9172 24575,'0'44'0,"0"0"0,2 3 0,2 1 0,2 8 0,3 0 0,1-7 0,4-5 0,0-8 0,4-6 0,18 7 0,1-24 0,-2-18 0,-7-18 0,-12-16 0,-10-13 0,-18-2 0,-22 7 0,6 26 0,-5 4 0,-6 4 0,-2 3 0,-2 4 0,-1 2 0,4 3 0,2 1 0,-22 5 0,21 0 0,22-2 0,15-3 0,28-12 0,3-1 0,4-3 0,11-4 0,2-1 0,7-2 0,-1 0 0,-6 4 0,-3 0 0,18-5 0,-26 11 0,-21 10 0,-11 8 0,-5-2 0,0 1 0</inkml:trace>
  <inkml:trace contextRef="#ctx0" brushRef="#br0" timeOffset="49739">18021 7943 24575,'7'63'0,"0"-1"0,0-14 0,1 1 0,2 2 0,1 8 0,1 2 0,1 0 0,-1-4 0,2-2 0,0-2 0,3 9 0,0-6 0,-5-18 0,0-4 0,1 2 0,-6-29 0,-7-40 0,-3-4 0,-2-8 0,-3-15 0,-2-5-154,2 16 0,-1-1 0,-1 1 154,-1 4 0,0 0 0,-1 3 0,-4-12 0,0 6 0,3 12 0,0 5 0,-6-8 0,7 18 0,3 11 0,1 4 462,-3 0-462,-2 1 0,-7 1 0,-6 2 0,-5 6 0,-3 6 0,3 3 0,11 2 0,10-5 0,14-10 0,20-14 0,23-10 0,-15 8 0,2 1 0,6 2 0,1 1 0,0 3 0,0 3 0,-4 1 0,-2 4 0,25 9 0,-16 15 0,-15 11 0,-10 4 0,-8-7 0,-7-16 0,-3-7 0</inkml:trace>
  <inkml:trace contextRef="#ctx0" brushRef="#br0" timeOffset="50911">18324 8984 24575,'-30'-18'0,"-17"-6"0,16 10 0,-2 1 0,-2 0 0,0 2 0,-22-3 0,20 16 0,16 25 0,12 35 0,6-17 0,3 3 0,2 6 0,2 1 0,3-2 0,3-4 0,2-9 0,5-5 0,24 13 0,9-34 0,6-47 0,-28 0 0,-4-8 0,-1-10 0,-4-3 0,-4-2 0,-3 2 0,-6 10 0,-1 4 0,-1-13 0,-4 31 0,0 40 0,0 13 0,0 8 0,0 17 0,0 7 0,0-10 0,1 2 0,0 1-350,1 4 1,1 2-1,0 0 350,0-3 0,2-1 0,0-1 0,2-3 0,1-1 0,2-2 0,6 16 0,3-6 0,1-16 0,3-4 0,-1-8 0,1-5 0,3-4 0,-9-10 0</inkml:trace>
  <inkml:trace contextRef="#ctx0" brushRef="#br1" timeOffset="60431">14392 10185 24575,'7'44'0,"5"16"0,-3-21 0,0 2 0,1 0 0,1-1 0,-1-7 0,1-3 0,10 11 0,2-18 0,5-11 0,7-20 0,4-20 0,-1-24 0,-23 19 0,-1-1 0,-3 0 0,-4 0 0,-7-25 0,-19 13 0,-19 13 0,-14 13 0,-2 11 0,8 10 0,11 6 0,12 2 0,12-1 0,8-3 0,16-5 0,15-7 0,16-8 0,5-2 0,-5 1 0,-12 5 0,-16 7 0,-7 3 0</inkml:trace>
  <inkml:trace contextRef="#ctx0" brushRef="#br1" timeOffset="61747">14378 10123 24575,'0'31'0,"0"21"0,1-19 0,1 2 0,0 3 0,2-1 0,2-1 0,1-2 0,11 21 0,1-13 0,0-12 0,-5-8 0,-4-7 0,-4-4 0,-4-4 0,-1-5 0</inkml:trace>
  <inkml:trace contextRef="#ctx0" brushRef="#br1" timeOffset="62431">14041 10289 8191,'28'-11'0,"1"0"0,5-1 2525,11-3 1,5 0-2526,11-2 0,1 2 0,-4 4 0,-3 2 1409,-9 3 1,-5 2-1410,16 0 430,-29 3 0,-17 1 0,-8 0 1</inkml:trace>
  <inkml:trace contextRef="#ctx0" brushRef="#br1" timeOffset="64264">9612 8171 24575,'0'33'0,"0"0"0,2 17 0,2 6 0,-1-9 0,2 3 0,0 1-312,2 4 0,0 1 0,1-2 312,1-6 0,0 0 0,-1-4 153,4 9 1,-1-6-154,5 14 155,-7-31-155,-5-19 0,-3-17 0,1-24 474,0-25-474,0 17 0,-1-3 0,0-5 0,0 0 0,-2 1 0,-1 0 0,0 3 0,-2 1 0,-1 6 0,-2 1 0,-13-24 0,-4 12 0,0 11 0,1 10 0,5 12 0,4 7 0,-2 6 0,0 6 0,-5 6 0,-4 6 0,2 3 0,3-3 0,7-3 0,6-8 0,4-6 0,5-13 0,8-11 0,6-7 0,7 1 0,10 7 0,26 11 0,-17 7 0,4 2 0,9 1 0,1 1 0,3-1 0,-2 2 0,-7 0 0,-4 2 0,-11 0 0,-4 1 0,8 5 0,-21 2 0,-11-4 0,-3-1 0,-4-2 0,0-2 0</inkml:trace>
  <inkml:trace contextRef="#ctx0" brushRef="#br1" timeOffset="65458">9882 9374 24575,'-4'-19'0,"-12"-5"0,-16-5 0,-13 1 0,-3 8 0,5 10 0,9 17 0,5 32 0,15-4 0,2 4 0,1 10 0,2 3 0,1 3 0,2-1 0,2-6 0,2-2 0,2-10 0,4-3 0,15 10 0,17-25 0,16-33 0,-23-2 0,-2-7 0,-1-7 0,-4-4 0,-2-3 0,-4 0 0,-5 4 0,-2 1 0,2-16 0,-6 23 0,-4 14 0,2 13 0,1 21 0,0 31 0,-2-9 0,1 5 0,0 12 0,1 5-324,-1-16 1,1 1 0,0 2 323,1 4 0,1 0 0,1 0 0,0-1 0,2-1 0,1-1 0,1-2 0,1-1 0,2-3-35,10 15 1,7-6 34,8-12 0,1-7 0,6 9 0,3-24 0</inkml:trace>
  <inkml:trace contextRef="#ctx0" brushRef="#br2" timeOffset="78271">12947 11108 24575,'19'-29'0,"1"-1"0,7-10 0,2-4 0,-4 7 0,2-2 0,-1-1-392,3-4 0,0-1 0,-1 0 392,-1 2 0,0 0 0,-2 0 0,-2 4 0,-1 1 0,0 0 192,5-11 0,-1 3-192,-6 10 0,-2 2 195,8-14-195,-12 21 0,-7 14 0,-4 6 597,0 6-597,-2-1 0,2 2 0,0 0 0,0-1 0,13-14 0,16-15 0,10-8 0,2-1 0,-14 14 0,-13 12 0,-7 8 0,-5 4 0,-3 2 0,-3 3 0,-3 1 0,-6 2 0,-2-1 0,2-2 0,2-2 0,3-1 0,-1-1 0,-7 0 0,-10 0 0,-13-2 0,-11-3 0,1-4 0,7 0 0,14 1 0,12 2 0,8 1 0,3 1 0,3 1 0,1 0 0,5 0 0,8-3 0,8-2 0,12-3 0,9-1 0,4-1 0,-4 2 0,-12 4 0,-11 4 0,-10 3 0,-5 12 0,-1 13 0,0 15 0,1 9 0,0 3 0,0-5 0,-2-11 0,-2-11 0,2-10 0,1-4 0,-1-5 0,0-2 0</inkml:trace>
  <inkml:trace contextRef="#ctx0" brushRef="#br2" timeOffset="89231">4972 12614 24575,'-37'-8'0,"0"1"0,-4 2 0,-2 2 0,-7 3 0,-1 2 0,6 2 0,2 2 0,-13 8 0,27 0 0,25-2 0,27 3 0,21 7 0,15 9 0,-28-12 0,-2 3 0,-4 3 0,-5 2 0,5 29 0,-30 5 0,-10-29 0,-6-2 0,-7 1 0,-4-3 0,-1-3 0,-1-1 0,-20 11 0,20-16 0,19-12 0,17-11 0,12-8 0,-3 2 0,2 1 0</inkml:trace>
  <inkml:trace contextRef="#ctx0" brushRef="#br2" timeOffset="89912">5186 12780 24575,'-1'45'0,"-1"-13"0,-1 2 0,0 9 0,-1 2 0,1 0 0,-1-1 0,2-8 0,0-3 0,0 9 0,2-20 0,0-13 0,0-5 0</inkml:trace>
  <inkml:trace contextRef="#ctx0" brushRef="#br2" timeOffset="90890">5126 12623 24575,'-4'-25'0,"2"-4"0,0-3 0,3 6 0,2 12 0,4 9 0,3 4 0,0 1 0,-3 1 0,-4 1 0,-1-1 0,-1 1 0,0-1 0,1 1 0,-2 2 0,0 1 0,0-2 0,0-1 0</inkml:trace>
  <inkml:trace contextRef="#ctx0" brushRef="#br2" timeOffset="91957">7504 12817 8191,'-11'-31'0,"-4"3"0,-4-4 2531,-7-9 1,-5 0-2532,-7-4 0,-4 3 1409,-1 7 0,-3 7-1409,4 8 0,0 7 859,4 6 1,1 7-860,-19 21 6784,20 30-6784,24-15 0,5 2 0,3 5 0,4 0 0,4-3 0,2-1 0,12 18 0,9-23 0,3-20 0,1-22 0,0-18 0,-5-11 0,-6-1 0,-7 11 0,-4 15 0,-3 15 0,2 30 0,-3 2 0,0 8 0,2 16 0,1 5-214,-2-14 1,0 2-1,1-1 214,0 1 0,0 0 0,1-2 0,4 13 0,0-4 0,-2-15 0,1-5 0,8 7 0,2-28 0,-10-12 0,2-6 0</inkml:trace>
  <inkml:trace contextRef="#ctx0" brushRef="#br2" timeOffset="93113">8227 12245 24575,'-50'17'0,"1"-1"0,8-1 0,-1 2 0,-1 2 0,-8 3 0,-2 2 0,1 1 0,2-1 0,2 1 0,2-1 0,-8 5 0,7-2 0,-8 10 0,33-17 0,26-5 0,23 1 0,30 8 0,-13-10 0,3 0 0,10 3 0,3 0 0,3 1 0,0-2 0,-2-1 0,-2-1 0,-9-2 0,-3-2 0,-12-2 0,-3-2 0,7 4 0,-21-3 0,-11-2 0,-6-2 0</inkml:trace>
  <inkml:trace contextRef="#ctx0" brushRef="#br2" timeOffset="95436">9247 11794 8191,'0'53'0,"-1"-6"0,-1 6 1487,1-8 0,-1 3 0,0 1-1487,-1 6 0,1 1 0,-1 0 0,1-5 0,-1-1 0,0-1 0,0 16 0,1-3 1444,1-7 1,2-3-1445,2-7 0,3-3 896,2-7 0,4-3-896,17 15 6557,4-19-6557,-1-15 171,-1-8 0,-16-4 0,0-1 1</inkml:trace>
  <inkml:trace contextRef="#ctx0" brushRef="#br2" timeOffset="96206">8959 12560 8191,'51'-17'0,"-4"1"0,7-4 1417,-8 2 0,4 0 1,0-2-1418,5-2 0,2 0 0,-2 0 0,-6 3 0,-1 0 0,-4 1 1455,5-2 0,-6 2-1455,5-2 1817,-35 16-1817,-38 25 0,12-13 0,-13 13 0</inkml:trace>
  <inkml:trace contextRef="#ctx0" brushRef="#br2" timeOffset="123361">11111 12408 24575,'0'7'0,"-6"3"0,-7 4 0,-3-2 0,6-3 0,9-5 0,13-4 0,21-4 0,19-9 0,8-10 0,-5-8 0,-16 0 0,-18 6 0,-11 10 0,-6 9 0,-4 5 0,0 2 0</inkml:trace>
  <inkml:trace contextRef="#ctx0" brushRef="#br2" timeOffset="124205">11280 13034 8191,'-22'2'0,"-10"3"5063,-3 3-5063,4-1 2818,16-4-2818,15-7 1719,13-7-1719,8-1 6784,3 2-6784,-6 5 0,-9 8 0,-7 2 0,-5 2 0,1-2 0,-1-2 0</inkml:trace>
  <inkml:trace contextRef="#ctx0" brushRef="#br2" timeOffset="125152">13254 12074 24575,'0'37'0,"0"0"0,0 3 0,0 1 0,0 8 0,0-1 0,0-4 0,0-2 0,0-8 0,1-2 0,2 14 0,4-14 0,7-4 0,4-5 0,2-2 0,1-5 0,-1-6 0,-1-4 0,-4-4 0,-1-3 0,-1-4 0,-5 2 0,-1 0 0</inkml:trace>
  <inkml:trace contextRef="#ctx0" brushRef="#br2" timeOffset="126071">12901 12353 8191,'56'-13'0,"0"-1"0,-2-1 0,8-2 0,3-2 0,3 1 309,-14 2 1,3 0 0,1 0 0,2 0-1,0-1 1,0 0-310,-4 2 0,0-1 0,2 0 0,0 0 0,-1 0 0,-1 1 0,-1-1 334,2 1 1,-1-1 0,0 0 0,-1 1 0,-3 1-1,-3 1-334,4-2 0,-2 2 0,-4 0 0,-3 2 1061,14-5 0,-15 2-1061,-24 2 4994,-48 9-4994,-13 3 3623,7 0-3623,16 2 0,11-2 0,7 1 0</inkml:trace>
  <inkml:trace contextRef="#ctx0" brushRef="#br2" timeOffset="127310">13958 12294 8191,'57'-2'0,"-4"-2"0,10-1 755,-17 1 0,4 0 1,3-1-1,2-1-755,-2 0 0,2-1 0,1-1 0,2 1 0,-1-2 0,4 0 0,1 0 0,1-2 0,-1 1 0,0 0 0,-4-1 0,1 1 0,-1-1 0,-1 0 0,-2 0 0,5-1 0,0-1 0,-3 1 0,-3 0 1002,4 0 0,-3 1 0,-5 0-1002,2 1 0,-7 1 1950,10 0-1950,-32 7 5980,-12 2-5980,-7 0 2427,-7 4-2427,-3 1 0,1-1 0,0 1 0</inkml:trace>
  <inkml:trace contextRef="#ctx0" brushRef="#br2" timeOffset="128071">15419 11866 24575,'57'7'0,"-18"-2"0,3 0 0,10 2 0,1 1 0,0 1 0,-2 0 0,-9-1 0,-5 1 0,9 10 0,-31 10 0,-32 15 0,-3-15 0,-4 1 0,-4 1 0,0-1 0,3-4 0,2-3 0,-7 8 0,18-17 0,9-8 0</inkml:trace>
  <inkml:trace contextRef="#ctx0" brushRef="#br2" timeOffset="129118">16778 11747 24575,'29'-32'0,"5"-14"0,-14 15 0,-1-2 0,0-4 0,-3-1 0,-2 0 0,-4-1 0,-4-6 0,-5 3 0,-12-11 0,-14 3 0,-9 41 0,-3 8 0,1 17 0,1 19 0,4 22 0,19-19 0,2 4 0,3 4 0,1 2 0,3 4 0,3 0 0,4 3 0,3 0 0,2-2 0,4-1 0,2-5 0,2-2 0,2-5 0,1-2 0,-3-8 0,-1-2 0,13 17 0,-9-8 0,-6-3 0,-5-5 0,-5-11 0,-1-8 0</inkml:trace>
  <inkml:trace contextRef="#ctx0" brushRef="#br2" timeOffset="130135">16347 12005 24575,'39'-14'0,"1"0"0,9-3 0,5-1 0,-10 3 0,2-2 0,0 2 0,-1 0 0,0 0 0,-3 1 0,9-2 0,-5 2 0,12-3 0,-36 11 0,-15 5 0</inkml:trace>
  <inkml:trace contextRef="#ctx0" brushRef="#br2" timeOffset="130818">17354 11833 24575,'3'55'0,"3"3"0,4 4 0,1-13 0,-3-19 0,-2-13 0,-4-9 0,-1-4 0</inkml:trace>
  <inkml:trace contextRef="#ctx0" brushRef="#br2" timeOffset="131789">17303 11541 24575,'-19'-6'0,"2"-3"0,3-2 0,4 0 0,9 1 0,5 3 0,6 2 0,3 3 0,-2 5 0,-5 4 0,-4 4 0,-3 1 0,-1-3 0,-2-4 0,2-3 0,1-2 0</inkml:trace>
  <inkml:trace contextRef="#ctx0" brushRef="#br2" timeOffset="132804">17750 11967 8191,'3'44'0,"1"-11"0,1 4 2531,2 5 1,1 1-2532,1 1 0,0-2 2818,6 13-2818,-7-25 1719,-4-23-1719,-3-23 6784,-1-28-6784,0 12 0,0-4 0,2-5 0,1-2 0,1 2 0,3 1 0,1 5 0,2 3 0,14-13 0,0 22 0,3 13 0,5 13 0,7 14 0,3 14 0,-6 7 0,-8-1 0,-10-10 0,-6-8 0,-1-6 0,-4-7 0,-1-1 0</inkml:trace>
  <inkml:trace contextRef="#ctx0" brushRef="#br2" timeOffset="133705">18647 11947 24575,'57'-4'0,"-16"1"0,5-2 0,10 0 0,4 0 0,2 0 0,0 0 0,-8 1 0,-3 1 0,-13 1 0,-4 0 0,14-3 0,7-4 0,-17 3 0,9-2 0,-26 5 0,-12 3 0</inkml:trace>
  <inkml:trace contextRef="#ctx0" brushRef="#br2" timeOffset="134501">19260 11751 24575,'35'9'0,"20"8"0,-20-3 0,2 1 0,4 3 0,-2 1 0,-6-1 0,-3 1 0,12 16 0,-24 1 0,-29 2 0,-22 6 0,-10-6 0,0-9 0,15-9 0,15-10 0,8-4 0,4-3 0</inkml:trace>
  <inkml:trace contextRef="#ctx0" brushRef="#br2" timeOffset="136187">20053 11943 24575,'45'-36'0,"-19"14"0,-1-2 0,4-6 0,-3-3 0,-3 0 0,-4 0 0,-6 1 0,-5 1 0,-11-25 0,-20 9 0,-9 14 0,-3 14 0,8 10 0,10 13 0,5 14 0,4 23 0,4-8 0,2 3 0,0 7 0,0 2 0,1 2 0,1 0 0,0-5 0,0-2 0,1 21 0,1-22 0,7-21 0,12-16 0,16-32 0,-10 0 0,2-6 0,4-10 0,-1-5 0,-10 12 0,-1-2 0,-1 1 0,6-20 0,-3 0 0,-6 3 0,-4 1 0,-4 5 0,-2 1 0,-4 7 0,-1 2 0,-1 6 0,-3 2 0,-6-17 0,-4 20 0,-8 14 0,-3 10 0,-3 13 0,-6 18 0,-2 26 0,16-15 0,2 4 0,0 6 0,2 1 0,3 1 0,3 0 0,1-1 0,4-2 0,2-4 0,4-1 0,4-7 0,4-2 0,19 17 0,12-15 0,15-14 0,-23-14 0,1-2 0,8-5 0,2-4 0,7-8 0,0-5 0,1-4 0,-1-5 0,-4-3 0,-3-4 0,-7-1 0,-5-2 0,-9 2 0,-6-1 0,-8 2 0,-6 0 0,-24-26 0,-2 37 0,-7 5 0,-5 5 0,-3 5 0,1 4 0,0 6 0,-16 13 0,23 24 0,24 25 0,13-20 0,8 3 0,7 9 0,6 0 0,-5-17 0,4-2 0,1-1 0,3-2 0,0-2 0,2-3 0,15 7 0,1-6 0,-3-9 0,-2-6 0,-7-7 0,-2-4 0,22-8 0,-19-13 0,-18-4 0,-10 2 0,-7 7 0,-4 8 0</inkml:trace>
  <inkml:trace contextRef="#ctx0" brushRef="#br2" timeOffset="137301">21150 10885 24575,'3'35'0,"1"1"0,2 9 0,1 3 0,2 13 0,0 3 0,-3-18 0,1 0 0,0-1 0,3 17 0,-1-3 0,-1-11 0,-1-3 0,4 18 0,-5-29 0,-4-23 0,-2-22 0,-1-20 0,2-7 0,0 4 0,1-1 0,2-17 0,3 0 0,2 16 0,4 4 0,22-24 0,15 19 0,9 16 0,6 14 0,-3 15 0,-13 14 0,-17 19 0,-23 20 0,-14-25 0,-6 1 0,-8 2 0,-6-1 0,-3-3 0,-4-2 0,-1-7 0,-1-4 0,-23 8 0,18-17 0,19-9 0,11-2 0</inkml:trace>
  <inkml:trace contextRef="#ctx0" brushRef="#br2" timeOffset="138268">21908 11238 24575,'1'42'0,"0"1"0,3 2 0,1 1 0,2 7 0,3-1 0,1-5 0,4-4 0,-1-8 0,1-4 0,13 7 0,-1-22 0,3-31 0,-10-9 0,0-7 0,3-12 0,-1-4 0,1-7 0,-1-1 0,-2 4 0,-2 2 0,-5 11 0,-1 4 0,3-9 0,-7 23 0,-3 14 0,0 8 0,3 8 0,2 11 0,3 10 0,2 5 0,2-2 0,3-4 0,2-6 0,-8-11 0,-5-5 0</inkml:trace>
  <inkml:trace contextRef="#ctx0" brushRef="#br2" timeOffset="138907">22618 10938 24575,'15'57'0,"-1"0"0,-2-13 0,1 1 0,1 1 0,3 8 0,0 1 0,1-1 0,0-3 0,1-1 0,-1-3 0,5 8 0,-1-6 0,-6-16 0,0-5 0,6 2 0,-6-26 0,-1-25 0,-7 9 0,1-10 0</inkml:trace>
  <inkml:trace contextRef="#ctx0" brushRef="#br2" timeOffset="139554">22350 11369 24575,'35'-15'0,"0"1"0,4-2 0,2-1 0,6-4 0,0 1 0,-5 2 0,-2 2 0,19-8 0,-28 14 0,-18 7 0,-9 3 0</inkml:trace>
  <inkml:trace contextRef="#ctx0" brushRef="#br2" timeOffset="140652">20462 11186 8191,'14'-19'0,"18"-21"2531,-9 11 1,2-2-2532,5-5 0,0-1 1409,-4 3 0,0 2-1409,13-16 1719,-13 18-1719,-12 15 6784,-3 6-6784,-3 2 0,1-1 0,0 1 0,-2 3 0,-1 2 0,1 0 0,7-4 0,1-2 0,-3 1 0,-5 3 0</inkml:trace>
  <inkml:trace contextRef="#ctx0" brushRef="#br2" timeOffset="142221">23516 11459 24575,'46'-7'0,"-1"1"0,8-2 0,2-1 0,-10 1 0,1 1 0,0-1 0,20-3 0,-2-1 0,-12 2 0,-3 1 0,-13 3 0,-5 1 0,8-1 0,-19 4 0,-13 2 0,-9 0 0,-11 0 0,-11-1 0,-9-6 0,-7-7 0,-11-10 0,22 9 0,-1 0 0,0-1 0,1 1 0,-24-9 0,18 8 0,16 8 0,10 5 0,11 0 0,9 2 0,18 0 0,20 3 0,16 4 0,-30-1 0,0 1 0,24 10 0,-15 1 0,-18 2 0,-17 6 0,-17 13 0,-14 10 0,-9 1 0,1-8 0,12-15 0,9-10 0,7-6 0,2-1 0,0-5 0,0 1 0</inkml:trace>
  <inkml:trace contextRef="#ctx0" brushRef="#br2" timeOffset="145619">24743 11352 24575,'-8'-34'0,"-16"-4"0,-16-3 0,-16 7 0,-4 12 0,-4 13 0,-1 16 0,34 4 0,1 4 0,1 6 0,2 3 0,5 5 0,4 1 0,4 2 0,3 0 0,-1 28 0,11-9 0,8-11 0,6-13 0,11-12 0,14-14 0,17-25 0,-22 2 0,-2-5 0,1-5 0,-1-2 0,-5 1 0,-2 0 0,8-14 0,-13 20 0,-9 17 0,-6 8 0,0 7 0,2 20 0,2 33 0,-2-10 0,0 6 0,0-10 0,0 3 0,1 0 0,1 1 0,0 1 0,1-1 0,1-2 0,0 1 0,1-3 0,4 10 0,1-3 0,-3-14 0,1-3 0,8 10 0,-6-25 0,-4-14 0,1-20 0,7-39 0,-5 6 0,0-5 0,-2 6 0,0-3 0,-1-1-323,1-7 1,0-2 0,-1 0 322,-2 2 0,0 0 0,-1 1 0,-2 5 0,-1 2 0,-1 2 0,-1-9 0,-1 4 0,-1 16 0,-2 5 0,0-8 0,0 24 0,0 13 0,1 27 967,9 31-967,1-17 0,2 2 0,5 5 0,3 0 0,1-4 0,1-4 0,16 15 0,-9-21 0,-8-23 0,-5-23 0,0-19 0,-4-14 0,-2-1 0,-2 14 0,-2 16 0,-1 12 0,3 11 0,3 12 0,7 10 0,3 8 0,2-2 0,0-9 0,-1-9 0,4-10 0,2-16 0,1-20 0,-2-21 0,-7-8 0,-8 8 0,-6 15 0,-4 17 0,-5 11 0,-4 12 0,-7 15 0,-5 15 0,0 9 0,4 1 0,8-9 0,4-7 0,6-5 0,7-4 0,15-1 0,16-3 0,20-1 0,-27-7 0,0-1 0,25 1 0,-12-9 0,-22-7 0,-12-1 0,-5-12 0,-7-12 0,0-8 0,1-2 0,1 12 0,2 15 0,1 7 0,3 0 0,3-2 0,0-1 0,-3 3 0,-4 6 0,-1 5 0,2 6 0,6 9 0,8 12 0,5 11 0,1 7 0,-2-4 0,-4-10 0,1-11 0,2-14 0,8-20 0,2-21 0,0-19 0,-19 25 0,-2 0 0,5-19 0,-8 16 0,-4 17 0,-2 14 0,0 10 0,2 12 0,2 11 0,5 9 0,5 0 0,5-3 0,6-7 0,11-8 0,9-10 0,10-19 0,-28-5 0,-1-7 0,-4-6 0,-3-5 0,-2-5 0,-5-3 0,-3 2 0,-7-1 0,-14-27 0,-25 19 0,-23 19 0,-7 17 0,13 15 0,19 12 0,22 10 0,21 7 0,18 3 0,21-1 0,-17-18 0,3-3 0,9 0 0,3-3 0,-2-2 0,-2-3 0,19 1 0,-23-6 0</inkml:trace>
  <inkml:trace contextRef="#ctx0" brushRef="#br2" timeOffset="148667">15581 9018 24575,'9'0'0,"1"-1"0,2 0 0,2-1 0,6-1 0,8 1 0,8 0 0,3 0 0,-7 2 0,-7 0 0,-7 0 0,-4-1 0,-1-1 0,6 0 0,8-1 0,9 0 0,9-1 0,6-1 0,2 1 0,3 1 0,2 0 0,4-1 0,-1 0 0,0-2 0,-1 1 0,2 1 0,-29 1 0,1 0 0,0 0 0,-1 0 0,1 1 0,-1-1 0,29-2 0,-8 1 0,-3 2 0,-5-1 0,1-2 0,4-1 0,1-3 0,4 0 0,6 0 0,-29 5 0,1-1 0,3 1 0,1-1 0,0 0 0,1 0 0,-1 0 0,0 1 0,-3 0 0,0 0 0,-1 2 0,-1 0 0,29 0 0,-4 0 0,-2 2 0,-5 0 0,-4 0 0,0 0 0,6 0 0,7 0 0,-25 1 0,0 0 0,2 0 0,1 0 0,0 1 0,1-1 0,-4 0 0,0 0 0,26 1 0,-15 0 0,-14 0 0,-9-1 0,-7-1 0,-3 0 0,1 0 0,11-2 0,9-2 0,8 0 0,0-1 0,-9 1 0,-11 2 0,-11 1 0,-11 1 0,-13-3 0,-12-4 0,-7-8 0,-6-7 0,-1-6 0,1 0 0,7 5 0,10 5 0,8 7 0,8 5 0,10 3 0,19 3 0,22 0 0,19 2 0,-28 1 0,-1 1 0,26 8 0,-17 5 0,-29 18 0,-33 17 0,-3-17 0,-4-1 0,-5 4 0,-2-1 0,3-5 0,2-4 0,-9 11 0,20-20 0,11-12 0</inkml:trace>
  <inkml:trace contextRef="#ctx0" brushRef="#br2" timeOffset="150668">7339 9457 24575,'37'-1'0,"-1"-1"0,18-2 0,5 0 0,-8-1 0,3 0 0,0 0-536,5-1 1,0-1 0,0 0 535,-3 0 0,-1 0 0,-2-1 0,-5 1 0,-1-1 0,-2 0 260,16-4 1,-3-1-261,-5 0 0,-1 0 132,-6 0 1,-1 0-133,-3 1 0,-2-1 0,-4 2 0,-1 0 0,22-7 820,-16 7-820,-17 5 0,-12 5 0,-6 1 0,-1 0 0,-1 0 0,-2 0 0,-17-7 0,-12-9 0,-24-10 0,22 9 0,-1-1 0,-3-1 0,1 0 0,2 2 0,2-1 0,-17-12 0,18 9 0,15 9 0,8 4 0,7 5 0,14 1 0,19 1 0,23 3 0,-20 1 0,2 1 0,4 2 0,0 2 0,0 1 0,-1 2 0,-4 2 0,-3 0 0,20 11 0,-21-3 0,-16-3 0,-18 7 0,-36 29 0,-5-7 0,-7 5-398,8-11 1,-3 3 0,0 0 397,-4 2 0,0 1 0,1-1 0,6-6 0,1-1 0,4-3 0,-3 3 0,5-5 0,-4 7 0,23-23 0,9-10 0,3-5 0,0 0 0</inkml:trace>
  <inkml:trace contextRef="#ctx0" brushRef="#br2" timeOffset="161893">4687 11450 24575,'-46'-7'0,"0"0"0,-4 1 0,-1 2 0,-11 0 0,1 2 0,5 3 0,4 1 0,11 1 0,5 1 0,-10 5 0,26-2 0,21 5 0,18 8 0,18 10 0,15 11 0,-24-18 0,-1 0 0,-1 0 0,-3 2 0,12 25 0,-15 2 0,-15-1 0,-18 0 0,-12-8 0,-7-13 0,1-11 0,8-12 0,5-5 0,5-2 0,5 0 0,4 0 0,3 0 0</inkml:trace>
  <inkml:trace contextRef="#ctx0" brushRef="#br2" timeOffset="162653">5210 11355 24575,'0'54'0,"-2"8"0,1-26 0,0 0 0,-3 25 0,0-19 0,1-17 0,2-10 0,1-9 0,0-2 0</inkml:trace>
  <inkml:trace contextRef="#ctx0" brushRef="#br0" timeOffset="167775">4663 11393 8191,'-6'-6'0,"-10"-4"5063,-14-1-5063,-17-4 2818,-12 2-2818,-2 4 1719,4 8-1719,11 5 6784,11 5-6784,9 3 0,7 6 0,4 6 0,1 7 0,2 3 0,4-2 0,2-5 0,3-6 0,1-6 0,5-3 0,5-1 0,8 0 0,12 2 0,9 3 0,10 2 0,3 2 0,-5 0 0,-9-1 0,-9 4 0,-13 3 0,-7 5 0,-15 10 0,-20 1 0,5-19 0,-4-1 0,-6 0 0,-3-2 0,-1-2 0,0-2 0,3-1 0,0-2 0,-19 3 0,16-8 0,21-5 0,8-3 0</inkml:trace>
  <inkml:trace contextRef="#ctx0" brushRef="#br0" timeOffset="168977">5212 11483 8191,'0'21'0,"0"17"5063,0 12-5063,0 7 2818,0-9-2818,0-6 1719,1-8-1719,0-8 6784,1-8-6784,0-8 0,-2-5 0,0-3 0,0-1 0</inkml:trace>
  <inkml:trace contextRef="#ctx0" brushRef="#br0" timeOffset="169900">5077 10861 24575,'-25'-11'0,"-1"-4"0,3-4 0,8 1 0,9 4 0,7 3 0,6 3 0,5 3 0,2 3 0,-1 3 0,-8 2 0,-5 3 0,-5 4 0,-3 0 0,2-3 0,4-6 0,3-3 0</inkml:trace>
  <inkml:trace contextRef="#ctx0" brushRef="#br0" timeOffset="170819">6567 11039 24575,'0'53'0,"0"-14"0,0 4 0,1 11 0,1 3 0,0 8 0,1-1 0,1-5 0,2-3 0,0-9 0,1-4 0,1-9 0,0-4 0,9 8 0,-1-19 0,8-9 0,14-7 0,15-4 0,-18 0 0,-4-1 0</inkml:trace>
  <inkml:trace contextRef="#ctx0" brushRef="#br0" timeOffset="171633">6453 11561 24575,'-6'0'0,"3"-1"0,13-4 0,24-5 0,-1 0 0,6 0 0,11-3 0,2-1 0,8-2 0,0 1 0,-3 0 0,-3 1 0,-12 3 0,-4 2 0,13-3 0,-27 9 0,-19 5 0,-11 5 0,0-3 0,-2 3 0</inkml:trace>
  <inkml:trace contextRef="#ctx0" brushRef="#br0" timeOffset="172516">7872 11148 8191,'-19'16'0,"-23"23"2531,9-11 1,-2 3-2532,-4 4 0,0-1 1409,4-4 0,3-2-1409,-10 11 1719,23-16-1719,12-9 6784,7-1-6784,8-3 0,16 0 0,22 0 0,-13-6 0,2-1 0,4 0 0,1-1 0,-3-1 0,-1 0 0,22-1 0,-21-1 0,-15 0 0,-12 0 0,-6 0 0,-3 3 0</inkml:trace>
  <inkml:trace contextRef="#ctx0" brushRef="#br0" timeOffset="173919">8562 11234 24575,'-6'-44'0,"-6"-8"0,-7-6 0,-4 11 0,1 20 0,3 19 0,2 17 0,1 29 0,7-6 0,1 5 0,1 12 0,1 3 0,0 6 0,2 1 0,2-2 0,0-2 0,2-8 0,1-4 0,2 16 0,7-26 0,7-25 0,10-26 0,6-28 0,-15 13 0,-1-4 0,-1 0 0,-2 0 0,7-25 0,-9 23 0,-6 21 0,-3 11 0,0 19 0,0 23 0,2 20 0,0 9 0,0-11 0,1 2 0,0-3 0,1 2 0,1-3 0,3-1 0,2-5 0,-1-7 0,2-4 0,17 12 0,7-20 0,-18-15 0,2-8 0</inkml:trace>
  <inkml:trace contextRef="#ctx0" brushRef="#br0" timeOffset="175383">9592 11193 24575,'-27'-20'0,"8"2"0,10 6 0,6 3 0,5 3 0,3 4 0,3 1 0,1 1 0,-2 4 0,-4 4 0,-4 3 0,-5 0 0,-1-2 0,1-4 0,2-2 0</inkml:trace>
  <inkml:trace contextRef="#ctx0" brushRef="#br0" timeOffset="176352">9568 11607 8191,'-8'-2'0,"-3"-2"5063,3-3-5063,1-2 2818,7 1-2818,6 3 1719,3 4-1719,1 0 6784,-2 3-6784,-6 4 0,-5 2 0,-6 1 0,0-4 0,3-3 0,3-2 0</inkml:trace>
  <inkml:trace contextRef="#ctx0" brushRef="#br0" timeOffset="177233">10564 11076 24575,'0'60'0,"-1"-26"0,0 1 0,0 8 0,0 1 0,0-1 0,-1-2 0,1-5 0,0-2 0,1 21 0,10-3 0,6-20 0,23 4 0,8-22 0,0-6 0,-16-5 0,-16-3 0</inkml:trace>
  <inkml:trace contextRef="#ctx0" brushRef="#br0" timeOffset="178121">10323 11349 8191,'16'0'0,"32"-2"2491,-6 0 0,5-1-2491,13 0 0,3 1 0,-18-1 0,0 1 0,-1 0 0,13-2 0,-3 1 1414,-14 1 0,-4-1-1414,6 0 1729,-24 2-1729,-12 4 0,-5-1 0,-1 0 0</inkml:trace>
  <inkml:trace contextRef="#ctx0" brushRef="#br0" timeOffset="179175">11109 11351 24575,'34'0'0,"23"0"0,-19 0 0,4 0 0,7-2 0,1-1 0,2 0 0,0-1 0,-6-2 0,-2 1 0,-5-1 0,-3 1 0,13-1 0,-19 1 0,-18 4 0,-6 0 0</inkml:trace>
  <inkml:trace contextRef="#ctx0" brushRef="#br0" timeOffset="180069">11674 11254 24575,'37'1'0,"-1"-1"0,1 1 0,1 0 0,4 1 0,-1 1 0,21 3 0,-21 1 0,-22 0 0,-16 4 0,-14 6 0,-16 7 0,-7 3 0,0-3 0,9-4 0,11-7 0,7-4 0,4-1 0,3-5 0,0 0 0</inkml:trace>
  <inkml:trace contextRef="#ctx0" brushRef="#br0" timeOffset="181485">12534 11163 8191,'0'-26'0,"-4"-13"5063,-7-11-5063,-5 1 2818,-4 17-2818,1 16 1719,6 12-1719,3 10 6784,2 13-6784,4 21 0,1 22 0,1-25 0,2 1 0,0 0 0,0-2 0,0 21 0,1-17 0,3-18 0,2-11 0,3-9 0,3-9 0,8-12 0,9-14 0,5-10 0,-1 1 0,-5 9 0,-10 14 0,-6 11 0,-7 8 0,-3 13 0,-1 17 0,-1 20 0,0-17 0,0 1 0,0 3 0,0 1 0,1 1 0,2 0 0,-1-2 0,2-2 0,6 26 0,4-13 0,0-16 0,4-11 0,5-9 0,22-18 0,4-9 0,-11 1 0,-9 1 0</inkml:trace>
  <inkml:trace contextRef="#ctx0" brushRef="#br1" timeOffset="200257">2760 14852 8191,'0'27'0,"0"29"2531,1-17 1,1 2-2532,0 6 0,0-2 1409,1-6 0,0-3-1409,2 13 429,-2-21 1,-1-17 0,-2-6 0</inkml:trace>
  <inkml:trace contextRef="#ctx0" brushRef="#br1" timeOffset="201251">2650 14721 24575,'-5'-10'0,"2"2"0,1 1 0,6 4 0,5 2 0,5 1 0,1 0 0,-6 1 0,-5 0 0,-7 1 0,-1-1 0,1-1 0</inkml:trace>
  <inkml:trace contextRef="#ctx0" brushRef="#br1" timeOffset="202217">3270 14495 24575,'-3'-43'0,"-9"-2"0,-9-2 0,-5 11 0,0 15 0,5 13 0,5 7 0,1 13 0,2 21 0,3 25 0,6-17 0,1 3 0,0 6 0,2 1 0,0 2 0,1 0 0,1-3 0,1 0 0,1-8 0,1-2 0,3 21 0,1-23 0,-3-16 0,-2-10 0,-1 4 0,-1 1 0,-1-4 0,0-3 0</inkml:trace>
  <inkml:trace contextRef="#ctx0" brushRef="#br1" timeOffset="203048">2933 14733 8191,'36'-3'0,"23"-3"2531,-22 1 1,2 1-2532,2-1 0,-2 1 2818,18-1-2818,-24 2 1719,-19 4-1719,-11 1 0,-2-1 0,-3 0 0</inkml:trace>
  <inkml:trace contextRef="#ctx0" brushRef="#br1" timeOffset="205340">4293 14783 8191,'25'-6'0,"18"-13"5063,13-9-5063,-26 11 0,-2-1 2818,12-15-2818,-19 5 1719,-20 5-1719,-15 5 6784,-9 8-6784,-7 7 0,-1 7 0,1 9 0,1 11 0,-1 7 0,5 8 0,5 6 0,6 1 0,7 3 0,17 0 0,20-4 0,-5-25 0,4-2 0,7-3 0,2-3 0,0-4 0,1-5 0,-2-4 0,-1-4 0,18-10 0,-22 1 0,-17 3 0</inkml:trace>
  <inkml:trace contextRef="#ctx0" brushRef="#br1" timeOffset="206181">4873 14742 8191,'-25'5'0,"-11"5"5063,-5 7-5063,3 2 2818,18-5-2818,17-4 1719,23-3-1719,20 2 6784,12 5-6784,1 5 0,-12 6 0,-18 8 0,-28 10 0,-31 6 0,7-21 0,-4-1 0,1-3 0,0-3 0,-8 5 0,19-13 0</inkml:trace>
  <inkml:trace contextRef="#ctx0" brushRef="#br1" timeOffset="206917">5098 14455 8191,'0'48'0,"1"-9"0,1 6 2522,2 9 1,2 2-2523,1 7 0,3-2 1410,1-10 0,2-4-1410,0-12 0,2-4 1721,12 7-1721,-2-21 0,-10-12 0,-5-4 0</inkml:trace>
  <inkml:trace contextRef="#ctx0" brushRef="#br1" timeOffset="207737">5032 14820 24575,'61'-7'0,"-26"2"0,0 1 0,5-2 0,0 1 0,-5 0 0,-3 0 0,12-1 0,-22 4 0,-14 2 0,-6 1 0,-2 0 0</inkml:trace>
  <inkml:trace contextRef="#ctx0" brushRef="#br1" timeOffset="208718">5448 14333 8191,'2'16'0,"9"34"2518,-2-9 0,2 5-2518,3 10 0,2 3 0,0 1 0,1-1 1410,-3-11 1,0-3-1411,-2-11 0,-2-4 1722,4 6-1722,-6-18 6774,-3-10-6774,1-8 31,2-9-31,6-11 0,10-18 0,-9 10 0,0-3 0,4-7 0,-1-5 0,-4-3 0,0-6 0,-2 3 0,0-3 0,-1 1 0,0-14 0,-4 6 0,-5 14 0,-1 24 0,1 13 0,1 8 0,-1 1 0,0 1 0</inkml:trace>
  <inkml:trace contextRef="#ctx0" brushRef="#br1" timeOffset="210659">6014 14808 24575,'2'-28'0,"1"-6"0,4-6 0,1 6 0,0 14 0,-3 11 0,-1 7 0,-1 3 0,1 4 0,2 11 0,0 15 0,1 14 0,0 6 0,-1-4 0,0-11 0,0-9 0,2-2 0,3 1 0,2 4 0,4-1 0,7-3 0,0-9 0,-7-7 0,-7-6 0</inkml:trace>
  <inkml:trace contextRef="#ctx0" brushRef="#br1" timeOffset="211698">6127 14459 24575,'-46'-6'0,"8"1"0,18-1 0,13 2 0,11 1 0,6 1 0,4 2 0,-4 0 0,-7 0 0,-5 0 0</inkml:trace>
  <inkml:trace contextRef="#ctx0" brushRef="#br1" timeOffset="213815">6378 14740 24575,'-14'-6'0,"-2"0"0,1 3 0,4 3 0,3 4 0,5 8 0,-1 11 0,1 10 0,2 8 0,0 4 0,1-2 0,2-7 0,3-8 0,3-8 0,7-5 0,4-5 0,5-8 0,4-10 0,1-11 0,0-17 0,3-18 0,-16 19 0,0-2 0,-1-5 0,-1-1 0,-2-2 0,-3 0 0,-2 2 0,-2 1 0,-2 4 0,-1 1 0,-2-23 0,-3 16 0,-3 15 0,-1 13 0,1 9 0,2 5 0,-1 1 0,-1 1 0,-5 2 0,-3 2 0,1 4 0,3 5 0,3 14 0,4 25 0,3-12 0,1 6 0,4 13 0,3 3 0,-2-18 0,2 1 0,0-1 0,7 20 0,1-2 0,-1-10 0,1-4 0,-4-15 0,0-3 0,8 6 0,-6-21 0,-1-9 0,1-9 0,3-11 0,2-9 0,0-6 0,-2 5 0,-6 7 0,1 6 0,7-1 0,10-4 0,7-5 0,0-6 0,-9-4 0,-11-8 0,-9-6 0,-11-4 0,-11 3 0,-5 12 0,-3 13 0,6 12 0,6 7 0,6 10 0,2 15 0,2 19 0,1 13 0,4 4 0,6-11 0,10-10 0,12-11 0,12-8 0,14-5 0,-24-10 0,1-2 0,2-3 0,1-2 0,-1-2 0,-3-1 0,7-4 0,-15 0 0</inkml:trace>
  <inkml:trace contextRef="#ctx0" brushRef="#br1" timeOffset="215740">7991 14068 24575,'-52'15'0,"2"8"0,-4 12 0,14 8 0,10 12 0,19-19 0,2 2 0,1 8 0,3 2 0,0 7 0,2 1 0,1 0 0,1-1 0,1-5 0,0-2 0,0-8 0,0-2 0,1 20 0,7-17 0,14-9 0,23-8 0,-8-14 0,4-3 0,8-3 0,-1-2 0,15 1 0,-12-7 0</inkml:trace>
  <inkml:trace contextRef="#ctx0" brushRef="#br1" timeOffset="216617">8770 14278 24575,'-30'-34'0,"-7"-3"0,-7-3 0,6 10 0,11 13 0,13 10 0,5 13 0,-1 24 0,-2 35 0,4-15 0,1 5 0,2-11 0,-1 1 0,2 1 0,-1 2 0,2 1 0,0 0 0,1-4 0,0 0 0,0-2 0,1 9 0,0-4 0,1 16 0,0-32 0,0-21 0,0-6 0</inkml:trace>
  <inkml:trace contextRef="#ctx0" brushRef="#br1" timeOffset="217449">8147 14508 8191,'50'-2'0,"-7"0"0,6 1 2356,14 0 0,3-1-2356,-17 1 0,1-1 0,-1 1 0,13 0 0,-3-1 1430,-14 1 1,-5-1-1431,12-2 1762,-26 3-1762,-16 3 0,-7-1 0,-3 2 0</inkml:trace>
  <inkml:trace contextRef="#ctx0" brushRef="#br1" timeOffset="218417">9064 14257 24575,'26'31'0,"7"16"0,-13-15 0,-1 2 0,1 3 0,-1 1 0,-3-1 0,-3 0 0,-3-4 0,-1-2 0,0 26 0,-9-10 0,-12-9 0,-8-8 0,-5-6 0,1-6 0,9-5 0,7-5 0,6-2 0,2-4 0,0 1 0</inkml:trace>
  <inkml:trace contextRef="#ctx0" brushRef="#br1" timeOffset="219907">9892 14361 8191,'-3'-3'0,"1"-2"5063,3 0-5063,0 1 2818,1 4-2818,-1 6 429,-1-1 1,0 2 0,0-4 0</inkml:trace>
  <inkml:trace contextRef="#ctx0" brushRef="#br1" timeOffset="220934">9836 14658 24575,'0'-11'0,"1"0"0,1 3 0,3 2 0,2 6 0,0 6 0,-1 10 0,-4 6 0,-2 5 0,-2-5 0,1-11 0,0-6 0,3-9 0,4-3 0,3 1 0,-1 1 0,-3 2 0,-3 3 0</inkml:trace>
  <inkml:trace contextRef="#ctx0" brushRef="#br1" timeOffset="223523">10582 14404 24575,'46'18'0,"-14"-1"0,0 4 0,6 7 0,0 3 0,0 5 0,-5 2 0,-8-1 0,-6 0 0,-6-4 0,-5-1 0,-5 19 0,-16-17 0,-9-18 0,-3-18 0,7-20 0,14-19 0,27-12 0,-1 25 0,6 1 0,8 1 0,3 4 0,4 4 0,-1 3 0,-4 4 0,-2 2 0,18 0 0,-21 5 0,-13 3 0,-2 1 0,11-1 0,19-8 0,14-12 0,-29 8 0,-2-3 0,17-15 0,-27 7 0,-49 12 0,-3 11 0,-6 4 0,-10 6 0,-3 4 0,-2 4 0,3 3 0,11 0 0,5 2 0,-8 17 0,34-5 0,32 0 0,28 1 0,-15-15 0,4-3 0,7 0 0,2-2 0,3-2 0,0-2 0,-5-2 0,-3-2 0,14 0 0,-27-5 0</inkml:trace>
  <inkml:trace contextRef="#ctx0" brushRef="#br1" timeOffset="224214">11965 14205 24575,'1'46'0,"3"-12"0,1 3 0,4 10 0,3 2 0,3 3 0,2-2 0,2-9 0,2-4 0,1-9 0,2-5 0,24 3 0,-21-17 0,-2-6 0</inkml:trace>
  <inkml:trace contextRef="#ctx0" brushRef="#br1" timeOffset="226701">11948 14434 24575,'-18'0'0,"-2"0"0,-2 0 0,1 0 0,5 0 0,2 0 0,-3 0 0,-6 0 0,-6 0 0,-2 0 0,5 0 0,8 0 0,10 0 0,12-2 0,26-5 0,0 0 0,6 0 0,11-3 0,4 1 0,11-3 0,1 1 0,-1 0 0,-2 1 0,-8 2 0,-4 1 0,-10 0 0,-4 1 0,4 0 0,-20 3 0,-18 4 0,-8 3 0,-3 3 0,1 0 0,5 0 0,2 3 0,2 11 0,1 22 0,1 23 0,1-25 0,0 2 0,2 0 0,0 0 0,0-6 0,2-2 0,4 16 0,-1-23 0,4-18 0,6-16 0,9-24 0,8-20 0,-18 19 0,0-1 0,-1 1 0,-1 2 0,9-15 0,-10 19 0,-4 13 0,-4 10 0,-2 5 0,3 9 0,6 10 0,9 8 0,10 6 0,7-2 0,5-4 0,-4-9 0,-7-7 0,-10-9 0,-12-25 0,-10-16 0,-7-25 0,-4 3 0,0 12 0,3 16 0,3 16 0,7 8 0,12 8 0,13 12 0,13 15 0,3 14 0,-6 11 0,-24-20 0,-3 0 0,-3 12 0,-11-3 0,-12-40 0,-1-24 0,5-24 0,6-13 0,9 0 0,11 10 0,11 13 0,11 11 0,4 12 0,-3 7 0,-6 7 0,-6 7 0,-4 10 0,-5 8 0,-2 1 0,-6-4 0,-6-7 0,0-6 0,-1-13 0,5-22 0,7-24 0,5-13 0,4 4 0,-2 19 0,6 20 0,16 30 0,8 12 0,-2-2 0,3 2-204,-1 1 0,4 2 0,-2-2 204,-9-5 0,-2-1 0,0-3 0,13 3 0,-4-4 0,-13-6 0,-5-2 0,16 1 0,-32-6 0,-7 0 0</inkml:trace>
  <inkml:trace contextRef="#ctx0" brushRef="#br1" timeOffset="230272">2701 16161 24575,'21'-7'0,"1"-7"0,7-15 0,0-19 0,-14 15 0,-1-2 0,0-4 0,-3-2 0,-2 1 0,-3 1 0,-2 5 0,-3 2 0,-14-16 0,-17 17 0,-12 16 0,-4 9 0,9 8 0,13 8 0,10 10 0,6 15 0,4 15 0,5 15 0,1-30 0,3 1 0,4 0 0,4 0 0,3-3 0,3-3 0,2-2 0,1-4 0,26 16 0,2-13 0,7-11 0,-23-13 0,1-4 0,2-5 0,-3-2 0,11-3 0,-15-5 0</inkml:trace>
  <inkml:trace contextRef="#ctx0" brushRef="#br1" timeOffset="231881">3271 15221 24575,'7'65'0,"-1"-22"0,0 5 0,3 11 0,1 4 0,-2-19 0,1 1 0,1 0 0,4 17 0,1-2 0,0-8 0,1-4 0,-2-9 0,2-3 0,10 12 0,-1-21 0,-4-14 0,-4-12 0,-2-14 0,0-18 0,2-17 0,1-13 0,-1 0 0,-3 11 0,-7 15 0,-3 18 0,-2 14 0,-2 11 0,0 6 0,0 1 0,4-2 0,8-1 0,8 1 0,9 4 0,3 4 0,-3 6 0,-4 2 0,-8 1 0,-8-1 0,-4-2 0,-4-3 0,-1-6 0,1-6 0,4-7 0,13-8 0,23-11 0,-8-1 0,4-4 0,7-5 0,1-4 0,2-4 0,-1-3 0,-5 1 0,-4-1 0,-10 7 0,-3 1 0,4-16 0,-25 17 0,-20 10 0,-12 6 0,-4 6 0,7 5 0,13 8 0,6 12 0,3 20 0,2-8 0,0 3 0,1 9 0,2 3 0,0 4 0,3-1 0,4-1 0,5-4 0,4-6 0,6-6 0,6-8 0,5-6 0,6-7 0,4-6 0,4-9 0,-1-5 0,-7-1 0,-2-3 0,11-6 0,-28 4 0</inkml:trace>
  <inkml:trace contextRef="#ctx0" brushRef="#br1" timeOffset="234181">4906 15463 24575,'-3'10'0,"0"5"0,3 15 0,-2 20 0,0-17 0,0 2 0,0 5 0,0 0 0,-1 1 0,1-2 0,1-4 0,0-3 0,1 16 0,0-18 0,-2-14 0,-1-10 0,-1-5 0,-1 0 0,2 3 0,2 10 0,1 24 0,0 27 0,1-23 0,0 1 0,1 3 0,0 0 0,1-6 0,1-2 0,6 19 0,5-20 0,14-17 0,15-9 0,-16-6 0,1-2 0</inkml:trace>
  <inkml:trace contextRef="#ctx0" brushRef="#br1" timeOffset="236600">4874 15525 24575,'-8'0'0,"0"0"0,3 1 0,1 0 0,1 2 0,2 0 0,0-2 0,-2 2 0,-3 3 0,-3 5 0,-3 3 0,-1 3 0,3-2 0,1 0 0,3-2 0,3-1 0,2 3 0,1 6 0,0 9 0,1 6 0,1 1 0,1-1 0,2-1 0,-1 2 0,2 2 0,-1-2 0,1-5 0,-1-8 0,-1-7 0,0-4 0,-3-3 0,-3 0 0,-7 0 0,-9-3 0,-4 0 0,0-4 0,5-1 0,11-1 0,9-1 0,13 0 0,11 0 0,6 0 0,0 2 0,-6-1 0,-8 2 0,-8 1 0,-5 0 0,-3 6 0,-1 10 0,2 13 0,2 14 0,5 10 0,-1-7 0,-2-17 0,-3-15 0</inkml:trace>
  <inkml:trace contextRef="#ctx0" brushRef="#br1" timeOffset="242372">14530 14156 24575,'-30'-13'0,"-3"0"0,-2-2 0,9 4 0,13 8 0,9 9 0,3 7 0,1 5 0,-1 2 0,-1-9 0,0-8 0,1-10 0,1 1 0,0 0 0</inkml:trace>
  <inkml:trace contextRef="#ctx0" brushRef="#br1" timeOffset="243090">14592 14535 24575,'-22'29'0,"0"0"0,0-1 0,-1 5 0</inkml:trace>
  <inkml:trace contextRef="#ctx0" brushRef="#br1" timeOffset="252205">5314 16647 24575,'0'28'0,"0"15"0,0 18 0,0-27 0,0 1 0,2 29 0,1-11 0,4-14 0,4-11 0,2-8 0,4-7 0,7-7 0,7-4 0,5-7 0,-1-5 0,-7-3 0,-10-1 0,-6 0 0,-5 4 0,-3 4 0,-3 3 0</inkml:trace>
  <inkml:trace contextRef="#ctx0" brushRef="#br1" timeOffset="252952">5002 16845 24575,'45'-2'0,"20"-2"0,-22 0 0,1 0 0,1-2 0,-2 1 0,-7 0 0,-4 1 0,12-2 0,-21 4 0,-13 2 0,-6 0 0</inkml:trace>
  <inkml:trace contextRef="#ctx0" brushRef="#br1" timeOffset="253848">6247 16512 24575,'-33'28'0,"0"-1"0,-4 4 0,0 1 0,-5 5 0,0 1 0,7-7 0,3-1 0,-9 11 0,23-20 0,18-13 0,13-5 0,11-1 0,9 0 0,7 3 0,3 1 0,0 0 0,-1 5 0,0 6 0,1 8 0,-8-1 0,-12-6 0,-12-10 0</inkml:trace>
  <inkml:trace contextRef="#ctx0" brushRef="#br1" timeOffset="255038">7083 16805 24575,'-10'-44'0,"-8"-8"0,-8-9 0,-4 7 0,-1 20 0,2 17 0,1 16 0,1 19 0,2 18 0,4 19 0,8 8 0,6 1 0,8-6 0,10-12 0,12-12 0,12-15 0,9-10 0,4-11 0,-2-12 0,-6-7 0,-12-2 0,-8 6 0,-6 9 0,-5 6 0,1 7 0,1 10 0,4 22 0,-4-7 0,-1 3 0,2 7 0,1 2 0,1 1 0,0 1 0,-1-6 0,1-2 0,14 16 0,5-21 0,-3-17 0,-8-9 0,-9-3 0</inkml:trace>
  <inkml:trace contextRef="#ctx0" brushRef="#br1" timeOffset="272371">5740 17624 8191,'-14'0'0,"-11"1"5063,-9 3-5063,-4 5 2818,7 6-2818,6 9 1719,5 9-1719,5 9 6784,6 6-6784,4 5 0,3 4 0,2 7 0,1-29 0,2-1 0,1 0 0,2-2 0,8 27 0,3-14 0,-2-10 0,-2-9 0,-3-3 0,0 0 0,-2-2 0,-2-3 0,-2-8 0,-4-7 0</inkml:trace>
  <inkml:trace contextRef="#ctx0" brushRef="#br1" timeOffset="273146">5081 18041 24575,'47'-9'0,"-15"2"0,2 0 0,10-3 0,2 0 0,2-1 0,-2 0 0,-9 2 0,-2 1 0,14-2 0,-21 7 0,-7 3 0,-2 0 0,-9 0 0,-1 0 0</inkml:trace>
  <inkml:trace contextRef="#ctx0" brushRef="#br1" timeOffset="274562">6155 18010 24575,'0'46'0,"0"6"0,1 9 0,5-6 0,9-13 0,10-13 0,12-12 0,10-9 0,5-15 0,0-21 0,-28 5 0,-3-4 0,-4-4 0,-3-2 0,0-31 0,-22 9 0,-24 13 0,-21 13 0,20 20 0,-1 3 0,0 1 0,1 3 0,-21 1 0,18 3 0,18 0 0,15-1 0,20 1 0,25-4 0,-10 0 0,3-1 0,7-2 0,2-1 0,0 0 0,-1 1 0,-3-1 0,-1 2 0,26 0 0,-13 5 0,-10 16 0,-7 20 0,-6 18 0,-17-22 0,-1 1 0,5 25 0,-7-15 0,-7-15 0,-2-16 0,0-22 0,2-22 0,4-25 0,3 18 0,7-1 0,7 3 0,7 1 0,1 1 0,6-4 0,3 4 0,-3 7 0,2 2 0,-3 5 0,25 0 0,-20 13 0,-23 6 0,-11 3 0</inkml:trace>
  <inkml:trace contextRef="#ctx0" brushRef="#br1" timeOffset="274838">8625 18077 24575,'0'0'0</inkml:trace>
  <inkml:trace contextRef="#ctx0" brushRef="#br1" timeOffset="275697">8569 17456 24575,'-19'32'0,"-1"1"0,2 2 0,1 3 0,-2 6 0,3 2 0,3-1 0,5-1 0,6-4 0,7-1 0,9-1 0,7-4 0,12 0 0,7-4 0,8-1 0,4-3 0,0-3 0,-1-2 0,-5-5 0,-4-2 0,2 0 0,-18-6 0</inkml:trace>
  <inkml:trace contextRef="#ctx0" brushRef="#br1" timeOffset="276278">9063 17922 24575,'0'36'0,"0"0"0,1 1 0,0 1 0,0 4 0,0-1 0,1 22 0,2-25 0,-4-22 0,1-10 0</inkml:trace>
  <inkml:trace contextRef="#ctx0" brushRef="#br1" timeOffset="277812">8960 17570 24575,'6'-8'0,"2"-7"0,-1-5 0,-1-3 0,-2 3 0,-3 6 0,-1 3 0,-3 5 0,-1 4 0,-5 8 0,-2 11 0,2 8 0,2 3 0,6-11 0,1-7 0</inkml:trace>
  <inkml:trace contextRef="#ctx0" brushRef="#br1" timeOffset="278854">9301 17956 24575,'4'46'0,"2"9"0,4 7 0,0-9 0,-4-19 0,-3-23 0,-3-29 0,0-26 0,0 12 0,0-3 0,1-2 0,0 0 0,2-22 0,3 20 0,3 21 0,4 12 0,5 15 0,4 14 0,2 13 0,0 4 0,-2-8 0,-1-10 0,5-6 0,-3-2 0,-6-5 0,-6-5 0</inkml:trace>
  <inkml:trace contextRef="#ctx0" brushRef="#br1" timeOffset="279544">9814 17709 8191,'1'41'0,"1"-8"0,1 3 2531,3 11 1,1 2-2532,2 5 0,3-1 1409,1-8 0,3-2-1409,-2-9 0,3-4 1719,18 9-1719,7-19 0,-20-12 0,0-6 0</inkml:trace>
  <inkml:trace contextRef="#ctx0" brushRef="#br1" timeOffset="280237">9572 17937 24575,'57'0'0,"-13"-1"0,5 0 0,13-2 0,3 1 0,-19 0 0,1 0 0,-3 0 0,15 0 0,-5 0 0,-15 0 0,-5 1 0,4 1 0,-26 0 0,-10 0 0,-7 0 0</inkml:trace>
  <inkml:trace contextRef="#ctx0" brushRef="#br1" timeOffset="281130">10821 17809 8191,'27'-25'0,"11"-15"2531,-16 13 1,0-1-2532,-1 0 0,-1 0 2818,3-9-2818,-13 21 1719,-6 30-1719,-4 30 3392,1-11 0,0 3-3392,1 10 0,1 2 0,3 1 0,1 0 0,2 0 0,1-1 0,2-5 0,2-3 0,15 17 0,-2-21 0,0-21 0,-7-12 0,-7-3 0,-6-3 0</inkml:trace>
  <inkml:trace contextRef="#ctx0" brushRef="#br1" timeOffset="282421">10891 17324 24575,'-15'0'0,"0"0"0,2 0 0,5 0 0,7 0 0,11 0 0,-3 0 0,4 0 0,-3 0 0,2 0 0,1 0 0,-1 0 0,-5 0 0,-4 0 0</inkml:trace>
  <inkml:trace contextRef="#ctx0" brushRef="#br1" timeOffset="283344">11491 17840 24575,'35'-3'0,"0"0"0,7-2 0,2-2 0,6-1 0,2-1 0,-5 1 0,-3 0 0,18-2 0,-27 4 0,-22 5 0,-8-1 0</inkml:trace>
  <inkml:trace contextRef="#ctx0" brushRef="#br1" timeOffset="284454">11488 18053 24575,'-4'4'0,"-2"2"0,4-1 0,2-1 0,10-6 0,17-4 0,19-2 0,-13 2 0,3 1 0,5 0 0,-1 0 0,0 0 0,-2 1 0,25-3 0,-23 5 0,-18 0 0,-12 2 0,-6 0 0</inkml:trace>
  <inkml:trace contextRef="#ctx0" brushRef="#br1" timeOffset="285782">12643 17333 8191,'5'-23'0,"3"-11"5063,2-7-5063,0-1 2818,-4 13-2818,-1 14 1719,-2 10-1719,-1 7 6784,1 5-6784,-2 17 0,1 25 0,-2-12 0,0 3 0,-1 7 0,0 2 0,0 1 0,-1-1 0,-1-4 0,1-3 0,-2 22 0,2-22 0,3-17 0,2-11 0,1 0 0,5 3 0,4 1 0,9 3 0,10-2 0,-12-8 0,-1-3 0</inkml:trace>
  <inkml:trace contextRef="#ctx0" brushRef="#br1" timeOffset="286612">12528 17702 24575,'62'-18'0,"-30"7"0,1 0 0,4-2 0,0 1 0,21-9 0,-22 9 0,-16 7 0,-13 3 0,-3 1 0</inkml:trace>
  <inkml:trace contextRef="#ctx0" brushRef="#br1" timeOffset="287420">13288 17423 24575,'-9'10'0,"1"-3"0,3-2 0,2-3 0</inkml:trace>
  <inkml:trace contextRef="#ctx0" brushRef="#br1" timeOffset="288064">13332 17675 24575,'-22'40'0,"-8"15"0,11-21 0,0 1 0,1-3 0,1-2 0,-7 15 0,14-21 0,5-12 0,4-6 0,1-2 0</inkml:trace>
  <inkml:trace contextRef="#ctx0" brushRef="#br1" timeOffset="289149">14178 17359 24575,'1'28'0,"2"14"0,3 14 0,0-1 0,-1-14 0,-1-14 0,-1-14 0,0-4 0,2-2 0,4-2 0,3 3 0,3 3 0,3 5 0,2 6 0,7-1 0,10-1 0,-3-7 0,-8-6 0,-13-4 0</inkml:trace>
  <inkml:trace contextRef="#ctx0" brushRef="#br1" timeOffset="290011">14338 17042 24575,'-33'0'0,"-3"0"0,-5 0 0,8-3 0,10-1 0,13-1 0,11-1 0,6 3 0,2 1 0,-2 2 0,-3 1 0,-4 2 0,1 0 0,0-1 0,0-1 0,0-1 0</inkml:trace>
  <inkml:trace contextRef="#ctx0" brushRef="#br1" timeOffset="290928">14866 17160 24575,'-45'30'0,"0"0"0,-1 0 0,0 2 0,-4 4 0,0 0 0,11-6 0,4-3 0,-10 11 0,26-18 0,15-10 0,12-3 0,15-3 0,19 1 0,20 1 0,-27-3 0,0-1 0,27 4 0,-14-1 0,-19-2 0,-15 2 0,-8-3 0,-4 1 0</inkml:trace>
  <inkml:trace contextRef="#ctx0" brushRef="#br1" timeOffset="292853">15208 17360 24575,'31'-5'0,"9"-1"0,12-2 0,2 2 0,-10 2 0,-11 3 0,-13 1 0,-8 0 0,-3 0 0,7 0 0,2 0 0,-3 0 0,-4 0 0</inkml:trace>
  <inkml:trace contextRef="#ctx0" brushRef="#br1" timeOffset="293961">15164 17614 24575,'38'0'0,"8"0"0,14 0 0,1 0 0,-12 0 0,-14 0 0,-14-1 0,-9-1 0,-5 2 0,-2 1 0,-2 2 0,-2 0 0,0-2 0</inkml:trace>
  <inkml:trace contextRef="#ctx0" brushRef="#br1" timeOffset="295730">16001 17330 8191,'4'-18'0,"2"-14"5063,0-12-5063,-1-7 2818,-6 11-2818,-4 13 1719,-4 13-1719,-2 10 6784,-4 13-6784,-5 21 0,-7 19 0,11-17 0,0 0 0,2 0 0,2 0 0,-5 21 0,8-8 0,7-10 0,2-8 0,4-6 0,4-8 0,7-6 0,10-4 0,12-10 0,6-8 0,1-11 0,-6-5 0,-11 4 0,-9 9 0,-7 9 0,-6 10 0,-3 16 0,-1 18 0,-3 22 0,0-21 0,0 2 0,-1 2 0,-1 1 0,1 0 0,-1-1 0,2-3 0,0-1 0,1-2 0,0 0 0,1 23 0,6-10 0,10-9 0,24-16 0,19-13 0,-20-4 0,-2-7 0</inkml:trace>
  <inkml:trace contextRef="#ctx0" brushRef="#br1" timeOffset="297294">16732 17302 24575,'-14'0'0,"6"0"0,7 0 0,8 0 0,-1 1 0,-2 0 0,-6 1 0,-3-1 0,2 0 0,1-1 0</inkml:trace>
  <inkml:trace contextRef="#ctx0" brushRef="#br1" timeOffset="297963">16749 17545 24575,'-10'49'0,"-2"15"0,4-25 0,0 0 0,1-3 0,0-2 0,-3 15 0,5-19 0,2-14 0,1-7 0,1-5 0</inkml:trace>
  <inkml:trace contextRef="#ctx0" brushRef="#br1" timeOffset="298862">17120 17537 8191,'26'-13'0,"8"-6"0,2-3 5063,11-12-5063,-10 10 0,-5 1 2818,-15 7-2818,-9 8 1719,-5 7-1719,-2 4 6784,-1 14-6784,0 32 0,1-10 0,0 5 0,2 10 0,0 2 0,1 1 0,1 0 0,0-9 0,1-3 0,8 19 0,1-28 0,0-26 0,0-26 0,0-20 0,-3-7 0,-4 12 0,-4 13 0</inkml:trace>
  <inkml:trace contextRef="#ctx0" brushRef="#br1" timeOffset="299713">17209 17003 24575,'10'0'0,"0"2"0,-2 7 0,-3 3 0,-3 2 0,-4-2 0,2-7 0,-1-3 0</inkml:trace>
  <inkml:trace contextRef="#ctx0" brushRef="#br1" timeOffset="300843">17625 17536 24575,'36'0'0,"1"1"0,2 0 0,1 1 0,5-1 0,-1 0 0,-7 0 0,-3-1 0,12-2 0,-21 0 0,-14-1 0,-3 0 0,-2-1 0,1 1 0,0 0 0,-4 2 0,0 0 0</inkml:trace>
  <inkml:trace contextRef="#ctx0" brushRef="#br1" timeOffset="301596">17780 17107 24575,'9'45'0,"-3"-9"0,0 4 0,3 12 0,0 2 0,0 8 0,1 0 0,-1-5 0,-1-1 0,0-9 0,-1-2 0,-1-8 0,-1-3 0,2 11 0,-2-17 0,-3-14 0,-1-7 0,0-4 0,0-2 0</inkml:trace>
  <inkml:trace contextRef="#ctx0" brushRef="#br1" timeOffset="302969">18262 17553 24575,'41'-7'0,"1"1"0,-2 0 0,0 0 0,4-1 0,-2 0 0,20-3 0,-23 5 0,-22 1 0,-11 3 0,-5 1 0,-2 0 0</inkml:trace>
  <inkml:trace contextRef="#ctx0" brushRef="#br1" timeOffset="304149">18490 17257 24575,'4'42'0,"0"-1"0,3 7 0,1 2 0,0 10 0,1 2 0,0-2 0,-1-1 0,-1-10 0,0-3 0,-4-9 0,0-4 0,1 16 0,-3-16 0,-1-16 0,0-5 0</inkml:trace>
  <inkml:trace contextRef="#ctx0" brushRef="#br1" timeOffset="308947">19106 17144 24575,'20'14'0,"5"8"0,5 13 0,0 9 0,-7 8 0,-5 5 0,-7 5 0,-3 3 0,-6-32 0,-2 0 0,-1 0 0,-3 0 0,-2 1 0,-3 0 0,-2 1 0,-3 0 0,-3-1 0,-1 0 0,1-3 0,-1-2 0,-9 14 0,7-14 0,9-14 0,7-8 0,1-3 0</inkml:trace>
  <inkml:trace contextRef="#ctx0" brushRef="#br1" timeOffset="310687">7936 19100 24575,'-23'-54'0,"8"25"0,-4 1 0,-5-5 0,-3 1 0,-1 5 0,-2 3 0,-24-12 0,12 18 0,16 11 0,11 13 0,7 20 0,4 25 0,3-16 0,0 3 0,0 2 0,1 0 0,0-5 0,1-2 0,7 14 0,9-22 0,7-16 0,6-11 0,0-8 0,-3-3 0,-3 0 0,-3 5 0,-2 5 0,1 2 0,2 1 0,0 0 0,-2 2 0,-9-2 0,-7 1 0</inkml:trace>
  <inkml:trace contextRef="#ctx0" brushRef="#br1" timeOffset="312612">7827 19037 24575,'-35'-22'0,"-6"-4"0,-4-4 0,7 4 0,15 10 0,13 10 0,5 6 0,3 3 0,-1 0 0,-4-2 0,-1-4 0,0 0 0,3 3 0,4 19 0,5 27 0,-1-12 0,1 2 0,1 9 0,0 0 0,0 1 0,1-2 0,0-3 0,0-2 0,4 24 0,-1-22 0,-4-15 0,-3-12 0,-1-9 0,-1-15 0,0-26 0,0-29 0,0 21 0,0-2 0,0-4 0,0 0 0,0 3 0,0 3 0,0 8 0,0 2 0,0-11 0,0 21 0,0 14 0,0 4 0,1 2 0,2-2 0,3-2 0,1-2 0,2 0 0,-1 2 0,0 1 0,-1 3 0,0 2 0,8 1 0,12 1 0,14 4 0,8 6 0,3 8 0,-5 8 0,-10-1 0,-10 0 0,-11-2 0,-21 5 0,-24 9 0,4-14 0,-4 1 0,-6 1 0,0 0 0,3-3 0,2 0 0,-11 10 0,21-16 0,14-11 0</inkml:trace>
  <inkml:trace contextRef="#ctx0" brushRef="#br1" timeOffset="313646">8080 19007 24575,'31'2'0,"3"10"0,2 15 0,-7 12 0,-11 9 0,-11-2 0,-16-7 0,-13-9 0,-10-11 0,-2-15 0,10-20 0,12-24 0,20-22 0,5 25 0,5 0 0,4 1 0,4 2 0,7 2 0,1 3 0,10-3 0,-7 12 0,-27 19 0,-2 5 0,-1 5 0,0 4 0,0 3 0,-3-7 0,-1-3 0</inkml:trace>
  <inkml:trace contextRef="#ctx0" brushRef="#br1" timeOffset="314212">8597 18995 24575,'0'41'0,"0"16"0,0-24 0,0 1 0,0 27 0,0-20 0,0-24 0,0-10 0</inkml:trace>
  <inkml:trace contextRef="#ctx0" brushRef="#br1" timeOffset="314912">8524 18777 24575,'20'0'0,"2"2"0,1 1 0,-4 3 0,-9 4 0,-6-5 0,-4 1 0</inkml:trace>
  <inkml:trace contextRef="#ctx0" brushRef="#br1" timeOffset="315795">8661 18859 24575,'12'56'0,"1"-7"0,2 0 0,-3-19 0,-2-15 0,-3-10 0,6-16 0,9-16 0,9-17 0,4-5 0,-7 10 0,-6 16 0,-4 17 0,3 21 0,7 22 0,-11-8 0,0 3 0,-1 4 0,1 1 0,-3-3 0,1-2 0,7 18 0,-6-20 0,-5-16 0,-2-10 0,-2-5 0,-2 0 0,-3-1 0</inkml:trace>
  <inkml:trace contextRef="#ctx0" brushRef="#br1" timeOffset="316503">9331 18792 8191,'0'34'0,"0"26"2531,0-20 1,1 2-2532,1 3 0,3-1 1409,1-7 0,2-3-1409,12 12 1719,6-19-1719,5-12 1696,0-8 0,-10-4 0,-6-3 0</inkml:trace>
  <inkml:trace contextRef="#ctx0" brushRef="#br1" timeOffset="317393">9089 19014 8191,'25'0'0,"12"0"5063,11 0-5063,9 0 2818,-4 0-2818,-8 0 1719,-11 0-1719,-13 0 0,-13 0 0,-4 0 0</inkml:trace>
  <inkml:trace contextRef="#ctx0" brushRef="#br1" timeOffset="318613">10848 18770 24575,'0'-39'0,"-2"-14"0,-2-12 0,-4 4 0,-3 19 0,0 18 0,0 14 0,2 8 0,-1 15 0,-5 18 0,-3 21 0,9-16 0,0 2 0,2 4 0,2 2 0,1 1 0,3 0 0,1 1 0,4-1 0,2-2 0,3-1 0,3-2 0,2-2 0,1-3 0,3-2 0,14 21 0,-5-16 0,-8-14 0,-10-14 0,-4-5 0</inkml:trace>
  <inkml:trace contextRef="#ctx0" brushRef="#br1" timeOffset="319461">10620 18964 24575,'48'-10'0,"1"0"0,4 0 0,-10 4 0,-13 3 0,-11 3 0,-11 2 0,-7 1 0,-3 0 0,0 0 0</inkml:trace>
  <inkml:trace contextRef="#ctx0" brushRef="#br1" timeOffset="320170">11219 18927 24575,'59'-4'0,"-23"2"0,1 0 0,6-1 0,1 1 0,-5-1 0,-2 2 0,15-1 0,-26 2 0,-15 1 0,-8 1 0,-2-1 0,-1 0 0</inkml:trace>
  <inkml:trace contextRef="#ctx0" brushRef="#br1" timeOffset="321526">11759 18745 8191,'26'3'0,"18"7"5063,16 8-5063,-26-5 0,-1 1 2818,21 16-2818,-13-1 1719,-15 2-1719,-19 8 6784,-27 14-6784,-4-20 0,-4-1 0,-5 0 0,-1-1 0,1-4 0,3-4 0,-12 9 0,24-18 0,12-8 0</inkml:trace>
  <inkml:trace contextRef="#ctx0" brushRef="#br1" timeOffset="322795">12322 18848 24575,'4'-6'0,"1"1"0,-1 2 0,-1 1 0,0-4 0,2-10 0,5-22 0,-2 7 0,0-4 0,2-7 0,1-1 0,0-1 0,1 1 0,-2 5 0,1 4 0,5-12 0,-6 20 0,-4 17 0,-5 18 0,1 24 0,1 28 0,-1-22 0,0 2 0,1 4 0,-1 0 0,0 0 0,0-1 0,1-4 0,0-2 0,2 26 0,0-18 0,4-18 0,5-13 0,11-6 0,6-3 0,-10-4 0,-4 0 0</inkml:trace>
  <inkml:trace contextRef="#ctx0" brushRef="#br1" timeOffset="323759">12393 18840 24575,'-34'0'0,"-10"-2"0,-7 0 0,6 0 0,25-1 0,29-2 0,29-5 0,19-5 0,2 0 0,-12 3 0,-17 4 0,-13 4 0,-11 3 0,-2-1 0</inkml:trace>
  <inkml:trace contextRef="#ctx0" brushRef="#br1" timeOffset="325593">13041 18656 24575,'-36'-12'0,"-11"1"0,-10-1 0,6 4 0,19 6 0,16 7 0,9 17 0,2 24 0,-1 17 0,4-27 0,0-1 0,0 25 0,1-15 0,3-12 0,1-6 0,2-5 0,3-6 0,5-6 0,11-12 0,17-21 0,-15 1 0,1-4 0,2-5 0,0-3 0,-5 1 0,-1 0 0,10-17 0,-13 19 0,-11 15 0,-3 9 0,-3 6 0,0 1 0,0 1 0,0 7 0,0 12 0,0 18 0,3 16 0,8 6 0,10-6 0,6-15 0,0-16 0,-8-12 0,-6-6 0,-7-3 0,-2 0 0,-4 0 0,-2-2 0,-1 2 0</inkml:trace>
  <inkml:trace contextRef="#ctx0" brushRef="#br1" timeOffset="326945">13444 18246 8191,'0'35'0,"2"26"2531,1-17 1,0 3-2532,1 8 0,1 2 1409,0-1 0,0-1-1409,-1-4 0,-1-2 859,-1-7 1,0-2-860,1 20 6784,-1-21-6784,-1-18 0,-1-15 0,0-27 0,0-32 0,0 15 0,0-3 0,0-4 0,0 1 0,1 5 0,1 3 0,5-15 0,11 22 0,15 16 0,14 11 0,8 14 0,-1 18 0,-9 15 0,-16 11 0,-12 0 0,-12-5 0,-22-10 0,-25-10 0,12-18 0,-4-1 0,-6-2 0,0-2 0,4 0 0,2-2 0,-17 5 0,23-4 0,17-3 0,10-2 0</inkml:trace>
  <inkml:trace contextRef="#ctx0" brushRef="#br1" timeOffset="328262">14147 18420 24575,'-29'0'0,"-7"0"0,-6 0 0,1 0 0,6 0 0,6 4 0,3 5 0,1 6 0,5 3 0,7 0 0,8-6 0,5-4 0,3-2 0,3 8 0,6 17 0,6 24 0,-8-15 0,-1 2 0,-1 7 0,-1 1 0,-3 2 0,-1-1 0,-2-6 0,0-2 0,0 20 0,2-23 0,3-18 0,6-12 0,9-5 0,16-11 0,19-16 0,-22 6 0,0-2 0,2-1 0,-3 0 0,7-5 0,-15 10 0</inkml:trace>
  <inkml:trace contextRef="#ctx0" brushRef="#br1" timeOffset="329095">14350 18839 8191,'12'-11'0,"8"-8"5063,1-4-5063,-1 0 2818,-11 14-2818,-6 7 1719,0 11-1719,4 18 6784,5 17-6784,6 15 0,2 2 0,1-12 0,-2-15 0,-4-16 0,-1-13 0,-1-12 0,-3-7 0,-4 3 0,-3 2 0</inkml:trace>
  <inkml:trace contextRef="#ctx0" brushRef="#br1" timeOffset="330112">14433 18475 8191,'6'0'0,"4"0"5063,-2 2-5063,0 4 2818,-7 5-2818,-6 3 1719,-4 1-1719,-2-4 6784,2-6-6784,4-4 0,7-10 0,6-5 0,6-1 0,1 2 0,-6 7 0,-3 4 0</inkml:trace>
  <inkml:trace contextRef="#ctx0" brushRef="#br1" timeOffset="331528">14589 18441 24575,'44'0'0,"11"0"0,-20 0 0,1 0 0,-2 0 0,-2 0 0,17 0 0,-21 0 0,-16 1 0,-7 0 0,-4 2 0,-1 3 0,0 9 0,1 20 0,3 23 0,-1-17 0,1 2 0,0 4 0,2 1 0,4 11 0,1-3 0,-4-19 0,0-3 0,2 2 0,-1-6 0,-3-13 0,-6-10 0,-26-4 0,-20 2 0,-3 1 0,2-4 0,4 3 0,0 1 0</inkml:trace>
  <inkml:trace contextRef="#ctx0" brushRef="#br1" timeOffset="336151">4823 17754 8191,'33'-12'0,"26"-8"2531,-19 5 1,4 1-2532,6-2 0,-1 2 1409,-4 3 0,-2 1-1409,-8 3 0,-4 2 1719,12 0-1719,-18 3 6784,-10 2-6784,2 0 0,11 2 0,19 0 0,-13 0 0,2 0 0,9-1 0,3 0 0,3-3 0,1 0 0,1-1 0,-2-2 0,-6 0 0,-2-1 0,-8 1 0,-2 0 0,22-3 0,-4-1 0,-18 3 0,3-1 0,9-2 0,3 0 0,7-2 0,2 1 0,3-1 0,0 0 0,-3 3 0,0 0 0,-5 2 0,-2 2 0,-4 0 0,-1 2 0,-3 1 0,-1 0 0,0-1 0,0 0 0,0 1 0,-1-1 0,-1-1 0,-1 0 0,-3-1 0,-1 0 0,25-6 0,-7-2 0,7-8 0,-27 7 0,0-2 0,3-2 0,0-1 0,1-2 0,0 0 0,-4 2 0,-1 0 0,24-12 0,-13 9 0,-13 8 0,-7 5 0,-5 5 0,-2 2 0,-7 1 0,-2 0 0</inkml:trace>
  <inkml:trace contextRef="#ctx0" brushRef="#br1" timeOffset="337318">3564 17314 24575,'19'49'0,"3"9"0,-8-26 0,0-1 0,10 21 0,-8-20 0,-6-14 0,-2-9 0,-5-4 0,0-3 0</inkml:trace>
  <inkml:trace contextRef="#ctx0" brushRef="#br1" timeOffset="338191">3335 16927 8191,'9'-3'0,"2"-2"5063,0-2-5063,-3-2 2818,-8 3-2818,-7 0 1719,-2 3-1719,-2 1 6784,3-2-6784,5-2 0,2-4 0,2 0 0,0 0 0,2 5 0,0 2 0,2 1 0,4 2 0,12-2 0,15-3 0,-14 2 0,5-2 0</inkml:trace>
  <inkml:trace contextRef="#ctx0" brushRef="#br1" timeOffset="339345">4111 16978 24575,'-3'-50'0,"0"18"0,-3-2 0,-2-6 0,-1 0 0,-2-1 0,-2 4 0,-12-17 0,4 21 0,8 19 0,6 13 0,5 10 0,2 17 0,0 31 0,1-8 0,0 7 0,1-8 0,-1 3 0,2 1-258,0 4 1,0 2-1,2-1 258,0-1 0,1 0 0,1-3 0,4 13 0,1-6 0,0-15 0,1-6 0,8 9 0,-6-26 0,-6-14 0,-5-6 0,-2-2 0</inkml:trace>
  <inkml:trace contextRef="#ctx0" brushRef="#br1" timeOffset="340051">3946 17127 8191,'61'-7'0,"-12"1"0,6-1 1549,-11-1 1,3 0 0,0 0-1550,3-1 0,0-1 0,-2 1 1434,9-4 0,-6 1-1434,12-5 0,-34 10 0,-20 6 0</inkml:trace>
  <inkml:trace contextRef="#ctx0" brushRef="#br1" timeOffset="343177">20720 14252 8191,'37'-12'0,"-7"1"0,3-2 2531,9-5 1,2-3-2532,5-4 0,-1-1 1409,-8 2 0,-4-1-1409,-8 4 0,-4 0 1719,4-12-1719,-25 8 6784,-27 3-6784,-25 6 0,16 9 0,-2 3 0,-2 2 0,-1 3 0,2 3 0,1 3 0,2 3 0,3 4 0,-21 28 0,30-16 0,4 3 0,4 3 0,3 2 0,3 2 0,2-1 0,4 31 0,18-10 0,28-12 0,-8-28 0,5-5 0,15-2 0,2-3 0,2-4 0,-3-1 0,-17-2 0,-5 1 0,15-3 0</inkml:trace>
  <inkml:trace contextRef="#ctx0" brushRef="#br1" timeOffset="344025">21435 13674 24575,'2'58'0,"2"-16"0,1 4 0,2 15 0,1 4-310,-1-17 1,1 2-1,0-2 310,1-2 0,0-2 0,1 0 0,3 13 0,2-3 152,-1-13 1,1-4-153,12 12 154,-3-21-154,-7-15 0,-8-8 0,-4-4 0</inkml:trace>
  <inkml:trace contextRef="#ctx0" brushRef="#br1" timeOffset="344985">21813 14158 24575,'-46'4'0,"0"10"0,-3 6 0,14 5 0,16-1 0,20-5 0,21 1 0,20 2 0,14 2 0,1 0 0,-10-2 0,-13 0 0,-10 4 0,-10 7 0,-7 1 0,-4-4 0,-5-9 0,-5-9 0,-4-5 0,-1-3 0,3-3 0,5 0 0</inkml:trace>
  <inkml:trace contextRef="#ctx0" brushRef="#br1" timeOffset="345928">22406 14201 24575,'40'-16'0,"8"-9"0,7-10 0,-9-6 0,-19 2 0,-23 4 0,-26 5 0,-26 7 0,15 15 0,-1 2 0,-1 2 0,1 3 0,-20 5 0,21 10 0,18 14 0,12 11 0,19 10 0,20 2 0,-8-27 0,5-3 0,6-1 0,4-3 0,6-2 0,1-3 0,-4-2 0,-2-1 0,15 1 0,-27-5 0</inkml:trace>
  <inkml:trace contextRef="#ctx0" brushRef="#br1" timeOffset="347534">5486 17287 24575,'-47'37'0,"14"-9"0,-3 2 0,-6 6 0,0 1 0,1-1 0,3-2 0,6-7 0,5-3 0,2 0 0,21-14 0,20-7 0,16-6 0,11-3 0,2-3 0,-6 0 0,-9 1 0,-11 4 0,-5 2 0,-6 1 0,-5 0 0,-10 1 0,-10-1 0,-6-3 0,-1-9 0,8-4 0,8 4 0,6 2 0</inkml:trace>
  <inkml:trace contextRef="#ctx0" brushRef="#br1" timeOffset="353707">6991 13567 8191,'28'-5'0,"14"-3"0,13-3 552,-8 3 0,7-2 1,5 0-1,2-1-552,-7 2 0,4-1 0,2 0 0,2-1 0,1 1 0,0-1 0,-7 2 0,1 0 0,1-1 0,0 1 0,2-1 0,-1 1 0,0-1 0,0 0 63,1 0 0,0 0 0,1 0 1,-1 0-1,0 0 0,0-1 1,-1 1-1,-2 0-63,3 0 0,0-1 0,-1 1 0,-1-1 0,-1 1 0,-1-1 0,-2 1 0,10-2 0,-2-1 0,-2 1 0,-3 0 0,-3 1 711,12-4 1,-5 1-1,-7 0-711,1 1 0,-11 1 4431,-9-4-4431,-63 8 0,-9 5 0,-7 1 0,-17 2 0,-6 3 623,15 0 0,-3 3 1,-1 0-624,-3 3 0,-2 2 0,1 1 0,-3 3 0,1 1 0,0 1 0,2 1 0,1 0 0,2 1 0,4-1 0,2-1 0,2 1 2034,-13 5 1,5-1-2035,17-6 0,4-1 52,-10 4-52,30-11 0,31-5 0,49-6 0,-30 2 0,24-1 0</inkml:trace>
  <inkml:trace contextRef="#ctx0" brushRef="#br1" timeOffset="367816">21723 15222 8191,'8'-15'0,"4"-11"5063,2-13-5063,-3-9 2818,-11 1-2818,-10 4 1719,-6 11-1719,-4 10 6784,3 11-6784,3 10 0,3 11 0,1 9 0,3 15 0,0 11 0,3 10 0,2 4 0,1 2 0,1 3 0,0 0 0,-1-31 0,2 0 0,-1 1 0,1-1 0,1 0 0,2 1 0,0-1 0,2 0 0,8 29 0,3-4 0,-1-12 0,-6-19 0,-3-11 0</inkml:trace>
  <inkml:trace contextRef="#ctx0" brushRef="#br1" timeOffset="368624">21214 15511 8191,'32'-7'0,"0"-1"0,5-1 2493,13-4 1,3-1-2494,10-2 0,1 0 0,-5 0 0,-2 2 1414,-12 1 0,-3 2-1414,17-6 1728,-26 8-1728,-21 6 0,-6 2 0,-6 2 0</inkml:trace>
  <inkml:trace contextRef="#ctx0" brushRef="#br1" timeOffset="370143">22091 15520 24575,'-17'35'0,"5"4"0,1 4 0,6-7 0,6-7 0,5-10 0,12-7 0,10-11 0,9-16 0,1-15 0,-7-11 0,-9-4 0,-11 3 0,-12 6 0,-13 4 0,-10 7 0,-6 8 0,0 6 0,7 7 0,7 3 0,7 2 0,4 2 0,4 0 0,2-1 0,1 1 0,5-2 0,5 1 0,5 0 0,5-3 0,6-3 0,9 0 0,10-1 0,8 1 0,1 2 0,-7 4 0,-10 9 0,-12 11 0,-9 11 0,-9 6 0,-5-1 0,-2-7 0,-2-9 0,-1-8 0,-1-9 0,1-13 0,1-21 0,16-24 0,0 18 0,5-1 0,5-3 0,4 2 0,3 4 0,2 2 0,-6 6 0,-2 4 0,14-6 0,-16 16 0,-13 8 0,-6 4 0,-5 1 0,-1 1 0</inkml:trace>
  <inkml:trace contextRef="#ctx0" brushRef="#br1" timeOffset="371040">23551 14787 8191,'-19'14'0,"-20"19"2531,14-8 1,-2 3-2532,-4 6 0,0 2 1409,3 2 0,3 1-1409,3 2 0,3 2 859,3 1 1,4 2-860,2-1 0,3 2 3392,2 13 0,4-1-3392,4-19 0,3-2 0,2 7 0,5-5 0,23-11 0,11-13 0,4-10 0,-1-5 0,-12-1 0,-16 0 0,-14 0 0</inkml:trace>
  <inkml:trace contextRef="#ctx0" brushRef="#br1" timeOffset="371692">23652 15378 24575,'5'49'0,"0"0"0,2 3 0,2 0 0,0 8 0,1-1 0,0-9 0,1-4 0,2 14 0,-6-28 0,-4-20 0,-3-9 0</inkml:trace>
  <inkml:trace contextRef="#ctx0" brushRef="#br1" timeOffset="373882">23512 15160 24575,'17'-25'0,"5"0"0,6 2 0,1 8 0,-6 9 0,-5 4 0,-7 5 0,-7 3 0,-2 3 0,-5 1 0,-3-4 0,0-4 0,0-3 0,4 0 0,1-2 0,1 0 0,0 2 0,0-1 0</inkml:trace>
  <inkml:trace contextRef="#ctx0" brushRef="#br1" timeOffset="375809">23979 15274 24575,'0'16'0,"0"21"0,0-4 0,0 3 0,0 11 0,0 4 0,0 5 0,0 1 0,0-4 0,0-3 0,0-9 0,0-3 0,0 13 0,0-24 0,0-16 0,0-11 0,0-17 0,0-16 0,0-12 0,4-4 0,4 8 0,8 13 0,7 11 0,5 10 0,6 12 0,3 17 0,0 11 0,-6 5 0,-7-6 0,-7-13 0,-2-10 0,6-17 0,8-24 0,7-17 0,-17 19 0,-2 0 0,10-23 0,-11 16 0,-9 8 0,-5 6 0,-2 0 0,0 4 0,0 3 0,0 5 0,0 4 0,0 3 0,0 2 0</inkml:trace>
  <inkml:trace contextRef="#ctx0" brushRef="#br1" timeOffset="376457">24427 15023 24575,'5'55'0,"0"-1"0,3 8 0,2 1 0,-2-14 0,0 2 0,1-1 0,1-4 0,0 0 0,0-4 0,2 8 0,1-6 0,7 15 0,-4-29 0,-1-18 0,-8-7 0,0-4 0</inkml:trace>
  <inkml:trace contextRef="#ctx0" brushRef="#br1" timeOffset="377159">24301 15411 24575,'32'-8'0,"0"-1"0,31-6 0,-30 7 0,-2 0 0,15-2 0,-22 4 0,-12 5 0,-6 1 0,-4 0 0</inkml:trace>
  <inkml:trace contextRef="#ctx0" brushRef="#br1" timeOffset="377944">24755 15290 8191,'6'-17'0,"5"-9"5063,4-4-5063,1 3 2818,-4 14-2818,2 9 1719,4 19-1719,9 28 3392,-13-12 0,0 4-3392,0 4 0,0 2 0,-3-2 0,0-2 0,8 20 0,-4-17 0,-1-14 0,-3-14 0,-5-8 0,-2-5 0,-2-5 0,-1 2 0,0 0 0</inkml:trace>
  <inkml:trace contextRef="#ctx0" brushRef="#br1" timeOffset="378792">24727 14837 24575,'0'-11'0,"0"1"0,1 1 0,0 4 0,-3 4 0,-10 4 0,-7 2 0,-4 2 0,4-2 0,15-10 0,10-5 0,9-3 0,1 3 0,-5 7 0,-4 3 0,-4 1 0,-3 0 0</inkml:trace>
  <inkml:trace contextRef="#ctx0" brushRef="#br1" timeOffset="379609">25318 15093 24575,'38'-9'0,"13"-5"0,8-5 0,-5 1 0,-15 6 0,-18 6 0,-9 5 0,-7 1 0,-2 0 0,-2 0 0</inkml:trace>
  <inkml:trace contextRef="#ctx0" brushRef="#br1" timeOffset="380483">25405 15290 24575,'44'-3'0,"12"-1"0,-22 0 0,0 1 0,27-6 0,-19 4 0,-19 1 0,-12 3 0,-6 1 0,-3 0 0,0 0 0</inkml:trace>
  <inkml:trace contextRef="#ctx0" brushRef="#br1" timeOffset="381699">26152 14713 8191,'0'35'0,"-1"-2"0,0 6 2433,-2 15 1,1 4-2434,0-12 0,0 1 0,0-1 0,-1 19 0,1-2 1421,1-10 0,0-3-1421,2-12 0,0-3 1743,3 10-1743,1-19 6711,1-13-6711,-1-7 0,-2-4 0,0-2 0</inkml:trace>
  <inkml:trace contextRef="#ctx0" brushRef="#br1" timeOffset="382589">25866 15093 24575,'50'-7'0,"9"-4"0,-24 4 0,0 0 0,-1 0 0,-2 0 0,17-4 0,-15 4 0,-13 3 0,-8 3 0,-6 1 0,-2 0 0,-3 0 0,0 0 0</inkml:trace>
  <inkml:trace contextRef="#ctx0" brushRef="#br1" timeOffset="383008">26326 14996 24575,'0'0'0</inkml:trace>
  <inkml:trace contextRef="#ctx0" brushRef="#br1" timeOffset="384849">26406 15432 24575,'5'48'0,"2"14"0,-3-24 0,1 0 0,-1-2 0,-1-1 0,1 12 0,-4-18 0,-5-12 0,-7-6 0,-6-2 0,-2 0 0,8-4 0,6-2 0</inkml:trace>
  <inkml:trace contextRef="#ctx0" brushRef="#br1" timeOffset="386456">24190 16608 8191,'16'-35'0,"8"-14"2531,-9 19 1,0 0-2532,14-24 2818,-11 20-2818,-9 18 1719,-3 13-1719,-2 18 6784,1 29-6784,-2-8 0,0 4 0,-1 12 0,1 1 0,2 3 0,0-1 0,3-3 0,1-3 0,0-7 0,3-3 0,14 14 0,2-22 0,2-17 0,5-18 0,-6-6 0,-8 0 0,-12 2 0</inkml:trace>
  <inkml:trace contextRef="#ctx0" brushRef="#br1" timeOffset="387832">24117 16184 24575,'1'-19'0,"1"3"0,-1 2 0,1 7 0,-2 5 0,0 12 0,0-1 0,0 4 0,-1-6 0,0-4 0,-1-1 0,1-1 0,0 0 0</inkml:trace>
  <inkml:trace contextRef="#ctx0" brushRef="#br1" timeOffset="388875">24895 16408 24575,'-34'15'0,"-11"13"0,18-9 0,0 1 0,-22 21 0,17-12 0,18-13 0,9-8 0,5-4 0,10-2 0,16-1 0,20-1 0,13-1 0,3-3 0,-12 0 0,-17 0 0,-11 2 0,-14 2 0,-3 0 0</inkml:trace>
  <inkml:trace contextRef="#ctx0" brushRef="#br1" timeOffset="392340">25187 16538 24575,'0'-43'0,"0"-4"0,0-3 0,0 10 0,1 20 0,3 11 0,5 10 0,8 20 0,6 20 0,-10-10 0,-1 3 0,0 4 0,-2 2 0,-1 0 0,-3-1 0,-1-3 0,-2-2 0,0 18 0,-3-18 0,0-18 0,0-15 0,0-17 0,0-16 0,0-11 0,4-4 0,3 8 0,5 10 0,3 9 0,0 9 0,-1 7 0,-1 6 0,4 17 0,2 25 0,2 19 0,-12-28 0,-1 0 0,3 20 0,-4-21 0,-3-17 0,-2-14 0,-1-4 0,-1-3 0,0 1 0,0 2 0</inkml:trace>
  <inkml:trace contextRef="#ctx0" brushRef="#br1" timeOffset="393539">25523 16120 8191,'2'25'0,"3"23"2531,-1-15 1,0 3-2532,0 5 0,1 2 1409,-1-5 0,0 0-1409,1 22 1719,-2-16-1719,-1-17 6784,-2-11-6784,0-8 0,1-5 0,2-2 0,2-6 0,5-9 0,2-9 0,2-4 0,-1 4 0,-2 8 0,-2 8 0,7 4 0,10 7 0,10 12 0,4 12 0,-4 12 0,-9 3 0,-11-4 0,-9-7 0,-15-7 0,-28-3 0,-27-1 0,22-11 0,-3-1 0,3-2 0,1 0 0,-21-1 0,24-4 0,23-7 0,14-5 0,7-2 0,-2 3 0,1 3 0</inkml:trace>
  <inkml:trace contextRef="#ctx0" brushRef="#br1" timeOffset="394458">25953 16622 24575,'34'-5'0,"0"0"0,5-2 0,2-2 0,7 0 0,0 0 0,-5-1 0,-3 2 0,17-3 0,-25 6 0,-17 3 0,-9 1 0,-3 0 0,-3-1 0</inkml:trace>
  <inkml:trace contextRef="#ctx0" brushRef="#br1" timeOffset="395309">26393 16532 24575,'22'-37'0,"-3"1"0,-5-5 0,-7 0 0,-7 1 0,-10 3 0,-22 7 0,1 15 0,-13 16 0,14 23 0,7 16 0,9 14 0,6 0 0,14-7 0,9-12 0,26-8 0,-3-12 0,20-4 0,-10-12 0,2-8 0,-3-7 0,-22 3 0,-8 2 0</inkml:trace>
  <inkml:trace contextRef="#ctx0" brushRef="#br1" timeOffset="396956">26523 16201 24575,'-3'-7'0,"1"-5"0,1-5 0,-1-8 0,0-2 0,-2 3 0,1 12 0,1 25 0,3 30 0,1-9 0,2 3 0,0 7 0,1 1 0,1-3 0,-1-2 0,5 26 0,-2-22 0,-2-19 0,-1-12 0,0-7 0,2-4 0,5-5 0,0 0 0,4-3 0,-5 3 0,-1 2 0,-2 0 0,3-1 0,8 0 0,6-3 0,1-1 0,-3 0 0,-7-1 0,-6-5 0,-5-8 0,-3-6 0,-2-3 0,-1 2 0,-3 10 0,-7 8 0,-6 6 0,-4 6 0,3 3 0,4 4 0,5 6 0,2 3 0,3 6 0,2 4 0,0 3 0,4 0 0,11-3 0,12-6 0,12-4 0,9-7 0,4-6 0,-6-4 0,-15-2 0,-11-2 0</inkml:trace>
  <inkml:trace contextRef="#ctx0" brushRef="#br1" timeOffset="397675">26967 16566 24575,'37'-5'0,"11"-7"0,11-5 0,-4-4 0,-14 5 0,-18 7 0,-12 4 0,-7 4 0</inkml:trace>
  <inkml:trace contextRef="#ctx0" brushRef="#br1" timeOffset="398873">27179 16245 24575,'2'24'0,"2"9"0,2 10 0,2-1 0,-1-10 0,-2-13 0,-2-11 0,-3-18 0,3-20 0,5-22 0,2-10 0,2 6 0,-3 17 0,-2 17 0,1 13 0,4 12 0,6 16 0,3 14 0,1 10 0,-4-3 0,-6-11 0,-6-16 0,-4-18 0,-1-16 0,1-10 0,3 1 0,3 10 0,6 12 0,9 21 0,7 17 0,5 15 0,0 5 0,-11-14 0,-6-14 0,-8-11 0,-6-8 0,-2-1 0</inkml:trace>
  <inkml:trace contextRef="#ctx0" brushRef="#br1" timeOffset="400228">27672 16280 24575,'2'-45'0,"1"-8"0,-1-13 0,-2 4 0,-3 19 0,-2 15 0,-1 14 0,1 9 0,-1 6 0,-2 13 0,-3 13 0,-3 10 0,1 1 0,5-7 0,3-8 0,4-3 0,1-1 0,0 3 0,1 3 0,5-1 0,6 0 0,3-5 0,1-6 0,-2-3 0,-2-4 0,-3-1 0,0-4 0,-3-3 0,2-5 0,-1-3 0,1 0 0,-1 0 0,-2 4 0,-1 5 0,-1 10 0,-1 15 0,-1-4 0,2 3 0,-1-17 0,2-4 0,7-2 0,10 0 0,3 0 0,-5 0 0,-8 0 0</inkml:trace>
  <inkml:trace contextRef="#ctx0" brushRef="#br1" timeOffset="402158">27841 15964 8191,'10'14'0,"6"11"5063,5 4-5063,7 13 2818,-14-19-2818,-1 1 1719,-9-17-1719,-1-3 6784,0-1-6784,0 0 0,0 4 0,2 6 0,3 5 0,0 0 0,-2-4 0,-3-10 0,-2-7 0,-1-5 0,-1-3 0,-1-2 0,-2-3 0,0-8 0,0-8 0,-2-9 0,3-3 0,1 6 0,0 8 0,2 12 0,-1 8 0,-1 13 0,-4 11 0,-3 13 0,-4 15 0,-5 8 0,-4 8 0,-3 0 0,2-9 0,6-13 0,7-13 0,5-15 0,4-2 0</inkml:trace>
  <inkml:trace contextRef="#ctx0" brushRef="#br1" timeOffset="403274">24524 17760 24575,'24'-41'0,"1"-1"0,3-6 0,2-2 0,-7 12 0,0-2 0,0 1 0,8-14 0,-3 3 0,-9 15 0,-3 4 0,3-5 0,-11 26 0,-5 33 0,-3 36 0,0-16 0,0 2 0,0 9 0,0 1 0,0-2 0,0-2 0,0-9 0,1-3 0,1 18 0,3-26 0,2-19 0,4-11 0,4-14 0,0-3 0,-4 1 0,-6 6 0</inkml:trace>
  <inkml:trace contextRef="#ctx0" brushRef="#br1" timeOffset="404222">24667 17120 24575,'-29'5'0,"5"-1"0,3-1 0,10-3 0,9-3 0,7 0 0,4 1 0,-3 0 0,1 2 0</inkml:trace>
  <inkml:trace contextRef="#ctx0" brushRef="#br1" timeOffset="405525">25101 17498 24575,'43'-10'0,"1"-1"0,0 1 0,2-2 0,5 0 0,0-1 0,-11 2 0,-2 1 0,17-4 0,-27 7 0,-18 5 0,-11 2 0,-7 0 0,0 0 0,3 0 0</inkml:trace>
  <inkml:trace contextRef="#ctx0" brushRef="#br1" timeOffset="406191">25262 17200 24575,'9'33'0,"-1"1"0,5 7 0,1 3 0,5 12 0,2 2 0,2 2 0,0 0 0,-2-6 0,0-1 0,-5-11 0,0-2 0,7 14 0,-8-25 0,-8-17 0,-2-8 0</inkml:trace>
  <inkml:trace contextRef="#ctx0" brushRef="#br1" timeOffset="408115">25784 17327 24575,'45'0'0,"-1"0"0,2-2 0,1 0 0,9-2 0,0-1 0,-7-1 0,-3 0 0,-10 0 0,-3 0 0,9-3 0,-23 6 0,-13 0 0</inkml:trace>
  <inkml:trace contextRef="#ctx0" brushRef="#br1" timeOffset="408925">25978 16969 24575,'4'26'0,"6"27"0,-2-13 0,2 2 0,1 8 0,1 1 0,1 1 0,0-1 0,-1-5 0,-1-2 0,0-5 0,0-3 0,7 21 0,-4-18 0,-4-15 0,-4-10 0,-2-5 0,0-5 0,-2-1 0,1-3 0,-2 0 0</inkml:trace>
  <inkml:trace contextRef="#ctx0" brushRef="#br1" timeOffset="409658">26470 16961 8191,'17'20'0,"13"19"2531,-9-10 1,0 3-2532,2 4 0,-1 2 1409,-4-2 0,-2 1-1409,-2-1 0,-5 0 859,-5 0 1,-6 0-860,-6-1 0,-4-1 3392,-7-1 0,-4-1-3392,-4-3 0,-1-3 0,-25 12 0,24-17 0,11-13 0</inkml:trace>
  <inkml:trace contextRef="#ctx0" brushRef="#br1" timeOffset="412675">22377 18310 8191,'20'-13'0,"15"-21"2531,-13 6 1,1-3-2532,2-8 0,-1-3 1409,-3-1 0,-3 0-1409,-5 6 0,-1 2 1719,4-16-1719,-8 25 6784,-3 18-6784,-3 21 0,1 39 0,-1-7 0,0 6 0,-1 11 0,0 2 0,0-19 0,0 0 0,0-2 0,-1 12 0,0-4 0,0-13 0,0-5 0,0 9 0,0-23 0,2-11 0,1-4 0,0-3 0,-1-12 0,-2-20 0,-4-23 0,1 16 0,-2-1 0,1-5 0,-2 0 0,0 1 0,0 1 0,1 4 0,1 2 0,-1-16 0,3 23 0,3 16 0,3 10 0,2 5 0,1 4 0,2 2 0,-1 1 0,-1-2 0,0-4 0,-1-5 0,7-5 0,9-7 0,11-2 0,6 1 0,1 6 0,1 11 0,0 20 0,-2 15 0,-6 13 0,-10 2 0,-13-10 0,-17-9 0,-23-11 0,-23-9 0,20-8 0,-2-3 0,0-1 0,0-3 0,-22-3 0,18-3 0,18 1 0,27 4 0,27 2 0,23-1 0,-23 0 0,1-1 0,26-3 0,-20-1 0,-17 0 0,-9 4 0,-2 0 0,3 1 0,1 2 0,0 0 0,-3 1 0,-6 4 0,-3 4 0,-3 3 0,-1-4 0,1-11 0,4-16 0,11-18 0,15-8 0,11 2 0,6 14 0,-5 14 0,-11 12 0,-7 8 0,-7 6 0,2 4 0,2 0 0,4-2 0,-2-2 0,-4-4 0,-5-1 0,-4 0 0,-2 2 0,-2 1 0,-2-2 0,-2-1 0,-2-4 0,-4-2 0,-6-8 0,-5-8 0,-7-10 0,-4-10 0,-5-5 0,-2-3 0,13 19 0,4 7 0</inkml:trace>
  <inkml:trace contextRef="#ctx0" brushRef="#br1" timeOffset="413541">23489 17919 24575,'-25'-1'0,"6"-1"0,9 0 0,39 3 0,1 6 0,8-4 0,-19 4 0</inkml:trace>
  <inkml:trace contextRef="#ctx0" brushRef="#br1" timeOffset="414690">23704 18021 24575,'19'40'0,"12"13"0,-12-22 0,2 0 0,1-4 0,-1-1 0,13 6 0,-10-31 0,-3-42 0,-11 4 0,-2-6 0,1-12 0,0-2 0,0 0 0,-1 0 0,0 10 0,0 3 0,6-13 0,1 30 0,1 26 0,-2 33 0,1 26 0,-8-19 0,-1 2 0,0 0 0,0-1 0,6 21 0,-3-21 0,-2-23 0,-11-17 0,-18-15 0,-37-8 0,8 11 0,-5 3 0,-9 3 0,0 2 0,-1 5 0,3 1 0,12 2 0,5 1 0,-7 4 0,30-6 0,36 0 0,45 0 0,-11 0 0,5 0 0,9 0 0,2-1 0,0 0 0,-2-1 0,-11 0 0,-4-1 0,16 0 0,-28 2 0,-25 5 0,-12 6 0,-1-4 0,-2 0 0</inkml:trace>
  <inkml:trace contextRef="#ctx0" brushRef="#br1" timeOffset="416056">25102 18251 8191,'0'-7'0,"-1"-4"5063,-1 0-5063,0-4 2818,1 1-2818,-1 1 1719,0 1-1719,-1 4 6784,0 7-6784,1 21 0,2 34 0,2-12 0,2 3 0,2 9 0,2 1 0,1-1 0,2-2 0,0-9 0,2-3 0,8 14 0,-6-25 0,0-17 0,-3-10 0,2-7 0,-2-1 0,-1-2 0,-6 4 0,-2 1 0</inkml:trace>
  <inkml:trace contextRef="#ctx0" brushRef="#br1" timeOffset="416940">24824 18490 8191,'23'-2'0,"22"-1"2531,-12 0 1,2-1-2532,7-2 0,0 1 1409,-5-1 0,-1 1-1409,22-6 1719,-17 3-1719,-10 0 6784,-5 1-6784,-6 2 0,-6 2 0,-7 3 0,-3 0 0,-2 0 0,-1 0 0</inkml:trace>
  <inkml:trace contextRef="#ctx0" brushRef="#br1" timeOffset="418024">25633 18400 24575,'-19'-3'0,"-6"3"0,-6 3 0,-5 6 0,-2 7 0,0 4 0,2 3 0,8 1 0,10 1 0,9 5 0,7 10 0,1 9 0,1 5 0,1-5 0,8-15 0,12-15 0,8-16 0,5-16 0,-6-8 0,-8-3 0,-6 4 0,-4 7 0,0 2 0,1 0 0,5-2 0,4-2 0,0 2 0,-1 2 0,0 4 0,1-1 0,4 1 0,4-1 0,-4 0 0,-8 3 0,-7 2 0</inkml:trace>
  <inkml:trace contextRef="#ctx0" brushRef="#br1" timeOffset="419007">25785 18057 24575,'0'39'0,"1"0"0,-1 3 0,2 2 0,-1 7 0,1 1 0,0-4 0,0-4 0,1 21 0,-1-24 0,-1-24 0,-1-20 0,2-22 0,2-17 0,4-12 0,4 4 0,3 10 0,3 15 0,4 10 0,8 8 0,8 5 0,7 9 0,0 9 0,-11 9 0,-15 16 0,-26 7 0,-26 4 0,-13-6 0,0-17 0,15-19 0,21-25 0,12-14 0,2 7 0,2 3 0</inkml:trace>
  <inkml:trace contextRef="#ctx0" brushRef="#br1" timeOffset="420060">26580 17895 8191,'-26'4'0,"-18"5"5063,-8 3-5063,-2 1 2818,21-5-2818,17-2 1719,15-2-1719,9 0 6784,5 8-6784,6 18 0,2 25 0,-9-14 0,-2 3 0,2 9 0,-1 2 0,-1 2 0,0-1 0,-2-3 0,-1-1 0,-1-9 0,0-3 0,2 21 0,-1-21 0,-1-14 0,0-11 0,3-9 0,14-12 0,19-18 0,8-11 0,-13 8 0,-13 6 0</inkml:trace>
  <inkml:trace contextRef="#ctx0" brushRef="#br1" timeOffset="420839">26847 18408 24575,'17'-35'0,"-1"-3"0,3 1 0,-4 9 0,-7 16 0,-2 10 0,-1 7 0,1 12 0,1 18 0,5 12 0,5 4 0,1-10 0,2-12 0,-2-13 0,2-8 0,0-7 0,-8-1 0,-2-2 0</inkml:trace>
  <inkml:trace contextRef="#ctx0" brushRef="#br1" timeOffset="422775">27267 17744 24575,'38'-5'0,"8"-2"0,8 1 0,-6 2 0,-14 3 0,-13 1 0,-10 2 0,-4 4 0,-5 11 0,0 18 0,2 18 0,0-16 0,1 2 0,1 4 0,1 0 0,1 3 0,0-1 0,1-2 0,0-2 0,-1-6 0,-1-2 0,7 18 0,-4-17 0,-3-13 0,-3-9 0,-2-5 0,0-2 0,-3-2 0,-3 0 0,-11-1 0,-23 0 0,-21 2 0,18-1 0,3 1 0</inkml:trace>
  <inkml:trace contextRef="#ctx0" brushRef="#br1" timeOffset="423807">26886 18087 24575,'-26'-20'0,"3"0"0,7 1 0,6 5 0,7 7 0,4 4 0,4 2 0,1 1 0,-3 1 0,-1 1 0,-2-1 0,0 0 0</inkml:trace>
  <inkml:trace contextRef="#ctx0" brushRef="#br1" timeOffset="429024">14160 8219 24575,'7'12'0,"4"6"0,6 7 0,2 4 0,-1-1 0,-2-4 0,1 0 0,0-5 0,-1-3 0,-2-5 0,-2-7 0,0-3 0,1-1 0,2 0 0,1 0 0,8 0 0,11 0 0,15-4 0,15-2 0,-31 1 0,1 1 0,-1-2 0,-2 0 0,25-4 0,-7 1 0,-3 1 0,3 1 0,7 1 0,-24 3 0,2 0 0,3 1 0,2 0 0,3 0 0,0-1 0,2 0 0,0 0 0,-1 1 0,-1-1 0,-2 1 0,-1 0 0,-3 0 0,-2 1 0,27-1 0,-7 0 0,-5 2 0,-1 3 0,-3 1 0,1 2 0,2 1 0,-2 2 0,-1 2 0,-5 2 0,-11-2 0,-8 0 0,-8 0 0,-5-1 0,-2 1 0,-2 0 0,0 2 0,2 5 0,-1 0 0,1 1 0,-2-3 0,-2-5 0,-2-2 0,-1-3 0,0-2 0,0-1 0,0 2 0,0-1 0,0 1 0,0-2 0,0-21 0,0-22 0,2 6 0,1-3 0,3-5 0,1-1 0,1 0 0,3 2 0,-1 8 0,2 2 0,8-12 0,-2 21 0,-3 15 0,5 5 0,10 2 0,8 2 0,11 2 0,6 2 0,-11 0 0,-6-2 0,19-4 0,-15-2 0,5 1 0,12-1 0,5 1 0,-15 0 0,1 0 0,-1 1 0,-2 0 0,0 1 0,-2 0 0,18 1 0,-1 1 0,-4 0 0,0 1 0,-5-1 0,-1 1 0,2-2 0,-1 0 0,3-2 0,1-1 0,-1-3 0,1 0 0,-1-2 0,-2-2 0,-3-1 0,-4-1 0,-6 1 0,-4-1 0,21-7 0,-17 5 0,-8 4 0,4 0 0,8-2 0,6-1 0,2 3 0,-6 1 0,-7 3 0,-3 1 0,-3 0 0,2-1 0,4-1 0,-2 0 0,0-2 0,-5 0 0,-8-1 0,-3-1 0,-6-3 0,-2 1 0,-2 1 0,-5-2 0,-3-1 0,-3-4 0,-1-2 0,0 2 0,0 4 0,0 4 0,0 4 0,0 3 0,0 1 0</inkml:trace>
  <inkml:trace contextRef="#ctx0" brushRef="#br1" timeOffset="432306">7059 8751 24575,'3'33'0,"9"10"0,6 10 0,6 3 0,0-11 0,-5-12 0,0-11 0,-1-10 0,1-5 0,3-5 0,1-6 0,2-4 0,1-3 0,4-5 0,2 1 0,3 1 0,1 2 0,-2 2 0,-2 4 0,-1 2 0,0 3 0,7 1 0,5 2 0,4 1 0,-2 1 0,-4 2 0,-4-1 0,-6-1 0,-4 1 0,-5 0 0,-3-1 0,-2 1 0,-2 1 0,0 1 0,1 3 0,0 4 0,1 4 0,-1 4 0,-3 2 0,-3-4 0,-3-7 0,-3-14 0,0-16 0,1-17 0,2-10 0,1 0 0,2 4 0,2 10 0,0 7 0,1 5 0,1 5 0,0 4 0,4-1 0,4 1 0,6-2 0,6 0 0,3 1 0,2 1 0,0 3 0,4 1 0,8 2 0,5 1 0,9-2 0,-32 2 0,0 0 0,2 1 0,-1-1 0,0 0 0,-1 0 0,33 0 0,-33 1 0,0-1 0,32-2 0,-32 1 0,0 0 0,32-7 0,-4 0 0,-4-2 0,-6 0 0,-5-1 0,-3-2 0,1 0 0,0-2 0,1 1 0,-4 1 0,-9 1 0,-6 2 0,-3 2 0,-3-2 0,0 2 0,-5 2 0,-8 3 0,-11 7 0,1-2 0,-4 3 0</inkml:trace>
  <inkml:trace contextRef="#ctx0" brushRef="#br1" timeOffset="436173">20936 19089 24575,'6'-28'0,"4"-9"0,1-13 0,-3-9 0,-5 2 0,-3 9 0,-1 13 0,-3 17 0,-5 11 0,-7 9 0,-4 8 0,-3 8 0,-1 10 0,1 5 0,0 12 0,3 13 0,13-22 0,1 2 0,2 6 0,1 2 0,1 0 0,1 1 0,1-3 0,0-1 0,0-9 0,0-2 0,0 16 0,2-19 0,1-12 0,2-8 0,0-4 0,-1-2 0,-1 1 0,-3 1 0,-4 3 0,-5 1 0,-4 0 0,-3-2 0,-2-4 0,-4-1 0,-9-3 0,-8-8 0,-6-11 0,2-11 0,8-5 0,12 7 0,12 9 0,6 9 0,4 5 0,1 2 0,1 1 0,1 0 0,2 2 0,2 0 0,5-1 0,21 2 0,34 0 0,-17 1 0,4-1 0,9 1 0,2-1 0,0-3 0,0 0 0,-8-1 0,-4-1 0,-11 0 0,-5-1 0,11-2 0,-29 5 0,-11 1 0</inkml:trace>
  <inkml:trace contextRef="#ctx0" brushRef="#br1" timeOffset="437123">21358 19262 24575,'-4'45'0,"0"5"0,-1 7 0,2-5 0,4-14 0,4-13 0,8-11 0,12-9 0,13-12 0,8-15 0,3-20 0,-26 14 0,-3-3 0,-3-2 0,-4-1 0,-3 1 0,-7 0 0,-16-24 0,-27 11 0,-15 15 0,-2 11 0,15 11 0,19 5 0,12 4 0,8 2 0,4 0 0,3 3 0,5 0 0,6 3 0,-5-4 0,-1 0 0</inkml:trace>
  <inkml:trace contextRef="#ctx0" brushRef="#br1" timeOffset="437975">21746 19144 8191,'13'19'0,"9"13"5063,1 13-5063,-3 10 2818,-14-3-2818,-16-6 1719,-10-11-1719,-2-11 6784,4-12-6784,7-13 0,11-18 0,17-21 0,2 12 0,5-2 0,8-4 0,4 1 0,4-1 0,1 3 0,-3 4 0,-2 3 0,17-9 0,-22 16 0,-16 12 0,-7 4 0,-5 1 0,-2 0 0</inkml:trace>
  <inkml:trace contextRef="#ctx0" brushRef="#br1" timeOffset="440406">27698 17602 24575,'1'23'0,"0"0"0,1 1 0,0-4 0,-2-6 0,1-3 0,3 2 0,-1 0 0,2 3 0,-2 0 0,0-2 0,2-4 0,-2-5 0,-1-3 0,-1-2 0</inkml:trace>
  <inkml:trace contextRef="#ctx0" brushRef="#br1" timeOffset="442973">22492 19233 24575,'-8'0'0,"0"1"0,0 7 0,0 17 0,-4 25 0,3-11 0,2 4 0,-1 6 0,1 3 0,0 2 0,2 0 0,2-3 0,2-3 0,1-10 0,0-4 0,0 15 0,3-23 0,4-14 0,4-7 0,2-2 0,-1-3 0,-4 1 0,-3 2 0,-3-1 0,-2 1 0</inkml:trace>
  <inkml:trace contextRef="#ctx0" brushRef="#br1" timeOffset="444303">22918 19578 8191,'18'-20'0,"6"-12"5063,2-9-5063,-1 0 2818,-11 15-2818,-6 12 1719,-3 10-1719,-3 7 6784,1 19-6784,2 24 0,-1-12 0,0 2 0,1 5 0,1 1 0,0-5 0,1-2 0,7 19 0,0-21 0,1-17 0,-2-9 0,-4-5 0,-3-2 0</inkml:trace>
  <inkml:trace contextRef="#ctx0" brushRef="#br1" timeOffset="445289">22927 19165 8191,'2'-6'0,"8"-3"5063,-1 6-5063,5-2 2818,-10 12-2818,-9 4 1719,-9 4-1719,-7 2 6784,2-6-6784,7-6 0,7-6 0,4-7 0,3-2 0,3 1 0,1 4 0,1 2 0,-2 3 0,-2 0 0,-2 0 0</inkml:trace>
  <inkml:trace contextRef="#ctx0" brushRef="#br1" timeOffset="445976">23252 19302 24575,'35'1'0,"0"1"0,1 0 0,-9 0 0,-11 0 0,-8 1 0,-5-1 0,-2 0 0</inkml:trace>
  <inkml:trace contextRef="#ctx0" brushRef="#br1" timeOffset="446722">23256 19506 24575,'33'-2'0,"1"0"0,0 0 0,1 0 0,4-1 0,-2 1 0,20-1 0,-23 1 0,-21 2 0,-10 0 0,-5 0 0,0 0 0</inkml:trace>
  <inkml:trace contextRef="#ctx0" brushRef="#br1" timeOffset="447603">23709 19383 24575,'0'29'0,"0"7"0,2 6 0,4-3 0,5-7 0,5-12 0,1-6 0,3-6 0,2-4 0,5-5 0,5-9 0,0-8 0,-4-12 0,-10-12 0,-12-14 0,-9 20 0,-3 0 0,-5-5 0,-3 2 0,-3 0 0,-2 2 0,-2 5 0,-2 4 0,-23-10 0,2 21 0,3 17 0,7 15 0,8 8 0,12 2 0,6 0 0,6 0 0,2 6 0,1 9 0,3 1 0,-2-15 0,1-9 0</inkml:trace>
  <inkml:trace contextRef="#ctx0" brushRef="#br1" timeOffset="448422">24349 19495 24575,'0'-15'0,"0"-3"0,-2 0 0,-3 5 0,-1 7 0,0 2 0,2 3 0,3-1 0</inkml:trace>
  <inkml:trace contextRef="#ctx0" brushRef="#br1" timeOffset="449123">24229 19723 24575,'-17'43'0,"-1"-1"0,-3 4 0,5-12 0,9-15 0,4-10 0,3-6 0</inkml:trace>
  <inkml:trace contextRef="#ctx0" brushRef="#br1" timeOffset="450013">24654 19608 8191,'21'-19'0,"14"-16"5063,5-10-5063,0-3 2818,-15 15-2818,-12 15 1719,-6 15-1719,-3 18 6784,-3 21-6784,-1 12 0,0 0 0,1-10 0,3-16 0,2-11 0,7-7 0,2-3 0,-3-1 0,-4 0 0</inkml:trace>
  <inkml:trace contextRef="#ctx0" brushRef="#br1" timeOffset="451109">24783 19264 24575,'5'-3'0,"-6"1"0,-5 1 0,-2 1 0,2 1 0,3 2 0,2-1 0,1 0 0</inkml:trace>
  <inkml:trace contextRef="#ctx0" brushRef="#br1" timeOffset="452455">25173 19439 24575,'-22'0'0,"-5"0"0,-1 2 0,5-1 0,11 2 0,7 1 0,4-1 0,0 2 0,2 0 0,2-1 0,8-1 0,10 0 0,11-1 0,6-1 0,-2-1 0,-7 1 0,-6 1 0,-9 1 0,-6 0 0,-4 0 0,-3-1 0,0 0 0</inkml:trace>
  <inkml:trace contextRef="#ctx0" brushRef="#br1" timeOffset="453989">25320 19113 24575,'-5'12'0,"0"3"0,-1 1 0,0 0 0,1-5 0,-1-3 0,-4 0 0,-8 3 0,-13 8 0,-11 6 0,-5 2 0,5-3 0,11-8 0,14-6 0,10-3 0,5-4 0,7 2 0,5 2 0,8 5 0,8 8 0,6 3 0,1 2 0,0-2 0,-4-2 0,-6-1 0,-3 1 0,-2-3 0,1 0 0,0 1 0,0-2 0,-4-1 0,-3-4 0,-5-6 0,-4-2 0</inkml:trace>
  <inkml:trace contextRef="#ctx0" brushRef="#br1" timeOffset="454722">25521 19428 24575,'59'0'0,"-19"-1"0,4-1 0,10 0 0,2-1 0,0 1 0,0-1 0,-11 1 0,-3-1 0,14 2 0,-25 1 0,-17 1 0,-8 0 0,-5 0 0,-1 0 0</inkml:trace>
  <inkml:trace contextRef="#ctx0" brushRef="#br1" timeOffset="455506">25573 19577 8191,'36'-1'0,"23"-3"2531,-19 2 1,2-1-2532,2 1 0,-1-1 1409,-8 1 0,-2 1-1409,13 0 1719,-23 1-1719,-11 0 0,-7 0 0,-3 0 0</inkml:trace>
  <inkml:trace contextRef="#ctx0" brushRef="#br1" timeOffset="456606">26671 19410 8191,'-17'-12'0,"-12"-1"5063,-5 2-5063,-4 2 2818,7 10-2818,8 17 1719,0 24-1719,12-11 0,1 4 3392,2 6 0,1 1-3392,0-2 0,3-2 0,2 22 0,15-22 0,16-26 0,16-23 0,4-16 0,-9-6 0,-13 4 0,-13 14 0,-5 9 0,-3 7 0,-3 14 0,-1 14 0,-1 14 0,1 8 0,2-6 0,4-8 0,6-11 0,11-5 0,3-7 0,-6-5 0,-8-5 0</inkml:trace>
  <inkml:trace contextRef="#ctx0" brushRef="#br1" timeOffset="457971">26953 19545 24575,'-9'36'0,"-3"6"0,-3 2 0,2-8 0,6-14 0,4-11 0,2-6 0,1-2 0</inkml:trace>
  <inkml:trace contextRef="#ctx0" brushRef="#br1" timeOffset="458772">27157 19457 8191,'12'-16'0,"7"-14"5063,1-8-5063,1 0 2818,-10 14-2818,-5 13 1719,-4 9-1719,0 16 6784,-2 23-6784,0 18 0,0 10 0,2-9 0,0-17 0,1-16 0,2-11 0,-2-8 0,-1-2 0</inkml:trace>
  <inkml:trace contextRef="#ctx0" brushRef="#br1" timeOffset="459653">27214 19104 8191,'-10'-6'0,"-3"-4"5063,-1-2-5063,2 0 2818,8 5-2818,7 4 1719,6 2-1719,0 2 6784,-1 1-6784,-6 1 0,-2 0 0,-4-1 0,-1-1 0,-2-1 0,3 0 0,0 0 0</inkml:trace>
  <inkml:trace contextRef="#ctx0" brushRef="#br1" timeOffset="460872">27284 19319 24575,'41'-4'0,"-5"0"0,-1-1 0,-12 0 0,-10 3 0,-4 1 0,-1 0 0,0-1 0,2 0 0,-2 1 0,-1 1 0,1-1 0,3-2 0,4-2 0,1 0 0,-1 2 0,-7 0 0,-5 1 0,-4 1 0,-4 0 0</inkml:trace>
  <inkml:trace contextRef="#ctx0" brushRef="#br1" timeOffset="461989">27376 19165 24575,'0'10'0,"2"10"0,0 11 0,4 12 0,1 2 0,1-3 0,3-5 0,-1-4 0,-1-3 0,-1-6 0,-3-7 0,-1-7 0,-2-6 0,-1-5 0,-1-5 0,0 2 0,0 0 0</inkml:trace>
  <inkml:trace contextRef="#ctx0" brushRef="#br1" timeOffset="463229">27596 19342 8191,'31'-1'0,"1"0"0,5-1 2531,10 0 1,4-1-2532,7-1 0,-1 0 1409,-9 0 0,-4 0-1409</inkml:trace>
  <inkml:trace contextRef="#ctx0" brushRef="#br1" timeOffset="463956">27899 19146 24575,'1'36'0,"2"16"0,-2-16 0,0 3 0,1 7 0,0 1 0,-1-2 0,0-1 0,0-5 0,0-2 0,1 15 0,-2-21 0,0-14 0,1-9 0,0-3 0,1-4 0,-1 0 0</inkml:trace>
  <inkml:trace contextRef="#ctx0" brushRef="#br1" timeOffset="470089">22313 20448 24575,'23'-8'0,"4"-6"0,3-6 0,-2-3 0,-8 5 0,-7 13 0,-7 26 0,-4 39 0,-2-8 0,0 7 0,0-12 0,0 2 0,0 1-601,0 1 1,0 1 0,0-1 600,0 16 0,0-5 0,0-45 0</inkml:trace>
  <inkml:trace contextRef="#ctx0" brushRef="#br1" timeOffset="470089">22460 20998 22774,'-1'-30'0,"0"-23"900,-1-6 1,1 0-901,-1 5 0,-1 3 0,2 11 0,-1 2 0,0-28 0,0 29 0,2 19 0,2 10 0,5 4 0,11 2 0,11 0 0,6 0 0,-2 1 0,-8 3 0,-7 4 0,-10 8 0,-12 8 0,-18 3 0,-14 0 0,-6-8 0,6-8 0,15-9 0,25-11 0,28-4 0,-1 7 0,5 1 0,9 1 0,3 2 0,2 4 0,0 5 0,-2 4 0,-2 5 0,-8 2 0,-4 4 0,15 22 0,-22-7 0,-18-15 0,-18-19 0,-14-20 0,-6-17 0,3-7 0,11 5 0,16 11 0,24 10 0,21 7 0,17 8 0,0 11 0,-15 13 0,-20 13 0,-16 5 0,-9-7 0,-2-16 0,20-38 0,-2 3 0,17-16 0,-7 23 0,2 17 0,0 12 0,-1 8 0,-8 3 0,-8-16 0,-15-31 0,-17-42 0,5 17 0,-2-3 0,0-4 0,0 1 0,2 8 0,2 2 0,-2-10 0,7 23 0,8 17 0,2 9 0,6 5 0,5 7 0,11 9 0,12 11 0,8 7 0,-1 0 0,-9-5 0,-12-9 0,-9-8 0,-7-6 0,-2-5 0,1-2 0,2-3 0,6-1 0,9 4 0,12 9 0,6 8 0,2 6 0,-2-1 0,-8-10 0,-6-10 0,-6-11 0,-9-5 0,-5-1 0,-6 3 0,-2 2 0,0-1 0,0-6 0,0-7 0,0-5 0,0-3 0,0-2 0,0-3 0,0 3 0,1 7 0,1 11 0,0 20 0,4 29 0,2 29 0,-1-24 0,0 2 0,3 1 0,0-1 0,1-7 0,0-3 0,12 12 0,-2-23 0,-2-20 0,-2-20 0,-3-15 0,-3-4 0,-5 10 0,-3 13 0</inkml:trace>
  <inkml:trace contextRef="#ctx0" brushRef="#br1" timeOffset="470762">23727 20590 8191,'35'0'0,"3"-1"0,7-1 2375,13 0 1,5-1-2376,-14 0 0,0 0 0,-1 0 0,17-2 0,-5 0 1428,-17 2 0,-4-1-1428,7 1 439,-32 2 0,-10 1 1,-7 0-1</inkml:trace>
  <inkml:trace contextRef="#ctx0" brushRef="#br1" timeOffset="471505">25093 20393 8191,'0'17'0,"2"24"2531,1-8 1,1 3-2532,4 8 0,1 0 1409,3-1 0,3-3-1409,1-9 0,2-4 1719,21 5-1719,0-20 1696,-4-11 0,-14-2 0,-9 0 0</inkml:trace>
  <inkml:trace contextRef="#ctx0" brushRef="#br1" timeOffset="472270">24856 20628 8191,'29'-2'0,"27"-2"2531,-18 1 1,2-1-2532,3 0 0,-1 1 2818,23-3-2818,-24 2 1719,-20 3-1719,-11 0 1696,-3 1 0,-5 0 0,0 0 0</inkml:trace>
  <inkml:trace contextRef="#ctx0" brushRef="#br1" timeOffset="473302">25689 20675 24575,'-41'-17'0,"-7"1"0,-12-3 0,3 5 0,13 8 0,11 9 0,10 18 0,7 23 0,10-12 0,1 2 0,2 3 0,1 1 0,0-2 0,2-2 0,1 19 0,3-18 0,6-16 0,5-10 0,15-14 0,6-11 0,10-19 0,-19 12 0,-2-3 0,19-23 0,-5 5 0,-15 19 0,-10 14 0,-4 7 0,2 4 0,6 1 0,10 4 0,13 1 0,5 0 0,1-2 0,-7-4 0,-18 0 0,-10 0 0</inkml:trace>
  <inkml:trace contextRef="#ctx0" brushRef="#br1" timeOffset="474270">25856 20163 8191,'12'49'0,"-4"-9"0,0 5 2438,4 12 1,0 4-2439,-3-17 0,0 0 0,0 0 0,1 12 0,1-4 1420,-3-13 1,-1-4-1421,2 8 1742,-5-23-1742,-3-20 6715,0-23-6715,3-21 209,3-13-209,4 0 0,3 18 0,4 16 0,6 14 0,7 13 0,4 11 0,-4 12 0,-8 15 0,-17 6 0,-24 6 0,-18-4 0,-12-13 0,2-12 0,21-14 0,10-8 0</inkml:trace>
  <inkml:trace contextRef="#ctx0" brushRef="#br1" timeOffset="475538">26492 20547 24575,'-11'0'0,"-2"0"0,1 0 0,2 2 0,4 1 0,2 2 0,2 2 0,1 1 0,-2 2 0,0 4 0,-2 0 0,0-1 0,3-2 0,3-4 0,4 4 0,3 13 0,4 21 0,5 16 0,-7-25 0,-1 0 0,0-2 0,0-2 0,5 20 0,-7-26 0</inkml:trace>
  <inkml:trace contextRef="#ctx0" brushRef="#br1" timeOffset="475538">26677 20998 24575,'22'-5'0,"23"-3"0,-23 6 0,-13 1 0</inkml:trace>
  <inkml:trace contextRef="#ctx0" brushRef="#br1" timeOffset="476356">26866 20876 24575,'18'-40'0,"0"0"0,2-1 0,0-1 0,3-4 0,0 0 0,-5 9 0,-1 4 0,7-8 0,-10 23 0,-3 13 0,-2 12 0,2 13 0,1 14 0,4 10 0,1 2 0,1-4 0,0-8 0,1-8 0,1-6 0,14-5 0,-18-7 0,8-2 0</inkml:trace>
  <inkml:trace contextRef="#ctx0" brushRef="#br1" timeOffset="477354">26944 20224 24575,'-49'20'0,"7"-5"0,15-14 0,10-6 0,10-4 0,9-4 0,11 2 0,12 1 0,6 4 0,-4 3 0,-9 3 0,-15 3 0,-20 12 0,-4 2 0,0-2 0,8-3 0</inkml:trace>
  <inkml:trace contextRef="#ctx0" brushRef="#br1" timeOffset="478441">27321 20293 8191,'18'0'0,"5"0"5063,2 0-5063,-1 0 2818,-8 0-2818,-4 0 1719,-3 2-1719,1 10 6784,1 18-6784,1 18 0,-5-16 0,-1 3 0,0 3 0,0 1 0,0 3 0,0 0 0,0 0 0,0-1 0,-1-3 0,1-3 0,2 23 0,-1-21 0,-4-15 0,-1-10 0,-4-6 0,-24-4 0,-19 1 0,-11 2 0,-1 4 0,-5 3 0,4-3 0,-6-1 0,3 0 0,-3 6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7:29:14.551"/>
    </inkml:context>
    <inkml:brush xml:id="br0">
      <inkml:brushProperty name="width" value="0.05292" units="cm"/>
      <inkml:brushProperty name="height" value="0.05292" units="cm"/>
      <inkml:brushProperty name="color" value="#FF0000"/>
    </inkml:brush>
  </inkml:definitions>
  <inkml:trace contextRef="#ctx0" brushRef="#br0">8936 10495 24575,'0'22'0,"2"6"0,5 7 0,2 2 0,5-6 0,-1-6 0,0-7 0,0-5 0,-1-7 0,1-3 0,5-2 0,4-3 0,5-1 0,0-1 0,-6-1 0,-4 2 0,-4 2 0,-2-1 0,-1 2 0,0 0 0,0 0 0,1 2 0,1 1 0,-1 3 0,-2 4 0,-1 4 0,-4 3 0,-1 5 0,-2 8 0,-1 6 0,0 3 0,0-4 0,0-5 0,0-10 0,0-10 0,0-15 0,0-17 0,0-15 0,1-9 0,2 2 0,2 7 0,2 11 0,3 12 0,1 8 0,5 3 0,4 1 0,4 0 0,7 0 0,1 2 0,0 0 0,0 0 0,-5 0 0,-4 3 0,-3 3 0,-1 3 0,-2 2 0,-1 0 0,0 0 0,-2-1 0,-1-2 0,-3-3 0,-3-4 0,-3-1 0,3 0 0,2-2 0,2-5 0,1-4 0,1-3 0,0-2 0,-2-1 0,-1 1 0,-3 0 0,0 2 0,-1 3 0,-2 2 0,-1 1 0,-2 2 0,-1-2 0,0-3 0,0 1 0,0-1 0,0 4 0,0 3 0,0 3 0</inkml:trace>
  <inkml:trace contextRef="#ctx0" brushRef="#br0" timeOffset="10463">12555 14548 8191,'-5'5'0,"-14"4"5063,-18 7-5063,-21 13 1409,23-9 0,-2 1-1409,-2 2 0,1 1 859,0 1 1,1 0-860,3-3 0,3-1 6784,-19 14-6784,18-11 0,16-10 0,11-6 0,15-5 0,19-2 0,24-4 0,-15 0 0,2 0 0,10-2 0,2-1 0,3-2 0,1 0 0,0-1 0,-1-1 0,-5 1 0,-2 0 0,-10 1 0,-2 0 0,14-4 0,-20 4 0,-14 2 0,-10-2 0,-6-2 0,-12-4 0,-15-6 0,-16-5 0,-13-3 0,-3-1 0,6 4 0,14 6 0,15 6 0,13 6 0,8 2 0,3 1 0,0 2 0,0 0 0</inkml:trace>
  <inkml:trace contextRef="#ctx0" brushRef="#br0" timeOffset="51882">15612 12122 24575,'12'8'0,"7"4"0,7 6 0,7 0 0,4-2 0,1-6 0,-1-6 0,-1-10 0,-1-11 0,-1-8 0,-2-5 0,-3 3 0,-2 5 0,-4 7 0,-1 6 0,-2 4 0,-2 4 0,0 2 0,-1 3 0,4 4 0,9 6 0,4 4 0,9 1 0,4-1 0,2-2 0,1-5 0,1-2 0,2-3 0,2-1 0,-19-3 0,1 0 0,2-1 0,1 0 0,1 0 0,1 0 0,-2-1 0,0 0 0,23 0 0,-4 1 0,-15 3 0,-15 0 0,-8-1 0,15-1 0,28-4 0,-19 1 0,4 0 0,6-1 0,2 1 0,-3-1 0,-1 1 0,-3 1 0,-2 0 0,-4 0 0,-1 0 0,-6 0 0,-2 0 0,21 2 0,-16 0 0,-13 2 0,-4-2 0,3 1 0,6 0 0,17-1 0,-12-2 0,11-3 0,-16-1 0,3-1 0,4-1 0,0-1 0,0-1 0,-4 1 0,-8 2 0,-8 3 0,-6 0 0,-1 0 0,3 1 0,3 1 0,2 0 0,0 0 0,1 0 0,-1 0 0,20-2 0,-6 1 0,15-3 0,-17 1 0,-8 1 0,-7 1 0,-7 1 0,-4 0 0,-3 0 0</inkml:trace>
  <inkml:trace contextRef="#ctx0" brushRef="#br0" timeOffset="105994">10365 10415 24575,'20'-20'0,"14"-16"0,-7 7 0,2-3 0,6-5 0,1-3 0,0-2 0,-1-2 0,1 0 0,-2-1 0,-5 4 0,0 1 0,-3 0 0,-1 0 0,-2 4 0,-1 2 0,-3 4 0,-1 1 0,12-18 0,-7 13 0,-9 14 0,-7 11 0,-5 10 0,-2 5 0,0-1 0,0-1 0</inkml:trace>
  <inkml:trace contextRef="#ctx0" brushRef="#br0" timeOffset="106927">11388 10233 24575,'27'-39'0,"10"-10"0,-12 17 0,2-1 0,1-2 0,0 2 0,-2 3 0,-2 2 0,16-17 0,-12 15 0,-9 13 0,-9 8 0,-5 6 0,-4 2 0</inkml:trace>
  <inkml:trace contextRef="#ctx0" brushRef="#br0" timeOffset="107764">12235 10022 24575,'32'-34'0,"10"-12"0,-17 19 0,0-1 0,-2 1 0,0 2 0,10-12 0,-14 18 0,-10 11 0,-5 7 0,-3 2 0,-1 0 0</inkml:trace>
  <inkml:trace contextRef="#ctx0" brushRef="#br0" timeOffset="108796">13067 10254 24575,'45'-37'0,"-1"0"0,1 0 0,-2 1 0,0 0 0,-2 1 0,-5 4 0,-1 1 0,-2 1 0,10-8 0,-3 3 0,-12 10 0,-4 2 0,3-4 0,-18 16 0,-11 7 0,-1 3 0,-1 2 0</inkml:trace>
  <inkml:trace contextRef="#ctx0" brushRef="#br0" timeOffset="109644">13959 10283 8191,'25'-21'0,"19"-16"2531,-13 12 1,3-2-2532,6-4 0,1 0 1409,-2 2 0,0 1-1409,-5 3 0,-2 3 1719,17-12-1719,-15 13 6784,-16 12-6784,-10 7 0,-11 9 0,2-5 0,-4 5 0</inkml:trace>
  <inkml:trace contextRef="#ctx0" brushRef="#br0" timeOffset="110411">14945 10275 24575,'32'-33'0,"1"0"0,5-6 0,2-3 0,-8 8 0,2-1 0,-1 0 0,-1 1 0,0 1 0,-1 0 0,6-6 0,-3 3 0,-8 8 0,-4 5 0,4-4 0,-16 16 0,-6 7 0</inkml:trace>
  <inkml:trace contextRef="#ctx0" brushRef="#br0" timeOffset="111294">15836 10337 24575,'36'-30'0,"1"0"0,0-4 0,1-2 0,8-10 0,0-1 0,-3 0 0,-2 2 0,-5 4 0,-3 1 0,-4 7 0,-3 1 0,10-13 0,-14 17 0,-9 14 0,-9 9 0,-2 3 0</inkml:trace>
  <inkml:trace contextRef="#ctx0" brushRef="#br0" timeOffset="114380">16148 6115 24575,'-4'54'0,"1"1"0,0-1 0,-1 0 0,0 5 0,-1 1 0,-1 1 0,1 2 0,-1-5 0,1 3 0,-1 1 0,1-1 0,-1 0-679,1-5 0,-1 0 0,1 0 0,-1-2 1,1-1 678,0 6 0,0-2 0,0-3 0,1-1 0,1 1 0,0-3 0,1-4 531,0 1 1,1-7-532,1 6 557,0-26-557,3-13 0,22-12 0,13-6 0,11-2 0,-5 1 0,5 0 0,5-1 0,5 0-716,-8 2 0,3-1 0,3 1 1,3-2-1,2 1 0,2-1 1,1 1 715,-6 1 0,2-1 0,1 1 0,1-1 0,3 0 0,0 0 0,1 0 0,1 0 0,0 1 0,1-1-349,-8 1 0,0 0 0,1 1 0,0-1 0,1 0 0,1 1 0,0-1 0,1 0 0,1 0 0,-1 1 0,2-1 0,-1 0 0,1 0 349,-7 2 0,0-1 0,2 0 0,-1 0 0,1 1 0,1-1 0,-1 0 0,1 0 0,1 1 0,-1-1 0,0 0 0,1 1 0,-1-1 0,0 1 0,0-1 0,0 1-190,0-1 0,0 1 1,1 0-1,-1 0 1,1 0-1,-1-1 0,1 1 1,0 0-1,-1 0 1,1 0-1,-1 1 0,0-1 1,-1 0-1,1 1 1,-1 0-1,-1-1 190,5 1 0,1-1 0,-1 0 0,0 1 0,-1 0 0,1-1 0,-1 1 0,-1 0 0,1 0 0,-2 0 0,1 1 0,-1-1 0,-1 1 0,-1 0-144,4-1 1,-1 1 0,0 0 0,-1 0 0,0 0 0,-1 0 0,0 1 0,-2-1 0,0 1 0,-2 0 0,0 0 0,-2 1 143,11-1 0,-1 0 0,-2 1 0,-1 0 0,-2 0 0,-1 0 0,-2 1 0,-3 0 345,14-1 1,-4 1 0,-2 0 0,-4 1 0,-3-1-346,10 1 0,-5 0 0,-6 0 1520,-3 0 0,-10 1-1520,-7-1 4546,-23 2-4546,15-1 0,5-3 0,8-2 0,18-5 0,8-1 1374,-10 1 1,3 0-1,2-1-1374,2-1 0,2-1 0,-1 1 0,-1 0 0,-2 1 0,-1 0 440,-7 1 0,-3 1 1,-2 1-441,6-2 0,-5 2 0,11-2 0,-38 7 0,-14 4 0,-8 0 0</inkml:trace>
  <inkml:trace contextRef="#ctx0" brushRef="#br0" timeOffset="116877">16204 6221 24575,'37'-4'0,"-1"1"0,8-1 0,2 1 0,6-1 0,3 0-1384,1 1 0,4 0 1,2-1-1,2 1 1384,-2-1 0,2 0 0,1 1 0,3-1 0,-1 0-527,-4 0 0,1 0 0,1 0 0,1 0 0,1 0 0,0 0 527,-5-1 0,1 0 0,1 1 0,0-1 0,1-1 0,0 1 0,0-1-195,-7 1 0,0-1 1,1 1-1,0-1 1,0 0-1,0 0 1,0 0-1,0-1 195,0 1 0,-1 0 0,1-1 0,-1 0 0,1 1 0,-1-1 0,0 0 0,0 0 0,6-2 0,1 1 0,-1-1 0,0 1 0,-1-1 0,0 0 0,-1 1-270,-3-1 0,-1 1 0,0-1 0,-1 1 0,0-1 1,0 1-1,-1 0 270,5-1 0,0-1 0,0 1 0,-1 1 0,0-1 0,-1 0 13,7-1 1,0 1 0,-1-1 0,0 1 0,-1-1-14,-5 1 0,1 0 0,-2 0 0,0 0 0,0 0 0,-3 0 0,0 0 0,-1 0 0,0 0 0,-1-1 347,12-2 1,-1-1-1,-1 0 1,0 0-348,-3-1 0,0 0 0,-2-1 0,1 0 0,-3 1 0,1-1 0,-2 0 0,1 0 0,-3 1 0,-1-1 0,1 1 0,-1 0 577,-1 0 1,0 2-1,-1-1 1,1 2-578,14-3 0,0 1 0,-1 1 0,1 2 0,-1 0 0,0 1 0,-14 3 0,-1 1 0,1 0 0,0 0 0,1 0 0,0 1 0,0-1 0,0 0 0,0 1 0,0-1 0,0 1 0,-1 0 0,14-1 0,-1 0 0,-1 0 744,-5 0 1,-1 0 0,-2-1-745,-2 1 0,-2 0 0,-1 0 0,-4-1 0,-2 0 0,0-1 1155,15-3 0,-1-1-1155,-7 1 0,-1 0 912,-6 1 1,-2 1-913,-4 2 0,-1 2 1302,24-3-1302,-13 3 703,-12 2-703,-14 1 0,-11 2 0,-5 8 0,-4 23 0,0 0 0,0 5 0,2 14 0,0 5 0,2 8 0,0 3 0,0-21 0,-1-1 0,1 0 0,3 17 0,0-3 0,1-7 0,-1-3 0,0-9 0,0-3 0,7 21 0,-2-15 0,0-1 0,0 4 0,3 8 0,-2 1 0,-1-6 0,-4-10 0,0-6 0,-1 0 0,-2 2 0,1 0 0,-2-6 0,-1-11 0,-5-5 0,-12-7 0,-22-1 0,-26 1 0,21-2 0,-3 1 0,-3 0 0,-1 2 0,3-1 0,3 0 0,6 0 0,3-1 0,-11 2 0,24-4 0,11-2 0</inkml:trace>
  <inkml:trace contextRef="#ctx0" brushRef="#br0" timeOffset="118280">23084 5424 8191,'1'42'0,"1"0"0,1-5 0,2 3 1654,-1 4 0,1 5 0,1-2-1654,4 11 0,2-2 0,0-1 0,1-1 0,0 1 0,1-1 1415,-1-2 1,-1-2-1416,0-2 0,0-2 865,-2-4 1,0-3-866,6 22 6747,-4-16-6747,-5-17 113,-4-12-113,-3-4 0,2 0 0,-1 3 0,1 2 0,0-1 0,-1-1 0,1-4 0,-1-2 0,0-1 0,0-2 0,2-1 0,0-1 0,1 2 0,1 11 0,1 20 0,4 20 0,-4-23 0,0 0 0,8 28 0,-4-18 0,-2-22 0,-6-25 0,-2-19 0,-2-10 0,-1-2 0,-2 13 0,1 10 0,1 7 0</inkml:trace>
  <inkml:trace contextRef="#ctx0" brushRef="#br0" timeOffset="119594">23555 6059 24575,'16'-15'0,"5"-3"0,7-3 0,1 2 0,-2 7 0,-2 6 0,1 4 0,0 8 0,-2 8 0,-5 14 0,-6 16 0,-10 15 0,-7-24 0,-4 1 0,-3 2 0,-4 1 0,-4-1 0,-3 0 0,1-5 0,-2-1 0,-13 18 0,12-18 0,15-16 0,11-9 0,15-7 0,15-8 0,14-4 0,9-7 0,-4 0 0,-9 3 0,-14 5 0,-12 5 0,-5 3 0,-6 3 0,-3 0 0,0 0 0</inkml:trace>
  <inkml:trace contextRef="#ctx0" brushRef="#br0" timeOffset="121611">16796 6925 24575,'28'3'0,"16"12"0,-13-2 0,2 3 0,7 2 0,1 2 0,3-1 0,-1-1 0,-1-3 0,-1-3 0,-4-5 0,-1-4 0,-2-4 0,-1-6 0,-1-6 0,0-4 0,0-8 0,-1-4 0,3-5 0,1-2 0,1-1 0,2 0 0,4 3 0,2 2 0,1 5 0,3 4 0,1 5 0,2 4 0,4 3 0,2 4 0,2 2 0,2 4 0,-17 0 0,0 2 0,1 0 0,0 0 0,1 1 0,-1 0 0,0 0 0,0-1 0,-1 1 0,21 0 0,-2-1 0,-4-3 0,-1-1 0,-3-1 0,-1-2 0,-5-3 0,-1-1 0,-4-1 0,-1-2 0,0 0 0,-1 0 0,1-1 0,0 0 0,7 1 0,1 0 0,8-1 0,4-1-267,-17 4 0,2-1 0,0-1 267,4-3 0,-1 0 0,0-1 0,-1-2 0,0-1 0,-1 0 0,-5 0 0,0-1 0,-2 1-29,15-9 1,-2 0 28,-3 3 0,1 2 0,2 1 0,1 2 0,5 1 0,2 1 0,-19 6 0,2 1 0,0 1 0,0-1 0,1 1 0,-1 0 0,0 1 0,-1-1 0,1 2 0,-2 1 0,1 0 0,1 1 0,0 1 0,2 1 0,0 0-291,4 0 1,1 1 0,0 0 290,4-1 0,1 0 0,0 0 0,1-1 0,1 0 0,-2-2 0,-4 1 0,0-1 0,-3-1 0,-5 1 0,-1 0 0,-3 0 0,9-4 0,-4 1 381,-10 2 0,-4 1-381,17-2 58,-15 4-58,-7 4 909,-5 2-909,0 0 0,1 1 0,7 1 0,4 3 0,0 1 0,-7 0 0,-8 0 0,-9-1 0,-5-1 0,-4-1 0</inkml:trace>
  <inkml:trace contextRef="#ctx0" brushRef="#br0" timeOffset="124760">24017 6925 24575,'3'47'0,"8"18"0,-3-18 0,1 5 0,3 7 0,0 2 0,2 2 0,-1 0 0,0-2 0,-1-3 0,-1-6 0,-1-4 0,-2-6 0,0-2 0,-3-6 0,0-1 0,2 25 0,-2 0 0,-2-1 0,0-4 0,-1-9 0,0-14 0,-1-12 0,-1-14 0,-4-24 0,-6-40 0,1 10 0,0-6 0,0 11 0,1-2 0,-1 0-143,-1-2 0,0-1 0,0 0 143,0 3 0,0 1 0,-1 1 0,-3-13 0,0 4 0,2 8 0,-1 4 0,3 9 0,0 2 0,-5-14 0,5 13 0,5 7 0,2 7 429,1 7-429,1 4 0,0 5 0,-2 6 0,-6 14 0,-16 21 0,5-11 0,-2 3 0,-5 4 0,-1 1 0,-3 2 0,1-2 0,3-4 0,3-1 0,-12 13 0,19-19 0,17-20 0,20-27 0,2-7 0,2-6 0,11-17 0,4-4-249,-10 12 1,1-1-1,0 0 249,0 0 0,0 1 0,-1 1 0,9-12 0,-2 6 0,-10 14 0,-1 5 0,10-7 0,-6 25 0,10 28 0,-10 5 0,2 5 0,9 9 0,2 5 0,-10-10 0,1 3 0,0-1 0,14 15 0,-1-2 373,-7-8 0,-3-2-373,-8-8 0,-3-3 0,4 5 0,-16-15 0,-7-7 0,-6-4 0</inkml:trace>
  <inkml:trace contextRef="#ctx0" brushRef="#br0" timeOffset="127613">24264 10009 24575,'6'-35'0,"-1"0"0,5-15 0,1-5 0,-1 9 0,0-1 0,-1-2 0,1-2 0,0-1 0,-2 1 0,-1 5 0,-1 0 0,-1 3 0,-1-8 0,-2 4 0,-2-15 0,0 32 0,0 25 0,3 36 0,1 4 0,1 6 0,4 19 0,1 6-275,-2-15 1,2 2 0,0-1 274,2 3 0,1-1 0,1-2 0,0-5 0,0-3 0,2-2 0,5 7 0,3-5 0,-4-12 0,3-10 0,16-27 0,-18-23 0,-4-12 0,1-20 0,-5-8 0,-4 16 0,-3-2 0,0 0 0,-1 3 0,-2 0 0,0 3 0,-2-9 0,-1 5 0,-2-14 0,0 32 823,1 21-823,2 13 0,4 16 0,10 19 0,9 19 0,-10-22 0,1-1 0,13 25 0,-7-15 0,-7-21 0,-7-23 0,-4-29 0,-2-24 0,0 22 0,-2 0 0,1-25 0,1 21 0,2 21 0,6 24 0,17 41 0,-7-9 0,2 5 0,4 12 0,1 3 0,0 0 0,-2-2 0,-4-12 0,-2-3 0,9 17 0,-12-31 0,-6-20 0,-5-25 0,-2-29 0,-1 12 0,-1-3 0,0-6 0,0-1 0,-1 1 0,2 1 0,-1 5 0,1 2 0,4-19 0,4 18 0,3 15 0,1 10 0,-1 5 0,-1 4 0,1 1 0,1 1 0,5 1 0,3 2 0,3 1 0,2-1 0,4-1 0,3-1 0,-1-1 0,-2-2 0,-7 0 0,-6 0 0,-6 0 0,-5 0 0,-4-6 0,-2-7 0,0-9 0,-5-7 0,-11-6 0,-21-3 0,9 21 0,-3 1 0,-5 2 0,-3 3 0,1 4 0,-1 3 0,4 5 0,2 4 0,-18 17 0,17 20 0,15 19 0,14-23 0,2 2 0,3 2 0,2 1 0,3-1 0,4-1 0,1-3 0,3-2 0,17 20 0,-2-15 0,-7-18 0,-5-12 0,-3-13 0,6-29 0,-6 0 0,-1-6 0,3-20 0,-1-7-417,-5 11 0,0-3 0,-2-1 417,-2-4 0,-1-1 0,-3 0 0,-3-1 0,-3 0 0,-2 2 0,-3 5 0,-2 3 0,-1 1-26,-1 7 0,-2 1 0,-1 3 26,-7-12 0,-1 6 0,7 11 0,1 3 0,-9-15 0,11 20 0,9 17 1246,3 15-1246,7 23 83,13 29-83,-2-14 0,4 3 0,8 13 0,3 2-258,-6-14 0,2 1 1,0 0 257,1-1 0,0 0 0,0 0 0,1-2 0,0-1 0,1-2 0,10 14 0,0-3 0,-5-10 0,-1-3 0,-4-5 0,-1-3 0,15 14 0,-10-17 0,-6-7 773,-3-7-773,1-2 0,13-2 0,8-4 0,-16 0 0,-2-4 0</inkml:trace>
  <inkml:trace contextRef="#ctx0" brushRef="#br0" timeOffset="128594">24111 8984 24575,'0'-15'0,"0"1"0,-1 2 0,-1 7 0,0 9 0,1 8 0,1 4 0,-2 0 0,-2-5 0,-1-6 0,1-3 0,3-2 0</inkml:trace>
  <inkml:trace contextRef="#ctx0" brushRef="#br0" timeOffset="129714">26045 9389 24575,'35'-20'0,"12"-5"0,-17 10 0,1-1 0,28-12 0,-16 9 0,-17 10 0,-13 6 0,-6 3 0,-5 3 0,-1 0 0,-1-1 0</inkml:trace>
  <inkml:trace contextRef="#ctx0" brushRef="#br0" timeOffset="131260">26567 8805 24575,'-31'-15'0,"-12"-1"0,-10-3 0,20 10 0,1 4 0,-7 4 0,8 12 0,26 9 0,3 8 0,2 4 0,3 2 0,3-2 0,5-4 0,4-8 0,1-6 0,1-6 0,-1-4 0,1 0 0,1-2 0,-1-2 0,-1-3 0,-4-6 0,-2-6 0,-3-7 0,-2-7 0,0-8 0,0 0 0,-1 2 0,-1 8 0,-1 9 0,-2 9 0,0 12 0,0 14 0,0 14 0,2 16 0,2 7 0,2 6 0,0 3 0,-2-29 0,1 0 0,0 3 0,1 0 0,1 3 0,0 0 0,2 3 0,0 0 0,1 0 0,0-1 0,1 0 0,1 0 0,0-1 0,0-1 0,2 0 0,0-1 0,1 1 0,0-2 0,0-1 0,0-2 0,-1-4 0,0-2 0,9 14 0,-6-15 0,-6-14 0,-3-8 0,-3-5 0,-3-1 0,0-2 0</inkml:trace>
  <inkml:trace contextRef="#ctx0" brushRef="#br0" timeOffset="139050">26544 8809 24575,'3'35'0,"5"8"0,7 14 0,4 0 0,1-4 0,-3-11 0,-3-10 0,2-7 0,1-9 0,2-5 0,2-4 0,1-6 0,-3-6 0,-2-8 0,-5-9 0,-5-7 0,-3-5 0,-2-3 0,-2 4 0,-1 7 0,-2 8 0,-1 10 0,2 11 0,5 14 0,9 13 0,6 5 0,5-2 0,0-8 0,-7-10 0,-3-6 0,-2-6 0,0-6 0,2-4 0,1-8 0,1-6 0,10-25 0,-5 7 0,6-18 0,-9 16 0,-6 3 0,-6 8 0,-8 9 0,-9 7 0,-8 10 0,-2 9 0,4 7 0,8 8 0,6 7 0,3 6 0,2 8 0,7-2 0,11-4 0,14-8 0,16-10 0,9-12 0,1-11 0,-9-6 0,-15-6 0,-12-1 0,-11 0 0,-6-2 0,0-2 0,0-2 0,4 2 0,5-3 0,-6 12 0,3 7 0,-5 15 0,5 10 0,7 4 0,3 0 0,3-3 0,0-3 0,-4-4 0,0-1 0,-5-4 0,-2-4 0,0-5 0,-1-10 0,0-6 0,-3-4 0,-3-1 0,-1 7 0,0 3 0,1 6 0,0 4 0,0 3 0,0 3 0,-1 9 0,-1 10 0,-3 7 0,0 1 0,-2-9 0,2-8 0,1-8 0,1-6 0,-1-6 0,0-6 0,-2-5 0,0-2 0,-1 3 0,0 3 0,-5 5 0,-7 4 0,-6 6 0,-3 3 0,3 5 0,4 8 0,3 3 0,3 4 0,4-3 0,5-4 0,12-3 0,19-5 0,17-4 0,16-10 0,-30-1 0,1-3 0,-2-3 0,-2-1 0,-1-3 0,-1-1 0,15-15 0,-30 19 0</inkml:trace>
  <inkml:trace contextRef="#ctx0" brushRef="#br0" timeOffset="139050">28001 9140 24575,'-24'13'0,"-15"7"0,-1 1 0,4-2 0,3 0 0,-13 6 0</inkml:trace>
  <inkml:trace contextRef="#ctx0" brushRef="#br0" timeOffset="139050">28001 8782 24575,'-21'0'0,"-16"4"0,-2 2 0,-7 2 0,1 1 0,3 0 0,1 1 0,4-1 0,1 1 0,-21 8 0,14 1 0,12 2 0,13-1 0,6 2 0,5 1 0,2 1 0,2 1 0,1 0 0,7-2 0,13-1 0,21-2 0,24-3 0,-22-11 0,0-3 0,-1 0 0,-2-2 0,26-2 0,-16-3 0,-12 1 0,-2-1 0,-2 1 0,-9-1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7:32:07.76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19369 5878 24575,'55'-1'0,"-1"-1"0,-9 0 0,3 0 0,3 0 0,-1 0 0,3 1 0,2-1 0,2 0-1134,-3-1 1,2 1-1,1 0 1,1-1 0,0 0 1133,4 0 0,1 0 0,0 0 0,1-1 0,1 0 0,-9 1 0,1-1 0,0 0 0,0-1 0,1 0 0,-1 0-323,2-1 1,0-1 0,0 0 0,0 0 0,-1-1-1,0 0 323,-1 0 0,0 0 0,-1 0 0,0-1 0,0 1 0,0-1 0,0 1 0,0 0 0,0-1 0,-1 1 0,1 0 0,-1 0-70,9-1 0,0 1 1,0-1-1,-1 2 1,-1 0 69,-3 2 0,0 0 0,-1 0 0,0 2 0,-2-1-214,7 1 1,0 1-1,-2 0 1,-1 2 213,-8-1 0,-2 2 0,-1 0 0,-2 0 684,4 0 0,-4 1 1,-3 0-685,2 1 0,-6-1 2804,7 0-2804,-11-2 2550,-8 0-2550,23-2 0,-4 1 0,6 0 0,-6-1 0,3 0 0,3 0-184,-2 1 1,4-1 0,2 1-1,0 0 184,7-1 0,1 1 0,1 0 0,0 0 0,-3 1 0,1 0 0,-1 0 0,0 0 0,-5 0 0,0 0 0,-2 1 0,-1 0-81,6 0 1,-2 1-1,-4 0 81,6 0 0,-5 0 0,-14 0 0,-6-1 0,2 1 0,-21-1 0,-11 0 0,-4 1 0,-2-1 0</inkml:trace>
  <inkml:trace contextRef="#ctx0" brushRef="#br0" timeOffset="5881">4010 8578 24575,'37'-1'0,"0"0"0,6 0 0,4 0 0,13-1 0,2 1 0,-17 0 0,1 1 0,1-1-409,0 0 0,2-1 0,0 0 409,2 0 0,1-1 0,1-1 0,1-1 0,1 0 0,1-2 0,2 0 0,1 0 0,-1-1 0,2-1 0,-1 1 0,0-1 0,-3 0 0,-1-1 0,0 1 0,-2 0 0,-2 1 0,0 0 0,-5 1 0,-1 0 0,-1 1 0,19-2 0,-1 1 0,1 2 0,-1 0 0,0 0 0,1 1 0,-19 1 0,2 1 0,-1 0 0,3 0 0,1 0 0,0 1 0,5 0 0,1 2 0,2 0-685,6 1 1,2 1 0,3 1 684,-9 0 0,2 0 0,2 0 0,0 1-366,-7-1 1,1 0 0,0 1 0,1-1 0,0 0 365,4 0 0,2 0 0,-1 0 0,1 0 0,-1-1 0,-3 0 0,1 0 0,0 0 0,-2-1 0,0 0-314,7-1 0,-1 1 0,-2-2 0,0 1 314,-7-1 0,-1 0 0,-1-1 0,-2 1 147,5-1 1,-2 0 0,-3 0-148,10 1 0,-6-2 766,-11 0 0,-3-1-766,0-4 0,2-2 0,-1-2 0,4-1 0,4-1-20,1 1 1,3-1 0,4 0 0,2 0 19,-10 3 0,3 0 0,1 0 0,1 0 0,2 1 0,1 0-457,-1 1 1,1 0 0,2 0 0,0 1 0,2 0 0,0 1 0,1 0 456,-1 0 0,0 1 0,1 0 0,0 1 0,2 0 0,-1 0 0,1 1 0,0-1-414,-5 1 0,1 1 0,1-1 0,-1 1 0,1-1 0,-1 2 0,1-1 1,0 0-1,-1 0 414,0 1 0,0 0 0,0 0 0,0 0 0,-1 0 0,1 1 0,-1-1 0,-1 1 0,0 0 0,2-1 0,-1 1 0,1 0 0,-1 0 0,-1 0 0,-1 1 0,-2-1 0,-1 1-132,4-1 1,-2 2 0,-1-1-1,-1 0 1,-2 1 0,-2-1 131,14 1 0,-3 0 0,-3 0 0,-5 0 724,16 2 0,-10-1-724,-19-2 0,-2 1 0,8-1 0,4 0 0,-3 3 0,5 1 0,6 1 32,-13-1 0,5 0 1,2 2-1,3-1 1,2 1-1,1 0-32,-3 0 0,1 1 0,2 0 0,1 0 0,2 0 0,1 1 0,0 0 0,1 0-52,-6-1 0,1 1 0,1 0 0,1 0 0,0 0 1,1 1-1,0-1 0,0 0 0,-1 1 0,0-1 52,0 0 0,0 1 0,0-1 0,0 1 0,0-1 0,0 1 0,-1-1 0,0 0 0,-1 0 0,0 0 0,0 0 0,1-1 0,0 1 0,-1-1 0,-1 1 0,0-1 0,-2-1 0,-1 1 0,-2-1-56,13 1 0,-3 0 1,-1 0-1,-3-1 0,-1 0 1,-2-1 55,9 0 0,-4-1 0,-2-1 0,-4 0-4,0-1 1,-5-1-1,-3 0 4,2 0 0,-2-1 0,13-1 0,4-2 0,-15-2 0,3-1 0,5-1 128,-8 1 1,5-1-1,2 0 1,3 0 0,1-1-129,-6 1 0,2-1 0,1 0 0,2 0 0,1 0 0,1 0 0,1 0 37,-7 1 1,1-1-1,1 1 1,1-1 0,0 1-1,1-1 1,0 1 0,1-1-1,-1 1-37,3-1 0,1 1 0,0-1 0,1 0 0,-1 1 0,1 0 0,0-1 0,-1 1 0,0 0 0,-2 1 0,0-1 0,0 1 0,0 0 0,-1 0 0,1 0 0,-1 0 0,-1 1 0,0-1-117,3 1 1,-1 0-1,0 0 1,0 1-1,-1 0 1,-1-1-1,-1 2 1,-1-1 116,8 0 0,-1 1 0,-1-1 0,-2 2 0,-1-1 0,-2 0-133,0 1 1,0 0-1,-3 0 1,-1 1 0,-3-1 132,1 1 0,-1 0 0,-3 0 0,-4 0 1040,17-1 0,-6 2-1040,-17-1 0,-5 1 4612,1 1-4612,-23 1 3806,-8 0-3806,7-1 1507,39-2-1507,4 2 0,8 2 0,-3 0 0,5 1 0,2 1-645,-6-1 1,2 2 0,2-1-1,1 2 645,-9-2 0,0 1 0,2 0 0,-1 0 0,1 0 0,1 0 0,1 0 0,-1-1 0,1 1 0,-2-1 0,-1 0 0,-1-1 0,0 0 0,-1 0 0,0-1-253,6 0 0,-1 0 1,-1 0-1,-2-1 253,6-1 0,-2 0 0,-4 0 0,6-1 0,-6-1 0,-17 1 0,-6-2 0,8 1 0,-25 0 0,-10 0 0</inkml:trace>
  <inkml:trace contextRef="#ctx0" brushRef="#br1" timeOffset="27477">17426 13120 24575,'47'21'0,"-17"-6"0,3 1 0,7 4 0,3 1 0,0-1 0,1 0 0,-2-4 0,-1-2 0,-4-5 0,0-3 0,-2-3 0,0-4 0,-1-5 0,0-3 0,0-4 0,0-2 0,-2-3 0,0 0 0,-2 0 0,1 2 0,30-7 0,4 11 0,-29 10 0,0 1 0,3 1 0,0 0 0,1 0 0,0 0 0,-1 0 0,-1 0 0,-2 1 0,0 0 0,-3 0 0,0 0 0,28 1 0,-4-1 0,-4-5 0,-2-2 0,1-5 0,-2-3 0,-4 1 0,-5 0 0,-9 6 0,-2 4 0,3 2 0,7 1 0,14 0 0,9-1 0,-29-1 0,1 0 0,0 0 0,0 0 0,29-2 0,-3 2 0,0 1 0,-27 1 0,0 0 0,0 0 0,1 0 0,27-1 0,-15-1 0,-22 0 0,-15 0 0</inkml:trace>
  <inkml:trace contextRef="#ctx0" brushRef="#br1" timeOffset="31828">6836 14205 24575,'33'-10'0,"0"0"0,6-2 0,2 1 0,12-3 0,2 0 0,2 1 0,1 1 0,-2 2 0,0 1 0,-2 1 0,-1 1 0,-5 1 0,-1 0 0,-5 2 0,-2-1 0,25-3 0,-16 2 0,-11 3 0,-5 2 0,3 1 0,7-2 0,8 0 0,5 0 0,0 0 0,5 4 0,4 0 0,-32-1 0,0 0 0,2 1 0,0-2 0,-1 1 0,0-2 0,1 1 0,0 0 0,2 1 0,2 1 0,2 2 0,2 0 0,4 2 0,0 0 0,5 0 0,0 0 0,2-1 0,2-2 0,1-1 0,1-1 0,2 0 0,1-2 0,-1 1 0,1-1 0,-3-2 0,0 0 0,-2-3 0,-2 0 0,-6 0 0,-1 1 0,-6 0 0,-1 1 0,-1 2 0,-1 2 0,28 3 0,-11 0 0,7-1 0,-23-2 0,5-2 0,3 0 0,5 0 0,5-1-719,0 0 0,4-1 1,3 0-1,1-1 719,-5 2 0,2-1 0,1 0 0,0 0 0,1 0 0,-8 1 0,0-1 0,1 1 0,-1-1 0,0 1 0,-1 0 0,6 0 0,0-1 0,-2 1 0,-1 0 0,-2 0-170,4 1 0,-2 0 1,-3 1-1,-2 0 170,1 0 0,-3 2 0,-3 1 0,2 5 0,-2 1 0,-2 0 0,2 1 0,11-2 0,6-1-588,-10-4 0,4 0 0,4-1 588,-13-1 0,2-1 0,3 0 0,0 0 0,1 1-98,7-1 1,1 1-1,1-1 1,0 1 0,2 0 97,-9 0 0,1 1 0,0-1 0,1 1 0,-1 0 0,0-1 0,-2 1 0,1 0 0,-1 0 0,-1 1 0,0-1 0,-3 0-131,15 1 1,-3 0 0,-2 0 0,-1 0 130,-7 0 0,-2 0 0,-1 0 0,-3-1-10,-1 1 1,-2 0 0,-2-1 9,15 1 0,-1 0 0,4 2 0,2 1 91,-13-3 0,3 1 0,3 0-91,-2 1 0,3-1 0,2 2 0,1-1 141,-6 0 0,0 1 1,2 0-1,0 0 1,0 0-142,0 1 0,1-1 0,0 1 0,-1 0 0,-1 1 0,5 1 0,-1 1 0,-2 0 0,-1-1 394,7 2 1,-2 0 0,-6-1-395,3 2 0,-6-3 16,-15-2 0,-1-2-16,0-1 0,0-2 0,2-2 0,3-1 0,1 1 0,3-2 0,7 1 0,-3 0 0,6 0 0,4 0 0,2 0 0,-1 1 0,-3-1-289,3 0 1,-2 0-1,-1 1 1,2-1 0,4 1 288,-6 0 0,4 0 0,3 0 0,-1 0 0,0 0 0,-3 1 0,-3-1 0,0 1 0,-3 1 0,-1-1 0,-3 1 0,1 0 415,5 0 0,0 0 0,-2 1 0,-3-1-415,1 1 0,-2-1 0,-4 1 0,6 0 0,-5 0 0,17 1 0,-13-1 0,-13-2 3329,-4-2-3329,4-3 0,23-7 0,-2 0 0,9 0-474,-21 4 1,3-1 0,3 0 0,1 0 473,-2 0 0,1 0 0,2 0 0,1-1 0,1 1-588,5 0 0,2-1 0,1 1 0,-1-1 0,1 1 588,-1 1 0,1-1 0,0 1 0,-1 0 0,-1 0 0,-6 1 0,0 0 0,-1 0 0,-1 0 0,-1 1-246,7-1 1,-1 1 0,-1 0-1,-3 0 246,8 0 0,-3 1 0,-2 0-77,-8 1 0,-1 1 0,-3-1 77,19 0 0,-5 0 963,-9 0 0,-3 0-963,-6 0 0,-3 0 3079,22-4-3079,-23 2 0,-20 3 0,-13 1 0</inkml:trace>
  <inkml:trace contextRef="#ctx0" brushRef="#br1" timeOffset="33394">7056 14842 8191,'47'1'0,"9"0"0,11 1 762,-20-2 0,4 1 1,3-1-1,2-1-762,-3 0 0,3 0 0,1 0 0,1-1 0,1-1 0,2 0 0,2 0 0,0-1 0,0 0 0,-1-1 0,-4 0 0,0 0 0,-1 0 0,-1-1 0,-1 1 0,8-2 0,-1 0 0,-1 0 0,-3 1 881,8-2 0,-3 1 1,-4-1-882,-13 2 0,-2 0 0,-2 0 992,10-2 0,-4 0-992,-10 1 0,-3 0 5831,26-4-5831,-9 4 2327,-4 1-2327,-5 5 137,-10 2 0,-13 0 0,-8 1 1</inkml:trace>
  <inkml:trace contextRef="#ctx0" brushRef="#br1" timeOffset="37894">11483 15021 24575,'-44'0'0,"-18"0"0,19-1 0,-2 0 0,-6-2 0,-1-1 0,0-2 0,-1-1 0,1 0 0,0-1 0,2 0 0,0 0 0,1 0 0,0 0 0,1 1 0,2-1 0,0-1 0,0 0 0,4-1 0,0 0 0,2-1 0,2-1 0,4-2 0,1-1 0,3-2 0,2-2 0,1-2 0,2-3 0,2-5 0,2-2 0,2-5 0,2-2 0,3-4 0,3-2 0,2-1 0,3-1 0,2 1 0,2-1 0,0 5 0,2 0 0,2 3 0,4 1 0,5 2 0,5 2 0,10 0 0,6 3 0,15-2 0,5 3 0,-9 8 0,3 1 0,2 1-567,11-2 0,2 2 1,3 1 566,-10 4 0,1 1 0,1 1 0,0 1 0,4 0 0,1 0 0,1 1 0,0 1 0,2 0 0,0 1 0,1 1 0,-1 0-493,0 1 0,0 1 0,0 0 0,-1 0 493,-1 0 0,0 1 0,0 0 0,0 1 0,-1 0 0,0 0 0,0 0 0,0 1 0,1 1 0,0 1 0,-1 0 0,1 1 0,1-1 0,0 2 0,0-1 0,1 1 0,1 1 0,1 0 0,0 1 0,-1 0 0,1 1 0,0-1 0,-1 1 0,0-1 0,-3 0 0,0 0 0,-2-1 0,0 0 0,-3 0 0,-2 0 0,0-1 0,-3 0 0,3-1 0,-3 0 0,-2 0 0,12-1 0,-4 0 0,-3 0 0,0 1 0,2 1 0,4 2-215,-12-1 1,3 1 0,0 0 214,2 1 0,1 0 0,0 0 0,-3 1 0,1 0 0,-2-1 0,-2 0 0,-2 0 0,0-1 731,17 2 1,-2 0-732,-8-1 0,-2 1 1034,-7-1 1,-2 1-1035,-5-1 0,-2 0 0,29 7 0,-4-1 783,-2 3-783,0 3 0,-2 2 0,-5 0 0,-10-2 0,-12-2 0,-11-2 0,-10 3 0,-4 5 0,-3 12 0,-7 10 0,-14 10 0,4-23 0,-3 0 0,-3 1 0,-2-1 0,-1 1 0,0-2 0,2-2 0,-1-1 0,-21 23 0,20-25 0,-2 1 0,-4 3 0,-2 1 0,-3 3 0,-1 1 0,-2 3 0,1 0 0,2-2 0,1 0 0,5-3 0,1-1 0,2-3 0,1-1 0,1-3 0,-2-1 0,-2 0 0,-3-1 0,-3 0 0,-4-2 0,-4 0 0,-2-1 0,-3-2 0,-3-2 0,-3-1 0,-2-2 0,-5-2 0,-1-2 0,-4 0 0,-1-3-192,20-1 1,0-1 0,-1 0 191,-1-2 0,-1 0 0,0 0 0,0-1 0,0 0 0,-1 1 0,0-1 0,0 0 0,0 0 0,1 0 0,0 0 0,1 0 0,1 1 0,1 0 0,1 0 0,-22 0 0,2 0 0,2 0 0,0 0 0,4 0 0,-3 0 0,10 0 0,-3 0 0,2 0 0,-8 1 0,1 0-9,11-1 1,-2 1 0,4 0 8,-2 0 0,3 0 0,2 0 0,1 0 0,2 1 0,1-1 0,0 0 0,0 1 0,-2 0 0,0 0 286,1 1 1,0 0-287,0 0 0,1-1 13,4 1 0,0 0-13,3 0 0,0 0 0,-1 0 0,0 0 0,1 1 0,-1 0 0,0 0 0,-1 1 0,1 0 0,1 0 0,-28 5 0,6-1 0,10-3 0,11 0 0,12-3 0,8-1 0,10-1 0,2-1 0,6-4 0,-2 2 0,3-2 0,-2 3 0,-1 1 0,-1 0 0</inkml:trace>
  <inkml:trace contextRef="#ctx0" brushRef="#br1" timeOffset="45094">511 13681 24575,'4'49'0,"2"-14"0,1 3 0,2 11 0,2 2 0,2 8 0,1 0 0,0-1 0,0 0 0,-1-5 0,-1-2 0,-3-7 0,0-4 0,3 20 0,-7-23 0,-4-19 0,-1-10 0,0-5 0</inkml:trace>
  <inkml:trace contextRef="#ctx0" brushRef="#br1" timeOffset="46528">470 13618 8191,'51'-6'0,"-2"1"0,9-1 1363,-4 1 1,6 0 0,8-1-1364,-14 2 0,6 0 0,5 0 0,2 0 0,1 0 0,-1 0 0,-4 1 0,2-1 0,-1 0 0,-2 0 0,1 1 0,2-1 0,3 0-33,-11 0 0,2 1 1,2-1-1,2 1 1,0-1-1,-1 0 1,0 0-1,-3 0 1,-2 0 32,12-1 0,-2 0 0,-2 0 0,-1-1 0,-1 1 0,1-1 0,-4 1 0,0-1 0,-1 1 0,0-1 0,0 0 0,-2 0 205,7-1 1,-1-1 0,-1 0 0,-1 1-1,-2-1-205,7-1 0,-3 0 0,-1 1 0,-2-1 1311,7-1 0,-3-1 0,-2 1-1311,-11 1 0,-2-1 0,-1 1 370,11-2 1,-2 0-371,-8 2 0,-2 0 1988,-6 2 1,-1 1-1989,-4 1 0,0 0 1079,0 2 1,-1 0-1080,4-1 0,0 1 374,3 0 0,0 0-374,0 0 0,0 0 0,0 1 0,0 0 0,-4 1 0,-1 0 0,-3 0 0,-1 0 0,24 1 0,-10 0 0,-10 0 0,-10 0 0,-11 0 0,-7 1 0,-6 1 0,-2 1 0,0 7 0,1 12 0,3 23 0,-1-12 0,0 3 0,1 6 0,0 0 0,2 4 0,1-2 0,1-2 0,-1-3 0,8 25 0,-1-20 0,-4-16 0,-5-12 0,-1-7 0,-3-3 0,-1-3 0,-1-2 0</inkml:trace>
  <inkml:trace contextRef="#ctx0" brushRef="#br1" timeOffset="48110">584 14640 24575,'44'-18'0,"1"1"0,-1-1 0,14-3 0,3 0 0,3-1 0,-15 6 0,2 0 0,1-1 0,2 1 0,0 0-1052,5 0 0,1 1 0,0-1 0,1 2 0,0 0 1052,-2 2 0,0 0 0,0 1 0,0 1 0,0 0 0,-3 2 0,1 0 0,-1 1 0,-1 0 0,0 1-106,10-1 1,-1 1 0,-1 1 0,-1 0 105,-4 1 0,-1 0 0,0 1 0,-1-1 0,-3 1 0,0 0 0,0 0 0,-1 0 186,12 0 0,-1-1 0,-1 0-186,-5 1 0,-2-1 0,-1 1 0,-5-1 0,-1 1 0,-1-1 0,15-1 0,-4 0 0,-6 0 0,-3 0 1229,-5 0 0,-1 1-1229,-4-1 0,-1 1 889,1-1 1,-1 1-890,3 0 0,0 1 443,1 1 0,0-1-443,1 2 0,-1 0 0,0 1 0,-1 0 0,0 0 0,0 0 0,1 0 0,1 0 0,1-1 0,0 0 0,2-1 0,0 0 0,2-1 0,0-1 0,-1-2 0,0-2 0,-1 1 0,-1-2 0,-3-2 0,-2 0 0,-4 1 0,-2-1 0,21-9 0,-10 1 0,-7 3 0,-3 2 0,-4 3 0,-6 4 0,-6 4 0,-9 2 0,-3 1 0</inkml:trace>
  <inkml:trace contextRef="#ctx0" brushRef="#br1" timeOffset="49314">4078 13368 24575,'1'38'0,"-1"0"0,3 4 0,0 3 0,1 9 0,1 1 0,0-1 0,2-2 0,1-6 0,1-2 0,0-6 0,0-1 0,7 22 0,-1-8 0,-3-7 0,-3-11 0,-3-10 0,-2-7 0,-2-7 0,2-2 0,1-3 0,-1-3 0,-1 1 0</inkml:trace>
  <inkml:trace contextRef="#ctx0" brushRef="#br1" timeOffset="50693">4793 14130 24575,'10'53'0,"0"0"0,-1-4 0,0-3 0,0-6 0,0-3 0,6 22 0,-4-19 0,-2-14 0,-2-10 0,-4-10 0,-2-2 0</inkml:trace>
  <inkml:trace contextRef="#ctx0" brushRef="#br1" timeOffset="52427">4774 14242 24575,'-12'27'0,"0"-1"0,-1 0 0,2-6 0,4-7 0,3-2 0,-4 14 0,-7 22 0,5-16 0,-1 2 0,0 4 0,-1-2 0,-6 21 0,6-23 0,7-18 0,4-15 0,3-10 0,1-6 0,3-7 0,5-5 0,7-11 0,6-8 0,4-7 0,2-4 0,-5 5 0,-4 7 0,-5 14 0,-8 13 0,-3 10 0,-3 6 0,1 2 0,2 1 0,9-2 0,15-1 0,16-1 0,19 3 0,-27 3 0,0 1 0,0 2 0,-2 1 0,23 7 0,-20-3 0,-18-2 0,-9-3 0,-6-1 0,-4 2 0,-1 2 0,0-4 0,0 1 0</inkml:trace>
  <inkml:trace contextRef="#ctx0" brushRef="#br1" timeOffset="55060">4868 15173 24575,'7'29'0,"6"12"0,6 13 0,1 0 0,-1-11 0,-8-16 0,-5-11 0,-4-5 0,-2-4 0,0-3 0</inkml:trace>
  <inkml:trace contextRef="#ctx0" brushRef="#br1" timeOffset="56311">4804 15025 24575,'-14'5'0,"3"0"0,2 0 0,4-5 0,2-5 0,1-5 0,1-1 0,-1 2 0,0 3 0,0 4 0,-1 1 0,0 0 0,1 0 0,1 0 0,1 0 0</inkml:trace>
  <inkml:trace contextRef="#ctx0" brushRef="#br1" timeOffset="57744">5519 14990 24575,'-31'-5'0,"2"1"0,-1 3 0,10 6 0,10 8 0,7 7 0,15 16 0,5-7 0,14 8 0,4-15 0,0-5 0,4-4 0,-2-5 0,-7-4 0,-8-5 0,-7-5 0,-5-10 0,0-16 0,1-14 0,-4-7 0,-1 3 0,-5 13 0,-1 15 0,1 12 0,1 8 0,1 2 0,1 10 0,0 15 0,1 20 0,3 17 0,-3-26 0,2 1 0,2 4 0,3-1 0,2 2 0,3-1 0,2-1 0,2 0 0,1-3 0,0-3 0,-1-5 0,0-3 0,14 14 0,-8-16 0,-7-11 0,-3-7 0,-1-8 0,2-14 0,3-15 0,-10 9 0,-1-1 0</inkml:trace>
  <inkml:trace contextRef="#ctx0" brushRef="#br1" timeOffset="60927">5070 13808 24575,'0'9'0,"0"-1"0,0-2 0,0-1 0,0-3 0,0 0 0</inkml:trace>
  <inkml:trace contextRef="#ctx0" brushRef="#br1" timeOffset="61663">5070 13852 24575,'0'8'0,"0"1"0,0-1 0,0-1 0,0-1 0,0-1 0,0 0 0,0 2 0,0-1 0,0-2 0,0-1 0</inkml:trace>
  <inkml:trace contextRef="#ctx0" brushRef="#br1" timeOffset="65664">5073 14128 8191,'9'0'0,"6"0"5063,8 4-5063,6 6 2818,1 5-2818,-1 4 1719,-3 2-1719,-1 1 6784,-3 1-6784,-2 3 0,-1 4 0,-1 7 0,-1 10 0,2 12 0,-9-24 0,-1 1 0,1 4 0,0 2 0,-2 4 0,0 1 0,-1 1 0,-2 1 0,-1 0 0,-1-1 0,-1-3 0,0-1 0,-1-7 0,-1-1 0,-2 28 0,-7-8 0,-10-2 0,6-24 0,-3-1 0,-4 2 0,0 0 0,-3 1 0,0 0 0,-2 0 0,0 0 0,0 0 0,-1-2 0,-1 1 0,0 0 0,1-3 0,-1-1 0,-1 0 0,-1-2 0,0-1 0,-1-1 0,1-2 0,-2-2 0,-2-1 0,-1-2 0,1-1 0,-1-2 0,-5-1 0,0-1 0,-5 0 0,0-1 0,-7 1 0,-1-1 0,-4-1 0,-2-1 0,-1 0 0,-2-1 0,0 0 0,0-1 0,2-1 0,-1 1 0,-1-2 0,-2 0 0,-2 0 0,-1-1-281,19 0 1,-1-1 0,-1 0 280,-5 0 0,-2 0 0,0 0 0,-4-1 0,0 1 0,-1 0 0,-1-1 0,0-1 0,-1 1 0,0 0 0,-1 0 0,1 0 0,4 0 0,1 0 0,2 0 0,3 0 0,1-1 0,1 0-33,5 0 0,1 0 1,1-1 32,-15-1 0,3-1 0,4 0 0,2-1 0,3 0 0,2 0 0,2-1 0,2 0 0,3 0 0,1 0 418,1 1 0,1 0-418,-30-7 103,3-1-103,4-4 0,2-6 0,-1-2 0,1-5 0,0-3 0,0 1 0,5 0 0,3 1 0,5 2 0,3 0 0,1 0 0,1 3 0,-2 1 0,-1 0 0,0 2 0,-3-2 0,-2-1 0,-4-1 0,-2-2 0,3-1 0,0-1 0,4-3 0,3-6 0,1-3 0,3-4 0,2 0 0,5-2 0,5 0 0,3 0 0,5-1 0,3 3 0,5 0 0,3 2 0,4 4 0,2 5 0,1 5 0,0 2 0,1 2 0,4-2 0,4 1 0,4 1 0,4 0 0,0 4 0,2 3 0,-3 4 0,-1 5 0,-5 4 0,-3 4 0,-3 2 0,-1 0 0,-2 2 0,-5-1 0,-12-3 0,-18-7 0,-17-9 0,-9-8 0,30 12 0,0-1 0,-20-11 0,12 1 0,14 7 0,12 4 0,7 5 0,3 3 0,2-1 0,6-1 0,15-2 0,21 0 0,19 2 0,-25 5 0,1 1 0,-3 1 0,0 0 0,19 1 0,-17 2 0,-14 4 0,-11 11 0,-5 14 0,-3 19 0,-3 15 0,-1-29 0,0 1 0,0 2 0,0 0 0,0-1 0,0 1 0,1 1 0,2 1 0,0-6 0,1-3 0,1 13 0,0-21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7:33:42.763"/>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FF0000"/>
    </inkml:brush>
  </inkml:definitions>
  <inkml:trace contextRef="#ctx0" brushRef="#br0">16944 12329 24575,'0'0'0</inkml:trace>
  <inkml:trace contextRef="#ctx0" brushRef="#br1" timeOffset="5663">12526 12674 24575,'0'0'0</inkml:trace>
  <inkml:trace contextRef="#ctx0" brushRef="#br1" timeOffset="9712">6045 13745 8191,'15'10'0,"22"14"2531,-10-5 1,3 2-2532,7 6 0,2 2 1409,1-1 0,1-1-1409,-4-2 0,-1-2 859,-3-4 1,0-3-860,24 2 6784,-3-14-6784,-1-18 0,2-18 0,-27 13 0,-1-1 0,24-18 0,3 11 0,2 12 0,9 8 0,-26 7 0,1 2 0,3 5 0,2 1 0,4 2 0,1 2 0,4 2 0,0 0 0,3 1 0,0-2 0,1-2 0,-1-2 0,-3-2 0,-1-2 0,-6-4 0,-2-3 0,-7-3 0,-3-2 0,26-9 0,-6-1 0,-1-2 0,4 0 0,1-2 0,2-1 0,-3 5 0,-4 5 0,-7 7 0,-8 6 0,-10 4 0,-12-2 0,-11 2 0</inkml:trace>
  <inkml:trace contextRef="#ctx0" brushRef="#br1" timeOffset="32728">8299 13263 24575,'5'-10'0,"0"-2"0,1 2 0,-1 1 0,-3 5 0,0 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7:35:03.343"/>
    </inkml:context>
    <inkml:brush xml:id="br0">
      <inkml:brushProperty name="width" value="0.05292" units="cm"/>
      <inkml:brushProperty name="height" value="0.05292" units="cm"/>
      <inkml:brushProperty name="color" value="#FF0000"/>
    </inkml:brush>
  </inkml:definitions>
  <inkml:trace contextRef="#ctx0" brushRef="#br0">10542 9177 24575,'35'0'0,"2"0"0,6 0 0,-6 0 0,-10 1 0,-7 8 0,-8 14 0,-4 19 0,-11 20 0,-4-25 0,-3 0 0,-2 1 0,-3 0 0,-2-4 0,-1-2 0,-12 19 0,9-17 0,9-13 0,6-10 0,3-7 0,0-3 0,0-1 0,2 0 0</inkml:trace>
  <inkml:trace contextRef="#ctx0" brushRef="#br0" timeOffset="864">10576 9376 24575,'18'7'0,"7"4"0,5 8 0,1 2 0,-5 2 0,-4-3 0,-3-4 0,-3-2 0,-2-3 0,-1-3 0,-2-3 0,-4-2 0,-3 0 0,-3 0 0,-1 0 0,0-2 0</inkml:trace>
  <inkml:trace contextRef="#ctx0" brushRef="#br0" timeOffset="2800">11423 9547 24575,'11'-36'0,"1"-4"0,1-4 0,-4 7 0,-5 11 0,-4 11 0,-1 7 0,-1 3 0,2 1 0,0-1 0,2-2 0,3-1 0,2 1 0,-2 1 0,0 3 0,-3 2 0,1 0 0,-1 2 0,1 5 0,1 13 0,-2 16 0,3 16 0,3 11 0,3-1 0,2-8 0,-3-12 0,-3-15 0,-3-11 0,-1-6 0,-3-6 0,-4 0 0,-9 2 0,-8 4 0,-3-1 0,5-1 0,7-4 0,7-4 0,6-1 0,10-2 0,13-4 0,12 0 0,2-1 0,-3 1 0,-9 4 0,-9 2 0,-8 1 0,-5 1 0</inkml:trace>
  <inkml:trace contextRef="#ctx0" brushRef="#br0" timeOffset="3784">10416 9701 24575,'42'-47'0,"-14"19"0,1-2 0,10-9 0,1-1 0,3-1 0,-1-1 0,-4 3 0,-1 1 0,-4 2 0,-2 2 0,-5 6 0,-3 2 0,12-14 0,-13 15 0,-8 12 0,-6 7 0,-3 5 0,-4 1 0,-1 1 0</inkml:trace>
  <inkml:trace contextRef="#ctx0" brushRef="#br0" timeOffset="5002">11296 9809 24575,'22'-38'0,"10"-16"0,-11 18 0,2-2 0,1-2 0,0 0 0,-3 3 0,-1 1 0,10-16 0,-10 16 0,-9 17 0,-6 12 0,-2 2 0,-1 4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7:39:46.623"/>
    </inkml:context>
    <inkml:brush xml:id="br0">
      <inkml:brushProperty name="width" value="0.05292" units="cm"/>
      <inkml:brushProperty name="height" value="0.05292" units="cm"/>
      <inkml:brushProperty name="color" value="#FF0000"/>
    </inkml:brush>
  </inkml:definitions>
  <inkml:trace contextRef="#ctx0" brushRef="#br0">24635 5856 24575,'-58'25'0,"0"2"0,4 1 0,2 1 0,10-4 0,11-5 0,11-5 0,14-7 0,14-4 0,19-3 0,21 0 0,-15 0 0,2 1 0,6 0 0,1 2 0,4-1 0,1 2 0,0-1 0,0 2 0,-4-2 0,-1 1 0,-7 0 0,-3-1 0,15 3 0,-21-4 0,-12 0 0,-12-1 0,-5-2 0,-14-4 0,-15-9 0,-15-8 0,16 7 0,-1-1 0,0-1 0,-1-1 0,4-1 0,0 1 0,-15-12 0,17 7 0,13 9 0,7 5 0,4 3 0,2 2 0,1 0 0,0-1 0,0 0 0,0-2 0,0 2 0,-1 1 0,-5 1 0,3 1 0,-3 0 0</inkml:trace>
  <inkml:trace contextRef="#ctx0" brushRef="#br0" timeOffset="64479">19423 11750 24575,'0'52'0,"0"-16"0,0 2 0,-1 14 0,0 3 0,0 5 0,-1 1 0,0-4 0,-1-2 0,0-4 0,0-3 0,0-11 0,1-2 0,-3 17 0,1-18 0,2-14 0,1-11 0,1-4 0</inkml:trace>
  <inkml:trace contextRef="#ctx0" brushRef="#br0" timeOffset="66031">19402 11751 24575,'51'-6'0,"0"0"0,0 0 0,4 0 0,3-1 0,3 0 0,2 0 0,-8 1 0,2 0 0,2-1 0,1 0 0,1 1 0,1-1-1234,-4 1 0,2 0 0,1 0 0,1 0 0,-1 0 1,1 0-1,0 0 1234,0 1 0,1-1 0,0 1 0,0 0 0,0 0 0,-2 0 0,0 1 0,1-1 0,0 1 0,-2-1 0,0 1 0,0 0 0,0 0-229,2 1 1,0-1-1,1 1 1,-1 0-1,0-1 1,1 1 228,1 0 0,1 0 0,0 0 0,-1 0 0,1 0 0,1 0 0,-9 0 0,1 0 0,0 0 0,0 0 0,0 0 0,-1 0 0,0 0 0,8 0 0,1 0 0,0 1 0,-2-1 0,-3 1 0,-3-1 438,6 1 1,-3 0 0,-5 0-1,-5 1-438,13-1 0,-12 2 0,-5 0 0,9-4 0,-11 0 0,4 0 0,14 0 0,3 1 1176,-19 0 0,1 1 0,0 0-1176,0 0 0,1 0 0,-2 1 0,16-1 0,-2-1 2029,-12 1 0,-4 0-2029,19 0 254,-29 0-254,-19 4 0,-10 3 0,-5 14 414,-1 28-414,0-9 0,0 4 0,0 12 0,0 2 0,2 4 0,0 0 0,0-1 0,1-1 0,2-7 0,1-3 0,0-8 0,1-4 0,5 17 0,-3-22 0,-4-16 0,-3-7 0,-2-6 0</inkml:trace>
  <inkml:trace contextRef="#ctx0" brushRef="#br0" timeOffset="67577">19401 12592 24575,'41'-10'0,"1"-1"0,3 1 0,5-2 0,3 0 0,1 0 0,2 1 0,4-1 0,1 0-1114,-5 2 1,2 0 0,1 0 0,1 1-1,0-1 1114,3 1 0,0 0 0,1 0 0,0 1 0,0 0 0,-3 0 0,-1 1 0,1 0 0,-1 1 0,-1-1-87,-3 1 0,-1 0 0,0 0 0,-2 0 0,0 0 87,8-2 0,-2 1 0,-1-1 0,-1 1 105,-5 0 0,0 1 1,-1-1-1,-1 0-105,10-1 0,-1 0 0,-2 0-122,-3 1 1,-2 0 0,-1 0 121,-4 1 0,0 0 0,-1 1 0,15-3 0,-1 0 1245,-2 1 0,-1 0-1245,-3-1 0,0 0 0,-2-1 0,-1 1 0,0 1 0,-1 0 910,-3 1 0,0 1-910,-4 1 0,0 1 562,-4 1 1,0 1-563,-3-1 0,-1 0 250,0 1 0,0 0-250,0-1 0,-1 1 5,1-1 0,1 1-5,1-1 0,0 0 0,3-1 0,0 0 0,4-1 0,0 0 0,2 1 0,0-1 0,1 1 0,-1 0 0,-2-1 0,-1 1 0,-4 0 0,-1-1 0,-2 0 0,-1 1 0,23-3 0,-14 2 0,-14 2 0,-13 2 0,-7-1 0,-6 0 0,-2 0 0</inkml:trace>
  <inkml:trace contextRef="#ctx0" brushRef="#br0" timeOffset="69030">10689 11754 8191,'31'12'0,"2"4"0,4 2 2320,15 8 1,4 1-2321,-10-6 0,2 1 0,1-2 0,1-1 0,1-2 0,0-2 0,-1-4 0,1-3 0,-1-4 0,-1-4 0,0-3 0,-1-4 0,-3-3 0,-1-3 0,-2-2 0,17-9 0,-3-3 1434,-7-1 1,-1 2-1435,-5 6 0,1 2 885,0 5 1,1 3-886,3 3 0,1 2 3312,4 1 1,1 1-3313,2 0 0,1-1 239,-2 0 0,-2-1-239,-3 1 0,-1-1 0,-3 1 0,-2 0 0,1 0 0,0-2 0,3-1 0,1-3 0,11-4 0,3-2-322,-15 2 1,2-1-1,1 1 322,4-2 0,0 1 0,1 0 0,0 1 0,1 0 0,-1 2 0,-2 3 0,1 0 0,-2 3 0,-1 1 0,-1 1 0,0 1 0,-1 1 0,-1 1 0,0 0-72,-1 0 0,-1 1 0,-1 1 72,18 0 0,-2 0 0,-7 0 0,-4 0 0,-11 1 0,-4 0 0,20 2 0,-33-3 0,-10 0 0</inkml:trace>
  <inkml:trace contextRef="#ctx0" brushRef="#br0" timeOffset="77812">20422 12704 24575,'22'0'0,"1"2"0,1 0 0,-3 0 0,-1-1 0,5-3 0,9-3 0,10-5 0,7-4 0,0-1 0,-1 1 0,-8 3 0,-6 4 0,-5 5 0,-5 1 0,0 1 0,0 0 0,2 0 0,4 0 0,1 0 0,0 0 0,-4 2 0,-1 0 0,-1 0 0,-2-1 0,-2-2 0,2-1 0,-10 1 0,-1-1 0,-5 1 0,6-3 0,7 1 0,8-2 0,3 0 0,-1 0 0,-2 0 0,1 1 0,2 1 0,5-1 0,5 0 0,12-1 0,-20 2 0,4 0 0,4 0 0,1-1 0,4 0 0,3-1 0,-5 2 0,3-1 0,-3 0 0,3 1 0,-1 0 0,13-1 0,-3 0 0,5 1 0,-8 0 0,-21-1 0,0 0 0,13-2 0,8-1 0,-27 3 0,-7 2 0,-5 1 0,-3-1 0,1 0 0,2 1 0,4-1 0,3 0 0,11-2 0,0 1 0,2-3 0,-8 2 0,-12 1 0,5 0 0,14-4 0,23-4 0,-21 5 0,2-1 0,1 1 0,0 0 0,-2 2 0,-2 1 0,27-1 0,-8 2 0,-9 0 0,-6 1 0,-7-1 0,-6 0 0,-3 2 0,-2 0 0,-2-1 0,-2 0 0,2-1 0,-9 1 0,2 0 0,-4 1 0,7-2 0,9 1 0,6-2 0,0 0 0,-2 2 0,-7-1 0,0 1 0,3 1 0,13 0 0,-10 0 0,5 0 0,-19-1 0,-5 0 0,1 0 0,-3-1 0,2 2 0,-1 0 0,-3 0 0,-1 0 0,1 0 0,3 0 0,4 0 0,2 0 0,1 0 0,-2 0 0,-4 0 0,-2 0 0,0 0 0,0 0 0,4 0 0,3 1 0,5 2 0,-3 1 0,3-1 0,-9-2 0,-2-1 0,-2 0 0,0 0 0,-1 0 0,1 2 0,0 0 0,2-1 0,1 2 0,2 1 0,7 3 0,-4-1 0,3 2 0,-8-5 0,-4-1 0,0 1 0,-3-1 0,-1 1 0,1 0 0,-1 1 0,2 3 0,3 7 0,3 3 0,1 2 0,2-4 0,-3-3 0,-3-3 0,-2-3 0,-3-2 0,1 0 0,1 3 0,1 2 0,1 1 0,-1 1 0,0-1 0,-3-2 0,0-1 0,0-1 0,1 3 0,-1 5 0,1 7 0,0 4 0,0 0 0,-1-4 0,0-6 0,-1-2 0,0 2 0,-2 5 0,0 6 0,-1 1 0,-1 0 0,2-4 0,-1-2 0,1-1 0,0 1 0,0 2 0,-1 2 0,-2 1 0,-1-2 0,-1-6 0,0 9 0,-1 6 0,2-1 0,-1 0 0,4-14 0,0-4 0,0 0 0,-2 2 0,-3 4 0,-2 2 0,-2-2 0,-3 4 0,3-8 0,-4 2 0,-11 1 0,2-4 0,-11 3 0,7-5 0,-3-2 0,-3-1 0,-3 1 0,-6 0 0,-5 0 0,9-4 0,-1 0 0,7-3 0,0 1 0,-11 0 0,1 0 0,10-1 0,1-1 0,0 1 0,0 0 0,0-1 0,0 1 0,-1 0 0,1 0 0,-3 1 0,0-1 0,0 1 0,-3 1 0,-23 5 0,-2 1 0,16-3 0,1 0 0,-17 4 0,1 1 0,21-4 0,2 0 0,1 0 0,0-1 0,2 2 0,0-1 0,0 0 0,1-1 0,2 1 0,-1 1 0,0-1 0,-1 1 0,0-1 0,0 1 0,0-2 0,0 1 0,-1-2 0,-1 1 0,2-1 0,-1 0 0,1-2 0,1 1 0,0 0 0,1 1 0,1-2 0,0 0 0,0 0 0,-1 0 0,1 0 0,0 0 0,-1-1 0,-1 0 0,0-1 0,1 1 0,-1-1 0,0 0 0,1 0 0,0 0 0,0 0 0,-1 0 0,2 0 0,-1 0 0,0 0 0,-1 0 0,0-1 0,0 0 0,1 0 0,0 0 0,0-1 0,-1 0 0,-29 2 0,3-1 0,6 0 0,6-2 0,3-1 0,0-2 0,0 0 0,-2-2 0,-2 0 0,1 0 0,-2-1 0,4 0 0,2-1 0,1 2 0,3 0 0,-2-1 0,0-1 0,-20-4 0,14-2 0,16 5 0,0 1 0,-14-7 0,1-1 0,2-1 0,5-1 0,1 1 0,4 3 0,-10-7 0,-1-3 0,3-2 0,4-3 0,12 6 0,0-2 0,-3 1 0,3 3 0,2 2 0,4 2 0,4 1 0,1 2 0,3-1 0,-1 2 0,0 2 0,2 0 0,-1-3 0,-2-6 0,-2-5 0,-1-3 0,1-2 0,1 2 0,1-4 0,1-2 0,2 0 0,-3-12 0,5 13 0,-2-5 0,7 15 0,2 3 0,0 1 0,2-1 0,0 2 0,0-10 0,0 8 0,0-8 0,0 6 0,0-1 0,3-1 0,6-8 0,2 9 0,6-7 0,0 10 0,2-1 0,2-1 0,0 2 0,0 2 0,1 1 0,1-1 0,3 1 0,1 0 0,2 1 0,1 1 0,15-3 0,-12 6 0,7-2 0,-16 6 0,-6 0 0,0 1 0,2 1 0,5-1 0,3 0 0,8-2 0,-12 1 0,1 3 0,-12 1 0,-1 2 0,0 0 0,-4 0 0,1 0 0,-5 0 0,-1 0 0,-1 0 0</inkml:trace>
  <inkml:trace contextRef="#ctx0" brushRef="#br0" timeOffset="79179">19831 12547 24575,'25'5'0,"6"2"0,7 2 0,-1 2 0,-7-2 0,-9-1 0,-7-1 0,-5-3 0,-5 0 0,-2 0 0,-2 0 0,0-1 0,0 0 0,0 1 0,0 1 0,0 5 0,0 7 0,-1 11 0,-4 9 0,-4 2 0,-2-3 0,-1-5 0,0-5 0,-1 0 0,1-2 0,3-6 0,3-5 0,4-6 0,1-4 0</inkml:trace>
  <inkml:trace contextRef="#ctx0" brushRef="#br0" timeOffset="86762">3645 8534 24575,'44'20'0,"11"10"0,-21-11 0,2 0 0,2 1 0,-1-2 0,-2-4 0,0-4 0,-2-4 0,0-4 0,29-11 0,-3-15 0,-8-8 0,-8 4 0,-11 7 0,-10 10 0,-4 8 0,2 1 0,9 2 0,10 0 0,12 0 0,2 0 0,-5 0 0,-11 0 0,-13 0 0,-10 0 0,-5 0 0,-6 0 0,-2 0 0</inkml:trace>
  <inkml:trace contextRef="#ctx0" brushRef="#br0" timeOffset="101611">17850 15615 24575,'-20'13'0,"-12"8"0,-17 14 0,18-12 0,-2-1 0,-1 2 0,0-1 0,0 1 0,0-2 0,3-1 0,1-1 0,-20 14 0,11-6 0,14-7 0,9-4 0,8-3 0,7-4 0,10-4 0,16-4 0,16-3 0,21-5 0,-25 2 0,0 0 0,3-1 0,1 1 0,0 0 0,1 1 0,-5 1 0,0 1 0,25 1 0,-13 0 0,-17 0 0,-12 0 0,-8 0 0,-8 0 0,-5-2 0,-7-3 0,-7-6 0,-7-4 0,-5-4 0,-6-2 0,-1-1 0,2 2 0,2 3 0,6 2 0,7 3 0,6 1 0,4 1 0,3 2 0,2 2 0,0 3 0,2 1 0,-2 1 0</inkml:trace>
  <inkml:trace contextRef="#ctx0" brushRef="#br0" timeOffset="105947">12612 17443 24575,'-37'43'0,"13"-15"0,-2 2 0,-6 8 0,-2 2 0,-2 3 0,1 0 0,2-4 0,1-1 0,7-8 0,2-1 0,-9 10 0,18-19 0,15-11 0,20-8 0,23-5 0,-10 1 0,4 0 0,14-1 0,4 1 0,-11 1 0,2 0 0,0 1-140,3-1 0,0 1 1,0 0 139,-1 0 0,-1 0 0,-1 0 0,11-1 0,-4-1 0,-14 0 0,-4-1 0,10-4 0,-26-10 0,-28-24 0,-9 9 0,-5-4 0,-10-11 0,-5-2 0,8 16 0,-2 0 0,0 2 0,-14-11 0,1 5 209,6 9 1,3 6-210,-14-3 0,22 15 0,17 8 0,7 1 0</inkml:trace>
  <inkml:trace contextRef="#ctx0" brushRef="#br0" timeOffset="107463">16371 18372 8191,'0'27'0,"0"10"0,0 7 1400,0 1 1,0 6 0,0 2-1401,0-5 0,0 3 0,0 1 0,0 0 0,0 2 0,0-1 0,0 1 0,0-2 0,0 8 0,0-1 0,0-4 1458,0 8 0,0-7-1458,0-20 0,0-5 1822,0 1-1822,0-19 6457,-2-9-6457,1-2 0,-1-1 0,2 0 0</inkml:trace>
  <inkml:trace contextRef="#ctx0" brushRef="#br0" timeOffset="109029">16332 18322 24575,'52'-18'0,"-1"0"0,1 1 0,-6 2 0,2 0 0,3-1 0,2 0 0,3 0 0,-2 1 0,3 0 0,3 0 0,1-1 0,2 1 0,1 0 0,2 0-984,-11 3 1,2 0 0,2 0 0,0 0 0,1 0 0,1 1 0,1 0 0,-1 0 0,1 0 0,-1 1 834,3-1 0,0 1 0,1 0 0,0 1 0,0-1 0,1 1 0,-1 1 0,0-1 0,0 1 0,-1 0 149,-2 1 0,1 0 0,0 0 0,-1 1 0,0 0 0,0 0 0,0 0 0,-2 1 0,0 0 0,-1 0 8,6-1 1,0 1-1,0 0 1,-2 1-1,0 0 1,-3 0-1,-1 0 1,-2 1-9,14-1 0,-2 1 0,-4 1 0,-2 0 0,-4 0 480,-1 0 0,-3 1 0,-4-1 0,-4 1-480,10-1 0,-7 1 0,-5 1 0,-3 0 0,-8 0 0,-1 0 2761,1 0 0,2 0-2761,10-1 0,5 0 0,8-2 0,7 0 98,-13 2 1,5-1-1,4 1 1,2-1-99,-11 1 0,1-1 0,3 1 0,1-1 0,1 0 0,1 0-549,-2 0 1,3 0 0,0 0-1,1 0 1,0-1 0,1 1-1,-1-1 549,3 1 0,-1-1 0,2 0 0,-1 0 0,0-1 0,0 1 0,-1-1 0,0 0 0,-1 0 0,1-1 0,-1 1 0,-1-1 0,0 1 0,-1-1-306,5 0 1,-1 0 0,-1 0-1,-1 0 1,-1 0 0,-2 1 305,1-1 0,-2 0 0,-2 1 0,-2 0 0,-1 0-38,0-1 1,-1 1 0,-3 1-1,-5-1 38,16 0 0,-10 1 2114,8-1-2114,-36 4 4054,-15 10-4054,-6 26 1400,-2-1 1,-1 5-1401,-1 20 0,1 8 0,0-12 0,-1 3 0,2 2-371,0-11 0,0 1 1,0 1-1,1-1 371,1 3 0,-1-1 0,1 1 0,0-1 0,1-1 0,1-1 0,0 0 0,-1 0-370,3 12 1,0-1 0,-1-1 369,-1-5 0,0-2 0,0-1 0,-1-7 0,-1 0 0,1-3 0,-2 7 0,0-4 0,-1 18 0,0-29 0,0-20 0,0-9 0</inkml:trace>
  <inkml:trace contextRef="#ctx0" brushRef="#br0" timeOffset="110812">16543 19659 24575,'62'-11'0,"0"0"0,-9 2 0,4 0 0,4 0 0,-12 2 0,3 0 0,2 0 0,2 1 0,0-1-1184,-1 2 0,1 0 0,2 1 1,0-1-1,1 1 0,0 0 1184,5 0 0,-1 0 0,2 1 0,0 0 0,0 0 0,1 0-331,-5 1 1,1 1 0,0-1-1,1 1 1,-1 0 0,1 0-1,-2-1 331,0 1 0,0 0 0,-1 0 0,1 0 0,-1 0 0,0 0 0,0-1 0,-2 1 0,1-1 0,-1 0 0,0 0 0,0-1 0,-1 1 0,1-1-66,7 0 0,0-1 0,0 1 0,0-1 0,-2 0 0,0-1 66,-4 1 0,-2-1 0,0 0 0,0 0 0,-1 0 0,0 0-289,10-1 0,0 0 0,-1-1 1,0 1-1,-1 0 289,-5 1 0,0 0 0,0 0 0,-2 0 0,1 0 0,-3 1 0,-1 1 0,0-1 0,0 1 0,-2 0 343,10 0 1,-2 1-1,0-1 1,-2 2-344,-6-1 0,0 1 0,-2 1 0,-1-1 958,9 1 1,-3 1 0,-3 0-959,9 0 0,-6 0 1412,-13 0 1,-6 0-1413,7 1 2552,-9-3-2552,24-4 0,1-3 0,10-1 56,-21 2 0,3 0 0,5-1 0,5 0-56,-5 1 0,7 0 0,3-1 0,3 1 0,0-1 0,-2 1 0,-3 0-564,-2-1 0,-2 1 1,-1 0-1,0 0 1,1 0-1,3 0 564,-7 1 0,3 0 0,2 0 0,1-1 0,-2 2 0,-1-1 0,-3 0 0,-5 1 0,17-2 0,-7 0 0,-2 0 0,-2 1-40,9-2 1,-3 1 0,-3 0 39,-14 2 0,-2-1 0,-2 1 0,7-1 0,-5 1 0,18-2 0,-27 3 1002,-16 3-1002,-3-1 3749,-5-2-3749,5-1 0,-7 0 0,-2 2 0</inkml:trace>
  <inkml:trace contextRef="#ctx0" brushRef="#br0" timeOffset="117263">18189 17106 24575,'0'-26'0,"0"-13"0,0-15 0,0-7 0,1 7 0,5 11 0,2 11 0,4 8 0,2 7 0,3 2 0,4 2 0,4 1 0,4 0 0,5 1 0,2 0 0,5 0 0,1 1 0,0 0 0,-1 0 0,0 1 0,3-1 0,5 0 0,8 1 0,7-1 0,-31 4 0,1 1 0,1 1 0,0-1 0,-1 0 0,1 0 0,30-3 0,-4-1 0,-6 2 0,-2-1 0,-27 4 0,-6-1 0,-20 4 0,8-4 0,13-4 0,11-4 0,3-1 0,-2 1 0,-1 1 0,2-1 0,4-1 0,3 0 0,3 0 0,2 1 0,2 1 0,-1 1 0,-2 2 0,-1 3 0,-2 0 0,1 1 0,1-1 0,2-1 0,5 1 0,6-1 0,-24 3 0,2 0 0,5-1 0,1-1 0,5 0 0,1-2 0,4 1 0,1-1 0,1 1 0,0 1 0,-4 1 0,-1 1 0,-7 1 0,-3 0 0,13 1 0,-24 1 0,1-3 0,24-4 0,-12 2 0,6 0 0,14-1 0,4 0-253,-16 2 1,1-1 0,1 1 252,2-1 0,1 1 0,0-1 0,0-1 0,1 0 0,0-1 0,0 0 0,0 0 0,0-1 0,-2 0 0,-1 0 0,1 0 0,-3 0 0,1 1 0,-1 0 0,-3 0 0,0 1 0,-2 1-28,19-3 1,-2 1 27,-3 1 0,0 0 0,-4 1 0,0 1 0,-2-1 0,0 2 0,-2 0 0,-1 1 0,-1 1 0,0 0 0,0 0 0,-1 0 377,-1 0 1,-1 0-378,-2 1 0,-1 0 28,-2 0 1,-1 0-29,26-2 0,-10 1 0,-13-1 0,-12 0 0,-9 1 0,-6 1 0,-5 1 0,-3 0 0,-3 0 0,1 0 0,3 1 0,6 1 0,7 1 0,3 1 0,3-2 0,-11 0 0,-5 1 0,-11 2 0,-2-2 0,-1-1 0</inkml:trace>
  <inkml:trace contextRef="#ctx0" brushRef="#br0" timeOffset="122761">16335 19525 8191,'2'18'0,"2"15"5063,1 11-5063,0 6 2818,0-11-2818,-2-11 1719,0-11-1719,-1-7 6784,2-5-6784,1-5 0,5-5 0,10-6 0,14-6 0,17-4 0,9-2 0,0 1 0,-10 4 0,-16 6 0,-14 6 0,-13 8 0,-4-1 0,-4 3 0</inkml:trace>
  <inkml:trace contextRef="#ctx0" brushRef="#br0" timeOffset="130311">23493 16019 24575,'38'0'0,"12"6"0,-16-1 0,2 3 0,3 5 0,2 2 0,3 4 0,-1 4 0,1 2 0,-1 4 0,0 3 0,-2 2 0,1 4 0,-2 2 0,1 6 0,-1 3-254,-11-10 1,-1 1 0,1 0 253,0 3 0,-1 0 0,1 1 0,-1 1 0,0 0 0,0-1 0,-3-3 0,0 0 0,-1-3 0,7 10 0,-2-4 0,-5-6 0,-2-3 0,9 20 0,-6 2 0,-14-22 0,-1 2 0,0 5 0,0 2 380,0 7 0,0 2-380,0 3 0,-1 0 0,1 1 0,-1 0 0,0 2 0,0 0 0,-1-1 0,1 0 0,-2 2 0,0 0 0,-1 2 0,-1 1 0,-2-19 0,-1 0 0,0 1 0,-1 0 0,0 0 0,-1-1 0,1 23 0,-2-2 0,1-5 0,0 0 0,-1 1 0,-1 0-187,1-17 1,-2 1 0,1 0 186,-2 2 0,0 1 0,0 1 0,-1 1 0,0 2 0,0-2 0,-1-2 0,1-1 0,-2 0 0,0-2 0,0 0 0,-3 0 0,-2 0 0,-1 0 0,-1-2 0,-8 16 0,0-3 0,2-12 0,0-5 0,-14 14 0,-5-16 0,11-17 0,-2 0 0,-10 8 0,-4 1 0,7-5 0,-2 0 0,-2 1-591,-9 5 0,-2-1 1,-3 2 590,4-3 0,-2 0 0,-2 1 0,-1-1-461,5-3 0,0 0 0,-2 0 0,-1 0 0,-1-1 461,5-3 0,0 0 0,-1 0 0,-1 0 0,0-2 0,-1 1-492,-2-1 0,-1 0 0,-1 0 0,-1-1 0,0-1 0,0 0 492,-2 0 0,0-1 0,-1-1 0,0 0 0,-1-1 0,1 0 0,-2 0 0,0-1 0,0 0 0,-1-1 0,1 0 0,-1-1 0,0 0 0,-1 0 0,0-1 0,-1-1 0,1 1 0,0-1 0,1 0 0,0-1 0,0 0 0,0 0 0,0-1 0,0 1 0,2-2 0,-1 1 0,1-1 0,0 0 0,0 0 0,0 0 0,0-1 0,0 1 0,1-1 0,0 0 0,0 1 0,1-2 0,2 1 0,0-1 0,44-3 0</inkml:trace>
  <inkml:trace contextRef="#ctx0" brushRef="#br0" timeOffset="130311">16992 20998 24575,'-40'-5'0,"2"-1"0,0-1 0,-1-1 0,-1-1 0,-1-1 0,1 0 0,-1 0 0,1-1 0,1 0 0,1 1 0,2 0 0,1 1 0,0-1 0,1 1 0,2 1 0,0 0 0,-31-9 0,-1 1 0,30 6 0,0-2 0,-2 0 0,0-1 0,-2-3 0,0 0 0,0-2 0,-1 0 0,1-1 0,-2 0 0,0-2 0,-1 0 0,0 0 0,-1-1 0,1 0 0,-2-3 0,3 0 0,-1-3 0,2 2 0,-7-4 0,1-1 0,7 3 0,-1-1 0,3 0 0,-1-1 0,3 0 0,1-1 0,2-1 0,1 3 0,1-3 0,-4-12 0,3 0 0,9 12 0,1 1 0,-2-10 0,2 0 0,1-9 0,4 2 0,5 2 0,2-4 0,5-6 0,1 24 0,2-3 0,0-25 0,2-2 0,-1 14 0,2-1 0,0-18 0,0 2 0,2 23 0,1 3 0,-1 1 0,1 1 0,1 2 0,1 1 0,2 1 0,1 0 0,0 2 0,2 0 0,15-27 0,-2 8 0,-2 7 0,-1 8 0,-1 4 0,0 6 0,-3 4 0,-2 6 0,-5 5 0,-3 2 0,3 2 0,-1 0 0,-1-18 0,-1-32 0,-4 15 0,2-4 0,2-7 0,2-1 0,2 4 0,1 1 0,-1 10 0,1 2 0,10-22 0,1 15 0,5 6 0,8-1 0,9-3 0,-20 21 0,1-1 0,1 2 0,0 0 0,1 2 0,0-1 0,3 1 0,0-1 0,2 0 0,1-1 0,3-1 0,1-1 0,0 0 0,0 0 0,-3 1 0,0 1 0,-3 1 0,-1 1 0,21-10 0,-11 7 0,-8 3 0,-7 3 0,-5 4 0,-3 2 0,-3 3 0,-4 3 0,-5 1 0,-4 1 0</inkml:trace>
  <inkml:trace contextRef="#ctx0" brushRef="#br0" timeOffset="130311">18242 20998 24575,'-2'-1'0,"-36"-20"0,8 3 0,2 2 0,-17-2 0,-8 18 0,18 6 0,-3 2 0,-12 2 0,-4 0 0,-8 0 0,-2 0 0,19-5 0,-1 0 0,1-1 0,-1-1 0,1 0 0</inkml:trace>
  <inkml:trace contextRef="#ctx0" brushRef="#br0" timeOffset="131227">16154 17273 8191,'15'0'0,"11"0"5063,10 3-5063,6 3 2818,-9 11-2818,-7 11 1719,-9 12-1719,-6 12 6784,-5 4-6784,-4 2 0,-2-3 0,-1-13 0,-1-11 0,-4-5 0,-7 2 0,-6 10 0,-2 1 0,7-12 0,7-10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7:42:40.599"/>
    </inkml:context>
    <inkml:brush xml:id="br0">
      <inkml:brushProperty name="width" value="0.05292" units="cm"/>
      <inkml:brushProperty name="height" value="0.05292" units="cm"/>
      <inkml:brushProperty name="color" value="#FF0000"/>
    </inkml:brush>
  </inkml:definitions>
  <inkml:trace contextRef="#ctx0" brushRef="#br0">15285 7451 8191,'0'27'0,"5"30"2531,0-15 1,0 4-2532,2 10 0,1 1 0,1 2 0,0 0 0,0-2 0,-1-1 0,0-2 0,0 0 1409,0-3 0,-1 0-1409,0-3 0,-1-2 859,-1-3 1,0-1-860,-2-7 0,0-1 6784,-1 18-6784,0-17 0,0-13 0,-1-12 0,0-5 0</inkml:trace>
  <inkml:trace contextRef="#ctx0" brushRef="#br0" timeOffset="3367">15314 7531 24575,'43'-1'0,"-1"0"0,6 0 0,6 0 0,4 0 0,0 0 0,4-1 0,4 0 0,2 1-1208,-14 0 1,3 0 0,2 0 0,1 0 0,0 0 0,0 0 1207,4 1 0,2-1 0,0 1 0,0 1 0,1-1 0,-1 0 0,-8 0 0,0 0 0,0 0 0,0 0 0,0 0 0,0 1 0,-1-1 0,9 0 0,-1 1 0,1 0 0,-1 0 0,-1-1 0,-1 1-6,4-1 0,0 0 1,-2 0-1,-2 0 1,-1 0 5,2 0 0,-1-1 0,-3 0 0,-3 0 341,3 0 1,-4 0 0,0 0-342,-4 0 0,-1 0 0,-1 0 0,11 1 0,-2 0 0,-6 0 0,-2 0 1735,-3-1 1,-1 0-1736,-2-1 0,4-1 0,1 0 0,4 0 0,4 0-114,-4 0 0,3 1 1,2 0-1,2-1 114,-5 1 0,1 1 0,3-1 0,1 0 0,4-1 0,-10 1 0,3 0 0,2 0 0,2-1 0,0 0 0,0 1 0,-3 0 0,-3 0 0,4 0 0,-3 0 0,-1 1 0,-1 0 0,1-1 0,2 0 0,0 0 0,2 0 0,2-1 0,-1 0 0,-2 0 0,-4 1 0,-7 1 0,16-1 0,-9 1 0,-4 1 306,4 0 0,-5 0-306,-10 2 0,-5 0 0,11 1 0,0-2 0,13-5 0,-25 0 0,2 1 0,12 0 0,3 0 0,6 3 0,5 1 0,-9 0 0,6 0 0,2 0 0,-4 1 0,1-1 0,-2 1 0,3 0 484,-2-1 1,3 0-1,0-1 1,-7 0-485,13-2 0,-7-1 0,-11 1 0,-4-2 0,19-2 0,-26 2 0,-18 2 0,5 1 0,6-2 0,7 1 0,24-2 0,10-1-382,-24 3 0,4-1 0,3 0 0,0 0 382,9-1 0,3 1 0,1-1 0,0 1 0,-13 1 0,0 0 0,0 0 0,0 0 0,0 0 0,8 0 0,-1 0 0,0 0 0,-3 0-122,8-1 1,-3 2-1,-4-1 122,7 0 0,-7 1 0,-17 0 0,-5 0 0,7 1 0,-23 0 0,-11 0 2164,18 2-2164,4 0 0,5 1 0,12 0 0,5 1 0,-9 0 0,1-1 0,1 1 0,0-1 0,-1 1 0,0 0 0,17 1 0,-1 0 204,-5-1 1,-3-1-205,-11 0 0,-4-1 0,20 0 0,-23-2 0,-16 0 0,-9 1 0,-7 1 0,-3 4 0,-1 8 0,0 20 0,0 26 0,0-20 0,0 3 0,0 5 0,0 2 0,1 1 0,0 1 0,0-2 0,2-1 0,0-1 0,0-2 0,0-1 0,1 0 0,-1-3 0,0 0 0,-1-5 0,1 0 0,1 24 0,0-15 0,-1-14 0,3-4 0,-4-13 0,3-3 0,-3-10 0,-1-2 0,0 0 0</inkml:trace>
  <inkml:trace contextRef="#ctx0" brushRef="#br0" timeOffset="7334">15399 8658 24575,'40'1'0,"0"0"0,7 2 0,5 0 0,6 2 0,-8-1 0,4 0 0,3 1 0,2 0 0,2 0-1340,-6 0 1,2 0 0,1 1 0,2-1 0,1 1 0,1-1 0,1 1 1339,-2-1 0,2 1 0,1-1 0,1 1 0,0 0 0,1-1 0,0 1 0,0-1 0,-6 0 0,1-1 0,1 1 0,0-1 0,0 1 0,0-1 0,-1 0 0,1 0 0,-1-1 0,5 1 0,1-1 0,0 0 0,-1 0 0,0 0 0,-1 0 0,0-1 0,-3 0 0,2 0 0,-1-1 0,0 1 0,-2-1 0,-1 0 0,-3-1 0,-1 1 385,3-1 0,-1 0 1,-3 0-1,-4 0 1,-2-1-386,5 0 0,-5 0 0,-5 0 779,-3-1 1,-2 0-780,9-1 0,6-1 0,-9 1 0,4 0 0,4-1 0,3 2-520,2-1 0,3 0 0,3 1 1,2 0-1,1 0 520,-4 0 0,1 1 0,2-1 0,0 1 0,1 0 0,0 0 144,-7 0 0,1 1 1,0-1-1,0 1 1,0-1-1,0 1 1,-1-1-145,8 1 0,-1 0 0,0 0 0,-1 1 0,-1-1 0,-1-1 0,4 1 0,-2 0 0,-1-1 0,-1 1 0,-3-2-69,6 1 0,-2-1 0,-2 0 0,-4-1 69,0 0 0,-4-1 0,-4 0 0,1-1 0,-4 0 0,-7 0 0,2 2 0,17-2 0,8 1 72,-17 1 1,4 0 0,4 0 0,3-1-73,-9 1 0,3 0 0,2 0 0,2-1 0,0 1 0,0 0-32,-4-1 1,2 1-1,-1 0 1,2 0-1,-1 0 1,1 0-1,-1 0 32,0 0 0,0 0 0,1 0 0,0 0 0,-1 0 0,-1 1 0,0-1 0,3 0 0,-1 0 0,0 0 0,-1 0 0,-1 0 0,-3 0-18,15 0 1,-3-1 0,-2 1 0,-4 1 17,4-1 0,-4 0 0,-6 0 0,-4 0 0,-6 1 0,16-1 2413,-10 1-2413,-15 1 0,4 0 2074,10 1 1,3 1-2075,4 2 0,2 0 0,-1 1 0,-2 0 594,-3-1 1,-2-1-595,-6 0 0,-2 0 0,23-2 0,-15-2 0,-12 0 0,-6-2 0,-4 1 0,-3 1 0,-6 1 0,-4 1 0,-4 0 0,-4 0 0,-2 0 0,-3-1 0,0-3 0,-1-4 0,-1-7 0,0-4 0,0-1 0,0 2 0,0 5 0,0 5 0,0 3 0,0 2 0,0 1 0,0-1 0,0 0 0,0-2 0,0-3 0,0-3 0,0-2 0,0 3 0,0 1 0,0 4 0,0 3 0,0 0 0</inkml:trace>
  <inkml:trace contextRef="#ctx0" brushRef="#br0" timeOffset="26550">9760 10521 24575,'-20'9'0,"0"2"0,1 2 0,5-1 0,5-4 0,2-1 0,-3 6 0,-3 8 0,-2 2 0,1-2 0,5-8 0,5-6 0,7-4 0,9-6 0,14-5 0,16-4 0,17-4 0,-26 8 0,1 1 0,0 0 0,-1 1 0,24-4 0,-18 4 0,-14 2 0,-12 1 0,-6 2 0,-7-2 0,-7-2 0,-10-2 0,-14-5 0,-11-3 0,-5-2 0,4 1 0,11 2 0,14 5 0,10 4 0,6 3 0</inkml:trace>
  <inkml:trace contextRef="#ctx0" brushRef="#br0" timeOffset="27933">10538 11296 24575,'-48'42'0,"23"-20"0,-1 1 0,-2 1 0,1 0 0,-16 13 0,17-13 0,15-11 0,9-8 0,14-3 0,18-3 0,19-5 0,-16 1 0,1 0 0,2-1 0,0 1 0,29-5 0,-14 4 0,-17 4 0,-17 1 0,-9 1 0,-13-1 0,-15-4 0,-17-5 0,-16-9 0,-7-4 0,28 8 0,3 1 0,-5-5 0,9 5 0,23 11 0</inkml:trace>
  <inkml:trace contextRef="#ctx0" brushRef="#br0" timeOffset="30550">14607 5976 24575,'0'44'0,"0"0"0,-1 8 0,-1 3 0,1-9 0,-1 1 0,0 0 0,0 1 0,-1 0 0,0-2 0,0 19 0,-1-3 0,0-8 0,-1-2 0,1-9 0,0-3 0,-6 25 0,-4-14 0,3-14 0,1-10 0,3-8 0,4-9 0,0-5 0,1-5 0,0-6 0,-3-5 0,-6-5 0,-8-5 0,-10-2 0,-8 0 0,-4 2 0,1 3 0,9 5 0,10 5 0,13 4 0,9 3 0,6 6 0,7 8 0,6 5 0,5 5 0,-1-3 0,-1-4 0,-5-6 0,-2-5 0,-1-3 0,3-2 0,10-3 0,10-10 0,11-10 0,4-7 0,-8 1 0,-11 10 0,-15 8 0,-11 7 0,-5 3 0</inkml:trace>
  <inkml:trace contextRef="#ctx0" brushRef="#br0" timeOffset="34966">16271 7584 24575,'0'53'0,"2"-15"0,1 4 0,0 10 0,2 3 0,0 7 0,0 1 0,2-3 0,0-1 0,-1-6 0,0-3 0,0-5 0,0-3 0,6 18 0,-3-18 0,-1-15 0,-4-4 0,-2 1 0,-2 1 0,0 3 0,0-4 0,0-5 0,0-5 0,1-4 0,0-1 0,1 0 0,0 3 0,-2-2 0,0-4 0,0-3 0</inkml:trace>
  <inkml:trace contextRef="#ctx0" brushRef="#br0" timeOffset="36217">17145 7546 8191,'7'30'0,"10"33"2422,-4-16 0,0 5-2422,4 10 0,0 2 0,0 0 0,-2 0 0,-1-5 0,-1-1 1422,-2-7 1,0-2-1423,-3-7 0,-2-3 1746,3 21-1746,-5-15 6702,-4-8-6702,0-3 247,0 3-247,0-1 0,-2-1 0,-1 0 0,-1-6 0,0-5 0,3-7 0,1-6 0,0-4 0,0-4 0,0-2 0</inkml:trace>
  <inkml:trace contextRef="#ctx0" brushRef="#br0" timeOffset="38133">18260 7572 24575,'1'56'0,"0"0"0,0-12 0,2 1 0,0 2 0,1 8 0,2 2 0,0 0-572,1 2 1,1 0 0,1-1 571,0-3 0,0-2 0,0 0 0,0-4 0,-1-2 0,1 0 180,-2-2 1,1-1 0,-2-1-181,3 12 0,-1-3 143,0-8 1,-1-2-144,3 19 0,-5-24 0,-2-17 875,-3-10-875,1-5 2,1-3 1,-1 0-1,1-2 1</inkml:trace>
  <inkml:trace contextRef="#ctx0" brushRef="#br0" timeOffset="39324">19228 7465 24575,'2'37'0,"0"0"0,2 1 0,1 1 0,1 7 0,2 0 0,0-4 0,1 0 0,0-1 0,0 0 0,-2 0 0,0 1 0,-1 2 0,-1 1 0,-1 3 0,-1 0 0,1-2 0,-1-1 0,1-3 0,0-2 0,1-4 0,0-1 0,6 25 0,1-8 0,2-4 0,0-4 0,1-3 0,-2-3 0,4 5 0,-9-22 0,2 1 0</inkml:trace>
  <inkml:trace contextRef="#ctx0" brushRef="#br0" timeOffset="40817">20239 7579 24575,'5'45'0,"4"10"0,-3-20 0,0 3 0,1 2 0,-1 0 0,1 2 0,-1-1 0,-2 0 0,1-1 0,-1-2 0,1-1 0,-2-1 0,0 0 0,1 28 0,0-3 0,-1-20 0,1 0 0,2 21 0,-1-23 0,0 0 0,1 17 0,0-1 0,0-1 0,0-7 0,1-7 0,0-6 0,0-4 0,-2-2 0,-2-2 0,-1-7 0,-2-7 0,0-6 0</inkml:trace>
  <inkml:trace contextRef="#ctx0" brushRef="#br0" timeOffset="43533">21253 7472 24575,'1'31'0,"3"18"0,-1-13 0,0 3 0,1 4 0,-1 3 0,0 0 0,-1 1 0,0-1 0,-1 0 0,0-2 0,0 0 0,0 0 0,0-1 0,0-1 0,1-1 0,-1-3 0,0-1 0,1 29 0,0-10 0,0-8 0,-1-3 0,-1-3 0,0-3 0,0-2 0,0-3 0,1-2 0,0-2 0,3 0 0,-1-7 0,0-3 0,-1-6 0,-1-4 0,0-1 0,2 0 0,0-1 0,0 0 0,1-3 0,-1-2 0,-1-3 0</inkml:trace>
  <inkml:trace contextRef="#ctx0" brushRef="#br0" timeOffset="44904">22295 7395 24575,'2'43'0,"5"21"0,-2-22 0,1 2 0,1 4 0,0-1 0,-1-4 0,1-2 0,-2-4 0,0 0 0,0-1 0,-1 0 0,1 1 0,-1 1 0,1 3 0,0 0 0,-1 3 0,0 0 0,0 1 0,0-2 0,-1-2 0,1-2 0,1 22 0,-1-21 0,-3-17 0,-1-10 0,0-5 0,0-3 0,0 1 0,0 10 0,0 11 0,0 10 0,1 0 0,1-7 0,0-12 0,-1-9 0,-1-6 0</inkml:trace>
  <inkml:trace contextRef="#ctx0" brushRef="#br0" timeOffset="46214">23366 7453 8191,'6'49'0,"0"-4"0,0 5 1372,1-3 0,0 3 0,0 3-1372,2 8 0,0 3 0,0 1 0,-1-16 0,0 1 0,-1 0 0,2-2 0,1 13 0,1-2 0,0-2 0,-1-3 0,0-3 0,0 0 952,-1-6 0,0-1 1,0-1-953,2 14 0,-1-2 920,-2-5 1,0-1-921,-2-7 0,0-1 3197,-3-5 0,1-1-3197,1 22 1083,0-16-1083,-2-14 93,1-13-93,-1-8 0,-1-4 0,-1-2 0</inkml:trace>
  <inkml:trace contextRef="#ctx0" brushRef="#br0" timeOffset="47885">24105 7589 24575,'0'-32'0,"0"-6"0,0-5 0,0 7 0,0 14 0,0 12 0,0 9 0,1 14 0,3 16 0,3 20 0,-2-16 0,1 3 0,0 6 0,2 1 0,0 7 0,1 2 0,1 2 0,1 0 0,-1 2 0,1 1 0,0 0 0,-1-1 0,1-4 0,-1-1 0,-1-5 0,0-2 0,-2-7 0,1-3 0,3 18 0,-4-12 0,-2-8 0,-1-5 0,-1-2 0,0 1 0,-1 4 0,1 8 0,1 8 0,3 3 0,2-4 0,-2-13 0,-2-16 0,-3-9 0</inkml:trace>
  <inkml:trace contextRef="#ctx0" brushRef="#br0" timeOffset="69898">10895 14019 8191,'17'0'0,"41"-5"2159,-5 1 0,8 0-2159,-7 0 0,4 0 0,1 0 0,5-1 0,2 1 0,-1-1 0,-4 1 0,0 1 0,-2-1 0,-9 1 0,-1 0 0,-3 0 1452,4 0 1,-5 0-1453,13-1 1808,-33 3-1808,-19 3 1625,-8 3 1,-1 0 0,0-2 0</inkml:trace>
  <inkml:trace contextRef="#ctx0" brushRef="#br0" timeOffset="70803">11594 14042 24575,'2'35'0,"1"-1"0,2 13 0,1 4 0,-1-8 0,0 3 0,1 0 0,1 4 0,0-1 0,0 0 0,0-2 0,1-1 0,-1-2 0,2 12 0,0-4 0,-2-12 0,-1-4 0,3 11 0,-6-25 0,0-13 0,-1-8 0,0-1 0,0-1 0</inkml:trace>
  <inkml:trace contextRef="#ctx0" brushRef="#br0" timeOffset="71832">12158 14634 24575,'32'26'0,"7"12"0,8 8 0,-4 0 0,-12-10 0,-11-13 0,-7-7 0,-6-7 0,-3-4 0,-3-3 0,0-2 0</inkml:trace>
  <inkml:trace contextRef="#ctx0" brushRef="#br0" timeOffset="72532">12585 14660 24575,'-26'40'0,"0"0"0,3-4 0,-2 1 0,-1 3 0,-2 1 0,-2 3 0,-1 1 0,-1 2-895,2-5 0,0 3 1,-1 0-1,-1 0 0,0-1 895,1 0 0,-1 0 0,-1-1 0,1 0 0,1 0 0,-7 8 0,0 0 0,1-1 0,1-3 432,-3 4 1,2-3 0,3-4-433,-2 2 0,4-5 744,-5 12-744,23-33 0,10-15 0,4-4 0,0-2 0</inkml:trace>
  <inkml:trace contextRef="#ctx0" brushRef="#br0" timeOffset="73016">12678 14544 24575,'0'0'0</inkml:trace>
  <inkml:trace contextRef="#ctx0" brushRef="#br0" timeOffset="74867">12741 14575 24575,'4'64'0,"0"-17"0,2 5 0,-2-7 0,2 3 0,0 2-421,0 2 1,1 2 0,1 0 420,-1-2 0,1 1 0,0-2 0,-1-6 0,1 0 0,-1-3 205,4 12 1,-1-4-206,-2-11 0,-1-3 209,1 10-209,-5-23 0,-3-17 0,0-20 641,-6-34-641,0 6 0,0-4 0,-3-12 0,-1-4 0,3 16 0,-1-1 0,1 0 0,0 0 0,0 1 0,0 0 0,-3-19 0,0 1 0,2 6 0,0 2 0,1 9 0,1 4 0,2 8 0,-1 3 0,-2-10 0,3 17 0,8 12 0,13 3 0,17-3 0,12 0 0,10 1 0,5 4 0,-1 7 0,-8 10 0,-11 11 0,-14 13 0,-10 10 0,-7-2 0,-6-3 0,-9-5 0,-19 1 0,-28 2 0,16-16 0,-3-3 0,-5 1 0,0-2 0,2-2 0,3-1 0,-21 6 0,25-7 0,27-9 0,30-11 0,24-7 0,-14 3 0,2 2 0</inkml:trace>
  <inkml:trace contextRef="#ctx0" brushRef="#br0" timeOffset="76554">13322 14665 8191,'16'-2'0,"19"-5"5063,16-7-5063,-19 3 0,0 0 2818,26-14-2818,-14-1 1719,-15 4-1719,-14 3 6784,-8 1-6784,-12 0 0,-10 3 0,-13 5 0,-14 5 0,-5 8 0,-3 7 0,2 5 0,10 5 0,10 0 0,13 1 0,9 3 0,4 6 0,2 9 0,2 7 0,9 2 0,15-3 0,18-8 0,-15-22 0,2-3 0,2-3 0,1-3 0,30-4 0,-10-9 0,-16-3 0,-12-1 0,-11 4 0,-9 3 0,-3 3 0</inkml:trace>
  <inkml:trace contextRef="#ctx0" brushRef="#br0" timeOffset="78421">14149 14029 24575,'0'50'0,"0"-14"0,0 4 0,0 11 0,0 2 0,0 4 0,0-1 0,0-5 0,1-4 0,0-12 0,0-4 0,1 9 0,0-18 0,-2-8 0,0-4 0,0-3 0,0-2 0,1 0 0,2 3 0,2 8 0,1 11 0,0 8 0,-2 1 0,-1-7 0,-1-12 0,-1-19 0,1-24 0,-4-34 0,-1 15 0,1-4 0,-2-7 0,0-3 0,0 0 0,-1 1 0,1 6 0,0 3 0,-1 9 0,1 4 0,-2-18 0,2 19 0,3 9 0,4 6 0,6 5 0,5 3 0,13 5 0,-5 3 0,11 1 0,3 3 0,12 4 0,8 4 0,4 4 0,-8 6 0,-13 2 0,-11 7 0,-14 13 0,-8 22 0,-11-20 0,-4 3 0,-8 10 0,-5 1 0,2-17 0,-1 0 0,-3 0 0,-1-2 0,-2-1 0,0-2 0,-11 11 0,1-5 0,6-10 0,3-4 0,-11 8 0,17-20 0,11-9 0,7-3 0,2-2 0</inkml:trace>
  <inkml:trace contextRef="#ctx0" brushRef="#br0" timeOffset="79330">14601 14654 8191,'12'13'0,"12"5"5063,16 3-5063,13-3 2818,3-10-2818,-2-10 1719,-6-15-1719,-11-16 6784,-14-18-6784,-12-10 0,-26 0 0,-3 33 0,-7 4 0,-7 3 0,-4 5 0,-4 5 0,-1 5 0,3 4 0,1 3 0,-21 5 0,20 5 0,17 1 0,13-1 0,6 0 0,3-1 0,1 0 0,1-2 0,1-3 0,-2-3 0</inkml:trace>
  <inkml:trace contextRef="#ctx0" brushRef="#br0" timeOffset="80343">15173 14418 24575,'7'55'0,"-1"8"0,-2-27 0,-1 1 0,1 29 0,-3-18 0,-1-19 0,0-18 0,1-23 0,5-28 0,-1 6 0,3-2 0,2-7 0,2-1 0,3-2 0,2 2 0,-1 7 0,2 3 0,12-12 0,-4 21 0,-6 17 0,0 17 0,2 20 0,-2 16 0,-3 9 0,-4-8 0,-5-15 0,-4-13 0,-1-7 0,-2-5 0,1-2 0,-2-3 0</inkml:trace>
  <inkml:trace contextRef="#ctx0" brushRef="#br0" timeOffset="81375">15728 14352 24575,'0'46'0,"2"17"0,0-20 0,-1 2 0,1 2 0,1 0 0,0-6 0,-1-3 0,2 21 0,-1-25 0,-1-18 0,-2-17 0,0-22 0,0-24 0,0 13 0,0-2 0,2-3 0,0-1 0,1 3 0,1 1 0,5-19 0,2 21 0,0 17 0,0 11 0,5 14 0,8 26 0,8 24 0,-14-19 0,-1 3 0,0 1 0,-1-1 0,-3-5 0,0-3 0,6 19 0,-5-21 0,-7-13 0,-4-12 0,-1-3 0</inkml:trace>
  <inkml:trace contextRef="#ctx0" brushRef="#br0" timeOffset="82930">16248 14721 8191,'29'-5'0,"23"-7"2531,-18 1 1,2-2-2532,3-4 0,-1-2 1409,-6-2 0,-4-2-1409,11-26 1719,-17-1-1719,-22 4 6784,-24 8-6784,-21 12 0,-13 11 0,-2 16 0,10 13 0,9 25 0,24-8 0,4 3 0,2 10 0,3 3 0,1 4 0,4 1 0,4 1 0,5-2 0,7-2 0,7-3 0,6-5 0,6-6 0,9-5 0,3-6 0,4-7 0,1-6 0,-2-5 0,0-6 0,-6-4 0,-2-5 0,16-12 0,-22-2 0,-18 1 0,-9 12 0,-3 3 0</inkml:trace>
  <inkml:trace contextRef="#ctx0" brushRef="#br0" timeOffset="84114">16814 14854 24575,'42'-23'0,"10"-10"0,-18 10 0,0-3 0,-1 0 0,-1 0 0,-6 2 0,-3 0 0,7-15 0,-16 10 0,-13 4 0,-15 1 0,-23 4 0,-25 6 0,22 12 0,-3 2 0,1 4 0,0 2 0,5 3 0,4 2 0,-15 15 0,25 9 0,16 12 0,20 14 0,2-25 0,4 1 0,7 1 0,5-2 0,6-2 0,3-3 0,2-4 0,3-4 0,0-5 0,2-4 0,-2-5 0,-1-3 0,-3-4 0,-3-3 0,21-5 0,-23-6 0,-19 1 0,-11 4 0,-5 3 0</inkml:trace>
  <inkml:trace contextRef="#ctx0" brushRef="#br0" timeOffset="85549">17967 14269 24575,'-48'1'0,"-3"2"0,-5 2 0,14-1 0,19 0 0,14-1 0,5 3 0,1 0 0,0 0 0,0-1 0,3-1 0,1 0 0,4 8 0,7 18 0,4 28 0,-5-13 0,0 4 0,2 11 0,-2 3 0,-3-19 0,0 2 0,-1 0 0,0-1 0,0 1 0,0-1 0,1 17 0,-1-1 0,-2-8 0,0-3 0,-2-8 0,0-3 0,-1 17 0,-1-21 0,0-16 0,1-9 0,3-6 0,9-6 0,13-8 0,18-8 0,12-4 0,-2-1 0,-10 5 0,-16 6 0,-14 5 0,-9 4 0,-5 2 0</inkml:trace>
  <inkml:trace contextRef="#ctx0" brushRef="#br0" timeOffset="86531">18410 14660 24575,'1'33'0,"5"20"0,-3-19 0,1 4 0,2 10 0,0 0 0,1 13 0,-1-7 0,-5-46 0,8-45 0,4-15 0,0 9 0,1-3 0,1 4 0,0 2 0,0 5 0,1 4 0,9-14 0,-5 24 0,-5 16 0,0 19 0,1 17 0,3 13 0,-1 5 0,-5-11 0,-2-13 0,-5-11 0,-2-8 0,-3-2 0</inkml:trace>
  <inkml:trace contextRef="#ctx0" brushRef="#br0" timeOffset="87618">18815 14238 8191,'1'25'0,"3"30"2498,-1-8 1,2 5-2499,1 12 0,1 3 0,-1-22 0,0 1 0,0-2 0,2 18 0,-1-4 1413,0-15 0,0-3-1413,2 13 1727,-5-26-1727,-1-20 6760,-3-15-6760,0-25 74,0-19-74,0-14 0,0 32 0,0 1 0,3-21 0,9 11 0,16 13 0,18 11 0,13 8 0,5 14 0,-6 22 0,-33-3 0,-4 5 0,-4 5 0,-5 3 0,-4 2 0,-5 1 0,-6-4 0,-5-2 0,-24 16 0,-14-15 0,-8-17 0,7-16 0,14-8 0,15 1 0,10 0 0</inkml:trace>
  <inkml:trace contextRef="#ctx0" brushRef="#br0" timeOffset="88468">19332 14931 24575,'43'-4'0,"16"-5"0,-23 3 0,1-1 0,0-1 0,-2 1 0,17-5 0,-20 5 0,-15 4 0,-10 3 0,-2-3 0,-2 0 0,-2 0 0,-1 0 0</inkml:trace>
  <inkml:trace contextRef="#ctx0" brushRef="#br0" timeOffset="89618">19800 14704 24575,'10'48'0,"4"5"0,3 3 0,-1-12 0,-5-17 0,-6-17 0,-5-27 0,-3-33 0,2 12 0,0-5 0,-1-8 0,2-2 0,-1 2 0,2 3 0,-1 7 0,1 4 0,3-13 0,3 27 0,5 20 0,8 24 0,8 19 0,3 16 0,-2 0 0,-9-15 0,-7-16 0,-6-17 0,-1-16 0,2-12 0,4-6 0,10 2 0,11 8 0,15 9 0,11 18 0,-27 2 0,-2 5 0,-2 3 0,-4 3 0,14 24 0,-15-10 0,-13-16 0,-5-9 0,-4-6 0,-1-5 0</inkml:trace>
  <inkml:trace contextRef="#ctx0" brushRef="#br0" timeOffset="90754">20724 14616 8191,'-6'-13'0,"-7"-5"5063,-13 1-5063,-14 4 2818,-4 12-2818,1 11 1719,10 12-1719,15 15 6784,10 14-6784,13 8 0,13 0 0,12-9 0,6-14 0,-5-13 0,-8-11 0,-8-10 0,-3-12 0,3-16 0,3-13 0,0-5 0,-2 8 0,-2 14 0,-3 13 0,0 11 0,0 10 0,1 5 0,1 2 0,-1-3 0,0-6 0,0-4 0,0-4 0,5-1 0,4-3 0,-8 2 0,-1-2 0</inkml:trace>
  <inkml:trace contextRef="#ctx0" brushRef="#br0" timeOffset="91487">21053 14432 24575,'30'25'0,"0"-1"0,1 3 0,1 0 0,5 6 0,-1 0 0,-4-4 0,-4-2 0,12 12 0,-16-14 0,-13-13 0,-3-4 0,-5-5 0,0-1 0</inkml:trace>
  <inkml:trace contextRef="#ctx0" brushRef="#br0" timeOffset="92221">21379 14479 24575,'-28'40'0,"9"-11"0,-2 2 0,-8 7 0,-1 2 0,-2 0 0,0 0 0,5-8 0,2-2 0,-11 11 0,18-20 0,11-12 0,5-5 0</inkml:trace>
  <inkml:trace contextRef="#ctx0" brushRef="#br0" timeOffset="93488">21424 14288 8191,'20'-4'0,"16"-4"5063,10-2-5063,4-2 2818,-12 3-2818,-16 4 1719,-9 2-1719,-7 8 6784,-4 15-6784,-1 21 0,0-10 0,0 4 0,0 8 0,0 2 0,1 4 0,1 2 0,1 3 0,1 1 0,1 0 0,0 0 0,1-2 0,1 0 0,0-5 0,0-3 0,-2-7 0,1-3 0,4 14 0,-3-20 0,-4-13 0,-6-8 0,-17-5 0,-38-4 0,27-1 0,-18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5T07:45:15.245"/>
    </inkml:context>
    <inkml:brush xml:id="br0">
      <inkml:brushProperty name="width" value="0.05292" units="cm"/>
      <inkml:brushProperty name="height" value="0.05292" units="cm"/>
      <inkml:brushProperty name="color" value="#FF0000"/>
    </inkml:brush>
  </inkml:definitions>
  <inkml:trace contextRef="#ctx0" brushRef="#br0">7871 13605 8191,'37'16'0,"-1"2"0,5 2 1431,-3-2 0,4 1 0,3 0-1431,9 3 0,3 1 0,1-1 0,0-2 0,1-2 0,-1-1 0,-1-3 0,0-2 0,-2-3 0,-4-1 0,-2-2 0,-2-2 1453,13-2 1,-3-4-1454,-10-1 0,-2-3 906,-9 0 0,-1 0-906,29-4 3246,-30 8 0,2 3-3246,6 6 0,3 6 0,10 5 0,2 3 0,-12-3 0,1 2 0,1-1-3,4 2 1,2 1 0,1-2 2,-1-1 0,2-1 0,-2-1 0,-3-2 0,-1-1 0,-1-1 0,14 3 0,-3-3 0,-11-3 0,-4-1 0,-8-3 0,-1-2 0,24-2 0,5-13 0,-29 2 0,2-2 443,3-1 1,0 0-444,4 2 0,-1 1 0,0 3 0,0 2 0,-2 1 0,-1 2 0,7 1 0,-4 0 0,8 0 0,9-4 0,-22-6 0,5-4 0,6-1 0,5-2 0,5-1-628,-10 5 0,4-1 0,2 0 0,1 0 0,1 0 628,5-1 0,3 1 0,0-1 0,0 2 0,0 0 0,-2 1 0,0 1 0,0 1 0,-2 1 0,-1 0-198,5 0 0,-2 2 1,-2 0-1,-4 1 198,-1 1 0,-5 1 0,-4 0 0,1 1 0,-7 1 0,-3 0 0,-25 2 0,-9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23/04/2023</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10</a:t>
            </a:fld>
            <a:endParaRPr lang="en-GB"/>
          </a:p>
        </p:txBody>
      </p:sp>
    </p:spTree>
    <p:extLst>
      <p:ext uri="{BB962C8B-B14F-4D97-AF65-F5344CB8AC3E}">
        <p14:creationId xmlns:p14="http://schemas.microsoft.com/office/powerpoint/2010/main" val="2127961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11</a:t>
            </a:fld>
            <a:endParaRPr lang="en-GB"/>
          </a:p>
        </p:txBody>
      </p:sp>
    </p:spTree>
    <p:extLst>
      <p:ext uri="{BB962C8B-B14F-4D97-AF65-F5344CB8AC3E}">
        <p14:creationId xmlns:p14="http://schemas.microsoft.com/office/powerpoint/2010/main" val="3566446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12</a:t>
            </a:fld>
            <a:endParaRPr lang="en-GB"/>
          </a:p>
        </p:txBody>
      </p:sp>
    </p:spTree>
    <p:extLst>
      <p:ext uri="{BB962C8B-B14F-4D97-AF65-F5344CB8AC3E}">
        <p14:creationId xmlns:p14="http://schemas.microsoft.com/office/powerpoint/2010/main" val="2279049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13</a:t>
            </a:fld>
            <a:endParaRPr lang="en-GB"/>
          </a:p>
        </p:txBody>
      </p:sp>
    </p:spTree>
    <p:extLst>
      <p:ext uri="{BB962C8B-B14F-4D97-AF65-F5344CB8AC3E}">
        <p14:creationId xmlns:p14="http://schemas.microsoft.com/office/powerpoint/2010/main" val="4242636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14</a:t>
            </a:fld>
            <a:endParaRPr lang="en-GB"/>
          </a:p>
        </p:txBody>
      </p:sp>
    </p:spTree>
    <p:extLst>
      <p:ext uri="{BB962C8B-B14F-4D97-AF65-F5344CB8AC3E}">
        <p14:creationId xmlns:p14="http://schemas.microsoft.com/office/powerpoint/2010/main" val="4274829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15</a:t>
            </a:fld>
            <a:endParaRPr lang="en-GB"/>
          </a:p>
        </p:txBody>
      </p:sp>
    </p:spTree>
    <p:extLst>
      <p:ext uri="{BB962C8B-B14F-4D97-AF65-F5344CB8AC3E}">
        <p14:creationId xmlns:p14="http://schemas.microsoft.com/office/powerpoint/2010/main" val="3976058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16</a:t>
            </a:fld>
            <a:endParaRPr lang="en-GB"/>
          </a:p>
        </p:txBody>
      </p:sp>
    </p:spTree>
    <p:extLst>
      <p:ext uri="{BB962C8B-B14F-4D97-AF65-F5344CB8AC3E}">
        <p14:creationId xmlns:p14="http://schemas.microsoft.com/office/powerpoint/2010/main" val="1875349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17</a:t>
            </a:fld>
            <a:endParaRPr lang="en-GB"/>
          </a:p>
        </p:txBody>
      </p:sp>
    </p:spTree>
    <p:extLst>
      <p:ext uri="{BB962C8B-B14F-4D97-AF65-F5344CB8AC3E}">
        <p14:creationId xmlns:p14="http://schemas.microsoft.com/office/powerpoint/2010/main" val="4294403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18</a:t>
            </a:fld>
            <a:endParaRPr lang="en-GB"/>
          </a:p>
        </p:txBody>
      </p:sp>
    </p:spTree>
    <p:extLst>
      <p:ext uri="{BB962C8B-B14F-4D97-AF65-F5344CB8AC3E}">
        <p14:creationId xmlns:p14="http://schemas.microsoft.com/office/powerpoint/2010/main" val="2395034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19</a:t>
            </a:fld>
            <a:endParaRPr lang="en-GB"/>
          </a:p>
        </p:txBody>
      </p:sp>
    </p:spTree>
    <p:extLst>
      <p:ext uri="{BB962C8B-B14F-4D97-AF65-F5344CB8AC3E}">
        <p14:creationId xmlns:p14="http://schemas.microsoft.com/office/powerpoint/2010/main" val="795682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2455604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20</a:t>
            </a:fld>
            <a:endParaRPr lang="en-GB"/>
          </a:p>
        </p:txBody>
      </p:sp>
    </p:spTree>
    <p:extLst>
      <p:ext uri="{BB962C8B-B14F-4D97-AF65-F5344CB8AC3E}">
        <p14:creationId xmlns:p14="http://schemas.microsoft.com/office/powerpoint/2010/main" val="3560096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21</a:t>
            </a:fld>
            <a:endParaRPr lang="en-GB"/>
          </a:p>
        </p:txBody>
      </p:sp>
    </p:spTree>
    <p:extLst>
      <p:ext uri="{BB962C8B-B14F-4D97-AF65-F5344CB8AC3E}">
        <p14:creationId xmlns:p14="http://schemas.microsoft.com/office/powerpoint/2010/main" val="1036152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29</a:t>
            </a:fld>
            <a:endParaRPr lang="en-GB"/>
          </a:p>
        </p:txBody>
      </p:sp>
    </p:spTree>
    <p:extLst>
      <p:ext uri="{BB962C8B-B14F-4D97-AF65-F5344CB8AC3E}">
        <p14:creationId xmlns:p14="http://schemas.microsoft.com/office/powerpoint/2010/main" val="108958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30</a:t>
            </a:fld>
            <a:endParaRPr lang="en-GB"/>
          </a:p>
        </p:txBody>
      </p:sp>
    </p:spTree>
    <p:extLst>
      <p:ext uri="{BB962C8B-B14F-4D97-AF65-F5344CB8AC3E}">
        <p14:creationId xmlns:p14="http://schemas.microsoft.com/office/powerpoint/2010/main" val="35664466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31</a:t>
            </a:fld>
            <a:endParaRPr lang="en-GB"/>
          </a:p>
        </p:txBody>
      </p:sp>
    </p:spTree>
    <p:extLst>
      <p:ext uri="{BB962C8B-B14F-4D97-AF65-F5344CB8AC3E}">
        <p14:creationId xmlns:p14="http://schemas.microsoft.com/office/powerpoint/2010/main" val="1496107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32</a:t>
            </a:fld>
            <a:endParaRPr lang="en-GB"/>
          </a:p>
        </p:txBody>
      </p:sp>
    </p:spTree>
    <p:extLst>
      <p:ext uri="{BB962C8B-B14F-4D97-AF65-F5344CB8AC3E}">
        <p14:creationId xmlns:p14="http://schemas.microsoft.com/office/powerpoint/2010/main" val="39760580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33</a:t>
            </a:fld>
            <a:endParaRPr lang="en-GB"/>
          </a:p>
        </p:txBody>
      </p:sp>
    </p:spTree>
    <p:extLst>
      <p:ext uri="{BB962C8B-B14F-4D97-AF65-F5344CB8AC3E}">
        <p14:creationId xmlns:p14="http://schemas.microsoft.com/office/powerpoint/2010/main" val="6647826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34</a:t>
            </a:fld>
            <a:endParaRPr lang="en-GB"/>
          </a:p>
        </p:txBody>
      </p:sp>
    </p:spTree>
    <p:extLst>
      <p:ext uri="{BB962C8B-B14F-4D97-AF65-F5344CB8AC3E}">
        <p14:creationId xmlns:p14="http://schemas.microsoft.com/office/powerpoint/2010/main" val="110629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35</a:t>
            </a:fld>
            <a:endParaRPr lang="en-GB"/>
          </a:p>
        </p:txBody>
      </p:sp>
    </p:spTree>
    <p:extLst>
      <p:ext uri="{BB962C8B-B14F-4D97-AF65-F5344CB8AC3E}">
        <p14:creationId xmlns:p14="http://schemas.microsoft.com/office/powerpoint/2010/main" val="12906501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36</a:t>
            </a:fld>
            <a:endParaRPr lang="en-GB"/>
          </a:p>
        </p:txBody>
      </p:sp>
    </p:spTree>
    <p:extLst>
      <p:ext uri="{BB962C8B-B14F-4D97-AF65-F5344CB8AC3E}">
        <p14:creationId xmlns:p14="http://schemas.microsoft.com/office/powerpoint/2010/main" val="3197155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a:t>
            </a:fld>
            <a:endParaRPr lang="en-GB"/>
          </a:p>
        </p:txBody>
      </p:sp>
    </p:spTree>
    <p:extLst>
      <p:ext uri="{BB962C8B-B14F-4D97-AF65-F5344CB8AC3E}">
        <p14:creationId xmlns:p14="http://schemas.microsoft.com/office/powerpoint/2010/main" val="1081444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a:t>
            </a:fld>
            <a:endParaRPr lang="en-GB"/>
          </a:p>
        </p:txBody>
      </p:sp>
    </p:spTree>
    <p:extLst>
      <p:ext uri="{BB962C8B-B14F-4D97-AF65-F5344CB8AC3E}">
        <p14:creationId xmlns:p14="http://schemas.microsoft.com/office/powerpoint/2010/main" val="1230818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5</a:t>
            </a:fld>
            <a:endParaRPr lang="en-GB"/>
          </a:p>
        </p:txBody>
      </p:sp>
    </p:spTree>
    <p:extLst>
      <p:ext uri="{BB962C8B-B14F-4D97-AF65-F5344CB8AC3E}">
        <p14:creationId xmlns:p14="http://schemas.microsoft.com/office/powerpoint/2010/main" val="10895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6</a:t>
            </a:fld>
            <a:endParaRPr lang="en-GB"/>
          </a:p>
        </p:txBody>
      </p:sp>
    </p:spTree>
    <p:extLst>
      <p:ext uri="{BB962C8B-B14F-4D97-AF65-F5344CB8AC3E}">
        <p14:creationId xmlns:p14="http://schemas.microsoft.com/office/powerpoint/2010/main" val="36366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7</a:t>
            </a:fld>
            <a:endParaRPr lang="en-GB"/>
          </a:p>
        </p:txBody>
      </p:sp>
    </p:spTree>
    <p:extLst>
      <p:ext uri="{BB962C8B-B14F-4D97-AF65-F5344CB8AC3E}">
        <p14:creationId xmlns:p14="http://schemas.microsoft.com/office/powerpoint/2010/main" val="3248664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8</a:t>
            </a:fld>
            <a:endParaRPr lang="en-GB"/>
          </a:p>
        </p:txBody>
      </p:sp>
    </p:spTree>
    <p:extLst>
      <p:ext uri="{BB962C8B-B14F-4D97-AF65-F5344CB8AC3E}">
        <p14:creationId xmlns:p14="http://schemas.microsoft.com/office/powerpoint/2010/main" val="3152842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9</a:t>
            </a:fld>
            <a:endParaRPr lang="en-GB"/>
          </a:p>
        </p:txBody>
      </p:sp>
    </p:spTree>
    <p:extLst>
      <p:ext uri="{BB962C8B-B14F-4D97-AF65-F5344CB8AC3E}">
        <p14:creationId xmlns:p14="http://schemas.microsoft.com/office/powerpoint/2010/main" val="4112528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jp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jp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3.jpg"/><Relationship Id="rId2" Type="http://schemas.openxmlformats.org/officeDocument/2006/relationships/slideLayout" Target="../slideLayouts/slideLayout38.xml"/><Relationship Id="rId16" Type="http://schemas.openxmlformats.org/officeDocument/2006/relationships/image" Target="../media/image4.jp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a:rPr>
              <a:t>‹#›</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6" name="Image 15">
            <a:extLst>
              <a:ext uri="{FF2B5EF4-FFF2-40B4-BE49-F238E27FC236}">
                <a16:creationId xmlns:a16="http://schemas.microsoft.com/office/drawing/2014/main" id="{A1CFFCE3-9B73-4EB4-8BC5-DFCECB6AA6B7}"/>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a:extLst>
              <a:ext uri="{FF2B5EF4-FFF2-40B4-BE49-F238E27FC236}">
                <a16:creationId xmlns:a16="http://schemas.microsoft.com/office/drawing/2014/main" id="{3A214621-345E-413C-B802-03659A64F41D}"/>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4"/>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id="{B131E32A-3D2C-4C81-AD5A-76C8753E5F1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id="{43274CF0-60B7-4EAD-A53A-35537DEFED90}"/>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a:rPr>
              <a:t>‹#›</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4" name="Image 13">
            <a:extLst>
              <a:ext uri="{FF2B5EF4-FFF2-40B4-BE49-F238E27FC236}">
                <a16:creationId xmlns:a16="http://schemas.microsoft.com/office/drawing/2014/main" id="{90E36836-F3AD-4515-A911-240BA129DF0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a:extLst>
              <a:ext uri="{FF2B5EF4-FFF2-40B4-BE49-F238E27FC236}">
                <a16:creationId xmlns:a16="http://schemas.microsoft.com/office/drawing/2014/main" id="{35E241AF-3DAE-44AB-9D4E-B6E2829388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id="{AF464D8C-9331-416B-971B-95E88AEBDE2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customXml" Target="../ink/ink8.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customXml" Target="../ink/ink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customXml" Target="../ink/ink10.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customXml" Target="../ink/ink1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customXml" Target="../ink/ink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customXml" Target="../ink/ink1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customXml" Target="../ink/ink1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23.png"/><Relationship Id="rId5" Type="http://schemas.openxmlformats.org/officeDocument/2006/relationships/customXml" Target="../ink/ink15.xml"/><Relationship Id="rId4" Type="http://schemas.openxmlformats.org/officeDocument/2006/relationships/image" Target="../media/image22.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5.xml"/><Relationship Id="rId5" Type="http://schemas.openxmlformats.org/officeDocument/2006/relationships/image" Target="../media/image24.png"/><Relationship Id="rId4" Type="http://schemas.openxmlformats.org/officeDocument/2006/relationships/customXml" Target="../ink/ink16.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25.png"/><Relationship Id="rId5" Type="http://schemas.openxmlformats.org/officeDocument/2006/relationships/customXml" Target="../ink/ink17.xml"/><Relationship Id="rId4" Type="http://schemas.openxmlformats.org/officeDocument/2006/relationships/image" Target="../media/image9.sv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5.xml"/><Relationship Id="rId5" Type="http://schemas.openxmlformats.org/officeDocument/2006/relationships/image" Target="../media/image26.png"/><Relationship Id="rId4" Type="http://schemas.openxmlformats.org/officeDocument/2006/relationships/customXml" Target="../ink/ink18.xml"/></Relationships>
</file>

<file path=ppt/slides/_rels/slide22.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27.png"/><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15.xml"/><Relationship Id="rId5" Type="http://schemas.openxmlformats.org/officeDocument/2006/relationships/image" Target="../media/image32.emf"/><Relationship Id="rId4" Type="http://schemas.openxmlformats.org/officeDocument/2006/relationships/image" Target="../media/image31.emf"/></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15.xml"/><Relationship Id="rId5" Type="http://schemas.openxmlformats.org/officeDocument/2006/relationships/image" Target="../media/image34.emf"/><Relationship Id="rId4" Type="http://schemas.openxmlformats.org/officeDocument/2006/relationships/image" Target="../media/image33.emf"/></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37.png"/><Relationship Id="rId2" Type="http://schemas.openxmlformats.org/officeDocument/2006/relationships/image" Target="../media/image29.emf"/><Relationship Id="rId1" Type="http://schemas.openxmlformats.org/officeDocument/2006/relationships/slideLayout" Target="../slideLayouts/slideLayout15.xml"/><Relationship Id="rId6" Type="http://schemas.openxmlformats.org/officeDocument/2006/relationships/customXml" Target="../ink/ink20.xml"/><Relationship Id="rId5" Type="http://schemas.openxmlformats.org/officeDocument/2006/relationships/image" Target="../media/image36.emf"/><Relationship Id="rId4" Type="http://schemas.openxmlformats.org/officeDocument/2006/relationships/image" Target="../media/image35.emf"/></Relationships>
</file>

<file path=ppt/slides/_rels/slide2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15.xml"/><Relationship Id="rId5" Type="http://schemas.openxmlformats.org/officeDocument/2006/relationships/image" Target="../media/image39.emf"/><Relationship Id="rId4" Type="http://schemas.openxmlformats.org/officeDocument/2006/relationships/image" Target="../media/image38.emf"/></Relationships>
</file>

<file path=ppt/slides/_rels/slide2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29.emf"/><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41.png"/><Relationship Id="rId4" Type="http://schemas.openxmlformats.org/officeDocument/2006/relationships/customXml" Target="../ink/ink2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42.png"/><Relationship Id="rId4" Type="http://schemas.openxmlformats.org/officeDocument/2006/relationships/customXml" Target="../ink/ink22.xml"/></Relationships>
</file>

<file path=ppt/slides/_rels/slide31.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27.xml"/><Relationship Id="rId1" Type="http://schemas.openxmlformats.org/officeDocument/2006/relationships/slideLayout" Target="../slideLayouts/slideLayout15.xml"/><Relationship Id="rId6" Type="http://schemas.openxmlformats.org/officeDocument/2006/relationships/image" Target="../media/image45.png"/><Relationship Id="rId5" Type="http://schemas.openxmlformats.org/officeDocument/2006/relationships/customXml" Target="../ink/ink26.xml"/><Relationship Id="rId4" Type="http://schemas.openxmlformats.org/officeDocument/2006/relationships/image" Target="../media/image430.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5.xml"/><Relationship Id="rId5" Type="http://schemas.openxmlformats.org/officeDocument/2006/relationships/image" Target="../media/image46.png"/><Relationship Id="rId4" Type="http://schemas.openxmlformats.org/officeDocument/2006/relationships/customXml" Target="../ink/ink2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customXml" Target="../ink/ink4.xml"/><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customXml" Target="../ink/ink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customXml" Target="../ink/ink6.xm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a:solidFill>
                  <a:srgbClr val="666666"/>
                </a:solidFill>
                <a:latin typeface="Arial"/>
                <a:ea typeface="Lucida Sans Unicode"/>
              </a:rPr>
              <a:t>CM 10 </a:t>
            </a:r>
            <a:r>
              <a:rPr lang="en-GB" sz="2670" b="0" strike="noStrike" spc="-1" dirty="0">
                <a:solidFill>
                  <a:srgbClr val="666666"/>
                </a:solidFill>
                <a:latin typeface="Arial"/>
                <a:ea typeface="Lucida Sans Unicode"/>
              </a:rPr>
              <a:t>: Les </a:t>
            </a:r>
            <a:r>
              <a:rPr lang="fr-FR" sz="2670" b="0" strike="noStrike" spc="-1" dirty="0">
                <a:solidFill>
                  <a:srgbClr val="666666"/>
                </a:solidFill>
                <a:latin typeface="Arial"/>
                <a:ea typeface="Lucida Sans Unicode"/>
              </a:rPr>
              <a:t>Files</a:t>
            </a:r>
            <a:r>
              <a:rPr lang="fr-FR" sz="2670" spc="-1" dirty="0">
                <a:solidFill>
                  <a:srgbClr val="666666"/>
                </a:solidFill>
                <a:ea typeface="Lucida Sans Unicode"/>
              </a:rPr>
              <a:t> (2)</a:t>
            </a:r>
            <a:endParaRPr lang="en-GB" sz="267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 CIRULAIRE</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108000">
              <a:spcBef>
                <a:spcPts val="938"/>
              </a:spcBef>
              <a:buSzPct val="100000"/>
            </a:pPr>
            <a:r>
              <a:rPr lang="fr-FR" sz="2800" b="1" spc="-1" dirty="0">
                <a:solidFill>
                  <a:srgbClr val="000000"/>
                </a:solidFill>
              </a:rPr>
              <a:t>Qu’est-ce qui va changer : </a:t>
            </a:r>
          </a:p>
          <a:p>
            <a:pPr marL="565200" indent="-457200">
              <a:spcBef>
                <a:spcPts val="938"/>
              </a:spcBef>
              <a:buSzPct val="100000"/>
              <a:buFontTx/>
              <a:buChar char="-"/>
            </a:pPr>
            <a:r>
              <a:rPr lang="fr-FR" sz="2800" spc="-1" dirty="0">
                <a:solidFill>
                  <a:srgbClr val="000000"/>
                </a:solidFill>
              </a:rPr>
              <a:t>Initialement, définissez la valeur de </a:t>
            </a:r>
            <a:r>
              <a:rPr lang="fr-FR" sz="2800" spc="-1" dirty="0" err="1">
                <a:solidFill>
                  <a:srgbClr val="000000"/>
                </a:solidFill>
              </a:rPr>
              <a:t>indice_tête</a:t>
            </a:r>
            <a:r>
              <a:rPr lang="fr-FR" sz="2800" spc="-1" dirty="0">
                <a:solidFill>
                  <a:srgbClr val="000000"/>
                </a:solidFill>
              </a:rPr>
              <a:t> à -1 (pour indiquer que la file est vide) </a:t>
            </a:r>
          </a:p>
          <a:p>
            <a:pPr marL="565200" indent="-457200">
              <a:spcBef>
                <a:spcPts val="938"/>
              </a:spcBef>
              <a:buSzPct val="100000"/>
              <a:buFontTx/>
              <a:buChar char="-"/>
            </a:pPr>
            <a:r>
              <a:rPr lang="fr-FR" sz="2800" spc="-1" dirty="0">
                <a:solidFill>
                  <a:srgbClr val="000000"/>
                </a:solidFill>
              </a:rPr>
              <a:t>Enfiler: </a:t>
            </a:r>
          </a:p>
          <a:p>
            <a:pPr marL="1022400" lvl="1" indent="-457200">
              <a:spcBef>
                <a:spcPts val="938"/>
              </a:spcBef>
              <a:buSzPct val="100000"/>
              <a:buFontTx/>
              <a:buChar char="-"/>
            </a:pPr>
            <a:r>
              <a:rPr lang="fr-FR" sz="2800" spc="-1" dirty="0">
                <a:solidFill>
                  <a:srgbClr val="000000"/>
                </a:solidFill>
              </a:rPr>
              <a:t>Si la file est vide alors mettre </a:t>
            </a:r>
            <a:r>
              <a:rPr lang="fr-FR" sz="2800" spc="-1" dirty="0" err="1">
                <a:solidFill>
                  <a:srgbClr val="000000"/>
                </a:solidFill>
              </a:rPr>
              <a:t>indice_tête</a:t>
            </a:r>
            <a:r>
              <a:rPr lang="fr-FR" sz="2800" spc="-1" dirty="0">
                <a:solidFill>
                  <a:srgbClr val="000000"/>
                </a:solidFill>
              </a:rPr>
              <a:t> à 0</a:t>
            </a:r>
          </a:p>
          <a:p>
            <a:pPr marL="1022400" lvl="1" indent="-457200">
              <a:spcBef>
                <a:spcPts val="938"/>
              </a:spcBef>
              <a:buSzPct val="100000"/>
              <a:buFontTx/>
              <a:buChar char="-"/>
            </a:pPr>
            <a:r>
              <a:rPr lang="fr-FR" sz="2800" spc="-1" dirty="0">
                <a:solidFill>
                  <a:srgbClr val="000000"/>
                </a:solidFill>
              </a:rPr>
              <a:t>Incrémenter </a:t>
            </a:r>
            <a:r>
              <a:rPr lang="fr-FR" sz="2800" spc="-1" dirty="0" err="1">
                <a:solidFill>
                  <a:srgbClr val="000000"/>
                </a:solidFill>
              </a:rPr>
              <a:t>indice_queue</a:t>
            </a:r>
            <a:r>
              <a:rPr lang="fr-FR" sz="2800" spc="-1" dirty="0">
                <a:solidFill>
                  <a:srgbClr val="000000"/>
                </a:solidFill>
              </a:rPr>
              <a:t> « circulairement »</a:t>
            </a:r>
          </a:p>
          <a:p>
            <a:pPr marL="565200" indent="-457200">
              <a:spcBef>
                <a:spcPts val="938"/>
              </a:spcBef>
              <a:buSzPct val="100000"/>
              <a:buFontTx/>
              <a:buChar char="-"/>
            </a:pPr>
            <a:r>
              <a:rPr lang="fr-FR" sz="2800" spc="-1" dirty="0">
                <a:solidFill>
                  <a:srgbClr val="000000"/>
                </a:solidFill>
              </a:rPr>
              <a:t>Défiler</a:t>
            </a:r>
          </a:p>
          <a:p>
            <a:pPr marL="1022400" lvl="1" indent="-457200">
              <a:spcBef>
                <a:spcPts val="938"/>
              </a:spcBef>
              <a:buSzPct val="100000"/>
              <a:buFontTx/>
              <a:buChar char="-"/>
            </a:pPr>
            <a:r>
              <a:rPr lang="fr-FR" sz="2800" spc="-1" dirty="0">
                <a:solidFill>
                  <a:srgbClr val="000000"/>
                </a:solidFill>
              </a:rPr>
              <a:t>Si la file contient un seul élément, alors mettre </a:t>
            </a:r>
            <a:r>
              <a:rPr lang="fr-FR" sz="2800" spc="-1" dirty="0" err="1">
                <a:solidFill>
                  <a:srgbClr val="000000"/>
                </a:solidFill>
              </a:rPr>
              <a:t>indice_tête</a:t>
            </a:r>
            <a:r>
              <a:rPr lang="fr-FR" sz="2800" spc="-1" dirty="0">
                <a:solidFill>
                  <a:srgbClr val="000000"/>
                </a:solidFill>
              </a:rPr>
              <a:t> et </a:t>
            </a:r>
            <a:r>
              <a:rPr lang="fr-FR" sz="2800" spc="-1" dirty="0" err="1">
                <a:solidFill>
                  <a:srgbClr val="000000"/>
                </a:solidFill>
              </a:rPr>
              <a:t>indice_queue</a:t>
            </a:r>
            <a:r>
              <a:rPr lang="fr-FR" sz="2800" spc="-1" dirty="0">
                <a:solidFill>
                  <a:srgbClr val="000000"/>
                </a:solidFill>
              </a:rPr>
              <a:t> à -1</a:t>
            </a:r>
          </a:p>
          <a:p>
            <a:pPr marL="1022400" lvl="1" indent="-457200">
              <a:spcBef>
                <a:spcPts val="938"/>
              </a:spcBef>
              <a:buSzPct val="100000"/>
              <a:buFontTx/>
              <a:buChar char="-"/>
            </a:pPr>
            <a:r>
              <a:rPr lang="fr-FR" sz="2800" spc="-1" dirty="0">
                <a:solidFill>
                  <a:srgbClr val="000000"/>
                </a:solidFill>
              </a:rPr>
              <a:t>Incrémenter indice_ tête « circulairement »</a:t>
            </a:r>
          </a:p>
          <a:p>
            <a:pPr marL="1022400" lvl="1" indent="-457200">
              <a:spcBef>
                <a:spcPts val="938"/>
              </a:spcBef>
              <a:buSzPct val="100000"/>
              <a:buFontTx/>
              <a:buChar char="-"/>
            </a:pPr>
            <a:endParaRPr lang="fr-FR" sz="2800" spc="-1" dirty="0">
              <a:solidFill>
                <a:srgbClr val="000000"/>
              </a:solidFill>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19F08E98-A08B-329E-0104-A9ABFEC57688}"/>
                  </a:ext>
                </a:extLst>
              </p14:cNvPr>
              <p14:cNvContentPartPr/>
              <p14:nvPr/>
            </p14:nvContentPartPr>
            <p14:xfrm>
              <a:off x="1312200" y="2108160"/>
              <a:ext cx="7679520" cy="5451480"/>
            </p14:xfrm>
          </p:contentPart>
        </mc:Choice>
        <mc:Fallback>
          <p:pic>
            <p:nvPicPr>
              <p:cNvPr id="3" name="Ink 2">
                <a:extLst>
                  <a:ext uri="{FF2B5EF4-FFF2-40B4-BE49-F238E27FC236}">
                    <a16:creationId xmlns:a16="http://schemas.microsoft.com/office/drawing/2014/main" id="{19F08E98-A08B-329E-0104-A9ABFEC57688}"/>
                  </a:ext>
                </a:extLst>
              </p:cNvPr>
              <p:cNvPicPr/>
              <p:nvPr/>
            </p:nvPicPr>
            <p:blipFill>
              <a:blip r:embed="rId4"/>
              <a:stretch>
                <a:fillRect/>
              </a:stretch>
            </p:blipFill>
            <p:spPr>
              <a:xfrm>
                <a:off x="1302840" y="2098800"/>
                <a:ext cx="7698240" cy="5470200"/>
              </a:xfrm>
              <a:prstGeom prst="rect">
                <a:avLst/>
              </a:prstGeom>
            </p:spPr>
          </p:pic>
        </mc:Fallback>
      </mc:AlternateContent>
    </p:spTree>
    <p:extLst>
      <p:ext uri="{BB962C8B-B14F-4D97-AF65-F5344CB8AC3E}">
        <p14:creationId xmlns:p14="http://schemas.microsoft.com/office/powerpoint/2010/main" val="1313939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 CIRULAIRE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Créer une file vide</a:t>
            </a:r>
            <a:r>
              <a:rPr lang="fr-FR" sz="2670" spc="-1" dirty="0">
                <a:solidFill>
                  <a:srgbClr val="000000"/>
                </a:solidFill>
              </a:rPr>
              <a:t>.</a:t>
            </a:r>
          </a:p>
          <a:p>
            <a:pPr marL="889200" lvl="1" indent="-324000">
              <a:spcBef>
                <a:spcPts val="938"/>
              </a:spcBef>
              <a:buSzPct val="100000"/>
              <a:buBlip>
                <a:blip r:embed="rId3"/>
              </a:buBlip>
            </a:pPr>
            <a:r>
              <a:rPr lang="fr-FR" sz="2670" spc="-1" dirty="0">
                <a:solidFill>
                  <a:srgbClr val="000000"/>
                </a:solidFill>
              </a:rPr>
              <a:t>La fonction permettant de créer une file vide est la suivante :</a:t>
            </a:r>
          </a:p>
        </p:txBody>
      </p:sp>
      <p:sp>
        <p:nvSpPr>
          <p:cNvPr id="2" name="Rectangle 1">
            <a:extLst>
              <a:ext uri="{FF2B5EF4-FFF2-40B4-BE49-F238E27FC236}">
                <a16:creationId xmlns:a16="http://schemas.microsoft.com/office/drawing/2014/main" id="{48320668-3ADB-4351-AEE2-D1DA67C423A2}"/>
              </a:ext>
            </a:extLst>
          </p:cNvPr>
          <p:cNvSpPr/>
          <p:nvPr/>
        </p:nvSpPr>
        <p:spPr>
          <a:xfrm>
            <a:off x="952499" y="2521963"/>
            <a:ext cx="8339781" cy="31700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a:solidFill>
                  <a:srgbClr val="000000"/>
                </a:solidFill>
                <a:highlight>
                  <a:srgbClr val="FFFFFF"/>
                </a:highlight>
                <a:latin typeface="+mj-lt"/>
              </a:rPr>
              <a:t>File Initialiser</a:t>
            </a:r>
            <a:r>
              <a:rPr lang="fr-FR" sz="2000" b="1" dirty="0">
                <a:solidFill>
                  <a:srgbClr val="000080"/>
                </a:solidFill>
                <a:highlight>
                  <a:srgbClr val="FFFFFF"/>
                </a:highlight>
                <a:latin typeface="+mj-lt"/>
              </a:rPr>
              <a:t>(</a:t>
            </a:r>
            <a:r>
              <a:rPr lang="fr-FR" sz="2000" dirty="0" err="1">
                <a:solidFill>
                  <a:srgbClr val="8000FF"/>
                </a:solidFill>
                <a:highlight>
                  <a:srgbClr val="FFFFFF"/>
                </a:highlight>
                <a:latin typeface="+mj-lt"/>
              </a:rPr>
              <a:t>int</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nb_max</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File </a:t>
            </a:r>
            <a:r>
              <a:rPr lang="fr-FR" sz="2000" dirty="0" err="1">
                <a:solidFill>
                  <a:srgbClr val="000000"/>
                </a:solidFill>
                <a:highlight>
                  <a:srgbClr val="FFFFFF"/>
                </a:highlight>
                <a:latin typeface="+mj-lt"/>
              </a:rPr>
              <a:t>filevide</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filevide</a:t>
            </a:r>
            <a:r>
              <a:rPr lang="fr-FR" sz="2000" b="1" dirty="0" err="1">
                <a:solidFill>
                  <a:srgbClr val="000080"/>
                </a:solidFill>
                <a:highlight>
                  <a:srgbClr val="FFFFFF"/>
                </a:highlight>
                <a:latin typeface="+mj-lt"/>
              </a:rPr>
              <a:t>.</a:t>
            </a:r>
            <a:r>
              <a:rPr lang="fr-FR" sz="2000" dirty="0" err="1">
                <a:solidFill>
                  <a:srgbClr val="000000"/>
                </a:solidFill>
                <a:highlight>
                  <a:srgbClr val="FFFFFF"/>
                </a:highlight>
                <a:latin typeface="+mj-lt"/>
              </a:rPr>
              <a:t>indice_tete</a:t>
            </a:r>
            <a:r>
              <a:rPr lang="fr-FR" sz="2000" b="1" dirty="0">
                <a:solidFill>
                  <a:srgbClr val="000080"/>
                </a:solidFill>
                <a:highlight>
                  <a:srgbClr val="FFFFFF"/>
                </a:highlight>
                <a:latin typeface="+mj-lt"/>
              </a:rPr>
              <a:t>=</a:t>
            </a:r>
            <a:r>
              <a:rPr lang="fr-FR" sz="2000" b="1" dirty="0">
                <a:solidFill>
                  <a:srgbClr val="FF8000"/>
                </a:solidFill>
                <a:highlight>
                  <a:srgbClr val="FFFFFF"/>
                </a:highlight>
                <a:latin typeface="+mj-lt"/>
              </a:rPr>
              <a:t>-1</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la file est vide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filevide</a:t>
            </a:r>
            <a:r>
              <a:rPr lang="fr-FR" sz="2000" b="1" dirty="0" err="1">
                <a:solidFill>
                  <a:srgbClr val="000080"/>
                </a:solidFill>
                <a:highlight>
                  <a:srgbClr val="FFFFFF"/>
                </a:highlight>
                <a:latin typeface="+mj-lt"/>
              </a:rPr>
              <a:t>.</a:t>
            </a:r>
            <a:r>
              <a:rPr lang="fr-FR" sz="2000" dirty="0" err="1">
                <a:solidFill>
                  <a:srgbClr val="000000"/>
                </a:solidFill>
                <a:highlight>
                  <a:srgbClr val="FFFFFF"/>
                </a:highlight>
                <a:latin typeface="+mj-lt"/>
              </a:rPr>
              <a:t>indice_queue</a:t>
            </a:r>
            <a:r>
              <a:rPr lang="fr-FR" sz="2000" b="1" dirty="0">
                <a:solidFill>
                  <a:srgbClr val="000080"/>
                </a:solidFill>
                <a:highlight>
                  <a:srgbClr val="FFFFFF"/>
                </a:highlight>
                <a:latin typeface="+mj-lt"/>
              </a:rPr>
              <a:t>=-</a:t>
            </a:r>
            <a:r>
              <a:rPr lang="fr-FR" sz="2000" dirty="0">
                <a:solidFill>
                  <a:srgbClr val="FF8000"/>
                </a:solidFill>
                <a:highlight>
                  <a:srgbClr val="FFFFFF"/>
                </a:highlight>
                <a:latin typeface="+mj-lt"/>
              </a:rPr>
              <a:t>1</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filevide</a:t>
            </a:r>
            <a:r>
              <a:rPr lang="fr-FR" sz="2000" b="1" dirty="0" err="1">
                <a:solidFill>
                  <a:srgbClr val="000080"/>
                </a:solidFill>
                <a:highlight>
                  <a:srgbClr val="FFFFFF"/>
                </a:highlight>
                <a:latin typeface="+mj-lt"/>
              </a:rPr>
              <a:t>.</a:t>
            </a:r>
            <a:r>
              <a:rPr lang="fr-FR" sz="2000" dirty="0" err="1">
                <a:solidFill>
                  <a:srgbClr val="000000"/>
                </a:solidFill>
                <a:highlight>
                  <a:srgbClr val="FFFFFF"/>
                </a:highlight>
                <a:latin typeface="+mj-lt"/>
              </a:rPr>
              <a:t>nb_elem_max</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nb_max</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capacité </a:t>
            </a:r>
            <a:r>
              <a:rPr lang="fr-FR" sz="2000" dirty="0" err="1">
                <a:solidFill>
                  <a:srgbClr val="008000"/>
                </a:solidFill>
                <a:highlight>
                  <a:srgbClr val="FFFFFF"/>
                </a:highlight>
                <a:latin typeface="+mj-lt"/>
              </a:rPr>
              <a:t>nb_max</a:t>
            </a:r>
            <a:r>
              <a:rPr lang="fr-FR" sz="2000" dirty="0">
                <a:solidFill>
                  <a:srgbClr val="008000"/>
                </a:solidFill>
                <a:highlight>
                  <a:srgbClr val="FFFFFF"/>
                </a:highlight>
                <a:latin typeface="+mj-lt"/>
              </a:rPr>
              <a:t>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allocation des éléments :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filevide</a:t>
            </a:r>
            <a:r>
              <a:rPr lang="fr-FR" sz="2000" b="1" dirty="0" err="1">
                <a:solidFill>
                  <a:srgbClr val="000080"/>
                </a:solidFill>
                <a:highlight>
                  <a:srgbClr val="FFFFFF"/>
                </a:highlight>
                <a:latin typeface="+mj-lt"/>
              </a:rPr>
              <a:t>.</a:t>
            </a:r>
            <a:r>
              <a:rPr lang="fr-FR" sz="2000" dirty="0" err="1">
                <a:solidFill>
                  <a:srgbClr val="000000"/>
                </a:solidFill>
                <a:highlight>
                  <a:srgbClr val="FFFFFF"/>
                </a:highlight>
                <a:latin typeface="+mj-lt"/>
              </a:rPr>
              <a:t>tab</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TypeDonnee</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malloc</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nb_max</a:t>
            </a:r>
            <a:r>
              <a:rPr lang="fr-FR" sz="2000" b="1" dirty="0">
                <a:solidFill>
                  <a:srgbClr val="000080"/>
                </a:solidFill>
                <a:highlight>
                  <a:srgbClr val="FFFFFF"/>
                </a:highlight>
                <a:latin typeface="+mj-lt"/>
              </a:rPr>
              <a:t>*</a:t>
            </a:r>
            <a:r>
              <a:rPr lang="fr-FR" sz="2000" b="1" dirty="0" err="1">
                <a:solidFill>
                  <a:srgbClr val="0000FF"/>
                </a:solidFill>
                <a:highlight>
                  <a:srgbClr val="FFFFFF"/>
                </a:highlight>
                <a:latin typeface="+mj-lt"/>
              </a:rPr>
              <a:t>sizeof</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TypeDonnee</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FF"/>
                </a:solidFill>
                <a:highlight>
                  <a:srgbClr val="FFFFFF"/>
                </a:highlight>
                <a:latin typeface="+mj-lt"/>
              </a:rPr>
              <a:t>return</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filevide</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b="1" dirty="0">
                <a:solidFill>
                  <a:srgbClr val="000080"/>
                </a:solidFill>
                <a:highlight>
                  <a:srgbClr val="FFFFFF"/>
                </a:highlight>
                <a:latin typeface="+mj-lt"/>
              </a:rPr>
              <a:t>}</a:t>
            </a:r>
            <a:endParaRPr lang="fr-FR" sz="4400" dirty="0">
              <a:latin typeface="+mj-lt"/>
            </a:endParaRP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611A13ED-CA63-BE82-F225-DBAEB124A310}"/>
                  </a:ext>
                </a:extLst>
              </p14:cNvPr>
              <p14:cNvContentPartPr/>
              <p14:nvPr/>
            </p14:nvContentPartPr>
            <p14:xfrm>
              <a:off x="3458160" y="2151360"/>
              <a:ext cx="5542920" cy="3600360"/>
            </p14:xfrm>
          </p:contentPart>
        </mc:Choice>
        <mc:Fallback>
          <p:pic>
            <p:nvPicPr>
              <p:cNvPr id="4" name="Ink 3">
                <a:extLst>
                  <a:ext uri="{FF2B5EF4-FFF2-40B4-BE49-F238E27FC236}">
                    <a16:creationId xmlns:a16="http://schemas.microsoft.com/office/drawing/2014/main" id="{611A13ED-CA63-BE82-F225-DBAEB124A310}"/>
                  </a:ext>
                </a:extLst>
              </p:cNvPr>
              <p:cNvPicPr/>
              <p:nvPr/>
            </p:nvPicPr>
            <p:blipFill>
              <a:blip r:embed="rId5"/>
              <a:stretch>
                <a:fillRect/>
              </a:stretch>
            </p:blipFill>
            <p:spPr>
              <a:xfrm>
                <a:off x="3448800" y="2142000"/>
                <a:ext cx="5561640" cy="3619080"/>
              </a:xfrm>
              <a:prstGeom prst="rect">
                <a:avLst/>
              </a:prstGeom>
            </p:spPr>
          </p:pic>
        </mc:Fallback>
      </mc:AlternateContent>
    </p:spTree>
    <p:extLst>
      <p:ext uri="{BB962C8B-B14F-4D97-AF65-F5344CB8AC3E}">
        <p14:creationId xmlns:p14="http://schemas.microsoft.com/office/powerpoint/2010/main" val="2212102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 CIRULAIRE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File vide, </a:t>
            </a:r>
          </a:p>
          <a:p>
            <a:pPr marL="889200" lvl="1" indent="-324000">
              <a:spcBef>
                <a:spcPts val="938"/>
              </a:spcBef>
              <a:buSzPct val="100000"/>
              <a:buBlip>
                <a:blip r:embed="rId3"/>
              </a:buBlip>
            </a:pPr>
            <a:r>
              <a:rPr lang="fr-FR" sz="2400" spc="-1" dirty="0">
                <a:solidFill>
                  <a:srgbClr val="000000"/>
                </a:solidFill>
              </a:rPr>
              <a:t>La fonction permettant de savoir si la file est vide est la suivante. La fonction renvoie</a:t>
            </a:r>
          </a:p>
          <a:p>
            <a:pPr marL="1346400" lvl="2" indent="-324000">
              <a:spcBef>
                <a:spcPts val="938"/>
              </a:spcBef>
              <a:buSzPct val="100000"/>
              <a:buBlip>
                <a:blip r:embed="rId3"/>
              </a:buBlip>
            </a:pPr>
            <a:r>
              <a:rPr lang="fr-FR" sz="2400" spc="-1" dirty="0">
                <a:solidFill>
                  <a:srgbClr val="000000"/>
                </a:solidFill>
              </a:rPr>
              <a:t>1 si le nombre d’éléments est égal à 0. </a:t>
            </a:r>
          </a:p>
          <a:p>
            <a:pPr marL="1346400" lvl="2" indent="-324000">
              <a:spcBef>
                <a:spcPts val="938"/>
              </a:spcBef>
              <a:buSzPct val="100000"/>
              <a:buBlip>
                <a:blip r:embed="rId3"/>
              </a:buBlip>
            </a:pPr>
            <a:r>
              <a:rPr lang="fr-FR" sz="2400" spc="-1" dirty="0">
                <a:solidFill>
                  <a:srgbClr val="000000"/>
                </a:solidFill>
              </a:rPr>
              <a:t>La fonction renvoie 0 dans le cas contraire</a:t>
            </a:r>
            <a:r>
              <a:rPr lang="fr-FR" spc="-1" dirty="0">
                <a:solidFill>
                  <a:srgbClr val="000000"/>
                </a:solidFill>
              </a:rPr>
              <a:t>.</a:t>
            </a: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1409700" y="3779263"/>
            <a:ext cx="7975600"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latin typeface="+mj-lt"/>
              </a:rPr>
              <a:t>int</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EstVide</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File F</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a:t>
            </a:r>
            <a:r>
              <a:rPr lang="en-US" sz="2400" b="1" dirty="0">
                <a:solidFill>
                  <a:srgbClr val="0000FF"/>
                </a:solidFill>
                <a:highlight>
                  <a:srgbClr val="FFFFFF"/>
                </a:highlight>
                <a:latin typeface="Courier New" panose="02070309020205020404" pitchFamily="49" charset="0"/>
              </a:rPr>
              <a:t>if</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indice_tete</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FF8000"/>
                </a:solidFill>
                <a:highlight>
                  <a:srgbClr val="FFFFFF"/>
                </a:highlight>
                <a:latin typeface="Courier New" panose="02070309020205020404" pitchFamily="49" charset="0"/>
              </a:rPr>
              <a:t>1</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fr-FR" sz="2400" dirty="0">
                <a:solidFill>
                  <a:srgbClr val="000000"/>
                </a:solidFill>
                <a:highlight>
                  <a:srgbClr val="FFFFFF"/>
                </a:highlight>
                <a:latin typeface="Courier New" panose="02070309020205020404" pitchFamily="49" charset="0"/>
              </a:rPr>
              <a:t>    </a:t>
            </a:r>
            <a:r>
              <a:rPr lang="fr-FR" sz="2400" b="1" dirty="0">
                <a:solidFill>
                  <a:srgbClr val="0000FF"/>
                </a:solidFill>
                <a:highlight>
                  <a:srgbClr val="FFFFFF"/>
                </a:highlight>
                <a:latin typeface="Courier New" panose="02070309020205020404" pitchFamily="49" charset="0"/>
              </a:rPr>
              <a:t>return</a:t>
            </a:r>
            <a:r>
              <a:rPr lang="fr-FR" sz="2400" dirty="0">
                <a:solidFill>
                  <a:srgbClr val="000000"/>
                </a:solidFill>
                <a:highlight>
                  <a:srgbClr val="FFFFFF"/>
                </a:highlight>
                <a:latin typeface="Courier New" panose="02070309020205020404" pitchFamily="49" charset="0"/>
              </a:rPr>
              <a:t> </a:t>
            </a:r>
            <a:r>
              <a:rPr lang="fr-FR" sz="2400" dirty="0">
                <a:solidFill>
                  <a:srgbClr val="FF8000"/>
                </a:solidFill>
                <a:highlight>
                  <a:srgbClr val="FFFFFF"/>
                </a:highlight>
                <a:latin typeface="Courier New" panose="02070309020205020404" pitchFamily="49" charset="0"/>
              </a:rPr>
              <a:t>1</a:t>
            </a:r>
            <a:r>
              <a:rPr lang="fr-FR" sz="2400" b="1" dirty="0">
                <a:solidFill>
                  <a:srgbClr val="000080"/>
                </a:solidFill>
                <a:highlight>
                  <a:srgbClr val="FFFFFF"/>
                </a:highlight>
                <a:latin typeface="Courier New" panose="02070309020205020404" pitchFamily="49" charset="0"/>
              </a:rPr>
              <a:t>;</a:t>
            </a:r>
            <a:endParaRPr lang="fr-FR" sz="2400" dirty="0">
              <a:solidFill>
                <a:srgbClr val="000000"/>
              </a:solidFill>
              <a:highlight>
                <a:srgbClr val="FFFFFF"/>
              </a:highlight>
              <a:latin typeface="Courier New" panose="02070309020205020404" pitchFamily="49" charset="0"/>
            </a:endParaRPr>
          </a:p>
          <a:p>
            <a:r>
              <a:rPr lang="fr-FR" sz="2400" dirty="0">
                <a:solidFill>
                  <a:srgbClr val="000000"/>
                </a:solidFill>
                <a:highlight>
                  <a:srgbClr val="FFFFFF"/>
                </a:highlight>
                <a:latin typeface="Courier New" panose="02070309020205020404" pitchFamily="49" charset="0"/>
              </a:rPr>
              <a:t>  </a:t>
            </a:r>
            <a:r>
              <a:rPr lang="fr-FR" sz="2400" b="1" dirty="0" err="1">
                <a:solidFill>
                  <a:srgbClr val="0000FF"/>
                </a:solidFill>
                <a:highlight>
                  <a:srgbClr val="FFFFFF"/>
                </a:highlight>
                <a:latin typeface="Courier New" panose="02070309020205020404" pitchFamily="49" charset="0"/>
              </a:rPr>
              <a:t>else</a:t>
            </a:r>
            <a:endParaRPr lang="fr-FR" sz="2400" dirty="0">
              <a:solidFill>
                <a:srgbClr val="000000"/>
              </a:solidFill>
              <a:highlight>
                <a:srgbClr val="FFFFFF"/>
              </a:highlight>
              <a:latin typeface="Courier New" panose="02070309020205020404" pitchFamily="49" charset="0"/>
            </a:endParaRPr>
          </a:p>
          <a:p>
            <a:r>
              <a:rPr lang="fr-FR" sz="2400" dirty="0">
                <a:solidFill>
                  <a:srgbClr val="000000"/>
                </a:solidFill>
                <a:highlight>
                  <a:srgbClr val="FFFFFF"/>
                </a:highlight>
                <a:latin typeface="Courier New" panose="02070309020205020404" pitchFamily="49" charset="0"/>
              </a:rPr>
              <a:t>    </a:t>
            </a:r>
            <a:r>
              <a:rPr lang="fr-FR" sz="2400" b="1" dirty="0">
                <a:solidFill>
                  <a:srgbClr val="0000FF"/>
                </a:solidFill>
                <a:highlight>
                  <a:srgbClr val="FFFFFF"/>
                </a:highlight>
                <a:latin typeface="Courier New" panose="02070309020205020404" pitchFamily="49" charset="0"/>
              </a:rPr>
              <a:t>return</a:t>
            </a:r>
            <a:r>
              <a:rPr lang="fr-FR" sz="2400" dirty="0">
                <a:solidFill>
                  <a:srgbClr val="000000"/>
                </a:solidFill>
                <a:highlight>
                  <a:srgbClr val="FFFFFF"/>
                </a:highlight>
                <a:latin typeface="Courier New" panose="02070309020205020404" pitchFamily="49" charset="0"/>
              </a:rPr>
              <a:t> </a:t>
            </a:r>
            <a:r>
              <a:rPr lang="fr-FR" sz="2400" dirty="0">
                <a:solidFill>
                  <a:srgbClr val="FF8000"/>
                </a:solidFill>
                <a:highlight>
                  <a:srgbClr val="FFFFFF"/>
                </a:highlight>
                <a:latin typeface="Courier New" panose="02070309020205020404" pitchFamily="49" charset="0"/>
              </a:rPr>
              <a:t>0</a:t>
            </a:r>
            <a:r>
              <a:rPr lang="fr-FR" sz="2400" b="1" dirty="0">
                <a:solidFill>
                  <a:srgbClr val="000080"/>
                </a:solidFill>
                <a:highlight>
                  <a:srgbClr val="FFFFFF"/>
                </a:highlight>
                <a:latin typeface="Courier New" panose="02070309020205020404" pitchFamily="49" charset="0"/>
              </a:rPr>
              <a:t>;</a:t>
            </a:r>
            <a:endParaRPr lang="it-IT"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4800" dirty="0">
              <a:latin typeface="+mj-lt"/>
            </a:endParaRP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7623B18A-C16F-DD0C-1AA7-1C9D153308E5}"/>
                  </a:ext>
                </a:extLst>
              </p14:cNvPr>
              <p14:cNvContentPartPr/>
              <p14:nvPr/>
            </p14:nvContentPartPr>
            <p14:xfrm>
              <a:off x="2833560" y="4897800"/>
              <a:ext cx="1735200" cy="212040"/>
            </p14:xfrm>
          </p:contentPart>
        </mc:Choice>
        <mc:Fallback>
          <p:pic>
            <p:nvPicPr>
              <p:cNvPr id="4" name="Ink 3">
                <a:extLst>
                  <a:ext uri="{FF2B5EF4-FFF2-40B4-BE49-F238E27FC236}">
                    <a16:creationId xmlns:a16="http://schemas.microsoft.com/office/drawing/2014/main" id="{7623B18A-C16F-DD0C-1AA7-1C9D153308E5}"/>
                  </a:ext>
                </a:extLst>
              </p:cNvPr>
              <p:cNvPicPr/>
              <p:nvPr/>
            </p:nvPicPr>
            <p:blipFill>
              <a:blip r:embed="rId5"/>
              <a:stretch>
                <a:fillRect/>
              </a:stretch>
            </p:blipFill>
            <p:spPr>
              <a:xfrm>
                <a:off x="2824200" y="4888440"/>
                <a:ext cx="1753920" cy="230760"/>
              </a:xfrm>
              <a:prstGeom prst="rect">
                <a:avLst/>
              </a:prstGeom>
            </p:spPr>
          </p:pic>
        </mc:Fallback>
      </mc:AlternateContent>
    </p:spTree>
    <p:extLst>
      <p:ext uri="{BB962C8B-B14F-4D97-AF65-F5344CB8AC3E}">
        <p14:creationId xmlns:p14="http://schemas.microsoft.com/office/powerpoint/2010/main" val="1880328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 CIRULAIRE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File pleine</a:t>
            </a:r>
          </a:p>
          <a:p>
            <a:pPr marL="889200" lvl="1" indent="-324000">
              <a:spcBef>
                <a:spcPts val="938"/>
              </a:spcBef>
              <a:buSzPct val="100000"/>
              <a:buBlip>
                <a:blip r:embed="rId3"/>
              </a:buBlip>
            </a:pPr>
            <a:r>
              <a:rPr lang="fr-FR" sz="2400" spc="-1" dirty="0">
                <a:solidFill>
                  <a:srgbClr val="000000"/>
                </a:solidFill>
              </a:rPr>
              <a:t>La fonction permettant de savoir si la file est pleine est la suivante :</a:t>
            </a:r>
          </a:p>
          <a:p>
            <a:pPr marL="432000" indent="-324000">
              <a:spcBef>
                <a:spcPts val="938"/>
              </a:spcBef>
              <a:buSzPct val="100000"/>
              <a:buBlip>
                <a:blip r:embed="rId3"/>
              </a:buBlip>
            </a:pPr>
            <a:endParaRPr lang="fr-FR" spc="-1" dirty="0">
              <a:solidFill>
                <a:srgbClr val="000000"/>
              </a:solidFill>
            </a:endParaRPr>
          </a:p>
        </p:txBody>
      </p:sp>
      <p:sp>
        <p:nvSpPr>
          <p:cNvPr id="5" name="Rectangle 4">
            <a:extLst>
              <a:ext uri="{FF2B5EF4-FFF2-40B4-BE49-F238E27FC236}">
                <a16:creationId xmlns:a16="http://schemas.microsoft.com/office/drawing/2014/main" id="{7E4E4E7F-56F7-40C3-8124-B825E979DD30}"/>
              </a:ext>
            </a:extLst>
          </p:cNvPr>
          <p:cNvSpPr/>
          <p:nvPr/>
        </p:nvSpPr>
        <p:spPr>
          <a:xfrm>
            <a:off x="1219200" y="2814063"/>
            <a:ext cx="8585200" cy="224676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latin typeface="+mj-lt"/>
              </a:rPr>
              <a:t>int</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EstPleine</a:t>
            </a:r>
            <a:r>
              <a:rPr lang="fr-FR" sz="2000" dirty="0">
                <a:solidFill>
                  <a:srgbClr val="000080"/>
                </a:solidFill>
                <a:highlight>
                  <a:srgbClr val="FFFFFF"/>
                </a:highlight>
                <a:latin typeface="+mj-lt"/>
              </a:rPr>
              <a:t>(</a:t>
            </a:r>
            <a:r>
              <a:rPr lang="fr-FR" sz="2000" dirty="0">
                <a:solidFill>
                  <a:srgbClr val="000000"/>
                </a:solidFill>
                <a:highlight>
                  <a:srgbClr val="FFFFFF"/>
                </a:highlight>
                <a:latin typeface="+mj-lt"/>
              </a:rPr>
              <a:t>File F</a:t>
            </a:r>
            <a:r>
              <a:rPr lang="fr-FR" sz="2000"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FF"/>
                </a:solidFill>
                <a:highlight>
                  <a:srgbClr val="FFFFFF"/>
                </a:highlight>
                <a:latin typeface="Courier New" panose="02070309020205020404" pitchFamily="49" charset="0"/>
              </a:rPr>
              <a:t>if</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F</a:t>
            </a:r>
            <a:r>
              <a:rPr lang="fr-FR" sz="2000" b="1" dirty="0" err="1">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indice_tete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F</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indice_queue</a:t>
            </a:r>
            <a:r>
              <a:rPr lang="fr-FR" sz="2000" b="1" dirty="0">
                <a:solidFill>
                  <a:srgbClr val="000080"/>
                </a:solidFill>
                <a:highlight>
                  <a:srgbClr val="FFFFFF"/>
                </a:highlight>
                <a:latin typeface="Courier New" panose="02070309020205020404" pitchFamily="49" charset="0"/>
              </a:rPr>
              <a:t>+</a:t>
            </a:r>
            <a:r>
              <a:rPr lang="fr-FR" sz="2000" dirty="0">
                <a:solidFill>
                  <a:srgbClr val="FF8000"/>
                </a:solidFill>
                <a:highlight>
                  <a:srgbClr val="FFFFFF"/>
                </a:highlight>
                <a:latin typeface="Courier New" panose="02070309020205020404" pitchFamily="49" charset="0"/>
              </a:rPr>
              <a:t>1</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F</a:t>
            </a:r>
            <a:r>
              <a:rPr lang="fr-FR" sz="2000" b="1" dirty="0" err="1">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nb_elem_max</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return</a:t>
            </a:r>
            <a:r>
              <a:rPr lang="fr-FR" sz="2000" dirty="0">
                <a:solidFill>
                  <a:srgbClr val="000000"/>
                </a:solidFill>
                <a:highlight>
                  <a:srgbClr val="FFFFFF"/>
                </a:highlight>
                <a:latin typeface="Courier New" panose="02070309020205020404" pitchFamily="49" charset="0"/>
              </a:rPr>
              <a:t> </a:t>
            </a:r>
            <a:r>
              <a:rPr lang="fr-FR" sz="2000" dirty="0">
                <a:solidFill>
                  <a:srgbClr val="FF8000"/>
                </a:solidFill>
                <a:highlight>
                  <a:srgbClr val="FFFFFF"/>
                </a:highlight>
                <a:latin typeface="Courier New" panose="02070309020205020404" pitchFamily="49" charset="0"/>
              </a:rPr>
              <a:t>1</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else</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return</a:t>
            </a:r>
            <a:r>
              <a:rPr lang="fr-FR" sz="2000" dirty="0">
                <a:solidFill>
                  <a:srgbClr val="000000"/>
                </a:solidFill>
                <a:highlight>
                  <a:srgbClr val="FFFFFF"/>
                </a:highlight>
                <a:latin typeface="Courier New" panose="02070309020205020404" pitchFamily="49" charset="0"/>
              </a:rPr>
              <a:t> </a:t>
            </a:r>
            <a:r>
              <a:rPr lang="fr-FR" sz="2000" dirty="0">
                <a:solidFill>
                  <a:srgbClr val="FF8000"/>
                </a:solidFill>
                <a:highlight>
                  <a:srgbClr val="FFFFFF"/>
                </a:highlight>
                <a:latin typeface="Courier New" panose="02070309020205020404" pitchFamily="49" charset="0"/>
              </a:rPr>
              <a:t>0</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mj-lt"/>
            </a:endParaRPr>
          </a:p>
          <a:p>
            <a:r>
              <a:rPr lang="fr-FR" sz="2000" dirty="0">
                <a:solidFill>
                  <a:srgbClr val="000080"/>
                </a:solidFill>
                <a:highlight>
                  <a:srgbClr val="FFFFFF"/>
                </a:highlight>
                <a:latin typeface="+mj-lt"/>
              </a:rPr>
              <a:t>}</a:t>
            </a:r>
            <a:endParaRPr lang="fr-FR" sz="2000" dirty="0">
              <a:latin typeface="+mj-lt"/>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CD1124E2-F826-DC4A-75EA-68D708EE87DC}"/>
                  </a:ext>
                </a:extLst>
              </p14:cNvPr>
              <p14:cNvContentPartPr/>
              <p14:nvPr/>
            </p14:nvContentPartPr>
            <p14:xfrm>
              <a:off x="2071080" y="5121360"/>
              <a:ext cx="7382880" cy="2438280"/>
            </p14:xfrm>
          </p:contentPart>
        </mc:Choice>
        <mc:Fallback>
          <p:pic>
            <p:nvPicPr>
              <p:cNvPr id="3" name="Ink 2">
                <a:extLst>
                  <a:ext uri="{FF2B5EF4-FFF2-40B4-BE49-F238E27FC236}">
                    <a16:creationId xmlns:a16="http://schemas.microsoft.com/office/drawing/2014/main" id="{CD1124E2-F826-DC4A-75EA-68D708EE87DC}"/>
                  </a:ext>
                </a:extLst>
              </p:cNvPr>
              <p:cNvPicPr/>
              <p:nvPr/>
            </p:nvPicPr>
            <p:blipFill>
              <a:blip r:embed="rId5"/>
              <a:stretch>
                <a:fillRect/>
              </a:stretch>
            </p:blipFill>
            <p:spPr>
              <a:xfrm>
                <a:off x="2061720" y="5112000"/>
                <a:ext cx="7401600" cy="2457000"/>
              </a:xfrm>
              <a:prstGeom prst="rect">
                <a:avLst/>
              </a:prstGeom>
            </p:spPr>
          </p:pic>
        </mc:Fallback>
      </mc:AlternateContent>
    </p:spTree>
    <p:extLst>
      <p:ext uri="{BB962C8B-B14F-4D97-AF65-F5344CB8AC3E}">
        <p14:creationId xmlns:p14="http://schemas.microsoft.com/office/powerpoint/2010/main" val="1043190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 CIRULAIRE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Accéder à la tête de la file</a:t>
            </a:r>
          </a:p>
          <a:p>
            <a:pPr marL="889200" lvl="1" indent="-324000">
              <a:spcBef>
                <a:spcPts val="938"/>
              </a:spcBef>
              <a:buSzPct val="100000"/>
              <a:buBlip>
                <a:blip r:embed="rId3"/>
              </a:buBlip>
            </a:pPr>
            <a:r>
              <a:rPr lang="fr-FR" sz="2400" spc="-1" dirty="0">
                <a:solidFill>
                  <a:srgbClr val="000000"/>
                </a:solidFill>
              </a:rPr>
              <a:t>La fonction effectue un passage par adresse pour ressortir le tête de la file</a:t>
            </a:r>
          </a:p>
          <a:p>
            <a:pPr marL="1346400" lvl="2" indent="-324000">
              <a:spcBef>
                <a:spcPts val="938"/>
              </a:spcBef>
              <a:buSzPct val="100000"/>
              <a:buBlip>
                <a:blip r:embed="rId3"/>
              </a:buBlip>
            </a:pPr>
            <a:r>
              <a:rPr lang="fr-FR" spc="-1" dirty="0">
                <a:solidFill>
                  <a:srgbClr val="FF0000"/>
                </a:solidFill>
              </a:rPr>
              <a:t>La tête de la file est le premier élément entré, qui est l’élément du tableau avec l’indice </a:t>
            </a:r>
            <a:r>
              <a:rPr lang="fr-FR" b="1" i="1" spc="-1" dirty="0" err="1">
                <a:solidFill>
                  <a:srgbClr val="FF0000"/>
                </a:solidFill>
              </a:rPr>
              <a:t>indice_tete</a:t>
            </a:r>
            <a:endParaRPr lang="fr-FR" b="1" i="1" spc="-1" dirty="0">
              <a:solidFill>
                <a:srgbClr val="FF0000"/>
              </a:solidFill>
            </a:endParaRPr>
          </a:p>
          <a:p>
            <a:pPr marL="889200" lvl="1" indent="-324000">
              <a:spcBef>
                <a:spcPts val="938"/>
              </a:spcBef>
              <a:buSzPct val="100000"/>
              <a:buBlip>
                <a:blip r:embed="rId3"/>
              </a:buBlip>
            </a:pPr>
            <a:r>
              <a:rPr lang="fr-FR" sz="2400" spc="-1" dirty="0">
                <a:solidFill>
                  <a:srgbClr val="000000"/>
                </a:solidFill>
              </a:rPr>
              <a:t>La fonction permet d’accéder à la tête de la file et renvoie le code d’erreur 1 en cas de liste vide et 0 sinon</a:t>
            </a:r>
          </a:p>
          <a:p>
            <a:pPr marL="432000" indent="-324000">
              <a:spcBef>
                <a:spcPts val="938"/>
              </a:spcBef>
              <a:buSzPct val="100000"/>
              <a:buBlip>
                <a:blip r:embed="rId3"/>
              </a:buBlip>
            </a:pPr>
            <a:endParaRPr lang="fr-FR" spc="-1" dirty="0">
              <a:solidFill>
                <a:srgbClr val="000000"/>
              </a:solidFill>
            </a:endParaRPr>
          </a:p>
        </p:txBody>
      </p:sp>
      <p:sp>
        <p:nvSpPr>
          <p:cNvPr id="5" name="Rectangle 4">
            <a:extLst>
              <a:ext uri="{FF2B5EF4-FFF2-40B4-BE49-F238E27FC236}">
                <a16:creationId xmlns:a16="http://schemas.microsoft.com/office/drawing/2014/main" id="{7E4E4E7F-56F7-40C3-8124-B825E979DD30}"/>
              </a:ext>
            </a:extLst>
          </p:cNvPr>
          <p:cNvSpPr/>
          <p:nvPr/>
        </p:nvSpPr>
        <p:spPr>
          <a:xfrm>
            <a:off x="1231900" y="4096763"/>
            <a:ext cx="7797800" cy="224676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latin typeface="+mj-lt"/>
              </a:rPr>
              <a:t>int</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AccederTete</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File F</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TypeDonnee</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pelem</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FF"/>
                </a:solidFill>
                <a:highlight>
                  <a:srgbClr val="FFFFFF"/>
                </a:highlight>
                <a:latin typeface="+mj-lt"/>
              </a:rPr>
              <a:t>if</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EstVide</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F</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FF"/>
                </a:solidFill>
                <a:highlight>
                  <a:srgbClr val="FFFFFF"/>
                </a:highlight>
                <a:latin typeface="+mj-lt"/>
              </a:rPr>
              <a:t>return</a:t>
            </a:r>
            <a:r>
              <a:rPr lang="fr-FR" sz="2000" dirty="0">
                <a:solidFill>
                  <a:srgbClr val="000000"/>
                </a:solidFill>
                <a:highlight>
                  <a:srgbClr val="FFFFFF"/>
                </a:highlight>
                <a:latin typeface="+mj-lt"/>
              </a:rPr>
              <a:t> </a:t>
            </a:r>
            <a:r>
              <a:rPr lang="fr-FR" sz="2000" dirty="0">
                <a:solidFill>
                  <a:srgbClr val="FF8000"/>
                </a:solidFill>
                <a:highlight>
                  <a:srgbClr val="FFFFFF"/>
                </a:highlight>
                <a:latin typeface="+mj-lt"/>
              </a:rPr>
              <a:t>1</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on retourne un code d’erreur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pelem</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F</a:t>
            </a:r>
            <a:r>
              <a:rPr lang="fr-FR" sz="2000" b="1" dirty="0" err="1">
                <a:solidFill>
                  <a:srgbClr val="000080"/>
                </a:solidFill>
                <a:highlight>
                  <a:srgbClr val="FFFFFF"/>
                </a:highlight>
                <a:latin typeface="+mj-lt"/>
              </a:rPr>
              <a:t>.</a:t>
            </a:r>
            <a:r>
              <a:rPr lang="fr-FR" sz="2000" dirty="0" err="1">
                <a:solidFill>
                  <a:srgbClr val="000000"/>
                </a:solidFill>
                <a:highlight>
                  <a:srgbClr val="FFFFFF"/>
                </a:highlight>
                <a:latin typeface="+mj-lt"/>
              </a:rPr>
              <a:t>tab</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F</a:t>
            </a:r>
            <a:r>
              <a:rPr lang="fr-FR" sz="2000" b="1" dirty="0" err="1">
                <a:solidFill>
                  <a:srgbClr val="000080"/>
                </a:solidFill>
                <a:highlight>
                  <a:srgbClr val="FFFFFF"/>
                </a:highlight>
                <a:latin typeface="+mj-lt"/>
              </a:rPr>
              <a:t>.</a:t>
            </a:r>
            <a:r>
              <a:rPr lang="fr-FR" sz="2000" dirty="0" err="1">
                <a:solidFill>
                  <a:srgbClr val="000000"/>
                </a:solidFill>
                <a:highlight>
                  <a:srgbClr val="FFFFFF"/>
                </a:highlight>
                <a:latin typeface="+mj-lt"/>
              </a:rPr>
              <a:t>indice_tete</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on renvoie l’élément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FF"/>
                </a:solidFill>
                <a:highlight>
                  <a:srgbClr val="FFFFFF"/>
                </a:highlight>
                <a:latin typeface="+mj-lt"/>
              </a:rPr>
              <a:t>return</a:t>
            </a:r>
            <a:r>
              <a:rPr lang="fr-FR" sz="2000" dirty="0">
                <a:solidFill>
                  <a:srgbClr val="000000"/>
                </a:solidFill>
                <a:highlight>
                  <a:srgbClr val="FFFFFF"/>
                </a:highlight>
                <a:latin typeface="+mj-lt"/>
              </a:rPr>
              <a:t> </a:t>
            </a:r>
            <a:r>
              <a:rPr lang="fr-FR" sz="2000" dirty="0">
                <a:solidFill>
                  <a:srgbClr val="FF8000"/>
                </a:solidFill>
                <a:highlight>
                  <a:srgbClr val="FFFFFF"/>
                </a:highlight>
                <a:latin typeface="+mj-lt"/>
              </a:rPr>
              <a:t>0</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b="1" dirty="0">
                <a:solidFill>
                  <a:srgbClr val="000080"/>
                </a:solidFill>
                <a:highlight>
                  <a:srgbClr val="FFFFFF"/>
                </a:highlight>
                <a:latin typeface="+mj-lt"/>
              </a:rPr>
              <a:t>}</a:t>
            </a:r>
            <a:endParaRPr lang="fr-FR" sz="4400" dirty="0">
              <a:latin typeface="+mj-lt"/>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5EABDC4B-E8F4-4D72-8B0A-906D13847BC5}"/>
                  </a:ext>
                </a:extLst>
              </p14:cNvPr>
              <p14:cNvContentPartPr/>
              <p14:nvPr/>
            </p14:nvContentPartPr>
            <p14:xfrm>
              <a:off x="1940040" y="3114360"/>
              <a:ext cx="4067640" cy="2649960"/>
            </p14:xfrm>
          </p:contentPart>
        </mc:Choice>
        <mc:Fallback>
          <p:pic>
            <p:nvPicPr>
              <p:cNvPr id="3" name="Ink 2">
                <a:extLst>
                  <a:ext uri="{FF2B5EF4-FFF2-40B4-BE49-F238E27FC236}">
                    <a16:creationId xmlns:a16="http://schemas.microsoft.com/office/drawing/2014/main" id="{5EABDC4B-E8F4-4D72-8B0A-906D13847BC5}"/>
                  </a:ext>
                </a:extLst>
              </p:cNvPr>
              <p:cNvPicPr/>
              <p:nvPr/>
            </p:nvPicPr>
            <p:blipFill>
              <a:blip r:embed="rId5"/>
              <a:stretch>
                <a:fillRect/>
              </a:stretch>
            </p:blipFill>
            <p:spPr>
              <a:xfrm>
                <a:off x="1930680" y="3105000"/>
                <a:ext cx="4086360" cy="2668680"/>
              </a:xfrm>
              <a:prstGeom prst="rect">
                <a:avLst/>
              </a:prstGeom>
            </p:spPr>
          </p:pic>
        </mc:Fallback>
      </mc:AlternateContent>
    </p:spTree>
    <p:extLst>
      <p:ext uri="{BB962C8B-B14F-4D97-AF65-F5344CB8AC3E}">
        <p14:creationId xmlns:p14="http://schemas.microsoft.com/office/powerpoint/2010/main" val="789043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 CIRULAIRE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Ajouter un élément (</a:t>
            </a:r>
            <a:r>
              <a:rPr lang="fr-FR" sz="2670" b="1" i="1" spc="-1" dirty="0">
                <a:solidFill>
                  <a:srgbClr val="000000"/>
                </a:solidFill>
              </a:rPr>
              <a:t>Enfiler)</a:t>
            </a:r>
          </a:p>
          <a:p>
            <a:pPr marL="889200" lvl="1" indent="-324000">
              <a:spcBef>
                <a:spcPts val="938"/>
              </a:spcBef>
              <a:buSzPct val="100000"/>
              <a:buBlip>
                <a:blip r:embed="rId3"/>
              </a:buBlip>
            </a:pPr>
            <a:r>
              <a:rPr lang="fr-FR" sz="2400" spc="-1" dirty="0">
                <a:solidFill>
                  <a:srgbClr val="000000"/>
                </a:solidFill>
              </a:rPr>
              <a:t>Pour modifier le nombre d’éléments de la file, il faut passer la file par adresse. La fonction Enfiler, qui renvoie 1 en cas d’erreur et 0 dans le cas contraire, est la suivante :</a:t>
            </a:r>
            <a:endParaRPr lang="fr-FR" spc="-1" dirty="0">
              <a:solidFill>
                <a:srgbClr val="000000"/>
              </a:solidFill>
            </a:endParaRPr>
          </a:p>
        </p:txBody>
      </p:sp>
      <p:sp>
        <p:nvSpPr>
          <p:cNvPr id="5" name="Rectangle 4">
            <a:extLst>
              <a:ext uri="{FF2B5EF4-FFF2-40B4-BE49-F238E27FC236}">
                <a16:creationId xmlns:a16="http://schemas.microsoft.com/office/drawing/2014/main" id="{7E4E4E7F-56F7-40C3-8124-B825E979DD30}"/>
              </a:ext>
            </a:extLst>
          </p:cNvPr>
          <p:cNvSpPr/>
          <p:nvPr/>
        </p:nvSpPr>
        <p:spPr>
          <a:xfrm>
            <a:off x="1181100" y="2918705"/>
            <a:ext cx="8305800" cy="397031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dirty="0" err="1">
                <a:solidFill>
                  <a:srgbClr val="8000FF"/>
                </a:solidFill>
                <a:highlight>
                  <a:srgbClr val="FFFFFF"/>
                </a:highlight>
                <a:latin typeface="+mj-lt"/>
              </a:rPr>
              <a:t>int</a:t>
            </a:r>
            <a:r>
              <a:rPr lang="fr-FR" dirty="0">
                <a:solidFill>
                  <a:srgbClr val="000000"/>
                </a:solidFill>
                <a:highlight>
                  <a:srgbClr val="FFFFFF"/>
                </a:highlight>
                <a:latin typeface="+mj-lt"/>
              </a:rPr>
              <a:t> Enfiler</a:t>
            </a:r>
            <a:r>
              <a:rPr lang="fr-FR" b="1" dirty="0">
                <a:solidFill>
                  <a:srgbClr val="000080"/>
                </a:solidFill>
                <a:highlight>
                  <a:srgbClr val="FFFFFF"/>
                </a:highlight>
                <a:latin typeface="+mj-lt"/>
              </a:rPr>
              <a:t>(</a:t>
            </a:r>
            <a:r>
              <a:rPr lang="fr-FR" dirty="0">
                <a:solidFill>
                  <a:srgbClr val="000000"/>
                </a:solidFill>
                <a:highlight>
                  <a:srgbClr val="FFFFFF"/>
                </a:highlight>
                <a:latin typeface="+mj-lt"/>
              </a:rPr>
              <a:t>File </a:t>
            </a:r>
            <a:r>
              <a:rPr lang="fr-FR" b="1" dirty="0">
                <a:solidFill>
                  <a:srgbClr val="000080"/>
                </a:solidFill>
                <a:highlight>
                  <a:srgbClr val="FFFFFF"/>
                </a:highlight>
                <a:latin typeface="+mj-lt"/>
              </a:rPr>
              <a:t>*</a:t>
            </a:r>
            <a:r>
              <a:rPr lang="fr-FR" dirty="0">
                <a:solidFill>
                  <a:srgbClr val="000000"/>
                </a:solidFill>
                <a:highlight>
                  <a:srgbClr val="FFFFFF"/>
                </a:highlight>
                <a:latin typeface="+mj-lt"/>
              </a:rPr>
              <a:t>pF</a:t>
            </a:r>
            <a:r>
              <a:rPr lang="fr-FR" b="1" dirty="0">
                <a:solidFill>
                  <a:srgbClr val="000080"/>
                </a:solidFill>
                <a:highlight>
                  <a:srgbClr val="FFFFFF"/>
                </a:highlight>
                <a:latin typeface="+mj-lt"/>
              </a:rPr>
              <a:t>,</a:t>
            </a:r>
            <a:r>
              <a:rPr lang="fr-FR" dirty="0">
                <a:solidFill>
                  <a:srgbClr val="000000"/>
                </a:solidFill>
                <a:highlight>
                  <a:srgbClr val="FFFFFF"/>
                </a:highlight>
                <a:latin typeface="+mj-lt"/>
              </a:rPr>
              <a:t> </a:t>
            </a:r>
            <a:r>
              <a:rPr lang="fr-FR" dirty="0" err="1">
                <a:solidFill>
                  <a:srgbClr val="000000"/>
                </a:solidFill>
                <a:highlight>
                  <a:srgbClr val="FFFFFF"/>
                </a:highlight>
                <a:latin typeface="+mj-lt"/>
              </a:rPr>
              <a:t>TypeDonnee</a:t>
            </a:r>
            <a:r>
              <a:rPr lang="fr-FR" dirty="0">
                <a:solidFill>
                  <a:srgbClr val="000000"/>
                </a:solidFill>
                <a:highlight>
                  <a:srgbClr val="FFFFFF"/>
                </a:highlight>
                <a:latin typeface="+mj-lt"/>
              </a:rPr>
              <a:t> </a:t>
            </a:r>
            <a:r>
              <a:rPr lang="fr-FR" dirty="0" err="1">
                <a:solidFill>
                  <a:srgbClr val="000000"/>
                </a:solidFill>
                <a:highlight>
                  <a:srgbClr val="FFFFFF"/>
                </a:highlight>
                <a:latin typeface="+mj-lt"/>
              </a:rPr>
              <a:t>elem</a:t>
            </a:r>
            <a:r>
              <a:rPr lang="fr-FR" b="1" dirty="0">
                <a:solidFill>
                  <a:srgbClr val="000080"/>
                </a:solidFill>
                <a:highlight>
                  <a:srgbClr val="FFFFFF"/>
                </a:highlight>
                <a:latin typeface="+mj-lt"/>
              </a:rPr>
              <a:t>)</a:t>
            </a:r>
            <a:endParaRPr lang="fr-FR" dirty="0">
              <a:solidFill>
                <a:srgbClr val="000000"/>
              </a:solidFill>
              <a:highlight>
                <a:srgbClr val="FFFFFF"/>
              </a:highlight>
              <a:latin typeface="+mj-lt"/>
            </a:endParaRPr>
          </a:p>
          <a:p>
            <a:r>
              <a:rPr lang="fr-FR" b="1" dirty="0">
                <a:solidFill>
                  <a:srgbClr val="000080"/>
                </a:solidFill>
                <a:highlight>
                  <a:srgbClr val="FFFFFF"/>
                </a:highlight>
                <a:latin typeface="+mj-lt"/>
              </a:rPr>
              <a:t>{</a:t>
            </a:r>
            <a:endParaRPr lang="fr-FR" dirty="0">
              <a:solidFill>
                <a:srgbClr val="000000"/>
              </a:solidFill>
              <a:highlight>
                <a:srgbClr val="FFFFFF"/>
              </a:highlight>
              <a:latin typeface="+mj-lt"/>
            </a:endParaRPr>
          </a:p>
          <a:p>
            <a:r>
              <a:rPr lang="fr-FR" dirty="0">
                <a:solidFill>
                  <a:srgbClr val="000000"/>
                </a:solidFill>
                <a:highlight>
                  <a:srgbClr val="FFFFFF"/>
                </a:highlight>
                <a:latin typeface="+mj-lt"/>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EstPleine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return</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1</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008000"/>
                </a:solidFill>
                <a:highlight>
                  <a:srgbClr val="FFFFFF"/>
                </a:highlight>
                <a:latin typeface="Courier New" panose="02070309020205020404" pitchFamily="49" charset="0"/>
              </a:rPr>
              <a:t>/* on ne peut rien ajouter à une file pleine */</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008000"/>
                </a:solidFill>
                <a:highlight>
                  <a:srgbClr val="FFFFFF"/>
                </a:highlight>
                <a:latin typeface="Courier New" panose="02070309020205020404" pitchFamily="49" charset="0"/>
              </a:rPr>
              <a:t>/* insertion en queue de file */</a:t>
            </a:r>
            <a:endParaRPr lang="fr-FR" dirty="0">
              <a:solidFill>
                <a:srgbClr val="000000"/>
              </a:solidFill>
              <a:highlight>
                <a:srgbClr val="FFFFFF"/>
              </a:highlight>
              <a:latin typeface="Courier New" panose="02070309020205020404" pitchFamily="49" charset="0"/>
            </a:endParaRPr>
          </a:p>
          <a:p>
            <a:r>
              <a:rPr lang="it-IT" dirty="0">
                <a:solidFill>
                  <a:srgbClr val="000000"/>
                </a:solidFill>
                <a:highlight>
                  <a:srgbClr val="FFFFFF"/>
                </a:highlight>
                <a:latin typeface="Courier New" panose="02070309020205020404" pitchFamily="49" charset="0"/>
              </a:rPr>
              <a:t>  </a:t>
            </a:r>
            <a:r>
              <a:rPr lang="it-IT" b="1" dirty="0">
                <a:solidFill>
                  <a:srgbClr val="0000FF"/>
                </a:solidFill>
                <a:highlight>
                  <a:srgbClr val="FFFFFF"/>
                </a:highlight>
                <a:latin typeface="Courier New" panose="02070309020205020404" pitchFamily="49" charset="0"/>
              </a:rPr>
              <a:t>if</a:t>
            </a:r>
            <a:r>
              <a:rPr lang="it-IT" dirty="0">
                <a:solidFill>
                  <a:srgbClr val="000000"/>
                </a:solidFill>
                <a:highlight>
                  <a:srgbClr val="FFFFFF"/>
                </a:highlight>
                <a:latin typeface="Courier New" panose="02070309020205020404" pitchFamily="49" charset="0"/>
              </a:rPr>
              <a:t> </a:t>
            </a:r>
            <a:r>
              <a:rPr lang="it-IT" b="1" dirty="0">
                <a:solidFill>
                  <a:srgbClr val="000080"/>
                </a:solidFill>
                <a:highlight>
                  <a:srgbClr val="FFFFFF"/>
                </a:highlight>
                <a:latin typeface="Courier New" panose="02070309020205020404" pitchFamily="49" charset="0"/>
              </a:rPr>
              <a:t>(</a:t>
            </a:r>
            <a:r>
              <a:rPr lang="it-IT" dirty="0">
                <a:solidFill>
                  <a:srgbClr val="000000"/>
                </a:solidFill>
                <a:highlight>
                  <a:srgbClr val="FFFFFF"/>
                </a:highlight>
                <a:latin typeface="Courier New" panose="02070309020205020404" pitchFamily="49" charset="0"/>
              </a:rPr>
              <a:t>pF</a:t>
            </a:r>
            <a:r>
              <a:rPr lang="it-IT" b="1" dirty="0">
                <a:solidFill>
                  <a:srgbClr val="000080"/>
                </a:solidFill>
                <a:highlight>
                  <a:srgbClr val="FFFFFF"/>
                </a:highlight>
                <a:latin typeface="Courier New" panose="02070309020205020404" pitchFamily="49" charset="0"/>
              </a:rPr>
              <a:t>-&gt;</a:t>
            </a:r>
            <a:r>
              <a:rPr lang="it-IT" dirty="0">
                <a:solidFill>
                  <a:srgbClr val="000000"/>
                </a:solidFill>
                <a:highlight>
                  <a:srgbClr val="FFFFFF"/>
                </a:highlight>
                <a:latin typeface="Courier New" panose="02070309020205020404" pitchFamily="49" charset="0"/>
              </a:rPr>
              <a:t>indice_tete </a:t>
            </a:r>
            <a:r>
              <a:rPr lang="it-IT" b="1" dirty="0">
                <a:solidFill>
                  <a:srgbClr val="000080"/>
                </a:solidFill>
                <a:highlight>
                  <a:srgbClr val="FFFFFF"/>
                </a:highlight>
                <a:latin typeface="Courier New" panose="02070309020205020404" pitchFamily="49" charset="0"/>
              </a:rPr>
              <a:t>==</a:t>
            </a:r>
            <a:r>
              <a:rPr lang="it-IT" dirty="0">
                <a:solidFill>
                  <a:srgbClr val="000000"/>
                </a:solidFill>
                <a:highlight>
                  <a:srgbClr val="FFFFFF"/>
                </a:highlight>
                <a:latin typeface="Courier New" panose="02070309020205020404" pitchFamily="49" charset="0"/>
              </a:rPr>
              <a:t> </a:t>
            </a:r>
            <a:r>
              <a:rPr lang="it-IT" b="1" dirty="0">
                <a:solidFill>
                  <a:srgbClr val="000080"/>
                </a:solidFill>
                <a:highlight>
                  <a:srgbClr val="FFFFFF"/>
                </a:highlight>
                <a:latin typeface="Courier New" panose="02070309020205020404" pitchFamily="49" charset="0"/>
              </a:rPr>
              <a:t>-</a:t>
            </a:r>
            <a:r>
              <a:rPr lang="it-IT" dirty="0">
                <a:solidFill>
                  <a:srgbClr val="FF8000"/>
                </a:solidFill>
                <a:highlight>
                  <a:srgbClr val="FFFFFF"/>
                </a:highlight>
                <a:latin typeface="Courier New" panose="02070309020205020404" pitchFamily="49" charset="0"/>
              </a:rPr>
              <a:t>1</a:t>
            </a:r>
            <a:r>
              <a:rPr lang="it-IT" b="1" dirty="0">
                <a:solidFill>
                  <a:srgbClr val="000080"/>
                </a:solidFill>
                <a:highlight>
                  <a:srgbClr val="FFFFFF"/>
                </a:highlight>
                <a:latin typeface="Courier New" panose="02070309020205020404" pitchFamily="49" charset="0"/>
              </a:rPr>
              <a:t>)</a:t>
            </a:r>
            <a:r>
              <a:rPr lang="it-IT" dirty="0">
                <a:solidFill>
                  <a:srgbClr val="000000"/>
                </a:solidFill>
                <a:highlight>
                  <a:srgbClr val="FFFFFF"/>
                </a:highlight>
                <a:latin typeface="Courier New" panose="02070309020205020404" pitchFamily="49" charset="0"/>
              </a:rPr>
              <a:t> </a:t>
            </a:r>
            <a:r>
              <a:rPr lang="it-IT" dirty="0">
                <a:solidFill>
                  <a:srgbClr val="008000"/>
                </a:solidFill>
                <a:highlight>
                  <a:srgbClr val="FFFFFF"/>
                </a:highlight>
                <a:latin typeface="Courier New" panose="02070309020205020404" pitchFamily="49" charset="0"/>
              </a:rPr>
              <a:t>/*si file vide*/</a:t>
            </a:r>
            <a:endParaRPr lang="it-IT"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0</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nb_elem_max</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008000"/>
                </a:solidFill>
                <a:highlight>
                  <a:srgbClr val="FFFFFF"/>
                </a:highlight>
                <a:latin typeface="Courier New" panose="02070309020205020404" pitchFamily="49" charset="0"/>
              </a:rPr>
              <a:t>/* si au bout */</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0</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008000"/>
                </a:solidFill>
                <a:highlight>
                  <a:srgbClr val="FFFFFF"/>
                </a:highlight>
                <a:latin typeface="Courier New" panose="02070309020205020404" pitchFamily="49" charset="0"/>
              </a:rPr>
              <a:t>/* on réutilise le début */</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a:solidFill>
                  <a:srgbClr val="000000"/>
                </a:solidFill>
                <a:highlight>
                  <a:srgbClr val="FFFFFF"/>
                </a:highlight>
                <a:latin typeface="Courier New" panose="02070309020205020404" pitchFamily="49" charset="0"/>
              </a:rPr>
              <a:t>tab</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elem</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008000"/>
                </a:solidFill>
                <a:highlight>
                  <a:srgbClr val="FFFFFF"/>
                </a:highlight>
                <a:latin typeface="Courier New" panose="02070309020205020404" pitchFamily="49" charset="0"/>
              </a:rPr>
              <a:t>/* ajout de l’élément */</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return</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0</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mj-lt"/>
            </a:endParaRPr>
          </a:p>
          <a:p>
            <a:r>
              <a:rPr lang="fr-FR" b="1" dirty="0">
                <a:solidFill>
                  <a:srgbClr val="000080"/>
                </a:solidFill>
                <a:highlight>
                  <a:srgbClr val="FFFFFF"/>
                </a:highlight>
                <a:latin typeface="+mj-lt"/>
              </a:rPr>
              <a:t>}</a:t>
            </a:r>
            <a:endParaRPr lang="fr-FR" dirty="0">
              <a:latin typeface="+mj-lt"/>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3E4C16D9-FC82-7464-6BFB-C44C27EFB914}"/>
                  </a:ext>
                </a:extLst>
              </p14:cNvPr>
              <p14:cNvContentPartPr/>
              <p14:nvPr/>
            </p14:nvContentPartPr>
            <p14:xfrm>
              <a:off x="1855440" y="2410560"/>
              <a:ext cx="8201880" cy="3724560"/>
            </p14:xfrm>
          </p:contentPart>
        </mc:Choice>
        <mc:Fallback>
          <p:pic>
            <p:nvPicPr>
              <p:cNvPr id="3" name="Ink 2">
                <a:extLst>
                  <a:ext uri="{FF2B5EF4-FFF2-40B4-BE49-F238E27FC236}">
                    <a16:creationId xmlns:a16="http://schemas.microsoft.com/office/drawing/2014/main" id="{3E4C16D9-FC82-7464-6BFB-C44C27EFB914}"/>
                  </a:ext>
                </a:extLst>
              </p:cNvPr>
              <p:cNvPicPr/>
              <p:nvPr/>
            </p:nvPicPr>
            <p:blipFill>
              <a:blip r:embed="rId5"/>
              <a:stretch>
                <a:fillRect/>
              </a:stretch>
            </p:blipFill>
            <p:spPr>
              <a:xfrm>
                <a:off x="1846080" y="2401200"/>
                <a:ext cx="8220600" cy="3743280"/>
              </a:xfrm>
              <a:prstGeom prst="rect">
                <a:avLst/>
              </a:prstGeom>
            </p:spPr>
          </p:pic>
        </mc:Fallback>
      </mc:AlternateContent>
    </p:spTree>
    <p:extLst>
      <p:ext uri="{BB962C8B-B14F-4D97-AF65-F5344CB8AC3E}">
        <p14:creationId xmlns:p14="http://schemas.microsoft.com/office/powerpoint/2010/main" val="224643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 CIRULAIRE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Supprimer un élément </a:t>
            </a:r>
            <a:r>
              <a:rPr lang="fr-FR" sz="2670" b="1" i="1" spc="-1" dirty="0">
                <a:solidFill>
                  <a:srgbClr val="000000"/>
                </a:solidFill>
              </a:rPr>
              <a:t>(</a:t>
            </a:r>
            <a:r>
              <a:rPr lang="fr-FR" sz="2670" b="1" i="1" spc="-1" dirty="0" err="1">
                <a:solidFill>
                  <a:srgbClr val="000000"/>
                </a:solidFill>
              </a:rPr>
              <a:t>Defiler</a:t>
            </a:r>
            <a:r>
              <a:rPr lang="fr-FR" sz="2670" b="1" i="1" spc="-1" dirty="0">
                <a:solidFill>
                  <a:srgbClr val="000000"/>
                </a:solidFill>
              </a:rPr>
              <a:t>)</a:t>
            </a:r>
          </a:p>
          <a:p>
            <a:pPr marL="889200" lvl="1" indent="-324000">
              <a:spcBef>
                <a:spcPts val="938"/>
              </a:spcBef>
              <a:buSzPct val="100000"/>
              <a:buBlip>
                <a:blip r:embed="rId3"/>
              </a:buBlip>
            </a:pPr>
            <a:r>
              <a:rPr lang="fr-FR" sz="2400" spc="-1" dirty="0">
                <a:solidFill>
                  <a:srgbClr val="000000"/>
                </a:solidFill>
              </a:rPr>
              <a:t>La fonction </a:t>
            </a:r>
            <a:r>
              <a:rPr lang="fr-FR" sz="2400" spc="-1" dirty="0" err="1">
                <a:solidFill>
                  <a:srgbClr val="000000"/>
                </a:solidFill>
              </a:rPr>
              <a:t>Defiler</a:t>
            </a:r>
            <a:r>
              <a:rPr lang="fr-FR" sz="2400" spc="-1" dirty="0">
                <a:solidFill>
                  <a:srgbClr val="000000"/>
                </a:solidFill>
              </a:rPr>
              <a:t> supprime la tête de la file en cas de file non vide. La fonction renvoie 1 en cas d’erreur (file vide), et 0 en cas de succès.</a:t>
            </a:r>
            <a:endParaRPr lang="fr-FR" spc="-1" dirty="0">
              <a:solidFill>
                <a:srgbClr val="000000"/>
              </a:solidFill>
            </a:endParaRPr>
          </a:p>
        </p:txBody>
      </p:sp>
      <p:sp>
        <p:nvSpPr>
          <p:cNvPr id="5" name="Rectangle 4">
            <a:extLst>
              <a:ext uri="{FF2B5EF4-FFF2-40B4-BE49-F238E27FC236}">
                <a16:creationId xmlns:a16="http://schemas.microsoft.com/office/drawing/2014/main" id="{7E4E4E7F-56F7-40C3-8124-B825E979DD30}"/>
              </a:ext>
            </a:extLst>
          </p:cNvPr>
          <p:cNvSpPr/>
          <p:nvPr/>
        </p:nvSpPr>
        <p:spPr>
          <a:xfrm>
            <a:off x="977900" y="2852163"/>
            <a:ext cx="8559800" cy="424731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dirty="0" err="1">
                <a:solidFill>
                  <a:srgbClr val="8000FF"/>
                </a:solidFill>
                <a:highlight>
                  <a:srgbClr val="FFFFFF"/>
                </a:highlight>
                <a:latin typeface="+mj-lt"/>
              </a:rPr>
              <a:t>int</a:t>
            </a:r>
            <a:r>
              <a:rPr lang="fr-FR" dirty="0">
                <a:solidFill>
                  <a:srgbClr val="000000"/>
                </a:solidFill>
                <a:highlight>
                  <a:srgbClr val="FFFFFF"/>
                </a:highlight>
                <a:latin typeface="+mj-lt"/>
              </a:rPr>
              <a:t> </a:t>
            </a:r>
            <a:r>
              <a:rPr lang="fr-FR" dirty="0" err="1">
                <a:solidFill>
                  <a:srgbClr val="000000"/>
                </a:solidFill>
                <a:highlight>
                  <a:srgbClr val="FFFFFF"/>
                </a:highlight>
                <a:latin typeface="+mj-lt"/>
              </a:rPr>
              <a:t>Defiler</a:t>
            </a:r>
            <a:r>
              <a:rPr lang="fr-FR" b="1" dirty="0">
                <a:solidFill>
                  <a:srgbClr val="000080"/>
                </a:solidFill>
                <a:highlight>
                  <a:srgbClr val="FFFFFF"/>
                </a:highlight>
                <a:latin typeface="+mj-lt"/>
              </a:rPr>
              <a:t>(</a:t>
            </a:r>
            <a:r>
              <a:rPr lang="fr-FR" dirty="0">
                <a:solidFill>
                  <a:srgbClr val="000000"/>
                </a:solidFill>
                <a:highlight>
                  <a:srgbClr val="FFFFFF"/>
                </a:highlight>
                <a:latin typeface="+mj-lt"/>
              </a:rPr>
              <a:t>File </a:t>
            </a:r>
            <a:r>
              <a:rPr lang="fr-FR" b="1" dirty="0">
                <a:solidFill>
                  <a:srgbClr val="000080"/>
                </a:solidFill>
                <a:highlight>
                  <a:srgbClr val="FFFFFF"/>
                </a:highlight>
                <a:latin typeface="+mj-lt"/>
              </a:rPr>
              <a:t>*</a:t>
            </a:r>
            <a:r>
              <a:rPr lang="fr-FR" dirty="0">
                <a:solidFill>
                  <a:srgbClr val="000000"/>
                </a:solidFill>
                <a:highlight>
                  <a:srgbClr val="FFFFFF"/>
                </a:highlight>
                <a:latin typeface="+mj-lt"/>
              </a:rPr>
              <a:t>pF</a:t>
            </a:r>
            <a:r>
              <a:rPr lang="fr-FR" b="1" dirty="0">
                <a:solidFill>
                  <a:srgbClr val="000080"/>
                </a:solidFill>
                <a:highlight>
                  <a:srgbClr val="FFFFFF"/>
                </a:highlight>
                <a:latin typeface="+mj-lt"/>
              </a:rPr>
              <a:t>,</a:t>
            </a:r>
            <a:r>
              <a:rPr lang="fr-FR" dirty="0">
                <a:solidFill>
                  <a:srgbClr val="000000"/>
                </a:solidFill>
                <a:highlight>
                  <a:srgbClr val="FFFFFF"/>
                </a:highlight>
                <a:latin typeface="+mj-lt"/>
              </a:rPr>
              <a:t> </a:t>
            </a:r>
            <a:r>
              <a:rPr lang="fr-FR" dirty="0" err="1">
                <a:solidFill>
                  <a:srgbClr val="000000"/>
                </a:solidFill>
                <a:highlight>
                  <a:srgbClr val="FFFFFF"/>
                </a:highlight>
                <a:latin typeface="+mj-lt"/>
              </a:rPr>
              <a:t>TypeDonnee</a:t>
            </a:r>
            <a:r>
              <a:rPr lang="fr-FR" dirty="0">
                <a:solidFill>
                  <a:srgbClr val="000000"/>
                </a:solidFill>
                <a:highlight>
                  <a:srgbClr val="FFFFFF"/>
                </a:highlight>
                <a:latin typeface="+mj-lt"/>
              </a:rPr>
              <a:t> </a:t>
            </a:r>
            <a:r>
              <a:rPr lang="fr-FR" b="1" dirty="0">
                <a:solidFill>
                  <a:srgbClr val="000080"/>
                </a:solidFill>
                <a:highlight>
                  <a:srgbClr val="FFFFFF"/>
                </a:highlight>
                <a:latin typeface="+mj-lt"/>
              </a:rPr>
              <a:t>*</a:t>
            </a:r>
            <a:r>
              <a:rPr lang="fr-FR" dirty="0" err="1">
                <a:solidFill>
                  <a:srgbClr val="000000"/>
                </a:solidFill>
                <a:highlight>
                  <a:srgbClr val="FFFFFF"/>
                </a:highlight>
                <a:latin typeface="+mj-lt"/>
              </a:rPr>
              <a:t>pelem</a:t>
            </a:r>
            <a:r>
              <a:rPr lang="fr-FR" b="1" dirty="0">
                <a:solidFill>
                  <a:srgbClr val="000080"/>
                </a:solidFill>
                <a:highlight>
                  <a:srgbClr val="FFFFFF"/>
                </a:highlight>
                <a:latin typeface="+mj-lt"/>
              </a:rPr>
              <a:t>)</a:t>
            </a:r>
            <a:endParaRPr lang="fr-FR" dirty="0">
              <a:solidFill>
                <a:srgbClr val="000000"/>
              </a:solidFill>
              <a:highlight>
                <a:srgbClr val="FFFFFF"/>
              </a:highlight>
              <a:latin typeface="+mj-lt"/>
            </a:endParaRPr>
          </a:p>
          <a:p>
            <a:r>
              <a:rPr lang="fr-FR" b="1" dirty="0">
                <a:solidFill>
                  <a:srgbClr val="000080"/>
                </a:solidFill>
                <a:highlight>
                  <a:srgbClr val="FFFFFF"/>
                </a:highlight>
                <a:latin typeface="+mj-lt"/>
              </a:rPr>
              <a:t>{</a:t>
            </a:r>
            <a:endParaRPr lang="fr-FR" dirty="0">
              <a:solidFill>
                <a:srgbClr val="000000"/>
              </a:solidFill>
              <a:highlight>
                <a:srgbClr val="FFFFFF"/>
              </a:highlight>
              <a:latin typeface="+mj-lt"/>
            </a:endParaRPr>
          </a:p>
          <a:p>
            <a:r>
              <a:rPr lang="fr-FR" dirty="0">
                <a:solidFill>
                  <a:srgbClr val="000000"/>
                </a:solidFill>
                <a:highlight>
                  <a:srgbClr val="FFFFFF"/>
                </a:highlight>
                <a:latin typeface="+mj-lt"/>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EstVide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return</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1</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008000"/>
                </a:solidFill>
                <a:highlight>
                  <a:srgbClr val="FFFFFF"/>
                </a:highlight>
                <a:latin typeface="Courier New" panose="02070309020205020404" pitchFamily="49" charset="0"/>
              </a:rPr>
              <a:t>/* erreur : file vide */</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pelem</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a:solidFill>
                  <a:srgbClr val="000000"/>
                </a:solidFill>
                <a:highlight>
                  <a:srgbClr val="FFFFFF"/>
                </a:highlight>
                <a:latin typeface="Courier New" panose="02070309020205020404" pitchFamily="49" charset="0"/>
              </a:rPr>
              <a:t>tab</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008000"/>
                </a:solidFill>
                <a:highlight>
                  <a:srgbClr val="FFFFFF"/>
                </a:highlight>
                <a:latin typeface="Courier New" panose="02070309020205020404" pitchFamily="49" charset="0"/>
              </a:rPr>
              <a:t>/* renvoie l’élément */</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008000"/>
                </a:solidFill>
                <a:highlight>
                  <a:srgbClr val="FFFFFF"/>
                </a:highlight>
                <a:latin typeface="Courier New" panose="02070309020205020404" pitchFamily="49" charset="0"/>
              </a:rPr>
              <a:t>/* si la file contient un seul élément */</a:t>
            </a:r>
            <a:endParaRPr lang="fr-FR" dirty="0">
              <a:solidFill>
                <a:srgbClr val="000000"/>
              </a:solidFill>
              <a:highlight>
                <a:srgbClr val="FFFFFF"/>
              </a:highlight>
              <a:latin typeface="Courier New" panose="02070309020205020404" pitchFamily="49" charset="0"/>
            </a:endParaRPr>
          </a:p>
          <a:p>
            <a:r>
              <a:rPr lang="it-IT" dirty="0">
                <a:solidFill>
                  <a:srgbClr val="000000"/>
                </a:solidFill>
                <a:highlight>
                  <a:srgbClr val="FFFFFF"/>
                </a:highlight>
                <a:latin typeface="Courier New" panose="02070309020205020404" pitchFamily="49" charset="0"/>
              </a:rPr>
              <a:t>    pF</a:t>
            </a:r>
            <a:r>
              <a:rPr lang="it-IT" b="1" dirty="0">
                <a:solidFill>
                  <a:srgbClr val="000080"/>
                </a:solidFill>
                <a:highlight>
                  <a:srgbClr val="FFFFFF"/>
                </a:highlight>
                <a:latin typeface="Courier New" panose="02070309020205020404" pitchFamily="49" charset="0"/>
              </a:rPr>
              <a:t>-&gt;</a:t>
            </a:r>
            <a:r>
              <a:rPr lang="it-IT" dirty="0">
                <a:solidFill>
                  <a:srgbClr val="000000"/>
                </a:solidFill>
                <a:highlight>
                  <a:srgbClr val="FFFFFF"/>
                </a:highlight>
                <a:latin typeface="Courier New" panose="02070309020205020404" pitchFamily="49" charset="0"/>
              </a:rPr>
              <a:t>indice_tete </a:t>
            </a:r>
            <a:r>
              <a:rPr lang="it-IT" b="1" dirty="0">
                <a:solidFill>
                  <a:srgbClr val="000080"/>
                </a:solidFill>
                <a:highlight>
                  <a:srgbClr val="FFFFFF"/>
                </a:highlight>
                <a:latin typeface="Courier New" panose="02070309020205020404" pitchFamily="49" charset="0"/>
              </a:rPr>
              <a:t>=</a:t>
            </a:r>
            <a:r>
              <a:rPr lang="it-IT" dirty="0">
                <a:solidFill>
                  <a:srgbClr val="000000"/>
                </a:solidFill>
                <a:highlight>
                  <a:srgbClr val="FFFFFF"/>
                </a:highlight>
                <a:latin typeface="Courier New" panose="02070309020205020404" pitchFamily="49" charset="0"/>
              </a:rPr>
              <a:t> pF</a:t>
            </a:r>
            <a:r>
              <a:rPr lang="it-IT" b="1" dirty="0">
                <a:solidFill>
                  <a:srgbClr val="000080"/>
                </a:solidFill>
                <a:highlight>
                  <a:srgbClr val="FFFFFF"/>
                </a:highlight>
                <a:latin typeface="Courier New" panose="02070309020205020404" pitchFamily="49" charset="0"/>
              </a:rPr>
              <a:t>-&gt;</a:t>
            </a:r>
            <a:r>
              <a:rPr lang="it-IT" dirty="0">
                <a:solidFill>
                  <a:srgbClr val="000000"/>
                </a:solidFill>
                <a:highlight>
                  <a:srgbClr val="FFFFFF"/>
                </a:highlight>
                <a:latin typeface="Courier New" panose="02070309020205020404" pitchFamily="49" charset="0"/>
              </a:rPr>
              <a:t>indice_queue </a:t>
            </a:r>
            <a:r>
              <a:rPr lang="it-IT" b="1" dirty="0">
                <a:solidFill>
                  <a:srgbClr val="000080"/>
                </a:solidFill>
                <a:highlight>
                  <a:srgbClr val="FFFFFF"/>
                </a:highlight>
                <a:latin typeface="Courier New" panose="02070309020205020404" pitchFamily="49" charset="0"/>
              </a:rPr>
              <a:t>=</a:t>
            </a:r>
            <a:r>
              <a:rPr lang="it-IT" dirty="0">
                <a:solidFill>
                  <a:srgbClr val="000000"/>
                </a:solidFill>
                <a:highlight>
                  <a:srgbClr val="FFFFFF"/>
                </a:highlight>
                <a:latin typeface="Courier New" panose="02070309020205020404" pitchFamily="49" charset="0"/>
              </a:rPr>
              <a:t> </a:t>
            </a:r>
            <a:r>
              <a:rPr lang="it-IT" b="1" dirty="0">
                <a:solidFill>
                  <a:srgbClr val="000080"/>
                </a:solidFill>
                <a:highlight>
                  <a:srgbClr val="FFFFFF"/>
                </a:highlight>
                <a:latin typeface="Courier New" panose="02070309020205020404" pitchFamily="49" charset="0"/>
              </a:rPr>
              <a:t>-</a:t>
            </a:r>
            <a:r>
              <a:rPr lang="it-IT" dirty="0">
                <a:solidFill>
                  <a:srgbClr val="FF8000"/>
                </a:solidFill>
                <a:highlight>
                  <a:srgbClr val="FFFFFF"/>
                </a:highlight>
                <a:latin typeface="Courier New" panose="02070309020205020404" pitchFamily="49" charset="0"/>
              </a:rPr>
              <a:t>1</a:t>
            </a:r>
            <a:r>
              <a:rPr lang="it-IT" b="1" dirty="0">
                <a:solidFill>
                  <a:srgbClr val="000080"/>
                </a:solidFill>
                <a:highlight>
                  <a:srgbClr val="FFFFFF"/>
                </a:highlight>
                <a:latin typeface="Courier New" panose="02070309020205020404" pitchFamily="49" charset="0"/>
              </a:rPr>
              <a:t>;</a:t>
            </a:r>
            <a:endParaRPr lang="it-IT"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err="1">
                <a:solidFill>
                  <a:srgbClr val="0000FF"/>
                </a:solidFill>
                <a:highlight>
                  <a:srgbClr val="FFFFFF"/>
                </a:highlight>
                <a:latin typeface="Courier New" panose="02070309020205020404" pitchFamily="49" charset="0"/>
              </a:rPr>
              <a:t>else</a:t>
            </a:r>
            <a:r>
              <a:rPr lang="fr-FR" dirty="0">
                <a:solidFill>
                  <a:srgbClr val="000000"/>
                </a:solidFill>
                <a:highlight>
                  <a:srgbClr val="FFFFFF"/>
                </a:highlight>
                <a:latin typeface="Courier New" panose="02070309020205020404" pitchFamily="49" charset="0"/>
              </a:rPr>
              <a:t> </a:t>
            </a: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nb_elem_max</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008000"/>
                </a:solidFill>
                <a:highlight>
                  <a:srgbClr val="FFFFFF"/>
                </a:highlight>
                <a:latin typeface="Courier New" panose="02070309020205020404" pitchFamily="49" charset="0"/>
              </a:rPr>
              <a:t>/* si on est au bout */</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0</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008000"/>
                </a:solidFill>
                <a:highlight>
                  <a:srgbClr val="FFFFFF"/>
                </a:highlight>
                <a:latin typeface="Courier New" panose="02070309020205020404" pitchFamily="49" charset="0"/>
              </a:rPr>
              <a:t>/* on passe au début du tableau */</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return</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0</a:t>
            </a:r>
            <a:r>
              <a:rPr lang="fr-FR" b="1" dirty="0">
                <a:solidFill>
                  <a:srgbClr val="000080"/>
                </a:solidFill>
                <a:highlight>
                  <a:srgbClr val="FFFFFF"/>
                </a:highlight>
                <a:latin typeface="Courier New" panose="02070309020205020404" pitchFamily="49" charset="0"/>
              </a:rPr>
              <a:t>;</a:t>
            </a:r>
          </a:p>
          <a:p>
            <a:r>
              <a:rPr lang="fr-FR" b="1" dirty="0">
                <a:solidFill>
                  <a:srgbClr val="000080"/>
                </a:solidFill>
                <a:highlight>
                  <a:srgbClr val="FFFFFF"/>
                </a:highlight>
                <a:latin typeface="+mj-lt"/>
              </a:rPr>
              <a:t>}</a:t>
            </a:r>
            <a:endParaRPr lang="fr-FR" dirty="0">
              <a:latin typeface="+mj-lt"/>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00646865-2002-DDC3-E79B-02EEE7B25851}"/>
                  </a:ext>
                </a:extLst>
              </p14:cNvPr>
              <p14:cNvContentPartPr/>
              <p14:nvPr/>
            </p14:nvContentPartPr>
            <p14:xfrm>
              <a:off x="726480" y="2307240"/>
              <a:ext cx="8588520" cy="4265640"/>
            </p14:xfrm>
          </p:contentPart>
        </mc:Choice>
        <mc:Fallback>
          <p:pic>
            <p:nvPicPr>
              <p:cNvPr id="3" name="Ink 2">
                <a:extLst>
                  <a:ext uri="{FF2B5EF4-FFF2-40B4-BE49-F238E27FC236}">
                    <a16:creationId xmlns:a16="http://schemas.microsoft.com/office/drawing/2014/main" id="{00646865-2002-DDC3-E79B-02EEE7B25851}"/>
                  </a:ext>
                </a:extLst>
              </p:cNvPr>
              <p:cNvPicPr/>
              <p:nvPr/>
            </p:nvPicPr>
            <p:blipFill>
              <a:blip r:embed="rId5"/>
              <a:stretch>
                <a:fillRect/>
              </a:stretch>
            </p:blipFill>
            <p:spPr>
              <a:xfrm>
                <a:off x="717120" y="2297880"/>
                <a:ext cx="8607240" cy="4284360"/>
              </a:xfrm>
              <a:prstGeom prst="rect">
                <a:avLst/>
              </a:prstGeom>
            </p:spPr>
          </p:pic>
        </mc:Fallback>
      </mc:AlternateContent>
    </p:spTree>
    <p:extLst>
      <p:ext uri="{BB962C8B-B14F-4D97-AF65-F5344CB8AC3E}">
        <p14:creationId xmlns:p14="http://schemas.microsoft.com/office/powerpoint/2010/main" val="1877942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Vider et détruire</a:t>
            </a:r>
          </a:p>
        </p:txBody>
      </p:sp>
      <p:sp>
        <p:nvSpPr>
          <p:cNvPr id="5" name="Rectangle 4">
            <a:extLst>
              <a:ext uri="{FF2B5EF4-FFF2-40B4-BE49-F238E27FC236}">
                <a16:creationId xmlns:a16="http://schemas.microsoft.com/office/drawing/2014/main" id="{7E4E4E7F-56F7-40C3-8124-B825E979DD30}"/>
              </a:ext>
            </a:extLst>
          </p:cNvPr>
          <p:cNvSpPr/>
          <p:nvPr/>
        </p:nvSpPr>
        <p:spPr>
          <a:xfrm>
            <a:off x="774700" y="1886963"/>
            <a:ext cx="8559800" cy="415498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latin typeface="+mj-lt"/>
              </a:rPr>
              <a:t>void</a:t>
            </a:r>
            <a:r>
              <a:rPr lang="fr-FR" sz="2400" dirty="0">
                <a:solidFill>
                  <a:srgbClr val="000000"/>
                </a:solidFill>
                <a:highlight>
                  <a:srgbClr val="FFFFFF"/>
                </a:highlight>
                <a:latin typeface="+mj-lt"/>
              </a:rPr>
              <a:t> Vider</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File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pF</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pF</a:t>
            </a:r>
            <a:r>
              <a:rPr lang="fr-FR" sz="2400" b="1" dirty="0">
                <a:solidFill>
                  <a:srgbClr val="000080"/>
                </a:solidFill>
                <a:highlight>
                  <a:srgbClr val="FFFFFF"/>
                </a:highlight>
                <a:latin typeface="+mj-lt"/>
              </a:rPr>
              <a:t>-&gt;</a:t>
            </a:r>
            <a:r>
              <a:rPr lang="fr-FR" sz="2400" dirty="0" err="1">
                <a:solidFill>
                  <a:srgbClr val="000000"/>
                </a:solidFill>
                <a:highlight>
                  <a:srgbClr val="FFFFFF"/>
                </a:highlight>
                <a:latin typeface="+mj-lt"/>
              </a:rPr>
              <a:t>indice_tete</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FF8000"/>
                </a:solidFill>
                <a:highlight>
                  <a:srgbClr val="FFFFFF"/>
                </a:highlight>
                <a:latin typeface="+mj-lt"/>
              </a:rPr>
              <a:t>-1</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réinitialisation des indices */</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pF</a:t>
            </a:r>
            <a:r>
              <a:rPr lang="fr-FR" sz="2400" b="1" dirty="0">
                <a:solidFill>
                  <a:srgbClr val="000080"/>
                </a:solidFill>
                <a:highlight>
                  <a:srgbClr val="FFFFFF"/>
                </a:highlight>
                <a:latin typeface="+mj-lt"/>
              </a:rPr>
              <a:t>-&gt;</a:t>
            </a:r>
            <a:r>
              <a:rPr lang="fr-FR" sz="2400" dirty="0" err="1">
                <a:solidFill>
                  <a:srgbClr val="000000"/>
                </a:solidFill>
                <a:highlight>
                  <a:srgbClr val="FFFFFF"/>
                </a:highlight>
                <a:latin typeface="+mj-lt"/>
              </a:rPr>
              <a:t>indice_queue</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FF8000"/>
                </a:solidFill>
                <a:highlight>
                  <a:srgbClr val="FFFFFF"/>
                </a:highlight>
                <a:latin typeface="+mj-lt"/>
              </a:rPr>
              <a:t>1</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dirty="0" err="1">
                <a:solidFill>
                  <a:srgbClr val="8000FF"/>
                </a:solidFill>
                <a:highlight>
                  <a:srgbClr val="FFFFFF"/>
                </a:highlight>
                <a:latin typeface="+mj-lt"/>
              </a:rPr>
              <a:t>void</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Detruire</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File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pF</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en-US" sz="2400" dirty="0">
                <a:solidFill>
                  <a:srgbClr val="000000"/>
                </a:solidFill>
                <a:highlight>
                  <a:srgbClr val="FFFFFF"/>
                </a:highlight>
                <a:latin typeface="+mj-lt"/>
              </a:rPr>
              <a:t>  </a:t>
            </a:r>
            <a:r>
              <a:rPr lang="en-US" sz="2400" b="1" dirty="0">
                <a:solidFill>
                  <a:srgbClr val="0000FF"/>
                </a:solidFill>
                <a:highlight>
                  <a:srgbClr val="FFFFFF"/>
                </a:highlight>
                <a:latin typeface="+mj-lt"/>
              </a:rPr>
              <a:t>if</a:t>
            </a:r>
            <a:r>
              <a:rPr lang="en-US" sz="2400" dirty="0">
                <a:solidFill>
                  <a:srgbClr val="000000"/>
                </a:solidFill>
                <a:highlight>
                  <a:srgbClr val="FFFFFF"/>
                </a:highlight>
                <a:latin typeface="+mj-lt"/>
              </a:rPr>
              <a:t> </a:t>
            </a:r>
            <a:r>
              <a:rPr lang="en-US" sz="2400" b="1" dirty="0">
                <a:solidFill>
                  <a:srgbClr val="000080"/>
                </a:solidFill>
                <a:highlight>
                  <a:srgbClr val="FFFFFF"/>
                </a:highlight>
                <a:latin typeface="+mj-lt"/>
              </a:rPr>
              <a:t>(</a:t>
            </a:r>
            <a:r>
              <a:rPr lang="en-US" sz="2400" dirty="0">
                <a:solidFill>
                  <a:srgbClr val="000000"/>
                </a:solidFill>
                <a:highlight>
                  <a:srgbClr val="FFFFFF"/>
                </a:highlight>
                <a:latin typeface="+mj-lt"/>
              </a:rPr>
              <a:t>pF</a:t>
            </a:r>
            <a:r>
              <a:rPr lang="en-US" sz="2400" b="1" dirty="0">
                <a:solidFill>
                  <a:srgbClr val="000080"/>
                </a:solidFill>
                <a:highlight>
                  <a:srgbClr val="FFFFFF"/>
                </a:highlight>
                <a:latin typeface="+mj-lt"/>
              </a:rPr>
              <a:t>-&gt;</a:t>
            </a:r>
            <a:r>
              <a:rPr lang="en-US" sz="2400" dirty="0" err="1">
                <a:solidFill>
                  <a:srgbClr val="000000"/>
                </a:solidFill>
                <a:highlight>
                  <a:srgbClr val="FFFFFF"/>
                </a:highlight>
                <a:latin typeface="+mj-lt"/>
              </a:rPr>
              <a:t>nb_elem_max</a:t>
            </a:r>
            <a:r>
              <a:rPr lang="en-US" sz="2400" dirty="0">
                <a:solidFill>
                  <a:srgbClr val="000000"/>
                </a:solidFill>
                <a:highlight>
                  <a:srgbClr val="FFFFFF"/>
                </a:highlight>
                <a:latin typeface="+mj-lt"/>
              </a:rPr>
              <a:t> </a:t>
            </a:r>
            <a:r>
              <a:rPr lang="en-US" sz="2400" b="1" dirty="0">
                <a:solidFill>
                  <a:srgbClr val="000080"/>
                </a:solidFill>
                <a:highlight>
                  <a:srgbClr val="FFFFFF"/>
                </a:highlight>
                <a:latin typeface="+mj-lt"/>
              </a:rPr>
              <a:t>!=</a:t>
            </a:r>
            <a:r>
              <a:rPr lang="en-US" sz="2400" dirty="0">
                <a:solidFill>
                  <a:srgbClr val="000000"/>
                </a:solidFill>
                <a:highlight>
                  <a:srgbClr val="FFFFFF"/>
                </a:highlight>
                <a:latin typeface="+mj-lt"/>
              </a:rPr>
              <a:t> </a:t>
            </a:r>
            <a:r>
              <a:rPr lang="en-US" sz="2400" dirty="0">
                <a:solidFill>
                  <a:srgbClr val="FF8000"/>
                </a:solidFill>
                <a:highlight>
                  <a:srgbClr val="FFFFFF"/>
                </a:highlight>
                <a:latin typeface="+mj-lt"/>
              </a:rPr>
              <a:t>0</a:t>
            </a:r>
            <a:r>
              <a:rPr lang="en-US" sz="2400" b="1" dirty="0">
                <a:solidFill>
                  <a:srgbClr val="000080"/>
                </a:solidFill>
                <a:highlight>
                  <a:srgbClr val="FFFFFF"/>
                </a:highlight>
                <a:latin typeface="+mj-lt"/>
              </a:rPr>
              <a:t>)</a:t>
            </a:r>
            <a:endParaRPr lang="en-US" sz="2400" dirty="0">
              <a:solidFill>
                <a:srgbClr val="000000"/>
              </a:solidFill>
              <a:highlight>
                <a:srgbClr val="FFFFFF"/>
              </a:highlight>
              <a:latin typeface="+mj-lt"/>
            </a:endParaRPr>
          </a:p>
          <a:p>
            <a:r>
              <a:rPr lang="fr-FR" sz="2400" dirty="0">
                <a:solidFill>
                  <a:srgbClr val="000000"/>
                </a:solidFill>
                <a:highlight>
                  <a:srgbClr val="FFFFFF"/>
                </a:highlight>
                <a:latin typeface="+mj-lt"/>
              </a:rPr>
              <a:t>    free</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pF</a:t>
            </a:r>
            <a:r>
              <a:rPr lang="fr-FR" sz="2400" b="1" dirty="0">
                <a:solidFill>
                  <a:srgbClr val="000080"/>
                </a:solidFill>
                <a:highlight>
                  <a:srgbClr val="FFFFFF"/>
                </a:highlight>
                <a:latin typeface="+mj-lt"/>
              </a:rPr>
              <a:t>-&gt;</a:t>
            </a:r>
            <a:r>
              <a:rPr lang="fr-FR" sz="2400" dirty="0">
                <a:solidFill>
                  <a:srgbClr val="000000"/>
                </a:solidFill>
                <a:highlight>
                  <a:srgbClr val="FFFFFF"/>
                </a:highlight>
                <a:latin typeface="+mj-lt"/>
              </a:rPr>
              <a:t>tab</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libération de mémoire */</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pF</a:t>
            </a:r>
            <a:r>
              <a:rPr lang="fr-FR" sz="2400" b="1" dirty="0">
                <a:solidFill>
                  <a:srgbClr val="000080"/>
                </a:solidFill>
                <a:highlight>
                  <a:srgbClr val="FFFFFF"/>
                </a:highlight>
                <a:latin typeface="+mj-lt"/>
              </a:rPr>
              <a:t>-&gt;</a:t>
            </a:r>
            <a:r>
              <a:rPr lang="fr-FR" sz="2400" dirty="0" err="1">
                <a:solidFill>
                  <a:srgbClr val="000000"/>
                </a:solidFill>
                <a:highlight>
                  <a:srgbClr val="FFFFFF"/>
                </a:highlight>
                <a:latin typeface="+mj-lt"/>
              </a:rPr>
              <a:t>nb_elem_max</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FF8000"/>
                </a:solidFill>
                <a:highlight>
                  <a:srgbClr val="FFFFFF"/>
                </a:highlight>
                <a:latin typeface="+mj-lt"/>
              </a:rPr>
              <a:t>0</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file de taille 0 */</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latin typeface="+mj-lt"/>
            </a:endParaRPr>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 CIRULAIRE</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769DB4A9-0260-9E58-9FB1-C7C6DD6D2B0C}"/>
                  </a:ext>
                </a:extLst>
              </p14:cNvPr>
              <p14:cNvContentPartPr/>
              <p14:nvPr/>
            </p14:nvContentPartPr>
            <p14:xfrm>
              <a:off x="1180440" y="1638360"/>
              <a:ext cx="6982920" cy="3660840"/>
            </p14:xfrm>
          </p:contentPart>
        </mc:Choice>
        <mc:Fallback>
          <p:pic>
            <p:nvPicPr>
              <p:cNvPr id="3" name="Ink 2">
                <a:extLst>
                  <a:ext uri="{FF2B5EF4-FFF2-40B4-BE49-F238E27FC236}">
                    <a16:creationId xmlns:a16="http://schemas.microsoft.com/office/drawing/2014/main" id="{769DB4A9-0260-9E58-9FB1-C7C6DD6D2B0C}"/>
                  </a:ext>
                </a:extLst>
              </p:cNvPr>
              <p:cNvPicPr/>
              <p:nvPr/>
            </p:nvPicPr>
            <p:blipFill>
              <a:blip r:embed="rId5"/>
              <a:stretch>
                <a:fillRect/>
              </a:stretch>
            </p:blipFill>
            <p:spPr>
              <a:xfrm>
                <a:off x="1171080" y="1629000"/>
                <a:ext cx="7001640" cy="3679560"/>
              </a:xfrm>
              <a:prstGeom prst="rect">
                <a:avLst/>
              </a:prstGeom>
            </p:spPr>
          </p:pic>
        </mc:Fallback>
      </mc:AlternateContent>
    </p:spTree>
    <p:extLst>
      <p:ext uri="{BB962C8B-B14F-4D97-AF65-F5344CB8AC3E}">
        <p14:creationId xmlns:p14="http://schemas.microsoft.com/office/powerpoint/2010/main" val="2376418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Quiz</a:t>
            </a:r>
          </a:p>
        </p:txBody>
      </p:sp>
      <p:pic>
        <p:nvPicPr>
          <p:cNvPr id="5" name="Graphique 4" descr="Aide">
            <a:extLst>
              <a:ext uri="{FF2B5EF4-FFF2-40B4-BE49-F238E27FC236}">
                <a16:creationId xmlns:a16="http://schemas.microsoft.com/office/drawing/2014/main" id="{EDE76FBA-AC3D-4BAF-968F-E4A9EEA16C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9400" y="1694180"/>
            <a:ext cx="914400" cy="914400"/>
          </a:xfrm>
          <a:prstGeom prst="rect">
            <a:avLst/>
          </a:prstGeom>
        </p:spPr>
      </p:pic>
      <p:sp>
        <p:nvSpPr>
          <p:cNvPr id="6" name="ZoneTexte 5">
            <a:extLst>
              <a:ext uri="{FF2B5EF4-FFF2-40B4-BE49-F238E27FC236}">
                <a16:creationId xmlns:a16="http://schemas.microsoft.com/office/drawing/2014/main" id="{DE954F38-4260-4F6E-8D74-EF7201EA7ABB}"/>
              </a:ext>
            </a:extLst>
          </p:cNvPr>
          <p:cNvSpPr txBox="1"/>
          <p:nvPr/>
        </p:nvSpPr>
        <p:spPr>
          <a:xfrm>
            <a:off x="1371600" y="1201162"/>
            <a:ext cx="8064500" cy="2677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2400" b="1" dirty="0">
                <a:effectLst>
                  <a:outerShdw blurRad="38100" dist="38100" dir="2700000" algn="tl">
                    <a:srgbClr val="000000">
                      <a:alpha val="43137"/>
                    </a:srgbClr>
                  </a:outerShdw>
                </a:effectLst>
              </a:rPr>
              <a:t>Dans une file d’attente, l’opération de suppression d’un élément (</a:t>
            </a:r>
            <a:r>
              <a:rPr lang="fr-FR" sz="2400" b="1" dirty="0" err="1">
                <a:effectLst>
                  <a:outerShdw blurRad="38100" dist="38100" dir="2700000" algn="tl">
                    <a:srgbClr val="000000">
                      <a:alpha val="43137"/>
                    </a:srgbClr>
                  </a:outerShdw>
                </a:effectLst>
              </a:rPr>
              <a:t>Defiler</a:t>
            </a:r>
            <a:r>
              <a:rPr lang="fr-FR" sz="2400" b="1" dirty="0">
                <a:effectLst>
                  <a:outerShdw blurRad="38100" dist="38100" dir="2700000" algn="tl">
                    <a:srgbClr val="000000">
                      <a:alpha val="43137"/>
                    </a:srgbClr>
                  </a:outerShdw>
                </a:effectLst>
              </a:rPr>
              <a:t>) est possible si la file :</a:t>
            </a:r>
          </a:p>
          <a:p>
            <a:pPr lvl="1"/>
            <a:endParaRPr lang="fr-FR" sz="2000" dirty="0">
              <a:effectLst>
                <a:outerShdw blurRad="38100" dist="38100" dir="2700000" algn="tl">
                  <a:srgbClr val="000000">
                    <a:alpha val="43137"/>
                  </a:srgbClr>
                </a:outerShdw>
              </a:effectLst>
            </a:endParaRPr>
          </a:p>
          <a:p>
            <a:pPr lvl="1"/>
            <a:endParaRPr lang="fr-FR" sz="2000" dirty="0">
              <a:effectLst>
                <a:outerShdw blurRad="38100" dist="38100" dir="2700000" algn="tl">
                  <a:srgbClr val="000000">
                    <a:alpha val="43137"/>
                  </a:srgbClr>
                </a:outerShdw>
              </a:effectLst>
            </a:endParaRPr>
          </a:p>
          <a:p>
            <a:pPr lvl="1"/>
            <a:r>
              <a:rPr lang="fr-FR" sz="2000" dirty="0">
                <a:effectLst>
                  <a:outerShdw blurRad="38100" dist="38100" dir="2700000" algn="tl">
                    <a:srgbClr val="000000">
                      <a:alpha val="43137"/>
                    </a:srgbClr>
                  </a:outerShdw>
                </a:effectLst>
              </a:rPr>
              <a:t>A- 	N’est pas pleine</a:t>
            </a:r>
          </a:p>
          <a:p>
            <a:pPr lvl="1"/>
            <a:r>
              <a:rPr lang="fr-FR" sz="2000" dirty="0">
                <a:effectLst>
                  <a:outerShdw blurRad="38100" dist="38100" dir="2700000" algn="tl">
                    <a:srgbClr val="000000">
                      <a:alpha val="43137"/>
                    </a:srgbClr>
                  </a:outerShdw>
                </a:effectLst>
              </a:rPr>
              <a:t>B- 	N’est pas vide</a:t>
            </a:r>
          </a:p>
          <a:p>
            <a:pPr lvl="1"/>
            <a:r>
              <a:rPr lang="fr-FR" sz="2000" dirty="0">
                <a:effectLst>
                  <a:outerShdw blurRad="38100" dist="38100" dir="2700000" algn="tl">
                    <a:srgbClr val="000000">
                      <a:alpha val="43137"/>
                    </a:srgbClr>
                  </a:outerShdw>
                </a:effectLst>
              </a:rPr>
              <a:t>C- 	N’est ni vide, ni pleine</a:t>
            </a:r>
          </a:p>
          <a:p>
            <a:pPr lvl="1"/>
            <a:endParaRPr lang="fr-FR" sz="2000" dirty="0">
              <a:effectLst>
                <a:outerShdw blurRad="38100" dist="38100" dir="2700000" algn="tl">
                  <a:srgbClr val="000000">
                    <a:alpha val="43137"/>
                  </a:srgbClr>
                </a:outerShdw>
              </a:effectLst>
            </a:endParaRPr>
          </a:p>
        </p:txBody>
      </p:sp>
      <p:sp>
        <p:nvSpPr>
          <p:cNvPr id="2" name="ZoneTexte 1">
            <a:extLst>
              <a:ext uri="{FF2B5EF4-FFF2-40B4-BE49-F238E27FC236}">
                <a16:creationId xmlns:a16="http://schemas.microsoft.com/office/drawing/2014/main" id="{97429A1F-5C23-46AD-B2F3-BA9F32D635B1}"/>
              </a:ext>
            </a:extLst>
          </p:cNvPr>
          <p:cNvSpPr txBox="1"/>
          <p:nvPr/>
        </p:nvSpPr>
        <p:spPr>
          <a:xfrm>
            <a:off x="6059365" y="4356853"/>
            <a:ext cx="3031599" cy="923330"/>
          </a:xfrm>
          <a:prstGeom prst="rect">
            <a:avLst/>
          </a:prstGeom>
          <a:noFill/>
        </p:spPr>
        <p:txBody>
          <a:bodyPr wrap="none" rtlCol="0">
            <a:spAutoFit/>
          </a:bodyPr>
          <a:lstStyle/>
          <a:p>
            <a:r>
              <a:rPr lang="fr-FR" sz="5400" b="1" dirty="0">
                <a:solidFill>
                  <a:srgbClr val="FF0000"/>
                </a:solidFill>
              </a:rPr>
              <a:t>5 minute</a:t>
            </a:r>
          </a:p>
        </p:txBody>
      </p:sp>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B18DD1A7-0B3A-498F-1554-686CF0D46273}"/>
                  </a:ext>
                </a:extLst>
              </p14:cNvPr>
              <p14:cNvContentPartPr/>
              <p14:nvPr/>
            </p14:nvContentPartPr>
            <p14:xfrm>
              <a:off x="1879200" y="1591920"/>
              <a:ext cx="6498720" cy="1718640"/>
            </p14:xfrm>
          </p:contentPart>
        </mc:Choice>
        <mc:Fallback>
          <p:pic>
            <p:nvPicPr>
              <p:cNvPr id="4" name="Ink 3">
                <a:extLst>
                  <a:ext uri="{FF2B5EF4-FFF2-40B4-BE49-F238E27FC236}">
                    <a16:creationId xmlns:a16="http://schemas.microsoft.com/office/drawing/2014/main" id="{B18DD1A7-0B3A-498F-1554-686CF0D46273}"/>
                  </a:ext>
                </a:extLst>
              </p:cNvPr>
              <p:cNvPicPr/>
              <p:nvPr/>
            </p:nvPicPr>
            <p:blipFill>
              <a:blip r:embed="rId6"/>
              <a:stretch>
                <a:fillRect/>
              </a:stretch>
            </p:blipFill>
            <p:spPr>
              <a:xfrm>
                <a:off x="1869840" y="1582560"/>
                <a:ext cx="6517440" cy="1737360"/>
              </a:xfrm>
              <a:prstGeom prst="rect">
                <a:avLst/>
              </a:prstGeom>
            </p:spPr>
          </p:pic>
        </mc:Fallback>
      </mc:AlternateContent>
    </p:spTree>
    <p:extLst>
      <p:ext uri="{BB962C8B-B14F-4D97-AF65-F5344CB8AC3E}">
        <p14:creationId xmlns:p14="http://schemas.microsoft.com/office/powerpoint/2010/main" val="2139326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Les Types de Files</a:t>
            </a:r>
          </a:p>
          <a:p>
            <a:pPr marL="889200" lvl="1" indent="-324000">
              <a:spcBef>
                <a:spcPts val="938"/>
              </a:spcBef>
              <a:buSzPct val="100000"/>
              <a:buBlip>
                <a:blip r:embed="rId3"/>
              </a:buBlip>
            </a:pPr>
            <a:r>
              <a:rPr lang="fr-FR" sz="2670" spc="-1" dirty="0">
                <a:solidFill>
                  <a:srgbClr val="000000"/>
                </a:solidFill>
              </a:rPr>
              <a:t>File circulaire</a:t>
            </a:r>
          </a:p>
          <a:p>
            <a:pPr marL="1346400" lvl="2" indent="-324000">
              <a:spcBef>
                <a:spcPts val="938"/>
              </a:spcBef>
              <a:buSzPct val="100000"/>
              <a:buBlip>
                <a:blip r:embed="rId3"/>
              </a:buBlip>
            </a:pPr>
            <a:r>
              <a:rPr lang="fr-FR" sz="2670" spc="-1" dirty="0">
                <a:solidFill>
                  <a:srgbClr val="000000"/>
                </a:solidFill>
              </a:rPr>
              <a:t>Exemple</a:t>
            </a:r>
          </a:p>
          <a:p>
            <a:pPr marL="1346400" lvl="2" indent="-324000">
              <a:spcBef>
                <a:spcPts val="938"/>
              </a:spcBef>
              <a:buSzPct val="100000"/>
              <a:buBlip>
                <a:blip r:embed="rId3"/>
              </a:buBlip>
            </a:pPr>
            <a:r>
              <a:rPr lang="fr-FR" sz="2670" spc="-1" dirty="0">
                <a:solidFill>
                  <a:srgbClr val="000000"/>
                </a:solidFill>
              </a:rPr>
              <a:t>Gestion circulaire par tableau</a:t>
            </a:r>
          </a:p>
          <a:p>
            <a:pPr marL="1346400" lvl="2" indent="-324000">
              <a:spcBef>
                <a:spcPts val="938"/>
              </a:spcBef>
              <a:buSzPct val="100000"/>
              <a:buBlip>
                <a:blip r:embed="rId3"/>
              </a:buBlip>
            </a:pPr>
            <a:r>
              <a:rPr lang="fr-FR" sz="2670" spc="-1" dirty="0">
                <a:solidFill>
                  <a:srgbClr val="000000"/>
                </a:solidFill>
              </a:rPr>
              <a:t>Primitives</a:t>
            </a:r>
          </a:p>
          <a:p>
            <a:pPr marL="889200" lvl="1" indent="-324000">
              <a:spcBef>
                <a:spcPts val="938"/>
              </a:spcBef>
              <a:buSzPct val="100000"/>
              <a:buBlip>
                <a:blip r:embed="rId3"/>
              </a:buBlip>
            </a:pPr>
            <a:r>
              <a:rPr lang="fr-FR" sz="2670" spc="-1" dirty="0">
                <a:solidFill>
                  <a:schemeClr val="accent2"/>
                </a:solidFill>
              </a:rPr>
              <a:t>File d'attente double (</a:t>
            </a:r>
            <a:r>
              <a:rPr lang="fr-FR" sz="2670" spc="-1" dirty="0" err="1">
                <a:solidFill>
                  <a:schemeClr val="accent2"/>
                </a:solidFill>
              </a:rPr>
              <a:t>Deque</a:t>
            </a:r>
            <a:r>
              <a:rPr lang="fr-FR" sz="2670" spc="-1" dirty="0">
                <a:solidFill>
                  <a:schemeClr val="accent2"/>
                </a:solidFill>
              </a:rPr>
              <a:t>)</a:t>
            </a:r>
          </a:p>
          <a:p>
            <a:pPr marL="1346400" lvl="2" indent="-324000">
              <a:spcBef>
                <a:spcPts val="938"/>
              </a:spcBef>
              <a:buSzPct val="100000"/>
              <a:buBlip>
                <a:blip r:embed="rId3"/>
              </a:buBlip>
            </a:pPr>
            <a:r>
              <a:rPr lang="fr-FR" sz="2670" spc="-1" dirty="0">
                <a:solidFill>
                  <a:srgbClr val="000000"/>
                </a:solidFill>
              </a:rPr>
              <a:t>Exemple</a:t>
            </a:r>
          </a:p>
          <a:p>
            <a:pPr marL="1346400" lvl="2" indent="-324000">
              <a:spcBef>
                <a:spcPts val="938"/>
              </a:spcBef>
              <a:buSzPct val="100000"/>
              <a:buBlip>
                <a:blip r:embed="rId3"/>
              </a:buBlip>
            </a:pPr>
            <a:r>
              <a:rPr lang="fr-FR" sz="2670" spc="-1" dirty="0">
                <a:solidFill>
                  <a:srgbClr val="000000"/>
                </a:solidFill>
              </a:rPr>
              <a:t>Primitives</a:t>
            </a:r>
          </a:p>
          <a:p>
            <a:pPr marL="108000">
              <a:spcBef>
                <a:spcPts val="938"/>
              </a:spcBef>
              <a:buSzPct val="100000"/>
            </a:pPr>
            <a:endParaRPr lang="fr-FR" sz="2670" spc="-1" dirty="0">
              <a:solidFill>
                <a:srgbClr val="000000"/>
              </a:solidFill>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02BD9CD4-1F3C-DC4C-7759-4F555EE23343}"/>
                  </a:ext>
                </a:extLst>
              </p14:cNvPr>
              <p14:cNvContentPartPr/>
              <p14:nvPr/>
            </p14:nvContentPartPr>
            <p14:xfrm>
              <a:off x="2642040" y="3612960"/>
              <a:ext cx="1796040" cy="803880"/>
            </p14:xfrm>
          </p:contentPart>
        </mc:Choice>
        <mc:Fallback>
          <p:pic>
            <p:nvPicPr>
              <p:cNvPr id="2" name="Ink 1">
                <a:extLst>
                  <a:ext uri="{FF2B5EF4-FFF2-40B4-BE49-F238E27FC236}">
                    <a16:creationId xmlns:a16="http://schemas.microsoft.com/office/drawing/2014/main" id="{02BD9CD4-1F3C-DC4C-7759-4F555EE23343}"/>
                  </a:ext>
                </a:extLst>
              </p:cNvPr>
              <p:cNvPicPr/>
              <p:nvPr/>
            </p:nvPicPr>
            <p:blipFill>
              <a:blip r:embed="rId5"/>
              <a:stretch>
                <a:fillRect/>
              </a:stretch>
            </p:blipFill>
            <p:spPr>
              <a:xfrm>
                <a:off x="2632680" y="3603600"/>
                <a:ext cx="1814760" cy="822600"/>
              </a:xfrm>
              <a:prstGeom prst="rect">
                <a:avLst/>
              </a:prstGeom>
            </p:spPr>
          </p:pic>
        </mc:Fallback>
      </mc:AlternateContent>
    </p:spTree>
    <p:extLst>
      <p:ext uri="{BB962C8B-B14F-4D97-AF65-F5344CB8AC3E}">
        <p14:creationId xmlns:p14="http://schemas.microsoft.com/office/powerpoint/2010/main" val="337351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3999" y="1152001"/>
            <a:ext cx="9063081" cy="2000632"/>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primitives et non primitives</a:t>
            </a:r>
          </a:p>
          <a:p>
            <a:pPr marL="108000">
              <a:spcBef>
                <a:spcPts val="938"/>
              </a:spcBef>
              <a:buSzPct val="100000"/>
            </a:pPr>
            <a:endParaRPr lang="fr-FR" sz="2670" b="0" strike="noStrike" spc="-1" dirty="0">
              <a:solidFill>
                <a:srgbClr val="000000"/>
              </a:solidFill>
              <a:latin typeface="Arial"/>
            </a:endParaRPr>
          </a:p>
        </p:txBody>
      </p:sp>
      <p:graphicFrame>
        <p:nvGraphicFramePr>
          <p:cNvPr id="2" name="Diagramme 1">
            <a:extLst>
              <a:ext uri="{FF2B5EF4-FFF2-40B4-BE49-F238E27FC236}">
                <a16:creationId xmlns:a16="http://schemas.microsoft.com/office/drawing/2014/main" id="{20A05A76-9D5F-4FE0-BE3F-4D1C29418B45}"/>
              </a:ext>
            </a:extLst>
          </p:cNvPr>
          <p:cNvGraphicFramePr/>
          <p:nvPr>
            <p:extLst>
              <p:ext uri="{D42A27DB-BD31-4B8C-83A1-F6EECF244321}">
                <p14:modId xmlns:p14="http://schemas.microsoft.com/office/powerpoint/2010/main" val="1707298402"/>
              </p:ext>
            </p:extLst>
          </p:nvPr>
        </p:nvGraphicFramePr>
        <p:xfrm>
          <a:off x="68235" y="1105469"/>
          <a:ext cx="9875913" cy="6359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70435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B19666-6661-4C76-B04B-79746714957D}"/>
              </a:ext>
            </a:extLst>
          </p:cNvPr>
          <p:cNvSpPr>
            <a:spLocks noGrp="1"/>
          </p:cNvSpPr>
          <p:nvPr>
            <p:ph type="title"/>
          </p:nvPr>
        </p:nvSpPr>
        <p:spPr/>
        <p:txBody>
          <a:bodyPr/>
          <a:lstStyle/>
          <a:p>
            <a:r>
              <a:rPr lang="fr-FR" cap="small" spc="-1" dirty="0">
                <a:solidFill>
                  <a:srgbClr val="666666"/>
                </a:solidFill>
              </a:rPr>
              <a:t>File d'attente double (</a:t>
            </a:r>
            <a:r>
              <a:rPr lang="fr-FR" cap="small" spc="-1" dirty="0" err="1">
                <a:solidFill>
                  <a:srgbClr val="666666"/>
                </a:solidFill>
              </a:rPr>
              <a:t>Deque</a:t>
            </a:r>
            <a:r>
              <a:rPr lang="fr-FR" cap="small" spc="-1" dirty="0">
                <a:solidFill>
                  <a:srgbClr val="666666"/>
                </a:solidFill>
              </a:rPr>
              <a:t>)</a:t>
            </a:r>
          </a:p>
        </p:txBody>
      </p:sp>
      <p:sp>
        <p:nvSpPr>
          <p:cNvPr id="3" name="Espace réservé du texte 2">
            <a:extLst>
              <a:ext uri="{FF2B5EF4-FFF2-40B4-BE49-F238E27FC236}">
                <a16:creationId xmlns:a16="http://schemas.microsoft.com/office/drawing/2014/main" id="{15A6BE13-7557-4A62-A657-59A212082839}"/>
              </a:ext>
            </a:extLst>
          </p:cNvPr>
          <p:cNvSpPr>
            <a:spLocks noGrp="1"/>
          </p:cNvSpPr>
          <p:nvPr>
            <p:ph type="body"/>
          </p:nvPr>
        </p:nvSpPr>
        <p:spPr>
          <a:xfrm>
            <a:off x="369134" y="1051293"/>
            <a:ext cx="9206505" cy="3463378"/>
          </a:xfrm>
        </p:spPr>
        <p:txBody>
          <a:bodyPr>
            <a:noAutofit/>
          </a:bodyPr>
          <a:lstStyle/>
          <a:p>
            <a:pPr marL="565200" indent="-457200" algn="just">
              <a:spcBef>
                <a:spcPts val="938"/>
              </a:spcBef>
              <a:buSzPct val="100000"/>
              <a:buFont typeface="Arial" panose="020B0604020202020204" pitchFamily="34" charset="0"/>
              <a:buChar char="•"/>
            </a:pPr>
            <a:r>
              <a:rPr lang="fr-FR" sz="2670" b="1" spc="-1" dirty="0">
                <a:solidFill>
                  <a:srgbClr val="000000"/>
                </a:solidFill>
                <a:sym typeface="Wingdings" panose="05000000000000000000" pitchFamily="2" charset="2"/>
              </a:rPr>
              <a:t>Une file d'attente double (en anglais Double-</a:t>
            </a:r>
            <a:r>
              <a:rPr lang="fr-FR" sz="2670" b="1" spc="-1" dirty="0" err="1">
                <a:solidFill>
                  <a:srgbClr val="000000"/>
                </a:solidFill>
                <a:sym typeface="Wingdings" panose="05000000000000000000" pitchFamily="2" charset="2"/>
              </a:rPr>
              <a:t>ended</a:t>
            </a:r>
            <a:r>
              <a:rPr lang="fr-FR" sz="2670" b="1" spc="-1" dirty="0">
                <a:solidFill>
                  <a:srgbClr val="000000"/>
                </a:solidFill>
                <a:sym typeface="Wingdings" panose="05000000000000000000" pitchFamily="2" charset="2"/>
              </a:rPr>
              <a:t> queue), appelée « </a:t>
            </a:r>
            <a:r>
              <a:rPr lang="fr-FR" sz="2670" b="1" spc="-1" dirty="0" err="1">
                <a:solidFill>
                  <a:srgbClr val="000000"/>
                </a:solidFill>
                <a:sym typeface="Wingdings" panose="05000000000000000000" pitchFamily="2" charset="2"/>
              </a:rPr>
              <a:t>deque</a:t>
            </a:r>
            <a:r>
              <a:rPr lang="fr-FR" sz="2670" b="1" spc="-1" dirty="0">
                <a:solidFill>
                  <a:srgbClr val="000000"/>
                </a:solidFill>
                <a:sym typeface="Wingdings" panose="05000000000000000000" pitchFamily="2" charset="2"/>
              </a:rPr>
              <a:t> » est un type de données abstrait qui généralise une file d'attente</a:t>
            </a:r>
          </a:p>
          <a:p>
            <a:pPr marL="565200" indent="-457200" algn="just">
              <a:spcBef>
                <a:spcPts val="938"/>
              </a:spcBef>
              <a:buSzPct val="100000"/>
              <a:buFont typeface="Arial" panose="020B0604020202020204" pitchFamily="34" charset="0"/>
              <a:buChar char="•"/>
            </a:pPr>
            <a:endParaRPr lang="fr-FR" sz="2670" b="1" spc="-1" dirty="0">
              <a:solidFill>
                <a:srgbClr val="000000"/>
              </a:solidFill>
              <a:sym typeface="Wingdings" panose="05000000000000000000" pitchFamily="2" charset="2"/>
            </a:endParaRPr>
          </a:p>
          <a:p>
            <a:pPr marL="565200" indent="-457200" algn="just">
              <a:spcBef>
                <a:spcPts val="938"/>
              </a:spcBef>
              <a:buSzPct val="100000"/>
              <a:buFont typeface="Arial" panose="020B0604020202020204" pitchFamily="34" charset="0"/>
              <a:buChar char="•"/>
            </a:pPr>
            <a:r>
              <a:rPr lang="fr-FR" sz="2670" b="1" spc="-1" dirty="0">
                <a:solidFill>
                  <a:srgbClr val="000000"/>
                </a:solidFill>
                <a:sym typeface="Wingdings" panose="05000000000000000000" pitchFamily="2" charset="2"/>
              </a:rPr>
              <a:t>Dans une </a:t>
            </a:r>
            <a:r>
              <a:rPr lang="fr-FR" sz="2670" b="1" spc="-1" dirty="0" err="1">
                <a:solidFill>
                  <a:srgbClr val="000000"/>
                </a:solidFill>
                <a:sym typeface="Wingdings" panose="05000000000000000000" pitchFamily="2" charset="2"/>
              </a:rPr>
              <a:t>Deque</a:t>
            </a:r>
            <a:r>
              <a:rPr lang="fr-FR" sz="2670" b="1" spc="-1" dirty="0">
                <a:solidFill>
                  <a:srgbClr val="000000"/>
                </a:solidFill>
                <a:sym typeface="Wingdings" panose="05000000000000000000" pitchFamily="2" charset="2"/>
              </a:rPr>
              <a:t> les éléments peuvent être ajoutés ou supprimés de l'avant (tête) ou de l'arrière (queue)</a:t>
            </a:r>
          </a:p>
        </p:txBody>
      </p:sp>
      <p:sp>
        <p:nvSpPr>
          <p:cNvPr id="30" name="Text Box 24">
            <a:extLst>
              <a:ext uri="{FF2B5EF4-FFF2-40B4-BE49-F238E27FC236}">
                <a16:creationId xmlns:a16="http://schemas.microsoft.com/office/drawing/2014/main" id="{51E43FDB-E05D-4062-87F6-139A320D89DA}"/>
              </a:ext>
            </a:extLst>
          </p:cNvPr>
          <p:cNvSpPr txBox="1">
            <a:spLocks noChangeArrowheads="1"/>
          </p:cNvSpPr>
          <p:nvPr/>
        </p:nvSpPr>
        <p:spPr bwMode="auto">
          <a:xfrm>
            <a:off x="2443202" y="5342497"/>
            <a:ext cx="5080000" cy="400110"/>
          </a:xfrm>
          <a:prstGeom prst="rect">
            <a:avLst/>
          </a:prstGeom>
          <a:solidFill>
            <a:schemeClr val="bg1"/>
          </a:solidFill>
          <a:ln w="9525">
            <a:solidFill>
              <a:schemeClr val="tx1"/>
            </a:solidFill>
            <a:miter lim="800000"/>
            <a:headEnd/>
            <a:tailEnd/>
          </a:ln>
          <a:effectLst/>
        </p:spPr>
        <p:txBody>
          <a:bodyPr wrap="square">
            <a:spAutoFit/>
          </a:bodyPr>
          <a:lstStyle/>
          <a:p>
            <a:pPr algn="just"/>
            <a:r>
              <a:rPr lang="fr-FR" sz="2000" b="1" dirty="0">
                <a:solidFill>
                  <a:srgbClr val="FF0000"/>
                </a:solidFill>
              </a:rPr>
              <a:t>La </a:t>
            </a:r>
            <a:r>
              <a:rPr lang="fr-FR" sz="2000" b="1" dirty="0" err="1">
                <a:solidFill>
                  <a:srgbClr val="FF0000"/>
                </a:solidFill>
              </a:rPr>
              <a:t>Deque</a:t>
            </a:r>
            <a:r>
              <a:rPr lang="fr-FR" sz="2000" b="1" dirty="0">
                <a:solidFill>
                  <a:srgbClr val="FF0000"/>
                </a:solidFill>
              </a:rPr>
              <a:t> ne suit pas la règle FIFO</a:t>
            </a:r>
            <a:endParaRPr lang="fr-CA" altLang="en-US" sz="2000" b="1" dirty="0">
              <a:solidFill>
                <a:srgbClr val="FF0000"/>
              </a:solidFill>
            </a:endParaRPr>
          </a:p>
        </p:txBody>
      </p:sp>
      <p:pic>
        <p:nvPicPr>
          <p:cNvPr id="31" name="Graphique 30" descr="Avertissement">
            <a:extLst>
              <a:ext uri="{FF2B5EF4-FFF2-40B4-BE49-F238E27FC236}">
                <a16:creationId xmlns:a16="http://schemas.microsoft.com/office/drawing/2014/main" id="{600B1B63-4B90-4A6A-8247-EB410B0FA2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73155" y="4498722"/>
            <a:ext cx="939800" cy="939800"/>
          </a:xfrm>
          <a:prstGeom prst="rect">
            <a:avLst/>
          </a:prstGeom>
        </p:spPr>
      </p:pic>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BE606FBD-4086-2747-759E-8CBC13FF3781}"/>
                  </a:ext>
                </a:extLst>
              </p14:cNvPr>
              <p14:cNvContentPartPr/>
              <p14:nvPr/>
            </p14:nvContentPartPr>
            <p14:xfrm>
              <a:off x="1643400" y="1925640"/>
              <a:ext cx="7546680" cy="2827800"/>
            </p14:xfrm>
          </p:contentPart>
        </mc:Choice>
        <mc:Fallback>
          <p:pic>
            <p:nvPicPr>
              <p:cNvPr id="5" name="Ink 4">
                <a:extLst>
                  <a:ext uri="{FF2B5EF4-FFF2-40B4-BE49-F238E27FC236}">
                    <a16:creationId xmlns:a16="http://schemas.microsoft.com/office/drawing/2014/main" id="{BE606FBD-4086-2747-759E-8CBC13FF3781}"/>
                  </a:ext>
                </a:extLst>
              </p:cNvPr>
              <p:cNvPicPr/>
              <p:nvPr/>
            </p:nvPicPr>
            <p:blipFill>
              <a:blip r:embed="rId6"/>
              <a:stretch>
                <a:fillRect/>
              </a:stretch>
            </p:blipFill>
            <p:spPr>
              <a:xfrm>
                <a:off x="1634040" y="1916280"/>
                <a:ext cx="7565400" cy="2846520"/>
              </a:xfrm>
              <a:prstGeom prst="rect">
                <a:avLst/>
              </a:prstGeom>
            </p:spPr>
          </p:pic>
        </mc:Fallback>
      </mc:AlternateContent>
    </p:spTree>
    <p:extLst>
      <p:ext uri="{BB962C8B-B14F-4D97-AF65-F5344CB8AC3E}">
        <p14:creationId xmlns:p14="http://schemas.microsoft.com/office/powerpoint/2010/main" val="1119658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File d'attente double (</a:t>
            </a:r>
            <a:r>
              <a:rPr lang="fr-FR" sz="2800" cap="small" spc="-1" dirty="0" err="1">
                <a:solidFill>
                  <a:srgbClr val="666666"/>
                </a:solidFill>
              </a:rPr>
              <a:t>Deque</a:t>
            </a:r>
            <a:r>
              <a:rPr lang="fr-FR" sz="2800" cap="small" spc="-1" dirty="0">
                <a:solidFill>
                  <a:srgbClr val="666666"/>
                </a:solidFill>
              </a:rPr>
              <a:t>)</a:t>
            </a:r>
          </a:p>
        </p:txBody>
      </p:sp>
      <p:sp>
        <p:nvSpPr>
          <p:cNvPr id="193" name="TextShape 2"/>
          <p:cNvSpPr txBox="1"/>
          <p:nvPr/>
        </p:nvSpPr>
        <p:spPr>
          <a:xfrm>
            <a:off x="1" y="1152000"/>
            <a:ext cx="10080624" cy="5960000"/>
          </a:xfrm>
          <a:prstGeom prst="rect">
            <a:avLst/>
          </a:prstGeom>
          <a:noFill/>
          <a:ln>
            <a:noFill/>
          </a:ln>
        </p:spPr>
        <p:txBody>
          <a:bodyPr lIns="0" tIns="0" rIns="0" bIns="0">
            <a:normAutofit/>
          </a:bodyPr>
          <a:lstStyle/>
          <a:p>
            <a:pPr marL="108000">
              <a:spcBef>
                <a:spcPts val="938"/>
              </a:spcBef>
              <a:buSzPct val="100000"/>
            </a:pPr>
            <a:r>
              <a:rPr lang="fr-FR" sz="2400" b="1" spc="-1" dirty="0">
                <a:solidFill>
                  <a:srgbClr val="000000"/>
                </a:solidFill>
              </a:rPr>
              <a:t>Les primitives de File d'attente double (</a:t>
            </a:r>
            <a:r>
              <a:rPr lang="fr-FR" sz="2400" b="1" spc="-1" dirty="0" err="1">
                <a:solidFill>
                  <a:srgbClr val="000000"/>
                </a:solidFill>
              </a:rPr>
              <a:t>Deque</a:t>
            </a:r>
            <a:r>
              <a:rPr lang="fr-FR" sz="2400" b="1" spc="-1" dirty="0">
                <a:solidFill>
                  <a:srgbClr val="000000"/>
                </a:solidFill>
              </a:rPr>
              <a:t>)</a:t>
            </a:r>
          </a:p>
          <a:p>
            <a:pPr marL="432000" indent="-324000">
              <a:spcBef>
                <a:spcPts val="938"/>
              </a:spcBef>
              <a:buSzPct val="100000"/>
              <a:buBlip>
                <a:blip r:embed="rId3"/>
              </a:buBlip>
            </a:pPr>
            <a:r>
              <a:rPr lang="fr-FR" sz="2150" spc="-1" dirty="0">
                <a:solidFill>
                  <a:srgbClr val="0000FF"/>
                </a:solidFill>
                <a:effectLst>
                  <a:outerShdw blurRad="38100" dist="38100" dir="2700000" algn="tl">
                    <a:srgbClr val="000000">
                      <a:alpha val="43137"/>
                    </a:srgbClr>
                  </a:outerShdw>
                </a:effectLst>
              </a:rPr>
              <a:t>Initialiser</a:t>
            </a:r>
            <a:r>
              <a:rPr lang="fr-FR" sz="2150" spc="-1" dirty="0">
                <a:solidFill>
                  <a:srgbClr val="000000"/>
                </a:solidFill>
              </a:rPr>
              <a:t> : cette fonction crée une file vide.</a:t>
            </a:r>
          </a:p>
          <a:p>
            <a:pPr marL="432000" indent="-324000">
              <a:spcBef>
                <a:spcPts val="938"/>
              </a:spcBef>
              <a:buSzPct val="100000"/>
              <a:buBlip>
                <a:blip r:embed="rId3"/>
              </a:buBlip>
            </a:pPr>
            <a:r>
              <a:rPr lang="fr-FR" sz="2150" spc="-1" dirty="0" err="1">
                <a:solidFill>
                  <a:srgbClr val="0000FF"/>
                </a:solidFill>
                <a:effectLst>
                  <a:outerShdw blurRad="38100" dist="38100" dir="2700000" algn="tl">
                    <a:srgbClr val="000000">
                      <a:alpha val="43137"/>
                    </a:srgbClr>
                  </a:outerShdw>
                </a:effectLst>
              </a:rPr>
              <a:t>EnfilerTete</a:t>
            </a:r>
            <a:r>
              <a:rPr lang="fr-FR" sz="2150" spc="-1" dirty="0">
                <a:solidFill>
                  <a:srgbClr val="000000"/>
                </a:solidFill>
              </a:rPr>
              <a:t> : cette fonction permet d’ajouter un élément à la tête de la file. </a:t>
            </a:r>
            <a:endParaRPr lang="fr-FR" sz="2150" spc="-1" dirty="0">
              <a:solidFill>
                <a:srgbClr val="0000FF"/>
              </a:solidFill>
              <a:effectLst>
                <a:outerShdw blurRad="38100" dist="38100" dir="2700000" algn="tl">
                  <a:srgbClr val="000000">
                    <a:alpha val="43137"/>
                  </a:srgbClr>
                </a:outerShdw>
              </a:effectLst>
            </a:endParaRPr>
          </a:p>
          <a:p>
            <a:pPr marL="432000" indent="-324000">
              <a:spcBef>
                <a:spcPts val="938"/>
              </a:spcBef>
              <a:buSzPct val="100000"/>
              <a:buBlip>
                <a:blip r:embed="rId3"/>
              </a:buBlip>
            </a:pPr>
            <a:r>
              <a:rPr lang="fr-FR" sz="2150" spc="-1" dirty="0" err="1">
                <a:solidFill>
                  <a:srgbClr val="0000FF"/>
                </a:solidFill>
                <a:effectLst>
                  <a:outerShdw blurRad="38100" dist="38100" dir="2700000" algn="tl">
                    <a:srgbClr val="000000">
                      <a:alpha val="43137"/>
                    </a:srgbClr>
                  </a:outerShdw>
                </a:effectLst>
              </a:rPr>
              <a:t>EnfilerQueue</a:t>
            </a:r>
            <a:r>
              <a:rPr lang="fr-FR" sz="2150" spc="-1" dirty="0">
                <a:solidFill>
                  <a:srgbClr val="000000"/>
                </a:solidFill>
              </a:rPr>
              <a:t> : cette fonction permet d’ajouter un élément à la queue de la file. </a:t>
            </a:r>
            <a:endParaRPr lang="fr-FR" sz="2150" spc="-1" dirty="0">
              <a:solidFill>
                <a:srgbClr val="FF0000"/>
              </a:solidFill>
            </a:endParaRPr>
          </a:p>
          <a:p>
            <a:pPr marL="432000" indent="-324000">
              <a:spcBef>
                <a:spcPts val="938"/>
              </a:spcBef>
              <a:buSzPct val="100000"/>
              <a:buBlip>
                <a:blip r:embed="rId3"/>
              </a:buBlip>
            </a:pPr>
            <a:r>
              <a:rPr lang="fr-FR" sz="2150" spc="-1" dirty="0" err="1">
                <a:solidFill>
                  <a:srgbClr val="0000FF"/>
                </a:solidFill>
                <a:effectLst>
                  <a:outerShdw blurRad="38100" dist="38100" dir="2700000" algn="tl">
                    <a:srgbClr val="000000">
                      <a:alpha val="43137"/>
                    </a:srgbClr>
                  </a:outerShdw>
                </a:effectLst>
              </a:rPr>
              <a:t>DefilerTete</a:t>
            </a:r>
            <a:r>
              <a:rPr lang="fr-FR" sz="2150" spc="-1" dirty="0">
                <a:solidFill>
                  <a:srgbClr val="000000"/>
                </a:solidFill>
              </a:rPr>
              <a:t> : cette fonction supprime le début de la file. L’élément supprimé est retourné par la fonction </a:t>
            </a:r>
            <a:r>
              <a:rPr lang="fr-FR" sz="2150" spc="-1" dirty="0" err="1">
                <a:solidFill>
                  <a:srgbClr val="000000"/>
                </a:solidFill>
              </a:rPr>
              <a:t>Defiler</a:t>
            </a:r>
            <a:r>
              <a:rPr lang="fr-FR" sz="2150" spc="-1" dirty="0">
                <a:solidFill>
                  <a:srgbClr val="000000"/>
                </a:solidFill>
              </a:rPr>
              <a:t> pour pouvoir être utilisé.</a:t>
            </a:r>
          </a:p>
          <a:p>
            <a:pPr marL="432000" indent="-324000">
              <a:spcBef>
                <a:spcPts val="938"/>
              </a:spcBef>
              <a:buSzPct val="100000"/>
              <a:buBlip>
                <a:blip r:embed="rId3"/>
              </a:buBlip>
            </a:pPr>
            <a:r>
              <a:rPr lang="fr-FR" sz="2150" spc="-1" dirty="0" err="1">
                <a:solidFill>
                  <a:srgbClr val="0000FF"/>
                </a:solidFill>
                <a:effectLst>
                  <a:outerShdw blurRad="38100" dist="38100" dir="2700000" algn="tl">
                    <a:srgbClr val="000000">
                      <a:alpha val="43137"/>
                    </a:srgbClr>
                  </a:outerShdw>
                </a:effectLst>
              </a:rPr>
              <a:t>DefilerQueue</a:t>
            </a:r>
            <a:r>
              <a:rPr lang="fr-FR" sz="2150" spc="-1" dirty="0">
                <a:solidFill>
                  <a:srgbClr val="000000"/>
                </a:solidFill>
              </a:rPr>
              <a:t> : cette fonction supprime l’</a:t>
            </a:r>
            <a:r>
              <a:rPr lang="fr-FR" sz="2150" spc="-1" dirty="0" err="1">
                <a:solidFill>
                  <a:srgbClr val="000000"/>
                </a:solidFill>
              </a:rPr>
              <a:t>élement</a:t>
            </a:r>
            <a:r>
              <a:rPr lang="fr-FR" sz="2150" spc="-1" dirty="0">
                <a:solidFill>
                  <a:srgbClr val="000000"/>
                </a:solidFill>
              </a:rPr>
              <a:t> se trouvant à la fin de la file. L’élément supprimé est retourné par la fonction </a:t>
            </a:r>
            <a:r>
              <a:rPr lang="fr-FR" sz="2150" spc="-1" dirty="0" err="1">
                <a:solidFill>
                  <a:srgbClr val="000000"/>
                </a:solidFill>
              </a:rPr>
              <a:t>Defiler</a:t>
            </a:r>
            <a:r>
              <a:rPr lang="fr-FR" sz="2150" spc="-1" dirty="0">
                <a:solidFill>
                  <a:srgbClr val="000000"/>
                </a:solidFill>
              </a:rPr>
              <a:t> pour pouvoir être utilisé.</a:t>
            </a:r>
          </a:p>
          <a:p>
            <a:pPr marL="432000" indent="-324000">
              <a:spcBef>
                <a:spcPts val="938"/>
              </a:spcBef>
              <a:buSzPct val="100000"/>
              <a:buBlip>
                <a:blip r:embed="rId3"/>
              </a:buBlip>
            </a:pPr>
            <a:r>
              <a:rPr lang="fr-FR" sz="2150" b="1" spc="-1" dirty="0">
                <a:solidFill>
                  <a:srgbClr val="0000FF"/>
                </a:solidFill>
                <a:effectLst>
                  <a:outerShdw blurRad="38100" dist="38100" dir="2700000" algn="tl">
                    <a:srgbClr val="000000">
                      <a:alpha val="43137"/>
                    </a:srgbClr>
                  </a:outerShdw>
                </a:effectLst>
              </a:rPr>
              <a:t>…</a:t>
            </a:r>
            <a:endParaRPr lang="fr-FR" sz="2150" b="1" spc="-1" dirty="0">
              <a:solidFill>
                <a:srgbClr val="000000"/>
              </a:solidFill>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D49D54BC-2618-2B0B-7BD3-5485D8061FFB}"/>
                  </a:ext>
                </a:extLst>
              </p14:cNvPr>
              <p14:cNvContentPartPr/>
              <p14:nvPr/>
            </p14:nvContentPartPr>
            <p14:xfrm>
              <a:off x="423720" y="2376000"/>
              <a:ext cx="7532280" cy="1791720"/>
            </p14:xfrm>
          </p:contentPart>
        </mc:Choice>
        <mc:Fallback>
          <p:pic>
            <p:nvPicPr>
              <p:cNvPr id="3" name="Ink 2">
                <a:extLst>
                  <a:ext uri="{FF2B5EF4-FFF2-40B4-BE49-F238E27FC236}">
                    <a16:creationId xmlns:a16="http://schemas.microsoft.com/office/drawing/2014/main" id="{D49D54BC-2618-2B0B-7BD3-5485D8061FFB}"/>
                  </a:ext>
                </a:extLst>
              </p:cNvPr>
              <p:cNvPicPr/>
              <p:nvPr/>
            </p:nvPicPr>
            <p:blipFill>
              <a:blip r:embed="rId5"/>
              <a:stretch>
                <a:fillRect/>
              </a:stretch>
            </p:blipFill>
            <p:spPr>
              <a:xfrm>
                <a:off x="414360" y="2366640"/>
                <a:ext cx="7551000" cy="1810440"/>
              </a:xfrm>
              <a:prstGeom prst="rect">
                <a:avLst/>
              </a:prstGeom>
            </p:spPr>
          </p:pic>
        </mc:Fallback>
      </mc:AlternateContent>
    </p:spTree>
    <p:extLst>
      <p:ext uri="{BB962C8B-B14F-4D97-AF65-F5344CB8AC3E}">
        <p14:creationId xmlns:p14="http://schemas.microsoft.com/office/powerpoint/2010/main" val="916685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F433726C-40C4-4F01-BFD2-223FC82067D7}"/>
              </a:ext>
            </a:extLst>
          </p:cNvPr>
          <p:cNvPicPr>
            <a:picLocks noChangeAspect="1"/>
          </p:cNvPicPr>
          <p:nvPr/>
        </p:nvPicPr>
        <p:blipFill>
          <a:blip r:embed="rId2"/>
          <a:stretch>
            <a:fillRect/>
          </a:stretch>
        </p:blipFill>
        <p:spPr>
          <a:xfrm>
            <a:off x="1014000" y="2149965"/>
            <a:ext cx="7645240" cy="2904787"/>
          </a:xfrm>
          <a:prstGeom prst="rect">
            <a:avLst/>
          </a:prstGeom>
        </p:spPr>
      </p:pic>
      <p:sp>
        <p:nvSpPr>
          <p:cNvPr id="2" name="Titre 1">
            <a:extLst>
              <a:ext uri="{FF2B5EF4-FFF2-40B4-BE49-F238E27FC236}">
                <a16:creationId xmlns:a16="http://schemas.microsoft.com/office/drawing/2014/main" id="{C14FF8DA-5F26-4FE3-A8E2-F78450297332}"/>
              </a:ext>
            </a:extLst>
          </p:cNvPr>
          <p:cNvSpPr>
            <a:spLocks noGrp="1"/>
          </p:cNvSpPr>
          <p:nvPr>
            <p:ph type="title"/>
          </p:nvPr>
        </p:nvSpPr>
        <p:spPr/>
        <p:txBody>
          <a:bodyPr/>
          <a:lstStyle/>
          <a:p>
            <a:r>
              <a:rPr lang="fr-FR" cap="small" spc="-1" dirty="0">
                <a:solidFill>
                  <a:srgbClr val="666666"/>
                </a:solidFill>
              </a:rPr>
              <a:t>File d'attente double (</a:t>
            </a:r>
            <a:r>
              <a:rPr lang="fr-FR" cap="small" spc="-1" dirty="0" err="1">
                <a:solidFill>
                  <a:srgbClr val="666666"/>
                </a:solidFill>
              </a:rPr>
              <a:t>Deque</a:t>
            </a:r>
            <a:r>
              <a:rPr lang="fr-FR" cap="small" spc="-1" dirty="0">
                <a:solidFill>
                  <a:srgbClr val="666666"/>
                </a:solidFill>
              </a:rPr>
              <a:t>)</a:t>
            </a:r>
            <a:endParaRPr lang="fr-FR" dirty="0"/>
          </a:p>
        </p:txBody>
      </p:sp>
      <p:sp>
        <p:nvSpPr>
          <p:cNvPr id="13" name="Flèche : angle droit 12">
            <a:extLst>
              <a:ext uri="{FF2B5EF4-FFF2-40B4-BE49-F238E27FC236}">
                <a16:creationId xmlns:a16="http://schemas.microsoft.com/office/drawing/2014/main" id="{FB2928F7-1D7D-4475-9EC9-9D5FF6DECE58}"/>
              </a:ext>
            </a:extLst>
          </p:cNvPr>
          <p:cNvSpPr/>
          <p:nvPr/>
        </p:nvSpPr>
        <p:spPr>
          <a:xfrm rot="5400000">
            <a:off x="737418" y="1891382"/>
            <a:ext cx="1750291" cy="1421042"/>
          </a:xfrm>
          <a:prstGeom prst="bentUpArrow">
            <a:avLst>
              <a:gd name="adj1" fmla="val 10328"/>
              <a:gd name="adj2" fmla="val 11795"/>
              <a:gd name="adj3" fmla="val 25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2806ED09-1338-4841-A79D-99664A014F61}"/>
              </a:ext>
            </a:extLst>
          </p:cNvPr>
          <p:cNvSpPr/>
          <p:nvPr/>
        </p:nvSpPr>
        <p:spPr>
          <a:xfrm>
            <a:off x="167272" y="1313781"/>
            <a:ext cx="2014462" cy="523220"/>
          </a:xfrm>
          <a:prstGeom prst="rect">
            <a:avLst/>
          </a:prstGeom>
          <a:solidFill>
            <a:schemeClr val="bg1"/>
          </a:solidFill>
        </p:spPr>
        <p:txBody>
          <a:bodyPr wrap="none">
            <a:spAutoFit/>
          </a:bodyPr>
          <a:lstStyle/>
          <a:p>
            <a:r>
              <a:rPr lang="fr-FR" sz="2800" b="1" spc="-1" dirty="0" err="1">
                <a:solidFill>
                  <a:srgbClr val="0000FF"/>
                </a:solidFill>
                <a:effectLst>
                  <a:outerShdw blurRad="38100" dist="38100" dir="2700000" algn="tl">
                    <a:srgbClr val="000000">
                      <a:alpha val="43137"/>
                    </a:srgbClr>
                  </a:outerShdw>
                </a:effectLst>
              </a:rPr>
              <a:t>EnfilerTete</a:t>
            </a:r>
            <a:endParaRPr lang="fr-FR" sz="2800" b="1" dirty="0"/>
          </a:p>
        </p:txBody>
      </p:sp>
      <p:sp>
        <p:nvSpPr>
          <p:cNvPr id="15" name="Flèche : angle droit 14">
            <a:extLst>
              <a:ext uri="{FF2B5EF4-FFF2-40B4-BE49-F238E27FC236}">
                <a16:creationId xmlns:a16="http://schemas.microsoft.com/office/drawing/2014/main" id="{37F7F692-AA53-4146-AAB3-DC07B7F00A2C}"/>
              </a:ext>
            </a:extLst>
          </p:cNvPr>
          <p:cNvSpPr/>
          <p:nvPr/>
        </p:nvSpPr>
        <p:spPr>
          <a:xfrm rot="16200000">
            <a:off x="7276414" y="2039805"/>
            <a:ext cx="1750290" cy="1204713"/>
          </a:xfrm>
          <a:prstGeom prst="bentUpArrow">
            <a:avLst>
              <a:gd name="adj1" fmla="val 10328"/>
              <a:gd name="adj2" fmla="val 11795"/>
              <a:gd name="adj3" fmla="val 25000"/>
            </a:avLst>
          </a:prstGeom>
          <a:scene3d>
            <a:camera prst="orthographicFront">
              <a:rot lat="0" lon="1080000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6" name="Flèche : angle droit 15">
            <a:extLst>
              <a:ext uri="{FF2B5EF4-FFF2-40B4-BE49-F238E27FC236}">
                <a16:creationId xmlns:a16="http://schemas.microsoft.com/office/drawing/2014/main" id="{B7BFE6BF-D13D-4043-8F09-A9663F3152C1}"/>
              </a:ext>
            </a:extLst>
          </p:cNvPr>
          <p:cNvSpPr/>
          <p:nvPr/>
        </p:nvSpPr>
        <p:spPr>
          <a:xfrm rot="10800000">
            <a:off x="7597660" y="3647580"/>
            <a:ext cx="1507622" cy="2006160"/>
          </a:xfrm>
          <a:prstGeom prst="bentUpArrow">
            <a:avLst>
              <a:gd name="adj1" fmla="val 10328"/>
              <a:gd name="adj2" fmla="val 11795"/>
              <a:gd name="adj3" fmla="val 25000"/>
            </a:avLst>
          </a:prstGeom>
          <a:scene3d>
            <a:camera prst="orthographicFront">
              <a:rot lat="0" lon="10800000" rev="0"/>
            </a:camera>
            <a:lightRig rig="threePt" dir="t"/>
          </a:scene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7" name="Flèche : angle droit 16">
            <a:extLst>
              <a:ext uri="{FF2B5EF4-FFF2-40B4-BE49-F238E27FC236}">
                <a16:creationId xmlns:a16="http://schemas.microsoft.com/office/drawing/2014/main" id="{24C3FA01-DF33-426C-8D71-3AF845DCA58D}"/>
              </a:ext>
            </a:extLst>
          </p:cNvPr>
          <p:cNvSpPr/>
          <p:nvPr/>
        </p:nvSpPr>
        <p:spPr>
          <a:xfrm rot="10800000">
            <a:off x="760703" y="3573312"/>
            <a:ext cx="1507621" cy="1673680"/>
          </a:xfrm>
          <a:prstGeom prst="bentUpArrow">
            <a:avLst>
              <a:gd name="adj1" fmla="val 10328"/>
              <a:gd name="adj2" fmla="val 11795"/>
              <a:gd name="adj3" fmla="val 25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BDBE573E-5E27-4B8D-9CC8-407C828B7D33}"/>
              </a:ext>
            </a:extLst>
          </p:cNvPr>
          <p:cNvSpPr/>
          <p:nvPr/>
        </p:nvSpPr>
        <p:spPr>
          <a:xfrm>
            <a:off x="31658" y="5320384"/>
            <a:ext cx="2016065" cy="523220"/>
          </a:xfrm>
          <a:prstGeom prst="rect">
            <a:avLst/>
          </a:prstGeom>
          <a:solidFill>
            <a:schemeClr val="bg1"/>
          </a:solidFill>
        </p:spPr>
        <p:txBody>
          <a:bodyPr wrap="none">
            <a:spAutoFit/>
          </a:bodyPr>
          <a:lstStyle/>
          <a:p>
            <a:r>
              <a:rPr lang="fr-FR" sz="2800" b="1" spc="-1" dirty="0" err="1">
                <a:solidFill>
                  <a:srgbClr val="0000FF"/>
                </a:solidFill>
                <a:effectLst>
                  <a:outerShdw blurRad="38100" dist="38100" dir="2700000" algn="tl">
                    <a:srgbClr val="000000">
                      <a:alpha val="43137"/>
                    </a:srgbClr>
                  </a:outerShdw>
                </a:effectLst>
              </a:rPr>
              <a:t>DéfilerTete</a:t>
            </a:r>
            <a:endParaRPr lang="fr-FR" sz="2800" b="1" dirty="0"/>
          </a:p>
        </p:txBody>
      </p:sp>
      <p:sp>
        <p:nvSpPr>
          <p:cNvPr id="19" name="Rectangle 18">
            <a:extLst>
              <a:ext uri="{FF2B5EF4-FFF2-40B4-BE49-F238E27FC236}">
                <a16:creationId xmlns:a16="http://schemas.microsoft.com/office/drawing/2014/main" id="{22E48F6F-E206-406C-9905-3DBE8576457F}"/>
              </a:ext>
            </a:extLst>
          </p:cNvPr>
          <p:cNvSpPr/>
          <p:nvPr/>
        </p:nvSpPr>
        <p:spPr>
          <a:xfrm>
            <a:off x="7573916" y="5690811"/>
            <a:ext cx="2420919" cy="523220"/>
          </a:xfrm>
          <a:prstGeom prst="rect">
            <a:avLst/>
          </a:prstGeom>
          <a:solidFill>
            <a:schemeClr val="bg1"/>
          </a:solidFill>
        </p:spPr>
        <p:txBody>
          <a:bodyPr wrap="none">
            <a:spAutoFit/>
          </a:bodyPr>
          <a:lstStyle/>
          <a:p>
            <a:r>
              <a:rPr lang="fr-FR" sz="2800" b="1" spc="-1" dirty="0" err="1">
                <a:solidFill>
                  <a:srgbClr val="0000FF"/>
                </a:solidFill>
                <a:effectLst>
                  <a:outerShdw blurRad="38100" dist="38100" dir="2700000" algn="tl">
                    <a:srgbClr val="000000">
                      <a:alpha val="43137"/>
                    </a:srgbClr>
                  </a:outerShdw>
                </a:effectLst>
              </a:rPr>
              <a:t>DefilerQueue</a:t>
            </a:r>
            <a:endParaRPr lang="fr-FR" sz="2800" b="1" dirty="0"/>
          </a:p>
        </p:txBody>
      </p:sp>
      <p:sp>
        <p:nvSpPr>
          <p:cNvPr id="20" name="Rectangle 19">
            <a:extLst>
              <a:ext uri="{FF2B5EF4-FFF2-40B4-BE49-F238E27FC236}">
                <a16:creationId xmlns:a16="http://schemas.microsoft.com/office/drawing/2014/main" id="{1F84DDC4-39ED-4260-94C6-41C7C8A048A8}"/>
              </a:ext>
            </a:extLst>
          </p:cNvPr>
          <p:cNvSpPr/>
          <p:nvPr/>
        </p:nvSpPr>
        <p:spPr>
          <a:xfrm>
            <a:off x="7365926" y="1345644"/>
            <a:ext cx="2419317" cy="523220"/>
          </a:xfrm>
          <a:prstGeom prst="rect">
            <a:avLst/>
          </a:prstGeom>
          <a:solidFill>
            <a:schemeClr val="bg1"/>
          </a:solidFill>
        </p:spPr>
        <p:txBody>
          <a:bodyPr wrap="none">
            <a:spAutoFit/>
          </a:bodyPr>
          <a:lstStyle/>
          <a:p>
            <a:r>
              <a:rPr lang="fr-FR" sz="2800" b="1" spc="-1" dirty="0" err="1">
                <a:solidFill>
                  <a:srgbClr val="0000FF"/>
                </a:solidFill>
                <a:effectLst>
                  <a:outerShdw blurRad="38100" dist="38100" dir="2700000" algn="tl">
                    <a:srgbClr val="000000">
                      <a:alpha val="43137"/>
                    </a:srgbClr>
                  </a:outerShdw>
                </a:effectLst>
              </a:rPr>
              <a:t>EnfilerQueue</a:t>
            </a:r>
            <a:endParaRPr lang="fr-FR" sz="2800" b="1"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216DF7F2-E5FE-5438-77CD-774C03C66230}"/>
                  </a:ext>
                </a:extLst>
              </p14:cNvPr>
              <p14:cNvContentPartPr/>
              <p14:nvPr/>
            </p14:nvContentPartPr>
            <p14:xfrm>
              <a:off x="6350760" y="233640"/>
              <a:ext cx="2224800" cy="861120"/>
            </p14:xfrm>
          </p:contentPart>
        </mc:Choice>
        <mc:Fallback>
          <p:pic>
            <p:nvPicPr>
              <p:cNvPr id="3" name="Ink 2">
                <a:extLst>
                  <a:ext uri="{FF2B5EF4-FFF2-40B4-BE49-F238E27FC236}">
                    <a16:creationId xmlns:a16="http://schemas.microsoft.com/office/drawing/2014/main" id="{216DF7F2-E5FE-5438-77CD-774C03C66230}"/>
                  </a:ext>
                </a:extLst>
              </p:cNvPr>
              <p:cNvPicPr/>
              <p:nvPr/>
            </p:nvPicPr>
            <p:blipFill>
              <a:blip r:embed="rId4"/>
              <a:stretch>
                <a:fillRect/>
              </a:stretch>
            </p:blipFill>
            <p:spPr>
              <a:xfrm>
                <a:off x="6341400" y="224280"/>
                <a:ext cx="2243520" cy="879840"/>
              </a:xfrm>
              <a:prstGeom prst="rect">
                <a:avLst/>
              </a:prstGeom>
            </p:spPr>
          </p:pic>
        </mc:Fallback>
      </mc:AlternateContent>
    </p:spTree>
    <p:extLst>
      <p:ext uri="{BB962C8B-B14F-4D97-AF65-F5344CB8AC3E}">
        <p14:creationId xmlns:p14="http://schemas.microsoft.com/office/powerpoint/2010/main" val="533020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4CE46C-FBF5-4506-BF54-075FC906EFCB}"/>
              </a:ext>
            </a:extLst>
          </p:cNvPr>
          <p:cNvSpPr>
            <a:spLocks noGrp="1"/>
          </p:cNvSpPr>
          <p:nvPr>
            <p:ph type="title"/>
          </p:nvPr>
        </p:nvSpPr>
        <p:spPr/>
        <p:txBody>
          <a:bodyPr/>
          <a:lstStyle/>
          <a:p>
            <a:r>
              <a:rPr lang="fr-FR" cap="small" spc="-1" dirty="0">
                <a:solidFill>
                  <a:srgbClr val="666666"/>
                </a:solidFill>
              </a:rPr>
              <a:t>File d'attente double (</a:t>
            </a:r>
            <a:r>
              <a:rPr lang="fr-FR" cap="small" spc="-1" dirty="0" err="1">
                <a:solidFill>
                  <a:srgbClr val="666666"/>
                </a:solidFill>
              </a:rPr>
              <a:t>Deque</a:t>
            </a:r>
            <a:r>
              <a:rPr lang="fr-FR" cap="small" spc="-1" dirty="0">
                <a:solidFill>
                  <a:srgbClr val="666666"/>
                </a:solidFill>
              </a:rPr>
              <a:t>)</a:t>
            </a:r>
            <a:endParaRPr lang="fr-FR" dirty="0"/>
          </a:p>
        </p:txBody>
      </p:sp>
      <p:sp>
        <p:nvSpPr>
          <p:cNvPr id="3" name="ZoneTexte 2">
            <a:extLst>
              <a:ext uri="{FF2B5EF4-FFF2-40B4-BE49-F238E27FC236}">
                <a16:creationId xmlns:a16="http://schemas.microsoft.com/office/drawing/2014/main" id="{EB2B121A-2EC8-4859-BBBC-5B28C63F5C46}"/>
              </a:ext>
            </a:extLst>
          </p:cNvPr>
          <p:cNvSpPr txBox="1"/>
          <p:nvPr/>
        </p:nvSpPr>
        <p:spPr>
          <a:xfrm>
            <a:off x="593125" y="1442626"/>
            <a:ext cx="9487500" cy="707886"/>
          </a:xfrm>
          <a:prstGeom prst="rect">
            <a:avLst/>
          </a:prstGeom>
          <a:noFill/>
        </p:spPr>
        <p:txBody>
          <a:bodyPr wrap="square" rtlCol="0">
            <a:spAutoFit/>
          </a:bodyPr>
          <a:lstStyle/>
          <a:p>
            <a:r>
              <a:rPr lang="fr-FR" sz="4000" dirty="0"/>
              <a:t>DEQUE Vide</a:t>
            </a:r>
            <a:endParaRPr lang="fr-FR" sz="7200" dirty="0"/>
          </a:p>
        </p:txBody>
      </p:sp>
      <p:sp>
        <p:nvSpPr>
          <p:cNvPr id="8" name="ZoneTexte 7">
            <a:extLst>
              <a:ext uri="{FF2B5EF4-FFF2-40B4-BE49-F238E27FC236}">
                <a16:creationId xmlns:a16="http://schemas.microsoft.com/office/drawing/2014/main" id="{92D5A6D7-7BF4-41D1-B8E2-B680C5A7E959}"/>
              </a:ext>
            </a:extLst>
          </p:cNvPr>
          <p:cNvSpPr txBox="1"/>
          <p:nvPr/>
        </p:nvSpPr>
        <p:spPr>
          <a:xfrm>
            <a:off x="597241" y="4054027"/>
            <a:ext cx="9487500" cy="707886"/>
          </a:xfrm>
          <a:prstGeom prst="rect">
            <a:avLst/>
          </a:prstGeom>
          <a:noFill/>
        </p:spPr>
        <p:txBody>
          <a:bodyPr wrap="square" rtlCol="0">
            <a:spAutoFit/>
          </a:bodyPr>
          <a:lstStyle/>
          <a:p>
            <a:r>
              <a:rPr lang="fr-FR" sz="4000" dirty="0" err="1"/>
              <a:t>EnfilerQueue</a:t>
            </a:r>
            <a:r>
              <a:rPr lang="fr-FR" sz="4000" dirty="0"/>
              <a:t>(5): </a:t>
            </a:r>
          </a:p>
        </p:txBody>
      </p:sp>
      <p:pic>
        <p:nvPicPr>
          <p:cNvPr id="10" name="Image 9">
            <a:extLst>
              <a:ext uri="{FF2B5EF4-FFF2-40B4-BE49-F238E27FC236}">
                <a16:creationId xmlns:a16="http://schemas.microsoft.com/office/drawing/2014/main" id="{644D6CEB-E3B7-49EE-8077-2A9657919883}"/>
              </a:ext>
            </a:extLst>
          </p:cNvPr>
          <p:cNvPicPr>
            <a:picLocks noChangeAspect="1"/>
          </p:cNvPicPr>
          <p:nvPr/>
        </p:nvPicPr>
        <p:blipFill>
          <a:blip r:embed="rId2"/>
          <a:stretch>
            <a:fillRect/>
          </a:stretch>
        </p:blipFill>
        <p:spPr>
          <a:xfrm>
            <a:off x="2122487" y="2576003"/>
            <a:ext cx="6221874" cy="991893"/>
          </a:xfrm>
          <a:prstGeom prst="rect">
            <a:avLst/>
          </a:prstGeom>
        </p:spPr>
      </p:pic>
      <p:pic>
        <p:nvPicPr>
          <p:cNvPr id="11" name="Image 10">
            <a:extLst>
              <a:ext uri="{FF2B5EF4-FFF2-40B4-BE49-F238E27FC236}">
                <a16:creationId xmlns:a16="http://schemas.microsoft.com/office/drawing/2014/main" id="{9DFC7C29-F55D-4A59-8364-285493F3C79E}"/>
              </a:ext>
            </a:extLst>
          </p:cNvPr>
          <p:cNvPicPr>
            <a:picLocks noChangeAspect="1"/>
          </p:cNvPicPr>
          <p:nvPr/>
        </p:nvPicPr>
        <p:blipFill>
          <a:blip r:embed="rId3"/>
          <a:stretch>
            <a:fillRect/>
          </a:stretch>
        </p:blipFill>
        <p:spPr>
          <a:xfrm>
            <a:off x="2122487" y="4975464"/>
            <a:ext cx="6221874" cy="991893"/>
          </a:xfrm>
          <a:prstGeom prst="rect">
            <a:avLst/>
          </a:prstGeom>
        </p:spPr>
      </p:pic>
      <p:sp>
        <p:nvSpPr>
          <p:cNvPr id="12" name="Flèche : droite 11">
            <a:extLst>
              <a:ext uri="{FF2B5EF4-FFF2-40B4-BE49-F238E27FC236}">
                <a16:creationId xmlns:a16="http://schemas.microsoft.com/office/drawing/2014/main" id="{37B8151D-3EA8-4BCB-A43E-65A3EC5CB972}"/>
              </a:ext>
            </a:extLst>
          </p:cNvPr>
          <p:cNvSpPr/>
          <p:nvPr/>
        </p:nvSpPr>
        <p:spPr>
          <a:xfrm rot="10800000">
            <a:off x="8585200" y="5301384"/>
            <a:ext cx="990440" cy="40131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E608DD28-B83F-4CC7-B72B-BBD64F90320A}"/>
              </a:ext>
            </a:extLst>
          </p:cNvPr>
          <p:cNvSpPr/>
          <p:nvPr/>
        </p:nvSpPr>
        <p:spPr>
          <a:xfrm>
            <a:off x="9080420" y="5066963"/>
            <a:ext cx="312906" cy="369332"/>
          </a:xfrm>
          <a:prstGeom prst="rect">
            <a:avLst/>
          </a:prstGeom>
        </p:spPr>
        <p:txBody>
          <a:bodyPr wrap="none">
            <a:spAutoFit/>
          </a:bodyPr>
          <a:lstStyle/>
          <a:p>
            <a:r>
              <a:rPr lang="fr-FR" dirty="0"/>
              <a:t>5</a:t>
            </a:r>
          </a:p>
        </p:txBody>
      </p:sp>
    </p:spTree>
    <p:extLst>
      <p:ext uri="{BB962C8B-B14F-4D97-AF65-F5344CB8AC3E}">
        <p14:creationId xmlns:p14="http://schemas.microsoft.com/office/powerpoint/2010/main" val="2665517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4CE46C-FBF5-4506-BF54-075FC906EFCB}"/>
              </a:ext>
            </a:extLst>
          </p:cNvPr>
          <p:cNvSpPr>
            <a:spLocks noGrp="1"/>
          </p:cNvSpPr>
          <p:nvPr>
            <p:ph type="title"/>
          </p:nvPr>
        </p:nvSpPr>
        <p:spPr/>
        <p:txBody>
          <a:bodyPr/>
          <a:lstStyle/>
          <a:p>
            <a:r>
              <a:rPr lang="fr-FR" cap="small" spc="-1" dirty="0">
                <a:solidFill>
                  <a:srgbClr val="666666"/>
                </a:solidFill>
              </a:rPr>
              <a:t>File d'attente double (</a:t>
            </a:r>
            <a:r>
              <a:rPr lang="fr-FR" cap="small" spc="-1" dirty="0" err="1">
                <a:solidFill>
                  <a:srgbClr val="666666"/>
                </a:solidFill>
              </a:rPr>
              <a:t>Deque</a:t>
            </a:r>
            <a:r>
              <a:rPr lang="fr-FR" cap="small" spc="-1" dirty="0">
                <a:solidFill>
                  <a:srgbClr val="666666"/>
                </a:solidFill>
              </a:rPr>
              <a:t>)</a:t>
            </a:r>
            <a:endParaRPr lang="fr-FR" dirty="0"/>
          </a:p>
        </p:txBody>
      </p:sp>
      <p:sp>
        <p:nvSpPr>
          <p:cNvPr id="3" name="ZoneTexte 2">
            <a:extLst>
              <a:ext uri="{FF2B5EF4-FFF2-40B4-BE49-F238E27FC236}">
                <a16:creationId xmlns:a16="http://schemas.microsoft.com/office/drawing/2014/main" id="{EB2B121A-2EC8-4859-BBBC-5B28C63F5C46}"/>
              </a:ext>
            </a:extLst>
          </p:cNvPr>
          <p:cNvSpPr txBox="1"/>
          <p:nvPr/>
        </p:nvSpPr>
        <p:spPr>
          <a:xfrm>
            <a:off x="593125" y="1442626"/>
            <a:ext cx="9487500" cy="707886"/>
          </a:xfrm>
          <a:prstGeom prst="rect">
            <a:avLst/>
          </a:prstGeom>
          <a:noFill/>
        </p:spPr>
        <p:txBody>
          <a:bodyPr wrap="square" rtlCol="0">
            <a:spAutoFit/>
          </a:bodyPr>
          <a:lstStyle/>
          <a:p>
            <a:r>
              <a:rPr lang="fr-FR" sz="4000" dirty="0" err="1"/>
              <a:t>EnfilerTete</a:t>
            </a:r>
            <a:r>
              <a:rPr lang="fr-FR" sz="4000" dirty="0"/>
              <a:t>(2):</a:t>
            </a:r>
          </a:p>
        </p:txBody>
      </p:sp>
      <p:sp>
        <p:nvSpPr>
          <p:cNvPr id="8" name="ZoneTexte 7">
            <a:extLst>
              <a:ext uri="{FF2B5EF4-FFF2-40B4-BE49-F238E27FC236}">
                <a16:creationId xmlns:a16="http://schemas.microsoft.com/office/drawing/2014/main" id="{92D5A6D7-7BF4-41D1-B8E2-B680C5A7E959}"/>
              </a:ext>
            </a:extLst>
          </p:cNvPr>
          <p:cNvSpPr txBox="1"/>
          <p:nvPr/>
        </p:nvSpPr>
        <p:spPr>
          <a:xfrm>
            <a:off x="597241" y="4054027"/>
            <a:ext cx="9487500" cy="707886"/>
          </a:xfrm>
          <a:prstGeom prst="rect">
            <a:avLst/>
          </a:prstGeom>
          <a:noFill/>
        </p:spPr>
        <p:txBody>
          <a:bodyPr wrap="square" rtlCol="0">
            <a:spAutoFit/>
          </a:bodyPr>
          <a:lstStyle/>
          <a:p>
            <a:r>
              <a:rPr lang="fr-FR" sz="4000" dirty="0" err="1"/>
              <a:t>EnfilerQueue</a:t>
            </a:r>
            <a:r>
              <a:rPr lang="fr-FR" sz="4000" dirty="0"/>
              <a:t>(1):</a:t>
            </a:r>
          </a:p>
        </p:txBody>
      </p:sp>
      <p:pic>
        <p:nvPicPr>
          <p:cNvPr id="10" name="Image 9">
            <a:extLst>
              <a:ext uri="{FF2B5EF4-FFF2-40B4-BE49-F238E27FC236}">
                <a16:creationId xmlns:a16="http://schemas.microsoft.com/office/drawing/2014/main" id="{644D6CEB-E3B7-49EE-8077-2A9657919883}"/>
              </a:ext>
            </a:extLst>
          </p:cNvPr>
          <p:cNvPicPr>
            <a:picLocks noChangeAspect="1"/>
          </p:cNvPicPr>
          <p:nvPr/>
        </p:nvPicPr>
        <p:blipFill>
          <a:blip r:embed="rId2"/>
          <a:stretch>
            <a:fillRect/>
          </a:stretch>
        </p:blipFill>
        <p:spPr>
          <a:xfrm>
            <a:off x="2122487" y="2576003"/>
            <a:ext cx="6221874" cy="991893"/>
          </a:xfrm>
          <a:prstGeom prst="rect">
            <a:avLst/>
          </a:prstGeom>
        </p:spPr>
      </p:pic>
      <p:pic>
        <p:nvPicPr>
          <p:cNvPr id="11" name="Image 10">
            <a:extLst>
              <a:ext uri="{FF2B5EF4-FFF2-40B4-BE49-F238E27FC236}">
                <a16:creationId xmlns:a16="http://schemas.microsoft.com/office/drawing/2014/main" id="{9DFC7C29-F55D-4A59-8364-285493F3C79E}"/>
              </a:ext>
            </a:extLst>
          </p:cNvPr>
          <p:cNvPicPr>
            <a:picLocks noChangeAspect="1"/>
          </p:cNvPicPr>
          <p:nvPr/>
        </p:nvPicPr>
        <p:blipFill>
          <a:blip r:embed="rId3"/>
          <a:stretch>
            <a:fillRect/>
          </a:stretch>
        </p:blipFill>
        <p:spPr>
          <a:xfrm>
            <a:off x="2122487" y="4975464"/>
            <a:ext cx="6221874" cy="991893"/>
          </a:xfrm>
          <a:prstGeom prst="rect">
            <a:avLst/>
          </a:prstGeom>
        </p:spPr>
      </p:pic>
      <p:pic>
        <p:nvPicPr>
          <p:cNvPr id="4" name="Image 3">
            <a:extLst>
              <a:ext uri="{FF2B5EF4-FFF2-40B4-BE49-F238E27FC236}">
                <a16:creationId xmlns:a16="http://schemas.microsoft.com/office/drawing/2014/main" id="{394B9EC6-91C9-4A59-8204-0464E939E7B6}"/>
              </a:ext>
            </a:extLst>
          </p:cNvPr>
          <p:cNvPicPr>
            <a:picLocks noChangeAspect="1"/>
          </p:cNvPicPr>
          <p:nvPr/>
        </p:nvPicPr>
        <p:blipFill>
          <a:blip r:embed="rId4"/>
          <a:stretch>
            <a:fillRect/>
          </a:stretch>
        </p:blipFill>
        <p:spPr>
          <a:xfrm>
            <a:off x="2122486" y="2589835"/>
            <a:ext cx="6221873" cy="991893"/>
          </a:xfrm>
          <a:prstGeom prst="rect">
            <a:avLst/>
          </a:prstGeom>
        </p:spPr>
      </p:pic>
      <p:pic>
        <p:nvPicPr>
          <p:cNvPr id="5" name="Image 4">
            <a:extLst>
              <a:ext uri="{FF2B5EF4-FFF2-40B4-BE49-F238E27FC236}">
                <a16:creationId xmlns:a16="http://schemas.microsoft.com/office/drawing/2014/main" id="{B593E4C1-9FF7-4C9B-BC12-3F0F0ABF5803}"/>
              </a:ext>
            </a:extLst>
          </p:cNvPr>
          <p:cNvPicPr>
            <a:picLocks noChangeAspect="1"/>
          </p:cNvPicPr>
          <p:nvPr/>
        </p:nvPicPr>
        <p:blipFill>
          <a:blip r:embed="rId5"/>
          <a:stretch>
            <a:fillRect/>
          </a:stretch>
        </p:blipFill>
        <p:spPr>
          <a:xfrm>
            <a:off x="2122486" y="4975463"/>
            <a:ext cx="6221874" cy="991893"/>
          </a:xfrm>
          <a:prstGeom prst="rect">
            <a:avLst/>
          </a:prstGeom>
        </p:spPr>
      </p:pic>
      <p:sp>
        <p:nvSpPr>
          <p:cNvPr id="9" name="Flèche : droite 8">
            <a:extLst>
              <a:ext uri="{FF2B5EF4-FFF2-40B4-BE49-F238E27FC236}">
                <a16:creationId xmlns:a16="http://schemas.microsoft.com/office/drawing/2014/main" id="{B5B039BF-5D00-4ACC-91E7-FCC80906E1B9}"/>
              </a:ext>
            </a:extLst>
          </p:cNvPr>
          <p:cNvSpPr/>
          <p:nvPr/>
        </p:nvSpPr>
        <p:spPr>
          <a:xfrm>
            <a:off x="997197" y="2863275"/>
            <a:ext cx="972958" cy="36113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3F5E7812-D778-44DD-863A-C6CEC957F59F}"/>
              </a:ext>
            </a:extLst>
          </p:cNvPr>
          <p:cNvSpPr/>
          <p:nvPr/>
        </p:nvSpPr>
        <p:spPr>
          <a:xfrm>
            <a:off x="1480457" y="2628855"/>
            <a:ext cx="307383" cy="369332"/>
          </a:xfrm>
          <a:prstGeom prst="rect">
            <a:avLst/>
          </a:prstGeom>
        </p:spPr>
        <p:txBody>
          <a:bodyPr wrap="square">
            <a:spAutoFit/>
          </a:bodyPr>
          <a:lstStyle/>
          <a:p>
            <a:r>
              <a:rPr lang="fr-FR" dirty="0"/>
              <a:t>2</a:t>
            </a:r>
          </a:p>
        </p:txBody>
      </p:sp>
      <p:sp>
        <p:nvSpPr>
          <p:cNvPr id="13" name="Flèche : droite 12">
            <a:extLst>
              <a:ext uri="{FF2B5EF4-FFF2-40B4-BE49-F238E27FC236}">
                <a16:creationId xmlns:a16="http://schemas.microsoft.com/office/drawing/2014/main" id="{CB60EAA8-C7F7-4F52-AFB9-941615DF97A3}"/>
              </a:ext>
            </a:extLst>
          </p:cNvPr>
          <p:cNvSpPr/>
          <p:nvPr/>
        </p:nvSpPr>
        <p:spPr>
          <a:xfrm rot="10800000">
            <a:off x="8585200" y="5301384"/>
            <a:ext cx="990440" cy="40131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21BFA8CF-AD8A-4C7C-9E16-BD3945E14D6D}"/>
              </a:ext>
            </a:extLst>
          </p:cNvPr>
          <p:cNvSpPr/>
          <p:nvPr/>
        </p:nvSpPr>
        <p:spPr>
          <a:xfrm>
            <a:off x="9080420" y="5066963"/>
            <a:ext cx="312906" cy="369332"/>
          </a:xfrm>
          <a:prstGeom prst="rect">
            <a:avLst/>
          </a:prstGeom>
        </p:spPr>
        <p:txBody>
          <a:bodyPr wrap="none">
            <a:spAutoFit/>
          </a:bodyPr>
          <a:lstStyle/>
          <a:p>
            <a:r>
              <a:rPr lang="fr-FR" dirty="0"/>
              <a:t>1</a:t>
            </a:r>
          </a:p>
        </p:txBody>
      </p:sp>
    </p:spTree>
    <p:extLst>
      <p:ext uri="{BB962C8B-B14F-4D97-AF65-F5344CB8AC3E}">
        <p14:creationId xmlns:p14="http://schemas.microsoft.com/office/powerpoint/2010/main" val="2010916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4CE46C-FBF5-4506-BF54-075FC906EFCB}"/>
              </a:ext>
            </a:extLst>
          </p:cNvPr>
          <p:cNvSpPr>
            <a:spLocks noGrp="1"/>
          </p:cNvSpPr>
          <p:nvPr>
            <p:ph type="title"/>
          </p:nvPr>
        </p:nvSpPr>
        <p:spPr/>
        <p:txBody>
          <a:bodyPr/>
          <a:lstStyle/>
          <a:p>
            <a:r>
              <a:rPr lang="fr-FR" cap="small" spc="-1" dirty="0">
                <a:solidFill>
                  <a:srgbClr val="666666"/>
                </a:solidFill>
              </a:rPr>
              <a:t>File d'attente double (</a:t>
            </a:r>
            <a:r>
              <a:rPr lang="fr-FR" cap="small" spc="-1" dirty="0" err="1">
                <a:solidFill>
                  <a:srgbClr val="666666"/>
                </a:solidFill>
              </a:rPr>
              <a:t>Deque</a:t>
            </a:r>
            <a:r>
              <a:rPr lang="fr-FR" cap="small" spc="-1" dirty="0">
                <a:solidFill>
                  <a:srgbClr val="666666"/>
                </a:solidFill>
              </a:rPr>
              <a:t>)</a:t>
            </a:r>
            <a:endParaRPr lang="fr-FR" dirty="0"/>
          </a:p>
        </p:txBody>
      </p:sp>
      <p:sp>
        <p:nvSpPr>
          <p:cNvPr id="3" name="ZoneTexte 2">
            <a:extLst>
              <a:ext uri="{FF2B5EF4-FFF2-40B4-BE49-F238E27FC236}">
                <a16:creationId xmlns:a16="http://schemas.microsoft.com/office/drawing/2014/main" id="{EB2B121A-2EC8-4859-BBBC-5B28C63F5C46}"/>
              </a:ext>
            </a:extLst>
          </p:cNvPr>
          <p:cNvSpPr txBox="1"/>
          <p:nvPr/>
        </p:nvSpPr>
        <p:spPr>
          <a:xfrm>
            <a:off x="593125" y="1442626"/>
            <a:ext cx="9487500" cy="707886"/>
          </a:xfrm>
          <a:prstGeom prst="rect">
            <a:avLst/>
          </a:prstGeom>
          <a:noFill/>
        </p:spPr>
        <p:txBody>
          <a:bodyPr wrap="square" rtlCol="0">
            <a:spAutoFit/>
          </a:bodyPr>
          <a:lstStyle/>
          <a:p>
            <a:r>
              <a:rPr lang="fr-FR" sz="4000" dirty="0" err="1"/>
              <a:t>EnfilerTete</a:t>
            </a:r>
            <a:r>
              <a:rPr lang="fr-FR" sz="4000" dirty="0"/>
              <a:t>(7):</a:t>
            </a:r>
          </a:p>
        </p:txBody>
      </p:sp>
      <p:sp>
        <p:nvSpPr>
          <p:cNvPr id="8" name="ZoneTexte 7">
            <a:extLst>
              <a:ext uri="{FF2B5EF4-FFF2-40B4-BE49-F238E27FC236}">
                <a16:creationId xmlns:a16="http://schemas.microsoft.com/office/drawing/2014/main" id="{92D5A6D7-7BF4-41D1-B8E2-B680C5A7E959}"/>
              </a:ext>
            </a:extLst>
          </p:cNvPr>
          <p:cNvSpPr txBox="1"/>
          <p:nvPr/>
        </p:nvSpPr>
        <p:spPr>
          <a:xfrm>
            <a:off x="597241" y="4054027"/>
            <a:ext cx="9487500" cy="707886"/>
          </a:xfrm>
          <a:prstGeom prst="rect">
            <a:avLst/>
          </a:prstGeom>
          <a:noFill/>
        </p:spPr>
        <p:txBody>
          <a:bodyPr wrap="square" rtlCol="0">
            <a:spAutoFit/>
          </a:bodyPr>
          <a:lstStyle/>
          <a:p>
            <a:r>
              <a:rPr lang="fr-FR" sz="4000" dirty="0" err="1"/>
              <a:t>EnfilerQueue</a:t>
            </a:r>
            <a:r>
              <a:rPr lang="fr-FR" sz="4000" dirty="0"/>
              <a:t>(6):</a:t>
            </a:r>
          </a:p>
        </p:txBody>
      </p:sp>
      <p:pic>
        <p:nvPicPr>
          <p:cNvPr id="10" name="Image 9">
            <a:extLst>
              <a:ext uri="{FF2B5EF4-FFF2-40B4-BE49-F238E27FC236}">
                <a16:creationId xmlns:a16="http://schemas.microsoft.com/office/drawing/2014/main" id="{644D6CEB-E3B7-49EE-8077-2A9657919883}"/>
              </a:ext>
            </a:extLst>
          </p:cNvPr>
          <p:cNvPicPr>
            <a:picLocks noChangeAspect="1"/>
          </p:cNvPicPr>
          <p:nvPr/>
        </p:nvPicPr>
        <p:blipFill>
          <a:blip r:embed="rId2"/>
          <a:stretch>
            <a:fillRect/>
          </a:stretch>
        </p:blipFill>
        <p:spPr>
          <a:xfrm>
            <a:off x="2122487" y="2576003"/>
            <a:ext cx="6221874" cy="991893"/>
          </a:xfrm>
          <a:prstGeom prst="rect">
            <a:avLst/>
          </a:prstGeom>
        </p:spPr>
      </p:pic>
      <p:pic>
        <p:nvPicPr>
          <p:cNvPr id="11" name="Image 10">
            <a:extLst>
              <a:ext uri="{FF2B5EF4-FFF2-40B4-BE49-F238E27FC236}">
                <a16:creationId xmlns:a16="http://schemas.microsoft.com/office/drawing/2014/main" id="{9DFC7C29-F55D-4A59-8364-285493F3C79E}"/>
              </a:ext>
            </a:extLst>
          </p:cNvPr>
          <p:cNvPicPr>
            <a:picLocks noChangeAspect="1"/>
          </p:cNvPicPr>
          <p:nvPr/>
        </p:nvPicPr>
        <p:blipFill>
          <a:blip r:embed="rId3"/>
          <a:stretch>
            <a:fillRect/>
          </a:stretch>
        </p:blipFill>
        <p:spPr>
          <a:xfrm>
            <a:off x="2122487" y="4975464"/>
            <a:ext cx="6221874" cy="991893"/>
          </a:xfrm>
          <a:prstGeom prst="rect">
            <a:avLst/>
          </a:prstGeom>
        </p:spPr>
      </p:pic>
      <p:pic>
        <p:nvPicPr>
          <p:cNvPr id="4" name="Image 3">
            <a:extLst>
              <a:ext uri="{FF2B5EF4-FFF2-40B4-BE49-F238E27FC236}">
                <a16:creationId xmlns:a16="http://schemas.microsoft.com/office/drawing/2014/main" id="{06E010BF-5349-4CEA-80AE-81C3A1EFF6A5}"/>
              </a:ext>
            </a:extLst>
          </p:cNvPr>
          <p:cNvPicPr>
            <a:picLocks noChangeAspect="1"/>
          </p:cNvPicPr>
          <p:nvPr/>
        </p:nvPicPr>
        <p:blipFill>
          <a:blip r:embed="rId4"/>
          <a:stretch>
            <a:fillRect/>
          </a:stretch>
        </p:blipFill>
        <p:spPr>
          <a:xfrm>
            <a:off x="2122486" y="2576002"/>
            <a:ext cx="6221873" cy="991893"/>
          </a:xfrm>
          <a:prstGeom prst="rect">
            <a:avLst/>
          </a:prstGeom>
        </p:spPr>
      </p:pic>
      <p:pic>
        <p:nvPicPr>
          <p:cNvPr id="5" name="Image 4">
            <a:extLst>
              <a:ext uri="{FF2B5EF4-FFF2-40B4-BE49-F238E27FC236}">
                <a16:creationId xmlns:a16="http://schemas.microsoft.com/office/drawing/2014/main" id="{730432DA-77EF-468F-B94B-605BA91FDBD3}"/>
              </a:ext>
            </a:extLst>
          </p:cNvPr>
          <p:cNvPicPr>
            <a:picLocks noChangeAspect="1"/>
          </p:cNvPicPr>
          <p:nvPr/>
        </p:nvPicPr>
        <p:blipFill>
          <a:blip r:embed="rId5"/>
          <a:stretch>
            <a:fillRect/>
          </a:stretch>
        </p:blipFill>
        <p:spPr>
          <a:xfrm>
            <a:off x="2122486" y="4975463"/>
            <a:ext cx="6221874" cy="991893"/>
          </a:xfrm>
          <a:prstGeom prst="rect">
            <a:avLst/>
          </a:prstGeom>
        </p:spPr>
      </p:pic>
      <p:sp>
        <p:nvSpPr>
          <p:cNvPr id="9" name="Flèche : droite 8">
            <a:extLst>
              <a:ext uri="{FF2B5EF4-FFF2-40B4-BE49-F238E27FC236}">
                <a16:creationId xmlns:a16="http://schemas.microsoft.com/office/drawing/2014/main" id="{929BBF66-1B77-4674-B900-2B66BE1ADFE7}"/>
              </a:ext>
            </a:extLst>
          </p:cNvPr>
          <p:cNvSpPr/>
          <p:nvPr/>
        </p:nvSpPr>
        <p:spPr>
          <a:xfrm rot="10800000">
            <a:off x="8585200" y="5301384"/>
            <a:ext cx="990440" cy="40131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1A567548-61B6-46B0-8F22-1DA75336881C}"/>
              </a:ext>
            </a:extLst>
          </p:cNvPr>
          <p:cNvSpPr/>
          <p:nvPr/>
        </p:nvSpPr>
        <p:spPr>
          <a:xfrm>
            <a:off x="9080420" y="5066963"/>
            <a:ext cx="312906" cy="369332"/>
          </a:xfrm>
          <a:prstGeom prst="rect">
            <a:avLst/>
          </a:prstGeom>
        </p:spPr>
        <p:txBody>
          <a:bodyPr wrap="none">
            <a:spAutoFit/>
          </a:bodyPr>
          <a:lstStyle/>
          <a:p>
            <a:r>
              <a:rPr lang="fr-FR" dirty="0"/>
              <a:t>6</a:t>
            </a:r>
          </a:p>
        </p:txBody>
      </p:sp>
      <p:sp>
        <p:nvSpPr>
          <p:cNvPr id="13" name="Flèche : droite 12">
            <a:extLst>
              <a:ext uri="{FF2B5EF4-FFF2-40B4-BE49-F238E27FC236}">
                <a16:creationId xmlns:a16="http://schemas.microsoft.com/office/drawing/2014/main" id="{5AE76D6B-2CD6-43D0-B2B1-701657AEA928}"/>
              </a:ext>
            </a:extLst>
          </p:cNvPr>
          <p:cNvSpPr/>
          <p:nvPr/>
        </p:nvSpPr>
        <p:spPr>
          <a:xfrm>
            <a:off x="997197" y="2863275"/>
            <a:ext cx="972958" cy="36113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6E6CE99F-C2BA-496B-8F90-E539C9079246}"/>
              </a:ext>
            </a:extLst>
          </p:cNvPr>
          <p:cNvSpPr/>
          <p:nvPr/>
        </p:nvSpPr>
        <p:spPr>
          <a:xfrm>
            <a:off x="1480457" y="2628855"/>
            <a:ext cx="307383" cy="369332"/>
          </a:xfrm>
          <a:prstGeom prst="rect">
            <a:avLst/>
          </a:prstGeom>
        </p:spPr>
        <p:txBody>
          <a:bodyPr wrap="square">
            <a:spAutoFit/>
          </a:bodyPr>
          <a:lstStyle/>
          <a:p>
            <a:r>
              <a:rPr lang="fr-FR" dirty="0"/>
              <a:t>7</a:t>
            </a:r>
          </a:p>
        </p:txBody>
      </p:sp>
    </p:spTree>
    <p:extLst>
      <p:ext uri="{BB962C8B-B14F-4D97-AF65-F5344CB8AC3E}">
        <p14:creationId xmlns:p14="http://schemas.microsoft.com/office/powerpoint/2010/main" val="739831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4CE46C-FBF5-4506-BF54-075FC906EFCB}"/>
              </a:ext>
            </a:extLst>
          </p:cNvPr>
          <p:cNvSpPr>
            <a:spLocks noGrp="1"/>
          </p:cNvSpPr>
          <p:nvPr>
            <p:ph type="title"/>
          </p:nvPr>
        </p:nvSpPr>
        <p:spPr/>
        <p:txBody>
          <a:bodyPr/>
          <a:lstStyle/>
          <a:p>
            <a:r>
              <a:rPr lang="fr-FR" cap="small" spc="-1" dirty="0">
                <a:solidFill>
                  <a:srgbClr val="666666"/>
                </a:solidFill>
              </a:rPr>
              <a:t>File d'attente double (</a:t>
            </a:r>
            <a:r>
              <a:rPr lang="fr-FR" cap="small" spc="-1" dirty="0" err="1">
                <a:solidFill>
                  <a:srgbClr val="666666"/>
                </a:solidFill>
              </a:rPr>
              <a:t>Deque</a:t>
            </a:r>
            <a:r>
              <a:rPr lang="fr-FR" cap="small" spc="-1" dirty="0">
                <a:solidFill>
                  <a:srgbClr val="666666"/>
                </a:solidFill>
              </a:rPr>
              <a:t>)</a:t>
            </a:r>
            <a:endParaRPr lang="fr-FR" dirty="0"/>
          </a:p>
        </p:txBody>
      </p:sp>
      <p:sp>
        <p:nvSpPr>
          <p:cNvPr id="3" name="ZoneTexte 2">
            <a:extLst>
              <a:ext uri="{FF2B5EF4-FFF2-40B4-BE49-F238E27FC236}">
                <a16:creationId xmlns:a16="http://schemas.microsoft.com/office/drawing/2014/main" id="{EB2B121A-2EC8-4859-BBBC-5B28C63F5C46}"/>
              </a:ext>
            </a:extLst>
          </p:cNvPr>
          <p:cNvSpPr txBox="1"/>
          <p:nvPr/>
        </p:nvSpPr>
        <p:spPr>
          <a:xfrm>
            <a:off x="593125" y="1442626"/>
            <a:ext cx="9487500" cy="707886"/>
          </a:xfrm>
          <a:prstGeom prst="rect">
            <a:avLst/>
          </a:prstGeom>
          <a:noFill/>
        </p:spPr>
        <p:txBody>
          <a:bodyPr wrap="square" rtlCol="0">
            <a:spAutoFit/>
          </a:bodyPr>
          <a:lstStyle/>
          <a:p>
            <a:r>
              <a:rPr lang="fr-FR" sz="4000" dirty="0" err="1"/>
              <a:t>EnfilerTete</a:t>
            </a:r>
            <a:r>
              <a:rPr lang="fr-FR" sz="4000" dirty="0"/>
              <a:t>(8):</a:t>
            </a:r>
          </a:p>
        </p:txBody>
      </p:sp>
      <p:sp>
        <p:nvSpPr>
          <p:cNvPr id="8" name="ZoneTexte 7">
            <a:extLst>
              <a:ext uri="{FF2B5EF4-FFF2-40B4-BE49-F238E27FC236}">
                <a16:creationId xmlns:a16="http://schemas.microsoft.com/office/drawing/2014/main" id="{92D5A6D7-7BF4-41D1-B8E2-B680C5A7E959}"/>
              </a:ext>
            </a:extLst>
          </p:cNvPr>
          <p:cNvSpPr txBox="1"/>
          <p:nvPr/>
        </p:nvSpPr>
        <p:spPr>
          <a:xfrm>
            <a:off x="597241" y="4054027"/>
            <a:ext cx="9487500" cy="707886"/>
          </a:xfrm>
          <a:prstGeom prst="rect">
            <a:avLst/>
          </a:prstGeom>
          <a:noFill/>
        </p:spPr>
        <p:txBody>
          <a:bodyPr wrap="square" rtlCol="0">
            <a:spAutoFit/>
          </a:bodyPr>
          <a:lstStyle/>
          <a:p>
            <a:r>
              <a:rPr lang="fr-FR" sz="4000" dirty="0" err="1"/>
              <a:t>DefilerTete</a:t>
            </a:r>
            <a:r>
              <a:rPr lang="fr-FR" sz="4000" dirty="0"/>
              <a:t>() --&gt; 8</a:t>
            </a:r>
          </a:p>
        </p:txBody>
      </p:sp>
      <p:pic>
        <p:nvPicPr>
          <p:cNvPr id="10" name="Image 9">
            <a:extLst>
              <a:ext uri="{FF2B5EF4-FFF2-40B4-BE49-F238E27FC236}">
                <a16:creationId xmlns:a16="http://schemas.microsoft.com/office/drawing/2014/main" id="{644D6CEB-E3B7-49EE-8077-2A9657919883}"/>
              </a:ext>
            </a:extLst>
          </p:cNvPr>
          <p:cNvPicPr>
            <a:picLocks noChangeAspect="1"/>
          </p:cNvPicPr>
          <p:nvPr/>
        </p:nvPicPr>
        <p:blipFill>
          <a:blip r:embed="rId2"/>
          <a:stretch>
            <a:fillRect/>
          </a:stretch>
        </p:blipFill>
        <p:spPr>
          <a:xfrm>
            <a:off x="2122487" y="2576003"/>
            <a:ext cx="6221874" cy="991893"/>
          </a:xfrm>
          <a:prstGeom prst="rect">
            <a:avLst/>
          </a:prstGeom>
        </p:spPr>
      </p:pic>
      <p:pic>
        <p:nvPicPr>
          <p:cNvPr id="11" name="Image 10">
            <a:extLst>
              <a:ext uri="{FF2B5EF4-FFF2-40B4-BE49-F238E27FC236}">
                <a16:creationId xmlns:a16="http://schemas.microsoft.com/office/drawing/2014/main" id="{9DFC7C29-F55D-4A59-8364-285493F3C79E}"/>
              </a:ext>
            </a:extLst>
          </p:cNvPr>
          <p:cNvPicPr>
            <a:picLocks noChangeAspect="1"/>
          </p:cNvPicPr>
          <p:nvPr/>
        </p:nvPicPr>
        <p:blipFill>
          <a:blip r:embed="rId3"/>
          <a:stretch>
            <a:fillRect/>
          </a:stretch>
        </p:blipFill>
        <p:spPr>
          <a:xfrm>
            <a:off x="2122487" y="4975464"/>
            <a:ext cx="6221874" cy="991893"/>
          </a:xfrm>
          <a:prstGeom prst="rect">
            <a:avLst/>
          </a:prstGeom>
        </p:spPr>
      </p:pic>
      <p:pic>
        <p:nvPicPr>
          <p:cNvPr id="4" name="Image 3">
            <a:extLst>
              <a:ext uri="{FF2B5EF4-FFF2-40B4-BE49-F238E27FC236}">
                <a16:creationId xmlns:a16="http://schemas.microsoft.com/office/drawing/2014/main" id="{17A758D9-C8EE-42F6-9ED8-6EF436CA79AC}"/>
              </a:ext>
            </a:extLst>
          </p:cNvPr>
          <p:cNvPicPr>
            <a:picLocks noChangeAspect="1"/>
          </p:cNvPicPr>
          <p:nvPr/>
        </p:nvPicPr>
        <p:blipFill>
          <a:blip r:embed="rId4"/>
          <a:stretch>
            <a:fillRect/>
          </a:stretch>
        </p:blipFill>
        <p:spPr>
          <a:xfrm>
            <a:off x="2122486" y="2576002"/>
            <a:ext cx="6221873" cy="991893"/>
          </a:xfrm>
          <a:prstGeom prst="rect">
            <a:avLst/>
          </a:prstGeom>
        </p:spPr>
      </p:pic>
      <p:pic>
        <p:nvPicPr>
          <p:cNvPr id="6" name="Image 5">
            <a:extLst>
              <a:ext uri="{FF2B5EF4-FFF2-40B4-BE49-F238E27FC236}">
                <a16:creationId xmlns:a16="http://schemas.microsoft.com/office/drawing/2014/main" id="{D8561C87-6FC9-42C9-8535-D5D8BE421A93}"/>
              </a:ext>
            </a:extLst>
          </p:cNvPr>
          <p:cNvPicPr>
            <a:picLocks noChangeAspect="1"/>
          </p:cNvPicPr>
          <p:nvPr/>
        </p:nvPicPr>
        <p:blipFill>
          <a:blip r:embed="rId5"/>
          <a:stretch>
            <a:fillRect/>
          </a:stretch>
        </p:blipFill>
        <p:spPr>
          <a:xfrm>
            <a:off x="2122485" y="4975463"/>
            <a:ext cx="6221873" cy="991893"/>
          </a:xfrm>
          <a:prstGeom prst="rect">
            <a:avLst/>
          </a:prstGeom>
        </p:spPr>
      </p:pic>
      <p:sp>
        <p:nvSpPr>
          <p:cNvPr id="12" name="Flèche : droite 11">
            <a:extLst>
              <a:ext uri="{FF2B5EF4-FFF2-40B4-BE49-F238E27FC236}">
                <a16:creationId xmlns:a16="http://schemas.microsoft.com/office/drawing/2014/main" id="{C674AEB7-A9D7-410E-9753-B2EBC2260CC5}"/>
              </a:ext>
            </a:extLst>
          </p:cNvPr>
          <p:cNvSpPr/>
          <p:nvPr/>
        </p:nvSpPr>
        <p:spPr>
          <a:xfrm>
            <a:off x="997197" y="2863275"/>
            <a:ext cx="972958" cy="36113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7BCF125A-B59E-4DDE-93C3-834EE72AA653}"/>
              </a:ext>
            </a:extLst>
          </p:cNvPr>
          <p:cNvSpPr/>
          <p:nvPr/>
        </p:nvSpPr>
        <p:spPr>
          <a:xfrm>
            <a:off x="1480457" y="2628855"/>
            <a:ext cx="307383" cy="369332"/>
          </a:xfrm>
          <a:prstGeom prst="rect">
            <a:avLst/>
          </a:prstGeom>
        </p:spPr>
        <p:txBody>
          <a:bodyPr wrap="square">
            <a:spAutoFit/>
          </a:bodyPr>
          <a:lstStyle/>
          <a:p>
            <a:r>
              <a:rPr lang="fr-FR" dirty="0"/>
              <a:t>8</a:t>
            </a:r>
          </a:p>
        </p:txBody>
      </p:sp>
      <p:sp>
        <p:nvSpPr>
          <p:cNvPr id="14" name="Flèche : droite 13">
            <a:extLst>
              <a:ext uri="{FF2B5EF4-FFF2-40B4-BE49-F238E27FC236}">
                <a16:creationId xmlns:a16="http://schemas.microsoft.com/office/drawing/2014/main" id="{069D5950-31D0-42B9-AE42-F887D53B6D15}"/>
              </a:ext>
            </a:extLst>
          </p:cNvPr>
          <p:cNvSpPr/>
          <p:nvPr/>
        </p:nvSpPr>
        <p:spPr>
          <a:xfrm rot="10800000">
            <a:off x="1037767" y="5301384"/>
            <a:ext cx="990440" cy="40131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15" name="Rectangle 14">
            <a:extLst>
              <a:ext uri="{FF2B5EF4-FFF2-40B4-BE49-F238E27FC236}">
                <a16:creationId xmlns:a16="http://schemas.microsoft.com/office/drawing/2014/main" id="{4C0430B2-426B-4CD5-81CA-A5408DC80CBF}"/>
              </a:ext>
            </a:extLst>
          </p:cNvPr>
          <p:cNvSpPr/>
          <p:nvPr/>
        </p:nvSpPr>
        <p:spPr>
          <a:xfrm>
            <a:off x="1532987" y="5066963"/>
            <a:ext cx="312906" cy="369332"/>
          </a:xfrm>
          <a:prstGeom prst="rect">
            <a:avLst/>
          </a:prstGeom>
        </p:spPr>
        <p:txBody>
          <a:bodyPr wrap="none">
            <a:spAutoFit/>
          </a:bodyPr>
          <a:lstStyle/>
          <a:p>
            <a:r>
              <a:rPr lang="fr-FR" dirty="0"/>
              <a:t>8</a:t>
            </a:r>
          </a:p>
        </p:txBody>
      </p:sp>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39BBE86B-ED4B-F7BD-9515-08F0D2272171}"/>
                  </a:ext>
                </a:extLst>
              </p14:cNvPr>
              <p14:cNvContentPartPr/>
              <p14:nvPr/>
            </p14:nvContentPartPr>
            <p14:xfrm>
              <a:off x="1953720" y="4795200"/>
              <a:ext cx="768960" cy="93960"/>
            </p14:xfrm>
          </p:contentPart>
        </mc:Choice>
        <mc:Fallback>
          <p:pic>
            <p:nvPicPr>
              <p:cNvPr id="5" name="Ink 4">
                <a:extLst>
                  <a:ext uri="{FF2B5EF4-FFF2-40B4-BE49-F238E27FC236}">
                    <a16:creationId xmlns:a16="http://schemas.microsoft.com/office/drawing/2014/main" id="{39BBE86B-ED4B-F7BD-9515-08F0D2272171}"/>
                  </a:ext>
                </a:extLst>
              </p:cNvPr>
              <p:cNvPicPr/>
              <p:nvPr/>
            </p:nvPicPr>
            <p:blipFill>
              <a:blip r:embed="rId7"/>
              <a:stretch>
                <a:fillRect/>
              </a:stretch>
            </p:blipFill>
            <p:spPr>
              <a:xfrm>
                <a:off x="1944360" y="4785840"/>
                <a:ext cx="787680" cy="112680"/>
              </a:xfrm>
              <a:prstGeom prst="rect">
                <a:avLst/>
              </a:prstGeom>
            </p:spPr>
          </p:pic>
        </mc:Fallback>
      </mc:AlternateContent>
    </p:spTree>
    <p:extLst>
      <p:ext uri="{BB962C8B-B14F-4D97-AF65-F5344CB8AC3E}">
        <p14:creationId xmlns:p14="http://schemas.microsoft.com/office/powerpoint/2010/main" val="4251171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4CE46C-FBF5-4506-BF54-075FC906EFCB}"/>
              </a:ext>
            </a:extLst>
          </p:cNvPr>
          <p:cNvSpPr>
            <a:spLocks noGrp="1"/>
          </p:cNvSpPr>
          <p:nvPr>
            <p:ph type="title"/>
          </p:nvPr>
        </p:nvSpPr>
        <p:spPr/>
        <p:txBody>
          <a:bodyPr/>
          <a:lstStyle/>
          <a:p>
            <a:r>
              <a:rPr lang="fr-FR" cap="small" spc="-1" dirty="0">
                <a:solidFill>
                  <a:srgbClr val="666666"/>
                </a:solidFill>
              </a:rPr>
              <a:t>File d'attente double (</a:t>
            </a:r>
            <a:r>
              <a:rPr lang="fr-FR" cap="small" spc="-1" dirty="0" err="1">
                <a:solidFill>
                  <a:srgbClr val="666666"/>
                </a:solidFill>
              </a:rPr>
              <a:t>Deque</a:t>
            </a:r>
            <a:r>
              <a:rPr lang="fr-FR" cap="small" spc="-1" dirty="0">
                <a:solidFill>
                  <a:srgbClr val="666666"/>
                </a:solidFill>
              </a:rPr>
              <a:t>)</a:t>
            </a:r>
            <a:endParaRPr lang="fr-FR" dirty="0"/>
          </a:p>
        </p:txBody>
      </p:sp>
      <p:sp>
        <p:nvSpPr>
          <p:cNvPr id="3" name="ZoneTexte 2">
            <a:extLst>
              <a:ext uri="{FF2B5EF4-FFF2-40B4-BE49-F238E27FC236}">
                <a16:creationId xmlns:a16="http://schemas.microsoft.com/office/drawing/2014/main" id="{EB2B121A-2EC8-4859-BBBC-5B28C63F5C46}"/>
              </a:ext>
            </a:extLst>
          </p:cNvPr>
          <p:cNvSpPr txBox="1"/>
          <p:nvPr/>
        </p:nvSpPr>
        <p:spPr>
          <a:xfrm>
            <a:off x="593125" y="1442626"/>
            <a:ext cx="9487500" cy="707886"/>
          </a:xfrm>
          <a:prstGeom prst="rect">
            <a:avLst/>
          </a:prstGeom>
          <a:noFill/>
        </p:spPr>
        <p:txBody>
          <a:bodyPr wrap="square" rtlCol="0">
            <a:spAutoFit/>
          </a:bodyPr>
          <a:lstStyle/>
          <a:p>
            <a:r>
              <a:rPr lang="fr-FR" sz="4000" dirty="0" err="1"/>
              <a:t>EnfilerQueue</a:t>
            </a:r>
            <a:r>
              <a:rPr lang="fr-FR" sz="4000" dirty="0"/>
              <a:t>(3):</a:t>
            </a:r>
            <a:endParaRPr lang="fr-FR" sz="7200" dirty="0"/>
          </a:p>
        </p:txBody>
      </p:sp>
      <p:sp>
        <p:nvSpPr>
          <p:cNvPr id="8" name="ZoneTexte 7">
            <a:extLst>
              <a:ext uri="{FF2B5EF4-FFF2-40B4-BE49-F238E27FC236}">
                <a16:creationId xmlns:a16="http://schemas.microsoft.com/office/drawing/2014/main" id="{92D5A6D7-7BF4-41D1-B8E2-B680C5A7E959}"/>
              </a:ext>
            </a:extLst>
          </p:cNvPr>
          <p:cNvSpPr txBox="1"/>
          <p:nvPr/>
        </p:nvSpPr>
        <p:spPr>
          <a:xfrm>
            <a:off x="597241" y="4054027"/>
            <a:ext cx="9487500" cy="707886"/>
          </a:xfrm>
          <a:prstGeom prst="rect">
            <a:avLst/>
          </a:prstGeom>
          <a:noFill/>
        </p:spPr>
        <p:txBody>
          <a:bodyPr wrap="square" rtlCol="0">
            <a:spAutoFit/>
          </a:bodyPr>
          <a:lstStyle/>
          <a:p>
            <a:r>
              <a:rPr lang="fr-FR" sz="4000" dirty="0" err="1"/>
              <a:t>EnfilerQueue</a:t>
            </a:r>
            <a:r>
              <a:rPr lang="fr-FR" sz="4000" dirty="0"/>
              <a:t>(9):</a:t>
            </a:r>
          </a:p>
        </p:txBody>
      </p:sp>
      <p:pic>
        <p:nvPicPr>
          <p:cNvPr id="10" name="Image 9">
            <a:extLst>
              <a:ext uri="{FF2B5EF4-FFF2-40B4-BE49-F238E27FC236}">
                <a16:creationId xmlns:a16="http://schemas.microsoft.com/office/drawing/2014/main" id="{644D6CEB-E3B7-49EE-8077-2A9657919883}"/>
              </a:ext>
            </a:extLst>
          </p:cNvPr>
          <p:cNvPicPr>
            <a:picLocks noChangeAspect="1"/>
          </p:cNvPicPr>
          <p:nvPr/>
        </p:nvPicPr>
        <p:blipFill>
          <a:blip r:embed="rId2"/>
          <a:stretch>
            <a:fillRect/>
          </a:stretch>
        </p:blipFill>
        <p:spPr>
          <a:xfrm>
            <a:off x="2122487" y="2576003"/>
            <a:ext cx="6221874" cy="991893"/>
          </a:xfrm>
          <a:prstGeom prst="rect">
            <a:avLst/>
          </a:prstGeom>
        </p:spPr>
      </p:pic>
      <p:pic>
        <p:nvPicPr>
          <p:cNvPr id="11" name="Image 10">
            <a:extLst>
              <a:ext uri="{FF2B5EF4-FFF2-40B4-BE49-F238E27FC236}">
                <a16:creationId xmlns:a16="http://schemas.microsoft.com/office/drawing/2014/main" id="{9DFC7C29-F55D-4A59-8364-285493F3C79E}"/>
              </a:ext>
            </a:extLst>
          </p:cNvPr>
          <p:cNvPicPr>
            <a:picLocks noChangeAspect="1"/>
          </p:cNvPicPr>
          <p:nvPr/>
        </p:nvPicPr>
        <p:blipFill>
          <a:blip r:embed="rId3"/>
          <a:stretch>
            <a:fillRect/>
          </a:stretch>
        </p:blipFill>
        <p:spPr>
          <a:xfrm>
            <a:off x="2122487" y="4975464"/>
            <a:ext cx="6221874" cy="991893"/>
          </a:xfrm>
          <a:prstGeom prst="rect">
            <a:avLst/>
          </a:prstGeom>
        </p:spPr>
      </p:pic>
      <p:pic>
        <p:nvPicPr>
          <p:cNvPr id="4" name="Image 3">
            <a:extLst>
              <a:ext uri="{FF2B5EF4-FFF2-40B4-BE49-F238E27FC236}">
                <a16:creationId xmlns:a16="http://schemas.microsoft.com/office/drawing/2014/main" id="{46A61CA9-D0D9-4232-8667-F5404F3C5DD8}"/>
              </a:ext>
            </a:extLst>
          </p:cNvPr>
          <p:cNvPicPr>
            <a:picLocks noChangeAspect="1"/>
          </p:cNvPicPr>
          <p:nvPr/>
        </p:nvPicPr>
        <p:blipFill>
          <a:blip r:embed="rId4"/>
          <a:stretch>
            <a:fillRect/>
          </a:stretch>
        </p:blipFill>
        <p:spPr>
          <a:xfrm>
            <a:off x="2122486" y="2576002"/>
            <a:ext cx="6221873" cy="991893"/>
          </a:xfrm>
          <a:prstGeom prst="rect">
            <a:avLst/>
          </a:prstGeom>
        </p:spPr>
      </p:pic>
      <p:pic>
        <p:nvPicPr>
          <p:cNvPr id="5" name="Image 4">
            <a:extLst>
              <a:ext uri="{FF2B5EF4-FFF2-40B4-BE49-F238E27FC236}">
                <a16:creationId xmlns:a16="http://schemas.microsoft.com/office/drawing/2014/main" id="{6B0421E1-C934-464B-A07D-0FF11CD1F3E6}"/>
              </a:ext>
            </a:extLst>
          </p:cNvPr>
          <p:cNvPicPr>
            <a:picLocks noChangeAspect="1"/>
          </p:cNvPicPr>
          <p:nvPr/>
        </p:nvPicPr>
        <p:blipFill>
          <a:blip r:embed="rId5"/>
          <a:stretch>
            <a:fillRect/>
          </a:stretch>
        </p:blipFill>
        <p:spPr>
          <a:xfrm>
            <a:off x="2122485" y="4975463"/>
            <a:ext cx="6221873" cy="991893"/>
          </a:xfrm>
          <a:prstGeom prst="rect">
            <a:avLst/>
          </a:prstGeom>
        </p:spPr>
      </p:pic>
      <p:sp>
        <p:nvSpPr>
          <p:cNvPr id="9" name="Flèche : droite 8">
            <a:extLst>
              <a:ext uri="{FF2B5EF4-FFF2-40B4-BE49-F238E27FC236}">
                <a16:creationId xmlns:a16="http://schemas.microsoft.com/office/drawing/2014/main" id="{79D21156-689A-4C74-ADE2-52C70667C09A}"/>
              </a:ext>
            </a:extLst>
          </p:cNvPr>
          <p:cNvSpPr/>
          <p:nvPr/>
        </p:nvSpPr>
        <p:spPr>
          <a:xfrm rot="10800000">
            <a:off x="8585200" y="5301384"/>
            <a:ext cx="990440" cy="40131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6692F635-EC7D-432D-9B07-2B4AC9A7505A}"/>
              </a:ext>
            </a:extLst>
          </p:cNvPr>
          <p:cNvSpPr/>
          <p:nvPr/>
        </p:nvSpPr>
        <p:spPr>
          <a:xfrm>
            <a:off x="9080420" y="5066963"/>
            <a:ext cx="312906" cy="369332"/>
          </a:xfrm>
          <a:prstGeom prst="rect">
            <a:avLst/>
          </a:prstGeom>
        </p:spPr>
        <p:txBody>
          <a:bodyPr wrap="none">
            <a:spAutoFit/>
          </a:bodyPr>
          <a:lstStyle/>
          <a:p>
            <a:r>
              <a:rPr lang="fr-FR" dirty="0"/>
              <a:t>9</a:t>
            </a:r>
          </a:p>
        </p:txBody>
      </p:sp>
      <p:sp>
        <p:nvSpPr>
          <p:cNvPr id="13" name="Flèche : droite 12">
            <a:extLst>
              <a:ext uri="{FF2B5EF4-FFF2-40B4-BE49-F238E27FC236}">
                <a16:creationId xmlns:a16="http://schemas.microsoft.com/office/drawing/2014/main" id="{F2001912-EC04-451C-96CA-274945AB08BC}"/>
              </a:ext>
            </a:extLst>
          </p:cNvPr>
          <p:cNvSpPr/>
          <p:nvPr/>
        </p:nvSpPr>
        <p:spPr>
          <a:xfrm rot="10800000">
            <a:off x="8490861" y="2899269"/>
            <a:ext cx="990440" cy="40131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F27DCD6B-195D-48DF-801C-4643F202E581}"/>
              </a:ext>
            </a:extLst>
          </p:cNvPr>
          <p:cNvSpPr/>
          <p:nvPr/>
        </p:nvSpPr>
        <p:spPr>
          <a:xfrm>
            <a:off x="8986081" y="2664848"/>
            <a:ext cx="312906" cy="369332"/>
          </a:xfrm>
          <a:prstGeom prst="rect">
            <a:avLst/>
          </a:prstGeom>
        </p:spPr>
        <p:txBody>
          <a:bodyPr wrap="none">
            <a:spAutoFit/>
          </a:bodyPr>
          <a:lstStyle/>
          <a:p>
            <a:r>
              <a:rPr lang="fr-FR" dirty="0"/>
              <a:t>3</a:t>
            </a:r>
          </a:p>
        </p:txBody>
      </p:sp>
    </p:spTree>
    <p:extLst>
      <p:ext uri="{BB962C8B-B14F-4D97-AF65-F5344CB8AC3E}">
        <p14:creationId xmlns:p14="http://schemas.microsoft.com/office/powerpoint/2010/main" val="1057407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4CE46C-FBF5-4506-BF54-075FC906EFCB}"/>
              </a:ext>
            </a:extLst>
          </p:cNvPr>
          <p:cNvSpPr>
            <a:spLocks noGrp="1"/>
          </p:cNvSpPr>
          <p:nvPr>
            <p:ph type="title"/>
          </p:nvPr>
        </p:nvSpPr>
        <p:spPr/>
        <p:txBody>
          <a:bodyPr/>
          <a:lstStyle/>
          <a:p>
            <a:r>
              <a:rPr lang="fr-FR" cap="small" spc="-1" dirty="0">
                <a:solidFill>
                  <a:srgbClr val="666666"/>
                </a:solidFill>
              </a:rPr>
              <a:t>File d'attente double (</a:t>
            </a:r>
            <a:r>
              <a:rPr lang="fr-FR" cap="small" spc="-1" dirty="0" err="1">
                <a:solidFill>
                  <a:srgbClr val="666666"/>
                </a:solidFill>
              </a:rPr>
              <a:t>Deque</a:t>
            </a:r>
            <a:r>
              <a:rPr lang="fr-FR" cap="small" spc="-1" dirty="0">
                <a:solidFill>
                  <a:srgbClr val="666666"/>
                </a:solidFill>
              </a:rPr>
              <a:t>)</a:t>
            </a:r>
            <a:endParaRPr lang="fr-FR" dirty="0"/>
          </a:p>
        </p:txBody>
      </p:sp>
      <p:sp>
        <p:nvSpPr>
          <p:cNvPr id="3" name="ZoneTexte 2">
            <a:extLst>
              <a:ext uri="{FF2B5EF4-FFF2-40B4-BE49-F238E27FC236}">
                <a16:creationId xmlns:a16="http://schemas.microsoft.com/office/drawing/2014/main" id="{EB2B121A-2EC8-4859-BBBC-5B28C63F5C46}"/>
              </a:ext>
            </a:extLst>
          </p:cNvPr>
          <p:cNvSpPr txBox="1"/>
          <p:nvPr/>
        </p:nvSpPr>
        <p:spPr>
          <a:xfrm>
            <a:off x="593125" y="1442626"/>
            <a:ext cx="9487500" cy="707886"/>
          </a:xfrm>
          <a:prstGeom prst="rect">
            <a:avLst/>
          </a:prstGeom>
          <a:noFill/>
        </p:spPr>
        <p:txBody>
          <a:bodyPr wrap="square" rtlCol="0">
            <a:spAutoFit/>
          </a:bodyPr>
          <a:lstStyle/>
          <a:p>
            <a:r>
              <a:rPr lang="fr-FR" sz="4000" dirty="0" err="1"/>
              <a:t>DefilerQueue</a:t>
            </a:r>
            <a:r>
              <a:rPr lang="fr-FR" sz="4000" dirty="0"/>
              <a:t>() --&gt; 9</a:t>
            </a:r>
          </a:p>
        </p:txBody>
      </p:sp>
      <p:pic>
        <p:nvPicPr>
          <p:cNvPr id="10" name="Image 9">
            <a:extLst>
              <a:ext uri="{FF2B5EF4-FFF2-40B4-BE49-F238E27FC236}">
                <a16:creationId xmlns:a16="http://schemas.microsoft.com/office/drawing/2014/main" id="{644D6CEB-E3B7-49EE-8077-2A9657919883}"/>
              </a:ext>
            </a:extLst>
          </p:cNvPr>
          <p:cNvPicPr>
            <a:picLocks noChangeAspect="1"/>
          </p:cNvPicPr>
          <p:nvPr/>
        </p:nvPicPr>
        <p:blipFill>
          <a:blip r:embed="rId2"/>
          <a:stretch>
            <a:fillRect/>
          </a:stretch>
        </p:blipFill>
        <p:spPr>
          <a:xfrm>
            <a:off x="2122487" y="2576003"/>
            <a:ext cx="6221874" cy="991893"/>
          </a:xfrm>
          <a:prstGeom prst="rect">
            <a:avLst/>
          </a:prstGeom>
        </p:spPr>
      </p:pic>
      <p:pic>
        <p:nvPicPr>
          <p:cNvPr id="4" name="Image 3">
            <a:extLst>
              <a:ext uri="{FF2B5EF4-FFF2-40B4-BE49-F238E27FC236}">
                <a16:creationId xmlns:a16="http://schemas.microsoft.com/office/drawing/2014/main" id="{01618E4E-6A31-4B9A-A9B5-8BEA6DA5BA96}"/>
              </a:ext>
            </a:extLst>
          </p:cNvPr>
          <p:cNvPicPr>
            <a:picLocks noChangeAspect="1"/>
          </p:cNvPicPr>
          <p:nvPr/>
        </p:nvPicPr>
        <p:blipFill>
          <a:blip r:embed="rId3"/>
          <a:stretch>
            <a:fillRect/>
          </a:stretch>
        </p:blipFill>
        <p:spPr>
          <a:xfrm>
            <a:off x="2122487" y="2576002"/>
            <a:ext cx="6221874" cy="991893"/>
          </a:xfrm>
          <a:prstGeom prst="rect">
            <a:avLst/>
          </a:prstGeom>
        </p:spPr>
      </p:pic>
      <p:sp>
        <p:nvSpPr>
          <p:cNvPr id="9" name="Flèche : droite 8">
            <a:extLst>
              <a:ext uri="{FF2B5EF4-FFF2-40B4-BE49-F238E27FC236}">
                <a16:creationId xmlns:a16="http://schemas.microsoft.com/office/drawing/2014/main" id="{9CD218BA-D6D2-4B0E-850D-6AABB4636727}"/>
              </a:ext>
            </a:extLst>
          </p:cNvPr>
          <p:cNvSpPr/>
          <p:nvPr/>
        </p:nvSpPr>
        <p:spPr>
          <a:xfrm>
            <a:off x="8454572" y="2810423"/>
            <a:ext cx="990440" cy="40131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12" name="Rectangle 11">
            <a:extLst>
              <a:ext uri="{FF2B5EF4-FFF2-40B4-BE49-F238E27FC236}">
                <a16:creationId xmlns:a16="http://schemas.microsoft.com/office/drawing/2014/main" id="{E778BDC0-D28A-4091-AD92-68334EE43187}"/>
              </a:ext>
            </a:extLst>
          </p:cNvPr>
          <p:cNvSpPr/>
          <p:nvPr/>
        </p:nvSpPr>
        <p:spPr>
          <a:xfrm>
            <a:off x="8949792" y="2576002"/>
            <a:ext cx="312906" cy="369332"/>
          </a:xfrm>
          <a:prstGeom prst="rect">
            <a:avLst/>
          </a:prstGeom>
        </p:spPr>
        <p:txBody>
          <a:bodyPr wrap="none">
            <a:spAutoFit/>
          </a:bodyPr>
          <a:lstStyle/>
          <a:p>
            <a:r>
              <a:rPr lang="fr-FR" dirty="0"/>
              <a:t>9</a:t>
            </a:r>
          </a:p>
        </p:txBody>
      </p:sp>
    </p:spTree>
    <p:extLst>
      <p:ext uri="{BB962C8B-B14F-4D97-AF65-F5344CB8AC3E}">
        <p14:creationId xmlns:p14="http://schemas.microsoft.com/office/powerpoint/2010/main" val="2516843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File d'attente double (</a:t>
            </a:r>
            <a:r>
              <a:rPr lang="fr-FR" sz="2800" cap="small" spc="-1" dirty="0" err="1">
                <a:solidFill>
                  <a:srgbClr val="666666"/>
                </a:solidFill>
              </a:rPr>
              <a:t>Deque</a:t>
            </a:r>
            <a:r>
              <a:rPr lang="fr-FR" sz="2800" cap="small" spc="-1" dirty="0">
                <a:solidFill>
                  <a:srgbClr val="666666"/>
                </a:solidFill>
              </a:rPr>
              <a:t>)</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889200" lvl="1" indent="-324000">
              <a:spcBef>
                <a:spcPts val="938"/>
              </a:spcBef>
              <a:buSzPct val="100000"/>
              <a:buBlip>
                <a:blip r:embed="rId3"/>
              </a:buBlip>
            </a:pPr>
            <a:r>
              <a:rPr lang="fr-FR" sz="2670" spc="-1" dirty="0">
                <a:solidFill>
                  <a:srgbClr val="000000"/>
                </a:solidFill>
              </a:rPr>
              <a:t>Pour implémenter une File d'attente double (</a:t>
            </a:r>
            <a:r>
              <a:rPr lang="fr-FR" sz="2670" spc="-1" dirty="0" err="1">
                <a:solidFill>
                  <a:srgbClr val="000000"/>
                </a:solidFill>
              </a:rPr>
              <a:t>Deque</a:t>
            </a:r>
            <a:r>
              <a:rPr lang="fr-FR" sz="2670" spc="-1" dirty="0">
                <a:solidFill>
                  <a:srgbClr val="000000"/>
                </a:solidFill>
              </a:rPr>
              <a:t>) sous forme de tableau, on crée la structure de données suivante.</a:t>
            </a:r>
          </a:p>
        </p:txBody>
      </p:sp>
      <p:sp>
        <p:nvSpPr>
          <p:cNvPr id="2" name="Rectangle 1">
            <a:extLst>
              <a:ext uri="{FF2B5EF4-FFF2-40B4-BE49-F238E27FC236}">
                <a16:creationId xmlns:a16="http://schemas.microsoft.com/office/drawing/2014/main" id="{48320668-3ADB-4351-AEE2-D1DA67C423A2}"/>
              </a:ext>
            </a:extLst>
          </p:cNvPr>
          <p:cNvSpPr/>
          <p:nvPr/>
        </p:nvSpPr>
        <p:spPr>
          <a:xfrm>
            <a:off x="145143" y="2433063"/>
            <a:ext cx="9935481" cy="304698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b="1" dirty="0" err="1">
                <a:solidFill>
                  <a:srgbClr val="0000FF"/>
                </a:solidFill>
                <a:highlight>
                  <a:srgbClr val="FFFFFF"/>
                </a:highlight>
                <a:latin typeface="Courier New" panose="02070309020205020404" pitchFamily="49" charset="0"/>
              </a:rPr>
              <a:t>typedef</a:t>
            </a:r>
            <a:r>
              <a:rPr lang="fr-FR" sz="2400" dirty="0">
                <a:solidFill>
                  <a:srgbClr val="000000"/>
                </a:solidFill>
                <a:highlight>
                  <a:srgbClr val="FFFFFF"/>
                </a:highlight>
                <a:latin typeface="Courier New" panose="02070309020205020404" pitchFamily="49" charset="0"/>
              </a:rPr>
              <a:t>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TypeDonnee</a:t>
            </a:r>
            <a:r>
              <a:rPr lang="fr-FR" sz="2400" b="1" dirty="0">
                <a:solidFill>
                  <a:srgbClr val="000080"/>
                </a:solidFill>
                <a:highlight>
                  <a:srgbClr val="FFFFFF"/>
                </a:highlight>
                <a:latin typeface="Courier New" panose="02070309020205020404" pitchFamily="49" charset="0"/>
              </a:rPr>
              <a:t>;</a:t>
            </a:r>
            <a:endParaRPr lang="fr-FR" sz="2400" dirty="0">
              <a:solidFill>
                <a:srgbClr val="000000"/>
              </a:solidFill>
              <a:highlight>
                <a:srgbClr val="FFFFFF"/>
              </a:highlight>
              <a:latin typeface="Courier New" panose="02070309020205020404" pitchFamily="49" charset="0"/>
            </a:endParaRPr>
          </a:p>
          <a:p>
            <a:r>
              <a:rPr lang="fr-FR" sz="2400" b="1" dirty="0" err="1">
                <a:solidFill>
                  <a:srgbClr val="0000FF"/>
                </a:solidFill>
                <a:highlight>
                  <a:srgbClr val="FFFFFF"/>
                </a:highlight>
                <a:latin typeface="Courier New" panose="02070309020205020404" pitchFamily="49" charset="0"/>
              </a:rPr>
              <a:t>typedef</a:t>
            </a:r>
            <a:r>
              <a:rPr lang="fr-FR" sz="2400" dirty="0">
                <a:solidFill>
                  <a:srgbClr val="000000"/>
                </a:solidFill>
                <a:highlight>
                  <a:srgbClr val="FFFFFF"/>
                </a:highlight>
                <a:latin typeface="Courier New" panose="02070309020205020404" pitchFamily="49" charset="0"/>
              </a:rPr>
              <a:t> </a:t>
            </a:r>
            <a:r>
              <a:rPr lang="fr-FR" sz="2400" dirty="0" err="1">
                <a:solidFill>
                  <a:srgbClr val="8000FF"/>
                </a:solidFill>
                <a:highlight>
                  <a:srgbClr val="FFFFFF"/>
                </a:highlight>
                <a:latin typeface="Courier New" panose="02070309020205020404" pitchFamily="49" charset="0"/>
              </a:rPr>
              <a:t>struct</a:t>
            </a:r>
            <a:endParaRPr lang="fr-FR" sz="2400" dirty="0">
              <a:solidFill>
                <a:srgbClr val="000000"/>
              </a:solidFill>
              <a:highlight>
                <a:srgbClr val="FFFFFF"/>
              </a:highlight>
              <a:latin typeface="Courier New" panose="02070309020205020404" pitchFamily="49" charset="0"/>
            </a:endParaRPr>
          </a:p>
          <a:p>
            <a:r>
              <a:rPr lang="fr-FR" sz="2400" b="1" dirty="0">
                <a:solidFill>
                  <a:srgbClr val="000080"/>
                </a:solidFill>
                <a:highlight>
                  <a:srgbClr val="FFFFFF"/>
                </a:highlight>
                <a:latin typeface="Courier New" panose="02070309020205020404" pitchFamily="49" charset="0"/>
              </a:rPr>
              <a:t>{</a:t>
            </a:r>
            <a:endParaRPr lang="fr-FR" sz="2400" dirty="0">
              <a:solidFill>
                <a:srgbClr val="000000"/>
              </a:solidFill>
              <a:highlight>
                <a:srgbClr val="FFFFFF"/>
              </a:highlight>
              <a:latin typeface="Courier New" panose="02070309020205020404" pitchFamily="49" charset="0"/>
            </a:endParaRPr>
          </a:p>
          <a:p>
            <a:r>
              <a:rPr lang="fr-FR" sz="2400" dirty="0">
                <a:solidFill>
                  <a:srgbClr val="000000"/>
                </a:solidFill>
                <a:highlight>
                  <a:srgbClr val="FFFFFF"/>
                </a:highlight>
                <a:latin typeface="Courier New" panose="02070309020205020404" pitchFamily="49" charset="0"/>
              </a:rPr>
              <a:t>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nb_elem_max</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a:t>
            </a:r>
            <a:r>
              <a:rPr lang="fr-FR" sz="2400" dirty="0">
                <a:solidFill>
                  <a:srgbClr val="008000"/>
                </a:solidFill>
                <a:highlight>
                  <a:srgbClr val="FFFFFF"/>
                </a:highlight>
                <a:latin typeface="Courier New" panose="02070309020205020404" pitchFamily="49" charset="0"/>
              </a:rPr>
              <a:t>/* nombre d’éléments maximum*/</a:t>
            </a:r>
            <a:endParaRPr lang="fr-FR" sz="2400" dirty="0">
              <a:solidFill>
                <a:srgbClr val="000000"/>
              </a:solidFill>
              <a:highlight>
                <a:srgbClr val="FFFFFF"/>
              </a:highlight>
              <a:latin typeface="Courier New" panose="02070309020205020404" pitchFamily="49" charset="0"/>
            </a:endParaRPr>
          </a:p>
          <a:p>
            <a:r>
              <a:rPr lang="fr-FR" sz="2400" dirty="0">
                <a:solidFill>
                  <a:srgbClr val="000000"/>
                </a:solidFill>
                <a:highlight>
                  <a:srgbClr val="FFFFFF"/>
                </a:highlight>
                <a:latin typeface="Courier New" panose="02070309020205020404" pitchFamily="49" charset="0"/>
              </a:rPr>
              <a:t>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nb_elem</a:t>
            </a:r>
            <a:r>
              <a:rPr lang="fr-FR" sz="2400" b="1" dirty="0">
                <a:solidFill>
                  <a:srgbClr val="000080"/>
                </a:solidFill>
                <a:highlight>
                  <a:srgbClr val="FFFFFF"/>
                </a:highlight>
                <a:latin typeface="Courier New" panose="02070309020205020404" pitchFamily="49" charset="0"/>
              </a:rPr>
              <a:t>; </a:t>
            </a:r>
            <a:r>
              <a:rPr lang="fr-FR" sz="2400" dirty="0">
                <a:solidFill>
                  <a:srgbClr val="008000"/>
                </a:solidFill>
                <a:highlight>
                  <a:srgbClr val="FFFFFF"/>
                </a:highlight>
                <a:latin typeface="Courier New" panose="02070309020205020404" pitchFamily="49" charset="0"/>
              </a:rPr>
              <a:t>/* nombre d’éléments*/</a:t>
            </a:r>
            <a:endParaRPr lang="fr-FR" sz="2400" dirty="0">
              <a:solidFill>
                <a:srgbClr val="000000"/>
              </a:solidFill>
              <a:highlight>
                <a:srgbClr val="FFFFFF"/>
              </a:highlight>
              <a:latin typeface="Courier New" panose="02070309020205020404" pitchFamily="49" charset="0"/>
            </a:endParaRPr>
          </a:p>
          <a:p>
            <a:r>
              <a:rPr lang="fr-FR" sz="2400" dirty="0">
                <a:solidFill>
                  <a:srgbClr val="000000"/>
                </a:solidFill>
                <a:highlight>
                  <a:srgbClr val="FFFFFF"/>
                </a:highlight>
                <a:latin typeface="Courier New" panose="02070309020205020404" pitchFamily="49" charset="0"/>
              </a:rPr>
              <a:t>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indice_tete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indice_queue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a:t>
            </a:r>
          </a:p>
          <a:p>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TypeDonnee</a:t>
            </a:r>
            <a:r>
              <a:rPr lang="fr-FR" sz="2400" dirty="0">
                <a:solidFill>
                  <a:srgbClr val="000000"/>
                </a:solidFill>
                <a:highlight>
                  <a:srgbClr val="FFFFFF"/>
                </a:highlight>
                <a:latin typeface="Courier New" panose="02070309020205020404" pitchFamily="49" charset="0"/>
              </a:rPr>
              <a:t> </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tab</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a:t>
            </a:r>
            <a:r>
              <a:rPr lang="fr-FR" sz="2400" dirty="0">
                <a:solidFill>
                  <a:srgbClr val="008000"/>
                </a:solidFill>
                <a:highlight>
                  <a:srgbClr val="FFFFFF"/>
                </a:highlight>
                <a:latin typeface="Courier New" panose="02070309020205020404" pitchFamily="49" charset="0"/>
              </a:rPr>
              <a:t>/* tableau des éléments */</a:t>
            </a:r>
            <a:endParaRPr lang="fr-FR" sz="2400" dirty="0">
              <a:solidFill>
                <a:srgbClr val="000000"/>
              </a:solidFill>
              <a:highlight>
                <a:srgbClr val="FFFFFF"/>
              </a:highlight>
              <a:latin typeface="Courier New" panose="02070309020205020404" pitchFamily="49" charset="0"/>
            </a:endParaRPr>
          </a:p>
          <a:p>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File</a:t>
            </a:r>
            <a:r>
              <a:rPr lang="fr-FR" sz="2400" b="1" dirty="0">
                <a:solidFill>
                  <a:srgbClr val="000080"/>
                </a:solidFill>
                <a:highlight>
                  <a:srgbClr val="FFFFFF"/>
                </a:highlight>
                <a:latin typeface="Courier New" panose="02070309020205020404" pitchFamily="49" charset="0"/>
              </a:rPr>
              <a:t>;</a:t>
            </a:r>
            <a:endParaRPr lang="fr-FR" sz="2400" dirty="0">
              <a:latin typeface="+mj-lt"/>
            </a:endParaRP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C3372699-7D58-F867-AE3E-414C9E1657F6}"/>
                  </a:ext>
                </a:extLst>
              </p14:cNvPr>
              <p14:cNvContentPartPr/>
              <p14:nvPr/>
            </p14:nvContentPartPr>
            <p14:xfrm>
              <a:off x="2222640" y="3922560"/>
              <a:ext cx="3183120" cy="909000"/>
            </p14:xfrm>
          </p:contentPart>
        </mc:Choice>
        <mc:Fallback>
          <p:pic>
            <p:nvPicPr>
              <p:cNvPr id="4" name="Ink 3">
                <a:extLst>
                  <a:ext uri="{FF2B5EF4-FFF2-40B4-BE49-F238E27FC236}">
                    <a16:creationId xmlns:a16="http://schemas.microsoft.com/office/drawing/2014/main" id="{C3372699-7D58-F867-AE3E-414C9E1657F6}"/>
                  </a:ext>
                </a:extLst>
              </p:cNvPr>
              <p:cNvPicPr/>
              <p:nvPr/>
            </p:nvPicPr>
            <p:blipFill>
              <a:blip r:embed="rId5"/>
              <a:stretch>
                <a:fillRect/>
              </a:stretch>
            </p:blipFill>
            <p:spPr>
              <a:xfrm>
                <a:off x="2213280" y="3913200"/>
                <a:ext cx="3201840" cy="927720"/>
              </a:xfrm>
              <a:prstGeom prst="rect">
                <a:avLst/>
              </a:prstGeom>
            </p:spPr>
          </p:pic>
        </mc:Fallback>
      </mc:AlternateContent>
    </p:spTree>
    <p:extLst>
      <p:ext uri="{BB962C8B-B14F-4D97-AF65-F5344CB8AC3E}">
        <p14:creationId xmlns:p14="http://schemas.microsoft.com/office/powerpoint/2010/main" val="55607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Les Types de Files</a:t>
            </a:r>
          </a:p>
          <a:p>
            <a:pPr marL="889200" lvl="1" indent="-324000">
              <a:spcBef>
                <a:spcPts val="938"/>
              </a:spcBef>
              <a:buSzPct val="100000"/>
              <a:buBlip>
                <a:blip r:embed="rId3"/>
              </a:buBlip>
            </a:pPr>
            <a:r>
              <a:rPr lang="fr-FR" sz="2670" spc="-1" dirty="0">
                <a:solidFill>
                  <a:srgbClr val="000000"/>
                </a:solidFill>
              </a:rPr>
              <a:t>File circulaire</a:t>
            </a:r>
          </a:p>
          <a:p>
            <a:pPr marL="1346400" lvl="2" indent="-324000">
              <a:spcBef>
                <a:spcPts val="938"/>
              </a:spcBef>
              <a:buSzPct val="100000"/>
              <a:buBlip>
                <a:blip r:embed="rId3"/>
              </a:buBlip>
            </a:pPr>
            <a:r>
              <a:rPr lang="fr-FR" sz="2670" spc="-1" dirty="0">
                <a:solidFill>
                  <a:srgbClr val="000000"/>
                </a:solidFill>
              </a:rPr>
              <a:t>Exemple</a:t>
            </a:r>
          </a:p>
          <a:p>
            <a:pPr marL="1346400" lvl="2" indent="-324000">
              <a:spcBef>
                <a:spcPts val="938"/>
              </a:spcBef>
              <a:buSzPct val="100000"/>
              <a:buBlip>
                <a:blip r:embed="rId3"/>
              </a:buBlip>
            </a:pPr>
            <a:r>
              <a:rPr lang="fr-FR" sz="2670" spc="-1" dirty="0">
                <a:solidFill>
                  <a:srgbClr val="000000"/>
                </a:solidFill>
              </a:rPr>
              <a:t>Gestion circulaire par tableau</a:t>
            </a:r>
          </a:p>
          <a:p>
            <a:pPr marL="1346400" lvl="2" indent="-324000">
              <a:spcBef>
                <a:spcPts val="938"/>
              </a:spcBef>
              <a:buSzPct val="100000"/>
              <a:buBlip>
                <a:blip r:embed="rId3"/>
              </a:buBlip>
            </a:pPr>
            <a:r>
              <a:rPr lang="fr-FR" sz="2670" spc="-1" dirty="0">
                <a:solidFill>
                  <a:srgbClr val="000000"/>
                </a:solidFill>
              </a:rPr>
              <a:t>Primitives</a:t>
            </a:r>
          </a:p>
          <a:p>
            <a:pPr marL="889200" lvl="1" indent="-324000">
              <a:spcBef>
                <a:spcPts val="938"/>
              </a:spcBef>
              <a:buSzPct val="100000"/>
              <a:buBlip>
                <a:blip r:embed="rId3"/>
              </a:buBlip>
            </a:pPr>
            <a:r>
              <a:rPr lang="fr-FR" sz="2670" spc="-1" dirty="0">
                <a:solidFill>
                  <a:srgbClr val="000000"/>
                </a:solidFill>
              </a:rPr>
              <a:t>File d'attente double (</a:t>
            </a:r>
            <a:r>
              <a:rPr lang="fr-FR" sz="2670" spc="-1" dirty="0" err="1">
                <a:solidFill>
                  <a:srgbClr val="000000"/>
                </a:solidFill>
              </a:rPr>
              <a:t>Dequeue</a:t>
            </a:r>
            <a:r>
              <a:rPr lang="fr-FR" sz="2670" spc="-1" dirty="0">
                <a:solidFill>
                  <a:srgbClr val="000000"/>
                </a:solidFill>
              </a:rPr>
              <a:t>)</a:t>
            </a:r>
          </a:p>
          <a:p>
            <a:pPr marL="1346400" lvl="2" indent="-324000">
              <a:spcBef>
                <a:spcPts val="938"/>
              </a:spcBef>
              <a:buSzPct val="100000"/>
              <a:buBlip>
                <a:blip r:embed="rId3"/>
              </a:buBlip>
            </a:pPr>
            <a:r>
              <a:rPr lang="fr-FR" sz="2670" spc="-1" dirty="0">
                <a:solidFill>
                  <a:srgbClr val="000000"/>
                </a:solidFill>
              </a:rPr>
              <a:t>Exemple</a:t>
            </a:r>
          </a:p>
          <a:p>
            <a:pPr marL="1346400" lvl="2" indent="-324000">
              <a:spcBef>
                <a:spcPts val="938"/>
              </a:spcBef>
              <a:buSzPct val="100000"/>
              <a:buBlip>
                <a:blip r:embed="rId3"/>
              </a:buBlip>
            </a:pPr>
            <a:r>
              <a:rPr lang="fr-FR" sz="2670" spc="-1" dirty="0">
                <a:solidFill>
                  <a:srgbClr val="000000"/>
                </a:solidFill>
              </a:rPr>
              <a:t>Primitives</a:t>
            </a:r>
          </a:p>
          <a:p>
            <a:pPr marL="108000">
              <a:spcBef>
                <a:spcPts val="938"/>
              </a:spcBef>
              <a:buSzPct val="100000"/>
            </a:pPr>
            <a:endParaRPr lang="fr-FR" sz="2670" spc="-1" dirty="0">
              <a:solidFill>
                <a:srgbClr val="000000"/>
              </a:solidFill>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0160357-179C-AE40-982D-2919A0464991}"/>
                  </a:ext>
                </a:extLst>
              </p14:cNvPr>
              <p14:cNvContentPartPr/>
              <p14:nvPr/>
            </p14:nvContentPartPr>
            <p14:xfrm>
              <a:off x="1140480" y="1635840"/>
              <a:ext cx="4495680" cy="1607760"/>
            </p14:xfrm>
          </p:contentPart>
        </mc:Choice>
        <mc:Fallback>
          <p:pic>
            <p:nvPicPr>
              <p:cNvPr id="3" name="Ink 2">
                <a:extLst>
                  <a:ext uri="{FF2B5EF4-FFF2-40B4-BE49-F238E27FC236}">
                    <a16:creationId xmlns:a16="http://schemas.microsoft.com/office/drawing/2014/main" id="{90160357-179C-AE40-982D-2919A0464991}"/>
                  </a:ext>
                </a:extLst>
              </p:cNvPr>
              <p:cNvPicPr/>
              <p:nvPr/>
            </p:nvPicPr>
            <p:blipFill>
              <a:blip r:embed="rId5"/>
              <a:stretch>
                <a:fillRect/>
              </a:stretch>
            </p:blipFill>
            <p:spPr>
              <a:xfrm>
                <a:off x="1131120" y="1626480"/>
                <a:ext cx="4514400" cy="162648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File d'attente double (</a:t>
            </a:r>
            <a:r>
              <a:rPr lang="fr-FR" sz="2800" cap="small" spc="-1" dirty="0" err="1">
                <a:solidFill>
                  <a:srgbClr val="666666"/>
                </a:solidFill>
              </a:rPr>
              <a:t>Deque</a:t>
            </a:r>
            <a:r>
              <a:rPr lang="fr-FR" sz="2800" cap="small" spc="-1" dirty="0">
                <a:solidFill>
                  <a:srgbClr val="666666"/>
                </a:solidFill>
              </a:rPr>
              <a:t>)</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Créer une </a:t>
            </a:r>
            <a:r>
              <a:rPr lang="fr-FR" sz="2670" b="1" spc="-1" dirty="0" err="1">
                <a:solidFill>
                  <a:srgbClr val="000000"/>
                </a:solidFill>
              </a:rPr>
              <a:t>Deque</a:t>
            </a:r>
            <a:r>
              <a:rPr lang="fr-FR" sz="2670" b="1" spc="-1" dirty="0">
                <a:solidFill>
                  <a:srgbClr val="000000"/>
                </a:solidFill>
              </a:rPr>
              <a:t> vide</a:t>
            </a:r>
            <a:r>
              <a:rPr lang="fr-FR" sz="2670" spc="-1" dirty="0">
                <a:solidFill>
                  <a:srgbClr val="000000"/>
                </a:solidFill>
              </a:rPr>
              <a:t>.</a:t>
            </a:r>
          </a:p>
          <a:p>
            <a:pPr marL="889200" lvl="1" indent="-324000">
              <a:spcBef>
                <a:spcPts val="938"/>
              </a:spcBef>
              <a:buSzPct val="100000"/>
              <a:buBlip>
                <a:blip r:embed="rId3"/>
              </a:buBlip>
            </a:pPr>
            <a:r>
              <a:rPr lang="fr-FR" sz="2670" spc="-1" dirty="0">
                <a:solidFill>
                  <a:srgbClr val="000000"/>
                </a:solidFill>
              </a:rPr>
              <a:t>La fonction permettant de créer une file vide est la suivante :</a:t>
            </a:r>
          </a:p>
        </p:txBody>
      </p:sp>
      <p:sp>
        <p:nvSpPr>
          <p:cNvPr id="2" name="Rectangle 1">
            <a:extLst>
              <a:ext uri="{FF2B5EF4-FFF2-40B4-BE49-F238E27FC236}">
                <a16:creationId xmlns:a16="http://schemas.microsoft.com/office/drawing/2014/main" id="{48320668-3ADB-4351-AEE2-D1DA67C423A2}"/>
              </a:ext>
            </a:extLst>
          </p:cNvPr>
          <p:cNvSpPr/>
          <p:nvPr/>
        </p:nvSpPr>
        <p:spPr>
          <a:xfrm>
            <a:off x="952500" y="2521963"/>
            <a:ext cx="8902700" cy="378565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a:solidFill>
                  <a:srgbClr val="000000"/>
                </a:solidFill>
                <a:highlight>
                  <a:srgbClr val="FFFFFF"/>
                </a:highlight>
                <a:latin typeface="Courier New" panose="02070309020205020404" pitchFamily="49" charset="0"/>
              </a:rPr>
              <a:t>File Initialiser</a:t>
            </a:r>
            <a:r>
              <a:rPr lang="fr-FR" sz="2000" b="1" dirty="0">
                <a:solidFill>
                  <a:srgbClr val="000080"/>
                </a:solidFill>
                <a:highlight>
                  <a:srgbClr val="FFFFFF"/>
                </a:highlight>
                <a:latin typeface="Courier New" panose="02070309020205020404" pitchFamily="49" charset="0"/>
              </a:rPr>
              <a:t>(</a:t>
            </a:r>
            <a:r>
              <a:rPr lang="fr-FR" sz="2000" dirty="0" err="1">
                <a:solidFill>
                  <a:srgbClr val="8000FF"/>
                </a:solidFill>
                <a:highlight>
                  <a:srgbClr val="FFFFFF"/>
                </a:highlight>
                <a:latin typeface="Courier New" panose="02070309020205020404" pitchFamily="49" charset="0"/>
              </a:rPr>
              <a:t>int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nb_max</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File </a:t>
            </a:r>
            <a:r>
              <a:rPr lang="fr-FR" sz="2000" dirty="0" err="1">
                <a:solidFill>
                  <a:srgbClr val="000000"/>
                </a:solidFill>
                <a:highlight>
                  <a:srgbClr val="FFFFFF"/>
                </a:highlight>
                <a:latin typeface="Courier New" panose="02070309020205020404" pitchFamily="49" charset="0"/>
              </a:rPr>
              <a:t>filevide</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filevide</a:t>
            </a:r>
            <a:r>
              <a:rPr lang="fr-FR" sz="2000" b="1" dirty="0" err="1">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indice_tete</a:t>
            </a:r>
            <a:r>
              <a:rPr lang="fr-FR" sz="2000" b="1" dirty="0">
                <a:solidFill>
                  <a:srgbClr val="000080"/>
                </a:solidFill>
                <a:highlight>
                  <a:srgbClr val="FFFFFF"/>
                </a:highlight>
                <a:latin typeface="Courier New" panose="02070309020205020404" pitchFamily="49" charset="0"/>
              </a:rPr>
              <a:t>=-</a:t>
            </a:r>
            <a:r>
              <a:rPr lang="fr-FR" sz="2000" dirty="0">
                <a:solidFill>
                  <a:srgbClr val="FF8000"/>
                </a:solidFill>
                <a:highlight>
                  <a:srgbClr val="FFFFFF"/>
                </a:highlight>
                <a:latin typeface="Courier New" panose="02070309020205020404" pitchFamily="49" charset="0"/>
              </a:rPr>
              <a:t>1</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a:solidFill>
                  <a:srgbClr val="008000"/>
                </a:solidFill>
                <a:highlight>
                  <a:srgbClr val="FFFFFF"/>
                </a:highlight>
                <a:latin typeface="Courier New" panose="02070309020205020404" pitchFamily="49" charset="0"/>
              </a:rPr>
              <a:t>/* la pile est vide */</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filevide</a:t>
            </a:r>
            <a:r>
              <a:rPr lang="fr-FR" sz="2000" b="1" dirty="0" err="1">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indice_queue</a:t>
            </a:r>
            <a:r>
              <a:rPr lang="fr-FR" sz="2000" b="1" dirty="0">
                <a:solidFill>
                  <a:srgbClr val="000080"/>
                </a:solidFill>
                <a:highlight>
                  <a:srgbClr val="FFFFFF"/>
                </a:highlight>
                <a:latin typeface="Courier New" panose="02070309020205020404" pitchFamily="49" charset="0"/>
              </a:rPr>
              <a:t>=-</a:t>
            </a:r>
            <a:r>
              <a:rPr lang="fr-FR" sz="2000" dirty="0">
                <a:solidFill>
                  <a:srgbClr val="FF8000"/>
                </a:solidFill>
                <a:highlight>
                  <a:srgbClr val="FFFFFF"/>
                </a:highlight>
                <a:latin typeface="Courier New" panose="02070309020205020404" pitchFamily="49" charset="0"/>
              </a:rPr>
              <a:t>1</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filevide</a:t>
            </a:r>
            <a:r>
              <a:rPr lang="fr-FR" sz="2000" b="1" dirty="0" err="1">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nb_elem_max</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nb_max</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a:solidFill>
                  <a:srgbClr val="008000"/>
                </a:solidFill>
                <a:highlight>
                  <a:srgbClr val="FFFFFF"/>
                </a:highlight>
                <a:latin typeface="Courier New" panose="02070309020205020404" pitchFamily="49" charset="0"/>
              </a:rPr>
              <a:t>/* capacité </a:t>
            </a:r>
            <a:r>
              <a:rPr lang="fr-FR" sz="2000" dirty="0" err="1">
                <a:solidFill>
                  <a:srgbClr val="008000"/>
                </a:solidFill>
                <a:highlight>
                  <a:srgbClr val="FFFFFF"/>
                </a:highlight>
                <a:latin typeface="Courier New" panose="02070309020205020404" pitchFamily="49" charset="0"/>
              </a:rPr>
              <a:t>nb_max</a:t>
            </a:r>
            <a:r>
              <a:rPr lang="fr-FR" sz="2000" dirty="0">
                <a:solidFill>
                  <a:srgbClr val="008000"/>
                </a:solidFill>
                <a:highlight>
                  <a:srgbClr val="FFFFFF"/>
                </a:highlight>
                <a:latin typeface="Courier New" panose="02070309020205020404" pitchFamily="49" charset="0"/>
              </a:rPr>
              <a:t> */</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filevide</a:t>
            </a:r>
            <a:r>
              <a:rPr lang="fr-FR" sz="2000" b="1" dirty="0" err="1">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nb_elem</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a:solidFill>
                  <a:srgbClr val="FF8000"/>
                </a:solidFill>
                <a:highlight>
                  <a:srgbClr val="FFFFFF"/>
                </a:highlight>
                <a:latin typeface="Courier New" panose="02070309020205020404" pitchFamily="49" charset="0"/>
              </a:rPr>
              <a:t>0</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a:solidFill>
                  <a:srgbClr val="008000"/>
                </a:solidFill>
                <a:highlight>
                  <a:srgbClr val="FFFFFF"/>
                </a:highlight>
                <a:latin typeface="Courier New" panose="02070309020205020404" pitchFamily="49" charset="0"/>
              </a:rPr>
              <a:t>/* allocation des éléments : */</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filevide</a:t>
            </a:r>
            <a:r>
              <a:rPr lang="fr-FR" sz="2000" b="1" dirty="0" err="1">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tab</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TypeDonnee</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malloc</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nb_max</a:t>
            </a:r>
            <a:r>
              <a:rPr lang="fr-FR" sz="2000" b="1" dirty="0">
                <a:solidFill>
                  <a:srgbClr val="000080"/>
                </a:solidFill>
                <a:highlight>
                  <a:srgbClr val="FFFFFF"/>
                </a:highlight>
                <a:latin typeface="Courier New" panose="02070309020205020404" pitchFamily="49" charset="0"/>
              </a:rPr>
              <a:t>*</a:t>
            </a:r>
            <a:r>
              <a:rPr lang="fr-FR" sz="2000" b="1" dirty="0" err="1">
                <a:solidFill>
                  <a:srgbClr val="0000FF"/>
                </a:solidFill>
                <a:highlight>
                  <a:srgbClr val="FFFFFF"/>
                </a:highlight>
                <a:latin typeface="Courier New" panose="02070309020205020404" pitchFamily="49" charset="0"/>
              </a:rPr>
              <a:t>sizeof</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TypeDonnee</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return</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filevide</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4400" dirty="0">
              <a:latin typeface="+mj-lt"/>
            </a:endParaRP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2D62EDEA-4F23-E19C-37D2-01C1CF210C3B}"/>
                  </a:ext>
                </a:extLst>
              </p14:cNvPr>
              <p14:cNvContentPartPr/>
              <p14:nvPr/>
            </p14:nvContentPartPr>
            <p14:xfrm>
              <a:off x="2746440" y="2291040"/>
              <a:ext cx="6230880" cy="3062160"/>
            </p14:xfrm>
          </p:contentPart>
        </mc:Choice>
        <mc:Fallback>
          <p:pic>
            <p:nvPicPr>
              <p:cNvPr id="4" name="Ink 3">
                <a:extLst>
                  <a:ext uri="{FF2B5EF4-FFF2-40B4-BE49-F238E27FC236}">
                    <a16:creationId xmlns:a16="http://schemas.microsoft.com/office/drawing/2014/main" id="{2D62EDEA-4F23-E19C-37D2-01C1CF210C3B}"/>
                  </a:ext>
                </a:extLst>
              </p:cNvPr>
              <p:cNvPicPr/>
              <p:nvPr/>
            </p:nvPicPr>
            <p:blipFill>
              <a:blip r:embed="rId5"/>
              <a:stretch>
                <a:fillRect/>
              </a:stretch>
            </p:blipFill>
            <p:spPr>
              <a:xfrm>
                <a:off x="2737080" y="2281680"/>
                <a:ext cx="6249600" cy="3080880"/>
              </a:xfrm>
              <a:prstGeom prst="rect">
                <a:avLst/>
              </a:prstGeom>
            </p:spPr>
          </p:pic>
        </mc:Fallback>
      </mc:AlternateContent>
    </p:spTree>
    <p:extLst>
      <p:ext uri="{BB962C8B-B14F-4D97-AF65-F5344CB8AC3E}">
        <p14:creationId xmlns:p14="http://schemas.microsoft.com/office/powerpoint/2010/main" val="992328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err="1">
                <a:solidFill>
                  <a:srgbClr val="666666"/>
                </a:solidFill>
              </a:rPr>
              <a:t>Deque</a:t>
            </a:r>
            <a:r>
              <a:rPr lang="fr-FR" sz="2800" cap="small" spc="-1" dirty="0">
                <a:solidFill>
                  <a:srgbClr val="666666"/>
                </a:solidFill>
              </a:rPr>
              <a:t>: Ajouter un élément à la tête (au début)</a:t>
            </a:r>
          </a:p>
        </p:txBody>
      </p:sp>
      <p:sp>
        <p:nvSpPr>
          <p:cNvPr id="5" name="Rectangle 4">
            <a:extLst>
              <a:ext uri="{FF2B5EF4-FFF2-40B4-BE49-F238E27FC236}">
                <a16:creationId xmlns:a16="http://schemas.microsoft.com/office/drawing/2014/main" id="{7E4E4E7F-56F7-40C3-8124-B825E979DD30}"/>
              </a:ext>
            </a:extLst>
          </p:cNvPr>
          <p:cNvSpPr/>
          <p:nvPr/>
        </p:nvSpPr>
        <p:spPr>
          <a:xfrm>
            <a:off x="39545" y="1199349"/>
            <a:ext cx="10062400" cy="63401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1400" dirty="0" err="1">
                <a:solidFill>
                  <a:srgbClr val="8000FF"/>
                </a:solidFill>
                <a:highlight>
                  <a:srgbClr val="FFFFFF"/>
                </a:highlight>
                <a:latin typeface="Courier New" panose="02070309020205020404" pitchFamily="49" charset="0"/>
              </a:rPr>
              <a:t>void</a:t>
            </a:r>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EnfilerTete</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File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pF</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dirty="0" err="1">
                <a:solidFill>
                  <a:srgbClr val="8000FF"/>
                </a:solidFill>
                <a:highlight>
                  <a:srgbClr val="FFFFFF"/>
                </a:highlight>
                <a:latin typeface="Courier New" panose="02070309020205020404" pitchFamily="49" charset="0"/>
              </a:rPr>
              <a:t>int</a:t>
            </a:r>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element</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dirty="0" err="1">
                <a:solidFill>
                  <a:srgbClr val="8000FF"/>
                </a:solidFill>
                <a:highlight>
                  <a:srgbClr val="FFFFFF"/>
                </a:highlight>
                <a:latin typeface="Courier New" panose="02070309020205020404" pitchFamily="49" charset="0"/>
              </a:rPr>
              <a:t>int</a:t>
            </a:r>
            <a:r>
              <a:rPr lang="fr-FR" sz="1400" dirty="0">
                <a:solidFill>
                  <a:srgbClr val="000000"/>
                </a:solidFill>
                <a:highlight>
                  <a:srgbClr val="FFFFFF"/>
                </a:highlight>
                <a:latin typeface="Courier New" panose="02070309020205020404" pitchFamily="49" charset="0"/>
              </a:rPr>
              <a:t> i</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k</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c</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FF"/>
                </a:solidFill>
                <a:highlight>
                  <a:srgbClr val="FFFFFF"/>
                </a:highlight>
                <a:latin typeface="Courier New" panose="02070309020205020404" pitchFamily="49" charset="0"/>
              </a:rPr>
              <a:t>if</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indice_tete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dirty="0">
                <a:solidFill>
                  <a:srgbClr val="FF8000"/>
                </a:solidFill>
                <a:highlight>
                  <a:srgbClr val="FFFFFF"/>
                </a:highlight>
                <a:latin typeface="Courier New" panose="02070309020205020404" pitchFamily="49" charset="0"/>
              </a:rPr>
              <a:t>0</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&amp;&amp;</a:t>
            </a:r>
            <a:r>
              <a:rPr lang="fr-FR" sz="1400" dirty="0">
                <a:solidFill>
                  <a:srgbClr val="000000"/>
                </a:solidFill>
                <a:highlight>
                  <a:srgbClr val="FFFFFF"/>
                </a:highlight>
                <a:latin typeface="Courier New" panose="02070309020205020404" pitchFamily="49" charset="0"/>
              </a:rPr>
              <a:t> 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indice_queue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nb_elem_max</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dirty="0">
                <a:solidFill>
                  <a:srgbClr val="FF8000"/>
                </a:solidFill>
                <a:highlight>
                  <a:srgbClr val="FFFFFF"/>
                </a:highlight>
                <a:latin typeface="Courier New" panose="02070309020205020404" pitchFamily="49" charset="0"/>
              </a:rPr>
              <a:t>1</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printf</a:t>
            </a:r>
            <a:r>
              <a:rPr lang="en-US" sz="1400" b="1" dirty="0">
                <a:solidFill>
                  <a:srgbClr val="000080"/>
                </a:solidFill>
                <a:highlight>
                  <a:srgbClr val="FFFFFF"/>
                </a:highlight>
                <a:latin typeface="Courier New" panose="02070309020205020404" pitchFamily="49" charset="0"/>
              </a:rPr>
              <a:t>(</a:t>
            </a:r>
            <a:r>
              <a:rPr lang="en-US" sz="1400" dirty="0">
                <a:solidFill>
                  <a:srgbClr val="808080"/>
                </a:solidFill>
                <a:highlight>
                  <a:srgbClr val="FFFFFF"/>
                </a:highlight>
                <a:latin typeface="Courier New" panose="02070309020205020404" pitchFamily="49" charset="0"/>
              </a:rPr>
              <a:t>"\</a:t>
            </a:r>
            <a:r>
              <a:rPr lang="en-US" sz="1400" dirty="0" err="1">
                <a:solidFill>
                  <a:srgbClr val="808080"/>
                </a:solidFill>
                <a:highlight>
                  <a:srgbClr val="FFFFFF"/>
                </a:highlight>
                <a:latin typeface="Courier New" panose="02070309020205020404" pitchFamily="49" charset="0"/>
              </a:rPr>
              <a:t>nDeque</a:t>
            </a:r>
            <a:r>
              <a:rPr lang="en-US" sz="1400" dirty="0">
                <a:solidFill>
                  <a:srgbClr val="808080"/>
                </a:solidFill>
                <a:highlight>
                  <a:srgbClr val="FFFFFF"/>
                </a:highlight>
                <a:latin typeface="Courier New" panose="02070309020205020404" pitchFamily="49" charset="0"/>
              </a:rPr>
              <a:t> </a:t>
            </a:r>
            <a:r>
              <a:rPr lang="en-US" sz="1400" dirty="0" err="1">
                <a:solidFill>
                  <a:srgbClr val="808080"/>
                </a:solidFill>
                <a:highlight>
                  <a:srgbClr val="FFFFFF"/>
                </a:highlight>
                <a:latin typeface="Courier New" panose="02070309020205020404" pitchFamily="49" charset="0"/>
              </a:rPr>
              <a:t>est</a:t>
            </a:r>
            <a:r>
              <a:rPr lang="en-US" sz="1400" dirty="0">
                <a:solidFill>
                  <a:srgbClr val="808080"/>
                </a:solidFill>
                <a:highlight>
                  <a:srgbClr val="FFFFFF"/>
                </a:highlight>
                <a:latin typeface="Courier New" panose="02070309020205020404" pitchFamily="49" charset="0"/>
              </a:rPr>
              <a:t> </a:t>
            </a:r>
            <a:r>
              <a:rPr lang="en-US" sz="1400" dirty="0" err="1">
                <a:solidFill>
                  <a:srgbClr val="808080"/>
                </a:solidFill>
                <a:highlight>
                  <a:srgbClr val="FFFFFF"/>
                </a:highlight>
                <a:latin typeface="Courier New" panose="02070309020205020404" pitchFamily="49" charset="0"/>
              </a:rPr>
              <a:t>pleine</a:t>
            </a:r>
            <a:r>
              <a:rPr lang="en-US" sz="1400" dirty="0">
                <a:solidFill>
                  <a:srgbClr val="808080"/>
                </a:solidFill>
                <a:highlight>
                  <a:srgbClr val="FFFFFF"/>
                </a:highlight>
                <a:latin typeface="Courier New" panose="02070309020205020404" pitchFamily="49" charset="0"/>
              </a:rPr>
              <a:t>.\n"</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FF"/>
                </a:solidFill>
                <a:highlight>
                  <a:srgbClr val="FFFFFF"/>
                </a:highlight>
                <a:latin typeface="Courier New" panose="02070309020205020404" pitchFamily="49" charset="0"/>
              </a:rPr>
              <a:t>return</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nb_elem</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if</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pF</a:t>
            </a:r>
            <a:r>
              <a:rPr lang="en-US" sz="1400" b="1" dirty="0">
                <a:solidFill>
                  <a:srgbClr val="000080"/>
                </a:solidFill>
                <a:highlight>
                  <a:srgbClr val="FFFFFF"/>
                </a:highlight>
                <a:latin typeface="Courier New" panose="02070309020205020404" pitchFamily="49" charset="0"/>
              </a:rPr>
              <a:t>-&gt;</a:t>
            </a:r>
            <a:r>
              <a:rPr lang="en-US" sz="1400" dirty="0" err="1">
                <a:solidFill>
                  <a:srgbClr val="000000"/>
                </a:solidFill>
                <a:highlight>
                  <a:srgbClr val="FFFFFF"/>
                </a:highlight>
                <a:latin typeface="Courier New" panose="02070309020205020404" pitchFamily="49" charset="0"/>
              </a:rPr>
              <a:t>indice_tete</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FF8000"/>
                </a:solidFill>
                <a:highlight>
                  <a:srgbClr val="FFFFFF"/>
                </a:highlight>
                <a:latin typeface="Courier New" panose="02070309020205020404" pitchFamily="49" charset="0"/>
              </a:rPr>
              <a:t>1</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it-IT" sz="1400" dirty="0">
                <a:solidFill>
                  <a:srgbClr val="000000"/>
                </a:solidFill>
                <a:highlight>
                  <a:srgbClr val="FFFFFF"/>
                </a:highlight>
                <a:latin typeface="Courier New" panose="02070309020205020404" pitchFamily="49" charset="0"/>
              </a:rPr>
              <a:t>    pF</a:t>
            </a:r>
            <a:r>
              <a:rPr lang="it-IT" sz="1400" b="1" dirty="0">
                <a:solidFill>
                  <a:srgbClr val="000080"/>
                </a:solidFill>
                <a:highlight>
                  <a:srgbClr val="FFFFFF"/>
                </a:highlight>
                <a:latin typeface="Courier New" panose="02070309020205020404" pitchFamily="49" charset="0"/>
              </a:rPr>
              <a:t>-&gt;</a:t>
            </a:r>
            <a:r>
              <a:rPr lang="it-IT" sz="1400" dirty="0">
                <a:solidFill>
                  <a:srgbClr val="000000"/>
                </a:solidFill>
                <a:highlight>
                  <a:srgbClr val="FFFFFF"/>
                </a:highlight>
                <a:latin typeface="Courier New" panose="02070309020205020404" pitchFamily="49" charset="0"/>
              </a:rPr>
              <a:t>indice_tete </a:t>
            </a:r>
            <a:r>
              <a:rPr lang="it-IT" sz="1400" b="1" dirty="0">
                <a:solidFill>
                  <a:srgbClr val="000080"/>
                </a:solidFill>
                <a:highlight>
                  <a:srgbClr val="FFFFFF"/>
                </a:highlight>
                <a:latin typeface="Courier New" panose="02070309020205020404" pitchFamily="49" charset="0"/>
              </a:rPr>
              <a:t>=</a:t>
            </a:r>
            <a:r>
              <a:rPr lang="it-IT" sz="1400" dirty="0">
                <a:solidFill>
                  <a:srgbClr val="000000"/>
                </a:solidFill>
                <a:highlight>
                  <a:srgbClr val="FFFFFF"/>
                </a:highlight>
                <a:latin typeface="Courier New" panose="02070309020205020404" pitchFamily="49" charset="0"/>
              </a:rPr>
              <a:t> pF</a:t>
            </a:r>
            <a:r>
              <a:rPr lang="it-IT" sz="1400" b="1" dirty="0">
                <a:solidFill>
                  <a:srgbClr val="000080"/>
                </a:solidFill>
                <a:highlight>
                  <a:srgbClr val="FFFFFF"/>
                </a:highlight>
                <a:latin typeface="Courier New" panose="02070309020205020404" pitchFamily="49" charset="0"/>
              </a:rPr>
              <a:t>-&gt;</a:t>
            </a:r>
            <a:r>
              <a:rPr lang="it-IT" sz="1400" dirty="0">
                <a:solidFill>
                  <a:srgbClr val="000000"/>
                </a:solidFill>
                <a:highlight>
                  <a:srgbClr val="FFFFFF"/>
                </a:highlight>
                <a:latin typeface="Courier New" panose="02070309020205020404" pitchFamily="49" charset="0"/>
              </a:rPr>
              <a:t>indice_queue </a:t>
            </a:r>
            <a:r>
              <a:rPr lang="it-IT" sz="1400" b="1" dirty="0">
                <a:solidFill>
                  <a:srgbClr val="000080"/>
                </a:solidFill>
                <a:highlight>
                  <a:srgbClr val="FFFFFF"/>
                </a:highlight>
                <a:latin typeface="Courier New" panose="02070309020205020404" pitchFamily="49" charset="0"/>
              </a:rPr>
              <a:t>=</a:t>
            </a:r>
            <a:r>
              <a:rPr lang="it-IT" sz="1400" dirty="0">
                <a:solidFill>
                  <a:srgbClr val="000000"/>
                </a:solidFill>
                <a:highlight>
                  <a:srgbClr val="FFFFFF"/>
                </a:highlight>
                <a:latin typeface="Courier New" panose="02070309020205020404" pitchFamily="49" charset="0"/>
              </a:rPr>
              <a:t> </a:t>
            </a:r>
            <a:r>
              <a:rPr lang="it-IT" sz="1400" dirty="0">
                <a:solidFill>
                  <a:srgbClr val="FF8000"/>
                </a:solidFill>
                <a:highlight>
                  <a:srgbClr val="FFFFFF"/>
                </a:highlight>
                <a:latin typeface="Courier New" panose="02070309020205020404" pitchFamily="49" charset="0"/>
              </a:rPr>
              <a:t>0</a:t>
            </a:r>
            <a:r>
              <a:rPr lang="it-IT" sz="1400" b="1" dirty="0">
                <a:solidFill>
                  <a:srgbClr val="000080"/>
                </a:solidFill>
                <a:highlight>
                  <a:srgbClr val="FFFFFF"/>
                </a:highlight>
                <a:latin typeface="Courier New" panose="02070309020205020404" pitchFamily="49" charset="0"/>
              </a:rPr>
              <a:t>;</a:t>
            </a:r>
            <a:endParaRPr lang="it-IT" sz="1400" dirty="0">
              <a:solidFill>
                <a:srgbClr val="000000"/>
              </a:solidFill>
              <a:highlight>
                <a:srgbClr val="FFFFFF"/>
              </a:highlight>
              <a:latin typeface="Courier New" panose="02070309020205020404" pitchFamily="49" charset="0"/>
            </a:endParaRPr>
          </a:p>
          <a:p>
            <a:r>
              <a:rPr lang="it-IT" sz="1400" dirty="0">
                <a:solidFill>
                  <a:srgbClr val="000000"/>
                </a:solidFill>
                <a:highlight>
                  <a:srgbClr val="FFFFFF"/>
                </a:highlight>
                <a:latin typeface="Courier New" panose="02070309020205020404" pitchFamily="49" charset="0"/>
              </a:rPr>
              <a:t>    pF</a:t>
            </a:r>
            <a:r>
              <a:rPr lang="it-IT" sz="1400" b="1" dirty="0">
                <a:solidFill>
                  <a:srgbClr val="000080"/>
                </a:solidFill>
                <a:highlight>
                  <a:srgbClr val="FFFFFF"/>
                </a:highlight>
                <a:latin typeface="Courier New" panose="02070309020205020404" pitchFamily="49" charset="0"/>
              </a:rPr>
              <a:t>-&gt;</a:t>
            </a:r>
            <a:r>
              <a:rPr lang="it-IT" sz="1400" dirty="0">
                <a:solidFill>
                  <a:srgbClr val="000000"/>
                </a:solidFill>
                <a:highlight>
                  <a:srgbClr val="FFFFFF"/>
                </a:highlight>
                <a:latin typeface="Courier New" panose="02070309020205020404" pitchFamily="49" charset="0"/>
              </a:rPr>
              <a:t>tab</a:t>
            </a:r>
            <a:r>
              <a:rPr lang="it-IT" sz="1400" b="1" dirty="0">
                <a:solidFill>
                  <a:srgbClr val="000080"/>
                </a:solidFill>
                <a:highlight>
                  <a:srgbClr val="FFFFFF"/>
                </a:highlight>
                <a:latin typeface="Courier New" panose="02070309020205020404" pitchFamily="49" charset="0"/>
              </a:rPr>
              <a:t>[</a:t>
            </a:r>
            <a:r>
              <a:rPr lang="it-IT" sz="1400" dirty="0">
                <a:solidFill>
                  <a:srgbClr val="000000"/>
                </a:solidFill>
                <a:highlight>
                  <a:srgbClr val="FFFFFF"/>
                </a:highlight>
                <a:latin typeface="Courier New" panose="02070309020205020404" pitchFamily="49" charset="0"/>
              </a:rPr>
              <a:t>pF</a:t>
            </a:r>
            <a:r>
              <a:rPr lang="it-IT" sz="1400" b="1" dirty="0">
                <a:solidFill>
                  <a:srgbClr val="000080"/>
                </a:solidFill>
                <a:highlight>
                  <a:srgbClr val="FFFFFF"/>
                </a:highlight>
                <a:latin typeface="Courier New" panose="02070309020205020404" pitchFamily="49" charset="0"/>
              </a:rPr>
              <a:t>-&gt;</a:t>
            </a:r>
            <a:r>
              <a:rPr lang="it-IT" sz="1400" dirty="0">
                <a:solidFill>
                  <a:srgbClr val="000000"/>
                </a:solidFill>
                <a:highlight>
                  <a:srgbClr val="FFFFFF"/>
                </a:highlight>
                <a:latin typeface="Courier New" panose="02070309020205020404" pitchFamily="49" charset="0"/>
              </a:rPr>
              <a:t>indice_tete</a:t>
            </a:r>
            <a:r>
              <a:rPr lang="it-IT" sz="1400" b="1" dirty="0">
                <a:solidFill>
                  <a:srgbClr val="000080"/>
                </a:solidFill>
                <a:highlight>
                  <a:srgbClr val="FFFFFF"/>
                </a:highlight>
                <a:latin typeface="Courier New" panose="02070309020205020404" pitchFamily="49" charset="0"/>
              </a:rPr>
              <a:t>]</a:t>
            </a:r>
            <a:r>
              <a:rPr lang="it-IT" sz="1400" dirty="0">
                <a:solidFill>
                  <a:srgbClr val="000000"/>
                </a:solidFill>
                <a:highlight>
                  <a:srgbClr val="FFFFFF"/>
                </a:highlight>
                <a:latin typeface="Courier New" panose="02070309020205020404" pitchFamily="49" charset="0"/>
              </a:rPr>
              <a:t> </a:t>
            </a:r>
            <a:r>
              <a:rPr lang="it-IT" sz="1400" b="1" dirty="0">
                <a:solidFill>
                  <a:srgbClr val="000080"/>
                </a:solidFill>
                <a:highlight>
                  <a:srgbClr val="FFFFFF"/>
                </a:highlight>
                <a:latin typeface="Courier New" panose="02070309020205020404" pitchFamily="49" charset="0"/>
              </a:rPr>
              <a:t>=</a:t>
            </a:r>
            <a:r>
              <a:rPr lang="it-IT" sz="1400" dirty="0">
                <a:solidFill>
                  <a:srgbClr val="000000"/>
                </a:solidFill>
                <a:highlight>
                  <a:srgbClr val="FFFFFF"/>
                </a:highlight>
                <a:latin typeface="Courier New" panose="02070309020205020404" pitchFamily="49" charset="0"/>
              </a:rPr>
              <a:t> element</a:t>
            </a:r>
            <a:r>
              <a:rPr lang="it-IT" sz="1400" b="1" dirty="0">
                <a:solidFill>
                  <a:srgbClr val="000080"/>
                </a:solidFill>
                <a:highlight>
                  <a:srgbClr val="FFFFFF"/>
                </a:highlight>
                <a:latin typeface="Courier New" panose="02070309020205020404" pitchFamily="49" charset="0"/>
              </a:rPr>
              <a:t>;</a:t>
            </a:r>
            <a:endParaRPr lang="it-IT"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FF"/>
                </a:solidFill>
                <a:highlight>
                  <a:srgbClr val="FFFFFF"/>
                </a:highlight>
                <a:latin typeface="Courier New" panose="02070309020205020404" pitchFamily="49" charset="0"/>
              </a:rPr>
              <a:t>return</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FF"/>
                </a:solidFill>
                <a:highlight>
                  <a:srgbClr val="FFFFFF"/>
                </a:highlight>
                <a:latin typeface="Courier New" panose="02070309020205020404" pitchFamily="49" charset="0"/>
              </a:rPr>
              <a:t>if</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indice_queue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nb_elem_max</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dirty="0">
                <a:solidFill>
                  <a:srgbClr val="FF8000"/>
                </a:solidFill>
                <a:highlight>
                  <a:srgbClr val="FFFFFF"/>
                </a:highlight>
                <a:latin typeface="Courier New" panose="02070309020205020404" pitchFamily="49" charset="0"/>
              </a:rPr>
              <a:t>1</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c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pF</a:t>
            </a:r>
            <a:r>
              <a:rPr lang="fr-FR" sz="1400" b="1" dirty="0">
                <a:solidFill>
                  <a:srgbClr val="000080"/>
                </a:solidFill>
                <a:highlight>
                  <a:srgbClr val="FFFFFF"/>
                </a:highlight>
                <a:latin typeface="Courier New" panose="02070309020205020404" pitchFamily="49" charset="0"/>
              </a:rPr>
              <a:t>-&gt;</a:t>
            </a:r>
            <a:r>
              <a:rPr lang="fr-FR" sz="1400" dirty="0">
                <a:solidFill>
                  <a:srgbClr val="000000"/>
                </a:solidFill>
                <a:highlight>
                  <a:srgbClr val="FFFFFF"/>
                </a:highlight>
                <a:latin typeface="Courier New" panose="02070309020205020404" pitchFamily="49" charset="0"/>
              </a:rPr>
              <a:t>nb_elem</a:t>
            </a:r>
            <a:r>
              <a:rPr lang="fr-FR" sz="1400" b="1" dirty="0">
                <a:solidFill>
                  <a:srgbClr val="000080"/>
                </a:solidFill>
                <a:highlight>
                  <a:srgbClr val="FFFFFF"/>
                </a:highlight>
                <a:latin typeface="Courier New" panose="02070309020205020404" pitchFamily="49" charset="0"/>
              </a:rPr>
              <a:t>-</a:t>
            </a:r>
            <a:r>
              <a:rPr lang="fr-FR" sz="1400" dirty="0">
                <a:solidFill>
                  <a:srgbClr val="FF8000"/>
                </a:solidFill>
                <a:highlight>
                  <a:srgbClr val="FFFFFF"/>
                </a:highlight>
                <a:latin typeface="Courier New" panose="02070309020205020404" pitchFamily="49" charset="0"/>
              </a:rPr>
              <a:t>1</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k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indice_queue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dirty="0">
                <a:solidFill>
                  <a:srgbClr val="FF8000"/>
                </a:solidFill>
                <a:highlight>
                  <a:srgbClr val="FFFFFF"/>
                </a:highlight>
                <a:latin typeface="Courier New" panose="02070309020205020404" pitchFamily="49" charset="0"/>
              </a:rPr>
              <a:t>1</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nn-NO" sz="1400" dirty="0">
                <a:solidFill>
                  <a:srgbClr val="000000"/>
                </a:solidFill>
                <a:highlight>
                  <a:srgbClr val="FFFFFF"/>
                </a:highlight>
                <a:latin typeface="Courier New" panose="02070309020205020404" pitchFamily="49" charset="0"/>
              </a:rPr>
              <a:t>    </a:t>
            </a:r>
            <a:r>
              <a:rPr lang="nn-NO" sz="1400" b="1" dirty="0">
                <a:solidFill>
                  <a:srgbClr val="0000FF"/>
                </a:solidFill>
                <a:highlight>
                  <a:srgbClr val="FFFFFF"/>
                </a:highlight>
                <a:latin typeface="Courier New" panose="02070309020205020404" pitchFamily="49" charset="0"/>
              </a:rPr>
              <a:t>for</a:t>
            </a:r>
            <a:r>
              <a:rPr lang="nn-NO" sz="1400" dirty="0">
                <a:solidFill>
                  <a:srgbClr val="000000"/>
                </a:solidFill>
                <a:highlight>
                  <a:srgbClr val="FFFFFF"/>
                </a:highlight>
                <a:latin typeface="Courier New" panose="02070309020205020404" pitchFamily="49" charset="0"/>
              </a:rPr>
              <a:t> </a:t>
            </a:r>
            <a:r>
              <a:rPr lang="nn-NO" sz="1400" b="1" dirty="0">
                <a:solidFill>
                  <a:srgbClr val="000080"/>
                </a:solidFill>
                <a:highlight>
                  <a:srgbClr val="FFFFFF"/>
                </a:highlight>
                <a:latin typeface="Courier New" panose="02070309020205020404" pitchFamily="49" charset="0"/>
              </a:rPr>
              <a:t>(</a:t>
            </a:r>
            <a:r>
              <a:rPr lang="nn-NO" sz="1400" dirty="0">
                <a:solidFill>
                  <a:srgbClr val="000000"/>
                </a:solidFill>
                <a:highlight>
                  <a:srgbClr val="FFFFFF"/>
                </a:highlight>
                <a:latin typeface="Courier New" panose="02070309020205020404" pitchFamily="49" charset="0"/>
              </a:rPr>
              <a:t>i </a:t>
            </a:r>
            <a:r>
              <a:rPr lang="nn-NO" sz="1400" b="1" dirty="0">
                <a:solidFill>
                  <a:srgbClr val="000080"/>
                </a:solidFill>
                <a:highlight>
                  <a:srgbClr val="FFFFFF"/>
                </a:highlight>
                <a:latin typeface="Courier New" panose="02070309020205020404" pitchFamily="49" charset="0"/>
              </a:rPr>
              <a:t>=</a:t>
            </a:r>
            <a:r>
              <a:rPr lang="nn-NO" sz="1400" dirty="0">
                <a:solidFill>
                  <a:srgbClr val="000000"/>
                </a:solidFill>
                <a:highlight>
                  <a:srgbClr val="FFFFFF"/>
                </a:highlight>
                <a:latin typeface="Courier New" panose="02070309020205020404" pitchFamily="49" charset="0"/>
              </a:rPr>
              <a:t> </a:t>
            </a:r>
            <a:r>
              <a:rPr lang="nn-NO" sz="1400" dirty="0">
                <a:solidFill>
                  <a:srgbClr val="FF8000"/>
                </a:solidFill>
                <a:highlight>
                  <a:srgbClr val="FFFFFF"/>
                </a:highlight>
                <a:latin typeface="Courier New" panose="02070309020205020404" pitchFamily="49" charset="0"/>
              </a:rPr>
              <a:t>1</a:t>
            </a:r>
            <a:r>
              <a:rPr lang="nn-NO" sz="1400" b="1" dirty="0">
                <a:solidFill>
                  <a:srgbClr val="000080"/>
                </a:solidFill>
                <a:highlight>
                  <a:srgbClr val="FFFFFF"/>
                </a:highlight>
                <a:latin typeface="Courier New" panose="02070309020205020404" pitchFamily="49" charset="0"/>
              </a:rPr>
              <a:t>;</a:t>
            </a:r>
            <a:r>
              <a:rPr lang="nn-NO" sz="1400" dirty="0">
                <a:solidFill>
                  <a:srgbClr val="000000"/>
                </a:solidFill>
                <a:highlight>
                  <a:srgbClr val="FFFFFF"/>
                </a:highlight>
                <a:latin typeface="Courier New" panose="02070309020205020404" pitchFamily="49" charset="0"/>
              </a:rPr>
              <a:t> i </a:t>
            </a:r>
            <a:r>
              <a:rPr lang="nn-NO" sz="1400" b="1" dirty="0">
                <a:solidFill>
                  <a:srgbClr val="000080"/>
                </a:solidFill>
                <a:highlight>
                  <a:srgbClr val="FFFFFF"/>
                </a:highlight>
                <a:latin typeface="Courier New" panose="02070309020205020404" pitchFamily="49" charset="0"/>
              </a:rPr>
              <a:t>&lt;=</a:t>
            </a:r>
            <a:r>
              <a:rPr lang="nn-NO" sz="1400" dirty="0">
                <a:solidFill>
                  <a:srgbClr val="000000"/>
                </a:solidFill>
                <a:highlight>
                  <a:srgbClr val="FFFFFF"/>
                </a:highlight>
                <a:latin typeface="Courier New" panose="02070309020205020404" pitchFamily="49" charset="0"/>
              </a:rPr>
              <a:t> c</a:t>
            </a:r>
            <a:r>
              <a:rPr lang="nn-NO" sz="1400" b="1" dirty="0">
                <a:solidFill>
                  <a:srgbClr val="000080"/>
                </a:solidFill>
                <a:highlight>
                  <a:srgbClr val="FFFFFF"/>
                </a:highlight>
                <a:latin typeface="Courier New" panose="02070309020205020404" pitchFamily="49" charset="0"/>
              </a:rPr>
              <a:t>;</a:t>
            </a:r>
            <a:r>
              <a:rPr lang="nn-NO" sz="1400" dirty="0">
                <a:solidFill>
                  <a:srgbClr val="000000"/>
                </a:solidFill>
                <a:highlight>
                  <a:srgbClr val="FFFFFF"/>
                </a:highlight>
                <a:latin typeface="Courier New" panose="02070309020205020404" pitchFamily="49" charset="0"/>
              </a:rPr>
              <a:t> i</a:t>
            </a:r>
            <a:r>
              <a:rPr lang="nn-NO" sz="1400" b="1" dirty="0">
                <a:solidFill>
                  <a:srgbClr val="000080"/>
                </a:solidFill>
                <a:highlight>
                  <a:srgbClr val="FFFFFF"/>
                </a:highlight>
                <a:latin typeface="Courier New" panose="02070309020205020404" pitchFamily="49" charset="0"/>
              </a:rPr>
              <a:t>++)</a:t>
            </a:r>
            <a:r>
              <a:rPr lang="nn-NO" sz="1400" dirty="0">
                <a:solidFill>
                  <a:srgbClr val="000000"/>
                </a:solidFill>
                <a:highlight>
                  <a:srgbClr val="FFFFFF"/>
                </a:highlight>
                <a:latin typeface="Courier New" panose="02070309020205020404" pitchFamily="49" charset="0"/>
              </a:rPr>
              <a:t> </a:t>
            </a:r>
            <a:r>
              <a:rPr lang="nn-NO" sz="1400" b="1" dirty="0">
                <a:solidFill>
                  <a:srgbClr val="000080"/>
                </a:solidFill>
                <a:highlight>
                  <a:srgbClr val="FFFFFF"/>
                </a:highlight>
                <a:latin typeface="Courier New" panose="02070309020205020404" pitchFamily="49" charset="0"/>
              </a:rPr>
              <a:t>{</a:t>
            </a:r>
            <a:endParaRPr lang="nn-NO" sz="1400" dirty="0">
              <a:solidFill>
                <a:srgbClr val="000000"/>
              </a:solidFill>
              <a:highlight>
                <a:srgbClr val="FFFFFF"/>
              </a:highlight>
              <a:latin typeface="Courier New" panose="02070309020205020404" pitchFamily="49" charset="0"/>
            </a:endParaRPr>
          </a:p>
          <a:p>
            <a:r>
              <a:rPr lang="de-DE" sz="1400" dirty="0">
                <a:solidFill>
                  <a:srgbClr val="000000"/>
                </a:solidFill>
                <a:highlight>
                  <a:srgbClr val="FFFFFF"/>
                </a:highlight>
                <a:latin typeface="Courier New" panose="02070309020205020404" pitchFamily="49" charset="0"/>
              </a:rPr>
              <a:t>      </a:t>
            </a:r>
            <a:r>
              <a:rPr lang="de-DE" sz="1400" dirty="0" err="1">
                <a:solidFill>
                  <a:srgbClr val="000000"/>
                </a:solidFill>
                <a:highlight>
                  <a:srgbClr val="FFFFFF"/>
                </a:highlight>
                <a:latin typeface="Courier New" panose="02070309020205020404" pitchFamily="49" charset="0"/>
              </a:rPr>
              <a:t>pF</a:t>
            </a:r>
            <a:r>
              <a:rPr lang="de-DE" sz="1400" b="1" dirty="0">
                <a:solidFill>
                  <a:srgbClr val="000080"/>
                </a:solidFill>
                <a:highlight>
                  <a:srgbClr val="FFFFFF"/>
                </a:highlight>
                <a:latin typeface="Courier New" panose="02070309020205020404" pitchFamily="49" charset="0"/>
              </a:rPr>
              <a:t>-&gt;</a:t>
            </a:r>
            <a:r>
              <a:rPr lang="de-DE" sz="1400" dirty="0" err="1">
                <a:solidFill>
                  <a:srgbClr val="000000"/>
                </a:solidFill>
                <a:highlight>
                  <a:srgbClr val="FFFFFF"/>
                </a:highlight>
                <a:latin typeface="Courier New" panose="02070309020205020404" pitchFamily="49" charset="0"/>
              </a:rPr>
              <a:t>tab</a:t>
            </a:r>
            <a:r>
              <a:rPr lang="de-DE" sz="1400" b="1" dirty="0">
                <a:solidFill>
                  <a:srgbClr val="000080"/>
                </a:solidFill>
                <a:highlight>
                  <a:srgbClr val="FFFFFF"/>
                </a:highlight>
                <a:latin typeface="Courier New" panose="02070309020205020404" pitchFamily="49" charset="0"/>
              </a:rPr>
              <a:t>[</a:t>
            </a:r>
            <a:r>
              <a:rPr lang="de-DE" sz="1400" dirty="0">
                <a:solidFill>
                  <a:srgbClr val="000000"/>
                </a:solidFill>
                <a:highlight>
                  <a:srgbClr val="FFFFFF"/>
                </a:highlight>
                <a:latin typeface="Courier New" panose="02070309020205020404" pitchFamily="49" charset="0"/>
              </a:rPr>
              <a:t>k</a:t>
            </a:r>
            <a:r>
              <a:rPr lang="de-DE" sz="1400" b="1" dirty="0">
                <a:solidFill>
                  <a:srgbClr val="000080"/>
                </a:solidFill>
                <a:highlight>
                  <a:srgbClr val="FFFFFF"/>
                </a:highlight>
                <a:latin typeface="Courier New" panose="02070309020205020404" pitchFamily="49" charset="0"/>
              </a:rPr>
              <a:t>]</a:t>
            </a:r>
            <a:r>
              <a:rPr lang="de-DE" sz="1400" dirty="0">
                <a:solidFill>
                  <a:srgbClr val="000000"/>
                </a:solidFill>
                <a:highlight>
                  <a:srgbClr val="FFFFFF"/>
                </a:highlight>
                <a:latin typeface="Courier New" panose="02070309020205020404" pitchFamily="49" charset="0"/>
              </a:rPr>
              <a:t> </a:t>
            </a:r>
            <a:r>
              <a:rPr lang="de-DE" sz="1400" b="1" dirty="0">
                <a:solidFill>
                  <a:srgbClr val="000080"/>
                </a:solidFill>
                <a:highlight>
                  <a:srgbClr val="FFFFFF"/>
                </a:highlight>
                <a:latin typeface="Courier New" panose="02070309020205020404" pitchFamily="49" charset="0"/>
              </a:rPr>
              <a:t>=</a:t>
            </a:r>
            <a:r>
              <a:rPr lang="de-DE" sz="1400" dirty="0">
                <a:solidFill>
                  <a:srgbClr val="000000"/>
                </a:solidFill>
                <a:highlight>
                  <a:srgbClr val="FFFFFF"/>
                </a:highlight>
                <a:latin typeface="Courier New" panose="02070309020205020404" pitchFamily="49" charset="0"/>
              </a:rPr>
              <a:t> </a:t>
            </a:r>
            <a:r>
              <a:rPr lang="de-DE" sz="1400" dirty="0" err="1">
                <a:solidFill>
                  <a:srgbClr val="000000"/>
                </a:solidFill>
                <a:highlight>
                  <a:srgbClr val="FFFFFF"/>
                </a:highlight>
                <a:latin typeface="Courier New" panose="02070309020205020404" pitchFamily="49" charset="0"/>
              </a:rPr>
              <a:t>pF</a:t>
            </a:r>
            <a:r>
              <a:rPr lang="de-DE" sz="1400" b="1" dirty="0">
                <a:solidFill>
                  <a:srgbClr val="000080"/>
                </a:solidFill>
                <a:highlight>
                  <a:srgbClr val="FFFFFF"/>
                </a:highlight>
                <a:latin typeface="Courier New" panose="02070309020205020404" pitchFamily="49" charset="0"/>
              </a:rPr>
              <a:t>-&gt;</a:t>
            </a:r>
            <a:r>
              <a:rPr lang="de-DE" sz="1400" dirty="0" err="1">
                <a:solidFill>
                  <a:srgbClr val="000000"/>
                </a:solidFill>
                <a:highlight>
                  <a:srgbClr val="FFFFFF"/>
                </a:highlight>
                <a:latin typeface="Courier New" panose="02070309020205020404" pitchFamily="49" charset="0"/>
              </a:rPr>
              <a:t>tab</a:t>
            </a:r>
            <a:r>
              <a:rPr lang="de-DE" sz="1400" b="1" dirty="0">
                <a:solidFill>
                  <a:srgbClr val="000080"/>
                </a:solidFill>
                <a:highlight>
                  <a:srgbClr val="FFFFFF"/>
                </a:highlight>
                <a:latin typeface="Courier New" panose="02070309020205020404" pitchFamily="49" charset="0"/>
              </a:rPr>
              <a:t>[</a:t>
            </a:r>
            <a:r>
              <a:rPr lang="de-DE" sz="1400" dirty="0">
                <a:solidFill>
                  <a:srgbClr val="000000"/>
                </a:solidFill>
                <a:highlight>
                  <a:srgbClr val="FFFFFF"/>
                </a:highlight>
                <a:latin typeface="Courier New" panose="02070309020205020404" pitchFamily="49" charset="0"/>
              </a:rPr>
              <a:t>k </a:t>
            </a:r>
            <a:r>
              <a:rPr lang="de-DE" sz="1400" b="1" dirty="0">
                <a:solidFill>
                  <a:srgbClr val="000080"/>
                </a:solidFill>
                <a:highlight>
                  <a:srgbClr val="FFFFFF"/>
                </a:highlight>
                <a:latin typeface="Courier New" panose="02070309020205020404" pitchFamily="49" charset="0"/>
              </a:rPr>
              <a:t>-</a:t>
            </a:r>
            <a:r>
              <a:rPr lang="de-DE" sz="1400" dirty="0">
                <a:solidFill>
                  <a:srgbClr val="000000"/>
                </a:solidFill>
                <a:highlight>
                  <a:srgbClr val="FFFFFF"/>
                </a:highlight>
                <a:latin typeface="Courier New" panose="02070309020205020404" pitchFamily="49" charset="0"/>
              </a:rPr>
              <a:t> </a:t>
            </a:r>
            <a:r>
              <a:rPr lang="de-DE" sz="1400" dirty="0">
                <a:solidFill>
                  <a:srgbClr val="FF8000"/>
                </a:solidFill>
                <a:highlight>
                  <a:srgbClr val="FFFFFF"/>
                </a:highlight>
                <a:latin typeface="Courier New" panose="02070309020205020404" pitchFamily="49" charset="0"/>
              </a:rPr>
              <a:t>1</a:t>
            </a:r>
            <a:r>
              <a:rPr lang="de-DE" sz="1400" b="1" dirty="0">
                <a:solidFill>
                  <a:srgbClr val="000080"/>
                </a:solidFill>
                <a:highlight>
                  <a:srgbClr val="FFFFFF"/>
                </a:highlight>
                <a:latin typeface="Courier New" panose="02070309020205020404" pitchFamily="49" charset="0"/>
              </a:rPr>
              <a:t>];</a:t>
            </a:r>
            <a:endParaRPr lang="de-DE"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k</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pF</a:t>
            </a:r>
            <a:r>
              <a:rPr lang="fr-FR" sz="1400" b="1" dirty="0">
                <a:solidFill>
                  <a:srgbClr val="000080"/>
                </a:solidFill>
                <a:highlight>
                  <a:srgbClr val="FFFFFF"/>
                </a:highlight>
                <a:latin typeface="Courier New" panose="02070309020205020404" pitchFamily="49" charset="0"/>
              </a:rPr>
              <a:t>-&gt;</a:t>
            </a:r>
            <a:r>
              <a:rPr lang="fr-FR" sz="1400" dirty="0">
                <a:solidFill>
                  <a:srgbClr val="000000"/>
                </a:solidFill>
                <a:highlight>
                  <a:srgbClr val="FFFFFF"/>
                </a:highlight>
                <a:latin typeface="Courier New" panose="02070309020205020404" pitchFamily="49" charset="0"/>
              </a:rPr>
              <a:t>tab</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k</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element</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indice_tete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k</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indice_queue</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b="1" dirty="0" err="1">
                <a:solidFill>
                  <a:srgbClr val="0000FF"/>
                </a:solidFill>
                <a:highlight>
                  <a:srgbClr val="FFFFFF"/>
                </a:highlight>
                <a:latin typeface="Courier New" panose="02070309020205020404" pitchFamily="49" charset="0"/>
              </a:rPr>
              <a:t>else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indice_tete</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it-IT" sz="1400" dirty="0">
                <a:solidFill>
                  <a:srgbClr val="000000"/>
                </a:solidFill>
                <a:highlight>
                  <a:srgbClr val="FFFFFF"/>
                </a:highlight>
                <a:latin typeface="Courier New" panose="02070309020205020404" pitchFamily="49" charset="0"/>
              </a:rPr>
              <a:t>    pF</a:t>
            </a:r>
            <a:r>
              <a:rPr lang="it-IT" sz="1400" b="1" dirty="0">
                <a:solidFill>
                  <a:srgbClr val="000080"/>
                </a:solidFill>
                <a:highlight>
                  <a:srgbClr val="FFFFFF"/>
                </a:highlight>
                <a:latin typeface="Courier New" panose="02070309020205020404" pitchFamily="49" charset="0"/>
              </a:rPr>
              <a:t>-&gt;</a:t>
            </a:r>
            <a:r>
              <a:rPr lang="it-IT" sz="1400" dirty="0">
                <a:solidFill>
                  <a:srgbClr val="000000"/>
                </a:solidFill>
                <a:highlight>
                  <a:srgbClr val="FFFFFF"/>
                </a:highlight>
                <a:latin typeface="Courier New" panose="02070309020205020404" pitchFamily="49" charset="0"/>
              </a:rPr>
              <a:t>tab</a:t>
            </a:r>
            <a:r>
              <a:rPr lang="it-IT" sz="1400" b="1" dirty="0">
                <a:solidFill>
                  <a:srgbClr val="000080"/>
                </a:solidFill>
                <a:highlight>
                  <a:srgbClr val="FFFFFF"/>
                </a:highlight>
                <a:latin typeface="Courier New" panose="02070309020205020404" pitchFamily="49" charset="0"/>
              </a:rPr>
              <a:t>[</a:t>
            </a:r>
            <a:r>
              <a:rPr lang="it-IT" sz="1400" dirty="0">
                <a:solidFill>
                  <a:srgbClr val="000000"/>
                </a:solidFill>
                <a:highlight>
                  <a:srgbClr val="FFFFFF"/>
                </a:highlight>
                <a:latin typeface="Courier New" panose="02070309020205020404" pitchFamily="49" charset="0"/>
              </a:rPr>
              <a:t>pF</a:t>
            </a:r>
            <a:r>
              <a:rPr lang="it-IT" sz="1400" b="1" dirty="0">
                <a:solidFill>
                  <a:srgbClr val="000080"/>
                </a:solidFill>
                <a:highlight>
                  <a:srgbClr val="FFFFFF"/>
                </a:highlight>
                <a:latin typeface="Courier New" panose="02070309020205020404" pitchFamily="49" charset="0"/>
              </a:rPr>
              <a:t>-&gt;</a:t>
            </a:r>
            <a:r>
              <a:rPr lang="it-IT" sz="1400" dirty="0">
                <a:solidFill>
                  <a:srgbClr val="000000"/>
                </a:solidFill>
                <a:highlight>
                  <a:srgbClr val="FFFFFF"/>
                </a:highlight>
                <a:latin typeface="Courier New" panose="02070309020205020404" pitchFamily="49" charset="0"/>
              </a:rPr>
              <a:t>indice_tete</a:t>
            </a:r>
            <a:r>
              <a:rPr lang="it-IT" sz="1400" b="1" dirty="0">
                <a:solidFill>
                  <a:srgbClr val="000080"/>
                </a:solidFill>
                <a:highlight>
                  <a:srgbClr val="FFFFFF"/>
                </a:highlight>
                <a:latin typeface="Courier New" panose="02070309020205020404" pitchFamily="49" charset="0"/>
              </a:rPr>
              <a:t>]</a:t>
            </a:r>
            <a:r>
              <a:rPr lang="it-IT" sz="1400" dirty="0">
                <a:solidFill>
                  <a:srgbClr val="000000"/>
                </a:solidFill>
                <a:highlight>
                  <a:srgbClr val="FFFFFF"/>
                </a:highlight>
                <a:latin typeface="Courier New" panose="02070309020205020404" pitchFamily="49" charset="0"/>
              </a:rPr>
              <a:t> </a:t>
            </a:r>
            <a:r>
              <a:rPr lang="it-IT" sz="1400" b="1" dirty="0">
                <a:solidFill>
                  <a:srgbClr val="000080"/>
                </a:solidFill>
                <a:highlight>
                  <a:srgbClr val="FFFFFF"/>
                </a:highlight>
                <a:latin typeface="Courier New" panose="02070309020205020404" pitchFamily="49" charset="0"/>
              </a:rPr>
              <a:t>=</a:t>
            </a:r>
            <a:r>
              <a:rPr lang="it-IT" sz="1400" dirty="0">
                <a:solidFill>
                  <a:srgbClr val="000000"/>
                </a:solidFill>
                <a:highlight>
                  <a:srgbClr val="FFFFFF"/>
                </a:highlight>
                <a:latin typeface="Courier New" panose="02070309020205020404" pitchFamily="49" charset="0"/>
              </a:rPr>
              <a:t> element</a:t>
            </a:r>
            <a:r>
              <a:rPr lang="it-IT" sz="1400" b="1" dirty="0">
                <a:solidFill>
                  <a:srgbClr val="000080"/>
                </a:solidFill>
                <a:highlight>
                  <a:srgbClr val="FFFFFF"/>
                </a:highlight>
                <a:latin typeface="Courier New" panose="02070309020205020404" pitchFamily="49" charset="0"/>
              </a:rPr>
              <a:t>;</a:t>
            </a:r>
            <a:endParaRPr lang="it-IT"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b="1" dirty="0">
                <a:solidFill>
                  <a:srgbClr val="000080"/>
                </a:solidFill>
                <a:highlight>
                  <a:srgbClr val="FFFFFF"/>
                </a:highlight>
                <a:latin typeface="Courier New" panose="02070309020205020404" pitchFamily="49" charset="0"/>
              </a:rPr>
              <a:t>}</a:t>
            </a:r>
            <a:endParaRPr lang="fr-FR" sz="1400" dirty="0">
              <a:latin typeface="+mj-lt"/>
            </a:endParaRPr>
          </a:p>
        </p:txBody>
      </p:sp>
      <p:sp>
        <p:nvSpPr>
          <p:cNvPr id="2" name="TextBox 1">
            <a:extLst>
              <a:ext uri="{FF2B5EF4-FFF2-40B4-BE49-F238E27FC236}">
                <a16:creationId xmlns:a16="http://schemas.microsoft.com/office/drawing/2014/main" id="{BCF91FF9-DECB-A14C-A511-F0D3346E12E4}"/>
              </a:ext>
            </a:extLst>
          </p:cNvPr>
          <p:cNvSpPr txBox="1"/>
          <p:nvPr/>
        </p:nvSpPr>
        <p:spPr>
          <a:xfrm>
            <a:off x="315420" y="4053098"/>
            <a:ext cx="9725660" cy="2200602"/>
          </a:xfrm>
          <a:prstGeom prst="rect">
            <a:avLst/>
          </a:prstGeom>
          <a:solidFill>
            <a:schemeClr val="bg1"/>
          </a:solidFill>
        </p:spPr>
        <p:txBody>
          <a:bodyPr wrap="square" rtlCol="0">
            <a:spAutoFit/>
          </a:bodyPr>
          <a:lstStyle/>
          <a:p>
            <a:r>
              <a:rPr lang="fr-FR" sz="1400" dirty="0">
                <a:solidFill>
                  <a:srgbClr val="008000"/>
                </a:solidFill>
                <a:highlight>
                  <a:srgbClr val="FFFFFF"/>
                </a:highlight>
                <a:latin typeface="Courier New" panose="02070309020205020404" pitchFamily="49" charset="0"/>
              </a:rPr>
              <a:t>/* Implantation circulaire*/</a:t>
            </a:r>
            <a:endParaRPr lang="fr-FR" sz="1400" b="1" dirty="0">
              <a:solidFill>
                <a:srgbClr val="0000FF"/>
              </a:solidFill>
              <a:highlight>
                <a:srgbClr val="FFFFFF"/>
              </a:highlight>
              <a:latin typeface="Courier New" panose="02070309020205020404" pitchFamily="49" charset="0"/>
            </a:endParaRPr>
          </a:p>
          <a:p>
            <a:r>
              <a:rPr lang="fr-FR" sz="1400" b="1" dirty="0">
                <a:solidFill>
                  <a:srgbClr val="0000FF"/>
                </a:solidFill>
                <a:highlight>
                  <a:srgbClr val="FFFFFF"/>
                </a:highlight>
                <a:latin typeface="Courier New" panose="02070309020205020404" pitchFamily="49" charset="0"/>
              </a:rPr>
              <a:t>if</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indice_tete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 </a:t>
            </a:r>
            <a:r>
              <a:rPr lang="fr-FR" sz="1400" dirty="0">
                <a:solidFill>
                  <a:srgbClr val="FF8000"/>
                </a:solidFill>
                <a:highlight>
                  <a:srgbClr val="FFFFFF"/>
                </a:highlight>
                <a:latin typeface="Courier New" panose="02070309020205020404" pitchFamily="49" charset="0"/>
              </a:rPr>
              <a:t>0</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8000"/>
                </a:solidFill>
                <a:highlight>
                  <a:srgbClr val="FFFFFF"/>
                </a:highlight>
                <a:latin typeface="Courier New" panose="02070309020205020404" pitchFamily="49" charset="0"/>
              </a:rPr>
              <a:t>/* la pile n’est pas plein donc il y a de la place à la fin */</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pF</a:t>
            </a:r>
            <a:r>
              <a:rPr lang="fr-FR" sz="1400" b="1" dirty="0">
                <a:solidFill>
                  <a:srgbClr val="000080"/>
                </a:solidFill>
                <a:highlight>
                  <a:srgbClr val="FFFFFF"/>
                </a:highlight>
                <a:latin typeface="Courier New" panose="02070309020205020404" pitchFamily="49" charset="0"/>
              </a:rPr>
              <a:t>-&gt; </a:t>
            </a:r>
            <a:r>
              <a:rPr lang="fr-FR" sz="1400" dirty="0" err="1">
                <a:solidFill>
                  <a:srgbClr val="000000"/>
                </a:solidFill>
                <a:highlight>
                  <a:srgbClr val="FFFFFF"/>
                </a:highlight>
                <a:latin typeface="Courier New" panose="02070309020205020404" pitchFamily="49" charset="0"/>
              </a:rPr>
              <a:t>indice_tete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nb_elem_max</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1;</a:t>
            </a:r>
          </a:p>
          <a:p>
            <a:r>
              <a:rPr lang="fr-FR" sz="1400" dirty="0">
                <a:solidFill>
                  <a:srgbClr val="000000"/>
                </a:solidFill>
                <a:highlight>
                  <a:srgbClr val="FFFFFF"/>
                </a:highlight>
                <a:latin typeface="Courier New" panose="02070309020205020404" pitchFamily="49" charset="0"/>
              </a:rPr>
              <a:t>    </a:t>
            </a:r>
            <a:r>
              <a:rPr lang="it-IT" sz="1400" dirty="0" err="1">
                <a:solidFill>
                  <a:srgbClr val="000000"/>
                </a:solidFill>
                <a:highlight>
                  <a:srgbClr val="FFFFFF"/>
                </a:highlight>
                <a:latin typeface="Courier New" panose="02070309020205020404" pitchFamily="49" charset="0"/>
              </a:rPr>
              <a:t>pF</a:t>
            </a:r>
            <a:r>
              <a:rPr lang="it-IT" sz="1400" b="1" dirty="0">
                <a:solidFill>
                  <a:srgbClr val="000080"/>
                </a:solidFill>
                <a:highlight>
                  <a:srgbClr val="FFFFFF"/>
                </a:highlight>
                <a:latin typeface="Courier New" panose="02070309020205020404" pitchFamily="49" charset="0"/>
              </a:rPr>
              <a:t>-&gt;</a:t>
            </a:r>
            <a:r>
              <a:rPr lang="it-IT" sz="1400" dirty="0" err="1">
                <a:solidFill>
                  <a:srgbClr val="000000"/>
                </a:solidFill>
                <a:highlight>
                  <a:srgbClr val="FFFFFF"/>
                </a:highlight>
                <a:latin typeface="Courier New" panose="02070309020205020404" pitchFamily="49" charset="0"/>
              </a:rPr>
              <a:t>tab</a:t>
            </a:r>
            <a:r>
              <a:rPr lang="it-IT" sz="1400" b="1" dirty="0">
                <a:solidFill>
                  <a:srgbClr val="000080"/>
                </a:solidFill>
                <a:highlight>
                  <a:srgbClr val="FFFFFF"/>
                </a:highlight>
                <a:latin typeface="Courier New" panose="02070309020205020404" pitchFamily="49" charset="0"/>
              </a:rPr>
              <a:t>[</a:t>
            </a:r>
            <a:r>
              <a:rPr lang="it-IT" sz="1400" dirty="0" err="1">
                <a:solidFill>
                  <a:srgbClr val="000000"/>
                </a:solidFill>
                <a:highlight>
                  <a:srgbClr val="FFFFFF"/>
                </a:highlight>
                <a:latin typeface="Courier New" panose="02070309020205020404" pitchFamily="49" charset="0"/>
              </a:rPr>
              <a:t>pF</a:t>
            </a:r>
            <a:r>
              <a:rPr lang="it-IT" sz="1400" b="1" dirty="0">
                <a:solidFill>
                  <a:srgbClr val="000080"/>
                </a:solidFill>
                <a:highlight>
                  <a:srgbClr val="FFFFFF"/>
                </a:highlight>
                <a:latin typeface="Courier New" panose="02070309020205020404" pitchFamily="49" charset="0"/>
              </a:rPr>
              <a:t>-&gt;</a:t>
            </a:r>
            <a:r>
              <a:rPr lang="it-IT" sz="1400" dirty="0" err="1">
                <a:solidFill>
                  <a:srgbClr val="000000"/>
                </a:solidFill>
                <a:highlight>
                  <a:srgbClr val="FFFFFF"/>
                </a:highlight>
                <a:latin typeface="Courier New" panose="02070309020205020404" pitchFamily="49" charset="0"/>
              </a:rPr>
              <a:t>indice_tete</a:t>
            </a:r>
            <a:r>
              <a:rPr lang="it-IT" sz="1400" b="1" dirty="0">
                <a:solidFill>
                  <a:srgbClr val="000080"/>
                </a:solidFill>
                <a:highlight>
                  <a:srgbClr val="FFFFFF"/>
                </a:highlight>
                <a:latin typeface="Courier New" panose="02070309020205020404" pitchFamily="49" charset="0"/>
              </a:rPr>
              <a:t>]</a:t>
            </a:r>
            <a:r>
              <a:rPr lang="it-IT" sz="1400" dirty="0">
                <a:solidFill>
                  <a:srgbClr val="000000"/>
                </a:solidFill>
                <a:highlight>
                  <a:srgbClr val="FFFFFF"/>
                </a:highlight>
                <a:latin typeface="Courier New" panose="02070309020205020404" pitchFamily="49" charset="0"/>
              </a:rPr>
              <a:t> </a:t>
            </a:r>
            <a:r>
              <a:rPr lang="it-IT" sz="1400" b="1" dirty="0">
                <a:solidFill>
                  <a:srgbClr val="000080"/>
                </a:solidFill>
                <a:highlight>
                  <a:srgbClr val="FFFFFF"/>
                </a:highlight>
                <a:latin typeface="Courier New" panose="02070309020205020404" pitchFamily="49" charset="0"/>
              </a:rPr>
              <a:t>=</a:t>
            </a:r>
            <a:r>
              <a:rPr lang="it-IT" sz="1400" dirty="0">
                <a:solidFill>
                  <a:srgbClr val="000000"/>
                </a:solidFill>
                <a:highlight>
                  <a:srgbClr val="FFFFFF"/>
                </a:highlight>
                <a:latin typeface="Courier New" panose="02070309020205020404" pitchFamily="49" charset="0"/>
              </a:rPr>
              <a:t> </a:t>
            </a:r>
            <a:r>
              <a:rPr lang="it-IT" sz="1400" dirty="0" err="1">
                <a:solidFill>
                  <a:srgbClr val="000000"/>
                </a:solidFill>
                <a:highlight>
                  <a:srgbClr val="FFFFFF"/>
                </a:highlight>
                <a:latin typeface="Courier New" panose="02070309020205020404" pitchFamily="49" charset="0"/>
              </a:rPr>
              <a:t>element</a:t>
            </a:r>
            <a:r>
              <a:rPr lang="it-IT" sz="1400" b="1" dirty="0">
                <a:solidFill>
                  <a:srgbClr val="000080"/>
                </a:solidFill>
                <a:highlight>
                  <a:srgbClr val="FFFFFF"/>
                </a:highlight>
                <a:latin typeface="Courier New" panose="02070309020205020404" pitchFamily="49" charset="0"/>
              </a:rPr>
              <a:t>;</a:t>
            </a:r>
          </a:p>
          <a:p>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b="1" dirty="0" err="1">
                <a:solidFill>
                  <a:srgbClr val="0000FF"/>
                </a:solidFill>
                <a:highlight>
                  <a:srgbClr val="FFFFFF"/>
                </a:highlight>
                <a:latin typeface="Courier New" panose="02070309020205020404" pitchFamily="49" charset="0"/>
              </a:rPr>
              <a:t>else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it-IT" sz="1400" dirty="0">
                <a:solidFill>
                  <a:srgbClr val="000000"/>
                </a:solidFill>
                <a:highlight>
                  <a:srgbClr val="FFFFFF"/>
                </a:highlight>
                <a:latin typeface="Courier New" panose="02070309020205020404" pitchFamily="49" charset="0"/>
              </a:rPr>
              <a:t>……</a:t>
            </a:r>
          </a:p>
          <a:p>
            <a:endParaRPr lang="it-IT" sz="1400" dirty="0">
              <a:solidFill>
                <a:srgbClr val="000000"/>
              </a:solidFill>
              <a:highlight>
                <a:srgbClr val="FFFFFF"/>
              </a:highlight>
              <a:latin typeface="Courier New" panose="02070309020205020404" pitchFamily="49" charset="0"/>
            </a:endParaRPr>
          </a:p>
          <a:p>
            <a:endParaRPr lang="it-IT" sz="1100" dirty="0">
              <a:solidFill>
                <a:srgbClr val="000000"/>
              </a:solidFill>
              <a:highlight>
                <a:srgbClr val="FFFFFF"/>
              </a:highlight>
              <a:latin typeface="Courier New" panose="02070309020205020404" pitchFamily="49" charset="0"/>
            </a:endParaRPr>
          </a:p>
          <a:p>
            <a:endParaRPr lang="it-IT" sz="1400" dirty="0">
              <a:solidFill>
                <a:srgbClr val="000000"/>
              </a:solidFill>
              <a:highlight>
                <a:srgbClr val="FFFFFF"/>
              </a:highlight>
              <a:latin typeface="Courier New" panose="02070309020205020404" pitchFamily="49" charset="0"/>
            </a:endParaRPr>
          </a:p>
          <a:p>
            <a:endParaRPr lang="it-IT" sz="1400" dirty="0">
              <a:solidFill>
                <a:srgbClr val="000000"/>
              </a:solidFill>
              <a:highlight>
                <a:srgbClr val="FFFFFF"/>
              </a:highlight>
              <a:latin typeface="Courier New" panose="02070309020205020404" pitchFamily="49" charset="0"/>
            </a:endParaRP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CB1FFD10-E26C-A7D7-1DEA-659F12DED439}"/>
                  </a:ext>
                </a:extLst>
              </p14:cNvPr>
              <p14:cNvContentPartPr/>
              <p14:nvPr/>
            </p14:nvContentPartPr>
            <p14:xfrm>
              <a:off x="1505160" y="888480"/>
              <a:ext cx="8298000" cy="6314400"/>
            </p14:xfrm>
          </p:contentPart>
        </mc:Choice>
        <mc:Fallback>
          <p:pic>
            <p:nvPicPr>
              <p:cNvPr id="6" name="Ink 5">
                <a:extLst>
                  <a:ext uri="{FF2B5EF4-FFF2-40B4-BE49-F238E27FC236}">
                    <a16:creationId xmlns:a16="http://schemas.microsoft.com/office/drawing/2014/main" id="{CB1FFD10-E26C-A7D7-1DEA-659F12DED439}"/>
                  </a:ext>
                </a:extLst>
              </p:cNvPr>
              <p:cNvPicPr/>
              <p:nvPr/>
            </p:nvPicPr>
            <p:blipFill>
              <a:blip r:embed="rId4"/>
              <a:stretch>
                <a:fillRect/>
              </a:stretch>
            </p:blipFill>
            <p:spPr>
              <a:xfrm>
                <a:off x="1495800" y="879120"/>
                <a:ext cx="8316720" cy="6333120"/>
              </a:xfrm>
              <a:prstGeom prst="rect">
                <a:avLst/>
              </a:prstGeom>
            </p:spPr>
          </p:pic>
        </mc:Fallback>
      </mc:AlternateContent>
    </p:spTree>
    <p:extLst>
      <p:ext uri="{BB962C8B-B14F-4D97-AF65-F5344CB8AC3E}">
        <p14:creationId xmlns:p14="http://schemas.microsoft.com/office/powerpoint/2010/main" val="118849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err="1">
                <a:solidFill>
                  <a:srgbClr val="666666"/>
                </a:solidFill>
              </a:rPr>
              <a:t>Deque</a:t>
            </a:r>
            <a:r>
              <a:rPr lang="fr-FR" sz="2800" cap="small" spc="-1" dirty="0">
                <a:solidFill>
                  <a:srgbClr val="666666"/>
                </a:solidFill>
              </a:rPr>
              <a:t>: Ajouter un élément à la Queue (à la fin)</a:t>
            </a:r>
          </a:p>
        </p:txBody>
      </p:sp>
      <p:sp>
        <p:nvSpPr>
          <p:cNvPr id="5" name="Rectangle 4">
            <a:extLst>
              <a:ext uri="{FF2B5EF4-FFF2-40B4-BE49-F238E27FC236}">
                <a16:creationId xmlns:a16="http://schemas.microsoft.com/office/drawing/2014/main" id="{7E4E4E7F-56F7-40C3-8124-B825E979DD30}"/>
              </a:ext>
            </a:extLst>
          </p:cNvPr>
          <p:cNvSpPr/>
          <p:nvPr/>
        </p:nvSpPr>
        <p:spPr>
          <a:xfrm>
            <a:off x="39545" y="1008849"/>
            <a:ext cx="10062400" cy="677108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1400" dirty="0" err="1">
                <a:solidFill>
                  <a:srgbClr val="8000FF"/>
                </a:solidFill>
                <a:highlight>
                  <a:srgbClr val="FFFFFF"/>
                </a:highlight>
                <a:latin typeface="Courier New" panose="02070309020205020404" pitchFamily="49" charset="0"/>
              </a:rPr>
              <a:t>void</a:t>
            </a:r>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EnfilerQueue</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File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pF</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dirty="0" err="1">
                <a:solidFill>
                  <a:srgbClr val="8000FF"/>
                </a:solidFill>
                <a:highlight>
                  <a:srgbClr val="FFFFFF"/>
                </a:highlight>
                <a:latin typeface="Courier New" panose="02070309020205020404" pitchFamily="49" charset="0"/>
              </a:rPr>
              <a:t>int</a:t>
            </a:r>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element</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dirty="0" err="1">
                <a:solidFill>
                  <a:srgbClr val="8000FF"/>
                </a:solidFill>
                <a:highlight>
                  <a:srgbClr val="FFFFFF"/>
                </a:highlight>
                <a:latin typeface="Courier New" panose="02070309020205020404" pitchFamily="49" charset="0"/>
              </a:rPr>
              <a:t>int</a:t>
            </a:r>
            <a:r>
              <a:rPr lang="fr-FR" sz="1400" dirty="0">
                <a:solidFill>
                  <a:srgbClr val="000000"/>
                </a:solidFill>
                <a:highlight>
                  <a:srgbClr val="FFFFFF"/>
                </a:highlight>
                <a:latin typeface="Courier New" panose="02070309020205020404" pitchFamily="49" charset="0"/>
              </a:rPr>
              <a:t> i</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k</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FF"/>
                </a:solidFill>
                <a:highlight>
                  <a:srgbClr val="FFFFFF"/>
                </a:highlight>
                <a:latin typeface="Courier New" panose="02070309020205020404" pitchFamily="49" charset="0"/>
              </a:rPr>
              <a:t>if</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indice_tete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b="1" dirty="0">
                <a:solidFill>
                  <a:srgbClr val="000000"/>
                </a:solidFill>
                <a:highlight>
                  <a:srgbClr val="FFFFFF"/>
                </a:highlight>
                <a:latin typeface="Courier New" panose="02070309020205020404" pitchFamily="49" charset="0"/>
              </a:rPr>
              <a:t> </a:t>
            </a:r>
            <a:r>
              <a:rPr lang="fr-FR" sz="1400" dirty="0">
                <a:solidFill>
                  <a:srgbClr val="000000"/>
                </a:solidFill>
                <a:highlight>
                  <a:srgbClr val="FFFFFF"/>
                </a:highlight>
                <a:latin typeface="Courier New" panose="02070309020205020404" pitchFamily="49" charset="0"/>
              </a:rPr>
              <a:t>(pF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indice_queue</a:t>
            </a:r>
            <a:r>
              <a:rPr lang="fr-FR" sz="1400" dirty="0">
                <a:solidFill>
                  <a:srgbClr val="000000"/>
                </a:solidFill>
                <a:highlight>
                  <a:srgbClr val="FFFFFF"/>
                </a:highlight>
                <a:latin typeface="Courier New" panose="02070309020205020404" pitchFamily="49" charset="0"/>
              </a:rPr>
              <a:t> + 1) % 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nb_elem_max</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printf</a:t>
            </a:r>
            <a:r>
              <a:rPr lang="en-US" sz="1400" b="1" dirty="0">
                <a:solidFill>
                  <a:srgbClr val="000080"/>
                </a:solidFill>
                <a:highlight>
                  <a:srgbClr val="FFFFFF"/>
                </a:highlight>
                <a:latin typeface="Courier New" panose="02070309020205020404" pitchFamily="49" charset="0"/>
              </a:rPr>
              <a:t>(</a:t>
            </a:r>
            <a:r>
              <a:rPr lang="en-US" sz="1400" dirty="0">
                <a:solidFill>
                  <a:srgbClr val="808080"/>
                </a:solidFill>
                <a:highlight>
                  <a:srgbClr val="FFFFFF"/>
                </a:highlight>
                <a:latin typeface="Courier New" panose="02070309020205020404" pitchFamily="49" charset="0"/>
              </a:rPr>
              <a:t>"\</a:t>
            </a:r>
            <a:r>
              <a:rPr lang="en-US" sz="1400" dirty="0" err="1">
                <a:solidFill>
                  <a:srgbClr val="808080"/>
                </a:solidFill>
                <a:highlight>
                  <a:srgbClr val="FFFFFF"/>
                </a:highlight>
                <a:latin typeface="Courier New" panose="02070309020205020404" pitchFamily="49" charset="0"/>
              </a:rPr>
              <a:t>nDeque</a:t>
            </a:r>
            <a:r>
              <a:rPr lang="en-US" sz="1400" dirty="0">
                <a:solidFill>
                  <a:srgbClr val="808080"/>
                </a:solidFill>
                <a:highlight>
                  <a:srgbClr val="FFFFFF"/>
                </a:highlight>
                <a:latin typeface="Courier New" panose="02070309020205020404" pitchFamily="49" charset="0"/>
              </a:rPr>
              <a:t> </a:t>
            </a:r>
            <a:r>
              <a:rPr lang="en-US" sz="1400" dirty="0" err="1">
                <a:solidFill>
                  <a:srgbClr val="808080"/>
                </a:solidFill>
                <a:highlight>
                  <a:srgbClr val="FFFFFF"/>
                </a:highlight>
                <a:latin typeface="Courier New" panose="02070309020205020404" pitchFamily="49" charset="0"/>
              </a:rPr>
              <a:t>est</a:t>
            </a:r>
            <a:r>
              <a:rPr lang="en-US" sz="1400" dirty="0">
                <a:solidFill>
                  <a:srgbClr val="808080"/>
                </a:solidFill>
                <a:highlight>
                  <a:srgbClr val="FFFFFF"/>
                </a:highlight>
                <a:latin typeface="Courier New" panose="02070309020205020404" pitchFamily="49" charset="0"/>
              </a:rPr>
              <a:t> </a:t>
            </a:r>
            <a:r>
              <a:rPr lang="en-US" sz="1400" dirty="0" err="1">
                <a:solidFill>
                  <a:srgbClr val="808080"/>
                </a:solidFill>
                <a:highlight>
                  <a:srgbClr val="FFFFFF"/>
                </a:highlight>
                <a:latin typeface="Courier New" panose="02070309020205020404" pitchFamily="49" charset="0"/>
              </a:rPr>
              <a:t>pleine</a:t>
            </a:r>
            <a:r>
              <a:rPr lang="en-US" sz="1400" dirty="0">
                <a:solidFill>
                  <a:srgbClr val="808080"/>
                </a:solidFill>
                <a:highlight>
                  <a:srgbClr val="FFFFFF"/>
                </a:highlight>
                <a:latin typeface="Courier New" panose="02070309020205020404" pitchFamily="49" charset="0"/>
              </a:rPr>
              <a:t>.\n"</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FF"/>
                </a:solidFill>
                <a:highlight>
                  <a:srgbClr val="FFFFFF"/>
                </a:highlight>
                <a:latin typeface="Courier New" panose="02070309020205020404" pitchFamily="49" charset="0"/>
              </a:rPr>
              <a:t>return</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nb_elem</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endParaRPr lang="fr-FR"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if</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pF</a:t>
            </a:r>
            <a:r>
              <a:rPr lang="en-US" sz="1400" b="1" dirty="0">
                <a:solidFill>
                  <a:srgbClr val="000080"/>
                </a:solidFill>
                <a:highlight>
                  <a:srgbClr val="FFFFFF"/>
                </a:highlight>
                <a:latin typeface="Courier New" panose="02070309020205020404" pitchFamily="49" charset="0"/>
              </a:rPr>
              <a:t>-&gt;</a:t>
            </a:r>
            <a:r>
              <a:rPr lang="en-US" sz="1400" dirty="0" err="1">
                <a:solidFill>
                  <a:srgbClr val="000000"/>
                </a:solidFill>
                <a:highlight>
                  <a:srgbClr val="FFFFFF"/>
                </a:highlight>
                <a:latin typeface="Courier New" panose="02070309020205020404" pitchFamily="49" charset="0"/>
              </a:rPr>
              <a:t>indice_tete</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FF8000"/>
                </a:solidFill>
                <a:highlight>
                  <a:srgbClr val="FFFFFF"/>
                </a:highlight>
                <a:latin typeface="Courier New" panose="02070309020205020404" pitchFamily="49" charset="0"/>
              </a:rPr>
              <a:t>1</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it-IT" sz="1400" dirty="0">
                <a:solidFill>
                  <a:srgbClr val="000000"/>
                </a:solidFill>
                <a:highlight>
                  <a:srgbClr val="FFFFFF"/>
                </a:highlight>
                <a:latin typeface="Courier New" panose="02070309020205020404" pitchFamily="49" charset="0"/>
              </a:rPr>
              <a:t>    pF</a:t>
            </a:r>
            <a:r>
              <a:rPr lang="it-IT" sz="1400" b="1" dirty="0">
                <a:solidFill>
                  <a:srgbClr val="000080"/>
                </a:solidFill>
                <a:highlight>
                  <a:srgbClr val="FFFFFF"/>
                </a:highlight>
                <a:latin typeface="Courier New" panose="02070309020205020404" pitchFamily="49" charset="0"/>
              </a:rPr>
              <a:t>-&gt;</a:t>
            </a:r>
            <a:r>
              <a:rPr lang="it-IT" sz="1400" dirty="0">
                <a:solidFill>
                  <a:srgbClr val="000000"/>
                </a:solidFill>
                <a:highlight>
                  <a:srgbClr val="FFFFFF"/>
                </a:highlight>
                <a:latin typeface="Courier New" panose="02070309020205020404" pitchFamily="49" charset="0"/>
              </a:rPr>
              <a:t>indice_queue </a:t>
            </a:r>
            <a:r>
              <a:rPr lang="it-IT" sz="1400" b="1" dirty="0">
                <a:solidFill>
                  <a:srgbClr val="000080"/>
                </a:solidFill>
                <a:highlight>
                  <a:srgbClr val="FFFFFF"/>
                </a:highlight>
                <a:latin typeface="Courier New" panose="02070309020205020404" pitchFamily="49" charset="0"/>
              </a:rPr>
              <a:t>=</a:t>
            </a:r>
            <a:r>
              <a:rPr lang="it-IT" sz="1400" dirty="0">
                <a:solidFill>
                  <a:srgbClr val="000000"/>
                </a:solidFill>
                <a:highlight>
                  <a:srgbClr val="FFFFFF"/>
                </a:highlight>
                <a:latin typeface="Courier New" panose="02070309020205020404" pitchFamily="49" charset="0"/>
              </a:rPr>
              <a:t> pF</a:t>
            </a:r>
            <a:r>
              <a:rPr lang="it-IT" sz="1400" b="1" dirty="0">
                <a:solidFill>
                  <a:srgbClr val="000080"/>
                </a:solidFill>
                <a:highlight>
                  <a:srgbClr val="FFFFFF"/>
                </a:highlight>
                <a:latin typeface="Courier New" panose="02070309020205020404" pitchFamily="49" charset="0"/>
              </a:rPr>
              <a:t>-&gt;</a:t>
            </a:r>
            <a:r>
              <a:rPr lang="it-IT" sz="1400" dirty="0">
                <a:solidFill>
                  <a:srgbClr val="000000"/>
                </a:solidFill>
                <a:highlight>
                  <a:srgbClr val="FFFFFF"/>
                </a:highlight>
                <a:latin typeface="Courier New" panose="02070309020205020404" pitchFamily="49" charset="0"/>
              </a:rPr>
              <a:t>indice_tete </a:t>
            </a:r>
            <a:r>
              <a:rPr lang="it-IT" sz="1400" b="1" dirty="0">
                <a:solidFill>
                  <a:srgbClr val="000080"/>
                </a:solidFill>
                <a:highlight>
                  <a:srgbClr val="FFFFFF"/>
                </a:highlight>
                <a:latin typeface="Courier New" panose="02070309020205020404" pitchFamily="49" charset="0"/>
              </a:rPr>
              <a:t>=</a:t>
            </a:r>
            <a:r>
              <a:rPr lang="it-IT" sz="1400" dirty="0">
                <a:solidFill>
                  <a:srgbClr val="000000"/>
                </a:solidFill>
                <a:highlight>
                  <a:srgbClr val="FFFFFF"/>
                </a:highlight>
                <a:latin typeface="Courier New" panose="02070309020205020404" pitchFamily="49" charset="0"/>
              </a:rPr>
              <a:t> </a:t>
            </a:r>
            <a:r>
              <a:rPr lang="it-IT" sz="1400" dirty="0">
                <a:solidFill>
                  <a:srgbClr val="FF8000"/>
                </a:solidFill>
                <a:highlight>
                  <a:srgbClr val="FFFFFF"/>
                </a:highlight>
                <a:latin typeface="Courier New" panose="02070309020205020404" pitchFamily="49" charset="0"/>
              </a:rPr>
              <a:t>0</a:t>
            </a:r>
            <a:r>
              <a:rPr lang="it-IT" sz="1400" b="1" dirty="0">
                <a:solidFill>
                  <a:srgbClr val="000080"/>
                </a:solidFill>
                <a:highlight>
                  <a:srgbClr val="FFFFFF"/>
                </a:highlight>
                <a:latin typeface="Courier New" panose="02070309020205020404" pitchFamily="49" charset="0"/>
              </a:rPr>
              <a:t>;</a:t>
            </a:r>
            <a:endParaRPr lang="it-IT"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pF</a:t>
            </a:r>
            <a:r>
              <a:rPr lang="fr-FR" sz="1400" b="1" dirty="0">
                <a:solidFill>
                  <a:srgbClr val="000080"/>
                </a:solidFill>
                <a:highlight>
                  <a:srgbClr val="FFFFFF"/>
                </a:highlight>
                <a:latin typeface="Courier New" panose="02070309020205020404" pitchFamily="49" charset="0"/>
              </a:rPr>
              <a:t>-&gt;</a:t>
            </a:r>
            <a:r>
              <a:rPr lang="fr-FR" sz="1400" dirty="0">
                <a:solidFill>
                  <a:srgbClr val="000000"/>
                </a:solidFill>
                <a:highlight>
                  <a:srgbClr val="FFFFFF"/>
                </a:highlight>
                <a:latin typeface="Courier New" panose="02070309020205020404" pitchFamily="49" charset="0"/>
              </a:rPr>
              <a:t>tab</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indice_queue</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element</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FF"/>
                </a:solidFill>
                <a:highlight>
                  <a:srgbClr val="FFFFFF"/>
                </a:highlight>
                <a:latin typeface="Courier New" panose="02070309020205020404" pitchFamily="49" charset="0"/>
              </a:rPr>
              <a:t>return</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FF"/>
                </a:solidFill>
                <a:highlight>
                  <a:srgbClr val="FFFFFF"/>
                </a:highlight>
                <a:latin typeface="Courier New" panose="02070309020205020404" pitchFamily="49" charset="0"/>
              </a:rPr>
              <a:t>if</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indice_queue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nb_elem_max</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dirty="0">
                <a:solidFill>
                  <a:srgbClr val="FF8000"/>
                </a:solidFill>
                <a:highlight>
                  <a:srgbClr val="FFFFFF"/>
                </a:highlight>
                <a:latin typeface="Courier New" panose="02070309020205020404" pitchFamily="49" charset="0"/>
              </a:rPr>
              <a:t>1</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it-IT" sz="1400" dirty="0">
                <a:solidFill>
                  <a:srgbClr val="000000"/>
                </a:solidFill>
                <a:highlight>
                  <a:srgbClr val="FFFFFF"/>
                </a:highlight>
                <a:latin typeface="Courier New" panose="02070309020205020404" pitchFamily="49" charset="0"/>
              </a:rPr>
              <a:t>    k </a:t>
            </a:r>
            <a:r>
              <a:rPr lang="it-IT" sz="1400" b="1" dirty="0">
                <a:solidFill>
                  <a:srgbClr val="000080"/>
                </a:solidFill>
                <a:highlight>
                  <a:srgbClr val="FFFFFF"/>
                </a:highlight>
                <a:latin typeface="Courier New" panose="02070309020205020404" pitchFamily="49" charset="0"/>
              </a:rPr>
              <a:t>=</a:t>
            </a:r>
            <a:r>
              <a:rPr lang="it-IT" sz="1400" dirty="0">
                <a:solidFill>
                  <a:srgbClr val="000000"/>
                </a:solidFill>
                <a:highlight>
                  <a:srgbClr val="FFFFFF"/>
                </a:highlight>
                <a:latin typeface="Courier New" panose="02070309020205020404" pitchFamily="49" charset="0"/>
              </a:rPr>
              <a:t> pF</a:t>
            </a:r>
            <a:r>
              <a:rPr lang="it-IT" sz="1400" b="1" dirty="0">
                <a:solidFill>
                  <a:srgbClr val="000080"/>
                </a:solidFill>
                <a:highlight>
                  <a:srgbClr val="FFFFFF"/>
                </a:highlight>
                <a:latin typeface="Courier New" panose="02070309020205020404" pitchFamily="49" charset="0"/>
              </a:rPr>
              <a:t>-&gt;</a:t>
            </a:r>
            <a:r>
              <a:rPr lang="it-IT" sz="1400" dirty="0">
                <a:solidFill>
                  <a:srgbClr val="000000"/>
                </a:solidFill>
                <a:highlight>
                  <a:srgbClr val="FFFFFF"/>
                </a:highlight>
                <a:latin typeface="Courier New" panose="02070309020205020404" pitchFamily="49" charset="0"/>
              </a:rPr>
              <a:t>indice_tete </a:t>
            </a:r>
            <a:r>
              <a:rPr lang="it-IT" sz="1400" b="1" dirty="0">
                <a:solidFill>
                  <a:srgbClr val="000080"/>
                </a:solidFill>
                <a:highlight>
                  <a:srgbClr val="FFFFFF"/>
                </a:highlight>
                <a:latin typeface="Courier New" panose="02070309020205020404" pitchFamily="49" charset="0"/>
              </a:rPr>
              <a:t>-</a:t>
            </a:r>
            <a:r>
              <a:rPr lang="it-IT" sz="1400" dirty="0">
                <a:solidFill>
                  <a:srgbClr val="000000"/>
                </a:solidFill>
                <a:highlight>
                  <a:srgbClr val="FFFFFF"/>
                </a:highlight>
                <a:latin typeface="Courier New" panose="02070309020205020404" pitchFamily="49" charset="0"/>
              </a:rPr>
              <a:t> </a:t>
            </a:r>
            <a:r>
              <a:rPr lang="it-IT" sz="1400" dirty="0">
                <a:solidFill>
                  <a:srgbClr val="FF8000"/>
                </a:solidFill>
                <a:highlight>
                  <a:srgbClr val="FFFFFF"/>
                </a:highlight>
                <a:latin typeface="Courier New" panose="02070309020205020404" pitchFamily="49" charset="0"/>
              </a:rPr>
              <a:t>1</a:t>
            </a:r>
            <a:r>
              <a:rPr lang="it-IT" sz="1400" b="1" dirty="0">
                <a:solidFill>
                  <a:srgbClr val="000080"/>
                </a:solidFill>
                <a:highlight>
                  <a:srgbClr val="FFFFFF"/>
                </a:highlight>
                <a:latin typeface="Courier New" panose="02070309020205020404" pitchFamily="49" charset="0"/>
              </a:rPr>
              <a:t>;</a:t>
            </a:r>
            <a:endParaRPr lang="it-IT"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FF"/>
                </a:solidFill>
                <a:highlight>
                  <a:srgbClr val="FFFFFF"/>
                </a:highlight>
                <a:latin typeface="Courier New" panose="02070309020205020404" pitchFamily="49" charset="0"/>
              </a:rPr>
              <a:t>for</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i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indice_tete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dirty="0">
                <a:solidFill>
                  <a:srgbClr val="FF8000"/>
                </a:solidFill>
                <a:highlight>
                  <a:srgbClr val="FFFFFF"/>
                </a:highlight>
                <a:latin typeface="Courier New" panose="02070309020205020404" pitchFamily="49" charset="0"/>
              </a:rPr>
              <a:t>1</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i </a:t>
            </a:r>
            <a:r>
              <a:rPr lang="fr-FR" sz="1400" b="1" dirty="0">
                <a:solidFill>
                  <a:srgbClr val="000080"/>
                </a:solidFill>
                <a:highlight>
                  <a:srgbClr val="FFFFFF"/>
                </a:highlight>
                <a:latin typeface="Courier New" panose="02070309020205020404" pitchFamily="49" charset="0"/>
              </a:rPr>
              <a:t>&lt;</a:t>
            </a:r>
            <a:r>
              <a:rPr lang="fr-FR" sz="1400" dirty="0">
                <a:solidFill>
                  <a:srgbClr val="000000"/>
                </a:solidFill>
                <a:highlight>
                  <a:srgbClr val="FFFFFF"/>
                </a:highlight>
                <a:latin typeface="Courier New" panose="02070309020205020404" pitchFamily="49" charset="0"/>
              </a:rPr>
              <a:t> 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indice_queue</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i</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k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i</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FF"/>
                </a:solidFill>
                <a:highlight>
                  <a:srgbClr val="FFFFFF"/>
                </a:highlight>
                <a:latin typeface="Courier New" panose="02070309020205020404" pitchFamily="49" charset="0"/>
              </a:rPr>
              <a:t>if</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k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nb_elem_max</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dirty="0">
                <a:solidFill>
                  <a:srgbClr val="FF8000"/>
                </a:solidFill>
                <a:highlight>
                  <a:srgbClr val="FFFFFF"/>
                </a:highlight>
                <a:latin typeface="Courier New" panose="02070309020205020404" pitchFamily="49" charset="0"/>
              </a:rPr>
              <a:t>1</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pF</a:t>
            </a:r>
            <a:r>
              <a:rPr lang="fr-FR" sz="1400" b="1" dirty="0">
                <a:solidFill>
                  <a:srgbClr val="000080"/>
                </a:solidFill>
                <a:highlight>
                  <a:srgbClr val="FFFFFF"/>
                </a:highlight>
                <a:latin typeface="Courier New" panose="02070309020205020404" pitchFamily="49" charset="0"/>
              </a:rPr>
              <a:t>-&gt;</a:t>
            </a:r>
            <a:r>
              <a:rPr lang="fr-FR" sz="1400" dirty="0">
                <a:solidFill>
                  <a:srgbClr val="000000"/>
                </a:solidFill>
                <a:highlight>
                  <a:srgbClr val="FFFFFF"/>
                </a:highlight>
                <a:latin typeface="Courier New" panose="02070309020205020404" pitchFamily="49" charset="0"/>
              </a:rPr>
              <a:t>tab</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k</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dirty="0">
                <a:solidFill>
                  <a:srgbClr val="FF8000"/>
                </a:solidFill>
                <a:highlight>
                  <a:srgbClr val="FFFFFF"/>
                </a:highlight>
                <a:latin typeface="Courier New" panose="02070309020205020404" pitchFamily="49" charset="0"/>
              </a:rPr>
              <a:t>0</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err="1">
                <a:solidFill>
                  <a:srgbClr val="0000FF"/>
                </a:solidFill>
                <a:highlight>
                  <a:srgbClr val="FFFFFF"/>
                </a:highlight>
                <a:latin typeface="Courier New" panose="02070309020205020404" pitchFamily="49" charset="0"/>
              </a:rPr>
              <a:t>else</a:t>
            </a:r>
            <a:endParaRPr lang="fr-FR" sz="1400" dirty="0">
              <a:solidFill>
                <a:srgbClr val="000000"/>
              </a:solidFill>
              <a:highlight>
                <a:srgbClr val="FFFFFF"/>
              </a:highlight>
              <a:latin typeface="Courier New" panose="02070309020205020404" pitchFamily="49" charset="0"/>
            </a:endParaRPr>
          </a:p>
          <a:p>
            <a:r>
              <a:rPr lang="da-DK" sz="1400" dirty="0">
                <a:solidFill>
                  <a:srgbClr val="000000"/>
                </a:solidFill>
                <a:highlight>
                  <a:srgbClr val="FFFFFF"/>
                </a:highlight>
                <a:latin typeface="Courier New" panose="02070309020205020404" pitchFamily="49" charset="0"/>
              </a:rPr>
              <a:t>        pF</a:t>
            </a:r>
            <a:r>
              <a:rPr lang="da-DK" sz="1400" b="1" dirty="0">
                <a:solidFill>
                  <a:srgbClr val="000080"/>
                </a:solidFill>
                <a:highlight>
                  <a:srgbClr val="FFFFFF"/>
                </a:highlight>
                <a:latin typeface="Courier New" panose="02070309020205020404" pitchFamily="49" charset="0"/>
              </a:rPr>
              <a:t>-&gt;</a:t>
            </a:r>
            <a:r>
              <a:rPr lang="da-DK" sz="1400" dirty="0">
                <a:solidFill>
                  <a:srgbClr val="000000"/>
                </a:solidFill>
                <a:highlight>
                  <a:srgbClr val="FFFFFF"/>
                </a:highlight>
                <a:latin typeface="Courier New" panose="02070309020205020404" pitchFamily="49" charset="0"/>
              </a:rPr>
              <a:t>tab</a:t>
            </a:r>
            <a:r>
              <a:rPr lang="da-DK" sz="1400" b="1" dirty="0">
                <a:solidFill>
                  <a:srgbClr val="000080"/>
                </a:solidFill>
                <a:highlight>
                  <a:srgbClr val="FFFFFF"/>
                </a:highlight>
                <a:latin typeface="Courier New" panose="02070309020205020404" pitchFamily="49" charset="0"/>
              </a:rPr>
              <a:t>[</a:t>
            </a:r>
            <a:r>
              <a:rPr lang="da-DK" sz="1400" dirty="0">
                <a:solidFill>
                  <a:srgbClr val="000000"/>
                </a:solidFill>
                <a:highlight>
                  <a:srgbClr val="FFFFFF"/>
                </a:highlight>
                <a:latin typeface="Courier New" panose="02070309020205020404" pitchFamily="49" charset="0"/>
              </a:rPr>
              <a:t>k</a:t>
            </a:r>
            <a:r>
              <a:rPr lang="da-DK" sz="1400" b="1" dirty="0">
                <a:solidFill>
                  <a:srgbClr val="000080"/>
                </a:solidFill>
                <a:highlight>
                  <a:srgbClr val="FFFFFF"/>
                </a:highlight>
                <a:latin typeface="Courier New" panose="02070309020205020404" pitchFamily="49" charset="0"/>
              </a:rPr>
              <a:t>]</a:t>
            </a:r>
            <a:r>
              <a:rPr lang="da-DK" sz="1400" dirty="0">
                <a:solidFill>
                  <a:srgbClr val="000000"/>
                </a:solidFill>
                <a:highlight>
                  <a:srgbClr val="FFFFFF"/>
                </a:highlight>
                <a:latin typeface="Courier New" panose="02070309020205020404" pitchFamily="49" charset="0"/>
              </a:rPr>
              <a:t> </a:t>
            </a:r>
            <a:r>
              <a:rPr lang="da-DK" sz="1400" b="1" dirty="0">
                <a:solidFill>
                  <a:srgbClr val="000080"/>
                </a:solidFill>
                <a:highlight>
                  <a:srgbClr val="FFFFFF"/>
                </a:highlight>
                <a:latin typeface="Courier New" panose="02070309020205020404" pitchFamily="49" charset="0"/>
              </a:rPr>
              <a:t>=</a:t>
            </a:r>
            <a:r>
              <a:rPr lang="da-DK" sz="1400" dirty="0">
                <a:solidFill>
                  <a:srgbClr val="000000"/>
                </a:solidFill>
                <a:highlight>
                  <a:srgbClr val="FFFFFF"/>
                </a:highlight>
                <a:latin typeface="Courier New" panose="02070309020205020404" pitchFamily="49" charset="0"/>
              </a:rPr>
              <a:t> pF</a:t>
            </a:r>
            <a:r>
              <a:rPr lang="da-DK" sz="1400" b="1" dirty="0">
                <a:solidFill>
                  <a:srgbClr val="000080"/>
                </a:solidFill>
                <a:highlight>
                  <a:srgbClr val="FFFFFF"/>
                </a:highlight>
                <a:latin typeface="Courier New" panose="02070309020205020404" pitchFamily="49" charset="0"/>
              </a:rPr>
              <a:t>-&gt;</a:t>
            </a:r>
            <a:r>
              <a:rPr lang="da-DK" sz="1400" dirty="0">
                <a:solidFill>
                  <a:srgbClr val="000000"/>
                </a:solidFill>
                <a:highlight>
                  <a:srgbClr val="FFFFFF"/>
                </a:highlight>
                <a:latin typeface="Courier New" panose="02070309020205020404" pitchFamily="49" charset="0"/>
              </a:rPr>
              <a:t>tab</a:t>
            </a:r>
            <a:r>
              <a:rPr lang="da-DK" sz="1400" b="1" dirty="0">
                <a:solidFill>
                  <a:srgbClr val="000080"/>
                </a:solidFill>
                <a:highlight>
                  <a:srgbClr val="FFFFFF"/>
                </a:highlight>
                <a:latin typeface="Courier New" panose="02070309020205020404" pitchFamily="49" charset="0"/>
              </a:rPr>
              <a:t>[</a:t>
            </a:r>
            <a:r>
              <a:rPr lang="da-DK" sz="1400" dirty="0">
                <a:solidFill>
                  <a:srgbClr val="000000"/>
                </a:solidFill>
                <a:highlight>
                  <a:srgbClr val="FFFFFF"/>
                </a:highlight>
                <a:latin typeface="Courier New" panose="02070309020205020404" pitchFamily="49" charset="0"/>
              </a:rPr>
              <a:t>i </a:t>
            </a:r>
            <a:r>
              <a:rPr lang="da-DK" sz="1400" b="1" dirty="0">
                <a:solidFill>
                  <a:srgbClr val="000080"/>
                </a:solidFill>
                <a:highlight>
                  <a:srgbClr val="FFFFFF"/>
                </a:highlight>
                <a:latin typeface="Courier New" panose="02070309020205020404" pitchFamily="49" charset="0"/>
              </a:rPr>
              <a:t>+</a:t>
            </a:r>
            <a:r>
              <a:rPr lang="da-DK" sz="1400" dirty="0">
                <a:solidFill>
                  <a:srgbClr val="000000"/>
                </a:solidFill>
                <a:highlight>
                  <a:srgbClr val="FFFFFF"/>
                </a:highlight>
                <a:latin typeface="Courier New" panose="02070309020205020404" pitchFamily="49" charset="0"/>
              </a:rPr>
              <a:t> </a:t>
            </a:r>
            <a:r>
              <a:rPr lang="da-DK" sz="1400" dirty="0">
                <a:solidFill>
                  <a:srgbClr val="FF8000"/>
                </a:solidFill>
                <a:highlight>
                  <a:srgbClr val="FFFFFF"/>
                </a:highlight>
                <a:latin typeface="Courier New" panose="02070309020205020404" pitchFamily="49" charset="0"/>
              </a:rPr>
              <a:t>1</a:t>
            </a:r>
            <a:r>
              <a:rPr lang="da-DK" sz="1400" b="1" dirty="0">
                <a:solidFill>
                  <a:srgbClr val="000080"/>
                </a:solidFill>
                <a:highlight>
                  <a:srgbClr val="FFFFFF"/>
                </a:highlight>
                <a:latin typeface="Courier New" panose="02070309020205020404" pitchFamily="49" charset="0"/>
              </a:rPr>
              <a:t>];</a:t>
            </a:r>
            <a:endParaRPr lang="da-DK"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indice_queue</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indice_tete</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indice_queue</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pF</a:t>
            </a:r>
            <a:r>
              <a:rPr lang="fr-FR" sz="1400" b="1" dirty="0">
                <a:solidFill>
                  <a:srgbClr val="000080"/>
                </a:solidFill>
                <a:highlight>
                  <a:srgbClr val="FFFFFF"/>
                </a:highlight>
                <a:latin typeface="Courier New" panose="02070309020205020404" pitchFamily="49" charset="0"/>
              </a:rPr>
              <a:t>-&gt;</a:t>
            </a:r>
            <a:r>
              <a:rPr lang="fr-FR" sz="1400" dirty="0">
                <a:solidFill>
                  <a:srgbClr val="000000"/>
                </a:solidFill>
                <a:highlight>
                  <a:srgbClr val="FFFFFF"/>
                </a:highlight>
                <a:latin typeface="Courier New" panose="02070309020205020404" pitchFamily="49" charset="0"/>
              </a:rPr>
              <a:t>tab</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indice_queue</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element</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b="1" dirty="0">
                <a:solidFill>
                  <a:srgbClr val="000080"/>
                </a:solidFill>
                <a:highlight>
                  <a:srgbClr val="FFFFFF"/>
                </a:highlight>
                <a:latin typeface="Courier New" panose="02070309020205020404" pitchFamily="49" charset="0"/>
              </a:rPr>
              <a:t>}</a:t>
            </a:r>
            <a:endParaRPr lang="fr-FR" sz="1400" dirty="0">
              <a:latin typeface="+mj-lt"/>
            </a:endParaRPr>
          </a:p>
        </p:txBody>
      </p:sp>
      <p:sp>
        <p:nvSpPr>
          <p:cNvPr id="4" name="TextBox 3">
            <a:extLst>
              <a:ext uri="{FF2B5EF4-FFF2-40B4-BE49-F238E27FC236}">
                <a16:creationId xmlns:a16="http://schemas.microsoft.com/office/drawing/2014/main" id="{3B189B7C-4864-784E-A40C-466D7F26BE29}"/>
              </a:ext>
            </a:extLst>
          </p:cNvPr>
          <p:cNvSpPr txBox="1"/>
          <p:nvPr/>
        </p:nvSpPr>
        <p:spPr>
          <a:xfrm>
            <a:off x="176990" y="4235688"/>
            <a:ext cx="9725660" cy="3108543"/>
          </a:xfrm>
          <a:prstGeom prst="rect">
            <a:avLst/>
          </a:prstGeom>
          <a:solidFill>
            <a:schemeClr val="bg1"/>
          </a:solidFill>
        </p:spPr>
        <p:txBody>
          <a:bodyPr wrap="square" rtlCol="0">
            <a:spAutoFit/>
          </a:bodyPr>
          <a:lstStyle/>
          <a:p>
            <a:r>
              <a:rPr lang="fr-FR" sz="1400" dirty="0">
                <a:solidFill>
                  <a:srgbClr val="008000"/>
                </a:solidFill>
                <a:highlight>
                  <a:srgbClr val="FFFFFF"/>
                </a:highlight>
                <a:latin typeface="Courier New" panose="02070309020205020404" pitchFamily="49" charset="0"/>
              </a:rPr>
              <a:t>/* Implantation circulaire*/</a:t>
            </a:r>
            <a:endParaRPr lang="fr-FR" sz="1400" b="1" dirty="0">
              <a:solidFill>
                <a:srgbClr val="0000FF"/>
              </a:solidFill>
              <a:highlight>
                <a:srgbClr val="FFFFFF"/>
              </a:highlight>
              <a:latin typeface="Courier New" panose="02070309020205020404" pitchFamily="49" charset="0"/>
            </a:endParaRPr>
          </a:p>
          <a:p>
            <a:r>
              <a:rPr lang="fr-FR" sz="1400" b="1" dirty="0">
                <a:solidFill>
                  <a:srgbClr val="0000FF"/>
                </a:solidFill>
                <a:highlight>
                  <a:srgbClr val="FFFFFF"/>
                </a:highlight>
                <a:latin typeface="Courier New" panose="02070309020205020404" pitchFamily="49" charset="0"/>
              </a:rPr>
              <a:t>if</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pF</a:t>
            </a:r>
            <a:r>
              <a:rPr lang="fr-FR" sz="1400" b="1" dirty="0">
                <a:solidFill>
                  <a:srgbClr val="000080"/>
                </a:solidFill>
                <a:highlight>
                  <a:srgbClr val="FFFFFF"/>
                </a:highlight>
                <a:latin typeface="Courier New" panose="02070309020205020404" pitchFamily="49" charset="0"/>
              </a:rPr>
              <a:t>-&gt;</a:t>
            </a:r>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indice_queue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nb_elem_max</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dirty="0">
                <a:solidFill>
                  <a:srgbClr val="FF8000"/>
                </a:solidFill>
                <a:highlight>
                  <a:srgbClr val="FFFFFF"/>
                </a:highlight>
                <a:latin typeface="Courier New" panose="02070309020205020404" pitchFamily="49" charset="0"/>
              </a:rPr>
              <a:t>1</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8000"/>
                </a:solidFill>
                <a:highlight>
                  <a:srgbClr val="FFFFFF"/>
                </a:highlight>
                <a:latin typeface="Courier New" panose="02070309020205020404" pitchFamily="49" charset="0"/>
              </a:rPr>
              <a:t>/* la pile n’est pas plein donc il y a de la place à la tête */</a:t>
            </a:r>
            <a:endParaRPr lang="fr-FR" sz="1400" dirty="0">
              <a:solidFill>
                <a:srgbClr val="000000"/>
              </a:solidFill>
              <a:highlight>
                <a:srgbClr val="FFFFFF"/>
              </a:highlight>
              <a:latin typeface="Courier New" panose="02070309020205020404" pitchFamily="49" charset="0"/>
            </a:endParaRPr>
          </a:p>
          <a:p>
            <a:r>
              <a:rPr lang="fr-FR" sz="1400" dirty="0">
                <a:solidFill>
                  <a:srgbClr val="000000"/>
                </a:solidFill>
                <a:highlight>
                  <a:srgbClr val="FFFFFF"/>
                </a:highlight>
                <a:latin typeface="Courier New" panose="02070309020205020404" pitchFamily="49" charset="0"/>
              </a:rPr>
              <a:t>    pF</a:t>
            </a:r>
            <a:r>
              <a:rPr lang="fr-FR" sz="1400" b="1" dirty="0">
                <a:solidFill>
                  <a:srgbClr val="000080"/>
                </a:solidFill>
                <a:highlight>
                  <a:srgbClr val="FFFFFF"/>
                </a:highlight>
                <a:latin typeface="Courier New" panose="02070309020205020404" pitchFamily="49" charset="0"/>
              </a:rPr>
              <a:t>-&gt; </a:t>
            </a:r>
            <a:r>
              <a:rPr lang="fr-FR" sz="1400" dirty="0" err="1">
                <a:solidFill>
                  <a:srgbClr val="000000"/>
                </a:solidFill>
                <a:highlight>
                  <a:srgbClr val="FFFFFF"/>
                </a:highlight>
                <a:latin typeface="Courier New" panose="02070309020205020404" pitchFamily="49" charset="0"/>
              </a:rPr>
              <a:t>indice_queue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0;</a:t>
            </a:r>
          </a:p>
          <a:p>
            <a:r>
              <a:rPr lang="fr-FR" sz="1400" dirty="0">
                <a:solidFill>
                  <a:srgbClr val="000000"/>
                </a:solidFill>
                <a:highlight>
                  <a:srgbClr val="FFFFFF"/>
                </a:highlight>
                <a:latin typeface="Courier New" panose="02070309020205020404" pitchFamily="49" charset="0"/>
              </a:rPr>
              <a:t>    </a:t>
            </a:r>
            <a:endParaRPr lang="it-IT" sz="1400" b="1" dirty="0">
              <a:solidFill>
                <a:srgbClr val="000080"/>
              </a:solidFill>
              <a:highlight>
                <a:srgbClr val="FFFFFF"/>
              </a:highlight>
              <a:latin typeface="Courier New" panose="02070309020205020404" pitchFamily="49" charset="0"/>
            </a:endParaRPr>
          </a:p>
          <a:p>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b="1" dirty="0" err="1">
                <a:solidFill>
                  <a:srgbClr val="0000FF"/>
                </a:solidFill>
                <a:highlight>
                  <a:srgbClr val="FFFFFF"/>
                </a:highlight>
                <a:latin typeface="Courier New" panose="02070309020205020404" pitchFamily="49" charset="0"/>
              </a:rPr>
              <a:t>else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p>
          <a:p>
            <a:r>
              <a:rPr lang="fr-FR" sz="1400" b="1" dirty="0">
                <a:solidFill>
                  <a:srgbClr val="000080"/>
                </a:solidFill>
                <a:highlight>
                  <a:srgbClr val="FFFFFF"/>
                </a:highlight>
                <a:latin typeface="Courier New" panose="02070309020205020404" pitchFamily="49" charset="0"/>
              </a:rPr>
              <a:t>    (</a:t>
            </a:r>
            <a:r>
              <a:rPr lang="fr-FR" sz="1400" dirty="0">
                <a:solidFill>
                  <a:srgbClr val="000000"/>
                </a:solidFill>
                <a:highlight>
                  <a:srgbClr val="FFFFFF"/>
                </a:highlight>
                <a:latin typeface="Courier New" panose="02070309020205020404" pitchFamily="49" charset="0"/>
              </a:rPr>
              <a:t>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indice_queue</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fr-FR" sz="1400" b="1" dirty="0">
                <a:solidFill>
                  <a:srgbClr val="000080"/>
                </a:solidFill>
                <a:highlight>
                  <a:srgbClr val="FFFFFF"/>
                </a:highlight>
                <a:latin typeface="Courier New" panose="02070309020205020404" pitchFamily="49" charset="0"/>
              </a:rPr>
              <a:t>}</a:t>
            </a:r>
          </a:p>
          <a:p>
            <a:r>
              <a:rPr lang="fr-FR" sz="1400" dirty="0">
                <a:solidFill>
                  <a:srgbClr val="000000"/>
                </a:solidFill>
                <a:highlight>
                  <a:srgbClr val="FFFFFF"/>
                </a:highlight>
                <a:latin typeface="Courier New" panose="02070309020205020404" pitchFamily="49" charset="0"/>
              </a:rPr>
              <a:t>pF</a:t>
            </a:r>
            <a:r>
              <a:rPr lang="fr-FR" sz="1400" b="1" dirty="0">
                <a:solidFill>
                  <a:srgbClr val="000080"/>
                </a:solidFill>
                <a:highlight>
                  <a:srgbClr val="FFFFFF"/>
                </a:highlight>
                <a:latin typeface="Courier New" panose="02070309020205020404" pitchFamily="49" charset="0"/>
              </a:rPr>
              <a:t>-&gt;</a:t>
            </a:r>
            <a:r>
              <a:rPr lang="fr-FR" sz="1400" dirty="0">
                <a:solidFill>
                  <a:srgbClr val="000000"/>
                </a:solidFill>
                <a:highlight>
                  <a:srgbClr val="FFFFFF"/>
                </a:highlight>
                <a:latin typeface="Courier New" panose="02070309020205020404" pitchFamily="49" charset="0"/>
              </a:rPr>
              <a:t>tab</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pF</a:t>
            </a:r>
            <a:r>
              <a:rPr lang="fr-FR" sz="1400" b="1" dirty="0">
                <a:solidFill>
                  <a:srgbClr val="000080"/>
                </a:solidFill>
                <a:highlight>
                  <a:srgbClr val="FFFFFF"/>
                </a:highlight>
                <a:latin typeface="Courier New" panose="02070309020205020404" pitchFamily="49" charset="0"/>
              </a:rPr>
              <a:t>-&gt;</a:t>
            </a:r>
            <a:r>
              <a:rPr lang="fr-FR" sz="1400" dirty="0" err="1">
                <a:solidFill>
                  <a:srgbClr val="000000"/>
                </a:solidFill>
                <a:highlight>
                  <a:srgbClr val="FFFFFF"/>
                </a:highlight>
                <a:latin typeface="Courier New" panose="02070309020205020404" pitchFamily="49" charset="0"/>
              </a:rPr>
              <a:t>indice_queue</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a:t>
            </a:r>
            <a:r>
              <a:rPr lang="fr-FR" sz="1400" dirty="0" err="1">
                <a:solidFill>
                  <a:srgbClr val="000000"/>
                </a:solidFill>
                <a:highlight>
                  <a:srgbClr val="FFFFFF"/>
                </a:highlight>
                <a:latin typeface="Courier New" panose="02070309020205020404" pitchFamily="49" charset="0"/>
              </a:rPr>
              <a:t>element</a:t>
            </a:r>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endParaRPr lang="fr-FR" sz="1400" b="1" dirty="0">
              <a:solidFill>
                <a:srgbClr val="000080"/>
              </a:solidFill>
              <a:highlight>
                <a:srgbClr val="FFFFFF"/>
              </a:highlight>
              <a:latin typeface="Courier New" panose="02070309020205020404" pitchFamily="49" charset="0"/>
            </a:endParaRPr>
          </a:p>
          <a:p>
            <a:endParaRPr lang="fr-FR" sz="1400" b="1" dirty="0">
              <a:solidFill>
                <a:srgbClr val="000080"/>
              </a:solidFill>
              <a:highlight>
                <a:srgbClr val="FFFFFF"/>
              </a:highlight>
              <a:latin typeface="Courier New" panose="02070309020205020404" pitchFamily="49" charset="0"/>
            </a:endParaRPr>
          </a:p>
          <a:p>
            <a:endParaRPr lang="fr-FR" sz="1400" b="1" dirty="0">
              <a:solidFill>
                <a:srgbClr val="000080"/>
              </a:solidFill>
              <a:highlight>
                <a:srgbClr val="FFFFFF"/>
              </a:highlight>
              <a:latin typeface="Courier New" panose="02070309020205020404" pitchFamily="49" charset="0"/>
            </a:endParaRPr>
          </a:p>
          <a:p>
            <a:endParaRPr lang="fr-FR" sz="1400" b="1" dirty="0">
              <a:solidFill>
                <a:srgbClr val="000080"/>
              </a:solidFill>
              <a:highlight>
                <a:srgbClr val="FFFFFF"/>
              </a:highlight>
              <a:latin typeface="Courier New" panose="02070309020205020404" pitchFamily="49" charset="0"/>
            </a:endParaRPr>
          </a:p>
          <a:p>
            <a:endParaRPr lang="fr-FR" sz="1400" b="1" dirty="0">
              <a:solidFill>
                <a:srgbClr val="00008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9071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err="1">
                <a:solidFill>
                  <a:srgbClr val="666666"/>
                </a:solidFill>
              </a:rPr>
              <a:t>Deque</a:t>
            </a:r>
            <a:r>
              <a:rPr lang="fr-FR" sz="2800" cap="small" spc="-1" dirty="0">
                <a:solidFill>
                  <a:srgbClr val="666666"/>
                </a:solidFill>
              </a:rPr>
              <a:t>: Supprimer un élément à la tête (au début)</a:t>
            </a:r>
          </a:p>
        </p:txBody>
      </p:sp>
      <p:sp>
        <p:nvSpPr>
          <p:cNvPr id="5" name="Rectangle 4">
            <a:extLst>
              <a:ext uri="{FF2B5EF4-FFF2-40B4-BE49-F238E27FC236}">
                <a16:creationId xmlns:a16="http://schemas.microsoft.com/office/drawing/2014/main" id="{7E4E4E7F-56F7-40C3-8124-B825E979DD30}"/>
              </a:ext>
            </a:extLst>
          </p:cNvPr>
          <p:cNvSpPr/>
          <p:nvPr/>
        </p:nvSpPr>
        <p:spPr>
          <a:xfrm>
            <a:off x="39545" y="1199349"/>
            <a:ext cx="10062400" cy="563231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dirty="0" err="1">
                <a:solidFill>
                  <a:srgbClr val="8000FF"/>
                </a:solidFill>
                <a:highlight>
                  <a:srgbClr val="FFFFFF"/>
                </a:highlight>
                <a:latin typeface="Courier New" panose="02070309020205020404" pitchFamily="49" charset="0"/>
              </a:rPr>
              <a:t>int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DefilerTete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File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dirty="0" err="1">
                <a:solidFill>
                  <a:srgbClr val="8000FF"/>
                </a:solidFill>
                <a:highlight>
                  <a:srgbClr val="FFFFFF"/>
                </a:highlight>
                <a:latin typeface="Courier New" panose="02070309020205020404" pitchFamily="49" charset="0"/>
              </a:rPr>
              <a:t>int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element</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endParaRPr lang="fr-FR"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if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pF</a:t>
            </a:r>
            <a:r>
              <a:rPr lang="en-US" b="1" dirty="0">
                <a:solidFill>
                  <a:srgbClr val="000080"/>
                </a:solidFill>
                <a:highlight>
                  <a:srgbClr val="FFFFFF"/>
                </a:highlight>
                <a:latin typeface="Courier New" panose="02070309020205020404" pitchFamily="49" charset="0"/>
              </a:rPr>
              <a:t>-&gt;</a:t>
            </a:r>
            <a:r>
              <a:rPr lang="en-US" dirty="0" err="1">
                <a:solidFill>
                  <a:srgbClr val="000000"/>
                </a:solidFill>
                <a:highlight>
                  <a:srgbClr val="FFFFFF"/>
                </a:highlight>
                <a:latin typeface="Courier New" panose="02070309020205020404" pitchFamily="49" charset="0"/>
              </a:rPr>
              <a:t>indice_tete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pt-BR" dirty="0">
                <a:solidFill>
                  <a:srgbClr val="000000"/>
                </a:solidFill>
                <a:highlight>
                  <a:srgbClr val="FFFFFF"/>
                </a:highlight>
                <a:latin typeface="Courier New" panose="02070309020205020404" pitchFamily="49" charset="0"/>
              </a:rPr>
              <a:t>    printf</a:t>
            </a:r>
            <a:r>
              <a:rPr lang="pt-BR" b="1" dirty="0">
                <a:solidFill>
                  <a:srgbClr val="000080"/>
                </a:solidFill>
                <a:highlight>
                  <a:srgbClr val="FFFFFF"/>
                </a:highlight>
                <a:latin typeface="Courier New" panose="02070309020205020404" pitchFamily="49" charset="0"/>
              </a:rPr>
              <a:t>(</a:t>
            </a:r>
            <a:r>
              <a:rPr lang="pt-BR" dirty="0">
                <a:solidFill>
                  <a:srgbClr val="808080"/>
                </a:solidFill>
                <a:highlight>
                  <a:srgbClr val="FFFFFF"/>
                </a:highlight>
                <a:latin typeface="Courier New" panose="02070309020205020404" pitchFamily="49" charset="0"/>
              </a:rPr>
              <a:t>"\nDeque est vide.\n"</a:t>
            </a:r>
            <a:r>
              <a:rPr lang="pt-BR" b="1" dirty="0">
                <a:solidFill>
                  <a:srgbClr val="000080"/>
                </a:solidFill>
                <a:highlight>
                  <a:srgbClr val="FFFFFF"/>
                </a:highlight>
                <a:latin typeface="Courier New" panose="02070309020205020404" pitchFamily="49" charset="0"/>
              </a:rPr>
              <a:t>);</a:t>
            </a:r>
            <a:endParaRPr lang="pt-B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return</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0</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nb_elem</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element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a:solidFill>
                  <a:srgbClr val="000000"/>
                </a:solidFill>
                <a:highlight>
                  <a:srgbClr val="FFFFFF"/>
                </a:highlight>
                <a:latin typeface="Courier New" panose="02070309020205020404" pitchFamily="49" charset="0"/>
              </a:rPr>
              <a:t>tab</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a:solidFill>
                  <a:srgbClr val="000000"/>
                </a:solidFill>
                <a:highlight>
                  <a:srgbClr val="FFFFFF"/>
                </a:highlight>
                <a:latin typeface="Courier New" panose="02070309020205020404" pitchFamily="49" charset="0"/>
              </a:rPr>
              <a:t>tab</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0</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it-IT" dirty="0">
                <a:solidFill>
                  <a:srgbClr val="000000"/>
                </a:solidFill>
                <a:highlight>
                  <a:srgbClr val="FFFFFF"/>
                </a:highlight>
                <a:latin typeface="Courier New" panose="02070309020205020404" pitchFamily="49" charset="0"/>
              </a:rPr>
              <a:t>    pF</a:t>
            </a:r>
            <a:r>
              <a:rPr lang="it-IT" b="1" dirty="0">
                <a:solidFill>
                  <a:srgbClr val="000080"/>
                </a:solidFill>
                <a:highlight>
                  <a:srgbClr val="FFFFFF"/>
                </a:highlight>
                <a:latin typeface="Courier New" panose="02070309020205020404" pitchFamily="49" charset="0"/>
              </a:rPr>
              <a:t>-&gt;</a:t>
            </a:r>
            <a:r>
              <a:rPr lang="it-IT" dirty="0">
                <a:solidFill>
                  <a:srgbClr val="000000"/>
                </a:solidFill>
                <a:highlight>
                  <a:srgbClr val="FFFFFF"/>
                </a:highlight>
                <a:latin typeface="Courier New" panose="02070309020205020404" pitchFamily="49" charset="0"/>
              </a:rPr>
              <a:t>indice_tete </a:t>
            </a:r>
            <a:r>
              <a:rPr lang="it-IT" b="1" dirty="0">
                <a:solidFill>
                  <a:srgbClr val="000080"/>
                </a:solidFill>
                <a:highlight>
                  <a:srgbClr val="FFFFFF"/>
                </a:highlight>
                <a:latin typeface="Courier New" panose="02070309020205020404" pitchFamily="49" charset="0"/>
              </a:rPr>
              <a:t>=</a:t>
            </a:r>
            <a:r>
              <a:rPr lang="it-IT" dirty="0">
                <a:solidFill>
                  <a:srgbClr val="000000"/>
                </a:solidFill>
                <a:highlight>
                  <a:srgbClr val="FFFFFF"/>
                </a:highlight>
                <a:latin typeface="Courier New" panose="02070309020205020404" pitchFamily="49" charset="0"/>
              </a:rPr>
              <a:t> pF</a:t>
            </a:r>
            <a:r>
              <a:rPr lang="it-IT" b="1" dirty="0">
                <a:solidFill>
                  <a:srgbClr val="000080"/>
                </a:solidFill>
                <a:highlight>
                  <a:srgbClr val="FFFFFF"/>
                </a:highlight>
                <a:latin typeface="Courier New" panose="02070309020205020404" pitchFamily="49" charset="0"/>
              </a:rPr>
              <a:t>-&gt;</a:t>
            </a:r>
            <a:r>
              <a:rPr lang="it-IT" dirty="0">
                <a:solidFill>
                  <a:srgbClr val="000000"/>
                </a:solidFill>
                <a:highlight>
                  <a:srgbClr val="FFFFFF"/>
                </a:highlight>
                <a:latin typeface="Courier New" panose="02070309020205020404" pitchFamily="49" charset="0"/>
              </a:rPr>
              <a:t>indice_queue </a:t>
            </a:r>
            <a:r>
              <a:rPr lang="it-IT" b="1" dirty="0">
                <a:solidFill>
                  <a:srgbClr val="000080"/>
                </a:solidFill>
                <a:highlight>
                  <a:srgbClr val="FFFFFF"/>
                </a:highlight>
                <a:latin typeface="Courier New" panose="02070309020205020404" pitchFamily="49" charset="0"/>
              </a:rPr>
              <a:t>=</a:t>
            </a:r>
            <a:r>
              <a:rPr lang="it-IT" dirty="0">
                <a:solidFill>
                  <a:srgbClr val="000000"/>
                </a:solidFill>
                <a:highlight>
                  <a:srgbClr val="FFFFFF"/>
                </a:highlight>
                <a:latin typeface="Courier New" panose="02070309020205020404" pitchFamily="49" charset="0"/>
              </a:rPr>
              <a:t> </a:t>
            </a:r>
            <a:r>
              <a:rPr lang="it-IT" b="1" dirty="0">
                <a:solidFill>
                  <a:srgbClr val="000080"/>
                </a:solidFill>
                <a:highlight>
                  <a:srgbClr val="FFFFFF"/>
                </a:highlight>
                <a:latin typeface="Courier New" panose="02070309020205020404" pitchFamily="49" charset="0"/>
              </a:rPr>
              <a:t>-</a:t>
            </a:r>
            <a:r>
              <a:rPr lang="it-IT" dirty="0">
                <a:solidFill>
                  <a:srgbClr val="FF8000"/>
                </a:solidFill>
                <a:highlight>
                  <a:srgbClr val="FFFFFF"/>
                </a:highlight>
                <a:latin typeface="Courier New" panose="02070309020205020404" pitchFamily="49" charset="0"/>
              </a:rPr>
              <a:t>1</a:t>
            </a:r>
            <a:r>
              <a:rPr lang="it-IT" b="1" dirty="0">
                <a:solidFill>
                  <a:srgbClr val="000080"/>
                </a:solidFill>
                <a:highlight>
                  <a:srgbClr val="FFFFFF"/>
                </a:highlight>
                <a:latin typeface="Courier New" panose="02070309020205020404" pitchFamily="49" charset="0"/>
              </a:rPr>
              <a:t>;</a:t>
            </a:r>
            <a:endParaRPr lang="it-IT"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err="1">
                <a:solidFill>
                  <a:srgbClr val="0000FF"/>
                </a:solidFill>
                <a:highlight>
                  <a:srgbClr val="FFFFFF"/>
                </a:highlight>
                <a:latin typeface="Courier New" panose="02070309020205020404" pitchFamily="49" charset="0"/>
              </a:rPr>
              <a:t>else</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return</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element</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b="1" dirty="0">
                <a:solidFill>
                  <a:srgbClr val="000080"/>
                </a:solidFill>
                <a:highlight>
                  <a:srgbClr val="FFFFFF"/>
                </a:highlight>
                <a:latin typeface="Courier New" panose="02070309020205020404" pitchFamily="49" charset="0"/>
              </a:rPr>
              <a:t>}</a:t>
            </a:r>
            <a:endParaRPr lang="fr-FR" dirty="0">
              <a:latin typeface="+mj-lt"/>
            </a:endParaRPr>
          </a:p>
        </p:txBody>
      </p:sp>
      <p:sp>
        <p:nvSpPr>
          <p:cNvPr id="4" name="TextBox 3">
            <a:extLst>
              <a:ext uri="{FF2B5EF4-FFF2-40B4-BE49-F238E27FC236}">
                <a16:creationId xmlns:a16="http://schemas.microsoft.com/office/drawing/2014/main" id="{AC2E0655-C942-8541-AD27-D01EEE95B1EE}"/>
              </a:ext>
            </a:extLst>
          </p:cNvPr>
          <p:cNvSpPr txBox="1"/>
          <p:nvPr/>
        </p:nvSpPr>
        <p:spPr>
          <a:xfrm>
            <a:off x="315420" y="5665983"/>
            <a:ext cx="9725660" cy="3416320"/>
          </a:xfrm>
          <a:prstGeom prst="rect">
            <a:avLst/>
          </a:prstGeom>
          <a:solidFill>
            <a:schemeClr val="bg1"/>
          </a:solidFill>
        </p:spPr>
        <p:txBody>
          <a:bodyPr wrap="square" rtlCol="0">
            <a:spAutoFit/>
          </a:bodyPr>
          <a:lstStyle/>
          <a:p>
            <a:r>
              <a:rPr lang="fr-FR" dirty="0">
                <a:solidFill>
                  <a:srgbClr val="008000"/>
                </a:solidFill>
                <a:highlight>
                  <a:srgbClr val="FFFFFF"/>
                </a:highlight>
                <a:latin typeface="Courier New" panose="02070309020205020404" pitchFamily="49" charset="0"/>
              </a:rPr>
              <a:t>/* Implantation circulaire*/</a:t>
            </a:r>
            <a:endParaRPr lang="fr-FR" b="1" dirty="0">
              <a:solidFill>
                <a:srgbClr val="0000FF"/>
              </a:solidFill>
              <a:highlight>
                <a:srgbClr val="FFFFFF"/>
              </a:highlight>
              <a:latin typeface="Courier New" panose="02070309020205020404" pitchFamily="49" charset="0"/>
            </a:endParaRPr>
          </a:p>
          <a:p>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indice_tete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nb_elem_max</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1</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8000"/>
                </a:solidFill>
                <a:highlight>
                  <a:srgbClr val="FFFFFF"/>
                </a:highlight>
                <a:latin typeface="Courier New" panose="02070309020205020404" pitchFamily="49" charset="0"/>
              </a:rPr>
              <a:t>/* l’indice de la tête est à la fin du tableau */</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 </a:t>
            </a:r>
            <a:r>
              <a:rPr lang="fr-FR" dirty="0" err="1">
                <a:solidFill>
                  <a:srgbClr val="000000"/>
                </a:solidFill>
                <a:highlight>
                  <a:srgbClr val="FFFFFF"/>
                </a:highlight>
                <a:latin typeface="Courier New" panose="02070309020205020404" pitchFamily="49" charset="0"/>
              </a:rPr>
              <a:t>indice_tete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0;</a:t>
            </a:r>
            <a:endParaRPr lang="it-IT" b="1" dirty="0">
              <a:solidFill>
                <a:srgbClr val="000080"/>
              </a:solidFill>
              <a:highlight>
                <a:srgbClr val="FFFFFF"/>
              </a:highlight>
              <a:latin typeface="Courier New" panose="02070309020205020404" pitchFamily="49" charset="0"/>
            </a:endParaRPr>
          </a:p>
          <a:p>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b="1" dirty="0" err="1">
                <a:solidFill>
                  <a:srgbClr val="0000FF"/>
                </a:solidFill>
                <a:highlight>
                  <a:srgbClr val="FFFFFF"/>
                </a:highlight>
                <a:latin typeface="Courier New" panose="02070309020205020404" pitchFamily="49" charset="0"/>
              </a:rPr>
              <a:t>else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p>
          <a:p>
            <a:r>
              <a:rPr lang="fr-FR" b="1" dirty="0">
                <a:solidFill>
                  <a:srgbClr val="000080"/>
                </a:solidFill>
                <a:highlight>
                  <a:srgbClr val="FFFFFF"/>
                </a:highlight>
                <a:latin typeface="Courier New" panose="02070309020205020404" pitchFamily="49" charset="0"/>
              </a:rPr>
              <a:t>    (</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b="1" dirty="0">
                <a:solidFill>
                  <a:srgbClr val="000080"/>
                </a:solidFill>
                <a:highlight>
                  <a:srgbClr val="FFFFFF"/>
                </a:highlight>
                <a:latin typeface="Courier New" panose="02070309020205020404" pitchFamily="49" charset="0"/>
              </a:rPr>
              <a:t>}</a:t>
            </a:r>
          </a:p>
          <a:p>
            <a:endParaRPr lang="fr-FR" b="1" dirty="0">
              <a:solidFill>
                <a:srgbClr val="000080"/>
              </a:solidFill>
              <a:highlight>
                <a:srgbClr val="FFFFFF"/>
              </a:highlight>
              <a:latin typeface="Courier New" panose="02070309020205020404" pitchFamily="49" charset="0"/>
            </a:endParaRPr>
          </a:p>
          <a:p>
            <a:endParaRPr lang="fr-FR" b="1" dirty="0">
              <a:solidFill>
                <a:srgbClr val="000080"/>
              </a:solidFill>
              <a:highlight>
                <a:srgbClr val="FFFFFF"/>
              </a:highlight>
              <a:latin typeface="Courier New" panose="02070309020205020404" pitchFamily="49" charset="0"/>
            </a:endParaRPr>
          </a:p>
          <a:p>
            <a:endParaRPr lang="fr-FR" b="1" dirty="0">
              <a:solidFill>
                <a:srgbClr val="000080"/>
              </a:solidFill>
              <a:highlight>
                <a:srgbClr val="FFFFFF"/>
              </a:highlight>
              <a:latin typeface="Courier New" panose="02070309020205020404" pitchFamily="49" charset="0"/>
            </a:endParaRPr>
          </a:p>
          <a:p>
            <a:endParaRPr lang="fr-FR" b="1" dirty="0">
              <a:solidFill>
                <a:srgbClr val="000080"/>
              </a:solidFill>
              <a:highlight>
                <a:srgbClr val="FFFFFF"/>
              </a:highlight>
              <a:latin typeface="Courier New" panose="02070309020205020404" pitchFamily="49" charset="0"/>
            </a:endParaRPr>
          </a:p>
          <a:p>
            <a:endParaRPr lang="fr-FR" b="1" dirty="0">
              <a:solidFill>
                <a:srgbClr val="000080"/>
              </a:solidFill>
              <a:highlight>
                <a:srgbClr val="FFFFFF"/>
              </a:highlight>
              <a:latin typeface="Courier New" panose="02070309020205020404" pitchFamily="49" charset="0"/>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7A27AAC4-F751-833B-C3FA-4BCBA6BB443F}"/>
                  </a:ext>
                </a:extLst>
              </p14:cNvPr>
              <p14:cNvContentPartPr/>
              <p14:nvPr/>
            </p14:nvContentPartPr>
            <p14:xfrm>
              <a:off x="1050840" y="1621800"/>
              <a:ext cx="8544600" cy="5350320"/>
            </p14:xfrm>
          </p:contentPart>
        </mc:Choice>
        <mc:Fallback>
          <p:pic>
            <p:nvPicPr>
              <p:cNvPr id="3" name="Ink 2">
                <a:extLst>
                  <a:ext uri="{FF2B5EF4-FFF2-40B4-BE49-F238E27FC236}">
                    <a16:creationId xmlns:a16="http://schemas.microsoft.com/office/drawing/2014/main" id="{7A27AAC4-F751-833B-C3FA-4BCBA6BB443F}"/>
                  </a:ext>
                </a:extLst>
              </p:cNvPr>
              <p:cNvPicPr/>
              <p:nvPr/>
            </p:nvPicPr>
            <p:blipFill>
              <a:blip r:embed="rId4"/>
              <a:stretch>
                <a:fillRect/>
              </a:stretch>
            </p:blipFill>
            <p:spPr>
              <a:xfrm>
                <a:off x="1041480" y="1612440"/>
                <a:ext cx="8563320" cy="5369040"/>
              </a:xfrm>
              <a:prstGeom prst="rect">
                <a:avLst/>
              </a:prstGeom>
            </p:spPr>
          </p:pic>
        </mc:Fallback>
      </mc:AlternateContent>
    </p:spTree>
    <p:extLst>
      <p:ext uri="{BB962C8B-B14F-4D97-AF65-F5344CB8AC3E}">
        <p14:creationId xmlns:p14="http://schemas.microsoft.com/office/powerpoint/2010/main" val="57541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err="1">
                <a:solidFill>
                  <a:srgbClr val="666666"/>
                </a:solidFill>
              </a:rPr>
              <a:t>Deque</a:t>
            </a:r>
            <a:r>
              <a:rPr lang="fr-FR" sz="2800" cap="small" spc="-1" dirty="0">
                <a:solidFill>
                  <a:srgbClr val="666666"/>
                </a:solidFill>
              </a:rPr>
              <a:t>: Supprimer un élément à la Queue (à la fin)</a:t>
            </a:r>
          </a:p>
        </p:txBody>
      </p:sp>
      <p:sp>
        <p:nvSpPr>
          <p:cNvPr id="5" name="Rectangle 4">
            <a:extLst>
              <a:ext uri="{FF2B5EF4-FFF2-40B4-BE49-F238E27FC236}">
                <a16:creationId xmlns:a16="http://schemas.microsoft.com/office/drawing/2014/main" id="{7E4E4E7F-56F7-40C3-8124-B825E979DD30}"/>
              </a:ext>
            </a:extLst>
          </p:cNvPr>
          <p:cNvSpPr/>
          <p:nvPr/>
        </p:nvSpPr>
        <p:spPr>
          <a:xfrm>
            <a:off x="39545" y="1199349"/>
            <a:ext cx="10062400" cy="48013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dirty="0" err="1">
                <a:solidFill>
                  <a:srgbClr val="8000FF"/>
                </a:solidFill>
                <a:highlight>
                  <a:srgbClr val="FFFFFF"/>
                </a:highlight>
                <a:latin typeface="Courier New" panose="02070309020205020404" pitchFamily="49" charset="0"/>
              </a:rPr>
              <a:t>int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DefilerQueue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File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dirty="0" err="1">
                <a:solidFill>
                  <a:srgbClr val="8000FF"/>
                </a:solidFill>
                <a:highlight>
                  <a:srgbClr val="FFFFFF"/>
                </a:highlight>
                <a:latin typeface="Courier New" panose="02070309020205020404" pitchFamily="49" charset="0"/>
              </a:rPr>
              <a:t>int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element</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endParaRPr lang="fr-FR"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if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pF</a:t>
            </a:r>
            <a:r>
              <a:rPr lang="en-US" b="1" dirty="0">
                <a:solidFill>
                  <a:srgbClr val="000080"/>
                </a:solidFill>
                <a:highlight>
                  <a:srgbClr val="FFFFFF"/>
                </a:highlight>
                <a:latin typeface="Courier New" panose="02070309020205020404" pitchFamily="49" charset="0"/>
              </a:rPr>
              <a:t>-&gt;</a:t>
            </a:r>
            <a:r>
              <a:rPr lang="en-US" dirty="0" err="1">
                <a:solidFill>
                  <a:srgbClr val="000000"/>
                </a:solidFill>
                <a:highlight>
                  <a:srgbClr val="FFFFFF"/>
                </a:highlight>
                <a:latin typeface="Courier New" panose="02070309020205020404" pitchFamily="49" charset="0"/>
              </a:rPr>
              <a:t>indice_tete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pt-BR" dirty="0">
                <a:solidFill>
                  <a:srgbClr val="000000"/>
                </a:solidFill>
                <a:highlight>
                  <a:srgbClr val="FFFFFF"/>
                </a:highlight>
                <a:latin typeface="Courier New" panose="02070309020205020404" pitchFamily="49" charset="0"/>
              </a:rPr>
              <a:t>    printf</a:t>
            </a:r>
            <a:r>
              <a:rPr lang="pt-BR" b="1" dirty="0">
                <a:solidFill>
                  <a:srgbClr val="000080"/>
                </a:solidFill>
                <a:highlight>
                  <a:srgbClr val="FFFFFF"/>
                </a:highlight>
                <a:latin typeface="Courier New" panose="02070309020205020404" pitchFamily="49" charset="0"/>
              </a:rPr>
              <a:t>(</a:t>
            </a:r>
            <a:r>
              <a:rPr lang="pt-BR" dirty="0">
                <a:solidFill>
                  <a:srgbClr val="808080"/>
                </a:solidFill>
                <a:highlight>
                  <a:srgbClr val="FFFFFF"/>
                </a:highlight>
                <a:latin typeface="Courier New" panose="02070309020205020404" pitchFamily="49" charset="0"/>
              </a:rPr>
              <a:t>"\nDeque est vide.\n"</a:t>
            </a:r>
            <a:r>
              <a:rPr lang="pt-BR" b="1" dirty="0">
                <a:solidFill>
                  <a:srgbClr val="000080"/>
                </a:solidFill>
                <a:highlight>
                  <a:srgbClr val="FFFFFF"/>
                </a:highlight>
                <a:latin typeface="Courier New" panose="02070309020205020404" pitchFamily="49" charset="0"/>
              </a:rPr>
              <a:t>);</a:t>
            </a:r>
            <a:endParaRPr lang="pt-B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return</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0</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nb_elem</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element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a:solidFill>
                  <a:srgbClr val="000000"/>
                </a:solidFill>
                <a:highlight>
                  <a:srgbClr val="FFFFFF"/>
                </a:highlight>
                <a:latin typeface="Courier New" panose="02070309020205020404" pitchFamily="49" charset="0"/>
              </a:rPr>
              <a:t>tab</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a:solidFill>
                  <a:srgbClr val="000000"/>
                </a:solidFill>
                <a:highlight>
                  <a:srgbClr val="FFFFFF"/>
                </a:highlight>
                <a:latin typeface="Courier New" panose="02070309020205020404" pitchFamily="49" charset="0"/>
              </a:rPr>
              <a:t>tab</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0</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if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pF</a:t>
            </a:r>
            <a:r>
              <a:rPr lang="en-US" b="1" dirty="0">
                <a:solidFill>
                  <a:srgbClr val="000080"/>
                </a:solidFill>
                <a:highlight>
                  <a:srgbClr val="FFFFFF"/>
                </a:highlight>
                <a:latin typeface="Courier New" panose="02070309020205020404" pitchFamily="49" charset="0"/>
              </a:rPr>
              <a:t>-&gt;</a:t>
            </a:r>
            <a:r>
              <a:rPr lang="en-US" dirty="0" err="1">
                <a:solidFill>
                  <a:srgbClr val="000000"/>
                </a:solidFill>
                <a:highlight>
                  <a:srgbClr val="FFFFFF"/>
                </a:highlight>
                <a:latin typeface="Courier New" panose="02070309020205020404" pitchFamily="49" charset="0"/>
              </a:rPr>
              <a:t>indice_queue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indice_tete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FF8000"/>
                </a:solidFill>
                <a:highlight>
                  <a:srgbClr val="FFFFFF"/>
                </a:highlight>
                <a:latin typeface="Courier New" panose="02070309020205020404" pitchFamily="49" charset="0"/>
              </a:rPr>
              <a:t>1</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return</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element</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b="1" dirty="0">
                <a:solidFill>
                  <a:srgbClr val="000080"/>
                </a:solidFill>
                <a:highlight>
                  <a:srgbClr val="FFFFFF"/>
                </a:highlight>
                <a:latin typeface="Courier New" panose="02070309020205020404" pitchFamily="49" charset="0"/>
              </a:rPr>
              <a:t>}</a:t>
            </a:r>
            <a:endParaRPr lang="fr-FR" dirty="0">
              <a:latin typeface="+mj-lt"/>
            </a:endParaRPr>
          </a:p>
        </p:txBody>
      </p:sp>
      <p:sp>
        <p:nvSpPr>
          <p:cNvPr id="4" name="TextBox 3">
            <a:extLst>
              <a:ext uri="{FF2B5EF4-FFF2-40B4-BE49-F238E27FC236}">
                <a16:creationId xmlns:a16="http://schemas.microsoft.com/office/drawing/2014/main" id="{D4DFEF93-B144-774A-B4BE-25F2C8A99D63}"/>
              </a:ext>
            </a:extLst>
          </p:cNvPr>
          <p:cNvSpPr txBox="1"/>
          <p:nvPr/>
        </p:nvSpPr>
        <p:spPr>
          <a:xfrm>
            <a:off x="39545" y="4565563"/>
            <a:ext cx="10001535" cy="2585323"/>
          </a:xfrm>
          <a:prstGeom prst="rect">
            <a:avLst/>
          </a:prstGeom>
          <a:solidFill>
            <a:schemeClr val="bg1"/>
          </a:solidFill>
        </p:spPr>
        <p:txBody>
          <a:bodyPr wrap="square" rtlCol="0">
            <a:spAutoFit/>
          </a:bodyPr>
          <a:lstStyle/>
          <a:p>
            <a:r>
              <a:rPr lang="fr-FR" dirty="0">
                <a:solidFill>
                  <a:srgbClr val="008000"/>
                </a:solidFill>
                <a:highlight>
                  <a:srgbClr val="FFFFFF"/>
                </a:highlight>
                <a:latin typeface="Courier New" panose="02070309020205020404" pitchFamily="49" charset="0"/>
              </a:rPr>
              <a:t>/* Implantation circulaire*/</a:t>
            </a:r>
            <a:endParaRPr lang="fr-FR" b="1" dirty="0">
              <a:solidFill>
                <a:srgbClr val="0000FF"/>
              </a:solidFill>
              <a:highlight>
                <a:srgbClr val="FFFFFF"/>
              </a:highlight>
              <a:latin typeface="Courier New" panose="02070309020205020404" pitchFamily="49" charset="0"/>
            </a:endParaRPr>
          </a:p>
          <a:p>
            <a:r>
              <a:rPr lang="fr-FR" b="1" dirty="0">
                <a:solidFill>
                  <a:srgbClr val="0000FF"/>
                </a:solidFill>
                <a:highlight>
                  <a:srgbClr val="FFFFFF"/>
                </a:highlight>
                <a:latin typeface="Courier New" panose="02070309020205020404" pitchFamily="49" charset="0"/>
              </a:rPr>
              <a:t>  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indice_queue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0</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8000"/>
                </a:solidFill>
                <a:highlight>
                  <a:srgbClr val="FFFFFF"/>
                </a:highlight>
                <a:latin typeface="Courier New" panose="02070309020205020404" pitchFamily="49" charset="0"/>
              </a:rPr>
              <a:t>/* l’indice de la queue est au début du tableau */</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 </a:t>
            </a:r>
            <a:r>
              <a:rPr lang="fr-FR" dirty="0" err="1">
                <a:solidFill>
                  <a:srgbClr val="000000"/>
                </a:solidFill>
                <a:highlight>
                  <a:srgbClr val="FFFFFF"/>
                </a:highlight>
                <a:latin typeface="Courier New" panose="02070309020205020404" pitchFamily="49" charset="0"/>
              </a:rPr>
              <a:t>indice_queue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pF</a:t>
            </a:r>
            <a:r>
              <a:rPr lang="fr-FR" b="1" dirty="0">
                <a:solidFill>
                  <a:srgbClr val="000080"/>
                </a:solidFill>
                <a:highlight>
                  <a:srgbClr val="FFFFFF"/>
                </a:highlight>
                <a:latin typeface="Courier New" panose="02070309020205020404" pitchFamily="49" charset="0"/>
              </a:rPr>
              <a:t>-&gt; </a:t>
            </a:r>
            <a:r>
              <a:rPr lang="fr-FR" dirty="0" err="1">
                <a:solidFill>
                  <a:srgbClr val="000000"/>
                </a:solidFill>
                <a:highlight>
                  <a:srgbClr val="FFFFFF"/>
                </a:highlight>
                <a:latin typeface="Courier New" panose="02070309020205020404" pitchFamily="49" charset="0"/>
              </a:rPr>
              <a:t>nb_elem_max</a:t>
            </a:r>
            <a:r>
              <a:rPr lang="fr-FR" dirty="0">
                <a:solidFill>
                  <a:srgbClr val="000000"/>
                </a:solidFill>
                <a:highlight>
                  <a:srgbClr val="FFFFFF"/>
                </a:highlight>
                <a:latin typeface="Courier New" panose="02070309020205020404" pitchFamily="49" charset="0"/>
              </a:rPr>
              <a:t> - 1;</a:t>
            </a:r>
            <a:endParaRPr lang="it-IT" b="1" dirty="0">
              <a:solidFill>
                <a:srgbClr val="000080"/>
              </a:solidFill>
              <a:highlight>
                <a:srgbClr val="FFFFFF"/>
              </a:highlight>
              <a:latin typeface="Courier New" panose="02070309020205020404" pitchFamily="49" charset="0"/>
            </a:endParaRPr>
          </a:p>
          <a:p>
            <a:r>
              <a:rPr lang="fr-FR" b="1" dirty="0">
                <a:solidFill>
                  <a:srgbClr val="000080"/>
                </a:solidFill>
                <a:highlight>
                  <a:srgbClr val="FFFFFF"/>
                </a:highlight>
                <a:latin typeface="Courier New" panose="02070309020205020404" pitchFamily="49" charset="0"/>
              </a:rPr>
              <a:t>  }</a:t>
            </a:r>
            <a:r>
              <a:rPr lang="fr-FR" dirty="0">
                <a:solidFill>
                  <a:srgbClr val="000000"/>
                </a:solidFill>
                <a:highlight>
                  <a:srgbClr val="FFFFFF"/>
                </a:highlight>
                <a:latin typeface="Courier New" panose="02070309020205020404" pitchFamily="49" charset="0"/>
              </a:rPr>
              <a:t> </a:t>
            </a:r>
            <a:r>
              <a:rPr lang="fr-FR" b="1" dirty="0" err="1">
                <a:solidFill>
                  <a:srgbClr val="0000FF"/>
                </a:solidFill>
                <a:highlight>
                  <a:srgbClr val="FFFFFF"/>
                </a:highlight>
                <a:latin typeface="Courier New" panose="02070309020205020404" pitchFamily="49" charset="0"/>
              </a:rPr>
              <a:t>else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p>
          <a:p>
            <a:r>
              <a:rPr lang="fr-FR" b="1" dirty="0">
                <a:solidFill>
                  <a:srgbClr val="000080"/>
                </a:solidFill>
                <a:highlight>
                  <a:srgbClr val="FFFFFF"/>
                </a:highlight>
                <a:latin typeface="Courier New" panose="02070309020205020404" pitchFamily="49" charset="0"/>
              </a:rPr>
              <a:t>     (</a:t>
            </a:r>
            <a:r>
              <a:rPr lang="fr-FR" dirty="0">
                <a:solidFill>
                  <a:srgbClr val="000000"/>
                </a:solidFill>
                <a:highlight>
                  <a:srgbClr val="FFFFFF"/>
                </a:highlight>
                <a:latin typeface="Courier New" panose="02070309020205020404" pitchFamily="49" charset="0"/>
              </a:rPr>
              <a:t>pF</a:t>
            </a:r>
            <a:r>
              <a:rPr lang="fr-FR" b="1" dirty="0">
                <a:solidFill>
                  <a:srgbClr val="000080"/>
                </a:solidFill>
                <a:highlight>
                  <a:srgbClr val="FFFFFF"/>
                </a:highlight>
                <a:latin typeface="Courier New" panose="02070309020205020404" pitchFamily="49" charset="0"/>
              </a:rPr>
              <a:t>-&gt;</a:t>
            </a:r>
            <a:r>
              <a:rPr lang="fr-FR" dirty="0" err="1">
                <a:solidFill>
                  <a:srgbClr val="000000"/>
                </a:solidFill>
                <a:highlight>
                  <a:srgbClr val="FFFFFF"/>
                </a:highlight>
                <a:latin typeface="Courier New" panose="02070309020205020404" pitchFamily="49" charset="0"/>
              </a:rPr>
              <a:t>indice_queue</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b="1" dirty="0">
                <a:solidFill>
                  <a:srgbClr val="000080"/>
                </a:solidFill>
                <a:highlight>
                  <a:srgbClr val="FFFFFF"/>
                </a:highlight>
                <a:latin typeface="Courier New" panose="02070309020205020404" pitchFamily="49" charset="0"/>
              </a:rPr>
              <a:t>  }</a:t>
            </a:r>
          </a:p>
          <a:p>
            <a:r>
              <a:rPr lang="fr-FR" b="1" dirty="0">
                <a:solidFill>
                  <a:srgbClr val="0000FF"/>
                </a:solidFill>
                <a:highlight>
                  <a:srgbClr val="FFFFFF"/>
                </a:highlight>
                <a:latin typeface="Courier New" panose="02070309020205020404" pitchFamily="49" charset="0"/>
              </a:rPr>
              <a:t>  return</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element</a:t>
            </a:r>
            <a:r>
              <a:rPr lang="fr-FR" b="1" dirty="0">
                <a:solidFill>
                  <a:srgbClr val="000080"/>
                </a:solidFill>
                <a:highlight>
                  <a:srgbClr val="FFFFFF"/>
                </a:highlight>
                <a:latin typeface="Courier New" panose="02070309020205020404" pitchFamily="49" charset="0"/>
              </a:rPr>
              <a:t>;</a:t>
            </a:r>
          </a:p>
          <a:p>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9066321-6DE3-6B44-A58C-2F1CAC95D777}"/>
                  </a:ext>
                </a:extLst>
              </p14:cNvPr>
              <p14:cNvContentPartPr/>
              <p14:nvPr/>
            </p14:nvContentPartPr>
            <p14:xfrm>
              <a:off x="4956120" y="6010920"/>
              <a:ext cx="360" cy="360"/>
            </p14:xfrm>
          </p:contentPart>
        </mc:Choice>
        <mc:Fallback xmlns="">
          <p:pic>
            <p:nvPicPr>
              <p:cNvPr id="3" name="Ink 2">
                <a:extLst>
                  <a:ext uri="{FF2B5EF4-FFF2-40B4-BE49-F238E27FC236}">
                    <a16:creationId xmlns:a16="http://schemas.microsoft.com/office/drawing/2014/main" id="{B9066321-6DE3-6B44-A58C-2F1CAC95D777}"/>
                  </a:ext>
                </a:extLst>
              </p:cNvPr>
              <p:cNvPicPr/>
              <p:nvPr/>
            </p:nvPicPr>
            <p:blipFill>
              <a:blip r:embed="rId4"/>
              <a:stretch>
                <a:fillRect/>
              </a:stretch>
            </p:blipFill>
            <p:spPr>
              <a:xfrm>
                <a:off x="4946760" y="600156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73E7449E-7669-2496-B9A7-1A81587061DB}"/>
                  </a:ext>
                </a:extLst>
              </p14:cNvPr>
              <p14:cNvContentPartPr/>
              <p14:nvPr/>
            </p14:nvContentPartPr>
            <p14:xfrm>
              <a:off x="1485720" y="777600"/>
              <a:ext cx="7815960" cy="6406920"/>
            </p14:xfrm>
          </p:contentPart>
        </mc:Choice>
        <mc:Fallback>
          <p:pic>
            <p:nvPicPr>
              <p:cNvPr id="2" name="Ink 1">
                <a:extLst>
                  <a:ext uri="{FF2B5EF4-FFF2-40B4-BE49-F238E27FC236}">
                    <a16:creationId xmlns:a16="http://schemas.microsoft.com/office/drawing/2014/main" id="{73E7449E-7669-2496-B9A7-1A81587061DB}"/>
                  </a:ext>
                </a:extLst>
              </p:cNvPr>
              <p:cNvPicPr/>
              <p:nvPr/>
            </p:nvPicPr>
            <p:blipFill>
              <a:blip r:embed="rId6"/>
              <a:stretch>
                <a:fillRect/>
              </a:stretch>
            </p:blipFill>
            <p:spPr>
              <a:xfrm>
                <a:off x="1476360" y="768240"/>
                <a:ext cx="7834680" cy="6425640"/>
              </a:xfrm>
              <a:prstGeom prst="rect">
                <a:avLst/>
              </a:prstGeom>
            </p:spPr>
          </p:pic>
        </mc:Fallback>
      </mc:AlternateContent>
    </p:spTree>
    <p:extLst>
      <p:ext uri="{BB962C8B-B14F-4D97-AF65-F5344CB8AC3E}">
        <p14:creationId xmlns:p14="http://schemas.microsoft.com/office/powerpoint/2010/main" val="146554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400" cap="small" spc="-1" dirty="0">
                <a:solidFill>
                  <a:srgbClr val="666666"/>
                </a:solidFill>
              </a:rPr>
              <a:t>Exercices</a:t>
            </a:r>
          </a:p>
        </p:txBody>
      </p:sp>
      <p:sp>
        <p:nvSpPr>
          <p:cNvPr id="193" name="TextShape 2"/>
          <p:cNvSpPr txBox="1"/>
          <p:nvPr/>
        </p:nvSpPr>
        <p:spPr>
          <a:xfrm>
            <a:off x="503999" y="1152000"/>
            <a:ext cx="93131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Écrire la fonction qui affiche les éléments d’une file d’attente représentée avec un tableau circulaire</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C6A1F9CC-D9FE-ADAC-DD67-1F287F8338B4}"/>
                  </a:ext>
                </a:extLst>
              </p14:cNvPr>
              <p14:cNvContentPartPr/>
              <p14:nvPr/>
            </p14:nvContentPartPr>
            <p14:xfrm>
              <a:off x="950400" y="866520"/>
              <a:ext cx="9130320" cy="6693120"/>
            </p14:xfrm>
          </p:contentPart>
        </mc:Choice>
        <mc:Fallback>
          <p:pic>
            <p:nvPicPr>
              <p:cNvPr id="2" name="Ink 1">
                <a:extLst>
                  <a:ext uri="{FF2B5EF4-FFF2-40B4-BE49-F238E27FC236}">
                    <a16:creationId xmlns:a16="http://schemas.microsoft.com/office/drawing/2014/main" id="{C6A1F9CC-D9FE-ADAC-DD67-1F287F8338B4}"/>
                  </a:ext>
                </a:extLst>
              </p:cNvPr>
              <p:cNvPicPr/>
              <p:nvPr/>
            </p:nvPicPr>
            <p:blipFill>
              <a:blip r:embed="rId5"/>
              <a:stretch>
                <a:fillRect/>
              </a:stretch>
            </p:blipFill>
            <p:spPr>
              <a:xfrm>
                <a:off x="941040" y="857160"/>
                <a:ext cx="9149040" cy="6711840"/>
              </a:xfrm>
              <a:prstGeom prst="rect">
                <a:avLst/>
              </a:prstGeom>
            </p:spPr>
          </p:pic>
        </mc:Fallback>
      </mc:AlternateContent>
    </p:spTree>
    <p:extLst>
      <p:ext uri="{BB962C8B-B14F-4D97-AF65-F5344CB8AC3E}">
        <p14:creationId xmlns:p14="http://schemas.microsoft.com/office/powerpoint/2010/main" val="978695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400" cap="small" spc="-1" dirty="0">
                <a:solidFill>
                  <a:srgbClr val="666666"/>
                </a:solidFill>
              </a:rPr>
              <a:t>Exercices</a:t>
            </a:r>
          </a:p>
        </p:txBody>
      </p:sp>
      <p:sp>
        <p:nvSpPr>
          <p:cNvPr id="193" name="TextShape 2"/>
          <p:cNvSpPr txBox="1"/>
          <p:nvPr/>
        </p:nvSpPr>
        <p:spPr>
          <a:xfrm>
            <a:off x="503999" y="1152000"/>
            <a:ext cx="93131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Écrire la fonction qui affiche les éléments d’une file d’attente représentée avec un tableau circulaire</a:t>
            </a:r>
          </a:p>
        </p:txBody>
      </p:sp>
      <p:sp>
        <p:nvSpPr>
          <p:cNvPr id="4" name="Rectangle 3">
            <a:extLst>
              <a:ext uri="{FF2B5EF4-FFF2-40B4-BE49-F238E27FC236}">
                <a16:creationId xmlns:a16="http://schemas.microsoft.com/office/drawing/2014/main" id="{5A970882-0E29-4BC1-8E99-9D08929DE369}"/>
              </a:ext>
            </a:extLst>
          </p:cNvPr>
          <p:cNvSpPr/>
          <p:nvPr/>
        </p:nvSpPr>
        <p:spPr>
          <a:xfrm>
            <a:off x="671099" y="2115563"/>
            <a:ext cx="8978900" cy="452431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dirty="0" err="1">
                <a:solidFill>
                  <a:srgbClr val="8000FF"/>
                </a:solidFill>
                <a:highlight>
                  <a:srgbClr val="FFFFFF"/>
                </a:highlight>
                <a:latin typeface="Courier New" panose="02070309020205020404" pitchFamily="49" charset="0"/>
              </a:rPr>
              <a:t>void</a:t>
            </a:r>
            <a:r>
              <a:rPr lang="fr-FR" dirty="0">
                <a:solidFill>
                  <a:srgbClr val="000000"/>
                </a:solidFill>
                <a:highlight>
                  <a:srgbClr val="FFFFFF"/>
                </a:highlight>
                <a:latin typeface="Courier New" panose="02070309020205020404" pitchFamily="49" charset="0"/>
              </a:rPr>
              <a:t> Afficher</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File F</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EstVide</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F</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return</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it-IT" dirty="0">
                <a:solidFill>
                  <a:srgbClr val="000000"/>
                </a:solidFill>
                <a:highlight>
                  <a:srgbClr val="FFFFFF"/>
                </a:highlight>
                <a:latin typeface="Courier New" panose="02070309020205020404" pitchFamily="49" charset="0"/>
              </a:rPr>
              <a:t>  </a:t>
            </a:r>
            <a:r>
              <a:rPr lang="it-IT" b="1" dirty="0">
                <a:solidFill>
                  <a:srgbClr val="0000FF"/>
                </a:solidFill>
                <a:highlight>
                  <a:srgbClr val="FFFFFF"/>
                </a:highlight>
                <a:latin typeface="Courier New" panose="02070309020205020404" pitchFamily="49" charset="0"/>
              </a:rPr>
              <a:t>if</a:t>
            </a:r>
            <a:r>
              <a:rPr lang="it-IT" dirty="0">
                <a:solidFill>
                  <a:srgbClr val="000000"/>
                </a:solidFill>
                <a:highlight>
                  <a:srgbClr val="FFFFFF"/>
                </a:highlight>
                <a:latin typeface="Courier New" panose="02070309020205020404" pitchFamily="49" charset="0"/>
              </a:rPr>
              <a:t> </a:t>
            </a:r>
            <a:r>
              <a:rPr lang="it-IT" b="1" dirty="0">
                <a:solidFill>
                  <a:srgbClr val="000080"/>
                </a:solidFill>
                <a:highlight>
                  <a:srgbClr val="FFFFFF"/>
                </a:highlight>
                <a:latin typeface="Courier New" panose="02070309020205020404" pitchFamily="49" charset="0"/>
              </a:rPr>
              <a:t>(</a:t>
            </a:r>
            <a:r>
              <a:rPr lang="it-IT" dirty="0">
                <a:solidFill>
                  <a:srgbClr val="000000"/>
                </a:solidFill>
                <a:highlight>
                  <a:srgbClr val="FFFFFF"/>
                </a:highlight>
                <a:latin typeface="Courier New" panose="02070309020205020404" pitchFamily="49" charset="0"/>
              </a:rPr>
              <a:t>F</a:t>
            </a:r>
            <a:r>
              <a:rPr lang="it-IT" b="1" dirty="0">
                <a:solidFill>
                  <a:srgbClr val="000080"/>
                </a:solidFill>
                <a:highlight>
                  <a:srgbClr val="FFFFFF"/>
                </a:highlight>
                <a:latin typeface="Courier New" panose="02070309020205020404" pitchFamily="49" charset="0"/>
              </a:rPr>
              <a:t>.</a:t>
            </a:r>
            <a:r>
              <a:rPr lang="it-IT" dirty="0">
                <a:solidFill>
                  <a:srgbClr val="000000"/>
                </a:solidFill>
                <a:highlight>
                  <a:srgbClr val="FFFFFF"/>
                </a:highlight>
                <a:latin typeface="Courier New" panose="02070309020205020404" pitchFamily="49" charset="0"/>
              </a:rPr>
              <a:t>indice_queue </a:t>
            </a:r>
            <a:r>
              <a:rPr lang="it-IT" b="1" dirty="0">
                <a:solidFill>
                  <a:srgbClr val="000080"/>
                </a:solidFill>
                <a:highlight>
                  <a:srgbClr val="FFFFFF"/>
                </a:highlight>
                <a:latin typeface="Courier New" panose="02070309020205020404" pitchFamily="49" charset="0"/>
              </a:rPr>
              <a:t>&gt;=</a:t>
            </a:r>
            <a:r>
              <a:rPr lang="it-IT" dirty="0">
                <a:solidFill>
                  <a:srgbClr val="000000"/>
                </a:solidFill>
                <a:highlight>
                  <a:srgbClr val="FFFFFF"/>
                </a:highlight>
                <a:latin typeface="Courier New" panose="02070309020205020404" pitchFamily="49" charset="0"/>
              </a:rPr>
              <a:t> F</a:t>
            </a:r>
            <a:r>
              <a:rPr lang="it-IT" b="1" dirty="0">
                <a:solidFill>
                  <a:srgbClr val="000080"/>
                </a:solidFill>
                <a:highlight>
                  <a:srgbClr val="FFFFFF"/>
                </a:highlight>
                <a:latin typeface="Courier New" panose="02070309020205020404" pitchFamily="49" charset="0"/>
              </a:rPr>
              <a:t>.</a:t>
            </a:r>
            <a:r>
              <a:rPr lang="it-IT" dirty="0">
                <a:solidFill>
                  <a:srgbClr val="000000"/>
                </a:solidFill>
                <a:highlight>
                  <a:srgbClr val="FFFFFF"/>
                </a:highlight>
                <a:latin typeface="Courier New" panose="02070309020205020404" pitchFamily="49" charset="0"/>
              </a:rPr>
              <a:t>indice_tete</a:t>
            </a:r>
            <a:r>
              <a:rPr lang="it-IT" b="1" dirty="0">
                <a:solidFill>
                  <a:srgbClr val="000080"/>
                </a:solidFill>
                <a:highlight>
                  <a:srgbClr val="FFFFFF"/>
                </a:highlight>
                <a:latin typeface="Courier New" panose="02070309020205020404" pitchFamily="49" charset="0"/>
              </a:rPr>
              <a:t>){</a:t>
            </a:r>
            <a:endParaRPr lang="it-IT"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for</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err="1">
                <a:solidFill>
                  <a:srgbClr val="8000FF"/>
                </a:solidFill>
                <a:highlight>
                  <a:srgbClr val="FFFFFF"/>
                </a:highlight>
                <a:latin typeface="Courier New" panose="02070309020205020404" pitchFamily="49" charset="0"/>
              </a:rPr>
              <a:t>int</a:t>
            </a:r>
            <a:r>
              <a:rPr lang="fr-FR" dirty="0">
                <a:solidFill>
                  <a:srgbClr val="000000"/>
                </a:solidFill>
                <a:highlight>
                  <a:srgbClr val="FFFFFF"/>
                </a:highlight>
                <a:latin typeface="Courier New" panose="02070309020205020404" pitchFamily="49" charset="0"/>
              </a:rPr>
              <a:t> i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F</a:t>
            </a:r>
            <a:r>
              <a:rPr lang="fr-FR" b="1" dirty="0" err="1">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indice_tete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i </a:t>
            </a:r>
            <a:r>
              <a:rPr lang="fr-FR" b="1" dirty="0">
                <a:solidFill>
                  <a:srgbClr val="000080"/>
                </a:solidFill>
                <a:highlight>
                  <a:srgbClr val="FFFFFF"/>
                </a:highlight>
                <a:latin typeface="Courier New" panose="02070309020205020404" pitchFamily="49" charset="0"/>
              </a:rPr>
              <a:t>&lt;=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F</a:t>
            </a:r>
            <a:r>
              <a:rPr lang="fr-FR" b="1" dirty="0" err="1">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indice_queue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i</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printf</a:t>
            </a:r>
            <a:r>
              <a:rPr lang="fr-FR" b="1" dirty="0">
                <a:solidFill>
                  <a:srgbClr val="000080"/>
                </a:solidFill>
                <a:highlight>
                  <a:srgbClr val="FFFFFF"/>
                </a:highlight>
                <a:latin typeface="Courier New" panose="02070309020205020404" pitchFamily="49" charset="0"/>
              </a:rPr>
              <a:t>(</a:t>
            </a:r>
            <a:r>
              <a:rPr lang="fr-FR" dirty="0">
                <a:solidFill>
                  <a:srgbClr val="808080"/>
                </a:solidFill>
                <a:highlight>
                  <a:srgbClr val="FFFFFF"/>
                </a:highlight>
                <a:latin typeface="Courier New" panose="02070309020205020404" pitchFamily="49" charset="0"/>
              </a:rPr>
              <a:t>" %.0f &lt;-"</a:t>
            </a:r>
            <a:r>
              <a:rPr lang="fr-FR" b="1" dirty="0">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F</a:t>
            </a:r>
            <a:r>
              <a:rPr lang="fr-FR" b="1" dirty="0" err="1">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tab</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i</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err="1">
                <a:solidFill>
                  <a:srgbClr val="0000FF"/>
                </a:solidFill>
                <a:highlight>
                  <a:srgbClr val="FFFFFF"/>
                </a:highlight>
                <a:latin typeface="Courier New" panose="02070309020205020404" pitchFamily="49" charset="0"/>
              </a:rPr>
              <a:t>else</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for</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err="1">
                <a:solidFill>
                  <a:srgbClr val="8000FF"/>
                </a:solidFill>
                <a:highlight>
                  <a:srgbClr val="FFFFFF"/>
                </a:highlight>
                <a:latin typeface="Courier New" panose="02070309020205020404" pitchFamily="49" charset="0"/>
              </a:rPr>
              <a:t>int</a:t>
            </a:r>
            <a:r>
              <a:rPr lang="fr-FR" dirty="0">
                <a:solidFill>
                  <a:srgbClr val="000000"/>
                </a:solidFill>
                <a:highlight>
                  <a:srgbClr val="FFFFFF"/>
                </a:highlight>
                <a:latin typeface="Courier New" panose="02070309020205020404" pitchFamily="49" charset="0"/>
              </a:rPr>
              <a:t> i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F</a:t>
            </a:r>
            <a:r>
              <a:rPr lang="fr-FR" b="1" dirty="0" err="1">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indice_tete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i </a:t>
            </a:r>
            <a:r>
              <a:rPr lang="fr-FR" b="1" dirty="0">
                <a:solidFill>
                  <a:srgbClr val="000080"/>
                </a:solidFill>
                <a:highlight>
                  <a:srgbClr val="FFFFFF"/>
                </a:highlight>
                <a:latin typeface="Courier New" panose="02070309020205020404" pitchFamily="49" charset="0"/>
              </a:rPr>
              <a:t>&lt;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F</a:t>
            </a:r>
            <a:r>
              <a:rPr lang="fr-FR" b="1" dirty="0" err="1">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nb_elem_max</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i</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printf</a:t>
            </a:r>
            <a:r>
              <a:rPr lang="fr-FR" b="1" dirty="0">
                <a:solidFill>
                  <a:srgbClr val="000080"/>
                </a:solidFill>
                <a:highlight>
                  <a:srgbClr val="FFFFFF"/>
                </a:highlight>
                <a:latin typeface="Courier New" panose="02070309020205020404" pitchFamily="49" charset="0"/>
              </a:rPr>
              <a:t>(</a:t>
            </a:r>
            <a:r>
              <a:rPr lang="fr-FR" dirty="0">
                <a:solidFill>
                  <a:srgbClr val="808080"/>
                </a:solidFill>
                <a:highlight>
                  <a:srgbClr val="FFFFFF"/>
                </a:highlight>
                <a:latin typeface="Courier New" panose="02070309020205020404" pitchFamily="49" charset="0"/>
              </a:rPr>
              <a:t>" %.0f &lt;-"</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F</a:t>
            </a:r>
            <a:r>
              <a:rPr lang="fr-FR" b="1" dirty="0" err="1">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tab</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i</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for</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err="1">
                <a:solidFill>
                  <a:srgbClr val="8000FF"/>
                </a:solidFill>
                <a:highlight>
                  <a:srgbClr val="FFFFFF"/>
                </a:highlight>
                <a:latin typeface="Courier New" panose="02070309020205020404" pitchFamily="49" charset="0"/>
              </a:rPr>
              <a:t>int</a:t>
            </a:r>
            <a:r>
              <a:rPr lang="fr-FR" dirty="0">
                <a:solidFill>
                  <a:srgbClr val="000000"/>
                </a:solidFill>
                <a:highlight>
                  <a:srgbClr val="FFFFFF"/>
                </a:highlight>
                <a:latin typeface="Courier New" panose="02070309020205020404" pitchFamily="49" charset="0"/>
              </a:rPr>
              <a:t> i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a:solidFill>
                  <a:srgbClr val="FF8000"/>
                </a:solidFill>
                <a:highlight>
                  <a:srgbClr val="FFFFFF"/>
                </a:highlight>
                <a:latin typeface="Courier New" panose="02070309020205020404" pitchFamily="49" charset="0"/>
              </a:rPr>
              <a:t>0</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i </a:t>
            </a:r>
            <a:r>
              <a:rPr lang="fr-FR" b="1" dirty="0">
                <a:solidFill>
                  <a:srgbClr val="000080"/>
                </a:solidFill>
                <a:highlight>
                  <a:srgbClr val="FFFFFF"/>
                </a:highlight>
                <a:latin typeface="Courier New" panose="02070309020205020404" pitchFamily="49" charset="0"/>
              </a:rPr>
              <a:t>&lt;=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F</a:t>
            </a:r>
            <a:r>
              <a:rPr lang="fr-FR" b="1" dirty="0" err="1">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indice_queue</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i</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printf</a:t>
            </a:r>
            <a:r>
              <a:rPr lang="fr-FR" b="1" dirty="0">
                <a:solidFill>
                  <a:srgbClr val="000080"/>
                </a:solidFill>
                <a:highlight>
                  <a:srgbClr val="FFFFFF"/>
                </a:highlight>
                <a:latin typeface="Courier New" panose="02070309020205020404" pitchFamily="49" charset="0"/>
              </a:rPr>
              <a:t>(</a:t>
            </a:r>
            <a:r>
              <a:rPr lang="fr-FR" dirty="0">
                <a:solidFill>
                  <a:srgbClr val="808080"/>
                </a:solidFill>
                <a:highlight>
                  <a:srgbClr val="FFFFFF"/>
                </a:highlight>
                <a:latin typeface="Courier New" panose="02070309020205020404" pitchFamily="49" charset="0"/>
              </a:rPr>
              <a:t>" %.0f &lt;-"</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F</a:t>
            </a:r>
            <a:r>
              <a:rPr lang="fr-FR" b="1" dirty="0" err="1">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tab</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i</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printf</a:t>
            </a:r>
            <a:r>
              <a:rPr lang="fr-FR" b="1" dirty="0">
                <a:solidFill>
                  <a:srgbClr val="000080"/>
                </a:solidFill>
                <a:highlight>
                  <a:srgbClr val="FFFFFF"/>
                </a:highlight>
                <a:latin typeface="Courier New" panose="02070309020205020404" pitchFamily="49" charset="0"/>
              </a:rPr>
              <a:t>(</a:t>
            </a:r>
            <a:r>
              <a:rPr lang="fr-FR" dirty="0">
                <a:solidFill>
                  <a:srgbClr val="808080"/>
                </a:solidFill>
                <a:highlight>
                  <a:srgbClr val="FFFFFF"/>
                </a:highlight>
                <a:latin typeface="Courier New" panose="02070309020205020404" pitchFamily="49" charset="0"/>
              </a:rPr>
              <a:t>"\n"</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b="1" dirty="0">
                <a:solidFill>
                  <a:srgbClr val="000080"/>
                </a:solidFill>
                <a:highlight>
                  <a:srgbClr val="FFFFFF"/>
                </a:highlight>
                <a:latin typeface="Courier New" panose="02070309020205020404" pitchFamily="49" charset="0"/>
              </a:rPr>
              <a:t>}</a:t>
            </a:r>
            <a:endParaRPr lang="fr-FR" dirty="0">
              <a:latin typeface="+mj-lt"/>
            </a:endParaRPr>
          </a:p>
        </p:txBody>
      </p:sp>
    </p:spTree>
    <p:extLst>
      <p:ext uri="{BB962C8B-B14F-4D97-AF65-F5344CB8AC3E}">
        <p14:creationId xmlns:p14="http://schemas.microsoft.com/office/powerpoint/2010/main" val="402500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Les Types de Files</a:t>
            </a:r>
          </a:p>
          <a:p>
            <a:pPr marL="889200" lvl="1" indent="-324000">
              <a:spcBef>
                <a:spcPts val="938"/>
              </a:spcBef>
              <a:buSzPct val="100000"/>
              <a:buBlip>
                <a:blip r:embed="rId3"/>
              </a:buBlip>
            </a:pPr>
            <a:r>
              <a:rPr lang="fr-FR" sz="2670" spc="-1" dirty="0">
                <a:solidFill>
                  <a:schemeClr val="accent2"/>
                </a:solidFill>
              </a:rPr>
              <a:t>File circulaire</a:t>
            </a:r>
          </a:p>
          <a:p>
            <a:pPr marL="1346400" lvl="2" indent="-324000">
              <a:spcBef>
                <a:spcPts val="938"/>
              </a:spcBef>
              <a:buSzPct val="100000"/>
              <a:buBlip>
                <a:blip r:embed="rId3"/>
              </a:buBlip>
            </a:pPr>
            <a:r>
              <a:rPr lang="fr-FR" sz="2670" spc="-1" dirty="0">
                <a:solidFill>
                  <a:srgbClr val="000000"/>
                </a:solidFill>
              </a:rPr>
              <a:t>Exemple</a:t>
            </a:r>
          </a:p>
          <a:p>
            <a:pPr marL="1346400" lvl="2" indent="-324000">
              <a:spcBef>
                <a:spcPts val="938"/>
              </a:spcBef>
              <a:buSzPct val="100000"/>
              <a:buBlip>
                <a:blip r:embed="rId3"/>
              </a:buBlip>
            </a:pPr>
            <a:r>
              <a:rPr lang="fr-FR" sz="2670" spc="-1" dirty="0">
                <a:solidFill>
                  <a:srgbClr val="000000"/>
                </a:solidFill>
              </a:rPr>
              <a:t>Gestion circulaire par tableau</a:t>
            </a:r>
          </a:p>
          <a:p>
            <a:pPr marL="1346400" lvl="2" indent="-324000">
              <a:spcBef>
                <a:spcPts val="938"/>
              </a:spcBef>
              <a:buSzPct val="100000"/>
              <a:buBlip>
                <a:blip r:embed="rId3"/>
              </a:buBlip>
            </a:pPr>
            <a:r>
              <a:rPr lang="fr-FR" sz="2670" spc="-1" dirty="0">
                <a:solidFill>
                  <a:srgbClr val="000000"/>
                </a:solidFill>
              </a:rPr>
              <a:t>Primitives</a:t>
            </a:r>
          </a:p>
          <a:p>
            <a:pPr marL="889200" lvl="1" indent="-324000">
              <a:spcBef>
                <a:spcPts val="938"/>
              </a:spcBef>
              <a:buSzPct val="100000"/>
              <a:buBlip>
                <a:blip r:embed="rId3"/>
              </a:buBlip>
            </a:pPr>
            <a:r>
              <a:rPr lang="fr-FR" sz="2670" spc="-1" dirty="0">
                <a:solidFill>
                  <a:srgbClr val="000000"/>
                </a:solidFill>
              </a:rPr>
              <a:t>File d'attente double (</a:t>
            </a:r>
            <a:r>
              <a:rPr lang="fr-FR" sz="2670" spc="-1" dirty="0" err="1">
                <a:solidFill>
                  <a:srgbClr val="000000"/>
                </a:solidFill>
              </a:rPr>
              <a:t>Dequeue</a:t>
            </a:r>
            <a:r>
              <a:rPr lang="fr-FR" sz="2670" spc="-1" dirty="0">
                <a:solidFill>
                  <a:srgbClr val="000000"/>
                </a:solidFill>
              </a:rPr>
              <a:t>)</a:t>
            </a:r>
          </a:p>
          <a:p>
            <a:pPr marL="1346400" lvl="2" indent="-324000">
              <a:spcBef>
                <a:spcPts val="938"/>
              </a:spcBef>
              <a:buSzPct val="100000"/>
              <a:buBlip>
                <a:blip r:embed="rId3"/>
              </a:buBlip>
            </a:pPr>
            <a:r>
              <a:rPr lang="fr-FR" sz="2670" spc="-1" dirty="0">
                <a:solidFill>
                  <a:srgbClr val="000000"/>
                </a:solidFill>
              </a:rPr>
              <a:t>Exemple</a:t>
            </a:r>
          </a:p>
          <a:p>
            <a:pPr marL="1346400" lvl="2" indent="-324000">
              <a:spcBef>
                <a:spcPts val="938"/>
              </a:spcBef>
              <a:buSzPct val="100000"/>
              <a:buBlip>
                <a:blip r:embed="rId3"/>
              </a:buBlip>
            </a:pPr>
            <a:r>
              <a:rPr lang="fr-FR" sz="2670" spc="-1" dirty="0">
                <a:solidFill>
                  <a:srgbClr val="000000"/>
                </a:solidFill>
              </a:rPr>
              <a:t>Primitives</a:t>
            </a:r>
          </a:p>
          <a:p>
            <a:pPr marL="108000">
              <a:spcBef>
                <a:spcPts val="938"/>
              </a:spcBef>
              <a:buSzPct val="100000"/>
            </a:pPr>
            <a:endParaRPr lang="fr-FR" sz="2670" spc="-1" dirty="0">
              <a:solidFill>
                <a:srgbClr val="000000"/>
              </a:solidFill>
            </a:endParaRPr>
          </a:p>
        </p:txBody>
      </p:sp>
    </p:spTree>
    <p:extLst>
      <p:ext uri="{BB962C8B-B14F-4D97-AF65-F5344CB8AC3E}">
        <p14:creationId xmlns:p14="http://schemas.microsoft.com/office/powerpoint/2010/main" val="2131759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Gestion naïve</a:t>
            </a:r>
          </a:p>
          <a:p>
            <a:pPr marL="889200" lvl="1" indent="-324000">
              <a:spcBef>
                <a:spcPts val="938"/>
              </a:spcBef>
              <a:buSzPct val="100000"/>
              <a:buBlip>
                <a:blip r:embed="rId3"/>
              </a:buBlip>
            </a:pPr>
            <a:r>
              <a:rPr lang="fr-FR" sz="2670" spc="-1" dirty="0">
                <a:solidFill>
                  <a:srgbClr val="000000"/>
                </a:solidFill>
              </a:rPr>
              <a:t>Supposons l'exemple suivante :</a:t>
            </a:r>
          </a:p>
          <a:p>
            <a:pPr marL="565200" lvl="1">
              <a:spcBef>
                <a:spcPts val="938"/>
              </a:spcBef>
              <a:buSzPct val="100000"/>
            </a:pPr>
            <a:r>
              <a:rPr lang="fr-FR" sz="2670" b="1" i="1" spc="-1" dirty="0">
                <a:solidFill>
                  <a:srgbClr val="000000"/>
                </a:solidFill>
              </a:rPr>
              <a:t>Enfiler(5); Enfiler(9); Enfiler(7); Enfiler(1); Enfiler(1); Enfiler(4); Enfiler(2); Enfiler(9); Enfiler(7); Enfiler(2);</a:t>
            </a: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r>
              <a:rPr lang="fr-FR" sz="2670" b="1" spc="-1" dirty="0">
                <a:solidFill>
                  <a:srgbClr val="000000"/>
                </a:solidFill>
              </a:rPr>
              <a:t>Peut-on encore enfiler des éléments? </a:t>
            </a:r>
          </a:p>
          <a:p>
            <a:pPr marL="565200" lvl="1">
              <a:spcBef>
                <a:spcPts val="938"/>
              </a:spcBef>
              <a:buSzPct val="100000"/>
            </a:pPr>
            <a:r>
              <a:rPr lang="fr-FR" sz="2670" spc="-1" dirty="0">
                <a:solidFill>
                  <a:srgbClr val="FF0000"/>
                </a:solidFill>
              </a:rPr>
              <a:t>Non, car la file est pleine</a:t>
            </a:r>
          </a:p>
        </p:txBody>
      </p:sp>
      <p:sp>
        <p:nvSpPr>
          <p:cNvPr id="5" name="Rectangle : coins arrondis 4">
            <a:extLst>
              <a:ext uri="{FF2B5EF4-FFF2-40B4-BE49-F238E27FC236}">
                <a16:creationId xmlns:a16="http://schemas.microsoft.com/office/drawing/2014/main" id="{643616A3-D2E8-40C4-A0C8-6C0224DBD8F8}"/>
              </a:ext>
            </a:extLst>
          </p:cNvPr>
          <p:cNvSpPr/>
          <p:nvPr/>
        </p:nvSpPr>
        <p:spPr>
          <a:xfrm>
            <a:off x="2311400" y="3340387"/>
            <a:ext cx="4597400" cy="17135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aphicFrame>
        <p:nvGraphicFramePr>
          <p:cNvPr id="6" name="Tableau 5">
            <a:extLst>
              <a:ext uri="{FF2B5EF4-FFF2-40B4-BE49-F238E27FC236}">
                <a16:creationId xmlns:a16="http://schemas.microsoft.com/office/drawing/2014/main" id="{6546EE22-1C22-4D5E-B234-30D0C86A87AF}"/>
              </a:ext>
            </a:extLst>
          </p:cNvPr>
          <p:cNvGraphicFramePr>
            <a:graphicFrameLocks noGrp="1"/>
          </p:cNvGraphicFramePr>
          <p:nvPr>
            <p:extLst>
              <p:ext uri="{D42A27DB-BD31-4B8C-83A1-F6EECF244321}">
                <p14:modId xmlns:p14="http://schemas.microsoft.com/office/powerpoint/2010/main" val="959878038"/>
              </p:ext>
            </p:extLst>
          </p:nvPr>
        </p:nvGraphicFramePr>
        <p:xfrm>
          <a:off x="3098800" y="3964715"/>
          <a:ext cx="3131978" cy="370840"/>
        </p:xfrm>
        <a:graphic>
          <a:graphicData uri="http://schemas.openxmlformats.org/drawingml/2006/table">
            <a:tbl>
              <a:tblPr firstRow="1" bandRow="1">
                <a:tableStyleId>{5C22544A-7EE6-4342-B048-85BDC9FD1C3A}</a:tableStyleId>
              </a:tblPr>
              <a:tblGrid>
                <a:gridCol w="246380">
                  <a:extLst>
                    <a:ext uri="{9D8B030D-6E8A-4147-A177-3AD203B41FA5}">
                      <a16:colId xmlns:a16="http://schemas.microsoft.com/office/drawing/2014/main" val="436594950"/>
                    </a:ext>
                  </a:extLst>
                </a:gridCol>
                <a:gridCol w="320622">
                  <a:extLst>
                    <a:ext uri="{9D8B030D-6E8A-4147-A177-3AD203B41FA5}">
                      <a16:colId xmlns:a16="http://schemas.microsoft.com/office/drawing/2014/main" val="4277946360"/>
                    </a:ext>
                  </a:extLst>
                </a:gridCol>
                <a:gridCol w="320622">
                  <a:extLst>
                    <a:ext uri="{9D8B030D-6E8A-4147-A177-3AD203B41FA5}">
                      <a16:colId xmlns:a16="http://schemas.microsoft.com/office/drawing/2014/main" val="2466902705"/>
                    </a:ext>
                  </a:extLst>
                </a:gridCol>
                <a:gridCol w="320622">
                  <a:extLst>
                    <a:ext uri="{9D8B030D-6E8A-4147-A177-3AD203B41FA5}">
                      <a16:colId xmlns:a16="http://schemas.microsoft.com/office/drawing/2014/main" val="2214463590"/>
                    </a:ext>
                  </a:extLst>
                </a:gridCol>
                <a:gridCol w="320622">
                  <a:extLst>
                    <a:ext uri="{9D8B030D-6E8A-4147-A177-3AD203B41FA5}">
                      <a16:colId xmlns:a16="http://schemas.microsoft.com/office/drawing/2014/main" val="3153226605"/>
                    </a:ext>
                  </a:extLst>
                </a:gridCol>
                <a:gridCol w="320622">
                  <a:extLst>
                    <a:ext uri="{9D8B030D-6E8A-4147-A177-3AD203B41FA5}">
                      <a16:colId xmlns:a16="http://schemas.microsoft.com/office/drawing/2014/main" val="1241086429"/>
                    </a:ext>
                  </a:extLst>
                </a:gridCol>
                <a:gridCol w="320622">
                  <a:extLst>
                    <a:ext uri="{9D8B030D-6E8A-4147-A177-3AD203B41FA5}">
                      <a16:colId xmlns:a16="http://schemas.microsoft.com/office/drawing/2014/main" val="201054048"/>
                    </a:ext>
                  </a:extLst>
                </a:gridCol>
                <a:gridCol w="320622">
                  <a:extLst>
                    <a:ext uri="{9D8B030D-6E8A-4147-A177-3AD203B41FA5}">
                      <a16:colId xmlns:a16="http://schemas.microsoft.com/office/drawing/2014/main" val="2581318527"/>
                    </a:ext>
                  </a:extLst>
                </a:gridCol>
                <a:gridCol w="320622">
                  <a:extLst>
                    <a:ext uri="{9D8B030D-6E8A-4147-A177-3AD203B41FA5}">
                      <a16:colId xmlns:a16="http://schemas.microsoft.com/office/drawing/2014/main" val="27792339"/>
                    </a:ext>
                  </a:extLst>
                </a:gridCol>
                <a:gridCol w="320622">
                  <a:extLst>
                    <a:ext uri="{9D8B030D-6E8A-4147-A177-3AD203B41FA5}">
                      <a16:colId xmlns:a16="http://schemas.microsoft.com/office/drawing/2014/main" val="1538478571"/>
                    </a:ext>
                  </a:extLst>
                </a:gridCol>
              </a:tblGrid>
              <a:tr h="370840">
                <a:tc>
                  <a:txBody>
                    <a:bodyPr/>
                    <a:lstStyle/>
                    <a:p>
                      <a:r>
                        <a:rPr lang="fr-FR" dirty="0"/>
                        <a:t>5</a:t>
                      </a:r>
                    </a:p>
                  </a:txBody>
                  <a:tcPr/>
                </a:tc>
                <a:tc>
                  <a:txBody>
                    <a:bodyPr/>
                    <a:lstStyle/>
                    <a:p>
                      <a:r>
                        <a:rPr lang="fr-FR" dirty="0"/>
                        <a:t>9</a:t>
                      </a:r>
                    </a:p>
                  </a:txBody>
                  <a:tcPr/>
                </a:tc>
                <a:tc>
                  <a:txBody>
                    <a:bodyPr/>
                    <a:lstStyle/>
                    <a:p>
                      <a:r>
                        <a:rPr lang="fr-FR" dirty="0"/>
                        <a:t>7</a:t>
                      </a:r>
                    </a:p>
                  </a:txBody>
                  <a:tcPr/>
                </a:tc>
                <a:tc>
                  <a:txBody>
                    <a:bodyPr/>
                    <a:lstStyle/>
                    <a:p>
                      <a:r>
                        <a:rPr lang="fr-FR" dirty="0"/>
                        <a:t>1</a:t>
                      </a:r>
                    </a:p>
                  </a:txBody>
                  <a:tcPr/>
                </a:tc>
                <a:tc>
                  <a:txBody>
                    <a:bodyPr/>
                    <a:lstStyle/>
                    <a:p>
                      <a:r>
                        <a:rPr lang="fr-FR" dirty="0"/>
                        <a:t>1</a:t>
                      </a:r>
                    </a:p>
                  </a:txBody>
                  <a:tcPr/>
                </a:tc>
                <a:tc>
                  <a:txBody>
                    <a:bodyPr/>
                    <a:lstStyle/>
                    <a:p>
                      <a:r>
                        <a:rPr lang="fr-FR" dirty="0"/>
                        <a:t>4</a:t>
                      </a:r>
                    </a:p>
                  </a:txBody>
                  <a:tcPr/>
                </a:tc>
                <a:tc>
                  <a:txBody>
                    <a:bodyPr/>
                    <a:lstStyle/>
                    <a:p>
                      <a:r>
                        <a:rPr lang="fr-FR" dirty="0"/>
                        <a:t>2</a:t>
                      </a:r>
                    </a:p>
                  </a:txBody>
                  <a:tcPr/>
                </a:tc>
                <a:tc>
                  <a:txBody>
                    <a:bodyPr/>
                    <a:lstStyle/>
                    <a:p>
                      <a:r>
                        <a:rPr lang="fr-FR" dirty="0"/>
                        <a:t>9</a:t>
                      </a:r>
                    </a:p>
                  </a:txBody>
                  <a:tcPr/>
                </a:tc>
                <a:tc>
                  <a:txBody>
                    <a:bodyPr/>
                    <a:lstStyle/>
                    <a:p>
                      <a:r>
                        <a:rPr lang="fr-FR" dirty="0"/>
                        <a:t>7</a:t>
                      </a:r>
                    </a:p>
                  </a:txBody>
                  <a:tcPr/>
                </a:tc>
                <a:tc>
                  <a:txBody>
                    <a:bodyPr/>
                    <a:lstStyle/>
                    <a:p>
                      <a:r>
                        <a:rPr lang="fr-FR" dirty="0"/>
                        <a:t>2</a:t>
                      </a:r>
                    </a:p>
                  </a:txBody>
                  <a:tcPr/>
                </a:tc>
                <a:extLst>
                  <a:ext uri="{0D108BD9-81ED-4DB2-BD59-A6C34878D82A}">
                    <a16:rowId xmlns:a16="http://schemas.microsoft.com/office/drawing/2014/main" val="1853712422"/>
                  </a:ext>
                </a:extLst>
              </a:tr>
            </a:tbl>
          </a:graphicData>
        </a:graphic>
      </p:graphicFrame>
      <p:sp>
        <p:nvSpPr>
          <p:cNvPr id="7" name="Flèche : bas 6">
            <a:extLst>
              <a:ext uri="{FF2B5EF4-FFF2-40B4-BE49-F238E27FC236}">
                <a16:creationId xmlns:a16="http://schemas.microsoft.com/office/drawing/2014/main" id="{52D8AFE7-3C2E-4092-8536-FB94C6797BD5}"/>
              </a:ext>
            </a:extLst>
          </p:cNvPr>
          <p:cNvSpPr/>
          <p:nvPr/>
        </p:nvSpPr>
        <p:spPr>
          <a:xfrm rot="10800000">
            <a:off x="6042111" y="4355417"/>
            <a:ext cx="127000" cy="241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87200F97-707F-49C2-9097-EA914CDD60EB}"/>
              </a:ext>
            </a:extLst>
          </p:cNvPr>
          <p:cNvSpPr txBox="1"/>
          <p:nvPr/>
        </p:nvSpPr>
        <p:spPr>
          <a:xfrm>
            <a:off x="3723732" y="3340387"/>
            <a:ext cx="1633781" cy="369332"/>
          </a:xfrm>
          <a:prstGeom prst="rect">
            <a:avLst/>
          </a:prstGeom>
          <a:noFill/>
        </p:spPr>
        <p:txBody>
          <a:bodyPr wrap="none" rtlCol="0">
            <a:spAutoFit/>
          </a:bodyPr>
          <a:lstStyle/>
          <a:p>
            <a:r>
              <a:rPr lang="fr-FR" dirty="0" err="1">
                <a:solidFill>
                  <a:srgbClr val="000000"/>
                </a:solidFill>
                <a:highlight>
                  <a:srgbClr val="FFFFFF"/>
                </a:highlight>
              </a:rPr>
              <a:t>nb_elem_max</a:t>
            </a:r>
            <a:endParaRPr lang="fr-FR" dirty="0"/>
          </a:p>
        </p:txBody>
      </p:sp>
      <p:sp>
        <p:nvSpPr>
          <p:cNvPr id="11" name="ZoneTexte 10">
            <a:extLst>
              <a:ext uri="{FF2B5EF4-FFF2-40B4-BE49-F238E27FC236}">
                <a16:creationId xmlns:a16="http://schemas.microsoft.com/office/drawing/2014/main" id="{0F608F9C-DA1E-4099-91A8-A87F6BC377C9}"/>
              </a:ext>
            </a:extLst>
          </p:cNvPr>
          <p:cNvSpPr txBox="1"/>
          <p:nvPr/>
        </p:nvSpPr>
        <p:spPr>
          <a:xfrm>
            <a:off x="2770824" y="4560791"/>
            <a:ext cx="1300356" cy="369332"/>
          </a:xfrm>
          <a:prstGeom prst="rect">
            <a:avLst/>
          </a:prstGeom>
          <a:noFill/>
        </p:spPr>
        <p:txBody>
          <a:bodyPr wrap="none" rtlCol="0">
            <a:spAutoFit/>
          </a:bodyPr>
          <a:lstStyle/>
          <a:p>
            <a:r>
              <a:rPr lang="fr-FR" dirty="0" err="1">
                <a:solidFill>
                  <a:srgbClr val="000000"/>
                </a:solidFill>
                <a:highlight>
                  <a:srgbClr val="FFFFFF"/>
                </a:highlight>
              </a:rPr>
              <a:t>indice_tete</a:t>
            </a:r>
            <a:endParaRPr lang="fr-FR" dirty="0"/>
          </a:p>
        </p:txBody>
      </p:sp>
      <p:sp>
        <p:nvSpPr>
          <p:cNvPr id="3" name="Accolade ouvrante 2">
            <a:extLst>
              <a:ext uri="{FF2B5EF4-FFF2-40B4-BE49-F238E27FC236}">
                <a16:creationId xmlns:a16="http://schemas.microsoft.com/office/drawing/2014/main" id="{22711DFA-0DD6-4C2C-80F7-478E894CE929}"/>
              </a:ext>
            </a:extLst>
          </p:cNvPr>
          <p:cNvSpPr/>
          <p:nvPr/>
        </p:nvSpPr>
        <p:spPr>
          <a:xfrm rot="5400000">
            <a:off x="4542824" y="2157113"/>
            <a:ext cx="318167" cy="3206221"/>
          </a:xfrm>
          <a:prstGeom prst="leftBrace">
            <a:avLst/>
          </a:prstGeom>
          <a:ln w="28575"/>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536EEEED-2A7B-4E7F-BE74-F0BFAC31041D}"/>
              </a:ext>
            </a:extLst>
          </p:cNvPr>
          <p:cNvSpPr txBox="1"/>
          <p:nvPr/>
        </p:nvSpPr>
        <p:spPr>
          <a:xfrm>
            <a:off x="5502529" y="4563203"/>
            <a:ext cx="1556836" cy="369332"/>
          </a:xfrm>
          <a:prstGeom prst="rect">
            <a:avLst/>
          </a:prstGeom>
          <a:noFill/>
        </p:spPr>
        <p:txBody>
          <a:bodyPr wrap="none" rtlCol="0">
            <a:spAutoFit/>
          </a:bodyPr>
          <a:lstStyle/>
          <a:p>
            <a:r>
              <a:rPr lang="fr-FR" dirty="0" err="1">
                <a:solidFill>
                  <a:srgbClr val="000000"/>
                </a:solidFill>
                <a:highlight>
                  <a:srgbClr val="FFFFFF"/>
                </a:highlight>
              </a:rPr>
              <a:t>indice_queue</a:t>
            </a:r>
            <a:endParaRPr lang="fr-FR" dirty="0"/>
          </a:p>
        </p:txBody>
      </p:sp>
      <p:sp>
        <p:nvSpPr>
          <p:cNvPr id="14" name="Flèche : bas 13">
            <a:extLst>
              <a:ext uri="{FF2B5EF4-FFF2-40B4-BE49-F238E27FC236}">
                <a16:creationId xmlns:a16="http://schemas.microsoft.com/office/drawing/2014/main" id="{0E858575-6E3E-4CB5-A863-0B094375C395}"/>
              </a:ext>
            </a:extLst>
          </p:cNvPr>
          <p:cNvSpPr/>
          <p:nvPr/>
        </p:nvSpPr>
        <p:spPr>
          <a:xfrm rot="10800000">
            <a:off x="3167100" y="4359533"/>
            <a:ext cx="127000" cy="241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78325748-65E7-0538-3CBF-73C3489A7194}"/>
                  </a:ext>
                </a:extLst>
              </p14:cNvPr>
              <p14:cNvContentPartPr/>
              <p14:nvPr/>
            </p14:nvContentPartPr>
            <p14:xfrm>
              <a:off x="2842920" y="4271400"/>
              <a:ext cx="613800" cy="169920"/>
            </p14:xfrm>
          </p:contentPart>
        </mc:Choice>
        <mc:Fallback>
          <p:pic>
            <p:nvPicPr>
              <p:cNvPr id="4" name="Ink 3">
                <a:extLst>
                  <a:ext uri="{FF2B5EF4-FFF2-40B4-BE49-F238E27FC236}">
                    <a16:creationId xmlns:a16="http://schemas.microsoft.com/office/drawing/2014/main" id="{78325748-65E7-0538-3CBF-73C3489A7194}"/>
                  </a:ext>
                </a:extLst>
              </p:cNvPr>
              <p:cNvPicPr/>
              <p:nvPr/>
            </p:nvPicPr>
            <p:blipFill>
              <a:blip r:embed="rId5"/>
              <a:stretch>
                <a:fillRect/>
              </a:stretch>
            </p:blipFill>
            <p:spPr>
              <a:xfrm>
                <a:off x="2833560" y="4262040"/>
                <a:ext cx="632520" cy="188640"/>
              </a:xfrm>
              <a:prstGeom prst="rect">
                <a:avLst/>
              </a:prstGeom>
            </p:spPr>
          </p:pic>
        </mc:Fallback>
      </mc:AlternateContent>
    </p:spTree>
    <p:extLst>
      <p:ext uri="{BB962C8B-B14F-4D97-AF65-F5344CB8AC3E}">
        <p14:creationId xmlns:p14="http://schemas.microsoft.com/office/powerpoint/2010/main" val="825912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Gestion naïve</a:t>
            </a:r>
          </a:p>
          <a:p>
            <a:pPr marL="889200" lvl="1" indent="-324000">
              <a:spcBef>
                <a:spcPts val="938"/>
              </a:spcBef>
              <a:buSzPct val="100000"/>
              <a:buBlip>
                <a:blip r:embed="rId3"/>
              </a:buBlip>
            </a:pPr>
            <a:r>
              <a:rPr lang="fr-FR" sz="2670" spc="-1" dirty="0">
                <a:solidFill>
                  <a:srgbClr val="000000"/>
                </a:solidFill>
              </a:rPr>
              <a:t>Ensuite :</a:t>
            </a:r>
          </a:p>
          <a:p>
            <a:pPr marL="565200" lvl="1">
              <a:spcBef>
                <a:spcPts val="938"/>
              </a:spcBef>
              <a:buSzPct val="100000"/>
            </a:pPr>
            <a:r>
              <a:rPr lang="fr-FR" sz="2670" b="1" i="1" spc="-1" dirty="0">
                <a:solidFill>
                  <a:srgbClr val="000000"/>
                </a:solidFill>
              </a:rPr>
              <a:t>Défiler(); Défiler(); </a:t>
            </a: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r>
              <a:rPr lang="fr-FR" sz="2670" b="1" spc="-1" dirty="0">
                <a:solidFill>
                  <a:srgbClr val="000000"/>
                </a:solidFill>
              </a:rPr>
              <a:t>Peut-on faire </a:t>
            </a:r>
            <a:r>
              <a:rPr lang="fr-FR" sz="2670" b="1" i="1" spc="-1" dirty="0">
                <a:solidFill>
                  <a:srgbClr val="000000"/>
                </a:solidFill>
              </a:rPr>
              <a:t>Enfiler(3)</a:t>
            </a:r>
            <a:r>
              <a:rPr lang="fr-FR" sz="2670" b="1" spc="-1" dirty="0">
                <a:solidFill>
                  <a:srgbClr val="000000"/>
                </a:solidFill>
              </a:rPr>
              <a:t>? </a:t>
            </a:r>
          </a:p>
          <a:p>
            <a:pPr marL="565200" lvl="1">
              <a:spcBef>
                <a:spcPts val="938"/>
              </a:spcBef>
              <a:buSzPct val="100000"/>
            </a:pPr>
            <a:r>
              <a:rPr lang="fr-FR" sz="2670" spc="-1" dirty="0">
                <a:solidFill>
                  <a:srgbClr val="FF0000"/>
                </a:solidFill>
              </a:rPr>
              <a:t>Non, impossible de faire Enfiler(3) car</a:t>
            </a:r>
          </a:p>
          <a:p>
            <a:pPr marL="565200" lvl="1" algn="ctr">
              <a:spcBef>
                <a:spcPts val="938"/>
              </a:spcBef>
              <a:buSzPct val="100000"/>
            </a:pPr>
            <a:r>
              <a:rPr lang="fr-FR" sz="2400" spc="-1" dirty="0">
                <a:solidFill>
                  <a:srgbClr val="FF0000"/>
                </a:solidFill>
              </a:rPr>
              <a:t>(</a:t>
            </a:r>
            <a:r>
              <a:rPr lang="fr-FR" sz="2400" dirty="0" err="1">
                <a:solidFill>
                  <a:srgbClr val="000000"/>
                </a:solidFill>
                <a:highlight>
                  <a:srgbClr val="FFFFFF"/>
                </a:highlight>
              </a:rPr>
              <a:t>F</a:t>
            </a:r>
            <a:r>
              <a:rPr lang="fr-FR" sz="2400" dirty="0" err="1">
                <a:solidFill>
                  <a:srgbClr val="000080"/>
                </a:solidFill>
                <a:highlight>
                  <a:srgbClr val="FFFFFF"/>
                </a:highlight>
              </a:rPr>
              <a:t>.</a:t>
            </a:r>
            <a:r>
              <a:rPr lang="fr-FR" sz="2400" dirty="0" err="1">
                <a:solidFill>
                  <a:srgbClr val="000000"/>
                </a:solidFill>
                <a:highlight>
                  <a:srgbClr val="FFFFFF"/>
                </a:highlight>
              </a:rPr>
              <a:t>indice_queue</a:t>
            </a:r>
            <a:r>
              <a:rPr lang="fr-FR" sz="2400" dirty="0">
                <a:solidFill>
                  <a:srgbClr val="000000"/>
                </a:solidFill>
                <a:highlight>
                  <a:srgbClr val="FFFFFF"/>
                </a:highlight>
              </a:rPr>
              <a:t> </a:t>
            </a:r>
            <a:r>
              <a:rPr lang="fr-FR" sz="2400" dirty="0">
                <a:solidFill>
                  <a:srgbClr val="000080"/>
                </a:solidFill>
                <a:highlight>
                  <a:srgbClr val="FFFFFF"/>
                </a:highlight>
              </a:rPr>
              <a:t>==</a:t>
            </a:r>
            <a:r>
              <a:rPr lang="fr-FR" sz="2400" dirty="0">
                <a:solidFill>
                  <a:srgbClr val="000000"/>
                </a:solidFill>
                <a:highlight>
                  <a:srgbClr val="FFFFFF"/>
                </a:highlight>
              </a:rPr>
              <a:t> F</a:t>
            </a:r>
            <a:r>
              <a:rPr lang="fr-FR" sz="2400" dirty="0">
                <a:solidFill>
                  <a:srgbClr val="000080"/>
                </a:solidFill>
                <a:highlight>
                  <a:srgbClr val="FFFFFF"/>
                </a:highlight>
              </a:rPr>
              <a:t>.</a:t>
            </a:r>
            <a:r>
              <a:rPr lang="fr-FR" sz="2400" dirty="0">
                <a:solidFill>
                  <a:srgbClr val="000000"/>
                </a:solidFill>
                <a:highlight>
                  <a:srgbClr val="FFFFFF"/>
                </a:highlight>
              </a:rPr>
              <a:t>nb_elem_max</a:t>
            </a:r>
            <a:r>
              <a:rPr lang="fr-FR" sz="2400" dirty="0">
                <a:solidFill>
                  <a:srgbClr val="000080"/>
                </a:solidFill>
                <a:highlight>
                  <a:srgbClr val="FFFFFF"/>
                </a:highlight>
              </a:rPr>
              <a:t>-</a:t>
            </a:r>
            <a:r>
              <a:rPr lang="fr-FR" sz="2400" dirty="0">
                <a:solidFill>
                  <a:srgbClr val="FF8000"/>
                </a:solidFill>
                <a:highlight>
                  <a:srgbClr val="FFFFFF"/>
                </a:highlight>
              </a:rPr>
              <a:t>1</a:t>
            </a:r>
            <a:r>
              <a:rPr lang="fr-FR" sz="2400" spc="-1" dirty="0">
                <a:solidFill>
                  <a:srgbClr val="FF0000"/>
                </a:solidFill>
              </a:rPr>
              <a:t>) est </a:t>
            </a:r>
            <a:r>
              <a:rPr lang="fr-FR" sz="2400" b="1" spc="-1" dirty="0">
                <a:solidFill>
                  <a:srgbClr val="FF0000"/>
                </a:solidFill>
              </a:rPr>
              <a:t>Vrai</a:t>
            </a:r>
          </a:p>
          <a:p>
            <a:pPr marL="565200" lvl="1">
              <a:spcBef>
                <a:spcPts val="938"/>
              </a:spcBef>
              <a:buSzPct val="100000"/>
            </a:pPr>
            <a:r>
              <a:rPr lang="fr-FR" sz="2670" spc="-1" dirty="0">
                <a:solidFill>
                  <a:srgbClr val="FF0000"/>
                </a:solidFill>
              </a:rPr>
              <a:t>La file est toujours considérée comme pleine</a:t>
            </a:r>
          </a:p>
          <a:p>
            <a:pPr marL="565200" lvl="1">
              <a:spcBef>
                <a:spcPts val="938"/>
              </a:spcBef>
              <a:buSzPct val="100000"/>
            </a:pPr>
            <a:endParaRPr lang="fr-FR" sz="2670" spc="-1" dirty="0">
              <a:solidFill>
                <a:srgbClr val="FF0000"/>
              </a:solidFill>
            </a:endParaRPr>
          </a:p>
        </p:txBody>
      </p:sp>
      <p:sp>
        <p:nvSpPr>
          <p:cNvPr id="5" name="Rectangle : coins arrondis 4">
            <a:extLst>
              <a:ext uri="{FF2B5EF4-FFF2-40B4-BE49-F238E27FC236}">
                <a16:creationId xmlns:a16="http://schemas.microsoft.com/office/drawing/2014/main" id="{643616A3-D2E8-40C4-A0C8-6C0224DBD8F8}"/>
              </a:ext>
            </a:extLst>
          </p:cNvPr>
          <p:cNvSpPr/>
          <p:nvPr/>
        </p:nvSpPr>
        <p:spPr>
          <a:xfrm>
            <a:off x="2311400" y="2784323"/>
            <a:ext cx="4597400" cy="17135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aphicFrame>
        <p:nvGraphicFramePr>
          <p:cNvPr id="6" name="Tableau 5">
            <a:extLst>
              <a:ext uri="{FF2B5EF4-FFF2-40B4-BE49-F238E27FC236}">
                <a16:creationId xmlns:a16="http://schemas.microsoft.com/office/drawing/2014/main" id="{6546EE22-1C22-4D5E-B234-30D0C86A87AF}"/>
              </a:ext>
            </a:extLst>
          </p:cNvPr>
          <p:cNvGraphicFramePr>
            <a:graphicFrameLocks noGrp="1"/>
          </p:cNvGraphicFramePr>
          <p:nvPr/>
        </p:nvGraphicFramePr>
        <p:xfrm>
          <a:off x="3098800" y="3408651"/>
          <a:ext cx="3131978" cy="370840"/>
        </p:xfrm>
        <a:graphic>
          <a:graphicData uri="http://schemas.openxmlformats.org/drawingml/2006/table">
            <a:tbl>
              <a:tblPr firstRow="1" bandRow="1">
                <a:tableStyleId>{5C22544A-7EE6-4342-B048-85BDC9FD1C3A}</a:tableStyleId>
              </a:tblPr>
              <a:tblGrid>
                <a:gridCol w="246380">
                  <a:extLst>
                    <a:ext uri="{9D8B030D-6E8A-4147-A177-3AD203B41FA5}">
                      <a16:colId xmlns:a16="http://schemas.microsoft.com/office/drawing/2014/main" val="436594950"/>
                    </a:ext>
                  </a:extLst>
                </a:gridCol>
                <a:gridCol w="320622">
                  <a:extLst>
                    <a:ext uri="{9D8B030D-6E8A-4147-A177-3AD203B41FA5}">
                      <a16:colId xmlns:a16="http://schemas.microsoft.com/office/drawing/2014/main" val="4277946360"/>
                    </a:ext>
                  </a:extLst>
                </a:gridCol>
                <a:gridCol w="320622">
                  <a:extLst>
                    <a:ext uri="{9D8B030D-6E8A-4147-A177-3AD203B41FA5}">
                      <a16:colId xmlns:a16="http://schemas.microsoft.com/office/drawing/2014/main" val="2466902705"/>
                    </a:ext>
                  </a:extLst>
                </a:gridCol>
                <a:gridCol w="320622">
                  <a:extLst>
                    <a:ext uri="{9D8B030D-6E8A-4147-A177-3AD203B41FA5}">
                      <a16:colId xmlns:a16="http://schemas.microsoft.com/office/drawing/2014/main" val="2214463590"/>
                    </a:ext>
                  </a:extLst>
                </a:gridCol>
                <a:gridCol w="320622">
                  <a:extLst>
                    <a:ext uri="{9D8B030D-6E8A-4147-A177-3AD203B41FA5}">
                      <a16:colId xmlns:a16="http://schemas.microsoft.com/office/drawing/2014/main" val="3153226605"/>
                    </a:ext>
                  </a:extLst>
                </a:gridCol>
                <a:gridCol w="320622">
                  <a:extLst>
                    <a:ext uri="{9D8B030D-6E8A-4147-A177-3AD203B41FA5}">
                      <a16:colId xmlns:a16="http://schemas.microsoft.com/office/drawing/2014/main" val="1241086429"/>
                    </a:ext>
                  </a:extLst>
                </a:gridCol>
                <a:gridCol w="320622">
                  <a:extLst>
                    <a:ext uri="{9D8B030D-6E8A-4147-A177-3AD203B41FA5}">
                      <a16:colId xmlns:a16="http://schemas.microsoft.com/office/drawing/2014/main" val="201054048"/>
                    </a:ext>
                  </a:extLst>
                </a:gridCol>
                <a:gridCol w="320622">
                  <a:extLst>
                    <a:ext uri="{9D8B030D-6E8A-4147-A177-3AD203B41FA5}">
                      <a16:colId xmlns:a16="http://schemas.microsoft.com/office/drawing/2014/main" val="2581318527"/>
                    </a:ext>
                  </a:extLst>
                </a:gridCol>
                <a:gridCol w="320622">
                  <a:extLst>
                    <a:ext uri="{9D8B030D-6E8A-4147-A177-3AD203B41FA5}">
                      <a16:colId xmlns:a16="http://schemas.microsoft.com/office/drawing/2014/main" val="27792339"/>
                    </a:ext>
                  </a:extLst>
                </a:gridCol>
                <a:gridCol w="320622">
                  <a:extLst>
                    <a:ext uri="{9D8B030D-6E8A-4147-A177-3AD203B41FA5}">
                      <a16:colId xmlns:a16="http://schemas.microsoft.com/office/drawing/2014/main" val="1538478571"/>
                    </a:ext>
                  </a:extLst>
                </a:gridCol>
              </a:tblGrid>
              <a:tr h="370840">
                <a:tc>
                  <a:txBody>
                    <a:bodyPr/>
                    <a:lstStyle/>
                    <a:p>
                      <a:endParaRPr lang="fr-FR" dirty="0"/>
                    </a:p>
                  </a:txBody>
                  <a:tcPr/>
                </a:tc>
                <a:tc>
                  <a:txBody>
                    <a:bodyPr/>
                    <a:lstStyle/>
                    <a:p>
                      <a:endParaRPr lang="fr-FR" dirty="0"/>
                    </a:p>
                  </a:txBody>
                  <a:tcPr/>
                </a:tc>
                <a:tc>
                  <a:txBody>
                    <a:bodyPr/>
                    <a:lstStyle/>
                    <a:p>
                      <a:r>
                        <a:rPr lang="fr-FR" dirty="0"/>
                        <a:t>7</a:t>
                      </a:r>
                    </a:p>
                  </a:txBody>
                  <a:tcPr/>
                </a:tc>
                <a:tc>
                  <a:txBody>
                    <a:bodyPr/>
                    <a:lstStyle/>
                    <a:p>
                      <a:r>
                        <a:rPr lang="fr-FR" dirty="0"/>
                        <a:t>1</a:t>
                      </a:r>
                    </a:p>
                  </a:txBody>
                  <a:tcPr/>
                </a:tc>
                <a:tc>
                  <a:txBody>
                    <a:bodyPr/>
                    <a:lstStyle/>
                    <a:p>
                      <a:r>
                        <a:rPr lang="fr-FR" dirty="0"/>
                        <a:t>1</a:t>
                      </a:r>
                    </a:p>
                  </a:txBody>
                  <a:tcPr/>
                </a:tc>
                <a:tc>
                  <a:txBody>
                    <a:bodyPr/>
                    <a:lstStyle/>
                    <a:p>
                      <a:r>
                        <a:rPr lang="fr-FR" dirty="0"/>
                        <a:t>4</a:t>
                      </a:r>
                    </a:p>
                  </a:txBody>
                  <a:tcPr/>
                </a:tc>
                <a:tc>
                  <a:txBody>
                    <a:bodyPr/>
                    <a:lstStyle/>
                    <a:p>
                      <a:r>
                        <a:rPr lang="fr-FR" dirty="0"/>
                        <a:t>2</a:t>
                      </a:r>
                    </a:p>
                  </a:txBody>
                  <a:tcPr/>
                </a:tc>
                <a:tc>
                  <a:txBody>
                    <a:bodyPr/>
                    <a:lstStyle/>
                    <a:p>
                      <a:r>
                        <a:rPr lang="fr-FR" dirty="0"/>
                        <a:t>9</a:t>
                      </a:r>
                    </a:p>
                  </a:txBody>
                  <a:tcPr/>
                </a:tc>
                <a:tc>
                  <a:txBody>
                    <a:bodyPr/>
                    <a:lstStyle/>
                    <a:p>
                      <a:r>
                        <a:rPr lang="fr-FR" dirty="0"/>
                        <a:t>7</a:t>
                      </a:r>
                    </a:p>
                  </a:txBody>
                  <a:tcPr/>
                </a:tc>
                <a:tc>
                  <a:txBody>
                    <a:bodyPr/>
                    <a:lstStyle/>
                    <a:p>
                      <a:r>
                        <a:rPr lang="fr-FR" dirty="0"/>
                        <a:t>2</a:t>
                      </a:r>
                    </a:p>
                  </a:txBody>
                  <a:tcPr/>
                </a:tc>
                <a:extLst>
                  <a:ext uri="{0D108BD9-81ED-4DB2-BD59-A6C34878D82A}">
                    <a16:rowId xmlns:a16="http://schemas.microsoft.com/office/drawing/2014/main" val="1853712422"/>
                  </a:ext>
                </a:extLst>
              </a:tr>
            </a:tbl>
          </a:graphicData>
        </a:graphic>
      </p:graphicFrame>
      <p:sp>
        <p:nvSpPr>
          <p:cNvPr id="7" name="Flèche : bas 6">
            <a:extLst>
              <a:ext uri="{FF2B5EF4-FFF2-40B4-BE49-F238E27FC236}">
                <a16:creationId xmlns:a16="http://schemas.microsoft.com/office/drawing/2014/main" id="{52D8AFE7-3C2E-4092-8536-FB94C6797BD5}"/>
              </a:ext>
            </a:extLst>
          </p:cNvPr>
          <p:cNvSpPr/>
          <p:nvPr/>
        </p:nvSpPr>
        <p:spPr>
          <a:xfrm rot="10800000">
            <a:off x="6042111" y="3799353"/>
            <a:ext cx="127000" cy="241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87200F97-707F-49C2-9097-EA914CDD60EB}"/>
              </a:ext>
            </a:extLst>
          </p:cNvPr>
          <p:cNvSpPr txBox="1"/>
          <p:nvPr/>
        </p:nvSpPr>
        <p:spPr>
          <a:xfrm>
            <a:off x="3723732" y="2784323"/>
            <a:ext cx="1633781" cy="369332"/>
          </a:xfrm>
          <a:prstGeom prst="rect">
            <a:avLst/>
          </a:prstGeom>
          <a:noFill/>
        </p:spPr>
        <p:txBody>
          <a:bodyPr wrap="none" rtlCol="0">
            <a:spAutoFit/>
          </a:bodyPr>
          <a:lstStyle/>
          <a:p>
            <a:r>
              <a:rPr lang="fr-FR" dirty="0" err="1">
                <a:solidFill>
                  <a:srgbClr val="000000"/>
                </a:solidFill>
                <a:highlight>
                  <a:srgbClr val="FFFFFF"/>
                </a:highlight>
              </a:rPr>
              <a:t>nb_elem_max</a:t>
            </a:r>
            <a:endParaRPr lang="fr-FR" dirty="0"/>
          </a:p>
        </p:txBody>
      </p:sp>
      <p:sp>
        <p:nvSpPr>
          <p:cNvPr id="11" name="ZoneTexte 10">
            <a:extLst>
              <a:ext uri="{FF2B5EF4-FFF2-40B4-BE49-F238E27FC236}">
                <a16:creationId xmlns:a16="http://schemas.microsoft.com/office/drawing/2014/main" id="{0F608F9C-DA1E-4099-91A8-A87F6BC377C9}"/>
              </a:ext>
            </a:extLst>
          </p:cNvPr>
          <p:cNvSpPr txBox="1"/>
          <p:nvPr/>
        </p:nvSpPr>
        <p:spPr>
          <a:xfrm>
            <a:off x="3363955" y="4004727"/>
            <a:ext cx="1300356" cy="369332"/>
          </a:xfrm>
          <a:prstGeom prst="rect">
            <a:avLst/>
          </a:prstGeom>
          <a:noFill/>
        </p:spPr>
        <p:txBody>
          <a:bodyPr wrap="none" rtlCol="0">
            <a:spAutoFit/>
          </a:bodyPr>
          <a:lstStyle/>
          <a:p>
            <a:r>
              <a:rPr lang="fr-FR" dirty="0" err="1">
                <a:solidFill>
                  <a:srgbClr val="000000"/>
                </a:solidFill>
                <a:highlight>
                  <a:srgbClr val="FFFFFF"/>
                </a:highlight>
              </a:rPr>
              <a:t>indice_tete</a:t>
            </a:r>
            <a:endParaRPr lang="fr-FR" dirty="0"/>
          </a:p>
        </p:txBody>
      </p:sp>
      <p:sp>
        <p:nvSpPr>
          <p:cNvPr id="3" name="Accolade ouvrante 2">
            <a:extLst>
              <a:ext uri="{FF2B5EF4-FFF2-40B4-BE49-F238E27FC236}">
                <a16:creationId xmlns:a16="http://schemas.microsoft.com/office/drawing/2014/main" id="{22711DFA-0DD6-4C2C-80F7-478E894CE929}"/>
              </a:ext>
            </a:extLst>
          </p:cNvPr>
          <p:cNvSpPr/>
          <p:nvPr/>
        </p:nvSpPr>
        <p:spPr>
          <a:xfrm rot="5400000">
            <a:off x="4542824" y="1601049"/>
            <a:ext cx="318167" cy="3206221"/>
          </a:xfrm>
          <a:prstGeom prst="leftBrace">
            <a:avLst/>
          </a:prstGeom>
          <a:ln w="28575"/>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536EEEED-2A7B-4E7F-BE74-F0BFAC31041D}"/>
              </a:ext>
            </a:extLst>
          </p:cNvPr>
          <p:cNvSpPr txBox="1"/>
          <p:nvPr/>
        </p:nvSpPr>
        <p:spPr>
          <a:xfrm>
            <a:off x="5502529" y="4007139"/>
            <a:ext cx="1556836" cy="369332"/>
          </a:xfrm>
          <a:prstGeom prst="rect">
            <a:avLst/>
          </a:prstGeom>
          <a:noFill/>
        </p:spPr>
        <p:txBody>
          <a:bodyPr wrap="none" rtlCol="0">
            <a:spAutoFit/>
          </a:bodyPr>
          <a:lstStyle/>
          <a:p>
            <a:r>
              <a:rPr lang="fr-FR" dirty="0" err="1">
                <a:solidFill>
                  <a:srgbClr val="000000"/>
                </a:solidFill>
                <a:highlight>
                  <a:srgbClr val="FFFFFF"/>
                </a:highlight>
              </a:rPr>
              <a:t>indice_queue</a:t>
            </a:r>
            <a:endParaRPr lang="fr-FR" dirty="0"/>
          </a:p>
        </p:txBody>
      </p:sp>
      <p:sp>
        <p:nvSpPr>
          <p:cNvPr id="14" name="Flèche : bas 13">
            <a:extLst>
              <a:ext uri="{FF2B5EF4-FFF2-40B4-BE49-F238E27FC236}">
                <a16:creationId xmlns:a16="http://schemas.microsoft.com/office/drawing/2014/main" id="{0E858575-6E3E-4CB5-A863-0B094375C395}"/>
              </a:ext>
            </a:extLst>
          </p:cNvPr>
          <p:cNvSpPr/>
          <p:nvPr/>
        </p:nvSpPr>
        <p:spPr>
          <a:xfrm rot="10800000">
            <a:off x="3760231" y="3803469"/>
            <a:ext cx="127000" cy="241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4DC9A22B-43E7-A3CD-6231-2D7DE8A614F0}"/>
                  </a:ext>
                </a:extLst>
              </p14:cNvPr>
              <p14:cNvContentPartPr/>
              <p14:nvPr/>
            </p14:nvContentPartPr>
            <p14:xfrm>
              <a:off x="3216960" y="1853280"/>
              <a:ext cx="6863760" cy="3501360"/>
            </p14:xfrm>
          </p:contentPart>
        </mc:Choice>
        <mc:Fallback>
          <p:pic>
            <p:nvPicPr>
              <p:cNvPr id="4" name="Ink 3">
                <a:extLst>
                  <a:ext uri="{FF2B5EF4-FFF2-40B4-BE49-F238E27FC236}">
                    <a16:creationId xmlns:a16="http://schemas.microsoft.com/office/drawing/2014/main" id="{4DC9A22B-43E7-A3CD-6231-2D7DE8A614F0}"/>
                  </a:ext>
                </a:extLst>
              </p:cNvPr>
              <p:cNvPicPr/>
              <p:nvPr/>
            </p:nvPicPr>
            <p:blipFill>
              <a:blip r:embed="rId5"/>
              <a:stretch>
                <a:fillRect/>
              </a:stretch>
            </p:blipFill>
            <p:spPr>
              <a:xfrm>
                <a:off x="3207600" y="1843920"/>
                <a:ext cx="6882480" cy="3520080"/>
              </a:xfrm>
              <a:prstGeom prst="rect">
                <a:avLst/>
              </a:prstGeom>
            </p:spPr>
          </p:pic>
        </mc:Fallback>
      </mc:AlternateContent>
    </p:spTree>
    <p:extLst>
      <p:ext uri="{BB962C8B-B14F-4D97-AF65-F5344CB8AC3E}">
        <p14:creationId xmlns:p14="http://schemas.microsoft.com/office/powerpoint/2010/main" val="2578899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Représentation d’une File</a:t>
            </a:r>
          </a:p>
        </p:txBody>
      </p:sp>
      <p:sp>
        <p:nvSpPr>
          <p:cNvPr id="193" name="TextShape 2"/>
          <p:cNvSpPr txBox="1"/>
          <p:nvPr/>
        </p:nvSpPr>
        <p:spPr>
          <a:xfrm>
            <a:off x="503999" y="1152000"/>
            <a:ext cx="9376601" cy="59219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Solution : Représenter la file par tableau circulaire</a:t>
            </a:r>
          </a:p>
          <a:p>
            <a:pPr marL="889200" lvl="1" indent="-324000">
              <a:spcBef>
                <a:spcPts val="938"/>
              </a:spcBef>
              <a:buSzPct val="100000"/>
              <a:buBlip>
                <a:blip r:embed="rId3"/>
              </a:buBlip>
            </a:pPr>
            <a:r>
              <a:rPr lang="fr-FR" sz="2670" spc="-1" dirty="0">
                <a:solidFill>
                  <a:srgbClr val="000000"/>
                </a:solidFill>
              </a:rPr>
              <a:t>Les éléments de la file sont rangés dans un tableau</a:t>
            </a:r>
          </a:p>
          <a:p>
            <a:pPr marL="889200" lvl="1" indent="-324000">
              <a:spcBef>
                <a:spcPts val="938"/>
              </a:spcBef>
              <a:buSzPct val="100000"/>
              <a:buBlip>
                <a:blip r:embed="rId3"/>
              </a:buBlip>
            </a:pPr>
            <a:r>
              <a:rPr lang="fr-FR" sz="2800" dirty="0"/>
              <a:t>Deux indices sont nécessaires pour indiquer respectivement la tête et la queue de la file</a:t>
            </a:r>
            <a:r>
              <a:rPr lang="fr-FR" sz="2670" spc="-1" dirty="0">
                <a:solidFill>
                  <a:srgbClr val="000000"/>
                </a:solidFill>
              </a:rPr>
              <a:t> </a:t>
            </a:r>
          </a:p>
          <a:p>
            <a:pPr marL="1022400" lvl="2">
              <a:spcBef>
                <a:spcPts val="938"/>
              </a:spcBef>
              <a:buSzPct val="100000"/>
            </a:pPr>
            <a:endParaRPr lang="fr-FR" sz="2670" spc="-1" dirty="0">
              <a:solidFill>
                <a:srgbClr val="000000"/>
              </a:solidFill>
            </a:endParaRPr>
          </a:p>
        </p:txBody>
      </p:sp>
      <p:sp>
        <p:nvSpPr>
          <p:cNvPr id="4" name="Text Box 24">
            <a:extLst>
              <a:ext uri="{FF2B5EF4-FFF2-40B4-BE49-F238E27FC236}">
                <a16:creationId xmlns:a16="http://schemas.microsoft.com/office/drawing/2014/main" id="{DDB17676-2E17-45CE-8D21-4B49EA2FAAEC}"/>
              </a:ext>
            </a:extLst>
          </p:cNvPr>
          <p:cNvSpPr txBox="1">
            <a:spLocks noChangeArrowheads="1"/>
          </p:cNvSpPr>
          <p:nvPr/>
        </p:nvSpPr>
        <p:spPr bwMode="auto">
          <a:xfrm>
            <a:off x="2443202" y="4059797"/>
            <a:ext cx="5080000" cy="1938992"/>
          </a:xfrm>
          <a:prstGeom prst="rect">
            <a:avLst/>
          </a:prstGeom>
          <a:solidFill>
            <a:schemeClr val="bg1"/>
          </a:solidFill>
          <a:ln w="9525">
            <a:solidFill>
              <a:schemeClr val="tx1"/>
            </a:solidFill>
            <a:miter lim="800000"/>
            <a:headEnd/>
            <a:tailEnd/>
          </a:ln>
          <a:effectLst/>
        </p:spPr>
        <p:txBody>
          <a:bodyPr wrap="square">
            <a:spAutoFit/>
          </a:bodyPr>
          <a:lstStyle/>
          <a:p>
            <a:pPr algn="just"/>
            <a:r>
              <a:rPr lang="fr-FR" sz="2000" b="1" dirty="0">
                <a:solidFill>
                  <a:srgbClr val="FF0000"/>
                </a:solidFill>
              </a:rPr>
              <a:t>Ceci n'est pas totalement trivial :  La difficulté provient du fait que, au cours des évolutions de la file, ces indices peuvent « faire le tour » du tableau, qui doit alors être considéré comme un anneau.</a:t>
            </a:r>
            <a:endParaRPr lang="fr-CA" altLang="en-US" sz="2000" b="1" dirty="0">
              <a:solidFill>
                <a:srgbClr val="FF0000"/>
              </a:solidFill>
            </a:endParaRPr>
          </a:p>
        </p:txBody>
      </p:sp>
      <p:pic>
        <p:nvPicPr>
          <p:cNvPr id="5" name="Graphique 4" descr="Avertissement">
            <a:extLst>
              <a:ext uri="{FF2B5EF4-FFF2-40B4-BE49-F238E27FC236}">
                <a16:creationId xmlns:a16="http://schemas.microsoft.com/office/drawing/2014/main" id="{9F7C2F80-E97C-4D31-9466-26CC26738A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73155" y="3216022"/>
            <a:ext cx="939800" cy="939800"/>
          </a:xfrm>
          <a:prstGeom prst="rect">
            <a:avLst/>
          </a:prstGeom>
        </p:spPr>
      </p:pic>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9A02DF4A-FA64-80FC-ED56-6B7B6D39DB75}"/>
                  </a:ext>
                </a:extLst>
              </p14:cNvPr>
              <p14:cNvContentPartPr/>
              <p14:nvPr/>
            </p14:nvContentPartPr>
            <p14:xfrm>
              <a:off x="82080" y="2012040"/>
              <a:ext cx="8878320" cy="3751560"/>
            </p14:xfrm>
          </p:contentPart>
        </mc:Choice>
        <mc:Fallback>
          <p:pic>
            <p:nvPicPr>
              <p:cNvPr id="3" name="Ink 2">
                <a:extLst>
                  <a:ext uri="{FF2B5EF4-FFF2-40B4-BE49-F238E27FC236}">
                    <a16:creationId xmlns:a16="http://schemas.microsoft.com/office/drawing/2014/main" id="{9A02DF4A-FA64-80FC-ED56-6B7B6D39DB75}"/>
                  </a:ext>
                </a:extLst>
              </p:cNvPr>
              <p:cNvPicPr/>
              <p:nvPr/>
            </p:nvPicPr>
            <p:blipFill>
              <a:blip r:embed="rId7"/>
              <a:stretch>
                <a:fillRect/>
              </a:stretch>
            </p:blipFill>
            <p:spPr>
              <a:xfrm>
                <a:off x="72720" y="2002680"/>
                <a:ext cx="8897040" cy="3770280"/>
              </a:xfrm>
              <a:prstGeom prst="rect">
                <a:avLst/>
              </a:prstGeom>
            </p:spPr>
          </p:pic>
        </mc:Fallback>
      </mc:AlternateContent>
    </p:spTree>
    <p:extLst>
      <p:ext uri="{BB962C8B-B14F-4D97-AF65-F5344CB8AC3E}">
        <p14:creationId xmlns:p14="http://schemas.microsoft.com/office/powerpoint/2010/main" val="1987162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 CIRULAIRE</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Gestion par tableau circulaire</a:t>
            </a:r>
          </a:p>
          <a:p>
            <a:pPr marL="108000">
              <a:spcBef>
                <a:spcPts val="938"/>
              </a:spcBef>
              <a:buSzPct val="100000"/>
            </a:pPr>
            <a:endParaRPr lang="fr-FR" sz="2670" spc="-1" dirty="0">
              <a:solidFill>
                <a:srgbClr val="000000"/>
              </a:solidFill>
            </a:endParaRPr>
          </a:p>
          <a:p>
            <a:pPr marL="565200" lvl="1">
              <a:spcBef>
                <a:spcPts val="938"/>
              </a:spcBef>
              <a:buSzPct val="100000"/>
            </a:pPr>
            <a:r>
              <a:rPr lang="fr-FR" sz="2670" b="1" i="1" spc="-1" dirty="0">
                <a:solidFill>
                  <a:srgbClr val="000000"/>
                </a:solidFill>
              </a:rPr>
              <a:t>Enfiler(3) </a:t>
            </a:r>
            <a:r>
              <a:rPr lang="fr-FR" sz="2670" b="1" spc="-1" dirty="0">
                <a:solidFill>
                  <a:srgbClr val="000000"/>
                </a:solidFill>
              </a:rPr>
              <a:t>est possible</a:t>
            </a: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FF0000"/>
              </a:solidFill>
            </a:endParaRPr>
          </a:p>
          <a:p>
            <a:pPr marL="565200" lvl="1">
              <a:spcBef>
                <a:spcPts val="938"/>
              </a:spcBef>
              <a:buSzPct val="100000"/>
            </a:pPr>
            <a:endParaRPr lang="fr-FR" sz="2670" spc="-1" dirty="0">
              <a:solidFill>
                <a:srgbClr val="FF0000"/>
              </a:solidFill>
            </a:endParaRPr>
          </a:p>
        </p:txBody>
      </p:sp>
      <p:sp>
        <p:nvSpPr>
          <p:cNvPr id="5" name="Rectangle : coins arrondis 4">
            <a:extLst>
              <a:ext uri="{FF2B5EF4-FFF2-40B4-BE49-F238E27FC236}">
                <a16:creationId xmlns:a16="http://schemas.microsoft.com/office/drawing/2014/main" id="{643616A3-D2E8-40C4-A0C8-6C0224DBD8F8}"/>
              </a:ext>
            </a:extLst>
          </p:cNvPr>
          <p:cNvSpPr/>
          <p:nvPr/>
        </p:nvSpPr>
        <p:spPr>
          <a:xfrm>
            <a:off x="2311400" y="3414522"/>
            <a:ext cx="4597400" cy="17135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aphicFrame>
        <p:nvGraphicFramePr>
          <p:cNvPr id="6" name="Tableau 5">
            <a:extLst>
              <a:ext uri="{FF2B5EF4-FFF2-40B4-BE49-F238E27FC236}">
                <a16:creationId xmlns:a16="http://schemas.microsoft.com/office/drawing/2014/main" id="{6546EE22-1C22-4D5E-B234-30D0C86A87AF}"/>
              </a:ext>
            </a:extLst>
          </p:cNvPr>
          <p:cNvGraphicFramePr>
            <a:graphicFrameLocks noGrp="1"/>
          </p:cNvGraphicFramePr>
          <p:nvPr>
            <p:extLst>
              <p:ext uri="{D42A27DB-BD31-4B8C-83A1-F6EECF244321}">
                <p14:modId xmlns:p14="http://schemas.microsoft.com/office/powerpoint/2010/main" val="3592644232"/>
              </p:ext>
            </p:extLst>
          </p:nvPr>
        </p:nvGraphicFramePr>
        <p:xfrm>
          <a:off x="3098800" y="4038850"/>
          <a:ext cx="3131978" cy="370840"/>
        </p:xfrm>
        <a:graphic>
          <a:graphicData uri="http://schemas.openxmlformats.org/drawingml/2006/table">
            <a:tbl>
              <a:tblPr firstRow="1" bandRow="1">
                <a:tableStyleId>{5C22544A-7EE6-4342-B048-85BDC9FD1C3A}</a:tableStyleId>
              </a:tblPr>
              <a:tblGrid>
                <a:gridCol w="246380">
                  <a:extLst>
                    <a:ext uri="{9D8B030D-6E8A-4147-A177-3AD203B41FA5}">
                      <a16:colId xmlns:a16="http://schemas.microsoft.com/office/drawing/2014/main" val="436594950"/>
                    </a:ext>
                  </a:extLst>
                </a:gridCol>
                <a:gridCol w="320622">
                  <a:extLst>
                    <a:ext uri="{9D8B030D-6E8A-4147-A177-3AD203B41FA5}">
                      <a16:colId xmlns:a16="http://schemas.microsoft.com/office/drawing/2014/main" val="4277946360"/>
                    </a:ext>
                  </a:extLst>
                </a:gridCol>
                <a:gridCol w="320622">
                  <a:extLst>
                    <a:ext uri="{9D8B030D-6E8A-4147-A177-3AD203B41FA5}">
                      <a16:colId xmlns:a16="http://schemas.microsoft.com/office/drawing/2014/main" val="2466902705"/>
                    </a:ext>
                  </a:extLst>
                </a:gridCol>
                <a:gridCol w="320622">
                  <a:extLst>
                    <a:ext uri="{9D8B030D-6E8A-4147-A177-3AD203B41FA5}">
                      <a16:colId xmlns:a16="http://schemas.microsoft.com/office/drawing/2014/main" val="2214463590"/>
                    </a:ext>
                  </a:extLst>
                </a:gridCol>
                <a:gridCol w="320622">
                  <a:extLst>
                    <a:ext uri="{9D8B030D-6E8A-4147-A177-3AD203B41FA5}">
                      <a16:colId xmlns:a16="http://schemas.microsoft.com/office/drawing/2014/main" val="3153226605"/>
                    </a:ext>
                  </a:extLst>
                </a:gridCol>
                <a:gridCol w="320622">
                  <a:extLst>
                    <a:ext uri="{9D8B030D-6E8A-4147-A177-3AD203B41FA5}">
                      <a16:colId xmlns:a16="http://schemas.microsoft.com/office/drawing/2014/main" val="1241086429"/>
                    </a:ext>
                  </a:extLst>
                </a:gridCol>
                <a:gridCol w="320622">
                  <a:extLst>
                    <a:ext uri="{9D8B030D-6E8A-4147-A177-3AD203B41FA5}">
                      <a16:colId xmlns:a16="http://schemas.microsoft.com/office/drawing/2014/main" val="201054048"/>
                    </a:ext>
                  </a:extLst>
                </a:gridCol>
                <a:gridCol w="320622">
                  <a:extLst>
                    <a:ext uri="{9D8B030D-6E8A-4147-A177-3AD203B41FA5}">
                      <a16:colId xmlns:a16="http://schemas.microsoft.com/office/drawing/2014/main" val="2581318527"/>
                    </a:ext>
                  </a:extLst>
                </a:gridCol>
                <a:gridCol w="320622">
                  <a:extLst>
                    <a:ext uri="{9D8B030D-6E8A-4147-A177-3AD203B41FA5}">
                      <a16:colId xmlns:a16="http://schemas.microsoft.com/office/drawing/2014/main" val="27792339"/>
                    </a:ext>
                  </a:extLst>
                </a:gridCol>
                <a:gridCol w="320622">
                  <a:extLst>
                    <a:ext uri="{9D8B030D-6E8A-4147-A177-3AD203B41FA5}">
                      <a16:colId xmlns:a16="http://schemas.microsoft.com/office/drawing/2014/main" val="1538478571"/>
                    </a:ext>
                  </a:extLst>
                </a:gridCol>
              </a:tblGrid>
              <a:tr h="370840">
                <a:tc>
                  <a:txBody>
                    <a:bodyPr/>
                    <a:lstStyle/>
                    <a:p>
                      <a:r>
                        <a:rPr lang="fr-FR" dirty="0"/>
                        <a:t>3</a:t>
                      </a:r>
                    </a:p>
                  </a:txBody>
                  <a:tcPr/>
                </a:tc>
                <a:tc>
                  <a:txBody>
                    <a:bodyPr/>
                    <a:lstStyle/>
                    <a:p>
                      <a:endParaRPr lang="fr-FR" dirty="0"/>
                    </a:p>
                  </a:txBody>
                  <a:tcPr/>
                </a:tc>
                <a:tc>
                  <a:txBody>
                    <a:bodyPr/>
                    <a:lstStyle/>
                    <a:p>
                      <a:r>
                        <a:rPr lang="fr-FR" dirty="0"/>
                        <a:t>7</a:t>
                      </a:r>
                    </a:p>
                  </a:txBody>
                  <a:tcPr/>
                </a:tc>
                <a:tc>
                  <a:txBody>
                    <a:bodyPr/>
                    <a:lstStyle/>
                    <a:p>
                      <a:r>
                        <a:rPr lang="fr-FR" dirty="0"/>
                        <a:t>1</a:t>
                      </a:r>
                    </a:p>
                  </a:txBody>
                  <a:tcPr/>
                </a:tc>
                <a:tc>
                  <a:txBody>
                    <a:bodyPr/>
                    <a:lstStyle/>
                    <a:p>
                      <a:r>
                        <a:rPr lang="fr-FR" dirty="0"/>
                        <a:t>1</a:t>
                      </a:r>
                    </a:p>
                  </a:txBody>
                  <a:tcPr/>
                </a:tc>
                <a:tc>
                  <a:txBody>
                    <a:bodyPr/>
                    <a:lstStyle/>
                    <a:p>
                      <a:r>
                        <a:rPr lang="fr-FR" dirty="0"/>
                        <a:t>4</a:t>
                      </a:r>
                    </a:p>
                  </a:txBody>
                  <a:tcPr/>
                </a:tc>
                <a:tc>
                  <a:txBody>
                    <a:bodyPr/>
                    <a:lstStyle/>
                    <a:p>
                      <a:r>
                        <a:rPr lang="fr-FR" dirty="0"/>
                        <a:t>2</a:t>
                      </a:r>
                    </a:p>
                  </a:txBody>
                  <a:tcPr/>
                </a:tc>
                <a:tc>
                  <a:txBody>
                    <a:bodyPr/>
                    <a:lstStyle/>
                    <a:p>
                      <a:r>
                        <a:rPr lang="fr-FR" dirty="0"/>
                        <a:t>9</a:t>
                      </a:r>
                    </a:p>
                  </a:txBody>
                  <a:tcPr/>
                </a:tc>
                <a:tc>
                  <a:txBody>
                    <a:bodyPr/>
                    <a:lstStyle/>
                    <a:p>
                      <a:r>
                        <a:rPr lang="fr-FR" dirty="0"/>
                        <a:t>7</a:t>
                      </a:r>
                    </a:p>
                  </a:txBody>
                  <a:tcPr/>
                </a:tc>
                <a:tc>
                  <a:txBody>
                    <a:bodyPr/>
                    <a:lstStyle/>
                    <a:p>
                      <a:r>
                        <a:rPr lang="fr-FR" dirty="0"/>
                        <a:t>2</a:t>
                      </a:r>
                    </a:p>
                  </a:txBody>
                  <a:tcPr/>
                </a:tc>
                <a:extLst>
                  <a:ext uri="{0D108BD9-81ED-4DB2-BD59-A6C34878D82A}">
                    <a16:rowId xmlns:a16="http://schemas.microsoft.com/office/drawing/2014/main" val="1853712422"/>
                  </a:ext>
                </a:extLst>
              </a:tr>
            </a:tbl>
          </a:graphicData>
        </a:graphic>
      </p:graphicFrame>
      <p:sp>
        <p:nvSpPr>
          <p:cNvPr id="7" name="Flèche : bas 6">
            <a:extLst>
              <a:ext uri="{FF2B5EF4-FFF2-40B4-BE49-F238E27FC236}">
                <a16:creationId xmlns:a16="http://schemas.microsoft.com/office/drawing/2014/main" id="{52D8AFE7-3C2E-4092-8536-FB94C6797BD5}"/>
              </a:ext>
            </a:extLst>
          </p:cNvPr>
          <p:cNvSpPr/>
          <p:nvPr/>
        </p:nvSpPr>
        <p:spPr>
          <a:xfrm rot="10800000">
            <a:off x="3187688" y="4429552"/>
            <a:ext cx="127000" cy="2413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solidFill>
                <a:srgbClr val="FF0000"/>
              </a:solidFill>
            </a:endParaRPr>
          </a:p>
        </p:txBody>
      </p:sp>
      <p:sp>
        <p:nvSpPr>
          <p:cNvPr id="8" name="ZoneTexte 7">
            <a:extLst>
              <a:ext uri="{FF2B5EF4-FFF2-40B4-BE49-F238E27FC236}">
                <a16:creationId xmlns:a16="http://schemas.microsoft.com/office/drawing/2014/main" id="{87200F97-707F-49C2-9097-EA914CDD60EB}"/>
              </a:ext>
            </a:extLst>
          </p:cNvPr>
          <p:cNvSpPr txBox="1"/>
          <p:nvPr/>
        </p:nvSpPr>
        <p:spPr>
          <a:xfrm>
            <a:off x="3723732" y="3414522"/>
            <a:ext cx="1633781" cy="369332"/>
          </a:xfrm>
          <a:prstGeom prst="rect">
            <a:avLst/>
          </a:prstGeom>
          <a:noFill/>
        </p:spPr>
        <p:txBody>
          <a:bodyPr wrap="none" rtlCol="0">
            <a:spAutoFit/>
          </a:bodyPr>
          <a:lstStyle/>
          <a:p>
            <a:r>
              <a:rPr lang="fr-FR" dirty="0" err="1">
                <a:solidFill>
                  <a:srgbClr val="000000"/>
                </a:solidFill>
                <a:highlight>
                  <a:srgbClr val="FFFFFF"/>
                </a:highlight>
              </a:rPr>
              <a:t>nb_elem_max</a:t>
            </a:r>
            <a:endParaRPr lang="fr-FR" dirty="0"/>
          </a:p>
        </p:txBody>
      </p:sp>
      <p:sp>
        <p:nvSpPr>
          <p:cNvPr id="11" name="ZoneTexte 10">
            <a:extLst>
              <a:ext uri="{FF2B5EF4-FFF2-40B4-BE49-F238E27FC236}">
                <a16:creationId xmlns:a16="http://schemas.microsoft.com/office/drawing/2014/main" id="{0F608F9C-DA1E-4099-91A8-A87F6BC377C9}"/>
              </a:ext>
            </a:extLst>
          </p:cNvPr>
          <p:cNvSpPr txBox="1"/>
          <p:nvPr/>
        </p:nvSpPr>
        <p:spPr>
          <a:xfrm>
            <a:off x="3462811" y="4634926"/>
            <a:ext cx="1300356" cy="369332"/>
          </a:xfrm>
          <a:prstGeom prst="rect">
            <a:avLst/>
          </a:prstGeom>
          <a:noFill/>
        </p:spPr>
        <p:txBody>
          <a:bodyPr wrap="none" rtlCol="0">
            <a:spAutoFit/>
          </a:bodyPr>
          <a:lstStyle/>
          <a:p>
            <a:r>
              <a:rPr lang="fr-FR" dirty="0" err="1">
                <a:solidFill>
                  <a:srgbClr val="000000"/>
                </a:solidFill>
                <a:highlight>
                  <a:srgbClr val="FFFFFF"/>
                </a:highlight>
              </a:rPr>
              <a:t>indice_tete</a:t>
            </a:r>
            <a:endParaRPr lang="fr-FR" dirty="0"/>
          </a:p>
        </p:txBody>
      </p:sp>
      <p:sp>
        <p:nvSpPr>
          <p:cNvPr id="3" name="Accolade ouvrante 2">
            <a:extLst>
              <a:ext uri="{FF2B5EF4-FFF2-40B4-BE49-F238E27FC236}">
                <a16:creationId xmlns:a16="http://schemas.microsoft.com/office/drawing/2014/main" id="{22711DFA-0DD6-4C2C-80F7-478E894CE929}"/>
              </a:ext>
            </a:extLst>
          </p:cNvPr>
          <p:cNvSpPr/>
          <p:nvPr/>
        </p:nvSpPr>
        <p:spPr>
          <a:xfrm rot="5400000">
            <a:off x="4542824" y="2231248"/>
            <a:ext cx="318167" cy="3206221"/>
          </a:xfrm>
          <a:prstGeom prst="leftBrace">
            <a:avLst/>
          </a:prstGeom>
          <a:ln w="28575"/>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536EEEED-2A7B-4E7F-BE74-F0BFAC31041D}"/>
              </a:ext>
            </a:extLst>
          </p:cNvPr>
          <p:cNvSpPr txBox="1"/>
          <p:nvPr/>
        </p:nvSpPr>
        <p:spPr>
          <a:xfrm>
            <a:off x="1919055" y="4637338"/>
            <a:ext cx="1659429" cy="369332"/>
          </a:xfrm>
          <a:prstGeom prst="rect">
            <a:avLst/>
          </a:prstGeom>
          <a:noFill/>
        </p:spPr>
        <p:txBody>
          <a:bodyPr wrap="none" rtlCol="0">
            <a:spAutoFit/>
          </a:bodyPr>
          <a:lstStyle/>
          <a:p>
            <a:r>
              <a:rPr lang="fr-FR" b="1" dirty="0" err="1">
                <a:solidFill>
                  <a:schemeClr val="accent2"/>
                </a:solidFill>
                <a:highlight>
                  <a:srgbClr val="FFFFFF"/>
                </a:highlight>
              </a:rPr>
              <a:t>indice_queue</a:t>
            </a:r>
            <a:endParaRPr lang="fr-FR" b="1" dirty="0">
              <a:solidFill>
                <a:schemeClr val="accent2"/>
              </a:solidFill>
            </a:endParaRPr>
          </a:p>
        </p:txBody>
      </p:sp>
      <p:sp>
        <p:nvSpPr>
          <p:cNvPr id="14" name="Flèche : bas 13">
            <a:extLst>
              <a:ext uri="{FF2B5EF4-FFF2-40B4-BE49-F238E27FC236}">
                <a16:creationId xmlns:a16="http://schemas.microsoft.com/office/drawing/2014/main" id="{0E858575-6E3E-4CB5-A863-0B094375C395}"/>
              </a:ext>
            </a:extLst>
          </p:cNvPr>
          <p:cNvSpPr/>
          <p:nvPr/>
        </p:nvSpPr>
        <p:spPr>
          <a:xfrm rot="10800000">
            <a:off x="3760231" y="4433668"/>
            <a:ext cx="127000" cy="241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9" name="Connecteur droit avec flèche 28">
            <a:extLst>
              <a:ext uri="{FF2B5EF4-FFF2-40B4-BE49-F238E27FC236}">
                <a16:creationId xmlns:a16="http://schemas.microsoft.com/office/drawing/2014/main" id="{908CB094-CA6C-43DB-8A8F-4EFA1B7736A8}"/>
              </a:ext>
            </a:extLst>
          </p:cNvPr>
          <p:cNvCxnSpPr>
            <a:cxnSpLocks/>
            <a:stCxn id="6" idx="3"/>
            <a:endCxn id="6" idx="1"/>
          </p:cNvCxnSpPr>
          <p:nvPr/>
        </p:nvCxnSpPr>
        <p:spPr>
          <a:xfrm flipH="1">
            <a:off x="3098800" y="4224270"/>
            <a:ext cx="3131978" cy="12700"/>
          </a:xfrm>
          <a:prstGeom prst="bentConnector5">
            <a:avLst>
              <a:gd name="adj1" fmla="val -7299"/>
              <a:gd name="adj2" fmla="val -8415677"/>
              <a:gd name="adj3" fmla="val 107299"/>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7F18A307-352B-97BF-4AFB-FAA8CE25110E}"/>
                  </a:ext>
                </a:extLst>
              </p14:cNvPr>
              <p14:cNvContentPartPr/>
              <p14:nvPr/>
            </p14:nvContentPartPr>
            <p14:xfrm>
              <a:off x="2176200" y="4438440"/>
              <a:ext cx="3924000" cy="614520"/>
            </p14:xfrm>
          </p:contentPart>
        </mc:Choice>
        <mc:Fallback>
          <p:pic>
            <p:nvPicPr>
              <p:cNvPr id="4" name="Ink 3">
                <a:extLst>
                  <a:ext uri="{FF2B5EF4-FFF2-40B4-BE49-F238E27FC236}">
                    <a16:creationId xmlns:a16="http://schemas.microsoft.com/office/drawing/2014/main" id="{7F18A307-352B-97BF-4AFB-FAA8CE25110E}"/>
                  </a:ext>
                </a:extLst>
              </p:cNvPr>
              <p:cNvPicPr/>
              <p:nvPr/>
            </p:nvPicPr>
            <p:blipFill>
              <a:blip r:embed="rId5"/>
              <a:stretch>
                <a:fillRect/>
              </a:stretch>
            </p:blipFill>
            <p:spPr>
              <a:xfrm>
                <a:off x="2166840" y="4429080"/>
                <a:ext cx="3942720" cy="633240"/>
              </a:xfrm>
              <a:prstGeom prst="rect">
                <a:avLst/>
              </a:prstGeom>
            </p:spPr>
          </p:pic>
        </mc:Fallback>
      </mc:AlternateContent>
    </p:spTree>
    <p:extLst>
      <p:ext uri="{BB962C8B-B14F-4D97-AF65-F5344CB8AC3E}">
        <p14:creationId xmlns:p14="http://schemas.microsoft.com/office/powerpoint/2010/main" val="4198356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 CIRULAIRE</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Gestion par tableau circulaire</a:t>
            </a:r>
          </a:p>
          <a:p>
            <a:pPr marL="889200" lvl="1" indent="-324000">
              <a:spcBef>
                <a:spcPts val="938"/>
              </a:spcBef>
              <a:buSzPct val="100000"/>
              <a:buBlip>
                <a:blip r:embed="rId3"/>
              </a:buBlip>
            </a:pPr>
            <a:r>
              <a:rPr lang="fr-FR" sz="2670" spc="-1" dirty="0">
                <a:solidFill>
                  <a:srgbClr val="000000"/>
                </a:solidFill>
              </a:rPr>
              <a:t>Ensuite :</a:t>
            </a:r>
          </a:p>
          <a:p>
            <a:pPr marL="565200" lvl="1">
              <a:spcBef>
                <a:spcPts val="938"/>
              </a:spcBef>
              <a:buSzPct val="100000"/>
            </a:pPr>
            <a:r>
              <a:rPr lang="fr-FR" sz="2670" b="1" i="1" spc="-1" dirty="0" err="1">
                <a:solidFill>
                  <a:srgbClr val="000000"/>
                </a:solidFill>
              </a:rPr>
              <a:t>Defiler</a:t>
            </a:r>
            <a:r>
              <a:rPr lang="fr-FR" sz="2670" b="1" i="1" spc="-1" dirty="0">
                <a:solidFill>
                  <a:srgbClr val="000000"/>
                </a:solidFill>
              </a:rPr>
              <a:t>(); </a:t>
            </a:r>
            <a:r>
              <a:rPr lang="fr-FR" sz="2670" b="1" i="1" spc="-1" dirty="0" err="1">
                <a:solidFill>
                  <a:srgbClr val="000000"/>
                </a:solidFill>
              </a:rPr>
              <a:t>Defiler</a:t>
            </a:r>
            <a:r>
              <a:rPr lang="fr-FR" sz="2670" b="1" i="1" spc="-1" dirty="0">
                <a:solidFill>
                  <a:srgbClr val="000000"/>
                </a:solidFill>
              </a:rPr>
              <a:t> (), Enfiler(8)</a:t>
            </a:r>
          </a:p>
          <a:p>
            <a:pPr marL="565200" lvl="1">
              <a:spcBef>
                <a:spcPts val="938"/>
              </a:spcBef>
              <a:buSzPct val="100000"/>
            </a:pPr>
            <a:endParaRPr lang="fr-FR" sz="2670" b="1" i="1" spc="-1" dirty="0">
              <a:solidFill>
                <a:srgbClr val="000000"/>
              </a:solidFill>
            </a:endParaRPr>
          </a:p>
          <a:p>
            <a:pPr marL="565200" lvl="1">
              <a:spcBef>
                <a:spcPts val="938"/>
              </a:spcBef>
              <a:buSzPct val="100000"/>
            </a:pPr>
            <a:endParaRPr lang="fr-FR" sz="2670" b="1" i="1" spc="-1" dirty="0">
              <a:solidFill>
                <a:srgbClr val="000000"/>
              </a:solidFill>
            </a:endParaRPr>
          </a:p>
          <a:p>
            <a:pPr marL="565200" lvl="1">
              <a:spcBef>
                <a:spcPts val="938"/>
              </a:spcBef>
              <a:buSzPct val="100000"/>
            </a:pPr>
            <a:endParaRPr lang="fr-FR" sz="2670" b="1" i="1" spc="-1" dirty="0">
              <a:solidFill>
                <a:srgbClr val="000000"/>
              </a:solidFill>
            </a:endParaRPr>
          </a:p>
          <a:p>
            <a:pPr marL="565200" lvl="1">
              <a:spcBef>
                <a:spcPts val="938"/>
              </a:spcBef>
              <a:buSzPct val="100000"/>
            </a:pPr>
            <a:endParaRPr lang="fr-FR" sz="2670" b="1" i="1" spc="-1" dirty="0">
              <a:solidFill>
                <a:srgbClr val="000000"/>
              </a:solidFill>
            </a:endParaRPr>
          </a:p>
          <a:p>
            <a:pPr marL="565200" lvl="1">
              <a:spcBef>
                <a:spcPts val="938"/>
              </a:spcBef>
              <a:buSzPct val="100000"/>
            </a:pPr>
            <a:endParaRPr lang="fr-FR" sz="2670" b="1" i="1" spc="-1" dirty="0">
              <a:solidFill>
                <a:srgbClr val="000000"/>
              </a:solidFill>
            </a:endParaRPr>
          </a:p>
          <a:p>
            <a:pPr marL="565200" lvl="1">
              <a:spcBef>
                <a:spcPts val="938"/>
              </a:spcBef>
              <a:buSzPct val="100000"/>
            </a:pPr>
            <a:endParaRPr lang="fr-FR" sz="2670" b="1" i="1" spc="-1" dirty="0">
              <a:solidFill>
                <a:srgbClr val="000000"/>
              </a:solidFill>
            </a:endParaRPr>
          </a:p>
          <a:p>
            <a:pPr marL="565200" lvl="1">
              <a:spcBef>
                <a:spcPts val="938"/>
              </a:spcBef>
              <a:buSzPct val="100000"/>
            </a:pPr>
            <a:r>
              <a:rPr lang="fr-FR" sz="2800" b="1" spc="-1" dirty="0">
                <a:solidFill>
                  <a:srgbClr val="000000"/>
                </a:solidFill>
                <a:sym typeface="Wingdings" panose="05000000000000000000" pitchFamily="2" charset="2"/>
              </a:rPr>
              <a:t> </a:t>
            </a:r>
            <a:r>
              <a:rPr lang="fr-FR" sz="2800" b="1" spc="-1" dirty="0">
                <a:solidFill>
                  <a:srgbClr val="000000"/>
                </a:solidFill>
              </a:rPr>
              <a:t>Certaines primitives de gestion des Files doivent être modifiées</a:t>
            </a: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FF0000"/>
              </a:solidFill>
            </a:endParaRPr>
          </a:p>
          <a:p>
            <a:pPr marL="565200" lvl="1">
              <a:spcBef>
                <a:spcPts val="938"/>
              </a:spcBef>
              <a:buSzPct val="100000"/>
            </a:pPr>
            <a:endParaRPr lang="fr-FR" sz="2670" spc="-1" dirty="0">
              <a:solidFill>
                <a:srgbClr val="FF0000"/>
              </a:solidFill>
            </a:endParaRPr>
          </a:p>
        </p:txBody>
      </p:sp>
      <p:sp>
        <p:nvSpPr>
          <p:cNvPr id="5" name="Rectangle : coins arrondis 4">
            <a:extLst>
              <a:ext uri="{FF2B5EF4-FFF2-40B4-BE49-F238E27FC236}">
                <a16:creationId xmlns:a16="http://schemas.microsoft.com/office/drawing/2014/main" id="{643616A3-D2E8-40C4-A0C8-6C0224DBD8F8}"/>
              </a:ext>
            </a:extLst>
          </p:cNvPr>
          <p:cNvSpPr/>
          <p:nvPr/>
        </p:nvSpPr>
        <p:spPr>
          <a:xfrm>
            <a:off x="2311400" y="2784323"/>
            <a:ext cx="4597400" cy="17135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aphicFrame>
        <p:nvGraphicFramePr>
          <p:cNvPr id="6" name="Tableau 5">
            <a:extLst>
              <a:ext uri="{FF2B5EF4-FFF2-40B4-BE49-F238E27FC236}">
                <a16:creationId xmlns:a16="http://schemas.microsoft.com/office/drawing/2014/main" id="{6546EE22-1C22-4D5E-B234-30D0C86A87AF}"/>
              </a:ext>
            </a:extLst>
          </p:cNvPr>
          <p:cNvGraphicFramePr>
            <a:graphicFrameLocks noGrp="1"/>
          </p:cNvGraphicFramePr>
          <p:nvPr>
            <p:extLst>
              <p:ext uri="{D42A27DB-BD31-4B8C-83A1-F6EECF244321}">
                <p14:modId xmlns:p14="http://schemas.microsoft.com/office/powerpoint/2010/main" val="846404565"/>
              </p:ext>
            </p:extLst>
          </p:nvPr>
        </p:nvGraphicFramePr>
        <p:xfrm>
          <a:off x="3098800" y="3408651"/>
          <a:ext cx="3131978" cy="370840"/>
        </p:xfrm>
        <a:graphic>
          <a:graphicData uri="http://schemas.openxmlformats.org/drawingml/2006/table">
            <a:tbl>
              <a:tblPr firstRow="1" bandRow="1">
                <a:tableStyleId>{5C22544A-7EE6-4342-B048-85BDC9FD1C3A}</a:tableStyleId>
              </a:tblPr>
              <a:tblGrid>
                <a:gridCol w="246380">
                  <a:extLst>
                    <a:ext uri="{9D8B030D-6E8A-4147-A177-3AD203B41FA5}">
                      <a16:colId xmlns:a16="http://schemas.microsoft.com/office/drawing/2014/main" val="436594950"/>
                    </a:ext>
                  </a:extLst>
                </a:gridCol>
                <a:gridCol w="320622">
                  <a:extLst>
                    <a:ext uri="{9D8B030D-6E8A-4147-A177-3AD203B41FA5}">
                      <a16:colId xmlns:a16="http://schemas.microsoft.com/office/drawing/2014/main" val="4277946360"/>
                    </a:ext>
                  </a:extLst>
                </a:gridCol>
                <a:gridCol w="320622">
                  <a:extLst>
                    <a:ext uri="{9D8B030D-6E8A-4147-A177-3AD203B41FA5}">
                      <a16:colId xmlns:a16="http://schemas.microsoft.com/office/drawing/2014/main" val="2466902705"/>
                    </a:ext>
                  </a:extLst>
                </a:gridCol>
                <a:gridCol w="320622">
                  <a:extLst>
                    <a:ext uri="{9D8B030D-6E8A-4147-A177-3AD203B41FA5}">
                      <a16:colId xmlns:a16="http://schemas.microsoft.com/office/drawing/2014/main" val="2214463590"/>
                    </a:ext>
                  </a:extLst>
                </a:gridCol>
                <a:gridCol w="320622">
                  <a:extLst>
                    <a:ext uri="{9D8B030D-6E8A-4147-A177-3AD203B41FA5}">
                      <a16:colId xmlns:a16="http://schemas.microsoft.com/office/drawing/2014/main" val="3153226605"/>
                    </a:ext>
                  </a:extLst>
                </a:gridCol>
                <a:gridCol w="320622">
                  <a:extLst>
                    <a:ext uri="{9D8B030D-6E8A-4147-A177-3AD203B41FA5}">
                      <a16:colId xmlns:a16="http://schemas.microsoft.com/office/drawing/2014/main" val="1241086429"/>
                    </a:ext>
                  </a:extLst>
                </a:gridCol>
                <a:gridCol w="320622">
                  <a:extLst>
                    <a:ext uri="{9D8B030D-6E8A-4147-A177-3AD203B41FA5}">
                      <a16:colId xmlns:a16="http://schemas.microsoft.com/office/drawing/2014/main" val="201054048"/>
                    </a:ext>
                  </a:extLst>
                </a:gridCol>
                <a:gridCol w="320622">
                  <a:extLst>
                    <a:ext uri="{9D8B030D-6E8A-4147-A177-3AD203B41FA5}">
                      <a16:colId xmlns:a16="http://schemas.microsoft.com/office/drawing/2014/main" val="2581318527"/>
                    </a:ext>
                  </a:extLst>
                </a:gridCol>
                <a:gridCol w="320622">
                  <a:extLst>
                    <a:ext uri="{9D8B030D-6E8A-4147-A177-3AD203B41FA5}">
                      <a16:colId xmlns:a16="http://schemas.microsoft.com/office/drawing/2014/main" val="27792339"/>
                    </a:ext>
                  </a:extLst>
                </a:gridCol>
                <a:gridCol w="320622">
                  <a:extLst>
                    <a:ext uri="{9D8B030D-6E8A-4147-A177-3AD203B41FA5}">
                      <a16:colId xmlns:a16="http://schemas.microsoft.com/office/drawing/2014/main" val="1538478571"/>
                    </a:ext>
                  </a:extLst>
                </a:gridCol>
              </a:tblGrid>
              <a:tr h="370840">
                <a:tc>
                  <a:txBody>
                    <a:bodyPr/>
                    <a:lstStyle/>
                    <a:p>
                      <a:r>
                        <a:rPr lang="fr-FR" dirty="0"/>
                        <a:t>3</a:t>
                      </a:r>
                    </a:p>
                  </a:txBody>
                  <a:tcPr/>
                </a:tc>
                <a:tc>
                  <a:txBody>
                    <a:bodyPr/>
                    <a:lstStyle/>
                    <a:p>
                      <a:r>
                        <a:rPr lang="fr-FR" dirty="0"/>
                        <a:t>8</a:t>
                      </a:r>
                    </a:p>
                  </a:txBody>
                  <a:tcPr/>
                </a:tc>
                <a:tc>
                  <a:txBody>
                    <a:bodyPr/>
                    <a:lstStyle/>
                    <a:p>
                      <a:endParaRPr lang="fr-FR" dirty="0"/>
                    </a:p>
                  </a:txBody>
                  <a:tcPr/>
                </a:tc>
                <a:tc>
                  <a:txBody>
                    <a:bodyPr/>
                    <a:lstStyle/>
                    <a:p>
                      <a:endParaRPr lang="fr-FR" dirty="0"/>
                    </a:p>
                  </a:txBody>
                  <a:tcPr/>
                </a:tc>
                <a:tc>
                  <a:txBody>
                    <a:bodyPr/>
                    <a:lstStyle/>
                    <a:p>
                      <a:r>
                        <a:rPr lang="fr-FR" dirty="0"/>
                        <a:t>1</a:t>
                      </a:r>
                    </a:p>
                  </a:txBody>
                  <a:tcPr/>
                </a:tc>
                <a:tc>
                  <a:txBody>
                    <a:bodyPr/>
                    <a:lstStyle/>
                    <a:p>
                      <a:r>
                        <a:rPr lang="fr-FR" dirty="0"/>
                        <a:t>4</a:t>
                      </a:r>
                    </a:p>
                  </a:txBody>
                  <a:tcPr/>
                </a:tc>
                <a:tc>
                  <a:txBody>
                    <a:bodyPr/>
                    <a:lstStyle/>
                    <a:p>
                      <a:r>
                        <a:rPr lang="fr-FR" dirty="0"/>
                        <a:t>2</a:t>
                      </a:r>
                    </a:p>
                  </a:txBody>
                  <a:tcPr/>
                </a:tc>
                <a:tc>
                  <a:txBody>
                    <a:bodyPr/>
                    <a:lstStyle/>
                    <a:p>
                      <a:r>
                        <a:rPr lang="fr-FR" dirty="0"/>
                        <a:t>9</a:t>
                      </a:r>
                    </a:p>
                  </a:txBody>
                  <a:tcPr/>
                </a:tc>
                <a:tc>
                  <a:txBody>
                    <a:bodyPr/>
                    <a:lstStyle/>
                    <a:p>
                      <a:r>
                        <a:rPr lang="fr-FR" dirty="0"/>
                        <a:t>7</a:t>
                      </a:r>
                    </a:p>
                  </a:txBody>
                  <a:tcPr/>
                </a:tc>
                <a:tc>
                  <a:txBody>
                    <a:bodyPr/>
                    <a:lstStyle/>
                    <a:p>
                      <a:r>
                        <a:rPr lang="fr-FR" dirty="0"/>
                        <a:t>2</a:t>
                      </a:r>
                    </a:p>
                  </a:txBody>
                  <a:tcPr/>
                </a:tc>
                <a:extLst>
                  <a:ext uri="{0D108BD9-81ED-4DB2-BD59-A6C34878D82A}">
                    <a16:rowId xmlns:a16="http://schemas.microsoft.com/office/drawing/2014/main" val="1853712422"/>
                  </a:ext>
                </a:extLst>
              </a:tr>
            </a:tbl>
          </a:graphicData>
        </a:graphic>
      </p:graphicFrame>
      <p:sp>
        <p:nvSpPr>
          <p:cNvPr id="7" name="Flèche : bas 6">
            <a:extLst>
              <a:ext uri="{FF2B5EF4-FFF2-40B4-BE49-F238E27FC236}">
                <a16:creationId xmlns:a16="http://schemas.microsoft.com/office/drawing/2014/main" id="{52D8AFE7-3C2E-4092-8536-FB94C6797BD5}"/>
              </a:ext>
            </a:extLst>
          </p:cNvPr>
          <p:cNvSpPr/>
          <p:nvPr/>
        </p:nvSpPr>
        <p:spPr>
          <a:xfrm rot="10800000">
            <a:off x="3385399" y="3799353"/>
            <a:ext cx="127000" cy="2413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solidFill>
                <a:srgbClr val="FF0000"/>
              </a:solidFill>
            </a:endParaRPr>
          </a:p>
        </p:txBody>
      </p:sp>
      <p:sp>
        <p:nvSpPr>
          <p:cNvPr id="8" name="ZoneTexte 7">
            <a:extLst>
              <a:ext uri="{FF2B5EF4-FFF2-40B4-BE49-F238E27FC236}">
                <a16:creationId xmlns:a16="http://schemas.microsoft.com/office/drawing/2014/main" id="{87200F97-707F-49C2-9097-EA914CDD60EB}"/>
              </a:ext>
            </a:extLst>
          </p:cNvPr>
          <p:cNvSpPr txBox="1"/>
          <p:nvPr/>
        </p:nvSpPr>
        <p:spPr>
          <a:xfrm>
            <a:off x="3723732" y="2784323"/>
            <a:ext cx="1633781" cy="369332"/>
          </a:xfrm>
          <a:prstGeom prst="rect">
            <a:avLst/>
          </a:prstGeom>
          <a:noFill/>
        </p:spPr>
        <p:txBody>
          <a:bodyPr wrap="none" rtlCol="0">
            <a:spAutoFit/>
          </a:bodyPr>
          <a:lstStyle/>
          <a:p>
            <a:r>
              <a:rPr lang="fr-FR" dirty="0" err="1">
                <a:solidFill>
                  <a:srgbClr val="000000"/>
                </a:solidFill>
                <a:highlight>
                  <a:srgbClr val="FFFFFF"/>
                </a:highlight>
              </a:rPr>
              <a:t>nb_elem_max</a:t>
            </a:r>
            <a:endParaRPr lang="fr-FR" dirty="0"/>
          </a:p>
        </p:txBody>
      </p:sp>
      <p:sp>
        <p:nvSpPr>
          <p:cNvPr id="11" name="ZoneTexte 10">
            <a:extLst>
              <a:ext uri="{FF2B5EF4-FFF2-40B4-BE49-F238E27FC236}">
                <a16:creationId xmlns:a16="http://schemas.microsoft.com/office/drawing/2014/main" id="{0F608F9C-DA1E-4099-91A8-A87F6BC377C9}"/>
              </a:ext>
            </a:extLst>
          </p:cNvPr>
          <p:cNvSpPr txBox="1"/>
          <p:nvPr/>
        </p:nvSpPr>
        <p:spPr>
          <a:xfrm>
            <a:off x="4117718" y="4004727"/>
            <a:ext cx="1300356" cy="369332"/>
          </a:xfrm>
          <a:prstGeom prst="rect">
            <a:avLst/>
          </a:prstGeom>
          <a:noFill/>
        </p:spPr>
        <p:txBody>
          <a:bodyPr wrap="none" rtlCol="0">
            <a:spAutoFit/>
          </a:bodyPr>
          <a:lstStyle/>
          <a:p>
            <a:r>
              <a:rPr lang="fr-FR" dirty="0" err="1">
                <a:solidFill>
                  <a:srgbClr val="000000"/>
                </a:solidFill>
                <a:highlight>
                  <a:srgbClr val="FFFFFF"/>
                </a:highlight>
              </a:rPr>
              <a:t>indice_tete</a:t>
            </a:r>
            <a:endParaRPr lang="fr-FR" dirty="0"/>
          </a:p>
        </p:txBody>
      </p:sp>
      <p:sp>
        <p:nvSpPr>
          <p:cNvPr id="3" name="Accolade ouvrante 2">
            <a:extLst>
              <a:ext uri="{FF2B5EF4-FFF2-40B4-BE49-F238E27FC236}">
                <a16:creationId xmlns:a16="http://schemas.microsoft.com/office/drawing/2014/main" id="{22711DFA-0DD6-4C2C-80F7-478E894CE929}"/>
              </a:ext>
            </a:extLst>
          </p:cNvPr>
          <p:cNvSpPr/>
          <p:nvPr/>
        </p:nvSpPr>
        <p:spPr>
          <a:xfrm rot="5400000">
            <a:off x="4542824" y="1601049"/>
            <a:ext cx="318167" cy="3206221"/>
          </a:xfrm>
          <a:prstGeom prst="leftBrace">
            <a:avLst/>
          </a:prstGeom>
          <a:ln w="28575"/>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536EEEED-2A7B-4E7F-BE74-F0BFAC31041D}"/>
              </a:ext>
            </a:extLst>
          </p:cNvPr>
          <p:cNvSpPr txBox="1"/>
          <p:nvPr/>
        </p:nvSpPr>
        <p:spPr>
          <a:xfrm>
            <a:off x="2116766" y="4007139"/>
            <a:ext cx="1659429" cy="369332"/>
          </a:xfrm>
          <a:prstGeom prst="rect">
            <a:avLst/>
          </a:prstGeom>
          <a:noFill/>
        </p:spPr>
        <p:txBody>
          <a:bodyPr wrap="none" rtlCol="0">
            <a:spAutoFit/>
          </a:bodyPr>
          <a:lstStyle/>
          <a:p>
            <a:r>
              <a:rPr lang="fr-FR" b="1" dirty="0" err="1">
                <a:solidFill>
                  <a:schemeClr val="accent2"/>
                </a:solidFill>
                <a:highlight>
                  <a:srgbClr val="FFFFFF"/>
                </a:highlight>
              </a:rPr>
              <a:t>indice_queue</a:t>
            </a:r>
            <a:endParaRPr lang="fr-FR" b="1" dirty="0">
              <a:solidFill>
                <a:schemeClr val="accent2"/>
              </a:solidFill>
            </a:endParaRPr>
          </a:p>
        </p:txBody>
      </p:sp>
      <p:sp>
        <p:nvSpPr>
          <p:cNvPr id="14" name="Flèche : bas 13">
            <a:extLst>
              <a:ext uri="{FF2B5EF4-FFF2-40B4-BE49-F238E27FC236}">
                <a16:creationId xmlns:a16="http://schemas.microsoft.com/office/drawing/2014/main" id="{0E858575-6E3E-4CB5-A863-0B094375C395}"/>
              </a:ext>
            </a:extLst>
          </p:cNvPr>
          <p:cNvSpPr/>
          <p:nvPr/>
        </p:nvSpPr>
        <p:spPr>
          <a:xfrm rot="10800000">
            <a:off x="4415138" y="3803469"/>
            <a:ext cx="127000" cy="241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Graphique 11" descr="Avertissement">
            <a:extLst>
              <a:ext uri="{FF2B5EF4-FFF2-40B4-BE49-F238E27FC236}">
                <a16:creationId xmlns:a16="http://schemas.microsoft.com/office/drawing/2014/main" id="{CB635D18-769A-48A4-9BAE-8ECAE0F0FF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88946" y="4933611"/>
            <a:ext cx="939800" cy="939800"/>
          </a:xfrm>
          <a:prstGeom prst="rect">
            <a:avLst/>
          </a:prstGeom>
        </p:spPr>
      </p:pic>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5B92005C-3D32-2468-43B0-56895B56D1C9}"/>
                  </a:ext>
                </a:extLst>
              </p14:cNvPr>
              <p14:cNvContentPartPr/>
              <p14:nvPr/>
            </p14:nvContentPartPr>
            <p14:xfrm>
              <a:off x="3749760" y="3293280"/>
              <a:ext cx="452880" cy="238320"/>
            </p14:xfrm>
          </p:contentPart>
        </mc:Choice>
        <mc:Fallback>
          <p:pic>
            <p:nvPicPr>
              <p:cNvPr id="4" name="Ink 3">
                <a:extLst>
                  <a:ext uri="{FF2B5EF4-FFF2-40B4-BE49-F238E27FC236}">
                    <a16:creationId xmlns:a16="http://schemas.microsoft.com/office/drawing/2014/main" id="{5B92005C-3D32-2468-43B0-56895B56D1C9}"/>
                  </a:ext>
                </a:extLst>
              </p:cNvPr>
              <p:cNvPicPr/>
              <p:nvPr/>
            </p:nvPicPr>
            <p:blipFill>
              <a:blip r:embed="rId7"/>
              <a:stretch>
                <a:fillRect/>
              </a:stretch>
            </p:blipFill>
            <p:spPr>
              <a:xfrm>
                <a:off x="3740400" y="3283920"/>
                <a:ext cx="471600" cy="257040"/>
              </a:xfrm>
              <a:prstGeom prst="rect">
                <a:avLst/>
              </a:prstGeom>
            </p:spPr>
          </p:pic>
        </mc:Fallback>
      </mc:AlternateContent>
    </p:spTree>
    <p:extLst>
      <p:ext uri="{BB962C8B-B14F-4D97-AF65-F5344CB8AC3E}">
        <p14:creationId xmlns:p14="http://schemas.microsoft.com/office/powerpoint/2010/main" val="1227071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50539</TotalTime>
  <Words>3153</Words>
  <Application>Microsoft Macintosh PowerPoint</Application>
  <PresentationFormat>Custom</PresentationFormat>
  <Paragraphs>507</Paragraphs>
  <Slides>36</Slides>
  <Notes>29</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36</vt:i4>
      </vt:variant>
    </vt:vector>
  </HeadingPairs>
  <TitlesOfParts>
    <vt:vector size="46" baseType="lpstr">
      <vt:lpstr>Arial</vt:lpstr>
      <vt:lpstr>Calibri</vt:lpstr>
      <vt:lpstr>Courier New</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File d'attente double (Deque)</vt:lpstr>
      <vt:lpstr>PowerPoint Presentation</vt:lpstr>
      <vt:lpstr>File d'attente double (Deque)</vt:lpstr>
      <vt:lpstr>File d'attente double (Deque)</vt:lpstr>
      <vt:lpstr>File d'attente double (Deque)</vt:lpstr>
      <vt:lpstr>File d'attente double (Deque)</vt:lpstr>
      <vt:lpstr>File d'attente double (Deque)</vt:lpstr>
      <vt:lpstr>File d'attente double (Deque)</vt:lpstr>
      <vt:lpstr>File d'attente double (Deque)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Wassim Swaileh (CYU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A6791</cp:lastModifiedBy>
  <cp:revision>436</cp:revision>
  <dcterms:created xsi:type="dcterms:W3CDTF">2019-12-04T12:27:05Z</dcterms:created>
  <dcterms:modified xsi:type="dcterms:W3CDTF">2023-04-25T09:00:22Z</dcterms:modified>
  <cp:contentStatus/>
  <dc:language>fr-FR</dc:language>
</cp:coreProperties>
</file>