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2.xml" ContentType="application/vnd.openxmlformats-officedocument.presentationml.notesSlide+xml"/>
  <Override PartName="/ppt/ink/ink13.xml" ContentType="application/inkml+xml"/>
  <Override PartName="/ppt/notesSlides/notesSlide13.xml" ContentType="application/vnd.openxmlformats-officedocument.presentationml.notesSlide+xml"/>
  <Override PartName="/ppt/ink/ink14.xml" ContentType="application/inkml+xml"/>
  <Override PartName="/ppt/notesSlides/notesSlide14.xml" ContentType="application/vnd.openxmlformats-officedocument.presentationml.notesSlide+xml"/>
  <Override PartName="/ppt/ink/ink15.xml" ContentType="application/inkml+xml"/>
  <Override PartName="/ppt/notesSlides/notesSlide15.xml" ContentType="application/vnd.openxmlformats-officedocument.presentationml.notesSlide+xml"/>
  <Override PartName="/ppt/ink/ink16.xml" ContentType="application/inkml+xml"/>
  <Override PartName="/ppt/notesSlides/notesSlide16.xml" ContentType="application/vnd.openxmlformats-officedocument.presentationml.notesSlide+xml"/>
  <Override PartName="/ppt/ink/ink17.xml" ContentType="application/inkml+xml"/>
  <Override PartName="/ppt/notesSlides/notesSlide17.xml" ContentType="application/vnd.openxmlformats-officedocument.presentationml.notesSlide+xml"/>
  <Override PartName="/ppt/ink/ink1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5"/>
  </p:notesMasterIdLst>
  <p:sldIdLst>
    <p:sldId id="256" r:id="rId5"/>
    <p:sldId id="365" r:id="rId6"/>
    <p:sldId id="257" r:id="rId7"/>
    <p:sldId id="515" r:id="rId8"/>
    <p:sldId id="526" r:id="rId9"/>
    <p:sldId id="503" r:id="rId10"/>
    <p:sldId id="506" r:id="rId11"/>
    <p:sldId id="504" r:id="rId12"/>
    <p:sldId id="507" r:id="rId13"/>
    <p:sldId id="442" r:id="rId14"/>
    <p:sldId id="481" r:id="rId15"/>
    <p:sldId id="445" r:id="rId16"/>
    <p:sldId id="509" r:id="rId17"/>
    <p:sldId id="510" r:id="rId18"/>
    <p:sldId id="508" r:id="rId19"/>
    <p:sldId id="511" r:id="rId20"/>
    <p:sldId id="512" r:id="rId21"/>
    <p:sldId id="527" r:id="rId22"/>
    <p:sldId id="325" r:id="rId23"/>
    <p:sldId id="516" r:id="rId24"/>
    <p:sldId id="513" r:id="rId25"/>
    <p:sldId id="514" r:id="rId26"/>
    <p:sldId id="517" r:id="rId27"/>
    <p:sldId id="518" r:id="rId28"/>
    <p:sldId id="519" r:id="rId29"/>
    <p:sldId id="522" r:id="rId30"/>
    <p:sldId id="520" r:id="rId31"/>
    <p:sldId id="523" r:id="rId32"/>
    <p:sldId id="524" r:id="rId33"/>
    <p:sldId id="525" r:id="rId34"/>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75491" autoAdjust="0"/>
  </p:normalViewPr>
  <p:slideViewPr>
    <p:cSldViewPr snapToGrid="0" showGuides="1">
      <p:cViewPr varScale="1">
        <p:scale>
          <a:sx n="100" d="100"/>
          <a:sy n="100" d="100"/>
        </p:scale>
        <p:origin x="1032" y="168"/>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27:35.131"/>
    </inkml:context>
    <inkml:brush xml:id="br0">
      <inkml:brushProperty name="width" value="0.05292" units="cm"/>
      <inkml:brushProperty name="height" value="0.05292" units="cm"/>
      <inkml:brushProperty name="color" value="#FF0000"/>
    </inkml:brush>
  </inkml:definitions>
  <inkml:trace contextRef="#ctx0" brushRef="#br0">3567 5922 24575,'12'26'0,"-1"0"0,1-1 0,3 0 0,1 2 0,3-2 0,18 11 0,5-20 0,-15-19 0,1-7 0,8-10 0,0-5 0,6-5 0,0-3 0,0 1 0,1 2 0,-4 5 0,2 8 0,1 12 0,1 9 0,4 11 0,1 8 0,-12-3 0,0 3 0,0 1 0,2 3 0,-1 0 0,1 0 0,-3-3 0,-1-2 0,1-1 0,14 2 0,0-5 0,-2-10 0,-1-6 0,0-6 0,0-3 0,-1-2 0,0-1 0,0 0 0,0 1 0,-2 3 0,1 1 0,0 3 0,0 0 0,1 1 0,1 1 0,0 0 0,1-2 0,3-2 0,-1-3 0,-3-1 0,-1-3 0,-8 0 0,-2-1 0,12-9 0,-24 9 0,-7 13 0,10 14 0,-2-1 0,5 1 0,14 2 0,5-1 0,-6-6 0,2-2 0,2-2 0,-5-3 0,1-2 0,1-2 0,1-1 0,4 0 0,2-2 0,0-1 0,0 0 0,2-1 0,0 0 0,0 0 0,-1 0 0,-3 0 0,0 0 0,-1 0 0,-3 1 0,4 0 0,-2 1 0,-5 0 0,2 1 0,-4-2 0,1-3 0,4-2 0,2 0 0,5 0 0,4-1 0,-12 4 0,2-1 0,1 0 0,2 0 0,0 1 0,4-1 0,1 0 0,2 0 0,-1 1 0,-1 0 0,-2 1 0,0 1 0,-1 0 0,-1 0 0,-1 2 0,2-1 0,-2 1 0,0 1 0,-2 0 0,6 0 0,-1 0 0,-1 1 0,-5-1 0,-1 1 0,-1 0 0,0 1 0,-1 0 0,0 0 0,2 0 0,0 1 0,0 0 0,2 1 0,0 1 0,-1-1 0,-3 1 0,-1 1 0,-3 0 0,8 0 0,-6 1 0,8 3 0,-15-5 0,-6-4 0,3 0 0,15-1 0,5 0 0,-7 0 0,3 1 0,1 0 0,4 1 0,2 0 0,0 0 0,-2 1 0,0 0 0,-2 1 0,-5-1 0,-2 0 0,-2 0 0,11 2 0,-3-1 0,-9 1 0,-2 0 0,-3 0 0,-2 1 0,-2 0 0,-1-1 0,13 3 0,-19-3 0,-16-2 0,-4-1 0,1 0 0,12-6 0,28-18 0,-8 3 0,3-4 0,7-5 0,0-1 0,-4 1 0,-2 3 0,-11 6 0,-3 5 0,1 1 0,-17 12 0,-6 3 0,-3 0 0</inkml:trace>
  <inkml:trace contextRef="#ctx0" brushRef="#br0" timeOffset="13066">3838 11524 24575,'36'23'0,"-12"-11"0,3 0 0,6 2 0,3-3 0,5 0 0,2-3 0,5-3 0,3-5 0,-12-2 0,2-2 0,1-1 0,6-3 0,1-1 0,0-1 0,2 0 0,-1-2 0,-1 1 0,-5 1 0,-1 0 0,-2 1 0,9-1 0,-3 3 0,-11 5 0,-2 5 0,-1 3 0,-1 3 0,4 3 0,0 2 0,2 1 0,2-1 0,2-2 0,3-2 0,3-6 0,1-4 0,2-4 0,0-2 0,3-2 0,-1 0 0,0 1 0,0 1 0,-4 3 0,-1 3 0,-4 2 0,-2 1 0,-5 0 0,-2 2 0,-4-1 0,-2 0 0,22 6 0,-11-3 0,-8-2 0,-5-3 0,4-3 0,17 0 0,5-1 0,-7 1 0,2-1 0,1 1 0,3 1 0,1 0 0,-2 3 0,-6 1 0,0 2 0,-3 2 0,-4 2 0,-1 2 0,-1 1 0,-1 2 0,-1 2 0,2-1 0,3 0 0,1 1 0,2-2 0,5-1 0,0 0 0,2-2 0,-1-2 0,0-1 0,0-2 0,-4 0 0,0-2 0,-3-1 0,8-2 0,-6-2 0,9-7 0,-24-2 0,9 2 0,-4 4 0,6 2 0,-2 0 0,3 1 0,2 0 0,8 1 0,3 0 0,0 1 0,2-1 0,0 1 0,-1 1 0,-1-1 0,0 2 0,0-1 0,-3 0 0,0 1 0,0-1 0,-1 1 0,-1-1 0,0 1 0,1-1 0,1 1 0,-1 0 0,5-1 0,0 0 0,1 0 0,-12-2 0,2 1 0,-1-1 0,2 0 0,1-1 0,1 0 0,-1-1 0,1 0 0,-3 0 0,0-1 0,0 0 0,-3 0 0,6-1 0,-3 0 0,-3-1 0,2-2 0,-5 1 0,7-3 0,-17 3 0,4-1 0,14-2 0,6-1 0,-10 2 0,3 0 0,0-1 0,-1 0 0,0 0 0,-3 0 0,5 0 0,-6 0 0,2 0 0,-31 3 0,-8-2 0,-4 3 0,1-1 0</inkml:trace>
  <inkml:trace contextRef="#ctx0" brushRef="#br0" timeOffset="30730">10519 5341 8191,'36'-1'0,"-1"0"0,1-1 0,5 1 0,3-1 0,2 0 896,1 0 1,2 0 0,2 0 0,1 0-1,0 0-896,-6 0 0,2 0 0,0 1 0,1-1 0,-2 1 0,-2-1 577,3 1 0,-1-1 1,-1 1-1,-2 0 1,-4 0-578,6 0 0,-4 1 0,-7 2 1789,7 5-1789,-61 18 3283,-10 2 0,-8 5-3283,3-1 0,-2 4 0,-2 2 0,5-3 0,-2 2 0,0 1 0,1 1 0,-3 2 0,1 2 0,0-1 0,1 0 164,3-3 1,1 0 0,0-2 0,3-1-165,-2 2 0,2-2 0,2-3 0,2 2 0,3-12 0,3-26 0,13-22 0,4-13 0,0 0 0,0-4 0,1-3 0,-1 4 0,1-2 0,0-2 0,-1 0 0,1-1 0,0-2 0,-1 1 0,1 1 0,-1 3 0,0 0 0,0 2 0,0 1 0,0-5 0,-1 2 0,0 2 0,-1-7 0,0 5 0,0 12 0,1 3 0,-1-7 0,2 17 0,3 14 0,4 13 0,13 31 0,-1 0 0,3 5 0,-2-4 0,2 2 0,1 2 0,-3-7 0,0 2 0,1-1 0,0 0 0,1 0 0,0 1 0,0-2 0,1 0 0,5 9 0,1-1 0,0-1 0,-4-6 0,0-2 0,-1-1 0,7 9 0,-3-4 0,-6-10 0,-3-3 0,4 5 0,-11-16 0,-21-18 0,-36-26 0,8 3 0,-5-4 0,7 4 0,0-2 0,-1-1 0,0-2 0,-1 0 0,2-1 0,5 2 0,0 0 0,2 0 0,-7-10 0,2 1 0,7 6 0,2 2 0,4 4 0,1 2 0,-12-13 0,8 11 0,8 9 0,7 6 0,5 5 0,-3-5 0,-6-9 0,-8-10 0,0 0 0,7 11 0,7 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6T08:12:57.114"/>
    </inkml:context>
    <inkml:brush xml:id="br0">
      <inkml:brushProperty name="width" value="0.05" units="cm"/>
      <inkml:brushProperty name="height" value="0.05" units="cm"/>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6T08:13:07.331"/>
    </inkml:context>
    <inkml:brush xml:id="br0">
      <inkml:brushProperty name="width" value="0.05" units="cm"/>
      <inkml:brushProperty name="height" value="0.05" units="cm"/>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51:10.6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FFC000"/>
    </inkml:brush>
  </inkml:definitions>
  <inkml:trace contextRef="#ctx0" brushRef="#br0">10243 16091 24575,'-4'42'0,"1"1"0,-3-4 0,0 2 0,-2 2 0,1-1 0,-1 1 0,0 1 0,-1 1 0,-1 4 0,0 0 0,0 1 0,1-1 0,0-3 0,0 0 0,1-1 0,0 0 0,2-2 0,0-1 0,1 0 0,0-1 0,0 9 0,1 0 0,1-2 0,1-3 0,0-1 0,0 0 0,1-4 0,-1 0 0,0-1 0,-1 11 0,-1-2 0,0-6 0,-1-2 0,0-7 0,1-3 0,-4 15 0,5-17 0,2-16 0,1-8 0</inkml:trace>
  <inkml:trace contextRef="#ctx0" brushRef="#br0" timeOffset="2533">10274 16003 24575,'45'-1'0,"0"1"0,-1-2 0,3 1 0,3-1 0,-1-1 0,3 0 0,2 0 0,1-1-275,-5 1 1,1-1-1,1 0 1,0 0 0,1 0 274,-8 0 0,1 0 0,0 0 0,0-1 0,0 1 0,0 0 0,9-1 0,0 1 0,-1-1 0,0 0 0,-1 2 0,-3-1 0,0 1 0,-1 0 0,-1 1 0,-2 0 111,3 0 1,0 0 0,-3 2 0,-3 0-112,-1 1 0,-4 0 0,-4 2 227,20 4-227,-38-2 0,13-2 0,8 1 0,7 0 232,0 0 1,5 0 0,2 0-233,-4 0 0,1 0 0,1-1 0,1 0 0,0-1 0,1 1 0,0-1 0,-1-1 0,-5-1 0,0 0 0,-2-1 0,0 0 0,5-1 0,-1 0 0,-2 0 0,10-1 0,-4 1 0,-13 1 0,-3 0 0,9 1 0,-23 2 0,-14 10 0,-3 33 0,-2-3 0,1 6 0,0-5 0,0 2 0,0 2 0,-1-7 0,1 2 0,0 0 0,-1 0 0,1 0 0,-1 1 0,0-1 0,1 0 0,1 10 0,-1-1 0,1-1 0,0-4 0,-1-2 0,1 0 0,-1-4 0,1-1 0,-1-1 0,1-1 0,0-1 0,0 1 0,2 17 0,1 0 0,0-3 0,1 0 0,0-6 0,0-2 0,-2-7 0,1 0 0,0-5 0,-1-1 0,0-1 0,1-2 0,7 20 0,-6-19 0,-2-13 0</inkml:trace>
  <inkml:trace contextRef="#ctx0" brushRef="#br0" timeOffset="5069">9755 17690 24575,'48'-2'0,"-1"0"0,2 0 0,4 1 0,3-1 0,-14 1 0,3 0 0,0 0 0,1 0 0,1 1 0,3-1 0,2 0 0,-1 0 0,1 0 0,-2 1 0,-2 0 0,-1 0 0,0 0 0,-1 0 0,-1 0 0,5 0 0,-1 0 0,0 0 0,-2 0 0,-4 0 0,-1 0 0,0 0 0,-1 0 0,9 0 0,-1-1 0,-1 0 0,-2-1 0,0 0 0,-1 0 0,-2 0 0,0-1 0,0 1 0,-1-1 0,-1 1 0,2 0 0,0-1 0,0 1 0,1 1 0,0-1 0,1 2 0,0-1 0,1 0 0,-1 1 0,1 0 0,-1 1 0,0-1 0,0 1 0,-3 1 0,0-1 0,-1 1 0,-2 1 0,-1-1 0,-1 0 0,17 1 0,-2-2 0,-6 0 0,-1-2 0,-5 1 0,-2-2 0,-5 1 0,-1-1 0,22 0 0,-27 1 0,1-1 0,3 1 0,1-1 0,2 0 0,2 0 0,3-1 0,1 1 0,-1 1 0,-1-1 0,0 0 0,-2 1 0,-2 0 0,-1 1 0,22 0 0,-8 0 0,-10 0 0,-9 0 0,-10 0 0,-9 0 0,-4 0 0,4 0 0,9 0 0,3 0 0,-2 0 0,-9 0 0,-7 0 0,-5 0 0</inkml:trace>
  <inkml:trace contextRef="#ctx0" brushRef="#br0" timeOffset="7833">11204 15954 24575,'-2'35'0,"-2"3"0,-1 6 0,1-1 0,-2 4 0,1 2 0,0-5 0,-1 1 0,1 1 0,-1 0 0,1 1 0,-1 0 0,1 0 0,0 0 0,0-2 0,1 0 0,0 0 0,1-1 0,0 11 0,1 0 0,0-2 0,1-2 0,1-2 0,0 0 0,1-4 0,1 0 0,0-2 0,1-4 0,0-1 0,0-1 0,1 12 0,0-3 0,-1-7 0,-1-2 0,-1-8 0,-1-1 0,0 20 0,0-4 0,0-1 0,0-2 0,0-10 0,0-15 0,0-8 0</inkml:trace>
  <inkml:trace contextRef="#ctx0" brushRef="#br0" timeOffset="10367">12193 15844 24575,'0'51'0,"0"-22"0,0 2 0,0 7 0,0 1 0,0 3 0,0 1 0,0 2 0,1 1 0,1 4 0,1 1 0,-1-14 0,1 1 0,0 0 0,-1 4 0,1 0 0,0 1 0,0 4 0,0 0 0,-1 0 0,0 2 0,-1 1 0,1-2 0,-1-1 0,0-1 0,0-1 0,0-6 0,0-1 0,0-1 0,0 10 0,0-2 0,2-2 0,-1 0 0,0-1 0,0 0 0,0 0 0,0 1 0,0-4 0,-1-1 0,0-5 0,0 0 0,0-4 0,0-2 0,1 18 0,-1-9 0,1-10 0,0-10 0,-1-7 0,0-7 0,0-2 0</inkml:trace>
  <inkml:trace contextRef="#ctx0" brushRef="#br0" timeOffset="12200">13075 16605 24575,'47'2'0,"-1"1"0,-5-1 0,4 0 0,1 0 0,-5-1 0,3 1 0,0 0 0,-1-1 0,2 1 0,0-1 0,0 0 0,-2 0 0,9 0 0,-2-1 0,0 1 0,-6-1 0,0 1 0,-1-1 0,-1 1 0,1 1 0,-1-1 0,0 0 0,-1 1 0,1 0 0,-2 1 0,0 0 0,-1 0 0,16 2 0,-2 2 0,-8 0 0,-3 1 0,-7-2 0,-4 1 0,10 2 0,-21-5 0,-14-3 0,-5 0 0,-1 0 0</inkml:trace>
  <inkml:trace contextRef="#ctx0" brushRef="#br0" timeOffset="13699">14314 16475 24575,'27'9'0,"0"-1"0,9 3 0,3 1 0,10 3 0,1 2 0,1 1 0,-1 1 0,-8-1 0,-4 0 0,-9-3 0,-3 0 0,6 7 0,-16-7 0,-10-7 0,-5-1 0,-5 4 0,-19 8 0,-1 0 0,-6 2 0,-13 8 0,-4 1 0,10-6 0,0 0 0,-1 0 0,3-2 0,0 0 0,3-1 0,-6 2 0,6-3 0,-2 2 0,25-16 0</inkml:trace>
  <inkml:trace contextRef="#ctx0" brushRef="#br0" timeOffset="15266">15040 16019 24575,'0'47'0,"0"0"0,0-9 0,0 2 0,0 2 0,0 8 0,0 2 0,0 1 0,0-1 0,0 0 0,0-1 0,0-6 0,0-1 0,0-2 0,0 12 0,0-4 0,0-6 0,0-2 0,0-3 0,0 0 0,0-1 0,0-1 0,0 2 0,0 1 0,0 0 0,0 1 0,-1 3 0,0 1 0,1 3 0,-1 1 0,0 1 0,0-1 0,0-2 0,-1-3 0,1-7 0,0-3 0,0 10 0,-1-21 0,2-14 0,0-7 0,0-1 0</inkml:trace>
  <inkml:trace contextRef="#ctx0" brushRef="#br0" timeOffset="18900">15006 15891 24575,'46'-2'0,"0"1"0,0 0 0,-5-1 0,2 0 0,3-1 0,2 1 0,1 0 0,-5 0 0,1 0 0,3-1 0,0 1 0,1 0 0,-1 0 0,1-1-238,2 1 0,1-1 1,0 0-1,0 0 1,0 1-1,-2-1 1,0 0 237,0 0 0,1 1 0,-1-1 0,-2 0 0,-2 1 0,-2-1 134,5 1 1,-3-1 0,-3 1-1,-5 0-134,5-1 0,-10 0 276,-8 2-276,1 1 0,6-3 0,7-1 0,1 0 0,3-1 0,3-1 212,-4 1 0,2-1 0,1 0 1,0 0-213,3 0 0,0-1 0,0 1 0,0 0 0,-3 0 0,-1 1 0,-1 1 0,0-1 0,7 0 0,-1 0 0,-2 1 0,-7 0 0,-1 1 0,-3 0 0,11-1 0,-4 1 0,-10 0 0,-2 1 0,10 1 0,-16 1 0,-14 0 0,-5 0 0,9 0 0,15 2 0,9-1 0,0 1 0,-3 1 0,1 0 0,3 1 0,-3 0 0,-13-1 0,2-2 0,22 4 0,-19-2 0,1 1 0,-1-1 0,-1 1 0,6 3 0,-25-3 0,-7 8 0,-2 24 0,-1-5 0,0 4 0,0 8 0,-1 2 0,0 4 0,0 0 0,0 0 0,0 0 0,-1-1 0,1 0 0,0 3 0,0 0 0,1-14 0,0 0 0,0 1 0,0 2 0,1 0 0,-1 1 0,1 2 0,0 0 0,0 0 0,1 1 0,-1 0 0,1-1 0,0 0 0,0-1 0,0 0 0,0-4 0,0-1 0,1-1 0,0 12 0,0-3 0,0-8 0,0-4 0,-1 15 0,1-18 0,-2-15 0,1-3 0,1 11 0,0 18 0,2 11 0,3 1 0,1-10 0,0-12 0,-3-15 0,-3-6 0</inkml:trace>
  <inkml:trace contextRef="#ctx0" brushRef="#br0" timeOffset="21034">14995 17826 24575,'26'-15'0,"-1"1"0,17-3 0,7 1 0,-2 3 0,6 1 0,2 1 0,-4 1 0,3 0 0,2 1 0,0 0-195,-8 2 1,2 0 0,0 1 0,0-1 0,1 0 194,-1 1 0,0-1 0,1 0 0,-1 1 0,-1-1 0,-3 1 0,0 0 0,-1-1 0,-1 1 0,0 1 79,7-2 1,0 2-1,-1-1 1,-1 2-80,-2 0 0,0 2 0,-1-1 0,1 2 40,-3 0 0,0 1 1,0 0-1,0 1-40,-1 0 0,0 0 0,0 0 0,-2 0 0,11 0 0,-1 0 0,-2-1 0,-5 0 0,-1 0 0,-1-1 246,13-2 0,-1 0-246,-8 0 0,-1-2 0,-3 0 0,-1 1 0,0 0 0,0 0 0,0 0 0,0 2 0,1 0 0,0 0 0,4 1 0,1 1 0,5-1 0,2 0 0,-14 0 0,-1 0 0,1 0 0,-2 0 0,0-1 0,-2 0 0,12 0 0,-3-1 0,-11 0 0,-3 1 0,12-1 0,-10 3 0,-9 0 0,-12 0 0,-6 0 0</inkml:trace>
  <inkml:trace contextRef="#ctx0" brushRef="#br0" timeOffset="23201">16000 15904 24575,'4'46'0,"1"-7"0,1 4 0,-2-6 0,2 2 0,-1 2 0,2 5 0,-1 2 0,0 0 0,0 0 0,0 1 0,0 0 0,-1 2 0,-1 2 0,0-1 0,-1 1 0,0 0 0,-1-1 0,0-2 0,-1 0 0,0-2 0,0-4 0,-1-1 0,1-2 0,0 11 0,1-3 0,0-7 0,0-1 0,1-5 0,-2-1 0,1-6 0,-1-1 0,0 17 0,-1-9 0,0-3 0,0 2 0,0 1 0,0-4 0,0-6 0,0-9 0,0-5 0,-2-3 0,1-4 0,0-1 0</inkml:trace>
  <inkml:trace contextRef="#ctx0" brushRef="#br0" timeOffset="26105">17015 15866 8191,'0'44'0,"2"-4"0,1 4 1687,0-6 1,1 2 0,0 2-1688,2 6 0,0 3 0,1-1 939,0-2 0,0 0 1,1-1-940,-1-3 0,0-1 0,0 0 573,-1-5 0,0 0 0,0-2-573,1 11 0,-1-2 3392,-2-5 0,0 0-3392,-1-2 0,0 0 0,-1-2 0,0 0 0,0-3 0,0-2 0,3 19 0,-2-9 0,-2-4 0,-1-1 0,0 1 0,0-4 0,0-7 0,1-5 0,0-3 0,0-1 0,2 1 0,-2 4 0,0 1 0,1-1 0,-2 0 0,1-2 0,1 1 0,1-3 0,0-7 0,-2-6 0</inkml:trace>
  <inkml:trace contextRef="#ctx0" brushRef="#br0" timeOffset="27899">17908 16617 24575,'48'-5'0,"0"0"0,-5 2 0,2 0 0,4 0 0,-4 0 0,2 0 0,2 0 0,0 1 0,2-1 0,1 1 0,1 0 0,-2 1 0,-5 0 0,0 0 0,-1 1 0,-2-1 0,8 1 0,-2-1 0,-2 1 0,-8 0 0,-1 0 0,-2 0 0,12 0 0,-3 0 0,-1 0 0,-1 0 0,-1 0 0,-1 0 0,-2 0 0,0 0 0,-6 0 0,-1 0 0,14 0 0,-22 0 0,-12 0 0</inkml:trace>
  <inkml:trace contextRef="#ctx0" brushRef="#br0" timeOffset="29235">19148 16318 24575,'48'8'0,"-15"-1"0,1 0 0,9 3 0,1 0 0,0 2 0,-1 0 0,-8-1 0,-3 0 0,11 6 0,-21-1 0,-13 0 0,-13 9 0,-18 13 0,5-15 0,-2 2 0,-7 3 0,-2 0 0,-6 2 0,-2 1 0,-2 2 0,-1 0 0,3-2 0,1-2 0,7-5 0,4-2 0,-2 1 0,19-17 0</inkml:trace>
  <inkml:trace contextRef="#ctx0" brushRef="#br0" timeOffset="31166">19710 15789 24575,'1'44'0,"0"-1"0,-1-7 0,1 1 0,0 2 0,-1 8 0,1 3 0,0-1 0,-1 4 0,1-1 0,-1 0 0,0-5 0,0-1 0,0 0 0,0-5 0,0 0 0,-1-1 0,-1 13 0,1-2 0,-1-4 0,0-2 0,1-3 0,-1 0 0,1-2 0,1-1 0,0-1 0,0 0 0,0-2 0,0 0 0,0-1 0,1-1 0,0 1 0,0-2 0,-1-1 0,1-1 0,0-2 0,-1-2 0,0 21 0,1-13 0,1-10 0,-1-12 0,0-6 0</inkml:trace>
  <inkml:trace contextRef="#ctx0" brushRef="#br0" timeOffset="33733">19647 15567 24575,'34'-3'0,"2"-1"0,7-3 0,1 0 0,5-1 0,3 0 0,-10 1 0,1 1 0,2-1 0,1 0 0,1 0-264,-3 0 1,1 0 0,1 0 0,0 0 0,1 0 0,-1 0 263,2 1 0,0-1 0,0 1 0,1-1 0,-2 1 0,0 1 0,5-1 0,0 0 0,-2 1 0,0 0 0,-3 1 128,1-1 0,-2 1 0,-2 1 0,-4 0-128,14 0 0,-8 2 262,-2 1-262,6 0 0,-9 0 0,5 0 0,-6 0 0,3 0 0,1 1 268,6-1 0,1 1 1,0 1-269,-4 1 0,0 0 0,-2 1 0,-5-1 0,0 2 0,-2-1 0,14 2 0,-3-1 0,-6-1 0,-1-1 0,-4-1 0,-1-2 0,-1-1 0,-1 0 0,-1 1 0,-1-1 0,-1 0 0,-1 0 0,22 0 0,-13 1 0,-19 0 0,-13 0 0,-8 0 0,-2 0 0</inkml:trace>
  <inkml:trace contextRef="#ctx0" brushRef="#br0" timeOffset="37399">22506 15431 24575,'4'41'0,"0"0"0,0 1 0,0-1 0,2 14 0,1-1 0,0 1 0,0-1 0,1 0 0,-1-1 0,0-6 0,-1-2 0,-1 0 0,-1-6 0,-1-2 0,-1 1 0,1 13 0,-1 0 0,-1-2 0,0 0 0,1-1 0,-1-1 0,1-3 0,0 0 0,0-1 0,-1 1 0,1 2 0,0 0 0,-1 4 0,1 1 0,-1 0 0,1 0 0,0-3 0,0-1 0,0-4 0,0-2 0,1-3 0,-1-1 0,0-4 0,1 0 0,-1-3 0,0-1 0,2 20 0,0-11 0,-1-13 0,-2-11 0,0-7 0</inkml:trace>
  <inkml:trace contextRef="#ctx0" brushRef="#br0" timeOffset="41666">19742 17495 24575,'49'-10'0,"-1"-1"0,-6 4 0,2 0 0,2 0 0,-3 0 0,1 1 0,2-1 0,0 1 0,3 1 0,0-1 0,1 2 0,-1-1 0,-3 2 0,0-1 0,-1 1 0,0 0 0,-2 1 0,-1 0 0,-1 0 0,1 0 0,11-1 0,0 1 0,0 0 0,-2-1 0,1 0 0,-1 0 0,0 0 0,-1 0 0,0 1 0,-3-1 0,-1 0 0,-1 1 0,-5 0 0,0 0 0,-1 1 0,12 0 0,0 0 0,-4 0 0,-1 0 0,-1-1 0,-1 1 0,-1-2 0,-1 1 0,-1-1 0,0-1 0,-4 1 0,-1 0 0,-2 0 0,0 0 0,-1-1 0,-2 2 0,-2-1 0,-1 1 0,2 1 0,-1 0 0,-1 0 0,1 1 0,1 1 0,1-1 0,1 1 0,0 0 0,0 0 0,0 0 0,-2 0 0,-2 1 0,18-1 0,-17 1 0,-13-1 0,-7-1 0,-6 0 0,0 0 0</inkml:trace>
  <inkml:trace contextRef="#ctx0" brushRef="#br0" timeOffset="44135">20767 15419 8191,'3'23'0,"4"23"2531,-2-11 1,0 5-2532,3 11 0,-1 3 939,-2-15 0,0 0 1,-1 1-940,1 1 0,-1 0 0,1 0 573,-2-1 0,1 0 0,0 0-573,-2-1 0,1 1 0,-1-1 2261,0-1 0,0 1 1,0-1-2262,0 0 0,0 0 0,-1-1 0,1 15 0,1-1 0,-1-5 0,1-2 0,0-5 0,0 0 0,0-1 0,-1-1 0,0 0 0,0-1 0,0-2 0,-1-1 0,0-4 0,0 0 0,1 24 0,0-2 0,-1-1 0,0-2 0,-1-4 0,0-8 0,0-7 0,0-11 0,0-7 0,0-2 0,0-1 0,0-1 0,0-2 0</inkml:trace>
  <inkml:trace contextRef="#ctx0" brushRef="#br0" timeOffset="46069">21654 15530 24575,'12'43'0,"-6"-12"0,0 2 0,3 13 0,0 3 0,-3-13 0,0 1 0,-1-1 0,3 19 0,0-1 0,-1-7 0,0-3 0,-2-6 0,0-2 0,0 0 0,0-1 0,0 1 0,-1 0 0,1 2 0,0-1 0,-1 0 0,0-1 0,0-2 0,-1 1 0,0 0 0,0 0 0,-1 2 0,-1 0 0,1 1 0,-1 1 0,1-3 0,-1 0 0,-1-1 0,1-1 0,0 1 0,-1 0 0,0-2 0,0 1 0,0-2 0,0-1 0,0-1 0,0-1 0,0 24 0,0-3 0,0-7 0,0-11 0,0-12 0,0-5 0,0-4 0,0-2 0,0-1 0,0-4 0</inkml:trace>
  <inkml:trace contextRef="#ctx0" brushRef="#br0" timeOffset="47933">22208 16322 8191,'53'2'0,"-11"0"0,6 1 1687,-7 0 1,3-1 0,1 1-1688,5 0 0,2 1 0,-2-1 939,-2-1 0,-2 1 1,0-1-940,-5 0 0,0-1 0,-1 0 859,13 0 1,-2-1-860,-5 0 0,-2 1 3392,-3 0 0,-1 1-3392,-4 1 0,-1 1 0,-3 0 0,0 1 0,-1 1 0,0 0 0,-2 0 0,-1-1 0,26 5 0,-3-2 0,-8-3 0,-6-2 0,-13-1 0,-13 0 0,-6-1 0,-5 0 0</inkml:trace>
  <inkml:trace contextRef="#ctx0" brushRef="#br0" timeOffset="49200">23341 16216 24575,'52'10'0,"-19"-3"0,2 0 0,7 3 0,0 1 0,-3 1 0,-3 2 0,13 12 0,-27 7 0,-37 13 0,-8-14 0,-8 1 0,4-7 0,-4 0 0,0 0 0,-3-1 0,-2 0 0,2-1 0,-11 5 0,3-3 0,12-8 0,4-2 0,0 2 0,16-11 0,9-3 0</inkml:trace>
  <inkml:trace contextRef="#ctx0" brushRef="#br0" timeOffset="50733">23906 15632 24575,'-1'46'0,"-1"-1"0,1 1 0,-1 2 0,0 1 0,0 2 0,0-6 0,0 1 0,-1 1 0,0-1 0,1 0 0,-1 0 0,0-1 0,0 0 0,0-2 0,-1-1 0,1 0 0,-1-1 0,0 11 0,-1-2 0,-1-1 0,1-3 0,-1 0 0,-1-3 0,1-3 0,-1-1 0,0-1 0,-3 13 0,1-1 0,1-3 0,0-2 0,1-3 0,1-1 0,1-1 0,0-1 0,0-2 0,0 0 0,2-3 0,0-1 0,1-2 0,1-1 0,1-2 0,0 1 0,0 23 0,0-5 0,0-14 0,0-15 0,0-12 0</inkml:trace>
  <inkml:trace contextRef="#ctx0" brushRef="#br0" timeOffset="53599">23911 15558 24575,'48'-3'0,"0"-1"0,-8 1 0,3 1 0,1-1 0,-1 1 0,2-1 0,1 1 0,0 1 0,4-1 0,0 0 0,1 1 0,0 0 0,-1 1 0,1 0 0,-1 0 0,-1 1 0,-3 0 0,-1 1 0,0-1 0,-2 1 0,11 0 0,-2 0 0,-1 0 0,-9 0 0,0 0 0,-4-1 0,8 1 0,-6-2 0,9 0 0,-26 0 0,16-2 0,-3 1 0,6 0 0,-4 0 0,3 0 0,2-1 0,4 1 0,3 0 0,-2 0 0,-2 0 0,0 0 0,-2 0 0,13-1 0,-4 0 0,-10 1 0,-2-2 0,-10 1 0,-1-1 0,15-3 0,-3-2 0,-4 1 0,-2-1 0,-5 3 0,-11 3 0,-6 4 0,-3 13 0,-3 33 0,-6-12 0,-1 7 0,-1 3 0,1-3 0,-1-2 0,1-1 0,-1 3 0,0 7 0,0 4 0,0 1 0,0-7 0,0 9 0,0-5 0,0-14 0,0-1 0,0 0 0,0 17 0,0-1 0,0-1 0,1 0 0,0 0 0,0 0 0,0 2 0,0-1 0,-1 1 0,1 1 0,-1-2 0,0 0 0,0-4 0,0 0 0,0-5 0,0-1 0,0-4 0,0-1 0,0-3 0,0 0 0,1 0 0,-1-2 0,1 5 0,0-10 0</inkml:trace>
  <inkml:trace contextRef="#ctx0" brushRef="#br0" timeOffset="55966">23731 17372 24575,'40'-2'0,"-1"0"0,0 0 0,6 0 0,3 0 0,1 0 0,-4-1 0,2 1 0,0 0 0,0 0 0,2 1 0,0 0 0,0 0 0,0 0 0,-3 0 0,-1 1 0,1-1 0,-2 1 0,-2 0 0,0 0 0,-1 0 0,0 0 0,10-1 0,-1-1 0,-1 0 0,-3-2 0,-1-1 0,-1 0 0,-1-1 0,-1 0 0,-1 0 0,0 0 0,-1 0 0,0 1 0,-3 0 0,1 1 0,-2 0 0,15 0 0,-1 1 0,-3 2 0,-1 2 0,-1 0 0,-1 1 0,0 1 0,0 1 0,0-1 0,-1 0 0,-3-1 0,0 0 0,-4-1 0,-1-1 0,-2 0 0,-1 0 0,-2 1 0,-2-1 0,20 2 0,-12-1 0,-8 1 0,-4-2 0,0 0 0,-3 0 0,-7 0 0,-9 0 0,-3 0 0</inkml:trace>
  <inkml:trace contextRef="#ctx0" brushRef="#br0" timeOffset="58101">24737 15697 8191,'0'23'0,"1"25"2531,0-14 1,0 4-2532,1 8 0,-1 2 1409,1 1 0,0 2-1409,-1 1 0,-1 2 573,0-16 0,-1 1 0,0 0-573,-1 1 0,-1 1 0,0-2 2261,0 0 0,0-1 1,-1-1-2262,-1 15 0,0-2 0,2-6 0,0-1 0,1-4 0,0-1 0,1-3 0,0-2 0,0-1 0,1-1 0,-1 2 0,0-1 0,1 3 0,-1 1 0,0 2 0,0 0 0,0 0 0,-1-2 0,1-4 0,-1-2 0,-1 20 0,1-13 0,0-11 0,1-8 0,1-8 0,0-6 0,0-2 0</inkml:trace>
  <inkml:trace contextRef="#ctx0" brushRef="#br0" timeOffset="60232">25467 15653 8191,'0'27'0,"0"0"0,0 5 2531,0 10 1,0 4-2532,0 6 0,0 2 1409,0-3 0,0 1-1409,1-7 0,1 4 0,-1-3 573,0-8 0,0-2 0,0 2-573,2 10 0,-1 2 0,1-3 3392,0 5 0,0-3-3392,1-2 0,0-1 0,-1-3 0,1-2 0,-1-2 0,0-2 0,-1-2 0,0 0 0,-1 0 0,0-1 0,-1-2 0,1 1 0,-1-2 0,0 1 0,0-2 0,0-1 0,0 23 0,0-4 0,0-6 0,0-6 0,1-7 0,0-9 0,0-7 0,0-7 0,-1-3 0,0-2 0</inkml:trace>
  <inkml:trace contextRef="#ctx0" brushRef="#br0" timeOffset="76666">10429 16631 24575,'-7'46'0,"1"-7"0,0 5 0,2-8 0,0 1 0,2 0 0,1 2 0,1 0 0,4-1 0,10 13 0,7-2 0,-2-16 0,3-2 0,1 1 0,2 2 0,0 0 0,-2 0 0,-3 1 0,-2-1 0,-6 1 0,-6 8 0,-13-3 0,-12-9 0,-10-9 0,-4-9 0,-3-9 0,3-9 0,3-8 0,-7-24 0,34-9 0,4 20 0,11 11 0</inkml:trace>
  <inkml:trace contextRef="#ctx0" brushRef="#br0" timeOffset="77698">10456 16649 24575,'54'0'0,"-1"-1"0,-14-1 0,0 0 0,0 1 0,2-1 0,1 0 0,-2 0 0,8-1 0,-7 0 0,0 0 0,-36 4 0,-6 0 0,-5 0 0</inkml:trace>
  <inkml:trace contextRef="#ctx0" brushRef="#br0" timeOffset="80365">15406 16615 24575,'42'-9'0,"0"1"0,-1-1 0,7 1 0,1 0 0,1 0 0,3-1 0,2 1 0,-3 1 0,-9 0 0,-1 1 0,-6 6 0,12 18 0,-51 7 0,-11 7 0,-3-2 0,-5 3 0,-1 1 0,-4 8 0,-2 3 0,0-1 0,0 1 0,0 0 0,1 0 0,6-7 0,1 0 0,3-2 0,-1 6 0,4-5 0,2 1 0,10-22 0</inkml:trace>
  <inkml:trace contextRef="#ctx0" brushRef="#br0" timeOffset="81665">15615 16952 24575,'17'8'0,"13"8"0,7 2 0,-3 0 0,-16-7 0,-9-6 0,-8-3 0,3-1 0</inkml:trace>
  <inkml:trace contextRef="#ctx0" brushRef="#br0" timeOffset="83465">20385 16359 8191,'39'-2'0,"-6"0"0,4 2 2531,4 5 1,-2 8-2532,-6 10 0,-11 7 1409,-22 11 0,-13 2-1409,-11 3 0,-5-2 859,-1-10 1,4-4-860,3 1 6784,49-10-6784,-1-2 0,3 6 0,2 9 0,-3 5 0,-5 7 0,-11 3 0,-15 1 0,-13-2 0,-13-4 0,-8-6 0,-2-7 0,0-4 0,8-10 0,4-3 0,-1 0 0</inkml:trace>
  <inkml:trace contextRef="#ctx0" brushRef="#br0" timeOffset="85431">24282 16304 24575,'-31'37'0,"4"-8"0,-3 5 0,4-6 0,-2 2 0,1 1 0,-2 0 0,1 1 0,1-1 0,-5 7 0,4-2 0,0 10 0,28-22 0,28-12 0,-1-8 0,5-3 0,9-2 0,2-1 0,4-2 0,-1-2 0,-4 0 0,-2 0 0,-10 0 0,-2 0 0,11-1 0,-19 2 0,-10 3 0,-4 0 0,-4 1 0,0 1 0,-1 0 0</inkml:trace>
  <inkml:trace contextRef="#ctx0" brushRef="#br0" timeOffset="86569">24235 16503 24575,'3'29'0,"1"24"0,-1-18 0,1 3 0,-1 6 0,1 1 0,-1-3 0,0-1 0,0-6 0,-1-2 0,0-2 0,-1-2 0,1 21 0,-1-5 0,-1-4 0,0-9 0,0-11 0,0-9 0,0-8 0</inkml:trace>
  <inkml:trace contextRef="#ctx0" brushRef="#br0" timeOffset="106068">15687 16986 24575,'5'1'0,"2"2"0,6 6 0,10 11 0,11 10 0,-14-11 0,1 1 0,-1 2 0,-1 0 0,14 18 0,-6-6 0,-9-10 0,-8-12 0,-5-7 0</inkml:trace>
  <inkml:trace contextRef="#ctx0" brushRef="#br1" timeOffset="138731">11434 3691 24575,'30'18'0,"0"0"0,7 0 0,4-3 0,8 2 0,5-6 0,-14-8 0,2-4 0,1-4 0,3-5 0,0-4 0,1-2 0,4-3 0,-1-2 0,1 0 0,-11 5 0,-1 1 0,1 0 0,-1 1 0,10 0 0,0 1 0,0 3 0,-4 5 0,0 2 0,0 3 0,-2 2 0,0 3 0,-1 0 0,0 1 0,-1 0 0,1 1 0,-1 1 0,0 0 0,0 0 0,-1-1 0,-1 0 0,1-1 0,-3-1 0,0-1 0,-2-1 0,14 1 0,-1-1 0,3-3 0,1 0 0,-13-2 0,1 0 0,1 0 0,5 0 0,2 0 0,0 0 0,2 0 0,0 1 0,-3 0 0,-7 1 0,-2 0 0,-3 0 0,1 2 0,-5 0 0,4 1 0,14 3 0,-1 2 0,7 1 0,-5-2 0,3 0 0,2-1 0,-10 0 0,1-1 0,1 0 0,-2-1 0,-2 0 0,-1-1 0,-1-1 0,-1 0 0,3-1 0,-1 0 0,-2-1 0,10 2 0,-3-1 0,-2 1 0,-1 0 0,1-1 0,0 0 0,-3-1 0,0 1 0,-5-2 0,-2 0 0,-4 1 0,-1 0 0,2 1 0,0 0 0,5-1 0,1 0 0,1 0 0,-1 0 0,0-1 0,-2 1 0,-3 2 0,-1-1 0,0 2 0,0 1 0,2 0 0,1 0 0,4-1 0,1 1 0,6-1 0,1 0 0,1 0 0,0-1 0,0 0 0,-1-1 0,-4 0 0,-2 0 0,-6 0 0,-1 0 0,20 2 0,-12 1 0,4 4 0,-13-1 0,3 1 0,11 2 0,3 0 0,4 0 0,-1 0 0,-6-1 0,-3-2 0,-13-2 0,-4-2 0,3 2 0,-18-3 0,-8-1 0</inkml:trace>
  <inkml:trace contextRef="#ctx0" brushRef="#br1" timeOffset="159863">19231 3784 24575,'27'18'0,"0"-1"0,3-2 0,2-2 0,7 1 0,3-4 0,3-10 0,2-6 0,3-7 0,0-3 0,2-1 0,1-1 0,-3 3 0,-1 3 0,-4 8 0,-1 4 0,-1 5 0,-1 2 0,2 1 0,1 1 0,3-1 0,1-2 0,2-1 0,-1-3 0,1 0 0,0-3 0,-3 0 0,0-2 0,-2 1 0,-1-1 0,-2-1 0,0 1 0,-3 1 0,-1 1 0,-1 1 0,-1 1 0,-2 1 0,-2 1 0,20 3 0,-12 4 0,-3 8 0,6 4 0,5 0 0,-1-8 0,-7-12 0,-8-6 0,-12 0 0,-21 8 0,0-2 0,-12 5 0</inkml:trace>
  <inkml:trace contextRef="#ctx0" brushRef="#br1" timeOffset="162066">23355 3739 24575,'23'25'0,"0"0"0,8 7 0,3 0 0,-7-8 0,3 0 0,1-4 0,2-1 0,1-3 0,1-6 0,17-10 0,0-9 0,-17-2 0,0-2 0,0-1 0,0-1 0,0 0 0,0 3 0,15 0 0,0 7 0,0 13 0,-1 8 0,0 5 0,-1 3 0,-3 0 0,-1-1 0,-3-5 0,-2-2 0,-4-8 0,-1-3 0,-4-4 0,-1-3 0,-1 0 0,-1-1 0,24-5 0,-3-2 0,4-2 0,-4 0 0,-6 2 0,-11 4 0,-9 4 0,5 3 0,10 2 0,6 0 0,-3-3 0,-14 0 0,-14-2 0,-8-2 0,-3 2 0,-1-1 0</inkml:trace>
  <inkml:trace contextRef="#ctx0" brushRef="#br1" timeOffset="176762">20082 2403 24575,'-52'-3'0,"1"-1"0,-2 4 0,-1 2 0,-2 1 0,5 2 0,13 2 0,16 4 0,46 14 0,15-9 0,10-3 0,-10-1 0,3-1 0,-1 2 0,3 1 0,1 2 0,-3 2 0,-5 0 0,-1 2 0,-3 2 0,9 12 0,-6 4 0,-7 1 0,-6 5 0,-6 2 0,-5 2 0,-5 1 0,-6 0 0,-4-2 0,-9-3 0,-6-8 0,-8-8 0,-9-13 0,-6-10 0,-7-11 0,-2-8 0,3-4 0,3-4 0,8 1 0,7-1 0,13-13 0,52 3 0,1 9 0,4-2 0,-6 3 0,1-2 0,1-1 0,0-3 0,1-1 0,-2-2 0,-2-1 0,0-1 0,-3 0 0,-3 2 0,-1-1 0,-2 1 0,7-13 0,-3 1 0,-4 3 0,-4 0 0,-4 2 0,-5-1 0,-7 1 0,-7 0 0,-10 2 0,-9 3 0,-11 5 0,-7 5 0,-9 6 0,-2 6 0,-3 6 0,-1 6 0,0 6 0,1 4 0,4 4 0,2 3 0,5 1 0,3 2 0,8-3 0,4 0 0,-5 10 0,12-7 0,2-2 0,0 0 0,4-3 0,6-6 0,6-6 0,2-3 0</inkml:trace>
  <inkml:trace contextRef="#ctx0" brushRef="#br1" timeOffset="183929">16876 12490 24575,'0'28'0,"0"1"0,0 7 0,0 3 0,0 12 0,0 3 0,0-15 0,0 0 0,0 1 0,0-3 0,1 1 0,-1-2 0,1 18 0,0-2 0,0-4 0,0-1 0,0-5 0,-1 0 0,0-4 0,0-1 0,0-3 0,0-1 0,0 0 0,0 1 0,0 1 0,0 1 0,0-1 0,0 1 0,0-3 0,0-1 0,0 16 0,0-18 0,0-15 0,0-11 0</inkml:trace>
  <inkml:trace contextRef="#ctx0" brushRef="#br1" timeOffset="186363">16911 12551 24575,'36'-7'0,"-5"0"0,5 1 0,0 0 0,3 1 0,2-1 0,9 1 0,3-1 0,1 1 0,-13 2 0,1 0 0,0 0 0,0 1 0,0 0 0,0 0 0,-1 0 0,-1 0 0,10 0 0,-2 0 0,0 0 0,-5 1 0,0 0 0,-2 1 0,-2 0 0,-1 0 0,-1 0 0,14 1 0,-1 1 0,-4 1 0,-1 1 0,-3-1 0,1 1 0,0 1 0,0-1 0,2 0 0,1 0 0,0-1 0,2 0 0,0-1 0,0 0 0,-3 1 0,-2-1 0,-6 0 0,-2-1 0,13 3 0,-23-1 0,-13 0 0,20-5 0,-2-2 0,5-1 0,13-2 0,3 0 0,-13 2 0,1 1 0,0-1 0,13 0 0,-3 1 0,-9 1 0,-3 1 0,18 0 0,-13-1 0,-3 2 0,-2-1 0,-8 1 0,-11 1 0,-12 0 0</inkml:trace>
  <inkml:trace contextRef="#ctx0" brushRef="#br1" timeOffset="188862">16840 13900 24575,'43'-1'0,"0"0"0,-2 1 0,2 0 0,3 0 0,-5 0 0,3 0 0,0 0 0,0 0 0,1 0 0,1 1 0,0-1 0,-2 0 0,9 1 0,-2 0 0,-2-1 0,-7-1 0,-1 0 0,-1 0 0,14-1 0,-1-1 0,-2-1 0,0 0 0,0-2 0,0 1 0,-2 0 0,-1 1 0,-2 0 0,-1 1 0,-1 2 0,-1 0 0,0 0 0,0 0 0,1 0 0,1-1 0,0 0 0,-1 1 0,-1-2 0,0 1 0,-2 0 0,-1 0 0,-3 0 0,-1 1 0,-2-1 0,-1-1 0,-1 1 0,-1 0 0,-2 0 0,1 1 0,-1-1 0,1 1 0,0 0 0,1 0 0,-1 1 0,0 0 0,1 0 0,-1 0 0,-2 1 0,0 0 0,1 0 0,0 0 0,1-1 0,2 1 0,2 1 0,2 0 0,0 0 0,1 0 0,-1 1 0,-1-1 0,-3 1 0,-1-1 0,13 1 0,-19-3 0,-14 2 0</inkml:trace>
  <inkml:trace contextRef="#ctx0" brushRef="#br1" timeOffset="191162">19677 12495 24575,'0'37'0,"0"0"0,0 2 0,0 2 0,0 9 0,0 2 0,0-1 0,0-1 0,0-1 0,0-2 0,0-2 0,-1-2 0,0-3 0,0-2 0,0-3 0,0-1 0,-1-3 0,0 0 0,1-1 0,-2 0 0,0-1 0,-1-1 0,-4 26 0,0-7 0,0-8 0,1-4 0,1 2 0,0 1 0,3 1 0,2-2 0,1-3 0,0-2 0,0-3 0,0-5 0,0-4 0,0-6 0,0-4 0,0-4 0,0-2 0,0-2 0</inkml:trace>
  <inkml:trace contextRef="#ctx0" brushRef="#br1" timeOffset="193830">17796 12510 8191,'0'28'0,"1"-2"0,-2 4 2531,1 10 1,-1 3-2532,0 6 0,0 0 1409,1-7 0,-1-1-1409,-1-8 0,1-1 1719,-1 17-1719,0-8 6784,-1 1-6784,0 3 0,0 7 0,2-24 0,1 2 0,-2 2 0,1 1 0,0 0 0,0 1 0,0-1 0,1 0 0,-1-3 0,0-1 0,1 22 0,0-8 0,0-5 0,0-4 0,0-1 0,-1 0 0,-1 2 0,0 1 0,-1-2 0,1-8 0,1-9 0,1-5 0,0-3 0,0-2 0,0-1 0,0-3 0</inkml:trace>
  <inkml:trace contextRef="#ctx0" brushRef="#br1" timeOffset="196796">18555 12531 24575,'0'37'0,"2"9"0,-1-17 0,1 1 0,0 0 0,-1 1 0,1-3 0,-1 1 0,0 0 0,-1 1 0,0 1 0,0 1 0,0 1 0,0 1 0,0 0 0,0 0 0,0-1 0,0 0 0,0 0 0,0 0 0,1 1 0,-1 1 0,1 2 0,0 0 0,0 0 0,0-1 0,-1-2 0,1 0 0,-1-2 0,0-1 0,0 0 0,0 0 0,0 0 0,0 1 0,0 1 0,0 0 0,0-1 0,0 0 0,0-2 0,0-1 0,0 26 0,0-9 0,0-10 0,0-12 0,0-13 0,0-7 0</inkml:trace>
  <inkml:trace contextRef="#ctx0" brushRef="#br1" timeOffset="200463">17241 12924 24575,'-13'-2'0,"0"2"0,-7 6 0,-10 17 0,10-5 0,-1 4 0,-1 5 0,2 1 0,1 3 0,2-1 0,5-1 0,1-2 0,-1 18 0,16-11 0,17-7 0,19-6 0,-14-10 0,3-1 0,0 0 0,2-1 0,-1-1 0,-1-1 0,24 4 0,-10-4 0,-16-2 0,-12 5 0,-6 12 0,-3 12 0,-2 7 0,-2 0 0,-3-7 0,-5-6 0,-11-2 0,-11-1 0,-9-2 0,3-6 0,11-6 0,10-6 0,4-6 0,-8-9 0,-6-8 0,-2-6 0,7 1 0,9-1 0,10-9 0,12-10 0,-2 16 0,2 1 0,3-2 0,2 1 0,-1 2 0,2 0 0,-2 2 0,1 0 0,16-19 0,-4 6 0,-1 4 0,-3 4 0,-5 7 0,-6 6 0,-7 8 0,-6 3 0,-2-6 0,2-19 0,-1-16 0,1-2 0,-1 11 0,-4 19 0,-6 7 0,-7-1 0,-6-1 0,-1 2 0,1 3 0,4 1 0,3 2 0,3 2 0,4 1 0,4 1 0,1 0 0,2 0 0</inkml:trace>
  <inkml:trace contextRef="#ctx0" brushRef="#br1" timeOffset="214362">653 5124 24575,'-25'18'0,"-1"-1"0,1 3 0,-1 1 0,-1 5 0,2 3 0,3 3 0,4 2 0,5 6 0,3 2 0,3 8 0,1 2 0,2-12 0,2 0 0,0 1 0,1 2 0,0-1 0,2 1 0,1-1 0,1 1 0,0-1 0,1 0 0,1-1 0,-1 0 0,2 0 0,-1-1 0,0 0 0,2 15 0,-1-3 0,-2-8 0,-1-5 0,-2 13 0,0-29 0,3-16 0,14 2 0,12 15 0,-12-3 0,-2 4 0,-1 6 0,-3 3 0,-5 3 0,-4 2 0,-5 1 0,-2 0 0,-1 3 0,-1-1 0,0 2 0,0 0 0,2-3 0,3-2 0,6-6 0,7-4 0,8-6 0,7-4 0,10-5 0,4-5 0,6 0 0,-1-3 0,-5-1 0,-2-1 0,12 1 0,-31-3 0,-15-2 0</inkml:trace>
  <inkml:trace contextRef="#ctx0" brushRef="#br1" timeOffset="238130">3045 7967 24575,'23'27'0,"9"3"0,-8-15 0,3-1 0,5-3 0,2-4 0,6-8 0,2-5 0,6-5 0,3-1 0,-16 3 0,2 0 0,-1 1 0,2 1 0,1 2 0,-1 2 0,0 3 0,0 3 0,0 1 0,15 4 0,-2 3 0,-4 0 0,-2 0 0,-5-3 0,-2-2 0,1-3 0,-1 0 0,2-3 0,1 1 0,2-1 0,2 1 0,2 1 0,1-1 0,4 0 0,0 0 0,1-3 0,0 0 0,-1-1 0,-2-1 0,0-1 0,-1 0 0,-3 1 0,0 1 0,1 0 0,2 2 0,4-1 0,2 2 0,-16 0 0,0 0 0,1 1 0,5 1 0,0 1 0,2 1 0,-7 0 0,1 1 0,1 1 0,1 1 0,6 1 0,2 1 0,0 2 0,2-1 0,-8 0 0,2 0 0,0 1 0,0 0 0,0 0 0,1 1 0,0-1 0,1 1 0,-1 0 0,-1 0 0,-2-2 0,-1 1 0,0-1 0,-1 0 0,-1 0 0,4 0 0,-1-1 0,-1 0 0,-1-2 0,8 1 0,-2-2 0,-1-1 0,-4-2 0,-1-1 0,0-1 0,-3 0 0,0-1 0,0 0 0,-3-1 0,0 0 0,-1 0 0,14-1 0,-1 0 0,-4-1 0,-1 0 0,0-2 0,-1 0 0,-4 0 0,-3 0 0,-5 0 0,-3 1 0,8-2 0,-25 3 0,-9 1 0,38-12 0,1 1 0,7-1 0,-6 3 0,4 0 0,-1-1 0,4 1 0,0-1 0,-1 2 0,-7 2 0,-1 1 0,-2 1 0,12 0 0,-3 0 0,-9 2 0,-2 0 0,-7 1 0,-2 1 0,8-1 0,-19 1 0,-8 0 0,-3-1 0,-2 0 0</inkml:trace>
  <inkml:trace contextRef="#ctx0" brushRef="#br1" timeOffset="242361">4621 7226 24575,'27'18'0,"0"1"0,-1 1 0,-1 1 0,4 4 0,0 1 0,-6-2 0,-1-1 0,13 14 0,-11-13 0,-6-14 0,5-22 0,9-24 0,-12 12 0,0-1 0,-1-1 0,-2 2 0,5-6 0,-11 18 0</inkml:trace>
  <inkml:trace contextRef="#ctx0" brushRef="#br1" timeOffset="243462">5387 7112 24575,'-5'31'0,"0"0"0,1 2 0,0 1 0,-1 5 0,0 0 0,2-6 0,0-2 0,0 20 0,2-26 0,1-8 0,0-16 0</inkml:trace>
  <inkml:trace contextRef="#ctx0" brushRef="#br1" timeOffset="244962">5316 6958 8191,'-6'12'0,"-4"5"5063,-5 0-5063,0-3 2818,5-23-2818,5-26 1719,4-17-1719,2-1 6784,3 18-6784,8 21 0,4 14 0,4 9 0,-4 14 0,-8 13 0,-12 4 0,-12-8 0,-7-18 0,2-19 0,6-10 0,13-1 0,9 5 0,-2 7 0,2 3 0</inkml:trace>
  <inkml:trace contextRef="#ctx0" brushRef="#br1" timeOffset="247428">5855 7133 24575,'-26'-4'0,"-1"2"0,-6 12 0,0 18 0,4 15 0,18-16 0,2 2 0,3 1 0,2 0 0,2 0 0,3 0 0,2-2 0,2 0 0,11 18 0,11-16 0,12-22 0,-11-19 0,0-7 0,6-12 0,-3-7 0,-9 7 0,-2-4 0,-3 0 0,-1-4 0,-2-1 0,-4-1 0,-2 2 0,-4-1 0,-1 1 0,-1 1 0,-2-1 0,-1 2 0,-1-15 0,-1 3 0,1 7 0,0 3 0,0-14 0,1 27 0,1 18 0,0 13 0,0 19 0,0 23 0,0-16 0,0 1 0,1 3 0,1 1 0,-1-1 0,2-1 0,1-2 0,0 0 0,2 0 0,1 0 0,1 0 0,2-1 0,1-2 0,0 1 0,1-2 0,1-1 0,-1-3 0,2-2 0,16 13 0,3-15 0,-13-11 0,-2-10 0</inkml:trace>
  <inkml:trace contextRef="#ctx0" brushRef="#br1" timeOffset="248894">6341 7259 24575,'28'-5'0,"1"-1"0,1-5 0,0-5 0,5-4 0,-2-5 0,-5-3 0,-3-3 0,-7 2 0,-4 1 0,-5-15 0,-24 18 0,-19 14 0,-15 11 0,-5 11 0,27-1 0,2 3 0,2 4 0,1 2 0,-11 24 0,13 4 0,11-1 0,20 0 0,19-2 0,-7-22 0,4-3 0,6-1 0,2-2 0,1-2 0,1-3 0,-5-3 0,0-2 0,16 0 0,-19-7 0,-15-1 0,-10 0 0</inkml:trace>
  <inkml:trace contextRef="#ctx0" brushRef="#br0" timeOffset="274961">11467 16610 24575,'37'-3'0,"0"-1"0,3 1 0,0 1 0,4 2 0,-1 4 0,-6 3 0,-5 5 0,6 26 0,-26-12 0,-6 3 0,-3 3 0,-6 0 0,-5 4 0,-7-1 0,-10 5 0,-6-1 0,4-10 0,-2 0 0,-1 0 0,-1-1 0,0 0 0,0-2 0,-8 9 0,3-3 0,12-10 0,6-2 0,6-2 0,37-11 0,6-7 0,6-3 0,14-3 0,4-2 0,-17 1 0,1 0 0,-2 0 0,8-4 0,-6 1 0,4-4 0,-32 9 0,-9 3 0,-2 1 0</inkml:trace>
  <inkml:trace contextRef="#ctx0" brushRef="#br0" timeOffset="277064">16515 16400 24575,'38'25'0,"-18"-5"0,0 4 0,1 5 0,-3 4 0,-6 6 0,-9 1 0,-14 2 0,-11-2 0,0-11 0,-5-2 0,-2-1 0,-4 0 0,-3-1 0,1-2 0,2-3 0,0-2 0,3-1 0,-4 1 0,6-3 0,6-1 0,41-8 0,28-1 0,-17-1 0,1 0 0,-1 1 0,-3 2 0,6 19 0,-36 20 0,-13-16 0,-6 0 0,-5 3 0,-3-3 0,0-5 0,0-5 0,-7 2 0,20-15 0</inkml:trace>
  <inkml:trace contextRef="#ctx0" brushRef="#br0" timeOffset="279096">21314 16340 24575,'45'-4'0,"-13"2"0,2 2 0,7 2 0,2 4 0,0 4 0,-3 6 0,-8 5 0,-5 4 0,-7 3 0,-9 3 0,-16 3 0,-12-1 0,-15 1 0,-8-4 0,9-10 0,-2-1 0,0-2 0,-13 4 0,3-2 0,-6 0 0,50-9 0,31-1 0,12 7 0,1 11 0,-17 12 0,-31 14 0,-11-21 0,-8-1 0,-5 0 0,-4-3 0,-1-3 0,1-4 0,-15 7 0,26-17 0,16-8 0,4-2 0</inkml:trace>
  <inkml:trace contextRef="#ctx0" brushRef="#br0" timeOffset="282297">25024 16395 24575,'-16'43'0,"-1"-7"0,-2 3 0,-5 6 0,0 1 0,1-2 0,1-4 0,6-12 0,5-6 0,10-6 0,28-14 0,-1-5 0,4-2 0,12-2 0,2-2 0,6-2 0,0-1 0,-5 1 0,-4 0 0,-8 2 0,-5 2 0,3-1 0,-20 5 0,-7 2 0,-4 0 0,0 1 0</inkml:trace>
  <inkml:trace contextRef="#ctx0" brushRef="#br0" timeOffset="283660">25160 16510 24575,'5'49'0,"-2"-17"0,1 1 0,-1 7 0,0 1 0,0-1 0,0-3 0,-2-7 0,0-3 0,-1 11 0,0-12 0,0-11 0,0-4 0,0-2 0,0 1 0,1 1 0,0-2 0,-1-4 0,1-4 0</inkml:trace>
  <inkml:trace contextRef="#ctx0" brushRef="#br0" timeOffset="287426">11514 16525 8191,'-26'0'0,"-22"4"2531,19 2 1,-1 2-2532,-2 3 0,2 3 1409,6 5 0,5 4-1409,3 1 0,3 2 859,4 1 1,1 2-860,1-2 0,3 1 6784,-2 22-6784,2-6 0,2-6 0,0-1 0,1 3 0,3 8 0,5 5 0,-1-24 0,2 1 0,1-1 0,2 0 0,1-1 0,1-1 0,13 20 0,-1-9 0,1-6 0,2-4 0,4 0 0,8 0 0,5-1 0,0-3 0,-2-6 0,-2-7 0,3-6 0,4-6 0,4-7 0,-26 0 0,0-3 0,0-2 0,-2-3 0,2-1 0,-2-2 0,2-1 0,-1 0 0,0 0 0,-1-1 0,-2 2 0,-1 0 0,11-16 0,-10-5 0,-7-11 0,-9 20 0,-2-1 0,0-2 0,-2 1 0,-1 2 0,-1 1 0,-1 2 0,-1 0 0,0 0 0,0 0 0,-1-1 0,-2 0 0,0 0 0,-2 0 0,-2 1 0,-2 1 0,-3 1 0,-2 0 0,-2 1 0,-2 1 0,-2-1 0,0 1 0,0-1 0,0 1 0,1 2 0,0 1 0,1 2 0,-2 1 0,-1 3 0,-1 1 0,-2 3 0,-2 1 0,0 3 0,0 1 0,-22-2 0,9 8 0,5 8 0,-6 10 0,16-4 0,-1 1 0,-2 2 0,0 0 0,3-2 0,3 0 0,-8 4 0,18-9 0,10-6 0,3-2 0</inkml:trace>
  <inkml:trace contextRef="#ctx0" brushRef="#br0" timeOffset="290463">16512 16234 24575,'-38'16'0,"14"-3"0,-2 2 0,-4 4 0,1 2 0,-2 3 0,3 2 0,6 0 0,3 1 0,2-1 0,3 1 0,1-1 0,1 0 0,-6 23 0,5-6 0,4-3 0,1-2 0,1-2 0,1 1 0,2 3 0,2 1 0,2 3 0,0 5 0,3-1 0,4-2 0,6-4 0,4-6 0,4-2 0,3-2 0,10-3 0,11-1 0,-20-15 0,2-3 0,2 0 0,1-2 0,-2-1 0,1-3 0,0-1 0,-1-1 0,24-6 0,-7-14 0,-23 0 0,-2-4 0,0-9 0,-1-3 0,0-6 0,-1-1 0,0 0 0,0 0 0,-1 2 0,-2 2 0,-2 3 0,-2 0 0,-2 0 0,-3-1 0,-1-4 0,-4-1 0,-4-2 0,-3 1 0,-3 1 0,-3 1 0,-2 4 0,-3 3 0,-3 3 0,-1 3 0,0 1 0,-2 2 0,-1 1 0,-1 2 0,-1 1 0,-1 2 0,-1 2 0,0 2 0,2 2 0,0 1 0,-21-6 0,10 3 0,17 6 0,8 3 0</inkml:trace>
  <inkml:trace contextRef="#ctx0" brushRef="#br0" timeOffset="293327">21268 16085 24575,'-29'6'0,"0"0"0,-8 5 0,-1 2 0,-4 3 0,1 2 0,3 3 0,5 3 0,12 0 0,5 3 0,4 2 0,5 2 0,1 4 0,2 0 0,0 1 0,2 0 0,0-2 0,1 0 0,2-2 0,1 0 0,0-2 0,2 1 0,1-1 0,1 1 0,2 0 0,1 1 0,1 0 0,2 0 0,1 1 0,1-1 0,1-2 0,2-1 0,-1-2 0,2-3 0,0-2 0,1-3 0,21 12 0,4-8 0,5-8 0,-22-10 0,1-1 0,4-1 0,2-1 0,4-1 0,1 1 0,4-2 0,1 0 0,2-1 0,-1-1 0,-2-2 0,-1-1 0,-6-2 0,-1-2 0,-5-1 0,-3-4 0,-2-1 0,-4-5 0,-3-3 0,-3-4 0,-3-9 0,-5-3 0,-3-10 0,-4-2 0,-3-3 0,-1-1 0,-1 5 0,-1 2 0,1 10 0,-1 3 0,-1 7 0,-2 2 0,-1-1 0,-4 1 0,-5-5 0,-3-1 0,-6-4 0,-4-2 0,6 11 0,0 1 0,-2 0 0,-2 0 0,0 0 0,-1 2 0,1 2 0,-1 0 0,0 2 0,-12-3 0,-1 4 0,6 6 0,1 5 0,3 5 0,0 3 0,4 5 0,2 2 0,-13 11 0,15 2 0,15-8 0,9-6 0</inkml:trace>
  <inkml:trace contextRef="#ctx0" brushRef="#br0" timeOffset="295893">25112 16280 24575,'-13'0'0,"-31"1"0,7 1 0,-5 0 0,-9 1 0,-2 1 0,1 2 0,1 3 0,10 2 0,4 6 0,7 4 0,5 5 0,3 5 0,3 3 0,1 1 0,4 1 0,2-2 0,4 0 0,2-4 0,3-2 0,5 23 0,9 0 0,-1-25 0,3 0 0,5 2 0,2-1 0,4 0 0,1-2 0,4-1 0,0-2 0,3-2 0,0-1 0,2-2 0,0-2 0,1-1 0,2-1 0,1-1 0,2-2 0,0-3 0,0-1 0,-1-2 0,0-3 0,-1-3 0,-2-2 0,-3-2 0,-1-3 0,-1-2 0,-2-2 0,1-2 0,-2-1 0,-2-1 0,-1 1 0,14-12 0,-15-12 0,-21 1 0,-5-6 0,-3 3 0,-2-2 0,-1-2 0,-3-7 0,-1-2 0,-1 2 0,-1 3 0,-1 1 0,-1 4 0,-3-4 0,-3 7 0,2 18 0,-1 6 0,-29 9 0,21 12 0,-1 5 0,1 0 0,1 2 0,-14 8 0,23-5 0,15-9 0</inkml:trace>
  <inkml:trace contextRef="#ctx0" brushRef="#br1" timeOffset="316732">24220 2289 8191,'41'0'0,"-7"-3"0,4-5 2531,9-8 1,1-7-2532,-12 0 0,-1-3 0,-3-4 939,-5-1 0,-3-3 1,-2 0-940,1-11 0,-4 1 859,-8 13 1,-3 7-860,-3 15 6784,-6 41-6784,0-1 0,-2 4 0,-1 8 0,-1 3 0,0 4 0,0 1 0,-1-3 0,1-1 0,1-3 0,2-3 0,0-3 0,1-2 0,1-2 0,1-1 0,4 21 0,1-11 0,-1-15 0,-4-17 0,-9-11 0,-17-10 0,-18-2 0,15 7 0,-2 2 0,-2 3 0,0 3 0,3 4 0,2 3 0,-15 10 0,20-3 0,46-8 0,13-11 0,10-4 0,-4-1 0,3-3 0,1 1 0,4-2 0,1-1 0,-2 0 0,-7 0 0,-2 0 0,-4 1 0,-3-1 0,-6 3 0,-6 3 0</inkml:trace>
  <inkml:trace contextRef="#ctx0" brushRef="#br1" timeOffset="321094">17996 13194 24575,'24'-1'0,"-1"-4"0,4-12 0,-3-13 0,-6-7 0,-5 4 0,-8 14 0,-4 10 0,-1 1 0,0-8 0,0-7 0,0-2 0,0 11 0,0 52 0,0 6 0,0-4 0,0 2 0,0-7 0,0 0 0,0 1 0,0 0 0,0-3 0,-1 0 0,0-4 0,0-1 0,0 17 0,0-11 0,1-9 0,0-10 0,0-7 0,-1-4 0,-3-1 0,-14 2 0,-16 5 0,-9 3 0,5 0 0,15-4 0,26-7 0,22-4 0,14-2 0,6-2 0,-8 0 0,-13 3 0,-13 2 0,-7 1 0</inkml:trace>
  <inkml:trace contextRef="#ctx0" brushRef="#br1" timeOffset="323925">18138 12939 24575,'-25'0'0,"-7"0"0,-3 2 0,1 9 0,8 10 0,3 9 0,2 7 0,4-1 0,5-3 0,3-5 0,2-8 0,4-8 0,-2 3 0,-4 14 0,-3 16 0,5-18 0,1 1 0,1 1 0,0 0 0,1 24 0,2-5 0,4-5 0,1-5 0,5-4 0,5-4 0,3-1 0,3-4 0,2-4 0,2-6 0,1-7 0,5-4 0,3-2 0,8-7 0,2-9 0,-1-10 0,-5-5 0,-11 3 0,-8 4 0,0-5 0,5-11 0,3-4 0,-3 4 0,-9 5 0,-9-2 0,-4-4 0,-4-4 0,-4 4 0,-7 4 0,-4 1 0,-3 3 0,-1 4 0,-7-1 0,-10-7 0,16 15 0,-2 0 0,1 1 0,0 2 0,-13-9 0,16 13 0,15 10 0,5 3 0</inkml:trace>
  <inkml:trace contextRef="#ctx0" brushRef="#br1" timeOffset="351758">9908 7867 24575,'14'28'0,"-1"1"0,2-4 0,1 0 0,4-2 0,1-1 0,2-5 0,2-3 0,3-3 0,2-5 0,6-6 0,2-6 0,5-7 0,-1-5 0,2 0 0,-1-2 0,-1 1 0,-2 3 0,-7 8 0,-1 3 0,18 11 0,-14 7 0,-6 7 0,3 5 0,5 0 0,8-5 0,-18-13 0,0-2 0,4-4 0,1 0 0,1-1 0,1 1 0,0 1 0,-1 2 0,-6 1 0,-2 1 0,13 7 0,-13-1 0,-15-7 0,-7-2 0</inkml:trace>
  <inkml:trace contextRef="#ctx0" brushRef="#br1" timeOffset="376025">19117 13392 24575,'0'26'0,"0"9"0,0 9 0,0 2 0,0-3 0,0-2 0,-3 1 0,-2 4 0,-4 2 0,-6 0 0,-1-4 0,-2-7 0,-4-5 0,-4 1 0,-6 0 0,-5 1 0,16-16 0,-1-1 0,-2 0 0,-1-1 0,-2 0 0,0-1 0,-3 0 0,-2-1 0,-1 0 0,-2-2 0,-4 1 0,-1 0 0,-3 0 0,-1 0 0,-1-1 0,0-2 0,-1 0 0,0-2 0,1-1 0,-1-2 0,-2-1 0,-1-1 0,-3-1 0,0-2 0,15-2 0,0 0 0,0 0 0,-2-1 0,-1-1 0,1 0 0,-1-1 0,1-1 0,0 0 0,0 0 0,0 0 0,0-1 0,0 1 0,-1-1 0,1 1 0,-1-1 0,-1 0 0,0 1 0,0 0 0,0 0 0,0 0 0,0 0 0,1 0 0,-1 0 0,2 1 0,0 0 0,0 0 0,2 1 0,-1 1 0,1 0 0,0 1 0,0 0 0,0 1 0,-1 0 0,1 1 0,-1-1 0,0 2 0,-1-1 0,1 1 0,-2 0 0,0 0 0,0 0 0,-1 1 0,-1 0 0,1 1 0,0 1 0,1 1 0,0 0 0,0 0 0,1 0 0,-1 0 0,2 1 0,1-1 0,0 0 0,-16 2 0,2-1 0,6-1 0,2-1 0,10-1 0,3 0 0,-22 0 0,24-4 0,0-1 0,-7-2 0,-2-1 0,-8 0 0,-2 0 0,-1 0 0,1 2 0,1 0 0,1 2 0,3-1 0,0 1 0,1 0 0,-1 0 0,0 1 0,0 1 0,-2 0 0,0 0 0,-1 1 0,0 1 0,-1 0 0,0 1 0,-3-1 0,-1 0 0,-3 1 0,-2-1 0,19-1 0,-1 0 0,0 1 0,0 0 0,0 0 0,-1 1 0,-1 1 0,0 0 0,-1 1 0,-1 1 0,-1 0 0,0 1 0,-1 0 0,0 1 0,-1 0 0,0 0 0,0 0 0,-1 0 0,-3 0 0,0 1 0,-1 0 0,-2 1 0,-2 0 0,0-1 0,11-1 0,-1 0 0,0 0 0,0-1 0,1 1 0,-1-1 0,0 0 0,1 0 0,-11 1 0,0 0 0,1-1 0,4-2 0,0 1 0,2-2 0,5 0 0,0 0 0,2-1 0,-14 1 0,2-1 0,7 1 0,2-1 0,1 1 0,1 0 0,0 2 0,0 0 0,1 1 0,0 1 0,1 1 0,1 0 0,2 1 0,1 1 0,1 1 0,1 1 0,1 1 0,1 0 0,2 2 0,0 0 0,3-1 0,1 0 0,-16 14 0,6 1 0,1 0 0,0 4 0,3 2 0,1 2 0,5 4 0,5 5 0,11-22 0,1 1 0,0 3 0,0 0 0,1 2 0,2-1 0,-1 1 0,2 0 0,0-2 0,2 0 0,0-1 0,1-1 0,0 27 0,2-1 0,5-2 0,3 0 0,-1-5 0,0-6 0,-2-8 0,-1-9 0,-4-5 0,-2-5 0,-1-4 0,0-2 0,1-6 0,0-1 0</inkml:trace>
  <inkml:trace contextRef="#ctx0" brushRef="#br1" timeOffset="378561">11391 15632 8191,'16'18'0,"6"7"5063,4 6-5063,2 2 2818,-6-7-2818,-2-4 1719,-2-4-1719,0-3 6784,-4-4-6784,-4-5 0,-2-3 0,-4-3 0,5 0 0,9-5 0,24-14 0,-8 0 0,3-4 0,-7 2 0,0-1 0,0-1 0,1-2 0,-1 0 0,-2 1 0,8-8 0,-4 3 0,5-8 0,-22 22 0,-10 11 0</inkml:trace>
  <inkml:trace contextRef="#ctx0" brushRef="#br1" timeOffset="403125">14131 12689 24575,'-32'13'0,"0"1"0,0 1 0,1 3 0,-1 1 0,7 4 0,14 24 0,28-21 0,10-2 0,6 2 0,1 0 0,-1-1 0,-6 2 0,-11 23 0,-30-25 0,-9-1 0,-9-1 0,-3-3 0,1-3 0,1-4 0,-10-5 0,34-16 0,13-2 0,2 3 0</inkml:trace>
  <inkml:trace contextRef="#ctx0" brushRef="#br1" timeOffset="404092">14349 12524 24575,'-1'38'0,"1"0"0,-1 6 0,0 3 0,0-11 0,0 1 0,1 0 0,1 17 0,2-2 0,3-10 0,1-2 0,2-9 0,2-3 0,14 9 0,-11-19 0,-3-13 0</inkml:trace>
  <inkml:trace contextRef="#ctx0" brushRef="#br1" timeOffset="405093">14122 12861 24575,'49'-13'0,"-14"2"0,3-2 0,12-4 0,2-2 0,-15 6 0,-1-1 0,-1 2 0,11-4 0,-4 1 0,-13 5 0,-3 2 0,-2 1 0,-17 4 0</inkml:trace>
  <inkml:trace contextRef="#ctx0" brushRef="#br1" timeOffset="406829">14831 13027 24575,'-4'-28'0,"0"1"0,-6-6 0,-3 0 0,-6-3 0,-2 1 0,-3 4 0,-2 7 0,-20 4 0,12 41 0,22 3 0,3 5 0,3 6 0,3 2 0,2-3 0,3-2 0,11 11 0,12-37 0,7-30 0,0-10 0,-5 9 0,-3 39 0,-3 23 0,0 4 0,3-23 0,3-40 0,3-20 0,0-1 0,-6 16 0,-4 31 0,1 28 0,0 19 0,-12-21 0,-2 1 0,0 21 0,-10-25 0,-4-39 0,1-38 0,9 15 0,3-1 0,4 0 0,4 3 0,1 7 0,2 5 0,16-3 0,-11 13 0,-13 7 0,-4 3 0</inkml:trace>
  <inkml:trace contextRef="#ctx0" brushRef="#br1" timeOffset="407723">15266 12568 24575,'0'37'0,"0"0"0,1 1 0,0 2 0,1 4 0,2 0 0,-1-4 0,2-3 0,2-5 0,0-3 0,11 18 0,3-11 0,2-9 0,-10-13 0,-2-5 0</inkml:trace>
  <inkml:trace contextRef="#ctx0" brushRef="#br1" timeOffset="408690">15017 12787 24575,'34'-12'0,"16"-7"0,-14 6 0,1 0 0,3-1 0,-1 2 0,-5 1 0,-2 2 0,10-2 0,-23 6 0,-14 4 0,-5 0 0</inkml:trace>
  <inkml:trace contextRef="#ctx0" brushRef="#br1" timeOffset="412024">15701 13038 24575,'32'0'0,"21"-1"0,-17-1 0,3 1 0,3-2 0,2 1 0,-2-1 0,3 0 0,-3 1 0,3 0 0,0 0 0,12-1 0,-6 2 0,-3 1 0,-14-3 0,-9-1 0,20-4 0,-12 2 0,1-1 0,2 0 0,-1 1 0,-3 0 0,-3 0 0,4-1 0,-30 3 0,-24-4 0,-11-4 0,0-2 0,9 3 0,14 6 0,4 2 0,-3-9 0,-8-11 0,-2-4 0,4 2 0,15 18 0,22 16 0,11 11 0,5 5 0,-6 2 0,-8-5 0,-9-6 0,-6-4 0,-6-6 0,-3-2 0,4 5 0,7 10 0,2 3 0,0-1 0,-6-7 0,-8-8 0,-25 0 0,-8 0 0,-6 2 0,-11 11 0,8 7 0,0 3 0,9-5 0,21-15 0,9-7 0</inkml:trace>
  <inkml:trace contextRef="#ctx0" brushRef="#br1" timeOffset="425061">909 7529 24575,'-37'30'0,"1"6"0,18-13 0,1 2 0,2 0 0,2 2 0,-5 24 0,7 3 0,8-25 0,0 3 0,2 6 0,2 3 0,-1 9 0,1 1 0,0-13 0,0 0 0,0 0 0,1 17 0,0-2 0,-2-6 0,0-3 0,0-10 0,-4-3 0,-13 11 0,-17-20 0,-8-17 0,6-5 0,15 0 0,22 15 0,15 28 0,-6-12 0,0 3 0,0 5 0,-1 1 0,-4-2 0,-1 0 0,-2-7 0,-2-2 0,0 15 0,1-19 0,1-14 0,6 5 0,11 17 0,-3-8 0,1 1 0,5 4 0,1 1 0,4-1 0,1-2 0,0-6 0,1-2 0,0-5 0,-1-4 0,23-1 0,-8-12 0,1-9 0,3-8 0,2-1 0,-8 3 0,-20 10 0,-12 5 0</inkml:trace>
  <inkml:trace contextRef="#ctx0" brushRef="#br2" timeOffset="448197">22452 1857 24575,'42'-6'0,"0"0"0,0 1 0,15-2 0,-5 4 0,-20 6 0,-4 3 0,15 16 0,-15 15 0,-17 11 0,-16-20 0,-6-1 0,-10 4 0,-6-3 0,-9 1 0,-3-3 0,-1-2 0,0-3 0,9-6 0,2-1 0,-1 0 0,32-13 0,23-6 0,16 1 0,7 6 0,-22 10 0,-2 5 0,4 11 0,-19 0 0,-7 3 0,-16 1 0,-8 0 0,-1-5 0,-4 1 0,-2 0 0,-6 3 0,-2-1 0,0-2 0,1-2 0,-1-2 0,3-2 0,-6 2 0,5-4 0,2-1 0,26-15 0,8-4 0</inkml:trace>
  <inkml:trace contextRef="#ctx0" brushRef="#br2" timeOffset="450359">22221 2256 24575,'0'29'0,"0"1"0,0 4 0,0 2 0,1 9 0,1 0 0,3 1 0,4-1 0,4-3 0,4-2 0,6-3 0,5-4 0,7-3 0,4-5 0,3-5 0,2-4 0,3-4 0,0-6 0,4-7 0,-1-7 0,-15-3 0,0-3 0,-1-3 0,2-4 0,-2-3 0,-1-2 0,-1-4 0,-1-2 0,-3-2 0,-3-2 0,-4 0 0,-3-2 0,-4-1 0,-4-1 0,-5 0 0,-4 0 0,-6-2 0,-3 2 0,-5 0 0,-4 2 0,-4 2 0,0 2 0,-4 3 0,-5 2 0,-3 6 0,-7 2 0,0 2 0,1 1 0,2 0 0,1 3 0,-3 0 0,-10-1 0,-2 1 0,4 3 0,2 0 0,4 2 0,5 2 0,0 5 0,-11 15 0,3 8 0,13 0 0,3 5 0,4 2 0,0 4 0,6 0 0,5 8 0,6-1 0,2-5 0,3-2 0,10 9 0,4-21 0,-1-12 0,-4-6 0</inkml:trace>
  <inkml:trace contextRef="#ctx0" brushRef="#br2" timeOffset="452191">23699 2677 24575,'45'-23'0,"-1"0"0,-8 6 0,3-2 0,3 0 0,1-1 0,-2 1 0,2 0 0,1-1 0,0-1 0,1 1 0,1 0 0,2-1 0,-1 0 0,0 0 0,-2 2 0,4-1 0,-1 0 0,-2 1 0,-3 2 0,-1 1 0,-4 1 0,-3 2 0,0 1 0,-5 4 0,-3 1 0,-20 6 0</inkml:trace>
  <inkml:trace contextRef="#ctx0" brushRef="#br2" timeOffset="456560">13457 15079 24575,'45'-18'0,"1"0"0,0-1 0,-1 1 0,1 0 0,0 0 0,1 1 0,2 0 0,1 0 0,0 0 0,2-1 0,1 1 0,1 0 0,-5 1 0,2 0 0,1 0 0,0-1 0,1 1 0,1 0 0,0 0 0,-1 0 0,1 1-460,-5 1 1,1 0 0,-1 0 0,1 1 0,0 0 0,0 0 0,0 0 0,0 0 0,0 1 0,-1-1 459,4 0 0,-1 0 0,1 0 0,-1 1 0,0-1 0,0 1 0,-1 0 0,1-1 0,-1 1 0,-2 0 0,1 0 0,-1 0 0,0 0 0,-1 0 0,1 1 0,-1-1 0,0 0 0,0-1 0,5 0 0,-1 0 0,0-1 0,0 1 0,0-1 0,-1 0 0,1 0 0,-2 0-22,-1 1 0,0-1 1,-1 0-1,0 0 1,0 0-1,-1 0 0,0 0 1,0 1 21,2-2 0,1 0 0,-1 0 0,-1 0 0,0 1 0,-1-1 0,-2 1 150,2 0 1,-2 0 0,0 0-1,-2 0 1,0 1 0,-2-1-151,11-3 0,-3 0 0,-1 1 0,-4 0 0,2 0 0,-4 0 0,-4 3 0,-1 2 0,-5 6 2248,-1 15-2248,-16 15 1402,-6 0-1402,14-26 0,6-14 0,9-12 0,6-7 0,4-2 0,-13 10 0,4-2 0,2-2 0,3-2 0,1-1 0,2-1 0,1-1 0,1 0 0,0 0-380,-8 6 0,0 0 0,2-1 0,1-1 0,0 0 0,1 0 0,1-1 0,0 0 0,1-1 0,0 1 1,1-1-1,-1 1 0,1 0 0,-1 0 380,-4 3 0,1 0 0,-1-1 0,2 1 0,-1-1 0,1 0 0,1 1 0,-1-1 0,0 0 0,1 0 0,-1 1 0,0-1 0,0 1 0,0 0 0,0 1 0,-1 0 0,-1 1 0,6-4 0,-1 1 0,1-1 0,0 1 0,-1 0 0,0 0 0,0 1 0,0 0 0,-1 0 0,-1 2 0,0 0 0,-1 0 0,-1 2 0,-1 0-66,9-5 1,0 1 0,0 1 0,-2 0 0,-1 2 0,-1 1-1,-3 1 1,-1 1 0,-2 2 65,9-4 0,-2 2 0,-3 2 0,-4 2 0,-5 2 0,13-4 0,-10 5 0,-9 4 0,-21 8 0,-7 3 0</inkml:trace>
  <inkml:trace contextRef="#ctx0" brushRef="#br2" timeOffset="466059">21417 12538 24575,'0'42'0,"1"-1"0,0-4 0,0 2 0,0 1 0,1 10 0,0 2 0,1 0 0,-1 3 0,0 0 0,0 0 0,0-6 0,-1 0 0,0-1 0,-1-4 0,-1-1 0,-1 0 0,0-4 0,-1-1 0,0-1 0,-2 12 0,0-3 0,0-8 0,0-3 0,2-6 0,0-2 0,0 16 0,1-6 0,-2-2 0,1-3 0,0-6 0,2-10 0,0-10 0</inkml:trace>
  <inkml:trace contextRef="#ctx0" brushRef="#br2" timeOffset="469096">8704 18235 8191,'-45'15'0,"9"1"0,-2 2 2531,-6 5 1,2 3-2532,-1 1 0,11 4 1409,20-2 0,11 0-1409,21 2 0,10-1 859,9 6 1,3 0-860,-13-8 0,-1 1 0,-5 2 3392,0 13 0,-15 0-3392,-21-4 0,-13-5 0,-11-6 0,-7-8 0,-2-8 0,2-8 0,-9-10 0,40-8 0,20 0 0,4 6 0</inkml:trace>
  <inkml:trace contextRef="#ctx0" brushRef="#br2" timeOffset="470096">8883 18259 24575,'-4'38'0,"1"0"0,-1 15 0,0 3 0,1-10 0,0 1 0,1 0 0,-1 0 0,1 1 0,1-3 0,1 11 0,3-4 0,2-13 0,3-4 0,15 11 0,-8-24 0,0-13 0</inkml:trace>
  <inkml:trace contextRef="#ctx0" brushRef="#br2" timeOffset="471421">8751 18484 24575,'43'1'0,"-1"-1"0,-4 1 0,-1 0 0,0 0 0,-3 0 0,7 1 0,-25-2 0,-10 1 0,-4 0 0,-1 0 0,-1 0 0</inkml:trace>
  <inkml:trace contextRef="#ctx0" brushRef="#br2" timeOffset="473060">9358 18686 24575,'-34'-42'0,"7"26"0,-5 5 0,-9 3 0,-3 6 0,-1 8 0,3 8 0,6 7 0,7 6 0,11 7 0,10 4 0,11 5 0,10-1 0,9-1 0,7-5 0,6-10 0,3-13 0,2-21 0,-3-14 0,-6-14 0,-7-8 0,-6-1 0,-5 0 0,-7 6 0,0 16 0,1 29 0,8 44 0,-6-20 0,2 0 0,19 14 0,8-55 0,-15-11 0,0-5 0,-1-1 0,1-1 0,-4 3 0,0 10 0,17 31 0,-17 16 0,-5 11 0,-4-7 0,-1 3 0,-1 1 0,-1 0 0,-2 1 0,-1-3 0,-1 9 0,-4-12 0,-4-21 0,8-34 0,6-17 0,9-11 0,6-3 0,-4 13 0,2 1 0,2 1 0,1 6 0,1 1 0,0 3 0,6 1 0,-3 5 0,1 2 0,-17 13 0</inkml:trace>
  <inkml:trace contextRef="#ctx0" brushRef="#br2" timeOffset="473895">10262 18229 24575,'-2'44'0,"-1"0"0,1-9 0,0 3 0,1 0 0,-2 8 0,1 2 0,1 0 0,-1-2 0,1 1 0,0-3 0,2 12 0,4-4 0,2-13 0,5-4 0,19 8 0,5-21 0,-12-15 0,-10-4 0</inkml:trace>
  <inkml:trace contextRef="#ctx0" brushRef="#br2" timeOffset="474790">10105 18658 8191,'34'-11'0,"-7"4"0,3-1 2531,2-1 1,1 0-2532,-2 1 0,-3 1 0,2-1 0,-22 6 0</inkml:trace>
  <inkml:trace contextRef="#ctx0" brushRef="#br2" timeOffset="477456">11191 18164 24575,'-4'32'0,"-1"0"0,-2 1 0,-1 2 0,-4 9 0,0 2 0,-3 3 0,-1 0 0,1-1 0,0-1 0,3-6 0,0-3 0,-2 11 0,9-29 0,6-25 0,14-32 0,-1 2 0,2-5 0,-2 5 0,0-3 0,1-1 0,0-5 0,1-1 0,-1 0 0,-2 2 0,-1-1 0,-1 2 0,1-13 0,-3 4 0,-3 13 0,-2 5 0,-2-4 0,-2 23 0,0 7 0,4-13 0,4-24 0,-2 17 0,0-1 0,7-24 0,-5 20 0,-7 23 0,-21 24 0,-5 4 0,-5 4 0,-10 7 0,-4 3 0,10-7 0,0 0 0,2-2 0,-1 0 0,5-3 0,-1 0 0,54-40 0,13-8 0,1 1 0,-8 9 0,-15 12 0,2 4 0,13 6 0,11 9 0,4 9 0,-6 9 0,-12 7 0,-11 8 0,-6 3 0,-4-6 0,-5-19 0,1-12 0</inkml:trace>
  <inkml:trace contextRef="#ctx0" brushRef="#br2" timeOffset="481123">21364 12573 24575,'38'1'0,"1"-1"0,12 2 0,5 0 0,-7 0 0,3-1 0,2 1 0,-8-2 0,2 1 0,0 0 0,1-1 0,2 0 0,1 0 0,0 0 0,0 0 0,0-1 0,1 0 0,0-1 0,-2 2 0,-2-1 0,-1 1 0,-1 0 0,-2 0 0,5 1 0,-2 1 0,-4 0 0,1 1 0,-4 1 0,-7 0 0,0-1 0,7-2 0,5-2 0,-5-1 0,3-1 0,3 0 0,-6 0 0,3 1 0,0-1 0,0 0 0,-2 1 0,1-1 0,-1 0 0,-1 1 0,8 0 0,-3 0 0,0 1 0,-4-1 0,-1 0 0,-4 1 0,-5 1 0,-3 0 0,24-3 0,-43 3 0,-1 0 0,15 0 0,18 2 0,8 2 0,-5 1 0,-17 0 0,-17-1 0,-10 15 0,-8 34 0,2-8 0,-1 5 0,2-8 0,0 1 0,0 1 0,0 1 0,1 2 0,0-2 0,1-3 0,0-1 0,0-1 0,-1 11 0,0-2 0,-1-7 0,-1-2 0,0-6 0,0-2 0,-6 20 0,2-5 0,2 1 0,3 6 0,2-26 0,1 0 0,1 26 0,-2-5 0,0-1 0,-1-3 0,2-10 0,1-15 0,1-12 0</inkml:trace>
  <inkml:trace contextRef="#ctx0" brushRef="#br2" timeOffset="483290">21472 13719 24575,'38'-1'0,"0"0"0,0 1 0,3-1 0,3 0 0,-2 1 0,2-1 0,2 1 0,1 0 0,4 0 0,1 0 0,1 0 0,-1 0 0,-2 0 0,1 0 0,-2 0 0,0 0 0,-4-1 0,0 0 0,-1 0 0,-1 0 0,10-1 0,-2 0 0,0 0 0,-6-1 0,0 1 0,-1-1 0,-5 1 0,-1 0 0,-2 1 0,11-1 0,-3 0 0,-8 1 0,-1 1 0,-4 1 0,-2 1 0,24 3 0,-4 3 0,-7-2 0,-9-3 0,-11-2 0,-8 0 0,-5 1 0,-1-1 0,2 2 0,5-1 0,4 1 0,3 0 0,7 0 0,4-2 0,2 1 0,0-2 0,-2 0 0,-6-3 0,-3-2 0,3-1 0,3 1 0,2 4 0,-4 1 0,-9 0 0,-8 0 0,-6 0 0,-3 0 0</inkml:trace>
  <inkml:trace contextRef="#ctx0" brushRef="#br2" timeOffset="485523">22228 12713 24575,'0'32'0,"1"20"0,0-19 0,1 3 0,0 3 0,-1 2 0,1-3 0,-1 1 0,0 1 0,0 1 0,-2 4 0,0 1 0,0 2 0,0 0 0,0-1 0,1-1 0,-1-5 0,0-1 0,1-5 0,0-1 0,0-5 0,0-1 0,0 17 0,0-15 0,2-15 0,-2-10 0,2-4 0</inkml:trace>
  <inkml:trace contextRef="#ctx0" brushRef="#br2" timeOffset="487558">21903 13081 24575,'-49'-6'0,"3"11"0,3 21 0,27-3 0,6 5 0,5 3 0,6 1 0,5-1 0,4-4 0,21 10 0,8-21 0,-1-8 0,-7 0 0,-8 5 0,-8 7 0,-7 7 0,-10 6 0,-11-3 0,-18-9 0,-16-15 0,-2-11 0,10-3 0,18 1 0,22-4 0,18-12 0,14-16 0,-11 15 0,1-2 0,1-2 0,0 0 0,-1 1 0,0 0 0,-1 2 0,-2 1 0,14-18 0,-11 14 0,-12 11 0,-13 9 0,-16 7 0,-10 4 0,1 0 0,7 2 0,14-2 0,5-2 0</inkml:trace>
  <inkml:trace contextRef="#ctx0" brushRef="#br2" timeOffset="489462">23040 12724 24575,'0'34'0,"0"18"0,0-17 0,0 1 0,0 5 0,1 0 0,0-3 0,0-1 0,0-2 0,1 0 0,-1-4 0,1-1 0,-1 24 0,0-8 0,0-6 0,0-1 0,1-1 0,-1 2 0,-1 1 0,0 1 0,0-1 0,0-1 0,0-3 0,0-7 0,0-13 0,0-8 0</inkml:trace>
  <inkml:trace contextRef="#ctx0" brushRef="#br2" timeOffset="491456">22451 13130 24575,'36'-13'0,"1"5"0,4 7 0,-8 14 0,-12 14 0,-17 8 0,-21 1 0,-10-8 0,0-9 0,10-10 0,18-5 0,15 1 0,9 9 0,0 10 0,-7 6 0,-12-1 0,-18-3 0,-13-3 0,-5-5 0,2-5 0,15-5 0,11-6 0,2 1 0</inkml:trace>
  <inkml:trace contextRef="#ctx0" brushRef="#br2" timeOffset="493755">22428 12983 24575,'-18'15'0,"-3"9"0,-3 12 0,1 11 0,15-21 0,1 2 0,1 0 0,1 1 0,1 1 0,1 1 0,1 0 0,0-1 0,0 0 0,1-1 0,1 0 0,0-1 0,6 21 0,5-8 0,8-9 0,7-8 0,7-8 0,4-8 0,3-5 0,1-3 0,2-6 0,4-7 0,-3-12 0,-3-11 0,-23 13 0,-2-3 0,-5-5 0,-2-2 0,-3-4 0,-2 0 0,-1-1 0,-3 0 0,-2 4 0,-1 1 0,-7-20 0,-4 12 0,-4 4 0,0 4 0,-5 2 0,-7 2 0,-4 3 0,-3 5 0,4 7 0,8 6 0,10 6 0,6 8 0,1 9 0,0 7 0,1 0 0,0-8 0,4-9 0,1-4 0</inkml:trace>
  <inkml:trace contextRef="#ctx0" brushRef="#br2" timeOffset="565933">22939 15329 24575,'0'29'0,"0"-8"0,0-16 0</inkml:trace>
  <inkml:trace contextRef="#ctx0" brushRef="#br2" timeOffset="576074">7342 12051 24575,'44'23'0,"1"1"0,0-1 0,-4-3 0,0-1 0,-4-4 0,-1-4 0,-2-4 0,1-6 0,1-4 0,9-3 0,2-2 0,-8 0 0,1 1 0,2 0 0,4 1 0,1 2 0,1 2 0,0 2 0,0 2 0,0 2 0,-3 3 0,1 3 0,-3 0 0,-3 2 0,-1 1 0,-1-1 0,13 4 0,-1-3 0,-3-5 0,0-5 0,2-8 0,1-5 0,-11 0 0,0 0 0,2-1 0,3 0 0,1 0 0,1 1 0,2 1 0,1 0 0,0 2 0,1 3 0,1 0 0,-1 2 0,0 0 0,-1 1 0,1 1 0,-1-1 0,-1 0 0,0 1 0,-2 0 0,-1 0 0,-1 0 0,-5 0 0,0 0 0,-2 0 0,14 0 0,-1 0 0,0 0 0,-1 2 0,1-1 0,0 1 0,-3 0 0,0 0 0,-3 1 0,-1 0 0,-4 1 0,-1 1 0,-3-1 0,-2 2 0,-4 0 0,-2 0 0,9 1 0,-20-2 0</inkml:trace>
  <inkml:trace contextRef="#ctx0" brushRef="#br2" timeOffset="592599">15039 12312 24575,'49'17'0,"-20"-9"0,3-3 0,10-8 0,4-7 0,-10-2 0,0-5 0,1-1 0,4-2 0,1-3 0,0 2 0,3 1 0,1 0 0,0 4 0,0 5 0,0 3 0,0 3 0,-1 2 0,-1 4 0,0-2 0,-1 0 0,-1-1 0,1 0 0,1-2 0,0 0 0,1-1 0,3 1 0,1-1 0,1 2 0,2 0 0,1 0 0,0 1 0,-2 1 0,1 0 0,0-1 0,-1-2 0,1 0 0,0-1 0,-10 2 0,0-2 0,1 1 0,2 1 0,3-1 0,2 1 0,0 1 0,2 0 0,-8 1 0,1 1 0,0 0 0,1 0 0,-1 1 0,0 0 0,0 0 0,0 1 0,0-1 0,-1 1 0,6 0 0,1 0 0,-2 0 0,-1-1 0,8 1 0,-1 0 0,-2 0 0,-7 1 0,-1 0 0,-2 1 0,13 2 0,-4 1 0,-12 0 0,-4-2 0,12 3 0,-9-2 0,-2 2 0,5 3 0,1-1 0,3 3 0,2-1 0,-5-1 0,2 1 0,1 0 0,1 0 0,2 0 0,0 0 0,1-1 0,-1 1 0,-3-3 0,-2 1 0,1-1 0,-1 0 0,-1-1 0,0 0 0,0 0 0,-1 0 0,13 2 0,-1 1 0,-1-1 0,-3 0 0,-1-1 0,-1 0 0,-4-1 0,0 0 0,-2-2 0,14 0 0,-3-1 0,-7-3 0,-1-1 0,-7 0 0,-2-1 0,14 0 0,-22 1 0,-13 1 0</inkml:trace>
  <inkml:trace contextRef="#ctx0" brushRef="#br2" timeOffset="616133">11890 10816 24575,'-45'1'0,"7"3"0,-3 2 0,-7 2 0,-1 2 0,2 2 0,7 5 0,10 21 0,60 2 0,-3-17 0,3 0 0,1 6 0,-5 3 0,-15 6 0,-11 2 0,-18 4 0,-12-3 0,-8-1 0,-6-8 0,1-12 0,0-10 0,13-11 0,5-6 0,5-10 0,18-3 0</inkml:trace>
  <inkml:trace contextRef="#ctx0" brushRef="#br2" timeOffset="617534">11879 11004 24575,'10'29'0,"-1"0"0,5-3 0,3-2 0,5 1 0,5-5 0,6-7 0,3-7 0,1-8 0,0-7 0,-2-7 0,-2-5 0,-5-4 0,-7-4 0,-12 0 0,-9 1 0,-32-16 0,3 28 0,-3 6 0,-3 4 0,1 4 0,-16 4 0,25 4 0,17 1 0,7-3 0,1-1 0</inkml:trace>
  <inkml:trace contextRef="#ctx0" brushRef="#br2" timeOffset="618500">12385 10916 24575,'22'0'0,"-7"1"0,-4 0 0,-8 3 0,-3 14 0,-1 23 0,0-11 0,-1 1 0,0 1 0,0-1 0,-1 16 0,2-24 0,1-17 0</inkml:trace>
  <inkml:trace contextRef="#ctx0" brushRef="#br2" timeOffset="619499">12263 10647 24575,'-26'-23'0,"7"-2"0,10 0 0,20 8 0,10 11 0,1 9 0,-11 2 0,-8 0 0,-4-2 0</inkml:trace>
  <inkml:trace contextRef="#ctx0" brushRef="#br2" timeOffset="620433">12720 10590 24575,'1'29'0,"0"-1"0,2 13 0,1 4 0,0-8 0,1 1 0,0 0 0,0 2 0,1 0 0,1-2 0,2 9 0,1-4 0,-1-11 0,1-4 0,5 6 0,-6-19 0,-4-10 0</inkml:trace>
  <inkml:trace contextRef="#ctx0" brushRef="#br2" timeOffset="621400">12503 10802 24575,'43'-2'0,"-12"0"0,2-1 0,10 0 0,0-1 0,1-1 0,-3 1 0,-8 1 0,-5 0 0,3 0 0,-20 3 0,-11 0 0</inkml:trace>
  <inkml:trace contextRef="#ctx0" brushRef="#br2" timeOffset="622605">13726 10818 24575,'-24'-43'0,"-20"13"0,13 23 0,-2 12 0,0 21 0,4 14 0,13-4 0,3 5 0,5 1 0,5 3 0,5 1 0,4-3 0,11 12 0,10-12 0,1-27 0,3-13 0,-1-18 0,-3-10 0,-5-3 0,-5-3 0,1-20 0,-11 28 0,0 24 0,18 26 0,-2-4 0,4 1 0,11 3 0,3-2 0,1-3 0,-2-3 0,-11-8 0,-4-5 0,7-4 0</inkml:trace>
  <inkml:trace contextRef="#ctx0" brushRef="#br2" timeOffset="623999">13511 10272 24575,'28'21'0,"-1"-1"0,-1-1 0,0-1 0,3 3 0,0-1 0,-4-5 0,-2-1 0,12 4 0,-12-8 0,-12-7 0,-7-3 0</inkml:trace>
  <inkml:trace contextRef="#ctx0" brushRef="#br2" timeOffset="625433">14621 10424 24575,'1'38'0,"0"0"0,0 3 0,2 3 0,0 2 0,1-3 0,0 2 0,1 0 0,1 1 0,1 2 0,1 0 0,1 0 0,1-4 0,5 5 0,1-3 0,3-6 0,11-1 0,2-11 0,-2-17 0,-2-7 0,8-9 0,-15-8 0</inkml:trace>
  <inkml:trace contextRef="#ctx0" brushRef="#br2" timeOffset="626700">15049 11053 8191,'0'-31'0,"-1"3"0,-1-3 2531,-3-9 1,-2-1-2532,-4-2 0,-2 4 1409,-2 9 0,-3 11-1409,-18 32 859,20 18 1,5 11-860,0 9 0,4 4 3392,3 1 0,4-3-3392,4-13 0,5-7 0,22-4 0,17-41 0,-21-2 0,-1-3 0,-3 0 0,-1-1 0,6-9 0,-14 16 0,-7 9 0,-3 10 0,3 11 0,6 3 0,12-1 0,12-14 0,3-11 0,-6-2 0,-15 1 0,-13 3 0</inkml:trace>
  <inkml:trace contextRef="#ctx0" brushRef="#br2" timeOffset="628233">16054 10431 8191,'-7'-37'0,"-1"7"0,-2-2 2531,-3-2 1,-1 0-2532,-1 1 0,-2 11 2818,-12 29-2818,16 24 0,6 11 573,1-3 0,2 3 0,1 2-573,1 8 0,1 1 0,1 0 2261,2-1 0,1 0 1,1-2-2262,1-5 0,1-3 0,1-1 0,4 7 0,2-4 0,-2-13 0,1-5 0,5 3 0,-7-17 0,-6-10 0</inkml:trace>
  <inkml:trace contextRef="#ctx0" brushRef="#br2" timeOffset="629132">15771 10816 24575,'44'-4'0,"-14"1"0,1-2 0,6 0 0,0-1 0,-3 1 0,-2-1 0,9 0 0,-23 4 0,-9 2 0,-7 0 0,1 0 0</inkml:trace>
  <inkml:trace contextRef="#ctx0" brushRef="#br2" timeOffset="629832">16312 10679 8191,'1'22'0,"2"17"5063,2 13-5063,-2-22 0,0 1 2818,4 19-2818,-1-10 429,1-14 1,-4-13 0,1-9 0</inkml:trace>
  <inkml:trace contextRef="#ctx0" brushRef="#br2" timeOffset="630832">16224 10515 24575,'-15'-9'0,"2"-2"0,14-5 0,14 0 0,10 7 0,-5 5 0,-19 7 0,-10 1 0,-3-1 0,8-1 0,8-2 0,1 0 0,-1 0 0</inkml:trace>
  <inkml:trace contextRef="#ctx0" brushRef="#br2" timeOffset="632072">16640 10626 24575,'0'46'0,"0"-13"0,0 3 0,0 4 0,0 0 0,-1-3 0,1-3 0,-2 0 0,1-47 0,1-40 0,3 13 0,1-2 0,2-3 0,2 0 0,1 9 0,1 5 0,9-8 0,-2 31 0,0 30 0,4 23 0,-9-16 0,1 0 0,-1-1 0,-1-1 0,7 10 0,-5-17 0,-5-12 0,-4-6 0,-1-2 0</inkml:trace>
  <inkml:trace contextRef="#ctx0" brushRef="#br2" timeOffset="632833">17333 10775 8191,'-29'25'0,"-1"1"0,2-2 0,0 0 0,3-3 0,1 0 0,-7 5 0</inkml:trace>
  <inkml:trace contextRef="#ctx0" brushRef="#br2" timeOffset="642732">17766 10476 24575,'-31'10'0,"0"0"0,0 3 0,2 2 0,-1 1 0,4 2 0,3 21 0,42-2 0,1-17 0,2 0 0,3 2 0,-1 3 0,-3 2 0,-4 3 0,-8 2 0,-7 1 0,-8 0 0,-6-1 0,-4-4 0,-3-4 0,-19 5 0,18-25 0,20-11 0,6-2 0,1 1 0</inkml:trace>
  <inkml:trace contextRef="#ctx0" brushRef="#br2" timeOffset="643866">18102 10639 8191,'-3'36'0,"1"-7"0,1 1 2531,0 6 1,3 0-2532,3 1 0,7-3 1409,6-11 0,6-8-1409,8-13 0,4-12 859,5-15 1,-3-9-860,-13 4 0,-3-4 0,-6-2 2261,-5 0 0,-5-2 1,-7 2-2262,-15-8 0,-13 7 0,-11 15 0,-6 12 0,-3 12 0,2 9 0,10 4 0,6 3 0,-4 15 0,28-13 0,20-16 0,4-6 0,-3 0 0,-4 0 0</inkml:trace>
  <inkml:trace contextRef="#ctx0" brushRef="#br2" timeOffset="644633">18627 10515 24575,'1'39'0,"0"-1"0,0 3 0,1 1 0,1 3 0,0-1 0,0-8 0,0-3 0,2 3 0,-1-22 0,-3-9 0,0-5 0</inkml:trace>
  <inkml:trace contextRef="#ctx0" brushRef="#br2" timeOffset="645633">18539 10215 8191,'-16'-14'0,"-8"-16"5063,3-9-5063,16 0 2818,22 17-2818,5 20 1719,-7 14-1719,-15 3 0,-4-3 0,-1-6 0</inkml:trace>
  <inkml:trace contextRef="#ctx0" brushRef="#br2" timeOffset="646498">18969 10183 24575,'0'29'0,"0"1"0,1 10 0,1 4 0,0-6 0,1 2 0,0 2 0,0 4 0,1 1 0,2-1 0,0-2 0,1-1 0,0-2 0,5 13 0,2-5 0,0-13 0,2-7 0,16 1 0,-14-21 0,-4-8 0</inkml:trace>
  <inkml:trace contextRef="#ctx0" brushRef="#br2" timeOffset="647865">18804 10571 24575,'51'-7'0,"-15"0"0,3 0 0,7-1 0,0 0 0,-1 0 0,-5 1 0,5 1 0,-26 4 0</inkml:trace>
  <inkml:trace contextRef="#ctx0" brushRef="#br2" timeOffset="653798">19774 10032 24575,'1'38'0,"-1"1"0,3-3 0,0 3 0,1 3 0,0-2 0,1 3 0,1 2 0,1 0 0,2 5 0,0 2 0,1 0 0,1 0 0,2-2 0,0 0 0,0-1 0,2-1 0,-2-5 0,1 0 0,0-2 0,1-2 0,2 1 0,0-2 0,0-4 0,5 0 0,1-7 0,17-9 0,-18-14 0,-3-9 0</inkml:trace>
  <inkml:trace contextRef="#ctx0" brushRef="#br2" timeOffset="655664">20222 10875 24575,'27'-12'0,"-1"0"0,6-7 0,1-4 0,5-8 0,-2-5 0,-3-2 0,-8-2 0,-13 6 0,-10 2 0,-28-12 0,-23 32 0,21 18 0,2 7 0,5 8 0,4 4 0,6 7 0,5 2 0,4 3 0,5 1 0,5 2 0,4-2 0,2-1 0,3-3 0,4-3 0,5-6 0,9-9 0,3-8 0,4-11 0,0-5 0,-11 2 0,-3-2 0,19-17 0</inkml:trace>
  <inkml:trace contextRef="#ctx0" brushRef="#br2" timeOffset="657432">20918 10716 24575,'9'-28'0,"-3"2"0,-3 3 0,-9 28 0,-6 47 0,4-7 0,0 6 0,3-10 0,1 2 0,1 0 0,1 1 0,1 0 0,2-2 0,1 12 0,2-4 0,0-13 0,1-3 0,2 7 0,-4-25 0,-2-20 0,1-20 0,-1-13 0,1-7 0,-1-7 0,1-2 0,-1 2 0,1-2 0,0-2 0,0 0 0,-1 10 0,1 0 0,-1-1 0,0 2 0,1 2 0,-1-16 0,1 4 0,-1 6 0,0 6 0,0 10 0,0 12 0,1 17 0,14 0 0,21-3 0,13 1 0,-21 4 0,-1 5 0,15 24 0,-27-1 0,-8 6 0,-7 11 0,-8 2 0,-11 5 0,-8-1 0,-5-5 0,-4-5 0,2-9 0,0-5 0,-9 0 0,38-22 0,7-4 0,7-2 0</inkml:trace>
  <inkml:trace contextRef="#ctx0" brushRef="#br2" timeOffset="658665">21279 10571 24575,'45'21'0,"-6"17"0,-19-12 0,-5 3 0,-6 2 0,-5 1 0,-9 22 0,-8-18 0,1-29 0,12-44 0,9 4 0,3-3 0,4-4 0,2 1 0,0 5 0,0 4 0,7 0 0,-15 21 0</inkml:trace>
  <inkml:trace contextRef="#ctx0" brushRef="#br2" timeOffset="659734">21709 10515 24575,'-4'39'0,"0"9"0,1-19 0,1 1 0,1 2 0,2-2 0,8 16 0,13-13 0,14-18 0,9-32 0,-20-3 0,-2-5 0,-3-5 0,-3-4 0,-4 0 0,-5 0 0,-5 6 0,-7 1 0,-26-8 0,4 23 0,-4 5 0,-2 2 0,1 4 0,-21 2 0,25 2 0,21 0 0</inkml:trace>
  <inkml:trace contextRef="#ctx0" brushRef="#br2" timeOffset="660665">22062 10464 24575,'-19'32'0,"-1"-1"0,5-1 0,4 1 0,5 6 0,9 0 0,13-5 0,8-4 0,11-4 0,6-5 0,4-5 0,0-5 0,-6-7 0,-4-3 0,11-9 0,-27 1 0,-16 1 0</inkml:trace>
  <inkml:trace contextRef="#ctx0" brushRef="#br2" timeOffset="662072">22326 10018 8191,'5'46'0,"-1"0"0,1 1 0,1 4 1265,-1-9 1,0 4 0,0 1 0,1-2-1266,1 8 0,1-2 0,0-1 939,-1-6 0,1-1 1,0-3-940,1 7 0,0-7 1719,5 3-1719,-3-56 3392,-5-18 0,-2-10-3392,3-11 0,-1-2 0,-1-1 0,1 3 0,-3 12 0,2 8 0,5 15 0,11 50 0,-5-5 0,2 4 0,5 4 0,1-1 0,2-3 0,3-5 0,-4-10 0,2-5 0,19-3 0,-9-8 0,-13-1 0,-13 0 0,-5 0 0</inkml:trace>
  <inkml:trace contextRef="#ctx0" brushRef="#br2" timeOffset="663431">22933 10622 24575,'-6'-38'0,"-11"-7"0,3 21 0,-4 2 0,-29-3 0,-3 41 0,28 8 0,6 8 0,3 5 0,10 2 0,10-1 0,10-4 0,11-8 0,6-10 0,9-13 0,1-11 0,1-9 0,-3-6 0,-8 0 0,-5-2 0,4-13 0,-20 37 0,-3 28 0,8 10 0,13-3 0,10-15 0,1-15 0,-8-4 0,-16 0 0,-11 0 0</inkml:trace>
  <inkml:trace contextRef="#ctx0" brushRef="#br2" timeOffset="663998">23214 10646 8191,'9'24'0,"10"21"2531,-5-18 1,0 0-2532,0-1 0,-1-3 2818,5 2-2818,-9-18 0,-7-6 0,0-1 0</inkml:trace>
  <inkml:trace contextRef="#ctx0" brushRef="#br2" timeOffset="664931">23147 10186 24575,'-29'0'0,"8"-2"0,10-1 0,19-1 0,11 1 0,0 3 0,-9 1 0,-9 1 0,-2-2 0,0 0 0</inkml:trace>
  <inkml:trace contextRef="#ctx0" brushRef="#br2" timeOffset="665865">23387 10340 8191,'0'42'0,"0"11"2531,0-24 1,0 0-2532,0 16 2818,3-40-2818,12-49 859,-1 7 1,2-2-860,3-2 0,3 3 3392,-1 6 0,3 11-3392,21 32 0,-22 12 0,-1 5 0,0 2 0,-2 0 0,-2-5 0,-2-3 0,3-3 0,-12-16 0,-4-3 0</inkml:trace>
  <inkml:trace contextRef="#ctx0" brushRef="#br2" timeOffset="669699">24438 10401 24575,'42'-16'0,"-17"-2"0,-1-4 0,2-9 0,-3-5 0,-7-1 0,-9-1 0,-10 7 0,-10 7 0,-37 21 0,20 26 0,4 12 0,2 13 0,8 6 0,11-17 0,3 1 0,6-2 0,11 10 0,9-6 0,6-12 0,6-9 0,4-12 0,2-10 0,-4-9 0,-4-8 0,-6-9 0,-6-6 0,-7-6 0,-6-1 0,-7 2 0,-3 2 0,-3 9 0,-1 4 0,-4-1 0,16 24 0,15 14 0,2 12 0,-12 14 0,-22 5 0,-8-2 0,16-7 0,20-6 0,8 0 0,-9 0 0,-20-4 0,-5-8 0,16-15 0,30-24 0,-9 1 0,2-6 0,3-7 0,-1-5 0,-5-5 0,-5-2 0,-7 1 0,-5 1 0,-5 7 0,-2 2 0,-4-15 0,-1 27 0,0 28 0,5 29 0,4 20 0,-2-20 0,2 1 0,2-2 0,2-2 0,3-5 0,2-3 0,27 11 0,-18-21 0,1-2 0,0-2 0,0-1 0,17 5 0,-15-5 0,-16-3 0,-10-3 0</inkml:trace>
  <inkml:trace contextRef="#ctx0" brushRef="#br2" timeOffset="670630">24991 10371 8191,'27'-17'0,"-2"4"0,4-2 2531,6-1 1,1 0-2532,3-1 0,-2 2 704,15-1 1,-27 9-1,-15 5 1</inkml:trace>
  <inkml:trace contextRef="#ctx0" brushRef="#br2" timeOffset="672097">25670 10227 24575,'37'32'0,"-19"-4"0,-2 5 0,1 9 0,-3 2 0,-3-1 0,-3-3 0,-5 4 0,-1-76 0,2-9 0,2-7 0,3-4 0,2 1 0,1 7 0,5 13 0,14 29 0,-18 24 0,-4 8 0,-1 2 0,-2 1 0,1 18 0,6-51 0,8-32 0,8-6 0,4 23 0,-6 41 0,-8 16 0,0-9 0,4-34 0,4-18 0,6 0 0,-5 20 0,-6 20 0,-8 7 0,-5-5 0,-7-11 0,0-9 0</inkml:trace>
  <inkml:trace contextRef="#ctx0" brushRef="#br2" timeOffset="673165">26475 10306 24575,'0'26'0,"1"0"0,12 4 0,20-8 0,21-14 0,-22-13 0,-1-7 0,-3-8 0,-5-5 0,-7-6 0,-10-2 0,-18 1 0,-10 4 0,-14 4 0,-6 8 0,-3 7 0,0 7 0,5 4 0,10 6 0,19 11 0,47-1 0,14-7 0,-7-7 0,-23-4 0,-14 0 0</inkml:trace>
  <inkml:trace contextRef="#ctx0" brushRef="#br2" timeOffset="673830">26819 10218 24575,'6'40'0,"5"12"0,-4-24 0,0-1 0,4 12 0,-7-24 0</inkml:trace>
  <inkml:trace contextRef="#ctx0" brushRef="#br2" timeOffset="674831">26746 9942 24575,'-6'-2'0,"1"-1"0,3-1 0,2 2 0,2-1 0,0 1 0,0 1 0,-1 0 0</inkml:trace>
  <inkml:trace contextRef="#ctx0" brushRef="#br2" timeOffset="675963">26971 10095 24575,'4'41'0,"-1"0"0,1 0 0,1 1 0,0 1 0,0-3 0,-2-9 0,1-6 0,1-12 0,3-48 0,0 3 0,1-2 0,4-4 0,4 4 0,1 7 0,3 10 0,22 27 0,-21 12 0,-2 6 0,-1 3 0,-1-1 0,-4-4 0,-1-3 0,3 6 0,-9-18 0,-5-8 0,-2-2 0</inkml:trace>
  <inkml:trace contextRef="#ctx0" brushRef="#br2" timeOffset="676963">25085 11146 24575,'8'44'0,"1"-3"0,1-4 0,-2-15 0,-4-16 0,-2-5 0,0-1 0</inkml:trace>
  <inkml:trace contextRef="#ctx0" brushRef="#br2" timeOffset="677831">24933 10918 8191,'30'-5'0,"4"2"5063,-8 0-5063,-17 1 2818,-21 1-2818,-3-1 429,9 0 1,7 0 0,1 0 0</inkml:trace>
  <inkml:trace contextRef="#ctx0" brushRef="#br2" timeOffset="680769">25341 11160 24575,'-1'19'0,"-3"-5"0,-2-16 0,-3-41 0,5 7 0,2-3 0,2-2 0,4 2 0,14-6 0,12 70 0,-14 5 0,-1 5 0,-3 1 0,-1-2 0,2 10 0,0-53 0,10-26 0,13-1 0,3 28 0,-10 33 0,-12 10 0,-5-21 0,10-41 0,14-12 0,10 20 0,0 35 0,-11 23 0,-3-5 0,16-50 0,-15-13 0,-1-8 0,-8 8 0,0-2 0,-2 0 0,7-14 0,-3 6 0,2 5 0,-15 81 0,-7-11 0,-2 5 0,1 2 0,2 8 0,2 1 0,0 1 0,1 1 0,0-1 0,2-2 0,-1-10 0,0-1 0,1-5 0,4 3 0,-1-7 0,6-4 0,-10-56 0,-7-6 0,-4-5 0,0-5 0,-1-1 0,1 5 0,-1 3 0,-1-12 0,4 12 0,4-3 0,0 2 0,0 12 0,-3 8 0,1-5 0,4-12 0,3-1 0,2 10 0,12 11 0,16 9 0,-13 5 0,2 2 0,2 2 0,-1 5 0,-3 5 0,-5 6 0,-6 9 0,-8 5 0,-12 7 0,-10 2 0,-13 3 0,-8-3 0,8-15 0,-3-1 0,1-3 0,-13 3 0,3-3 0,-10 2 0,30-16 0,15-6 0</inkml:trace>
  <inkml:trace contextRef="#ctx0" brushRef="#br2" timeOffset="681831">26552 11146 8191,'0'18'0,"5"12"5063,14 1-5063,3-16 0,6-8 1409,12-11 0,3-9-1409,5-10 0,-1-7 573,-17 6 0,-2-1 0,-4-2-573,1-12 0,-13 2 6784,-33-13-6784,-9 40 0,-7 11 0,-7 7 0,1 7 0,3 2 0,4 3 0,-5 14 0,32-17 0,12-11 0,3-5 0</inkml:trace>
  <inkml:trace contextRef="#ctx0" brushRef="#br2" timeOffset="683331">26849 10774 8191,'22'12'0,"12"16"2531,-13-6 1,0 4-2532,0 4 0,-1 3 1409,-6 0 0,-3 2-1409,-3-1 0,-5 1 859,-3-3 1,-3 0-860,-2-3 0,-2-2 6784,-7 11-6784,2-18 0,8-29 0,11-14 0,8-8 0,8-14 0,5-3 0,-7 12 0,1-1 0,0 1 0,0 4 0,0 1 0,-1 3 0,-1 2 0,-2 5 0,-5 6 0,-10 13 0</inkml:trace>
  <inkml:trace contextRef="#ctx0" brushRef="#br2" timeOffset="684130">27301 10609 24575,'-2'49'0,"0"-12"0,-1 5 0,1-6 0,0 3 0,1 2 0,-1 5 0,0 2 0,2-1 0,0-4 0,2 0 0,1-3 0,5 12 0,5-5 0,3-15 0,4-7 0,22-2 0,-15-17 0,-9-6 0</inkml:trace>
  <inkml:trace contextRef="#ctx0" brushRef="#br2" timeOffset="685032">27087 11030 24575,'49'-17'0,"-18"7"0,2-1 0,6-3 0,2 1 0,-3 1 0,-3 0 0,11-3 0,-21 8 0,-17 5 0,-7 2 0</inkml:trace>
  <inkml:trace contextRef="#ctx0" brushRef="#br2" timeOffset="686997">27496 10927 24575,'21'-22'0,"-5"-15"0,-4-14 0,-11 4 0,-8 20 0,-6 47 0,6 10 0,1 8 0,1 10 0,2 2 0,0 2 0,3-1 0,2-11 0,2-5 0,11 3 0,11-33 0,4-33 0,-15 5 0,-2-2 0,-2-1 0,-3 0 0,-5-12 0,-12 39 0,-3 32 0,1 14 0,11-2 0,14-27 0,5-40 0,-7-2 0,-2-3 0,-2-3 0,-1 0 0,1-19 0,0 33 0,0 45 0,-2-1 0,-2 2 0,1 4 0,-1-1 0,5 20 0,4-61 0,-3-18 0,-2-8 0,2-5 0,0-1 0,-2 2 0,1 5 0,3 2 0,1 49 0,3 22 0,5 4 0,7-7 0,3-25 0,-2-14 0,-9-1 0,-11-2 0</inkml:trace>
  <inkml:trace contextRef="#ctx0" brushRef="#br2" timeOffset="687939">27886 10653 24575,'3'31'0,"0"1"0,1 6 0,2 3 0,1 10 0,1 1 0,3 0 0,0-2 0,1-8 0,2-3 0,-2-10 0,1-3 0,-2-12 0</inkml:trace>
  <inkml:trace contextRef="#ctx0" brushRef="#br2" timeOffset="689198">27733 10943 24575,'32'-26'0,"10"-4"0,-18 14 0,1 0 0,18-11 0,-18 12 0,-12 8 0,-5 3 0,-1 1 0,-1-1 0,-1 0 0,-4 2 0,0 1 0,-2 0 0</inkml:trace>
  <inkml:trace contextRef="#ctx0" brushRef="#br2" timeOffset="706330">13770 15959 24575,'41'5'0,"-1"-1"0,3-1 0,0 0 0,2 0 0,-2-1 0,-11 0 0,-4-1 0,-2 0 0,-20 0 0,-3 0 0</inkml:trace>
  <inkml:trace contextRef="#ctx0" brushRef="#br2" timeOffset="715129">18708 15733 24575,'37'2'0,"-1"1"0,11-2 0,3 0 0,-11-1 0,2 0 0,-1 0 0,-2-1 0,0 0 0,-3-1 0,6 0 0,-6-1 0,5-2 0,-31-8 0,-25-8 0,-18-9 0,-5 2 0,8 9 0,14 12 0,18 13 0,16 18 0,8 12 0,1 3 0,-16 2 0,-31 9 0,2-20 0,-1-1 0,-1 2 0,1-2 0,-11 17 0,21-25 0,8-14 0,2-5 0,0-1 0</inkml:trace>
  <inkml:trace contextRef="#ctx0" brushRef="#br2" timeOffset="734164">20508 14483 24575,'0'28'0,"0"0"0,0 13 0,0 3 0,0-7 0,0 1 0,0 1 0,0 0 0,0 1 0,0-2 0,0 10 0,0-4 0,0-12 0,1-6 0,0-7 0,1-71 0,-2 15 0,0-6 0,-1-2 0,0 5 0,0-3 0,0 0 0,0 0 0,-1-14 0,0 1 0,-1 4 0,0-5 0,-1 8 0,0 1 0,1 30 0,5 6 0,3 1 0,1-1 0,0 5 0,-3 5 0,1 1 0,13 1 0,20 0 0,17 2 0,-24 0 0,0 1 0,19 10 0,-19 14 0,-16 15 0,-17-13 0,-6 1 0,-7 3 0,-5 0 0,-5-2 0,-3-3 0,-1-4 0,0-5 0,-15 4 0,22-13 0,13-8 0</inkml:trace>
  <inkml:trace contextRef="#ctx0" brushRef="#br2" timeOffset="736461">20614 14840 24575,'5'35'0,"0"0"0,0-4 0,1 1 0,1 3 0,1-1 0,-1-6 0,1 0 0,4 18 0,-4-4 0,-4-8 0,-2-12 0,-4-12 0,-11-14 0,-14-12 0,-9-4 0,-5 1 0,18 9 0,-3 7 0,1 5 0,-6 2 0,2 1 0,13 0 0,13-1 0,19 4 0,19 8 0,-10-4 0,2 0 0,2 2 0,1 0 0,-3 0 0,-1 0 0,19 11 0,-7-7 0,-11-7 0,-8-6 0,-2-11 0,13-26 0,-7 5 0,1-2 0,4-5 0,0 1 0,-3 4 0,-2 2 0,6-2 0,-20 21 0,-6 7 0</inkml:trace>
  <inkml:trace contextRef="#ctx0" brushRef="#br2" timeOffset="751495">23489 13371 24575,'0'-28'0,"1"12"0,0 4 0,1 11 0,1 2 0,3 2 0,2 2 0,-1 2 0,-2-3 0,-4-10 0,-1-10 0,0-1 0,0 4 0,0 9 0</inkml:trace>
  <inkml:trace contextRef="#ctx0" brushRef="#br2" timeOffset="757067">23597 13329 24575,'23'37'0,"1"-1"0,4 8 0,2 2 0,-4-6 0,1 1 0,0 2 0,2 3 0,0 1 0,-1-1 0,-2-1 0,0 0 0,-2-1 0,-2-3 0,-1-1 0,-1-1 0,4 10 0,-2-1 0,-4-7 0,-1-1 0,-3-1 0,0 0 0,0 3 0,-1 2 0,0 3 0,0 0 0,-1 5 0,1 1 0,-5-15 0,1 0 0,0 0 0,1-1 0,-1 0 0,1-1 0,3 15 0,0-3 0,-3-9 0,0-4 0,4 15 0,-7-22 0,-2-14 0,-1 4 0,2 17 0,1 8 0,1-2 0,-1-19 0,-5-16 0,-1-6 0</inkml:trace>
  <inkml:trace contextRef="#ctx0" brushRef="#br2" timeOffset="758761">23975 15137 24575,'44'17'0,"-11"-3"0,3 3 0,7 3 0,1 1 0,-2 0 0,-2-2 0,-13-4 0,-3-3 0,0-2 0,-16-13 0,19-38 0,-7 12 0,5-5 0,2-2 0,-1 2 0,3-1 0,0-2 0,1 1 0,1-2 0,1-1 0,0 2 0,-2 1 0,5-4 0,-1 3 0,-4 5 0,-4 3 0,-6 8 0,-6 7 0</inkml:trace>
  <inkml:trace contextRef="#ctx0" brushRef="#br2" timeOffset="762566">22152 16004 24575,'-15'-10'0,"0"-1"0,2 0 0,3 2 0,-1-6 0,-5-9 0,-2-7 0,0-1 0,4 7 0,2 2 0,-2-1 0,2 0 0,3 9 0,5 7 0</inkml:trace>
  <inkml:trace contextRef="#ctx0" brushRef="#br2" timeOffset="763828">22877 16785 24575,'22'-33'0,"0"0"0,2-5 0,2-2 0,-4 7 0,0-2 0,1 1 0,1-1 0,-1 0 0,0 1 0,10-11 0,-1 3 0,-3 7 0,-1 3 0,-5 9 0,-1 3 0,7-4 0,-12 12 0,-10 7 0,-4 4 0</inkml:trace>
  <inkml:trace contextRef="#ctx0" brushRef="#br2" timeOffset="764729">22885 16265 24575,'34'39'0,"-8"-11"0,3 1 0,8 8 0,3 0 0,-13-12 0,1 0 0,0-2 0,7 7 0,0-4 0,-5-4 0,-1-1 0,-3-3 0,-1-1 0,-2 0 0,-1-1 0,12 9 0,-14-10 0,-13-9 0,-6-5 0</inkml:trace>
  <inkml:trace contextRef="#ctx0" brushRef="#br2" timeOffset="769067">22203 16091 24575,'-19'-21'0,"-4"-6"0,-9-12 0,15 15 0,-1 0 0,-1-1 0,0-1 0,1 0 0,0-1 0,-1-1 0,2-1 0,0-3 0,2 0 0,-1-1 0,1 0 0,2 0 0,0 1 0,1 2 0,1 0 0,2 2 0,0 1 0,2-1 0,0 0 0,1-1 0,1-1 0,0-2 0,1-2 0,1-3 0,0-1 0,1-2 0,1-1 0,0-1 0,1-1 0,-1 0 0,2-2 0,-1 0 0,0-1 0,-1-3 0,2 0 0,-1-4 0,2 1 0,1 2 0,0 0 0,2 2 0,1 2 0,2 3 0,0 2 0,1 3 0,1 0 0,0-1 0,0 0 0,0 0 0,0 0 0,-1 1 0,1 0 0,-3 5 0,1 0 0,-1 6 0,0 0 0,6-18 0,-1 8 0,-2 4 0,-3 7 0,-5 11 0,-3 8 0,-3 5 0,-5 11 0,-11 18 0,4-3 0,-2 2 0,-4 7 0,-2 0 0,-2 1 0,-1 0 0,2-5 0,1-1 0,2-5 0,2-2 0,-14 15 0,10-8 0,8-9 0,7-10 0,13-21 0,20-21 0,-6 11 0,2-2 0,3-2 0,0 2 0,17-13 0,-12 14 0,-8 9 0,-7 5 0,-6 2 0,-1 3 0,1 2 0,8 0 0,12-1 0,3-1 0,-2 1 0,-9 2 0,-2 8 0,2 8 0,4 9 0,1 7 0,-5 2 0,2 3 0,6 12 0,-13-22 0,2 2 0,0-2 0,-1 0 0,8 14 0,-10-21 0,-9-12 0</inkml:trace>
  <inkml:trace contextRef="#ctx0" brushRef="#br2" timeOffset="784194">16294 17949 24575,'19'34'0,"6"3"0,-8-14 0,2 0 0,2-1 0,1 0 0,0-4 0,2-3 0,2-4 0,1-5 0,2-7 0,0-5 0,0-5 0,-2-4 0,16-15 0,-18 8 0,-17 14 0,-7 8 0,-1 1 0</inkml:trace>
  <inkml:trace contextRef="#ctx0" brushRef="#br3" timeOffset="823030">22873 971 24575,'-24'37'0,"0"-1"0,-6 6 0,-1 2 0,8-13 0,0 1 0,1-1 0,-6 8 0,4-4 0,1 6 0,48-26 0,12-14 0,8-5 0,-3-2 0,3-2 0,2 0 0,-7 0 0,1 0 0,1-1 0,-2 0 0,10-2 0,-2 0 0,-2 0 0,5-2 0,-6 3 0,-2 1 0,-37 9 0,-9 1 0,-7 0 0</inkml:trace>
  <inkml:trace contextRef="#ctx0" brushRef="#br3" timeOffset="823895">23138 1120 24575,'0'43'0,"0"0"0,2 10 0,1 3 0,0-13 0,0 2 0,1-1 0,0-2 0,0 0 0,1-4 0,2 7 0,-1-5 0,2 9 0,-3-26 0,-2-15 0,-1-6 0,0-2 0</inkml:trace>
  <inkml:trace contextRef="#ctx0" brushRef="#br3" timeOffset="826326">22517 1269 24575,'0'43'0,"1"0"0,2 9 0,1 4 0,1-13 0,1 2 0,2 0 0,1-2 0,1-1 0,4-2 0,10 11 0,5-7 0,6-9 0,5-6 0,8-7 0,3-7 0,-12-8 0,1-4 0,0-3 0,3-4 0,1-2 0,0-3 0,0-2 0,-1-2 0,0-2 0,-1-2 0,-2-2 0,-1 0 0,-3 0 0,-2-1 0,-1-1 0,12-9 0,-5-3 0,-6 0 0,-5-4 0,-7-2 0,-5-3 0,-7-6 0,-6-2 0,-6-3 0,-6-1 0,1 18 0,-3 0 0,-2 0 0,-4 0 0,-2 1 0,-3 2 0,-5 1 0,-4 2 0,-3 2 0,-6 1 0,-3 2 0,-2 3 0,-5 1 0,-2 4 0,-2 2 0,11 5 0,-1 3 0,0 1 0,-1 5 0,-2 3 0,-1 4 0,-1 4 0,1 3 0,6 1 0,-1 3 0,0 2 0,1 3 0,1 0 0,-3 3 0,1 2 0,1 1 0,0 2 0,2-1 0,2 1 0,1 0 0,1 1 0,2-1 0,2 0 0,-10 9 0,3-1 0,5-3 0,2-1 0,10-4 0,15 2 0,16-19 0,2-6 0,-3-5 0</inkml:trace>
  <inkml:trace contextRef="#ctx0" brushRef="#br3" timeOffset="829459">24054 18870 24575,'3'50'0,"-1"0"0,0 0 0,0-9 0,0 1 0,0 0 0,0 3 0,1-3 0,-1 2 0,1 2 0,-1-1 0,0-1 0,1 11 0,0-1 0,-1-1 0,1-1 0,-1-8 0,0 0 0,-1-2 0,1-3 0,0 1 0,0-2 0,0-5 0,1 19 0,0-38 0,-1-11 0</inkml:trace>
  <inkml:trace contextRef="#ctx0" brushRef="#br3" timeOffset="831592">24002 18472 8191,'32'-6'0,"0"0"0,12-3 0,7 0 0,4-1 836,-11 3 1,2-2-1,2 1 1,2-1-1,1 0-836,0 1 0,2-1 0,2 0 0,0 1 0,1-1 0,-1 1 0,-6 1 0,1 1 0,0-1 0,0 1 0,1 0 0,-1 0 0,-1 1 0,-1-1 0,1 1 0,-1 0 0,0 1 0,-1-1 0,0 1 0,0 1 0,4 0 0,0 0 0,0 1 0,-1 0 0,-1 0 0,-1 1 0,2 0 0,-1 1 0,-1 0 0,-1 0 0,-3 0 729,1 0 1,-2 1-1,-2-1 1,-2 0-730,16 1 0,-5-1 912,-13-3 0,-2 0-912,10-1 0,4-1 2150,-3 1 0,3 0 0,2 0-2150,-5 0 0,3 0 0,0 0 0,-1-1 252,0 1 1,0 0-1,-1 0 1,-3 0-253,3 0 0,-2 0 0,-5 1 0,-3 0 0,-7 1 0,-5 4 0,-20 26 0,-4 6 0,-2 8 0,2-1 0,-1 4 0,1 2 0,1-5 0,0 2 0,0 1 0,1 0 0,0 1 0,1 1 0,0-1 0,0-1 0,3 10 0,-1 0 0,1-2 0,-1-6 0,0-1 0,0-1 0,-1-6 0,-1-1 0,-1-1 0,1 11 0,-1-1 0,-1-8 0,-1-1 0,0-5 0,-1-1 0,0-2 0,0-1 0,0 1 0,0 0 0,1 0 0,1-1 0,2 20 0,0-19 0,0-15 0</inkml:trace>
  <inkml:trace contextRef="#ctx0" brushRef="#br3" timeOffset="833229">24249 20049 24575,'37'-15'0,"1"1"0,-1 0 0,7-1 0,3 0 0,3-1 0,2 0 0,-7 2 0,2 0 0,2-1 0,1 0 0,0 0 0,1 0-397,-3 1 1,2 0 0,-1 0-1,2 0 1,-1-1 0,1 1-1,-1 0 397,-1 0 0,1 0 0,0 0 0,0 0 0,-1 0 0,0 0 0,0 1 0,4-3 0,0 1 0,0 0 0,-1 0 0,-1 1 0,1 0 38,-5 1 1,0 0 0,0 1 0,-1 0 0,0 0-1,0 1-38,4 0 0,0 0 0,-1 1 0,-1 0 0,-1 1 151,5 1 0,0 0 0,-2 1 1,-2 1-152,8-1 0,-1 1 0,-4 0 0,-9 0 0,-2 1 0,-2 0 0,9-3 0,-2-1 700,-5 1 0,-3 1-700,-3 0 0,-2 2 538,22-3-538,-12 4 0,-9 0 0,-7 1 0,-10 1 0,-8 0 0</inkml:trace>
  <inkml:trace contextRef="#ctx0" brushRef="#br3" timeOffset="835193">24601 18848 24575,'-23'25'0,"1"1"0,0 4 0,0 3 0,-1 3 0,5 2 0,7-2 0,10-3 0,17-5 0,11-4 0,14-3 0,8-6 0,-12-6 0,3-1 0,0-1 0,1-1 0,0-1 0,-1 0 0,13 3 0,-3 0 0,-12 1 0,-4 1 0,9 16 0,-50 8 0,-23-12 0,-11-3 0,7-5 0,-3 0 0,-1-2 0,-3-1 0,0-1 0,2-2 0,-12 0 0,6-7 0,-6-20 0,37-25 0,22 12 0,8-2 0,9-6 0,4 0 0,-6 11 0,2 1 0,0-1 0,10-11 0,-2-1 0,-7 3 0,-4 0 0,-7 4 0,-6 0 0,-8 5 0,-7 2 0,-26-16 0,7 27 0,-3 5 0,-5 4 0,0 5 0,4 2 0,2 3 0,-11 5 0,19 0 0,14-6 0</inkml:trace>
  <inkml:trace contextRef="#ctx0" brushRef="#br3" timeOffset="836360">25092 18352 8191,'7'30'0,"-1"-1"0,3 5 0,1 3 0,1 3 1265,-1-2 1,1 3 0,0 0 0,1 1-1266,0 4 0,0 0 0,1 1 0,-2-2 939,3 9 0,0-1 1,-2-2-940,-2-9 0,-2-1 0,0-2 859,0 9 1,-1-3-860,-2-5 0,0-2 3392,-2-4 0,0-1-3392,0-1 0,0-1 0,0-1 0,0-1 0,2-1 0,1-1 0,9 24 0,0-8 0,-1-8 0,-4-10 0,-4-11 0,-3-8 0,-1-6 0</inkml:trace>
  <inkml:trace contextRef="#ctx0" brushRef="#br3" timeOffset="837628">25661 18615 24575,'-10'46'0,"-1"-8"0,-3 5 0,2-9 0,0 3 0,-1-1 0,0 2 0,0 0 0,0-3 0,-2 8 0,3-5 0,-1 7 0,21-23 0,31-17 0,-5-9 0,4-4 0,9-5 0,0-2 0,0-3 0,-3-2 0,-8 2 0,-5 1 0,2-2 0,-18 10 0</inkml:trace>
  <inkml:trace contextRef="#ctx0" brushRef="#br3" timeOffset="838398">25885 18935 24575,'6'44'0,"-2"-16"0,0 2 0,1 7 0,0 2 0,0 0 0,-1-1 0,-1-5 0,0-3 0,0 15 0,0-19 0,-2-14 0,0-7 0,0-4 0,-1 0 0</inkml:trace>
  <inkml:trace contextRef="#ctx0" brushRef="#br3" timeOffset="840359">25425 18850 24575,'7'32'0,"2"11"0,-3-15 0,1 1 0,1 6 0,1-1 0,2 2 0,2-1 0,3 0 0,2-1 0,4-3 0,2-3 0,3-4 0,3-2 0,-1-4 0,2-3 0,-1-4 0,1-2 0,-2-2 0,0-2 0,-1-3 0,0 0 0,2-1 0,2-3 0,4-3 0,1-3 0,5-6 0,0-5 0,3-5 0,-2-6 0,-15 6 0,0-3 0,-3-2 0,-2-3 0,-1-2 0,-3-1 0,-3-3 0,-2 0 0,-2-1 0,-4 0 0,-2 1 0,-4 1 0,-4-12 0,-7 3 0,-5 8 0,-7 5 0,-6 5 0,-4 4 0,-5 4 0,-2 3 0,-2 2 0,-2 2 0,-1 3 0,-1 3 0,0 1 0,-1 3 0,1 1 0,1 2 0,0 2 0,2 2 0,4 3 0,2 2 0,4 3 0,1 4 0,1 4 0,0 1 0,1 4 0,1 0 0,0 1 0,0 1 0,2-3 0,0 0 0,2-1 0,2-2 0,-14 16 0,11-10 0,13-13 0,10-9 0</inkml:trace>
  <inkml:trace contextRef="#ctx0" brushRef="#br3" timeOffset="842029">26609 18307 24575,'-2'32'0,"1"-2"0,1 4 0,2 11 0,1 4 0,1 6 0,1-1 0,-1-7 0,1-3 0,0-8 0,-1-3 0,3 22 0,-1-7 0,0-1 0,2-5 0,3-3 0,2-3 0,1-3 0,0-2 0,0-6 0,-5-6 0,-1-4 0,-2 0 0,0 0 0,-1 1 0,-3-7 0,-2-5 0</inkml:trace>
  <inkml:trace contextRef="#ctx0" brushRef="#br3" timeOffset="851826">25985 16568 24575,'-4'-11'0,"0"3"0,0 4 0,-1 3 0,-4 10 0,-9 9 0,-1 4 0,4-5 0,6-7 0</inkml:trace>
  <inkml:trace contextRef="#ctx0" brushRef="#br3" timeOffset="859225">25875 16661 8191,'11'37'0,"0"-2"0,0 4 2531,4 12 1,0 3-2532,-5-13 0,0 0 0,-1 1 939,-2-3 0,-1-1 1,-2 0-940,-2 0 0,-3 0 0,-3 1 573,-2 0 0,-3 1 0,-3 0-573,-3 0 0,-3 0 0,-3 0 2261,-2-1 0,-3-1 1,-2-1-2262,1-2 0,-2-2 0,-1-1 0,-1-1 0,-2-2 0,1 0 0,0-1 0,0-2 0,0 0 0,1-1 0,1-2 0,0 0 0,-11 9 0,1-3 0,9-5 0,3-2 0,-11 11 0,17-15 0,13-13 0,8-9 0,-4-11 0,-13-22 0,3 12 0,-1-2 0,-1-1 0,-1 0 0,-10-16 0,14 27 0,11 28 0,3 32 0,2-6 0,1 5 0,-1-7 0,1 3 0,0-1 0,0 2 0,1 0 0,-1-2 0,3 12 0,-2-4 0,0-12 0,-1-6 0,1 1 0,-2-19 0,1-8 0,1-1 0,1 0 0,8 0 0,29-2 0,2-3 0,7-3 0,-4 1 0,4-2 0,0-1 0,-9 3 0,0-1 0,0 0 0,-1 0 0,8-2 0,-2 0 0,-4 1 0,3-1 0,-8 2 0,-7 3 0,-22 3 0</inkml:trace>
  <inkml:trace contextRef="#ctx0" brushRef="#br3" timeOffset="864392">27114 18430 24575,'-5'28'0,"1"-1"0,-2 7 0,1 2 0,-2 10 0,0 2 0,0 5 0,-1 1 0,4-17 0,-1 0 0,0 0 0,-4 16 0,-1 0 0,-1-2 0,0-1 0,0-4 0,-1-1 0,0-2 0,0 0 0,1-4 0,0-1 0,-1-3 0,-1-2 0,-1-6 0,0-2 0,-11 10 0,5-14 0,13-14 0,6-7 0,2-2 0,0 0 0</inkml:trace>
  <inkml:trace contextRef="#ctx0" brushRef="#br3" timeOffset="865793">26688 18799 8191,'29'32'0,"-5"-3"0,3 5 2531,6 6 1,1 3-2532,1 0 0,0-2 1409,-7-9 0,-2-3-1409,-2-7 0,0-2 859,1 1 1,0 0-860,1 3 0,1 1 3392,0 0 0,-1 0-3392,-3-2 0,-1-2 0,11 9 0,-11-13 0,-10-10 0,-8-4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12:48.64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10158 15314 24575,'0'50'0,"-1"0"0,-1-6 0,0 3 0,0 2 0,-1-3 0,0 3 0,0 1 0,-1 1 0,1-6 0,-1 2 0,0-1 0,0 1 0,0 0 0,-1-1 0,1 1 0,0-1 0,-1 0 0,1-1 0,-1 8 0,1-2 0,-1 0 0,1-1 0,0-6 0,1-1 0,-1 0 0,2-2 0,-1 5 0,1 0 0,0-3 0,0 13 0,0-5 0,1-11 0,0-5 0,1 9 0,0-24 0,0-13 0</inkml:trace>
  <inkml:trace contextRef="#ctx0" brushRef="#br0" timeOffset="4566">10220 15194 24575,'45'9'0,"0"-1"0,8-2 0,4-1 0,-10-1 0,2-2 0,1 0 0,0-1 0,1-1 0,0-1 0,0 0 0,-1-1 0,1 1 0,-1 0 0,-1 1 0,1 1 0,2 1 0,0 0 0,1 1 0,-10 0 0,0 1 0,0-1 0,0 1 0,2 0 0,0 1 0,0-1 0,0 1 0,-1-1 0,0 1 0,-1-1 0,0 0 0,10 1 0,-1 0 0,-2-1 0,-8 0 0,-2-1 0,-2 0 0,4 1 0,-4-1 0,9-1 0,8-5 0,-11-3 0,7-1 0,-6 1 0,4-1 0,1 1 0,-8 1 0,2 1 0,-1-1 0,0 1 0,9 0 0,0 1 0,-3 0 0,-8 3 0,-3 0 0,-2 1 0,4 1 0,-5 2 0,10 3 0,-19-2 0,-12-2 0,-6-2 0,-3 0 0,-2 0 0,-2 1 0,-1 2 0,0 18 0,0 5 0,0 8 0,0-1 0,0 5 0,0 2 0,-1 11 0,1 2 0,-1 1 0,0-12 0,1 1 0,-1 0 0,1-1 0,-1 12 0,-1 0 0,1-1 0,-1-5 0,-1-2 0,1 0 0,-1-5 0,1 0 0,-1-1 0,0-1 0,0-1 0,0-1 0,-2 16 0,2-3 0,0-4 0,0-3 0,2-6 0,-1-3 0,2 17 0,0-19 0,0-18 0,0-9 0</inkml:trace>
  <inkml:trace contextRef="#ctx0" brushRef="#br0" timeOffset="8367">10024 16966 24575,'39'1'0,"-1"0"0,1-1 0,2 1 0,4 0 0,1 1 0,4-1 0,-7 0 0,3 0 0,2 0 0,1 0 0,1 1 0,-1-1-395,-3 0 0,2 0 0,-1 1 0,2-1 0,-1 0 0,0 0 0,-1 1 395,7-1 0,0 1 0,1-1 0,-2 0 0,0 1 0,-2-1 0,4 1 0,-1 0 0,-1 0 0,-1 1 0,-3-1 219,0 1 0,-2 0 1,-2 0-1,-1 1-219,3 0 0,-2 1 0,-3 0 227,12 3 1,-3 1-228,-3-1 0,-1-1 0,1 1 0,-1-1 0,0 0 0,0 0 716,-1-1 1,-1-1-717,-3-1 0,1-1 0,-5-1 0,0 0 0,-2-2 0,-2 0 0,-2-1 0,-1-1 0,-2 0 0,0 0 0,26-2 0,-6-1 0,-12-1 0,-15 0 0,-7 1 0,-5 2 0,-3 0 0,-1 0 0,-3 2 0,4-1 0,8-2 0,3-1 0,-2-2 0,-8 0 0,-6-1 0,-2 0 0,0-2 0,3-10 0,2-12 0,5-16 0,-5 19 0,0 1 0,3-22 0,-4 21 0,-3 13 0</inkml:trace>
  <inkml:trace contextRef="#ctx0" brushRef="#br0" timeOffset="10632">11213 15325 24575,'-1'54'0,"-2"-14"0,0 4 0,1-6 0,0 1 0,-1 2 0,0 5 0,0 1 0,0 0 0,0-2 0,-1 0 0,1 0 0,0-2 0,0 0 0,0-1 0,-1-1 0,1 0 0,-1-1 0,-1-1 0,0 0 0,0 0 0,0-2 0,0 0 0,1-2 0,-2 13 0,0-4 0,2-9 0,1-5 0,0 5 0,2-8 0,-6 18 0,2-16 0,-1 2 0,-1 1 0,1-2 0,-6 14 0,5-17 0,5 1 0,0 6 0,1 3 0,-1-13 0,2-14 0</inkml:trace>
  <inkml:trace contextRef="#ctx0" brushRef="#br0" timeOffset="13901">12065 15377 24575,'-2'30'0,"1"0"0,-3 11 0,1 4 0,-1-7 0,1 2 0,-1 0 0,0 5 0,-1 0 0,0 0 0,1-1 0,-1-1 0,1-1 0,0 0 0,-1-1 0,2 1 0,-1-2 0,0 1 0,1 0 0,0-2 0,0 1 0,1-1 0,0 1 0,0 0 0,1 0 0,-1-1 0,0-1 0,1 0 0,-1 15 0,-1-1 0,1-6 0,-1-3 0,1-6 0,-1-3 0,0 21 0,2-16 0,1-11 0,0-10 0,-1-4 0,-1 0 0,1-3 0,0-4 0,1-2 0</inkml:trace>
  <inkml:trace contextRef="#ctx0" brushRef="#br0" timeOffset="29770">11422 16054 24575,'0'45'0,"-1"-1"0,0-7 0,-1 1 0,1 1 0,-1 5 0,0 1 0,0-1 0,0-6 0,0 0 0,1-4 0,-1 0 0,0-6 0,1-5 0,1-18 0</inkml:trace>
  <inkml:trace contextRef="#ctx0" brushRef="#br0" timeOffset="33500">11160 16224 24575,'52'-14'0,"-22"2"0,1-2 0,3-6 0,-2-4 0,-4-2 0,-5-3 0,-8 2 0,-4 1 0,-2-14 0,-8 19 0,-1 21 0,-3 19 0,-2 16 0,-3 17 0,2-22 0,0 0 0,2 2 0,-1 0 0,2 3 0,0 1 0,1 3 0,1 1 0,1 3 0,0 1 0,0-6 0,0-1 0,0-7 0,0-3 0,-2 4 0,-1-17 0,-6-6 0,-9-3 0,-3 1 0,0-1 0,6-1 0,9-3 0,12 1 0,26-8 0,-3 0 0,4-2 0,9-4 0,1-1 0,1-1 0,-3-1 0,-10 4 0,-4-1 0,1-1 0,-21 9 0,-7 3 0</inkml:trace>
  <inkml:trace contextRef="#ctx0" brushRef="#br0" timeOffset="35034">12745 16229 24575,'42'-13'0,"1"1"0,0-1 0,-1 0 0,6 2 0,1-1 0,1 1 0,2 1 0,-7 0 0,3 0 0,-1 1 0,1 0 0,-3 1 0,7-1 0,-2 1 0,-1 1 0,-4 1 0,-2-1 0,-3 2 0,-5 0 0,18-2 0,-36 3 0</inkml:trace>
  <inkml:trace contextRef="#ctx0" brushRef="#br0" timeOffset="35867">13480 15814 8191,'29'7'0,"-1"0"0,14 6 0,1 3 2531,6 5 1,-4 6-2532,-11 9 0,-14 6 1409,-26 8 0,-15 0-1409,1-15 0,-5-1 0,-1-2 286,-12 11 1,2-6-1,12-13 1,6-6-1,7-7 1</inkml:trace>
  <inkml:trace contextRef="#ctx0" brushRef="#br0" timeOffset="37138">14179 15428 24575,'0'40'0,"0"0"0,0 0 0,0 9 0,0 1 0,0 3 0,0-6 0,0 2 0,0 0 0,0 1 0,0 0 0,0 0 0,0 0 0,0 0 0,0-5 0,0 1 0,-1-2 0,1 0 0,-1 10 0,1-2 0,-1-1 0,0-5 0,-1 0 0,1-1 0,0-7 0,0-1 0,0-1 0,0 6 0,1-3 0,1 12 0,1-28 0,0-14 0</inkml:trace>
  <inkml:trace contextRef="#ctx0" brushRef="#br0" timeOffset="39032">14250 15473 24575,'48'-3'0,"0"1"0,-3-1 0,4-1 0,5 1 0,3-1 0,-12 1 0,3 0 0,2 0 0,2 0 0,1 0 0,0 0 0,2 0-475,-7 0 0,2 1 0,1-1 0,0 1 0,1-1 0,0 1 0,1 0 0,-2-1 0,1 1 475,-1 0 0,0 1 0,1-1 0,-1 0 0,0 1 0,0-1 0,-1 1 0,-1-1 0,-2 1 0,5 0 0,0 0 0,-1 0 0,-2 0 0,-1 1 0,-2-1 0,-3 1 328,9-1 1,-3 2 0,-3-1 0,-3 0-329,-4 0 0,-3 0 0,0 0 348,17-1 1,3 0-349,-8 0 0,4 0 0,0 1 0,-10-1 0,0 0 0,0 1 0,-2-1 0,4 0 0,-1 0 0,-5 2 1131,-2-2 1,-8 7-1132,-10 24 0,-18 8 0,-5 8 0,1-2 0,0 4 0,0 3 0,0-5 0,1 3 0,0 1 0,1 1 0,1-7 0,0 1 0,1 0 0,1 1 0,0-1 0,1 1 0,1-1 0,0 1 0,1-1 0,1 0 0,-1 0 0,2-1 0,-1 0 0,1 0 0,0-1 0,1 8 0,0 0 0,1 0 0,-1-2 0,-2-2 0,1-2 0,-1 0 0,-1-1 0,0 6 0,-2-2 0,0-2 0,-1 7 0,0-6 0,-1 4 0,0-33 0</inkml:trace>
  <inkml:trace contextRef="#ctx0" brushRef="#br0" timeOffset="40932">14147 16999 24575,'31'-1'0,"0"-1"0,2 1 0,5-1 0,2 1 0,3-1 0,2 1 0,3-1 0,1 1 0,-3-1 0,2 1 0,1-1 0,1 0 0,-1 1 0,1 0 0,1-1 0,0 1 0,-1 0 0,1 0 0,-2-1 0,-1 1 0,1-1 0,-1 0 0,-1 1 0,8-1 0,-1-1 0,0 1 0,-2-1 0,-5 1 0,0 0 0,-1-1 0,0 1 0,-2-1 0,-1 1 0,0-1 0,-1 1 0,9-1 0,0 1 0,-2 0 0,-5 1 0,-1 0 0,0 1 0,-5 0 0,-1 0 0,-1 0 0,10 1 0,-1 0 0,-1-1 0,-1 0 0,0-2 0,-1-1 0,-1 0 0,0 0 0,-2-1 0,-1 0 0,-5 1 0,0 0 0,-1 1 0,0 1 0,7-2 0,1 0 0,3 0 0,1-1 0,0 0 0,0 1 0,-5-1 0,-1 1 0,-9 2 0,-2 1 0,16 0 0,-12 0 0,0-6 0,-5-1 0,-6 0 0,-5 2 0</inkml:trace>
  <inkml:trace contextRef="#ctx0" brushRef="#br0" timeOffset="43105">15337 15520 24575,'-1'47'0,"1"0"0,-1-11 0,0 1 0,-1 2 0,1 5 0,0 2 0,-1 0 0,1-2 0,-1 1 0,0-2 0,1-3 0,-1-1 0,1-1 0,0 12 0,0-2 0,0-3 0,1-2 0,0 0 0,0 0 0,0 3 0,0 1 0,0 2 0,0 0 0,0-1 0,0-2 0,0-7 0,0-3 0,0 19 0,2-12 0,2-2 0,4-3 0,1-7 0,-3-13 0,-1-10 0</inkml:trace>
  <inkml:trace contextRef="#ctx0" brushRef="#br0" timeOffset="44665">16314 15373 8191,'-2'43'0,"0"1"0,-1 3 2531,1-12 1,0 1-2532,0 2 0,0 3 0,1 1 939,-1-2 0,1 0 1,0 0-940,0 1 0,0-1 0,0 1 573,0 2 0,0 1 0,0 0-573,-1 2 0,0 0 0,0 1 2261,0 0 0,-1 1 1,1-1-2262,-1-1 0,1 0 0,0-2 0,-1-3 0,1-1 0,0-1 0,0 12 0,0-3 0,-1-6 0,1-2 0,0-5 0,0-1 0,-1-2 0,1-1 0,-6 23 0,2-9 0,1-14 0,2-13 0,2-12 0,0-6 0</inkml:trace>
  <inkml:trace contextRef="#ctx0" brushRef="#br0" timeOffset="46630">15670 16138 8191,'25'-11'0,"1"-1"0,13-2 0,4 1 2531,6 0 1,2 8-2532,-1 14 0,-8 14 1409,-20 23 0,-16 12-1409,-13-10 0,-8 4 0,-5-1 429,3-12 1,-3 1 0,-1-1 0,-1-3-430,-6 4 0,-1-3 0,2-4 3392,-4-1 0,15-9-3392,45-17 0,13-11 0,8-6 0,-12 4 0,1-1 0,-1 0 0,17-2 0,-5 1 0,-19 4 0,-6 2 0,-8 1 0</inkml:trace>
  <inkml:trace contextRef="#ctx0" brushRef="#br0" timeOffset="49106">16688 16112 24575,'52'0'0,"1"0"0,-1 0 0,-9 0 0,-1 0 0,1 0 0,1 0 0,2 0 0,1 0 0,-1 0 0,0 0 0,-2-1 0,0 1 0,-1-1 0,-1 0 0,8-1 0,-2 0 0,-3 0 0,11-2 0,-5-1 0,-12 0 0,-3 1 0,8-2 0,-23 3 0,-6 2 0,16 1 0,18 1 0,6 2 0,-9 0 0,-24-2 0,-22-15 0,-25-18 0,0 9 0,-4-1 0,-6-4 0,-3 2 0,0 3 0,1 1 0,8 7 0,2 2 0,-3-2 0,20 9 0,22 5 0,31 5 0,-9 1 0,2 3 0,6 1 0,0 2 0,-4 2 0,-4 2 0,7 21 0,-41-7 0,-10 5 0,-7-2 0,-5 1 0,-3 0 0,-4 6 0,-3 0 0,0-1 0,0-2 0,0-1 0,2-4 0,-1 0 0,5-5 0,4-4 0</inkml:trace>
  <inkml:trace contextRef="#ctx0" brushRef="#br0" timeOffset="50331">18145 15507 8191,'0'46'0,"1"1"0,1 8 1687,0-8 1,1 2 0,0 2-1688,-1-8 0,0 1 0,0 0 0,0-1 939,0 10 0,1-1 1,-1 0-940,0-7 0,-1 0 0,-1-1 573,1-2 0,-1-2 0,-1 0-573,1-1 0,0-2 0,0 1 3392,0 16 0,0-1-3392,0-3 0,0-2 0,0-2 0,0-2 0,0-5 0,0-2 0,0-7 0,0-3 0,0 3 0,0-15 0</inkml:trace>
  <inkml:trace contextRef="#ctx0" brushRef="#br0" timeOffset="52604">18139 15604 24575,'39'-6'0,"-1"-1"0,3 2 0,4 0 0,4 0 0,-9 1 0,3 1 0,2-1 0,2 1 0,0 0-324,0 0 0,1 0 0,2 1 1,0-1-1,1 1 0,-1 1 324,1-1 0,1 1 0,-1 1 0,1-1 0,-1 1 0,-1-1 0,6 1 0,-1 0 0,0 0 0,-3 0 0,-1 0 156,-1 1 1,-1-1 0,-3 1-1,-4-1-156,11 1 0,-6 0 160,-14 0 1,-1 0-161,12-3 0,4 0 0,-4 0 0,4-1 0,2 0 0,-5-1 0,2 1 0,1-1 0,-1 0 249,1-1 0,0 0 0,-1 0 0,-1 1-249,6-2 0,-1 0 0,-2 1 0,-8 1 0,-1 0 0,-2 0 0,11 0 0,-3 1 0,-5 0 0,-2 0 0,-7 1 0,-2-1 0,10 0 0,-23 20 0,-12 13 0,-4 10 0,0 1 0,0 6 0,0 2 0,0-3 0,0 2 0,1 2 0,0 0 0,0 4 0,1 1 0,0 1 0,-1-1 0,1-3 0,0 0 0,-1 0 0,1-2 0,-1-5 0,0-1 0,0 0 0,-1-2 0,1 6 0,-2 0 0,1-3 0,-1-6 0,-1-2 0,1-1 0,-2 9 0,1-2 0,-2-7 0,1-1 0,0-4 0,0-2 0,-2 20 0,1-15 0,1-14 0,1-12 0</inkml:trace>
  <inkml:trace contextRef="#ctx0" brushRef="#br0" timeOffset="54272">18330 16988 24575,'47'0'0,"0"-1"0,0 0 0,-3 0 0,1 0 0,2-1 0,1 0 0,-2 0 0,2 0 0,1 0 0,1 0 0,-1 0 0,1-1 0,0 0 0,0 0 0,-1-1 0,0 1 0,-4-1 0,0 0 0,-1 0 0,0 0 0,-1 0 0,6-1 0,-1-1 0,0 1 0,-1-1 0,-3 1 0,0-1 0,-1 1 0,0 0 0,12-1 0,0 0 0,-1 1 0,-1 0 0,-1 1 0,0 0 0,-4 1 0,0 1 0,-1 0 0,-4 2 0,0-1 0,0 2 0,-3-1 0,0 1 0,0-1 0,-2 2 0,0-1 0,-1 0 0,14 1 0,-3-2 0,-8 0 0,-4-1 0,10 0 0,-28 0 0,-12 0 0</inkml:trace>
  <inkml:trace contextRef="#ctx0" brushRef="#br0" timeOffset="55633">19019 15473 8191,'3'39'0,"-1"1"0,2 6 1687,-1-4 1,0 3 0,0 2-1688,1-6 0,0 2 0,0 1 0,-1-1 704,1 2 1,0 1-1,-1-1 1,1 1-705,-1-2 0,0 1 0,0-1 0,0 0 573,0 12 0,-1-1 0,0-1-573,0-5 0,-1 0 0,0-2 2261,0-4 0,0-1 1,0-1-2262,1 12 0,0-3 0,0-9 0,-1-4 0,1 15 0,-1-30 0,0-15 0,0-6 0</inkml:trace>
  <inkml:trace contextRef="#ctx0" brushRef="#br0" timeOffset="56731">19648 15912 24575,'23'-40'0,"2"-8"0,-11 21 0,-1 1 0,7-15 0,-9 21 0,-7 15 0,-3 4 0</inkml:trace>
  <inkml:trace contextRef="#ctx0" brushRef="#br0" timeOffset="57700">19771 15650 24575,'-2'32'0,"0"-1"0,-1 16 0,0 5 0,1-9 0,0 2 0,0 2 0,0 4 0,0 1 0,0 0 0,0-2 0,1 1 0,0-1 0,0 2 0,0-1 0,0 1 0,-1 1 0,0 1 0,0-1 0,0-2 0,0-1 0,-1-1 0,2-4 0,-1-2 0,0-1 0,0 9 0,0-4 0,1-9 0,1-3 0,0-5 0,0-3 0,0 16 0,-1-17 0,0-14 0,0-8 0,0-4 0</inkml:trace>
  <inkml:trace contextRef="#ctx0" brushRef="#br0" timeOffset="59831">19274 15949 24575,'47'19'0,"-26"-2"0,-2 6 0,2 10 0,-4 5 0,-6 11 0,-8 4 0,-8-12 0,-5 1 0,-3-1 0,-6 3 0,-4-1 0,-1-2 0,-2-3 0,-2-1 0,1-4 0,-10 8 0,3-6 0,-3 5 0,33-24 0,31-8 0,0-7 0,4-1 0,11-2 0,3-3 0,3-2 0,-1-2 0,-5 0 0,-4 0 0,15-6 0,-31 8 0,-12 5 0</inkml:trace>
  <inkml:trace contextRef="#ctx0" brushRef="#br0" timeOffset="61399">20760 16014 24575,'45'-5'0,"-1"-1"0,3-1 0,4 0 0,3 0 0,-3 0 0,3 1 0,1-1 0,1 0 0,-8 2 0,1-1 0,0 0 0,-1 1 0,-1 0 0,5 0 0,-2 0 0,-1 0 0,-3 1 0,0 0 0,-2 0 0,-4 1 0,-3-1 0,-6 1 0,-7 1 0,-21 0 0,-12-2 0,-16-12 0,-19-11 0,15 10 0,-2 0 0,1 2 0,1 1 0,-14-2 0,22 9 0,52 22 0,18 9 0,-15-7 0,0 3 0,4 3 0,3 2 0,-14 5 0,-17 14 0,-18 3 0,-11-10 0,-8 0 0,-1-4 0,-3 5 0,-2-4 0,-4-3 0,0 0 0</inkml:trace>
  <inkml:trace contextRef="#ctx0" brushRef="#br0" timeOffset="63198">21884 15538 24575,'-1'37'0,"0"1"0,0-1 0,1 4 0,-1 2 0,0-2 0,1 2 0,-1 2 0,1 0 0,-1 3 0,1 2 0,0 0 0,-1-1 0,2-4 0,-1 0 0,0-1 0,1 0 0,-1 8 0,1-1 0,0-1 0,-1-8 0,1-1 0,-1-1 0,1 9 0,0-4 0,-1-11 0,0-4 0,0 6 0,4-21 0,49-23 0,-13 1 0,8-1 0,3 0 0,-6 3 0,4-1 0,2 1 0,2-1 0,2 1-313,-6 1 0,2 0 0,1 1 0,2-1 0,0 1 0,0 0 0,1 1 313,-5 0 0,2 0 0,0 1 0,0-1 0,1 1 0,-1 0 0,0 1 0,-1-1 0,-1 1 0,0-1 0,-1 1 0,1 0 0,-1 0 0,-1 1 0,-1-1 0,-1 0 0,7 0 0,0 1 0,-2-1 0,-1 1 0,-4-1 0,-2 1 0,13 0 0,-5-1 0,-8 1 0,-9 0 0,-1 0 0</inkml:trace>
  <inkml:trace contextRef="#ctx0" brushRef="#br0" timeOffset="65431">21868 15507 24575,'40'-9'0,"0"-1"0,3 2 0,3 0 0,4 0 0,-2 1 0,4 0 0,2 0 0,0 1 0,-6 0 0,2 1 0,1 0 0,0 0 0,-1 1 0,-1-1 0,1 2 0,0-1 0,-1 0 0,-1 1 0,8-2 0,0 1 0,-2-1 0,0 0 0,-6 0 0,-1 0 0,0-1 0,-1 1 0,9-3 0,-1 1 0,-1-1 0,-4 2 0,0 0 0,-1 0 0,-3 1 0,-1 0 0,-1 1 0,-2 0 0,-2 1 0,0 0 0,12 0 0,-1 1 0,-6 0 0,-3 1 0,-4 1 0,-2 1 0,-3 1 0,0 1 0,-4-1 0,0 0 0,14 4 0,-14 3 0,-21 30 0,-12-1 0,-3 6 0,1-4 0,0 3 0,1 1 0,-1 7 0,1 2 0,0 0 0,2 0 0,0 1 0,1-2 0,1-3 0,1-1 0,-1 0 0,1-5 0,0-1 0,0 0 0,-2 13 0,1-1 0,0-4 0,1-3 0,0-4 0,0-2 0,0-4 0,1-2 0,0-4 0,0-2 0,0 20 0,0-10 0,0-6 0,1-5 0,2-6 0,-2-7 0,1-9 0</inkml:trace>
  <inkml:trace contextRef="#ctx0" brushRef="#br0" timeOffset="67631">22754 15598 24575,'0'47'0,"0"-13"0,1 2 0,2 13 0,0 4 0,0-15 0,0 2 0,0 0 0,1-1 0,-1 0 0,0 0 0,0-2 0,-1 0 0,1-1 0,-1 14 0,-1-2 0,0-7 0,0-3 0,-1-6 0,1-3 0,-1 18 0,0-13 0,0-8 0,1-7 0,2-1 0,1 3 0,0 1 0,-2-2 0,-1 0 0,-1 1 0,0-9 0,0 1 0</inkml:trace>
  <inkml:trace contextRef="#ctx0" brushRef="#br0" timeOffset="68999">23435 15466 24575,'-1'54'0,"-1"1"0,1-13 0,1 2 0,-1 2 0,0-6 0,1 2 0,-1 0 0,1 0 0,1 0 0,-1 0 0,1-1 0,0 0 0,0 10 0,1-2 0,-1-1 0,1-3 0,-1-1 0,0-1 0,0-2 0,0 0 0,0-1 0,-1-3 0,1 0 0,-1-1 0,1 14 0,0-3 0,0-7 0,0-3 0,-1-7 0,1-2 0,-1 11 0,0-12 0,1-11 0,0-8 0,0-5 0</inkml:trace>
  <inkml:trace contextRef="#ctx0" brushRef="#br0" timeOffset="70366">22952 15943 24575,'30'0'0,"16"0"0,-18 2 0,0 2 0,1 4 0,-5 4 0,3 26 0,-33-7 0,-12 4 0,-13 8 0,-7-1 0,8-13 0,-2 0 0,1-2 0,-14 10 0,5-4 0,13-11 0,12-2 0,24 1 0,36-7 0,-15-8 0,2-1 0,1 0 0,0-1 0,18 1 0,-19-3 0,-16-1 0,-10 0 0</inkml:trace>
  <inkml:trace contextRef="#ctx0" brushRef="#br0" timeOffset="71769">23490 16110 24575,'49'-15'0,"-1"-1"0,-5 2 0,2 1 0,3-2 0,-3 2 0,2-1 0,2 0 0,-1 1 0,4-1 0,1 0 0,0 0 0,-1 1 0,-2 1 0,0 0 0,-1 1 0,-2 0 0,-4 2 0,0 0 0,-2 0 0,-2 1 0,4 0 0,-3 0 0,-3 1 0,3-1 0,-7 2 0,-3 1 0,-20 4 0</inkml:trace>
  <inkml:trace contextRef="#ctx0" brushRef="#br0" timeOffset="72531">24642 15546 24575,'28'3'0,"0"0"0,19 4 0,4 3 0,-11-2 0,2 2 0,-2 0 0,1 2 0,0 1 0,-10 6 0,-8 13 0,-15 6 0,-23 8 0,-14 1 0,7-14 0,-4-1 0,0 0 0,-10 9 0,2-5 0,1 3 0,27-30 0</inkml:trace>
  <inkml:trace contextRef="#ctx0" brushRef="#br0" timeOffset="73636">25288 15059 24575,'1'52'0,"1"-1"0,1-2 0,-1 3 0,1 3 0,0-4 0,-1 2 0,0 2 0,1 0 0,-2-8 0,1 0 0,0 1 0,0 0 0,-1-1 0,1 7 0,-1-1 0,0-1 0,1-1 0,-1-3 0,0-1 0,0-1 0,1-1 0,0 10 0,1-2 0,-1 0 0,0-5 0,1 0 0,-1-2 0,0-2 0,0-2 0,-1 0 0,0-3 0,0-1 0,0-1 0,1 11 0,-1-2 0,1-9 0,0-4 0,2 9 0,-3-23 0,0-13 0</inkml:trace>
  <inkml:trace contextRef="#ctx0" brushRef="#br0" timeOffset="75931">25315 15226 8191,'47'0'0,"-14"0"0,5-1 0,5 0 1048,5 0 0,5-1 0,3 1 0,3-2-1048,-9 1 0,3 0 0,1-1 0,1 1 0,1-1 0,0 0 0,-5 0 0,1 0 0,0-1 0,1 1 0,-1-1 0,0 1 0,-1-1 0,-2 0 0,0 1 0,0-1 0,-1 0 0,-1 0 0,0 1 0,-3-1 0,8-1 0,-2 1 0,-1-1 0,-3 1 0,-4 0 972,4-1 1,-4 1-1,-7 1-972,13-1 1823,-15 4-1823,2 0 0,6-1 2151,-1 0 0,5 0 1,1-2-2152,6 1 0,2-2 0,0 1 332,-4-1 1,1 1 0,-3-1-333,-8 0 0,-2 1 0,-3-1 0,5 0 0,-5 0 0,11 1 0,-31 21 0,-15 8 0,-5 6 0,1 2 0,0 3 0,0 4 0,0 0 0,1 4 0,0 1 0,1 1 0,0 6 0,1 1 0,1 1 0,-1 0 0,2-10 0,-1 1 0,1-1 0,0 0 0,1-1 0,-1 8 0,1-2 0,0 0 0,1-2 0,0 6 0,0-3 0,1-1 0,-1-8 0,0-1 0,-1-1 0,1 12 0,-1-2 0,-2-6 0,0-3 0,0-9 0,0-4 0,0 4 0,0-21 0</inkml:trace>
  <inkml:trace contextRef="#ctx0" brushRef="#br0" timeOffset="77663">25663 16740 24575,'-51'13'0,"25"-6"0,-2 1 0,-7 3 0,-1 0 0,1 0 0,1 0 0,3-1 0,2 0 0,-16 1 0,22-6 0,31-14 0,23-7 0,16-2 0,-7 4 0,5 0 0,5-1 0,1 1 0,-6 3 0,2-1 0,2 1 0,2 0 0,0 0 0,1 0-207,-2 1 0,0 0 0,2 0 1,0 0-1,0 1 0,1 0 1,-2 0 206,1 0 0,0 1 0,0 1 0,-1-1 0,1 1 0,-2 0 0,0 0 0,1 0 0,0 0 0,0 0 0,-2 0 0,0 1 0,-2-1 0,2 0 0,-1 0 0,-1 0 0,-1 1 0,-2 0 0,5-1 0,-2 1 0,-2 1 0,0-1 0,8 0 0,-2 0 0,-1 1 0,-1 1 0,-2 0 0,-1 0 0,-2 0 0,-2 1 0,-1-1 0,15 0 0,-2 0 723,-8 0 1,-1 1-724,-7 0 0,-1 0 0,-29 2 0</inkml:trace>
  <inkml:trace contextRef="#ctx0" brushRef="#br0" timeOffset="79231">26325 15226 24575,'1'35'0,"1"0"0,1 6 0,-1-3 0,1 4 0,-1 2 0,1-4 0,0 1 0,0 1 0,0 0 0,0 2 0,0 0 0,1 0 0,-1-1 0,2 12 0,0-2 0,0-1 0,-1-5 0,1-2 0,0-3 0,1 11 0,0-4 0,-2-11 0,1-3 0,3 18 0,0-9 0,-1-5 0,0-7 0,-1-10 0,2-12 0,-3-7 0,1-3 0</inkml:trace>
  <inkml:trace contextRef="#ctx0" brushRef="#br0" timeOffset="80768">27100 15323 8191,'5'36'0,"1"-5"0,1 4 2531,4 11 1,0 3-2532,-2-9 0,0 1 0,-1 0 939,0 0 0,0-1 1,-1 1-940,-2-2 0,0 1 0,-1-2 859,1 14 1,-1-1-860,0-8 0,0-2 3392,0-8 0,0-2-3392,4 14 0,-1-16 0,-3-12 0,-3-12 0,0-1 0</inkml:trace>
  <inkml:trace contextRef="#ctx0" brushRef="#br0" timeOffset="82631">26496 15638 24575,'23'-6'0,"27"-3"0,-13 3 0,2 2 0,6 5 0,-1 6 0,-4 7 0,-8 9 0,-11 6 0,-11 6 0,-14 4 0,-10-1 0,-7-4 0,-5-4 0,1-8 0,-1-3 0,-8 1 0,29-10 0,22 2 0,7 12 0,-3 19 0,-20-14 0,-7 2 0,-5 0 0,-5-1 0,-1-4 0,-1-3 0,-10 2 0,18-18 0</inkml:trace>
  <inkml:trace contextRef="#ctx0" brushRef="#br0" timeOffset="85937">26732 15908 24575,'23'12'0,"5"11"0,2 18 0,-17-16 0,-3 2 0,-4 1 0,-4 0 0,-14 21 0,-6-29 0,-7-4 0,-10-1 0,-5-3 0,-3-1 0,-1-1 0,6-1 0,4-1 0,-8 5 0,30-1 0,19 1 0,13 3 0,10-3 0,5-4 0,-4-6 0,0-6 0,12-8 0,-13 0 0,2-3 0,7-7 0,2-3 0,2-6 0,-2-3 0,-4-1 0,-4-2 0,-6-1 0,-5-1 0,-7-1 0,-6-2 0,-3-1 0,-3-2 0,-3-3 0,-3-1 0,-2 1 0,-3 1 0,-3 4 0,-2 2 0,-3 4 0,-1 3 0,-2 3 0,-1 3 0,-3 2 0,-1 1 0,-4 1 0,-1 3 0,-5 0 0,-2 3 0,-2 3 0,-1 2 0,0 3 0,-1 4 0,1 4 0,-1 5 0,-2 8 0,1 7 0,-2 7 0,2 5 0,13-7 0,2 3 0,1 1 0,-9 15 0,5 3 0,6 0 0,6 1 0,4 1 0,5 3 0,7-14 0,3 1 0,3 0 0,3 3 0,4 0 0,3-1 0,5 0 0,3 0 0,2-2 0,5-1 0,2-2 0,1-2 0,1-3 0,1-1 0,0-3 0,-2-3 0,0-2 0,-1-2 0,12 5 0,-1-4 0,-5-6 0,1-4 0,-1-3 0,-1-4 0,2-2 0,-1-4 0,-3 0 0,-2-2 0,9-3 0,-18 0 0</inkml:trace>
  <inkml:trace contextRef="#ctx0" brushRef="#br0" timeOffset="89397">22941 15921 24575,'-40'33'0,"5"-1"0,-1 9 0,13-2 0,9 1 0,7 1 0,4 4 0,4 5 0,3-22 0,1 1 0,1 1 0,0-1 0,1-1 0,-1-1 0,9 19 0,-1-7 0,10-3 0,14 0 0,-13-20 0,2-2 0,6-3 0,1-4 0,3-5 0,1-6 0,0-7 0,-1-6 0,-2-7 0,-2-5 0,-2-6 0,-4-5 0,-4-2 0,-2-1 0,-6 0 0,-2 0 0,-5 2 0,-2 0 0,-2 4 0,-3 0 0,0 3 0,0 1 0,0 4 0,0 0 0,-1-25 0,-3 26 0,-2 0 0,-2-3 0,-3 0 0,-4 0 0,-2 0 0,-4 3 0,-4 3 0,-1 3 0,-2 3 0,-3 4 0,-2 3 0,0 3 0,0 3 0,0 3 0,0 4 0,1 4 0,0 5 0,1 3 0,1 3 0,1 3 0,0 2 0,3-2 0,2 0 0,-12 9 0,15-12 0,13-6 0,6 8 0,0 23 0,-1-13 0,-1 2 0,1 0 0,-1 0 0,-2 16 0,2-24 0,3-15 0,0-4 0</inkml:trace>
  <inkml:trace contextRef="#ctx0" brushRef="#br0" timeOffset="92197">19371 15876 24575,'-46'-4'0,"-9"1"0,23 2 0,0 3 0,2 2 0,2 3 0,-13 18 0,11 18 0,17-14 0,3 2 0,0 6 0,3 2 0,1 3 0,1 0 0,2-1 0,1 0 0,2-3 0,2 0 0,2-2 0,3 0 0,3 1 0,1-1 0,3 1 0,1-1 0,3 1 0,1-1 0,2-1 0,1-1 0,2-2 0,2-1 0,1-2 0,3-3 0,2-3 0,3-3 0,4-4 0,3-4 0,7-3 0,3-5 0,-14-5 0,2-3 0,-1-4 0,1-4 0,-1-3 0,-1-5 0,-2-3 0,-3-5 0,-2-2 0,-4-3 0,-4-2 0,-3-3 0,-5 1 0,-4-2 0,-4 0 0,-5 2 0,-5-1 0,-3 1 0,-4 1 0,-5 0 0,-2 2 0,-4 1 0,-2 0 0,-3 2 0,-1 1 0,-2 2 0,1 1 0,-13-9 0,0 1 0,5 6 0,1 3 0,4 5 0,0 4 0,-1 3 0,-1 4 0,-4 3 0,-2 3 0,-1 1 0,0 1 0,2 2 0,1 1 0,7 1 0,2 1 0,-8 4 0,17 0 0,13-4 0,6-1 0</inkml:trace>
  <inkml:trace contextRef="#ctx0" brushRef="#br0" timeOffset="94564">15746 15961 24575,'-48'16'0,"21"-3"0,1 4 0,-4 6 0,1 4 0,1 10 0,4 4 0,3 6 0,4 3 0,6-14 0,1 1 0,1 0 0,1 1 0,1-1 0,1 1 0,0 15 0,2-2 0,3-3 0,5-2 0,3-4 0,6-4 0,7-5 0,6-5 0,9-7 0,6-5 0,8-4 0,4-5 0,-13-4 0,1-1 0,1-1 0,1-1 0,1-2 0,0-1 0,-1-1 0,0-1 0,-1 0 0,-3-1 0,-1-1 0,-1-1 0,13-6 0,-4-4 0,-1-3 0,-3-6 0,-2-8 0,-4-7 0,-13 8 0,-3-3 0,-3-2 0,-2-5 0,-3-3 0,-4-1 0,-5-1 0,-6 0 0,-3 0 0,-5 1 0,-3 2 0,-4 1 0,-2 4 0,-3 1 0,-2 4 0,-1 6 0,-3 3 0,-1 3 0,-14-6 0,-2 7 0,1 5 0,-1 5 0,0 3 0,-1 3 0,-3 1 0,-1 2 0,-3 2 0,0 2 0,0 2 0,1 2 0,5 2 0,3 1 0,10 0 0,5 2 0,-4 7 0,22-4 0,10-5 0,2-3 0</inkml:trace>
  <inkml:trace contextRef="#ctx0" brushRef="#br0" timeOffset="97269">11603 15960 24575,'-29'-36'0,"5"15"0,-3-1 0,-7 0 0,-1 1 0,0 2 0,1 6 0,-21 17 0,33 12 0,3 7 0,0 7 0,1 4 0,-1 5 0,0 2 0,0 0 0,-2 0 0,0-3 0,0-3 0,0-3 0,1-2 0,1-3 0,1 0 0,-9 20 0,11 1 0,10-20 0,4 0 0,2 2 0,5 0 0,3 1 0,5-2 0,4-1 0,4-2 0,4-3 0,5-4 0,4-3 0,2-3 0,6-3 0,2-4 0,5-1 0,1-1 0,4-2 0,-1-2 0,-3 0 0,-1-3 0,-7 0 0,-2-1 0,-7-3 0,-2 0 0,15-10 0,-13-1 0,-9-16 0,-14 8 0,-2-4 0,-1-6 0,-1-2 0,0-5 0,-4 0 0,-5 1 0,-4 0 0,-5 4 0,-4 1 0,-2 4 0,-2 2 0,-2 5 0,-3 3 0,1 5 0,-3 2 0,-2 0 0,-2-1 0,-2-2 0,0-1 0,4 1 0,1 1 0,-12-11 0,22 15 0,14 11 0</inkml:trace>
  <inkml:trace contextRef="#ctx0" brushRef="#br1" timeOffset="107397">4155 7765 24575,'40'9'0,"1"1"0,2-2 0,5 0 0,4-1 0,-3-1 0,3 0 0,2-2 0,1-3 0,-6-2 0,1-2 0,0-2 0,1-2 0,-2-2 0,-1-2 0,0-2 0,-1-2 0,-1-1 0,-2-1 0,6-3 0,-2-3 0,-1 0 0,-2 2 0,-6 1 0,-1 0 0,-1 2 0,1 4 0,8 3 0,0 5 0,0 5 0,4 4 0,0 5 0,1 1 0,-8-1 0,0 1 0,1 0 0,1 0 0,2-1 0,1 1 0,1-2 0,-1-2 0,-2-1 0,1-2 0,-1-2 0,0-1 0,-4-2 0,0-2 0,-2-1 0,0-2 0,6-5 0,-1-1 0,-4-2 0,7-5 0,-6-1 0,-15 4 0,-1 5 0,26 12 0,-21 10 0,4 5 0,4 0 0,-1-1 0,4 0 0,1 1 0,2-1 0,6 1 0,2 0 0,2-1 0,-1-3 0,-10-3 0,0-1 0,1-1 0,-1-2 0,-1-2 0,7-3 0,-1-2 0,0-2 0,-2-1 0,-2-3 0,0-1 0,-1-1 0,0-2 0,-2 0 0,0-1 0,0 0 0,-2 0 0,10-3 0,-1 1 0,0 2 0,-6 1 0,0 2 0,-2 1 0,-3 4 0,-2 0 0,-1 2 0,15 0 0,-1 1 0,0 0 0,2-1 0,2-1 0,1 0 0,-17 1 0,0 0 0,0 1 0,1 0 0,0 0 0,-1 1 0,0 2 0,0 1 0,-1 1 0,18 2 0,-2 2 0,-5 1 0,-2 1 0,-9 0 0,-4 0 0,3 0 0,-21-3 0</inkml:trace>
  <inkml:trace contextRef="#ctx0" brushRef="#br1" timeOffset="110665">15527 6006 8191,'38'15'0,"0"1"0,6-2 0,5 1 0,2-1 1241,-3-2 1,1-1-1,3-2 1,0-1-1242,-8-3 0,2-1 0,0-1 0,-1-3 0,-1-1 707,4-4 1,-2-2-1,0-3 1,-4-1-708,3-5 0,-2-2 0,-3 0 865,7-6 1,-1 5-866,-2 10 0,1 9 2249,-9 10 0,2 8 0,0 4-2249,-4-1 0,1 3 0,0 2 0,1 0 0,3 4 0,0 1 0,2 1 0,-1-2 27,0-1 1,0 0-1,0-3 1,1-4-28,9-1 0,1-7 0,-1-6 0,-4-8 0,-1-6 0,-2-4 0,-4-3 0,-3-5 0,-2 0 0,10-8 0,-3 0 0,-5 6 0,0 4 0,-2 5 0,0 3 0,-3 3 0,-3 2 0,16-1 0,-23 2 0,-13 2 0,-5-1 0,-1 1 0,-1-1 0</inkml:trace>
  <inkml:trace contextRef="#ctx0" brushRef="#br1" timeOffset="142119">3195 11168 24575,'16'2'0,"-3"0"0,-4-1 0,-5-1 0,-3 0 0</inkml:trace>
  <inkml:trace contextRef="#ctx0" brushRef="#br1" timeOffset="146784">20716 11969 24575,'37'10'0,"1"-1"0,0 1 0,8-1 0,1 0 0,2-3 0,-6-2 0,2 0 0,1-3 0,-1-2 0,-1-2 0,0-3 0,-1-1 0,-2-1 0,5-5 0,-3-2 0,-2 0 0,8-8 0,-2 3 0,-6 9 0,1 7 0,0 9 0,2 4 0,5 2 0,1 0 0,2 0 0,1-2 0,-5-4 0,0-1 0,-2-2 0,-1-1 0,-2 0 0,0 0 0,-1 0 0,0 1 0,1-1 0,0 0 0,3-1 0,1 0 0,-10 1 0,1 1 0,1 1 0,10 0 0,1 2 0,2 1 0,-8-1 0,1 1 0,1 1 0,-1-1 0,0 2 0,1 0 0,0 0 0,-2 0 0,9 2 0,-2 0 0,-3-1 0,3 2 0,-3-2 0,-2-4 0,2-3 0,-9-3 0,3-1 0,1-1 0,-2 0 0,2-2 0,2 1 0,0-1 0,5 0 0,1 0 0,1-1 0,-2 0 0,-3 1 0,-1-1 0,-1 0 0,0 0 0,9-2 0,-2 0 0,0 1 0,-4 0 0,-2 0 0,1 1 0,4 0 0,0 1 0,1 1 0,0 0 0,2 1 0,-2 0 0,-3 1 0,0 0 0,-2 0 0,-7 1 0,-1-1 0,-3 1 0,4 1 0,-5-1 0,9 1 0,-18 0 0,-14 0 0,-4 0 0</inkml:trace>
  <inkml:trace contextRef="#ctx0" brushRef="#br1" timeOffset="149125">20881 11942 8191,'-28'5'0,"1"-3"0,-4-2 2531,-14-5 1,-2-6-2532,11 0 0,0-2 0,1-3 939,2-3 0,2-3 1,2-2-940,-6-14 0,7-3 859,8 0 1,6-2-860,4-1 0,3-2 3392,3 0 0,2-1-3392,1 0 0,0 0 0,1 3 0,1 0 0,4-2 0,5-2 0,3 12 0,5-1 0,3 0 0,2 3 0,4 1 0,3 0 0,1-1 0,1 4 0,2 0 0,2 0 0,1 1 0,1 1-86,4-1 1,2 2 0,1 1-1,0 1 1,1 2 85,0 2 0,0 0 0,0 2 0,1 3 0,-1 2 0,8 2 0,0 4 0,-1 3 0,-2 5 0,-6 4 0,0 4 0,-3 3 0,-2 5 0,7 9 0,-4 7 0,-5 5 0,-13-4 0,-3 3 0,-4 2 0,-2 2 0,-5 5 0,-3 1 0,-4 2 0,-3-1 0,-4 4 0,-3 1 0,-3 0 0,-4-1 0,-3 1 0,-4 0 0,-3-1 0,-3-2 0,-1-3 0,-4-2 0,-2-1 0,-1-4 0,0-4 0,-2-2 0,-1-3 0,-1-2 0,1-4 0,-1-2 0,0-2 0,0-3 142,-8 1 0,-1-4 1,2-3-143,-11-1 0,3-3 0,16-4 0,5-3 0,5-2 0,21 0 0,12 1 0</inkml:trace>
  <inkml:trace contextRef="#ctx0" brushRef="#br1" timeOffset="162634">10163 17877 24575,'38'-38'0,"1"0"0,-1 0 0,1 0 0,0-1 0,-1 1 0,1 0 0,-1 0 0,1 0 0,-1 0 0,1 0 0,-4 3 0,0-1 0,1 0 0,0-1 0,1 0 0,0-1 0,1 0 0,-1-1 0,2 0 0,-1-1 0,2 0 0,-1 0 0,1-1 0,0 0 0,1-1 0,0 1-447,-6 4 0,1 0 0,1 0 0,0-1 0,0 0 1,1 0-1,0-1 0,0-1 0,1 1 0,0-1 0,0 0 1,0 0-1,0 0 0,1 0 0,-1-1 0,0 1 1,1 0-1,-1 0 0,0 0 0,0 0 0,0 0 0,0 1 382,-2 1 0,0 0 0,0 0 0,1 0 1,-1-1-1,1 1 0,0-1 0,-1 1 1,1-1-1,0 1 0,0 0 0,-1-1 1,1 1-1,-1 0 0,0 0 0,0 0 1,0 1-1,0 0 0,-1 0 0,0 0 1,-1 1-1,0 0 0,0 1 65,4-5 0,0 1 0,-1-1 0,1 1 0,-1-1 0,0 1 0,0 0 0,0 1 0,-1 0 0,0 0 0,-1 1 0,0 0 0,0 1 0,-1 1 0,-1 0 0,-1 1 0,0 1 0,0 0 281,11-10 1,-1 0 0,-1 1 0,0 0 0,-1 3-1,-2 0 1,-1 2 0,-2 3 0,-2 1 0,-2 2-282,6-5 0,-1 2 0,-4 3 0,-4 4 0,-3 3 859,3-2 1,-10 8-860,-13 14 0,-8 5 0,0 1 0</inkml:trace>
  <inkml:trace contextRef="#ctx0" brushRef="#br1" timeOffset="170962">14265 5900 24575,'-32'30'0,"1"0"0,-7 8 0,-1 3 0,10-9 0,-2 1 0,1 0 0,2-2 0,1 0 0,1-2 0,-3 5 0,3-2 0,-7 9 0,18-17 0,18-9 0,28-10 0,3-5 0,5-3 0,-2 0 0,3 0 0,2-1 0,6-1 0,2 1 0,0-1 0,1 1 0,0 0 0,-2 1 0,-5 0 0,-2 0 0,-3 2 0,6-1 0,-5 1 0,7-1 0,-30-2 0,-23-4 0,-25-11 0,4 4 0,-4-3 0,-7-6 0,-2-2 0,-1-3 0,1-1 0,5 3 0,2 1 0,9 7 0,4 2 0,-1 0 0,12 12 0</inkml:trace>
  <inkml:trace contextRef="#ctx0" brushRef="#br0" timeOffset="943386">15060 17437 24575,'18'39'0,"0"-1"0,0 1 0,4-1 0,4 0 0,2-2 0,8 5 0,4-1 0,3-13 0,3-16 0,4-11 0,-2-10 0,-10-8 0,0-9 0,-2-5 0,0-1 0,0-4 0,-1-4 0,0 1 0,2 4 0,-1 5 0,1 1 0,2 6 0,2 11 0,3 11 0,2 12 0,1 5 0,1 4 0,-5 2 0,1 5 0,0 3 0,1 1 0,0-2-71,-6-5 1,2 2-1,-1-1 1,1 0 0,0-2-1,0-3 71,6-1 0,0-1 0,0-3 0,1-3 0,-1-4 0,-3-3 0,1-4 0,-1-2 0,0-2 0,0-1 0,10-3 0,-1-2 0,0-1 0,-1 0 0,-1 1 0,0 0 0,-1 1 0,-1 0 0,-4 3 0,0 1 0,-2 1 0,-1 0 0,4 1 0,-2 1 0,-4 1 0,-1-1 0,-1 4 0,8 12 0,6 8 0,-15-3 0,3 4 0,2 2 0,3 2 0,1 0-172,-6-3 1,2 1-1,1 0 1,1 1 0,1 0-1,0 0 1,0-1 171,-3-2 0,1 2 0,1-1 0,0 0 0,0 0 0,-1-2 0,1-1 0,-1-3 0,7 3 0,1-2 0,0-1 0,-1-3 0,-2-5 0,-2-5 0,6-8 0,-2-7 0,-3-5 0,0-3 46,-3-5 1,-2-5-1,0-2 1,2 2-47,-5 5 0,0 0 0,2 1 0,0 2 0,2 3 0,0 4 0,1 2 0,1 3 0,0 2 0,-1 2 0,8 2 0,1 4 0,-2 1 0,-3 2 0,3 2 0,-3 2 0,-6 1 0,-6-1 0,-8 0 0,-9-5 0,29-21 0,-10 5 0,9-2 0,6-2 0,4 1 0,-14 4 0,4-1 0,3 0 0,2 0 0,2 0 0,1 0 0,1 0 0,1 0-200,-12 3 0,3 0 0,0 0 0,1 1 0,1-1 0,1 0 0,0 0 0,1 1 0,-1 0 0,1 0 0,-1 0 0,0 0 200,1 0 0,1 0 0,0 1 0,0 0 0,0-1 0,1 1 0,-1 0 0,0 1 0,-1-1 0,0 1 0,-1 0 0,-1 1 0,3-1 0,0 1 0,0 0 0,-1 0 0,-1 0 0,0 1 0,-1 0 0,-2 0 0,-1 1 0,-2-1 27,13 1 0,-3 0 0,-1 0 0,-3 1 0,-2-1 0,-3 1-27,2 0 0,-4-1 0,-2 1 0,-2-1 0,4 1 0,-4 0 0,0-1 0,14-2 0,-3 0 0,-5-1 0,-3-2 0,-10 1 0,-5 0 912,-1-6 0,-18 8 0,-13 2 0</inkml:trace>
  <inkml:trace contextRef="#ctx0" brushRef="#br0" timeOffset="949218">24281 13595 24575,'6'44'0,"0"-1"0,0 1 0,-1-1 0,1-1 0,-1 2 0,1 1 0,-1 1 0,0 0 0,0-1 0,0 1 0,0 1 0,-1 0 0,1 0 0,-1-1 0,1 8 0,-1 0 0,1 0 0,-1-2 0,-1-2 0,0 1 0,-1-2 0,0-3 0,0-3 0,0 16 0,1-8 0,5-3 0,-1-38 0,-2-13 0,-3-1 0</inkml:trace>
  <inkml:trace contextRef="#ctx0" brushRef="#br0" timeOffset="950519">24258 13509 8191,'45'-4'0,"-1"0"0,-4 0 0,3 0 0,4 0 0,2-1 620,-6 2 1,2-1-1,2 1 1,1-1 0,1 1-1,0 0-620,-3-1 0,2 1 0,1-1 0,0 1 0,0 0 0,-1 0 0,0 0 445,4 0 1,1 0 0,-1 0 0,0 0 0,-2 1 0,-1 0-446,3 0 0,-2 0 0,-1 0 0,-1 1 0,-2-1 477,0 0 0,-2 1 1,-1-1-1,-3 1-477,3-1 0,-3 0 0,-2 1 3072,3-1 0,-4-1-3072,10 0 1526,-25 4-1526,-18 23 203,-4 6 1,-3 8-204,2 0 0,0 4 0,0 2 0,0-3 0,0 1 0,0 1 0,1-1 0,-1 2 0,1-1 0,0 1 0,0-3 0,0 8 0,0-3 0,0-3 0,0 4 0,0-7 0,0-3 0,0-23 0</inkml:trace>
  <inkml:trace contextRef="#ctx0" brushRef="#br0" timeOffset="951758">24281 14579 24575,'47'-6'0,"0"0"0,0 0 0,0 0 0,-4 1 0,1-1 0,1 1 0,0-1 0,2 0 0,5 0 0,3 0 0,0-1 0,0 1 0,-1 1 0,-3-1 0,1 1 0,0 0 0,-2 0 0,-2 1 0,3 0 0,-2 0 0,-1 1 0,-1 1 0,6-1 0,-1 2 0,-2-1 0,-3 0 0,-1 0 0,0-1 0,-2 0 0,1 0 0,-1-2 0,2-2 0,0 0 0,-2-1 0,-2-1 0,-2 0 0,-1 0 0,7-3 0,-6 0 0,5-2 0,-32 11 0</inkml:trace>
  <inkml:trace contextRef="#ctx0" brushRef="#br0" timeOffset="953319">24999 13540 24575,'2'28'0,"0"1"0,2 14 0,-1 4 0,0-7 0,0 3 0,1 1 0,-1 5 0,1 1 0,0-1 0,0-5 0,0 0 0,-1-3 0,2 11 0,-1-5 0,-1-13 0,0-5 0,0-1 0,1-18 0,-3-8 0,1-2 0</inkml:trace>
  <inkml:trace contextRef="#ctx0" brushRef="#br0" timeOffset="954758">25609 13511 24575,'2'34'0,"-1"0"0,3 10 0,1 3 0,0-9 0,0 2 0,1 0 0,0 2 0,2 0 0,0-1 0,-1-2 0,1-2 0,0 0 0,2 11 0,0-2 0,-1-8 0,-2-3 0,4 19 0,-6-15 0,-2-7 0,-2-5 0,1-6 0,2-3 0,-2-11 0,2 1 0</inkml:trace>
  <inkml:trace contextRef="#ctx0" brushRef="#br0" timeOffset="957655">25243 13885 8191,'30'-3'0,"11"3"5063,10 7-5063,-2 12 2818,-20 9-2818,-15 7 1719,-26 4-1719,-8-15 0,-5-1 3392,-7 4 0,-1-2-3392,0-1 0,2-1 0,-11 12 0,35-15 0,27-9 0,15-5 0,7-3 0,-6-2 0,-13-1 0,-10 0 0,1-3 0,15-9 0,7-5 0,1-4 0,-9-13 0,-19 9 0,-4-3 0,-4-10 0,-4-2 0,-6-5 0,-5-1 0,-3 4 0,-4 3 0,-1 6 0,-2 5 0,2 7 0,0 4 0,-23-3 0,18 14 0,-1 2 0,-3 2 0,-1 2 0,0 3 0,0 1 0,3 3 0,2 3 0,-16 20 0,13 15 0,19-16 0,4 1 0,2 4 0,3 1 0,5 1 0,5-1 0,3-2 0,3-2 0,3-3 0,3-1 0,1-1 0,1-3 0,1 0 0,1-3 0,3 0 0,2-2 0,2-3 0,1-1 0,0-4 0,1-2 0,0-2 0,0-4 0,-4-2 0,0-3 0,21-12 0,-7-11 0,-22 9 0,-6 0 0</inkml:trace>
  <inkml:trace contextRef="#ctx0" brushRef="#br0" timeOffset="959852">24989 14491 24575,'0'23'0,"-1"10"0,-5 15 0,2-18 0,-3 1 0,-2 2 0,-1 0 0,-3 3 0,-2-1 0,-1 1 0,-2-1 0,-1 1 0,-1-1 0,0 0 0,-1 0 0,3-1 0,-1 1 0,3-1 0,1-1 0,2-2 0,2-1 0,1-2 0,1-2 0,-8 20 0,2-8 0,2-7 0,4-9 0,5-12 0,1-8 0,-2 0 0,-5 4 0,-4 6 0,-1 1 0,5-3 0,5-6 0,4-5 0,1 0 0</inkml:trace>
  <inkml:trace contextRef="#ctx0" brushRef="#br0" timeOffset="961920">23875 15681 8191,'-2'-38'0,"-3"-1"0,-3-8 1687,1 3 1,0-3 0,-1-3-1688,2 7 0,-1-3 0,1 0 0,0-1 704,0-2 1,0 0-1,1-1 1,1 1-705,1 0 0,2 1 0,1-1 0,1 2 429,2 1 1,1 0 0,2 2 0,1 0-430,3-10 0,2 1 0,2 2 2261,0 7 0,1 2 1,0 3-2262,6-9 0,-1 5 0,-6 11 0,-2 3 0,4-7 0,-7 19 0,-5 12 0,-9 6 0,-29 4 0,3-2 0,-4-1 0,-5-2 0,0-2 0,3-1 0,7-4 0,10-8 0,67-2 0,-2 11 0,5 2 0,4 1 0,0 1 0,-9 1 0,-4 2 0,3 4 0,-32 1 0,-15 17 0,-4 9 0,-3 7 0,2 1 0,-1 4 0,1 1 0,-2 6 0,1 1 0,1-1 0,0-5 0,2-1 0,1-3 0,0 0 0,2-8 0,2-11 0,2-20 0</inkml:trace>
  <inkml:trace contextRef="#ctx0" brushRef="#br0" timeOffset="963851">25862 14045 24575,'23'29'0,"1"-1"0,-1 1 0,8 13 0,0 2 0,-10-10 0,1 0 0,-3 1 0,4 16 0,-4 0 0,-6 2 0,-3 1 0,-5-16 0,-1 1 0,-1 0 0,0-1 0,-1 1 0,-2-2 0,-2 15 0,-2-3 0,-2-9 0,-3-2 0,0-10 0,-3-3 0,-16 13 0,-5-13 0,-9-4 0,-10-8 0,24-15 0,1-7 0,1-7 0,3-7 0,3-3 0,5-2 0,-4-23 0,18 24 0,29 40 0,-1 10 0,3 6 0,7 9 0,1 2 0,0 0 0,-2 0 0,-9-9 0,0-6 0,14-8 0,-15-29 0,0-10 0,9-16 0,0-7 0,-10 9 0,-1-2 0,-1 0 0,-2 2 0,-1 0 0,-3 3 0,-2-1 0,-3 6 0,-4 4 0</inkml:trace>
  <inkml:trace contextRef="#ctx0" brushRef="#br0" timeOffset="980350">14414 14718 24575,'-30'41'0,"1"-1"0,0 1 0,0 0 0,0 0 0,-1-1 0,1 1 0,0 0 0,0 0 0,-1 0 0,0 3 0,-1-1 0,1 1 0,1-1 0,0-1 0,2 0 0,1-1 0,1-1 0,-5 10 0,2-1 0,3-1 0,1-1 0,3 2-277,4-5 1,3 0 0,1 1 0,1 0 0,1 2 276,1-3 0,1 1 0,1 1 0,1 1 0,0 1 0,0-1-277,1 5 1,1 1 0,0 0 0,2 1 0,0 1 0,2 1 276,1-9 0,1 2 0,1 1 0,0 0 0,1 0 0,2 1 0,0 1 0,1-1-135,1-2 1,1 1 0,1 1 0,1 0 0,1 0 0,0 0-1,1-1 1,1 0 0,0-2 134,3 4 0,1 0 0,2 0 0,0-1 0,1-1 0,-1-1 0,0-1 0,-1-2 0,0 2 0,0 0 0,-1-2 0,1-2 0,0-2 0,0-5 0,10 6 0,0 0 0,0 0 0</inkml:trace>
  <inkml:trace contextRef="#ctx0" brushRef="#br0" timeOffset="986122">14273 15155 24575,'20'-49'0,"1"0"0,0 15 0,4-4 0,4-2 0,4-1 0,3-2 0,-7 12 0,1-2 0,2 0 0,2-2 0,2 0 0,1 0 0,3-1 0,1 0 0,2 1 0,2 0-579,-8 6 1,1 1 0,2-1 0,1 0-1,2 0 1,1 0 0,0 0 0,2 0-1,1 0 1,1-1 0,0 1 0,1 1-1,1-1 1,1 1 0,0 0 0,0 0-1,1 1 516,-8 4 1,0 1 0,1 0 0,2-1 0,-1 1 0,2 0 0,-1 0 0,2 0 0,0 1 0,0-1 0,1 1 0,0 0 0,0 0 0,1 0 0,0 0 0,0 1-1,1-1 1,-1 1 0,1 0 0,0 1 0,-1-1 0,1 1 0,0 0 0,-1 0-21,-1 1 0,0 0 0,1 0 0,-1 1 0,2 0 0,-1-1 1,1 1-1,0 0 0,0 1 0,0-1 0,0 1 0,1 0 0,-1 0 1,1 0-1,-1 0 0,1 1 0,-1 0 0,0 0 0,1 0 0,-1 0 1,-1 1-1,1-1 0,-1 1 0,0 0 0,0 1 0,-1-1 83,6-1 0,-1 1 0,0 0 0,1 0 0,0 0 0,-1 0 0,1 1 0,-1 0 0,1 0 0,-1 0 0,0 0 0,-1 1 0,0 0 0,0 0 0,-1 1 0,-1 0 0,0 0 0,-1 0 0,0 1 0,-2 0 0,0 0 0,-1 1 153,10-2 1,0 1 0,-1 0 0,0 0 0,-1 1 0,-1 0 0,-1 1 0,-1 0 0,-2 1 0,-1-1 0,-2 1 0,-1 0 0,-3 1 0,-2-1-154,19-2 0,-3 1 0,-4 1 0,-4 0 0,-4-1 0,-4 1 0,2-3 0,-7 0 0,4-2 0,3-2 0,1-2 0,6 0 0,6-2 0,-16 7 0,4-1 0,3-1 0,2 0 0,3 0 0,1 0 0,3-1 0,0 1 0,2 0 0,0 0 5,-13 4 0,0 0 1,2-1-1,2 1 0,0-1 1,1 1-1,0-1 0,2 1 1,0 0-1,0 0 0,1 0 1,0 0-1,1 0 0,-1 1 1,1-1-1,-1 1 0,0 0-5,-3 1 0,-1-1 0,2 1 0,-1 0 0,1 0 0,1 0 0,-1 0 0,1 1 0,0-1 0,0 1 0,0-1 0,0 1 0,0 0 0,0 0 0,0 1 0,0-1 0,-1 1 0,0 0 0,0 0 0,-1 0 0,3 0 0,0 0 0,0 1 0,1-1 0,-1 1 0,1 0 0,-1 0 0,0 0 0,0 1 0,-1 0 0,0-1 0,-1 2 0,0-1 0,-1 0 0,-1 1 0,0 0 0,-2 1 0,0-1 309,8 1 1,0 0 0,-1 1-1,0 0 1,-2 0 0,0 1-1,-2-1 1,-1 1 0,-2 1 0,-1-1-1,-3 1 1,-1 0-310,12 1 0,-3 1 0,-3 0 0,-3 0 0,-4 1 0,-4 0 0,4 1 0,-7 0 0,-3 3 0,1 3 0,-2 2 0,15 8 0,6 3 0,-15-8 0,3 2 0,1 0 0,2 1 0,-1-1 0,1 1 0,2 0 0,1 1 0,-1 0 1169,2 1 0,2 0 1,-1 1-1,0 0 1,-1-1-1170,-1 0 0,-1 0 0,0 0 0,-2 1 0,0-1 0,5 3 0,0 0 0,-3 1 0,-3-1 418,2 3 1,-3 1 0,-5-2-419,2 3 0,-6 1 0,-11 0 0,-6 6 0,-5-2 0,-2 5 0,-1 2 0,1-3 0,1 2 0,-1 1 0,0 2 0,2 6 0,0 2 0,-1 1 0,0-1 103,-1-3 0,0 1 0,-1-2 0,-2-1-103,1 5 0,-2-1 0,-3-2 0,-1-7 0,-3-1 0,-1-1 0,-2-3 0,-3-1 0,0 0 0,-3 0 0,-1 0 0,-1 0 0,-2 0 0,-2-1 0,0-1 0,-3 0 0,-1-2 0,-1 0 0,-1-1 0,-1 0 0,-1-2 0,1 0 0,-2-2 0,0 1 0,-2 0 0,-1 0 0,-1 1 0,-2 1 0,0 1 0,-1 1 0,-3 2 0,-1 0 0,-2 1 0,7-8 0,-1 1 0,0-1 0,-1 0 0,0 0 0,-1 1 0,0-2 0,0 0 0,-9 6 0,0-1 0,1-1 0,5-4 0,1-2 0,2-1 0,-8 6 0,3-2 0,4-4 0,0-1 0,0 1 0,0-2 0,-1 0 0,0 0 0,3-1 0,3 0 0,6 0 0,10 1 0,27 19 0,29-5 0,6-11 0,-30-1 0,-8 5 0,-13 8 0,-10 6 0,-4 4 0,2-5 0,-2 4 0,-3 2 0,-1 2 0,-3-1-294,3-5 0,-2 1 0,-2 0 0,-1 1 0,-2 0 1,0 0-1,-2 0 294,1-2 0,-1-1 0,-2 0 0,-1 1 0,0-1 0,-2 0 0,0 1 0,-2-1-289,5-5 1,-1 0-1,-1 1 1,-1-1-1,0 0 1,-1 0-1,0 0 1,-1 1-1,1-1 1,0 0 288,2-2 0,0 0 0,0 0 0,-1 0 0,0 0 0,0 0 0,1 0 0,-1 1 0,1-1 0,0-1 0,1 1 0,-1 2 0,-1 0 0,1 0 0,-1 0 0,1 1 0,1-2 0,0 1 0,1-1 0,1 0 0,1-1 0,-7 8 0,1 0 0,1-1 0,1 0 0,1-2 0,2-1 0,3-2 0,-5 9 0,3-3 0,2-3 0,-1-2 0,-1 2 0,0-4 0,-7 0 0,5-10 0,-2 0 0,-5 0 0,-2 0 0,-3 0 0,-3-1-358,7-4 1,-3 1 0,-1-1 0,-3 0 0,-2 0-1,-1 0 1,-1 0 0,-1-1 0,-2 0 0,0-1 357,10-4 0,-1 0 0,-1 0 0,-1-1 0,-1 1 0,0-1 0,-2 0 0,1-1 0,-2 0 0,1 0 0,-1 0 0,0-1 0,0 0 0,1 0 0,-1-1 0,2-1 0,-1 0 0,0 0 0,0 0 0,-1-1 0,0 0 0,0 0 0,0-1 0,-1 0 0,1 0 0,1-1 0,-1 0 0,1-1 0,1 0 0,0-1 0,1 0 0,-5-1 0,-1 0 0,1 0 0,0-1 0,0-1 0,0 0 0,1-1 0,1 0 0,1 0 0,1-1 0,1 0 0,2-1 0,0 0 0,-11 0 0,1-1 0,1-1 0,2-1 0,2 1 0,3-2 0,3 0 0,5 0 333,-7-3 1,5 0 0,5-1 0,2 2-334,-5-1 0,-5 3 0,11 4 0,-5 2 0,-6 2 0,-3 0 0,-3 1 0,-3-1 0,-2-1-197,14-1 0,-2 1 0,-2-1 1,-2 0-1,-1 0 0,-2 1 1,-1-1-1,0 0 0,-2-1 1,-1 1-1,1 0 0,-1-1 1,0 1-1,0-1 197,8 0 0,-1 0 0,0 0 0,-1 0 0,0 0 0,-1-1 0,-1 1 0,0 0 0,0-1 0,0 1 0,0-1 0,-1 0 0,0 0 0,1 0 0,-1 0 0,1 0 0,0 0 0,0-1 0,0 1 0,1-1 0,-1 1 0,0-1 0,-1 0 0,0 0 0,0 0 0,0 0 0,0 0 0,0 0 0,1 0 0,-1-1 0,1 1 0,1-1 0,0 0 0,1 0 0,1 0 0,1 0 0,0 0 0,2-1 0,-13 0 0,0-1 0,0 0 0,1 0 0,1 0 0,1-1 0,2 0 0,1 0 0,3 0 0,1 0 0,3 0 0,2-1 0,-10-3 0,2 0 0,5-1 0,2 1 0,4 0 0,2 2 1049,-6-1 1,5 2 0,-2 4-1050,0 5 0,0 5 0,-4 1 0,-1 0 0,4-2 0,-2 1 0,-2 0 0,-2 0 0,0-1 0,0-1-76,3 0 0,-1-1 0,-1 0 0,-1 0 0,1-2 0,1 0 0,0-1 76,-4-1 0,0 0 0,0-2 0,2 0 0,2-2 0,3-3 0,-6-2 0,3-3 0,4-2 0,4-3 2173,6-3 1,4-2 0,6-2-2174,-1-8 0,8-1 0,7 4 0,4 0 0,2-19 0,5 9 0,0 4 795,0-1-795,0-1 0,-1 2 0,2-4 0,4-12 0,-2 16 0,2-2 0,3-8 0,2-2 0,4-4 0,3 1 0,1 3 0,1 3 0,-1 8 0,0 4 0,8-7 0,-16 29 0,-9 9 0,-2 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16:03.708"/>
    </inkml:context>
    <inkml:brush xml:id="br0">
      <inkml:brushProperty name="width" value="0.05292" units="cm"/>
      <inkml:brushProperty name="height" value="0.05292" units="cm"/>
      <inkml:brushProperty name="color" value="#00B050"/>
    </inkml:brush>
  </inkml:definitions>
  <inkml:trace contextRef="#ctx0" brushRef="#br0">4934 11905 24575,'25'12'0,"17"11"0,-7-5 0,4 0 0,-5-5 0,3 0 0,1-2 0,5 0 0,2-3 0,0-1 0,4-2 0,1-3 0,0-1 0,1-2 0,1-1 0,0-1 0,0 0 0,0-1 0,1 1 0,-11 2 0,0 1 0,0 1 0,0 0 0,2 1 0,1 2 0,-1 0 0,1 0 0,0 2 0,1 0 0,0 0 0,-1 1 0,0-1 0,0 1 0,0-1 0,-1 0 0,-1-2 0,0 0 0,-1 0 0,0-2 0,13 1 0,-1-1 0,-1-1 0,0-1 0,-1-1 0,0 1 0,-2 0 0,0-1 0,-1 0 0,-5 1 0,0-1 0,-1 0 0,11-2 0,-4-1 0,-12 1 0,-5-1 0,7-4 0,-23 4 0,-15 3 0</inkml:trace>
  <inkml:trace contextRef="#ctx0" brushRef="#br0" timeOffset="2299">7029 14720 24575,'-1'39'0,"0"0"0,0 0 0,-1 1 0,0 2 0,-1 2 0,1 2 0,0-1 0,-1 2 0,0 1 0,0 1 0,0 0 0,0 3 0,0 1 0,0 1 0,0-1 0,0-1 0,0-3 0,0-1 0,0-1 0,0 0 0,0-2 0,0 4 0,-1-1 0,1-3 0,0-1 0,0 2 0,-1-3 0,1-4 0,0 1 0,0-7 0,0 0 0,3-22 0,0-9 0</inkml:trace>
  <inkml:trace contextRef="#ctx0" brushRef="#br0" timeOffset="4100">6951 15038 24575,'50'0'0,"-1"0"0,-4 0 0,4 1 0,4 0 0,2 0 0,-6 1 0,1-1 0,3 1 0,1 1 0,1-1 0,0 1-367,-4-1 0,1 1 0,1 0 0,0 0 1,0 0-1,-1 1 0,-1-1 367,3 1 0,0 1 0,0-1 0,-2 0 0,-2 1 0,-2-1 0,8 2 0,-2-1 0,-4 1 0,-5-1 409,10 2 0,-8-1-409,5-2 211,-10-4 1,7-2-212,-10 1 0,4 0 0,3-1 0,2 1 0,2 0 0,4-1 0,1 1 0,2 0 0,0-1-106,-5 1 1,2 0 0,0-1-1,1 1 1,-2-1 0,-1 1 105,4 0 0,-1 0 0,0 0 0,-3-1 0,-3 1 320,-2 0 1,-1-1 0,-5 1 0,-3 0-321,6-2 0,-10 6 0,-14 27 0,-18 9 0,-6 10 0,0 1 0,-1 5 0,-1 2 0,3-14 0,-1 1 0,-1 2 0,1 0 0,0 0 0,0 2 0,-1 0 0,1 1 0,-1-1 0,1-1 0,0 6 0,-1 0 0,1-2 0,1-1 0,0 4 0,0-1 0,1-5 0,0 7 0,1-6 135,0-14 0,0-5 0,1 2 1,0-18-1</inkml:trace>
  <inkml:trace contextRef="#ctx0" brushRef="#br0" timeOffset="5533">6945 16275 24575,'44'0'0,"0"0"0,-6 1 0,4 1 0,3 0 0,1-1 0,4 2 0,4-1 0,1 1 0,2-1 0,1 1-392,-12-1 0,2 0 0,1-1 0,0 1 0,1 0 0,0 0 0,-1 0 392,3 1 0,0-1 0,1 0 0,-1 1 0,0-1 0,0 1 0,-1-1 0,4 1 0,0 0 0,-1 1 0,0-1 0,-1 1 0,-2-1 158,4 1 0,-1 0 1,-1 1-1,-1-1 1,-1 1-159,3 1 0,-1 0 0,-2 0 0,-2 0 156,4 1 1,-2 0 0,-3-1-157,-7-2 0,-2-1 0,-1 0 0,8 0 0,-3-1 0,-11-1 0,-4 0 1416,3 0-1416,-22 1 0,-9-1 0,-2-1 0</inkml:trace>
  <inkml:trace contextRef="#ctx0" brushRef="#br0" timeOffset="6999">8108 15193 24575,'-2'49'0,"1"-1"0,-1-11 0,-1 1 0,1 2 0,-2 6 0,0 1 0,-1 0 0,0-2 0,-1 0 0,0-1 0,1-5 0,-1-1 0,0-2 0,-1 11 0,0-3 0,1-7 0,2-2 0,-1 16 0,6-21 0,3-14 0,-1-10 0,0-5 0</inkml:trace>
  <inkml:trace contextRef="#ctx0" brushRef="#br0" timeOffset="8000">8740 15102 8191,'0'32'0,"0"0"0,0 5 1687,1-2 1,-1 2 0,1 2-1688,0 8 0,-1 2 0,1 1 939,-1 3 0,-1 1 1,0 0-940,1-13 0,-1 1 0,0 0 0,-1-1 573,-1 13 0,-1-1 0,0-1-573,0-4 0,0-2 0,-1-2 3392,0 9 0,0-6-3392,1-15 0,1-4 0,0 3 0,1-18 0,2-9 0</inkml:trace>
  <inkml:trace contextRef="#ctx0" brushRef="#br0" timeOffset="9240">9171 15812 8191,'29'-6'0,"0"0"0,15-1 0,10 0 0,4 1 596,-15 2 1,3-1 0,2 1-1,2 0 1,1 0 0,1 1-597,-5 1 0,2-1 0,1 1 0,2 1 0,-1-1 0,1 1 0,0 0 0,0 0 0,1 0 0,0 1 0,1 0 0,0 0 0,0 1 0,-1 0 0,0-1 0,-2 2 0,1-1 0,-1 0 0,0 1 0,0 0 0,-3 0 0,-1 1 0,-2-1 594,4 1 0,-1 0 0,-3 0 0,-3 0 0,-5 0-594,19 2 0,-13-1 473,-15 0 0,-28-2 0,-5-1 0</inkml:trace>
  <inkml:trace contextRef="#ctx0" brushRef="#br0" timeOffset="10034">10982 15543 24575,'23'2'0,"11"6"0,-5 1 0,1 3 0,7 7 0,1 4 0,0 3 0,-2 5 0,-4 4 0,-10 5 0,-20-5 0,-8 3 0,-5 0 0,-12 8 0,-8 0 0,-3-1 0,4-8 0,-3-1 0,-2-1 0,1-1 0,2-4 0,-2 0 0,2-2 0,2-3 0,-11 7 0,6-8 0,7-5 0</inkml:trace>
  <inkml:trace contextRef="#ctx0" brushRef="#br0" timeOffset="11240">11411 15328 8191,'6'54'0,"0"-3"0,0 7 1253,-2-19 1,-1 3 0,1 2 0,-1 1-1254,0 6 0,0 3 0,0 1 0,-1-2 705,-1-2 1,0 0 0,-1-1 0,-1-2-706,0 5 0,0-3 0,-1-3 862,-1 2 1,-1-8-863,-1-6 0,2-27 0,2-10 0</inkml:trace>
  <inkml:trace contextRef="#ctx0" brushRef="#br0" timeOffset="13700">11426 15081 24575,'42'-3'0,"0"0"0,0 0 0,0 0 0,7 1 0,4 0 0,2 0 0,2 0 0,2 1 0,-14 0 0,2 0 0,2 0 0,0 0 0,2 1 0,-1-1 0,1 1 0,-1-1-333,2 1 1,0 0 0,1 0-1,1 0 1,-1 1 0,-1-1 0,0 0-1,-2 1 333,1-1 0,1 1 0,-2 0 0,0 0 0,-2-1 0,-2 1 0,-2 0 0,12 0 0,-3 1 0,-4-1 0,-5 0 423,6 1 0,-6-2-423,-9-1 0,2-2 0,6 0 0,4 0 0,5-1 0,-9 2 0,2 0 0,3-1 0,1 1 0,0 0-21,-3 0 0,2-1 0,1 1 0,0 0 0,0 0 0,-1 0 21,7 1 0,1-1 0,-1 1 0,-1 0 0,-3 0 0,0 1 0,-2 0 0,-3 0 0,-3 1 0,14 0 0,-9 2 1335,-2 3-1335,-33 12 0,-13 33 0,-2-4 0,0 7 201,0-6 0,0 3 1,0 2-202,0-8 0,1 2 0,-1 0 0,1 0 0,0 1 0,-1 1 0,2-1 0,-1 0 0,0-2 0,1-1 0,-1-1 0,1-1 0,1 10 0,-1-3 0,2 0 0,0-7 0,1-1 0,0-2 0,1 8 0,1-4 0,-1-11 0,1-5 0,0 4 0,-4-21 0</inkml:trace>
  <inkml:trace contextRef="#ctx0" brushRef="#br0" timeOffset="15300">11380 16416 8191,'52'-4'0,"-10"2"0,8 0 0,6 0 554,-13 2 0,4 0 0,2 0 0,2 0 0,2 1 1,1-1-555,-3 1 0,1-1 0,2 1 0,1 0 0,1-1 0,0 1 0,1 0 0,-1-1 0,-4 1 0,2 0 0,0 0 0,0-1 0,1 1 0,-1 0 0,-1 0 0,0-1 0,-1 1 0,2 0 0,0-1 0,-1 1 0,-1 0 0,0-1 0,-1 1 0,-1-1 0,-2 1 490,5-1 1,-1-1 0,-2 1 0,-1 0-1,-2-1 1,-2 0-491,5 1 0,-2-1 0,-3-1 0,-2 1 641,1 0 0,-3 0 1,-1-1-642,8 1 0,-3-1 3043,-10 0 1,-4 1-3044,12-2 2040,-19 1-2040,-6 0 64,7-2-64,7-2 0,1 0 0,-10 4 0,-12 1 0,-8 1 0,-2 0 0</inkml:trace>
  <inkml:trace contextRef="#ctx0" brushRef="#br0" timeOffset="16599">12528 15170 8191,'7'44'0,"0"-1"0,1 6 1687,-1-6 1,0 3 0,0 2-1688,-1-6 0,-1 2 0,1 0 0,-2-1 704,0 0 1,0-1-1,0 0 1,-1 0-705,0 10 0,-1-1 0,1-2 573,-1-5 0,-1-2 0,1-1-573,0 7 0,1-5 3392,-1-14 0,0-3-3392,2 1 0,0-17 0,1-7 0,-2-2 0,0-1 0</inkml:trace>
  <inkml:trace contextRef="#ctx0" brushRef="#br0" timeOffset="17633">13636 15138 24575,'1'51'0,"0"0"0,0-6 0,-1 2 0,1 3 0,0-6 0,-1 1 0,1 2 0,0 0 0,-1 1 0,1 1 0,-1 0 0,0-2 0,0-2 0,0-2 0,0 0 0,0-1 0,0 11 0,0 0 0,0-2 0,0-4 0,0-1 0,0-2 0,1 10 0,-1-5 0,1-16 0,1-5 0,0-2 0,0-20 0,-1-5 0</inkml:trace>
  <inkml:trace contextRef="#ctx0" brushRef="#br0" timeOffset="19200">14368 15627 24575,'54'0'0,"0"-1"0,0 1 0,0-1 0,0 1 0,-1 0 0,0 0 0,1 1 0,1-1 0,1 1 0,0-1 0,-8 1 0,0-1 0,2 1 0,0-1 0,0 1 0,-1-1 0,0 1 0,-1-1 0,3 1 0,-1-1 0,0 1 0,-1 0 0,-1 0 0,-1-1 0,-3 0 0,6 1 0,-2-1 0,-1 0 0,-4 0 0,-3 0 0,3 0 0,-4-1 0,-6 1 0,14-3 0,-38 2 0,-35-16 0,0 0 0,-2-1 0,-5-5 0,0 0 0,2 1 0,6 1 0,12-3 0,63 29 0,-6 9 0,4 4 0,-13-4 0,1 1 0,-2 2 0,12 8 0,-14 7 0,-28 3 0,-14 3 0,-10-10 0,-7-1 0,-3 0 0,-2 1 0,-3-1 0,1-2 0,-9 5 0,5-4 0,-1-1 0</inkml:trace>
  <inkml:trace contextRef="#ctx0" brushRef="#br0" timeOffset="20239">16283 15393 24575,'2'49'0,"-1"0"0,2-3 0,1 3 0,-1 2 0,0-6 0,1 3 0,-1 0 0,1-1 0,-1 2 0,0 1 0,0-2 0,0-1 0,1 6 0,-2-3 0,1-2 0,-2 9 0,-1-5 0,0-13 0,0-5 0,0 7 0,0-27 0,0-28 0,0-13 0,0 5 0,0 2 0</inkml:trace>
  <inkml:trace contextRef="#ctx0" brushRef="#br0" timeOffset="22072">16350 15018 24575,'38'-1'0,"-1"0"0,4 0 0,4 0 0,3 1 0,0 0 0,3 1 0,2-1 0,1 1-240,-4 0 1,1-1 0,1 1 0,0-1 0,1 1 239,-1 0 0,2 0 0,-1 0 0,0 0 0,-1 0 0,-1 0 0,-1 1 0,1-1 0,-2 1 0,0 0 47,-2 1 0,-1-1 1,0 0-1,-1 1 1,-2-1-48,5 1 0,-2 1 0,-1-1 0,-2 1 78,2 0 1,-4 0-1,-1-1-78,9 1 0,-2 0 0,-2-1 0,2-1 0,-6 0 0,3 0 0,1 0 201,8-1 0,2 1 1,0-2-202,-1 0 0,-1 0 0,-1-1 40,-8 0 0,-2 0 0,-3-1-40,1-1 0,-7 5 0,-3 25 0,-29 8 0,-7 9 0,1 0 0,-1 4 0,0 3 0,2-5 0,0 3 0,0 1 0,1 0 0,1 1 0,1 1 0,0 0 0,2-2 0,1-3 0,1-1 0,1-1 0,0-2 0,1 6 0,1-1 0,0-3 0,1 11 0,1-3 0,-4-12 0,0-3 0,-1 16 0,-3-27 0,1-17 0</inkml:trace>
  <inkml:trace contextRef="#ctx0" brushRef="#br0" timeOffset="23334">16244 16216 24575,'40'-9'0,"3"0"0,8-1 0,-12 4 0,3 0 0,3 0 0,2 0 0,-1 1 0,2 0 0,2 1 0,1-1 0,0 1-189,-6 1 0,1 0 0,0 0 0,0 0 0,1 0 0,-2 1 189,9-1 0,-1 1 0,0 0 0,-1 0 0,0 0 0,-6-1 0,-1 1 0,-1-1 0,0 0 0,-2 0 92,5-1 1,-1 0 0,-1-1 0,-2 0-93,10-1 0,-1-1 0,-2 0 62,-4 1 1,-1 0 0,-1 1-63,-1 0 0,-1 1 0,-1 0 0,15 0 0,-2 0 0,-9 0 0,-1 0 287,-8 1 1,-1-2-288,-4 0 0,-1 0 0,22-4 0,-12 2 0,-17 4 0,-17 2 0,-7 1 0,-1 0 0</inkml:trace>
  <inkml:trace contextRef="#ctx0" brushRef="#br0" timeOffset="28900">1195 7636 24575,'45'-7'0,"0"0"0,-5 1 0,2 0 0,3 0 0,-2 1 0,3-1 0,1 0 0,1 0 0,4 0 0,1 0 0,1 1 0,0-1 0,-9 2 0,1-1 0,0 1 0,0 0 0,-1 0 0,10 0 0,0 0 0,-1 0 0,0 1 0,-4 0 0,0 1 0,-1 1 0,-2-1 0,8 2 0,-3-1 0,-3 2 0,4 0 0,-7 1 0,7 1 0,-34-2 0,-14-1 0,-3 0 0</inkml:trace>
  <inkml:trace contextRef="#ctx0" brushRef="#br0" timeOffset="30967">7017 17599 8191,'4'37'0,"1"0"0,0 1 0,1 5 0,0 4 0,1 1 932,-1-1 1,1 2 0,0 2 0,-1 0 0,1-1-933,0 3 0,0 1 0,0 0 0,0-2 0,0-3 716,-1 0 1,0-2-1,0-4 1,-2-4-717,0 10 0,1-20 1768,-2-29-1768,4-47 3317,-4 14 0,1-4-3317,-1-3 0,1-1 226,-2-1 0,0-2-226,-2 5 0,-1-1 0,0-3 0,0 2 0,1-2 0,-1-2 0,0 0 0,1-5 0,-1-2 0,0 1 0,1 0 0,-1 4 0,1-1 0,-1 3 0,1 2 0,0 0 0,1 2 0,3 7 0,5 3 0,6 10 0,39 19 0,-11 11 0,2 6 0,-9-3 0,1 3 0,-2 5 0,1 6 0,-2 6 0,-7 4 0,-5 8 0,-8 5 0,-7 1 0,-8-9 0,-6 1 0,-4 0 0,-3-2 0,-2-1 0,-4 0 0,-3-2 0,0-4 0,-6 2 0,-2-4 0,1-8 0,-2-5 0,7-10 0,12-15 0,16-4 0,3 1 0</inkml:trace>
  <inkml:trace contextRef="#ctx0" brushRef="#br0" timeOffset="33033">8150 17079 8191,'0'47'0,"-1"2"0,0 8 1243,1-18 1,0 3-1,0 2 1,1 1-1244,0-3 0,1 2 0,0 1 0,1 0 0,1-1 0,1 11 0,2 1 0,1-2 0,1-1 707,0-4 0,2-1 0,0-1 1,1-3-708,3 5 0,0-2 0,1-5 865,4 3 0,1-7-865,13 0 6751,-6-31-6751,-13-25 50,-32-6 0,-17-2-50,-7 0 0,-9-1 0,-3 0 0,15 9 0,-2-1 0,-2 0 0,0 1 0,0 0 0,-10-3 0,0 1 0,0 0 0,4 2 0,0 0 0,2 2 0,8-1 0,6 3 0,13-1 0,28-8 0,15 8 0,9 3 0,0 2 0,4 1 0,2 2 0,8-2 0,3 2 0,0 1 0,-2 1 0,0 0 0,-3 2 0,10-1 0,-8 0 0,1 0 0,-41 4 0,-13 2 0,-1-1 0,27 12 0,9 6 0,4 6 0,-2 2 0,2 5 0,-2 4 0,-4-2 0,-1 4 0,-1 1 0,-2 3 0,-2 2 0,-3 3 0,-2 1 0,-3 0 0,-3-3 0,-3 0 0,-3 0 0,-1-3 0,-3 5 0,-3-3 0,-2-5 0,-3 0 0,0-18 0,-5-50 0,16-19 0,10-10 0,0 10 0,4-3 0,2 1 0,4 0 0,2 0 0,3 4 0,0 10 0,2 3 0,0 5 0,5 1 0,-1 8 0,7 5 0,-23 11 0,-12 2 0</inkml:trace>
  <inkml:trace contextRef="#ctx0" brushRef="#br0" timeOffset="35401">8445 17472 8191,'13'-22'0,"11"-21"2531,-7 9 1,-1-4-2532,3-10 0,-2-3 939,-8 15 0,-1 0 1,-1-1-940,2-17 0,-3 2 859,-1 7 1,-3 3-860,-1 11 0,0 4 6784,-2-2-6784,0 16 0,-3 3 0,-1-6 0,0-12 0,-1-11 0,2 0 0,-1 6 0,-2 11 0,-4 7 0,-8 4 0,-7 5 0,3 19 0,-1 10 0,-10 16 0,-2 5 0,10-10 0,0 0 0,0 0 0,2 0 0,1-1 0,3-8 0,-3-6 0,38-39 0,14-15 0,-1 6 0,4-3 0,2 2 0,2-2 0,3 1 0,-1 4 0,11-2 0,-2 13 0,-17 18 0,-4 9 0,-11 11 0,-4 5 0,-2 2 0,-1 1 0,9 18 0,-6-24 0,-2-14 0</inkml:trace>
  <inkml:trace contextRef="#ctx0" brushRef="#br0" timeOffset="38465">17631 12836 24575,'-35'30'0,"0"-1"0,-1 1 0,4-4 0,-1 1 0,-1 0 0,1 1 0,-3 0 0,0 1 0,1 0 0,3-1 0,-4 4 0,3-1 0,21-6 0,36-6 0,18-7 0,-5-8 0,7-4 0,3-3 0,0 1 0,6 0 0,2 0 0,0-1 0,-1-1 0,-5 2 0,0-1 0,-3-1 0,-5 0 0,12-2 0,-22-6 0,-48-20 0,-19 7 0,-9 1 0,13 6 0,-1-1 0,1 2 0,-10-5 0,5 2 0,-1-1 0,30 17 0</inkml:trace>
  <inkml:trace contextRef="#ctx0" brushRef="#br0" timeOffset="40240">25265 13040 24575,'-26'29'0,"0"1"0,-8 8 0,-2 1 0,10-11 0,0 1 0,1-1 0,-10 8 0,16-4 0,47 1 0,5-27 0,11-8 0,2-1 0,-1 2 0,2-2 0,2 0 0,0 0 0,2 0 0,1-1 0,-1 1 0,-2 0 0,5-1 0,-3 0 0,-5 1 0,3 3 0,-19-5 0,-33-9 0,-35-3 0,-19-1 0,21 5 0,-2-2 0,-3 1 0,1-1 0,-2-2 0,-1 1 0,0-1 0,3 0 0,-7-3 0,3-1 0,7 1 0,5-1 0,9 1 0,11-4 0,12 12 0,0 7 0</inkml:trace>
  <inkml:trace contextRef="#ctx0" brushRef="#br0" timeOffset="45833">17119 14965 8191,'0'30'0,"0"-1"0,0 10 0,0 5 0,0 3 1265,0-3 1,0 2 0,0 2 0,0 0-1266,0-4 0,0 0 0,1 2 0,-1-1 0,0 0 0,1 9 0,-1-1 0,1 0 0,0-1 704,0-5 1,1-2-1,-1 0 1,1 0-705,0 8 0,0 0 0,1-3 573,-1-7 0,0-1 0,-1-2-573,2 9 0,-1-3 3392,-1-10 0,-1-3-3392,1 15 0,0-20 0,0-16 0,0-10 0</inkml:trace>
  <inkml:trace contextRef="#ctx0" brushRef="#br0" timeOffset="47233">17756 15343 24575,'6'-31'0,"9"-20"0,-4 12 0,-1-2 0,1-3 0,0 0 0,-4 7 0,-1 3 0,0-7 0,-6 38 0,0 41 0,-2-1 0,0 7 0,1-4 0,-1 3 0,1 1 0,1 9 0,0 2 0,0 2 0,0-12 0,0 1 0,1 1 0,-1-1 0,1 3 0,0 0 0,0 0 0,1 0 0,-1 2 0,0-1 0,1 1 0,-1-1 0,-1-3 0,0 1 0,0-2 0,1-1 0,-1 6 0,0-2 0,0-3 0,0 2 0,0-7 0,-2-4 0,2-30 0</inkml:trace>
  <inkml:trace contextRef="#ctx0" brushRef="#br0" timeOffset="48500">17876 16144 24575,'28'-32'0,"1"0"0,-1 1 0,1-1 0,2-5 0,1 0 0,1-1 0,1-1 0,-4 4 0,1 0 0,1-1 0,-1 1 0,0 1 0,2-2 0,1 0 0,-2 2 0,-2 2 0,0 1 0,-2 1 0,-2 4 0,-2 5 0,-4 3 0,-2-1 0,-9 5 0,-3 8 0,-4 3 0,-2 0 0</inkml:trace>
  <inkml:trace contextRef="#ctx0" brushRef="#br0" timeOffset="49299">17850 15100 8191,'40'30'0,"-13"-9"0,4 3 0,2 3 1226,1-1 1,2 2 0,2 1 0,0 1-1227,-2-2 0,1 1 0,1 0 0,-1 0 0,0 0 0,6 5 0,0 1 0,-1-2 0,-3-1 945,5 4 1,-2-1 0,-4-4-946,1 3 0,-6-6 0,-4 1 0,-22-21 0</inkml:trace>
  <inkml:trace contextRef="#ctx0" brushRef="#br0" timeOffset="52133">9634 18679 24575,'42'-4'0,"1"1"0,5-1 0,5 0 0,4-1 0,-14 2 0,2-1 0,2-1 0,1 0 0,0-1-256,4-2 0,2-1 1,0-1-1,0-2 1,-1-2 255,-9 0 0,-1-2 0,0-1 0,-1-1 0,-1-3 0,0-2 0,0-3 0,-1-3 0,0-2 0,-2-2 0,0-1 0,0-2-278,-4 1 0,0-3 1,-1-1-1,0-1 1,-1-1-1,0-1 0,-1 0 278,1-1 0,-1-1 0,0 0 0,0-1 0,-1 0 0,-1 0 0,-1 0 0,-2 4 0,0-1 0,0 0 0,-2 1 0,0 0 0,-1 0 0,-1 2 151,3-8 0,0 0 0,-2 2 0,-2 1 0,-1 2-151,2-9 0,-2 2 0,-2 5 0,-3-2 0,-2 5 0,-3 13 0,0 3 590,16-18-590,8 1 938,-12 19 1,0 0-939,5-5 0,1 0 0,2-1 0,0 0 0,-2 3 0,-3 0 0,-2-10 0,-70 41 0,3 12 0,-8 7 0,-3 2 0,14-7 0,-2 1 0,-2 1 0,1 1 0,0-1 0,0 0 0,0 1 0,0 0 0,2 0 0,2-1 0,-5 1 0,-2 0 0,8-1 0,21-5 0,24-2 0,22-15 0,18-10 0,1-1 0,-6 3 0,1 0 0,1 0 0,0 0 0,11-3 0,0-1 0,-5 8 0,0 7 0,-9 11 0,-15 11 0,-8 8 0,-4 5 0,-3 1 0,-1 0 0,-1-2 0,3 5 0,-6-28 0</inkml:trace>
  <inkml:trace contextRef="#ctx0" brushRef="#br0" timeOffset="54400">13112 18423 24575,'51'5'0,"-1"0"0,0 0 0,0 0 0,1 0 0,-7-2 0,1 1 0,2 0 0,0-1 0,1 0 0,1-1 0,1 0 0,-4-1 0,2 0 0,0 0 0,2-1 0,-1-1 0,2 0 0,-1 0 0,1-2 0,-1 0-472,2-2 0,1 0 0,0-1 0,0 0 1,0-2-1,0 0 0,0-1 0,-1-1 0,-1-1 472,-2 0 0,-1-1 0,0-1 0,0-1 0,-1 0 0,0-1 0,-1-1 0,-1 0 0,0-1 0,3-2 0,-1-1 0,-1 0 0,0-1 0,-1 0 0,-1-1 0,0-1 0,-1 1 28,3-3 0,0 0 0,-2-1 1,0 0-1,0-1 0,-2 0 0,0 0-28,2-2 0,0-1 0,-2 1 0,0-2 0,-1 0 0,-2 0 0,-2 0 0,-1 0 0,-2-1 0,0 0 0,-1 0 0,-2-1 0,2-4 0,-1-1 0,-2 0 0,-1 1 0,-2-1 232,0-4 1,-1 0 0,-3 1 0,-1 1-233,-1-1 0,-2 1 0,2 1 0,4 0 0,4 0 0,3 0 0,-3 8 0,2-1 0,3 0 0,2-2 0,0 1-196,1-1 0,2-1 0,2 0 0,0-1 0,1 0 1,-1 0 195,-3 2 0,1-1 0,1-1 0,-1 1 0,0 0 0,0 0 0,-2 2 0,1-1 0,-1 0 0,0 0 0,-1 2 0,-2 1 0,-3 2 664,14-12 1,-5 3 0,-7 7-665,5-8 914,-41 45-914,-13 16 0,-10 8 0,0-7 0,-7 3 462,-3-1 0,-5 1 0,-3 1-462,4-3 0,-2 0 0,-1 1 0,1-1 0,-1 0 0,0-1 0,2 0 0,1-1 0,-3 0 0,3-2 0,6-4 0,-4-2 0,65-42 0,4 0 0,5-1 0,4-3 0,1 2 0,-2 3 0,1 10 0,-4 16 0,-2 12 0,1 15 0,-3 7 0,2 9 0,-1 2 0,-12-12 0,-2 0 0,-2-1 0,2 6 0,-5-2 0,-2 14 0,-11-24 0,-1-17 0</inkml:trace>
  <inkml:trace contextRef="#ctx0" brushRef="#br0" timeOffset="58767">18609 16117 24575,'-21'-50'0,"25"-3"0,12 23 0,8 5 0,13 6 0,6 9 0,3 10 0,-6 10 0,-7 26 0,-53-15 0,-16-6 0,-17-13 0,-3-17 0,20-6 0,2-8 0,11-4 0,14-4 0,9-4 0,9 2 0,13-1 0,10 4 0,4 8 0,4 10 0,3 7 0,-9 13 0,-6 21 0,-16 9 0,-27-5 0,-17 2 0,-4-4 0,-9 0 0,-6-4 0,0-6 0,1-8 0,0-4 0,9-8 0,6-9 0,17-3 0,43-10 0,21 30 0,-15 25 0,-28 3 0,-11-12 0,1-13 0,5-6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17:46.340"/>
    </inkml:context>
    <inkml:brush xml:id="br0">
      <inkml:brushProperty name="width" value="0.05292" units="cm"/>
      <inkml:brushProperty name="height" value="0.05292" units="cm"/>
      <inkml:brushProperty name="color" value="#00B050"/>
    </inkml:brush>
  </inkml:definitions>
  <inkml:trace contextRef="#ctx0" brushRef="#br0">16831 5274 24575,'22'-1'0,"24"-1"0,-9 0 0,5-1 0,-6 1 0,3-1 0,1 1 0,4-1 0,2-1 0,1 1 0,4 0 0,1 0 0,0 1 0,-11 0 0,0 0 0,1 1 0,0 0 0,2 1 0,0 0 0,1 0 0,0 1 0,2 0 0,0 0 0,0 1 0,0 0 0,0 0 0,0 0 0,0 0 0,-1 0 0,1 0 0,-1 0 0,-1 0 0,1 0 0,-2 0 0,-1-1 0,0 1 0,0-1 0,11 1 0,-1-1 0,-1 0 0,-3 0 0,-1-1 0,-1 1 0,-7-1 0,-2 1 0,-2-1 0,4 1 0,-4-1 0,11 2 0,1-1 0,-15 0 0,4 1 0,-2-1 0,2 0 0,2 0 0,8 1 0,1-1 0,1 0 0,1 1 0,-1-1 0,1 0 0,-1-1 0,-1 0 0,0 0 0,-5 0 0,0-1 0,-1 0 0,-4 0 0,0 0 0,0 0 0,15-2 0,-1 1 0,-4-1 0,-1 1 0,-4-1 0,-1-1 0,-4 2 0,-1 0 0,-4 0 0,-2 1 0,21 0 0,-16 1 0,-17 0 0,-11 0 0</inkml:trace>
  <inkml:trace contextRef="#ctx0" brushRef="#br0" timeOffset="3400">12559 5080 8191,'40'10'0,"-8"-3"0,5 0 2531,13 2 1,4-1-2532,-12-3 0,1-1 0,1-1 939,-2-1 0,1-1 1,-2-2-940,-1 0 0,-2-2 0,0 0 859,15-2 1,-1-2-860,-2 1 0,-1-1 3392,4 1 0,1 0-3392,-16 3 0,1 0 0,0 2 0,2 0 0,-1 2 0,1 0 0,-1 2 0,1 1 0,0 1 0,-2 1 0,0 0 0,0 0 0,-1 0 0,0 0 0,1 0 0,0 0 0,1-1 0,1 0 0,3 0 0,1-1 0,2 1 0,4 0 0,1 0 0,1-1 0,0 1 0,0-1 0,-1 0 0,-5 0 0,-1-2 0,-4 1 0,4-1 0,-3 0 0,-12-2 0,1 0 0,15 0 0,6 0 0,-12 2 0,3 0 0,3 1 0,2 0 0,-2 0 0,2 0 0,1 1 0,1 0 0,0 0 0,2 0 0,0 1 0,1 0 0,-1 0 0,0 1 0,-5-1 0,0 0 0,0 1 0,-2 0 0,0-1 0,3 1 0,-1 0 0,0 0 0,-2 0 0,-2 0 0,-1 0 0,-1-1 0,1 1 0,-2 0 0,1 1 0,-1-1 0,0 0 0,12 3 0,0-1 0,-1 1 0,1-1 0,-1 0 0,-1 0 0,-2-1 0,-1 0 0,-1-2 0,-6 0 0,-1-1 0,-1-1 0,10 1 0,-2-2 0,-7-2 0,-3-3 0,-2-1 0,-1-3 0,0-1 0,0-2 0,1-1 0,-2-1 0,-3 0 0,-1 0 0,17-6 0,-21 8 0,-11 5 0</inkml:trace>
  <inkml:trace contextRef="#ctx0" brushRef="#br0" timeOffset="23932">18942 10158 24575,'-38'32'0,"-1"0"0,1 0 0,0-1 0,3-1 0,2-1 0,0 0 0,1-1 0,-9 9 0,1-1 0,5-2 0,-3 1 0,16-5 0,38-2 0,28-21 0,15-10 0,-20 2 0,4-1 0,2-1 0,0 1 0,5-2 0,3 1 0,-1-1 0,-1 0 0,-5 0 0,0 0 0,-3 0 0,-2 0 0,0 1 0,-3-1 0,-7-2 0,8-17 0,-50 0 0,-12-5 0,-1 3 0,-5-1 0,0-1 0,-5-2 0,-1-1 0,1 2 0,3 3 0,1 1 0,3 3 0,0 1 0,5 5 0,5 7 0,14 7 0,2 5 0</inkml:trace>
  <inkml:trace contextRef="#ctx0" brushRef="#br0" timeOffset="26200">22924 9613 24575,'-44'16'0,"0"0"0,9 0 0,-3 2 0,-2 2 0,-2 1 0,0 2 0,-2 2 0,-1 2 0,0 0 0,-1 2 0,6-3 0,0 1 0,-1 1 0,0 1 0,2 0 0,2-1 0,-2 3 0,1 1 0,1 0 0,3-1 0,4 0 0,-7 9 0,5-1 0,18-4 0,28 0 0,18-8 0,1-16 0,10-7 0,5-5 0,0 0 0,1 0 0,3-3 0,2-1 0,0-2 0,0 0 0,-6 1 0,2-1 0,-1-1 0,0-1 0,0 0 0,-3 1 0,4-2 0,-2-1 0,-1 0 0,-2 0 0,-3 1 0,10-3 0,-4 0 0,-9-3 0,-11-4 0,-14-5 0,-33-16 0,-21-6 0,12 15 0,-3-1 0,-3-2 0,1 0 0,-4-2 0,-1-2 0,0 0 0,1 2 0,4 5 0,0 0 0,2 2 0,3 3 0,-6-7 0,8 8 0,9 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19:52.27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7859 6649 24575,'49'8'0,"-1"1"0,0-1 0,0 0 0,1 0 0,-1 0 0,0 0 0,0 0 0,2 0 0,1 1 0,-1 0 0,-1-1 0,-1-1 0,-4-2 0,-5-3 0,13-2 0,-7-5 0,-1-2 0,1-1 0,-1-3 0,-1-2 0,0-3 0,-1-1 0,1-2 0,1-3 0,1-2 0,0 0 0,2 0 0,0-1 0,1 0 0,1 0 0,0 1 0,0-1 0,-12 7 0,1 0 0,-1 1 0,1-1 0,10-5 0,0 0 0,-1 0 0,-3-1 0,-2 1 0,-1-2 0,-4 1 0,-3 0 0,-2-2 0,-5 0 0,-2-2 0,-3-2 0,3-16 0,-9-4 0,-12-3 0,-14 0 0,-13 14 0,-10 2 0,-6 4 0,0 6 0,-6 3 0,-3 3 0,-2 1 0,4 4 0,-3 2 0,-2 2 0,0 1 0,-1 1-116,7 3 0,0 1 1,-1 1-1,-1 0 0,1 2 1,0 1 115,-9 2 0,0 0 0,0 2 0,0 2 0,1 0 0,0 2 0,0 0 0,1 2 0,0 1 0,0 1 0,0 0 0,1 1 0,1 2 0,-1-1 0,1 2 0,1-1 0,0 2 0,1-1 0,0 2 0,2-1 0,3 0 0,1 1 0,1 0 0,0 1 0,1 0 0,-7 3 0,0 2 0,1 0 0,2 0 0,3-1 0,2 0 0,1 1 0,1 0 0,-5 5 0,1 1 0,3 1 0,5-1 0,2 1 0,4 2 0,5-1 0,3 2 0,4 2 0,2 4 0,5 2 0,7 0 231,9 6 0,8 2 1,6-2-232,3-9 0,4 0 0,4-2 0,2-1 0,4 0 0,4-2 0,1-2 0,0-3 0,0-2 0,1-3 0,-1-2 0,-1-2 0,2-1 0,-2-3 0,-5-4 0,-5-1 0,-5-4 0,-4-4 0</inkml:trace>
  <inkml:trace contextRef="#ctx0" brushRef="#br0" timeOffset="1501">8120 9378 24575,'-34'36'0,"0"1"0,0-1 0,4-4 0,-1 0 0,2-1 0,-1 0 0,1 0 0,6-2 0,1 21 0,46-40 0,13-7 0,0-3 0,4-4 0,1 0 0,3-2 0,2 0 0,-3-1 0,-4 2 0,-2-1 0,-6-1 0,12-7 0,-60 5 0,-22 0 0,3 4 0,15-2 0</inkml:trace>
  <inkml:trace contextRef="#ctx0" brushRef="#br0" timeOffset="3005">8298 13426 24575,'-27'28'0,"0"0"0,0 0 0,-8 10 0,2 0 0,-1 0 0,9-2 0,16 7 0,61-38 0,-8-10 0,3-5 0,6-1 0,-2-3 0,-7 2 0,-3-1 0,7-4 0,-37 8 0,-45 3 0,2 0 0,-3-1 0,-5-5 0,1-2 0,3-3 0,4-3 0,-2-17 0,25 13 0,8 12 0</inkml:trace>
  <inkml:trace contextRef="#ctx0" brushRef="#br0" timeOffset="4396">8359 16707 24575,'-35'34'0,"0"0"0,3-4 0,-2 2 0,0 0 0,-3 2 0,-1 1 0,2 0 0,2-5 0,1 0 0,8-3 0,6 13 0,67-28 0,-2-10 0,6-3 0,-12 1 0,1-1 0,-1 0 0,15 0 0,-4 0 0,-12-1 0,-6-1 0,0-7 0,-27-14 0,-18-10 0,-18-3 0,11 13 0,-3 12 0</inkml:trace>
  <inkml:trace contextRef="#ctx0" brushRef="#br0" timeOffset="10063">11377 10604 8191,'23'-2'0,"15"-2"0,13-3 991,-7 1 0,6-2 0,5 1 0,2-1-991,-13 2 0,3 0 0,1-1 0,2 1 0,1-1 0,1 0 0,0 0 0,-5 2 0,0-2 0,2 1 0,0 0 0,0 0 0,1 0 0,-1 0 0,1 0 0,-2 0 0,6 0 0,1 0 0,-1 0 0,1 0 0,-1 0 0,-1 0 0,-1 1 0,-1-1 0,0 1 0,0 0 0,-1 0 0,-1 1 0,-2-1 0,-1 1 0,-2 0 0,16-1 0,-4 1 0,-3-1 0,-5 2 979,-6 0 1,-4 0 0,-5 1-980,14-1 462,-35 2 0,-11 1 1,-2 0-1</inkml:trace>
  <inkml:trace contextRef="#ctx0" brushRef="#br0" timeOffset="11331">16742 10238 24575,'46'-13'0,"0"-1"0,0 1 0,3 0 0,3 0 0,3 1 0,2 0 0,-8 2 0,2 0 0,2 1 0,1-1 0,1 2 0,0 0-322,-6 1 0,2 0 0,0 0 1,0 2-1,0-1 0,-1 1 1,0 1 321,6 1 0,-1 0 0,0 1 0,-1 1 0,0 0 0,-2 1 0,2 1 0,0 1 0,-2 1 0,-1 0 0,-2 1 180,1 0 0,-2 2 1,-1 0-1,-2 0-180,4 2 0,-1 0 0,-3 1 186,6 1 0,-5-1-186,-14-2 0,-4-2 0,-1 1 0,-21-5 0,-8-1 0,-3 0 0</inkml:trace>
  <inkml:trace contextRef="#ctx0" brushRef="#br1" timeOffset="84595">18465 5034 8191,'-6'-30'0,"-4"-1"0,-5-4 2531,-8-10 1,-6-1-2532,7 13 0,-3 1 0,-2 5 1409,-16-2 0,-3 14-1409,2 20 0,1 14 859,4 17 1,6 10-860,12-12 0,4 4 0,3-1 2261,2 0 0,3 0 1,3-1-2262,4 11 0,6-3 0,5-10 0,4-3 0,23 10 0,15-29 0,-20-21 0,2-8 0,3-12 0,-1-6 0,-1-5 0,-4-1 0,-5 3 0,-5 2 0,0-8 0,-15 33 0,-2 30 0,11 22 0,0-16 0,3-2 0,4-1 0,3-4 0,27-2 0,-9-17 0,-19-4 0,-12 0 0</inkml:trace>
  <inkml:trace contextRef="#ctx0" brushRef="#br1" timeOffset="85561">18711 5003 8191,'18'-31'0,"-5"2"0,0-4 2531,-1-7 1,-3-1-2532,-3 0 0,-7 6 2818,-19 11-2818,5 41 0,0 14 573,6 2 0,2 6 0,2 3-573,3 10 0,3 4 0,2 0 1696,1-10 0,2 1 0,0 0 0,1-1-1696,-1 0 0,2-1 0,-1 0 0,0-1 0,2 11 0,-1-1 0,-2-2 0,-2-7 0,-2-1 0,-2-3 0,-2 7 0,-4-4 0,-10 8 0,1-35 0,5-16 0,6-6 0</inkml:trace>
  <inkml:trace contextRef="#ctx0" brushRef="#br1" timeOffset="87128">18766 4433 24575,'-22'-4'0,"5"1"0,7 0 0,10 1 0,2 0 0,-7-1 0,-6-5 0,0-9 0,18-7 0,19 1 0,11 7 0,-1 13 0,-14 17 0,-29 24 0,-6-10 0,-3 0 0,-2 2 0,-1-2 0,1-5 0,0-4 0,-1 0 0,11-19 0,5-6 0,2 0 0,1 1 0</inkml:trace>
  <inkml:trace contextRef="#ctx0" brushRef="#br1" timeOffset="89336">19113 4786 8191,'-5'15'0,"-4"16"5063,0 21-5063,4-15 0,4 3 1409,7 3 0,5 0-1409,9-1 0,8-4 859,9-5 1,6-8-860,6-12 0,2-12 3392,-2-16 0,-7-12-3392,-8-14 0,-12-8 0,-18 11 0,-6-3 0,-7 3 0,-7 1 0,-7 2 0,-4 5 0,-3 6 0,-5 4 0,0 6 0,-15 5 0,1 10 0,12 7 0,4 5 0,-2 12 0,25-8 0,32-18 0,4-8 0,5-4 0,6-4 0,2-3 0,1-1 0,-2 0 0,-10 4 0,-5 1 0,0 1 0,-14 11 0,1 4 0,10 4 0,12 19 0,-10 0 0,-2 4 0,2 10 0,-1 2 0,-1 2 0,0-1 0,0-6 0,2-4 0,2-9 0,2-7 0,3-12 0,1-8 0,2-11 0,-2-8 0,-3-7 0,-5-5 0,-4-4 0,-4 1 0,-5 7 0,-3 4 0,-2-5 0,5 39 0,4 15 0,3 7 0,7 8 0,1 1 0,3 3 0,2-3 0,-2-7 0,1-5 0,21 0 0,-3-16 0,-7-6 0,-14-1 0,-15-1 0</inkml:trace>
  <inkml:trace contextRef="#ctx0" brushRef="#br1" timeOffset="90162">20325 4483 24575,'5'49'0,"0"0"0,0-11 0,1 1 0,2 1 0,1 6 0,2 1 0,2-1 0,0-5 0,2 0 0,1-4 0,7 4 0,2-6 0,16 1 0,-16-24 0,-13-10 0</inkml:trace>
  <inkml:trace contextRef="#ctx0" brushRef="#br1" timeOffset="91128">20152 4809 24575,'31'-5'0,"-1"0"0,9-3 0,2-1 0,3-1 0,0-1 0,-6 2 0,-5 0 0,-2-1 0,-23 7 0</inkml:trace>
  <inkml:trace contextRef="#ctx0" brushRef="#br1" timeOffset="93435">20722 4979 24575,'26'-25'0,"-1"1"0,-2-3 0,-3-2 0,-1-2 0,-7 0 0,-18-13 0,-32 38 0,12 17 0,2 8 0,1 10 0,5 6 0,5 5 0,5 2 0,3 0 0,4-1 0,4-6 0,6-4 0,27 10 0,-5-30 0,5-7 0,10-8 0,3-5 0,0-4 0,-1-4 0,-7 0 0,-6-2 0,-10 2 0,-6-1 0,-8-15 0,-13-3 0,-4 2 0,1 4 0,10 10 0,10 5 0,14 6 0,12 24 0,-20 8 0,-4 6 0,-2 9 0,-7 3 0,-8 2 0,-6-2 0,-5-8 0,-4-13 0,-14-33 0,23-23 0,13-10 0,4 6 0,7-2 0,3 0 0,5-3 0,4 0 0,2 4 0,1 5 0,2 3 0,-1 4 0,8 0 0,-3 6 0,7 3 0,-31 15 0,-12 5 0,-7 0 0</inkml:trace>
  <inkml:trace contextRef="#ctx0" brushRef="#br1" timeOffset="96837">22865 4844 24575,'38'-4'0,"-1"0"0,0 0 0,13-4 0,2-1 0,1 0 0,-7 1 0,2-1 0,0 1 0,-2-1 0,11-4 0,-2 1 0,-6 6 0,0 7 0,-14 14 0,-29 24 0,-17 13 0,-1-12 0,-6 4 0,-3 2 0,0 1 0,3-2 0,-2 1 0,-1 1 0,1 1 0,0-2 0,0-1 0,0-1 0,0 0 0,1-1 0,2-1 0,-1-1 0,1 0 0,1-3 0,3-3 0,-3 7 0,3-8 0,5-9 0,7-23 0,1-3 0</inkml:trace>
  <inkml:trace contextRef="#ctx0" brushRef="#br1" timeOffset="97794">23170 5235 24575,'33'5'0,"0"1"0,15 4 0,5 3 0,-10-3 0,1 0 0,0 1 0,-1 0 0,1 0 0,-4-1 0,4 2 0,-5-2 0,-2-1 0,-25-6 0</inkml:trace>
  <inkml:trace contextRef="#ctx0" brushRef="#br1" timeOffset="98694">23999 5398 24575,'-24'45'0,"0"1"0,3-4 0,1-2 0,3-6 0,0-3 0,-1 8 0</inkml:trace>
  <inkml:trace contextRef="#ctx0" brushRef="#br1" timeOffset="100894">24712 5155 24575,'20'-45'0,"-1"-1"0,-2-3 0,-2-1 0,1-1 0,-4 5 0,-7 0 0,-16 99 0,6-8 0,0 9 0,0 3 0,2-6 0,1 2 0,0 1 0,1 0 0,1 0 0,0 0 0,1-1 0,0-2 0,1 4 0,0-3 0,1-6 0,0 1 0,1-21 0,-1-36 0,-2-26 0,-2-12 0,2 6 0,-1-3 0,1 0 0,0-4 0,0-1 0,1 2 0,-1 8 0,1 2 0,1 2 0,0-2 0,2 5 0,3-5 0,0 20 0,0 9 0,2 6 0,12 3 0,13 1 0,7 4 0,-2 13 0,-17 23 0,-23-10 0,-7 2 0,-8 4 0,-7-3 0,-5-3 0,-4-8 0,-2-16 0,1-9 0,6-13 0,4-6 0,7-4 0,7-2 0,20-21 0,26 26 0,-10 14 0,1 5 0</inkml:trace>
  <inkml:trace contextRef="#ctx0" brushRef="#br1" timeOffset="102161">25192 5070 24575,'14'35'0,"2"17"0,-6-18 0,-3 2 0,-5 2 0,-4-3 0,-5-5 0,-6-6 0,-19-5 0,2-40 0,22-30 0,18 19 0,7 0 0,7 2 0,4 4 0,2 7 0,0 3 0,18-2 0,-25 12 0,-16 5 0,-6 0 0</inkml:trace>
  <inkml:trace contextRef="#ctx0" brushRef="#br1" timeOffset="102961">25606 5129 24575,'-2'41'0,"-3"7"0,-1 1 0,3-13 0,4-24 0,0-10 0,1-4 0</inkml:trace>
  <inkml:trace contextRef="#ctx0" brushRef="#br1" timeOffset="104337">25540 4600 24575,'3'25'0,"-2"-7"0,0-18 0,-1-21 0,0-8 0,-4 4 0,-12 11 0,-7 7 0,5 2 0,3 0 0</inkml:trace>
  <inkml:trace contextRef="#ctx0" brushRef="#br1" timeOffset="106027">25745 5085 8191,'3'15'0,"12"5"5063,20 4-5063,-7-12 0,3-4 1409,8-2 0,1-4-1409,1-7 0,-2-5 859,-5-7 1,-4-4-860,-8-2 0,-6-3 6784,-12-17-6784,-28 17 0,-17 24 0,-8 18 0,2 10 0,5 5 0,8-5 0,7-8 0,5-7 0,6-5 0,3-1 0,6 3 0,6 10 0,1-10 0,0 6 0</inkml:trace>
  <inkml:trace contextRef="#ctx0" brushRef="#br1" timeOffset="109727">27120 4896 24575,'27'-40'0,"0"0"0,-10 3 0,-3-2 0,0-2 0,0-8 0,0-2 0,-3 1 0,-4 3 0,-2 1 0,-2 3 0,-1-5 0,-3 10 0,-3 20 0,0 52 0,3-2 0,1 4 0,0 9 0,1 4 0,0-13 0,1 2 0,0 0 0,1 2 0,1 2 0,-1 0 0,1-1 0,0 1 0,0-2 0,1 13 0,0-4 0,-2-13 0,-1-4 0,-2 2 0,-10-14 0,-29 12 0,4-8 0,-4 2 0,-7 4 0,0-1 0,4-3 0,3-3 0,-8 2 0,41-17 0,48-15 0,-3-1 0,4-1 0,8-3 0,1-1 0,-2 0 0,-3 0 0,-12 1 0,-4 1 0,12-8 0,-11 2 0,-7 3 0,-10 5 0,-10 6 0</inkml:trace>
  <inkml:trace contextRef="#ctx0" brushRef="#br1" timeOffset="111662">26963 4790 24575,'-17'40'0,"0"1"0,5 1 0,2 2 0,0 8 0,5 1 0,7-4 0,6-3 0,4-6 0,5-4 0,2-6 0,4-4 0,3-5 0,4-3 0,3-3 0,2-2 0,4-1 0,2-2 0,3-1 0,2-3 0,5-2 0,2-4 0,-15-4 0,1-2 0,-1-3 0,4-4 0,1-4 0,-2-4 0,1-7 0,0-4 0,-4-6 0,-10 5 0,-2-3 0,-2-3 0,-2 0 0,-1-4 0,-3-2 0,-2-2 0,-3 1 0,-3 0 0,-2-1 0,-3 1 0,-3 0 0,-2-7 0,-4 1 0,-5 3 0,-1 10 0,-4 3 0,-3 3 0,-13-4 0,-6 8 0,-7 7 0,-4 4 0,11 8 0,-1 0 0,-2 1 0,-3 0 0,-1 0 0,0 1 0,0-1 0,0 2 0,0-1 0,4 2 0,0 0 0,1 1 0,-11 1 0,1 4 0,6 7 0,3 5 0,5 8 0,3 5 0,1 10 0,3 4 0,0 7 0,3 1 0,1 0 0,1 0 0,3-6 0,1-2 0,4-7 0,1-1 0,4-4 0,1-1 0,0 23 0,7 1 0,6-11 0,0-15 0,0-13 0</inkml:trace>
  <inkml:trace contextRef="#ctx0" brushRef="#br1" timeOffset="118193">26967 5997 24575,'-31'27'0,"1"0"0,-1 0 0,-3 4 0,-2 3 0,-2 1 0,-1 0 0,4-1 0,-2 1 0,-1 1 0,1 0 0,1 0 0,1-2 0,0 0 0,0 0 0,3-1 0,2-3 0,-8 7 0,4-2 0,14-6 0,24 4 0,34-33 0,15-11 0,-5 4 0,5-3 0,1 1 0,-7 2 0,2-1 0,1 1 0,-2 0 0,-1 1 0,0 0 0,-2 0 0,-1 1 0,3 0 0,-1 0 0,-5-1 0,4-1 0,-8-5 0,1-24 0,-30 3 0,-9-5 0,-8-12 0,-7-2 0,1 14 0,-3-1 0,-2 1 0,-2 1 0,-1 1 0,0 2 0,-8-8 0,3 3 0,9 9 0,5 2 0,2-8 0,11 17 0,1 13 0</inkml:trace>
  <inkml:trace contextRef="#ctx0" brushRef="#br1" timeOffset="130594">9428 8646 24575,'49'4'0,"-14"-2"0,5 1 0,12 0 0,4 1 0,-14-2 0,1 1 0,-1-1 0,0 0 0,-1 0 0,0 0 0,-3-1 0,-2 0 0,1 0 0,1 0 0,-1-1 0,1 1 0,3-2 0,1 1 0,1-1 0,4 0 0,2 0 0,0-1 0,3 0 0,0 0 0,0 0 0,-1 0 0,0 0 0,-1 0 0,-5 1 0,0-1 0,-2 1 0,8-2 0,-4 1 0,-12 1 0,-9-1 0,-12-3 0,-47-10 0,4 3 0,-2-3 0,-1-2 0,0 0 0,6 1 0,4 0 0,9-2 0,43 13 0,-2 6 0,2 2 0,3-1 0,-3 3 0,8 15 0,-59 18 0,-5-14 0,-5 1 0,-1 2 0,2-1 0,-13 6 0,30-16 0</inkml:trace>
  <inkml:trace contextRef="#ctx0" brushRef="#br1" timeOffset="132794">15215 7863 24575,'32'1'0,"1"0"0,9 0 0,4 0 0,6 0 0,1 0 0,-5 0 0,-5 0 0,10 0 0,-33 5 0,-26 12 0,-22 20 0,4-7 0,-4 2 0,5-5 0,-2 1 0,0 1 0,-2 2 0,-1 1 0,1 0 0,2 0 0,1-1 0,0 0 0,-4 9 0,3-1 0,7-11 0,3-2 0,1 7 0,9-19 0,4-10 0,1-3 0,0-1 0</inkml:trace>
  <inkml:trace contextRef="#ctx0" brushRef="#br1" timeOffset="133893">15260 8153 24575,'46'21'0,"-20"-10"0,0 0 0,3 2 0,1 1 0,-3-3 0,0 1 0,17 5 0,-8-3 0,-9-5 0,-13-3 0,-11-5 0,-4-1 0,-3 0 0</inkml:trace>
  <inkml:trace contextRef="#ctx0" brushRef="#br1" timeOffset="136328">14819 9356 24575,'29'-7'0,"11"-8"0,-14 1 0,0-3 0,4-10 0,-1-5 0,3-8 0,-2-4 0,-9 11 0,-1-1 0,1 0 0,-1 0 0,1-1 0,-1 1 0,8-9 0,-2 2 0,-4 8 0,-1 3 0,-3 7 0,0 1 0,13-14 0,-7 7 0,-7 7 0,-10 10 0,-6 8 0,-4 4 0,-24 19 0,-1 1 0,-4 4 0,-9 5 0,0 2 0,0 1 0,2-2 0,10-7 0,5-5 0,8-6 0,28-26 0,18-19 0,8-4 0,-3 6 0,-14 15 0,-11 11 0,-2 16 0,5 23 0,-4-7 0,0 2 0,-1 3 0,1 0 0,4 19 0,-4-23 0,-4-16 0,-2-9 0,-2-2 0</inkml:trace>
  <inkml:trace contextRef="#ctx0" brushRef="#br1" timeOffset="139826">22746 7846 24575,'-11'28'0,"0"0"0,-6 11 0,-3 3 0,2-2 0,-1 3 0,0 2 0,1-3 0,1 3 0,-1 2 0,2 1 0,1-4 0,1 2 0,0 2 0,1 0 0,1 1-243,2-4 1,0 0-1,1 1 1,1 1-1,1-1 1,0 0 242,0 0 0,2 1 0,0 0 0,0-1 0,2-1 0,1-1 0,2 4 0,0-1 0,1-2 0,3-1 0,2-2 117,5 12 1,5-5 0,5-6-118,14 1 0,8-15 0,4-20 0,1-13 0,-1-14 0,-3-11 0,-5-9 0,-7-7 0,-15 11 0,-3-1 0,-6-1 551,-3-13 0,-11 3-551,-16 8 0,-11 10 0,-17 15 0,-7 14 0,11 8 0,-1 7 0,1 4 0,1 2 0,1 2 0,4 2 0,8-2 0,2 0 0,5-2 0,-12 18 0,37-31 0,5-7 0,4-5 0</inkml:trace>
  <inkml:trace contextRef="#ctx0" brushRef="#br1" timeOffset="142326">26196 9006 8191,'36'-5'0,"0"2"0,5 1 2531,10 2 1,2 5-2532,-16 1 0,0 3 0,-3 4 1409,6 14 0,-9 7-1409,-16 7 0,-12 4 859,-16 4 1,-10-2-860,1-15 0,-4-2 0,-1-3 3392,-16 10 0,0-5-3392,7-7 0,4-4 0,2 1 0,55-11 0,12-7 0,7-3 0,-7 0 0,2-1 0,1 0 0,3-1 0,0-1 0,-2 0 0,9-2 0,-5-2 0,4-4 0,-29 5 0,-16 3 0</inkml:trace>
  <inkml:trace contextRef="#ctx0" brushRef="#br1" timeOffset="144594">26068 9175 24575,'0'21'0,"5"17"0,1-9 0,3 3 0,4 7 0,3 0 0,3 4 0,3 0 0,1-4 0,1-1 0,-1-4 0,2-3 0,-1-4 0,0-3 0,2-3 0,0-2 0,3-2 0,1-1 0,2-1 0,2-1 0,1 1 0,2-1 0,0-2 0,2 0 0,0-3 0,1-1 0,4-2 0,1-2 0,4-6 0,1-6 0,-14-2 0,0-3 0,-2-4 0,2-8 0,-2-5 0,-4-4 0,-7 1 0,-3-4 0,-2-3 0,-2 0 0,-2-5 0,-2-1 0,-3-2 0,-2 1 0,-3-1 0,-3-1 0,-2 1 0,-2 1 0,-3-8 0,-5 1 0,-2 5 0,-2 11 0,-1 3 0,-3 3 0,-10-3 0,-2 5 0,2 10 0,-1 3 0,-1 4 0,-1 1 0,-4 1 0,-1 2 0,-9-1 0,-1 1 0,-7 1 0,0 0 0,-1 1 0,2 2 0,5 2 0,3 5 0,6 8 0,3 7 0,2 9 0,3 6 0,7-4 0,1 3 0,0 1 0,-3 2 0,-1 2 0,1 0 0,1-3 0,1 1 0,-1-2 0,-8 10 0,0-4 0,8-9 0,2-3 0,-10 9 0,14-14 0,8 7 0,6-1 0,2 3 0,-1 8 0,2 2 0,-1 1 0,1-1 0,5-9 0,0-4 0,-1-3 0,6-19 0</inkml:trace>
  <inkml:trace contextRef="#ctx0" brushRef="#br1" timeOffset="152926">6617 13066 24575,'43'-5'0,"1"-1"0,0 1 0,4 0 0,3-1 0,-6 0 0,3 0 0,0 0 0,0 0 0,0 0 0,0 0 0,-2-1 0,-2 0 0,0 0 0,-3 0 0,-4 0 0,-3 0 0,-10-1 0,-16-3 0,-41-13 0,3 5 0,-4-1 0,-3-2 0,0 0 0,4 2 0,5 3 0,-2-1 0,54 33 0,12 6 0,7 7 0,-6-4 0,2 3 0,0 2 0,2 4 0,1 2 0,-9 4 0,-11 1 0,-7 4 0,-10 0 0,-13 7 0,-11 0 0,-4-1 0,3-13 0,-4-1 0,0-1 0,-1-3 0,-4 4 0,1-3 0,2-3 0,3-3 0,1-1 0</inkml:trace>
  <inkml:trace contextRef="#ctx0" brushRef="#br1" timeOffset="156926">19063 11563 24575,'-23'24'0,"-15"16"0,12-12 0,-2 3 0,-3 6 0,0 3 0,1 3 0,3 1 0,4 2 0,3 0 0,5-3 0,3-1 0,3-5 0,5-2 0,7 20 0,19-13 0,18-10 0,-13-21 0,2-2 0,2-2 0,0-3 0,23-8 0,-12-15 0,-17-13 0,-12-13 0,-19-2 0,-9 6 0,-4 10 0,-4 15 0,1 10 0,-9 11 0,-19 11 0,22-5 0,1 1 0,-18 11 0,18-8 0,21-10 0,7-5 0</inkml:trace>
  <inkml:trace contextRef="#ctx0" brushRef="#br1" timeOffset="159893">18161 13133 24575,'47'2'0,"-19"0"0,2-1 0,6 0 0,1-2 0,-2-2 0,0-3 0,-3-4 0,-2-5 0,-2-3 0,-2-5 0,2-3 0,0-3 0,3-5 0,-1 0 0,0-3 0,-2 0 0,-3 0 0,-1 1 0,-5 2 0,-1 1 0,-3 4 0,-1-1 0,0 1 0,-1 1 0,-1 2 0,-1 1 0,4-16 0,-9 12 0,-5 14 0,-1 5 0,0-1 0,-1-2 0,-10 1 0,-31 21 0,4 10 0,-3 6 0,8-5 0,-1 3 0,0 0 0,2 1 0,1 0 0,2 0 0,-3 2 0,6-3 0,4-2 0,30-23 0,32-22 0,-8 7 0,4-1 0,5-2 0,3 2 0,-2 3 0,0 2 0,-10 6 0,-2 3 0,12 7 0,-15 17 0,-13 20 0,-6 15 0,-5-1 0,-1-15 0,0-18 0,-1-15 0,0-6 0,0 0 0,0-1 0</inkml:trace>
  <inkml:trace contextRef="#ctx0" brushRef="#br1" timeOffset="163160">22689 10715 8191,'-11'29'0,"1"-1"0,-3 5 0,-2 3 0,1 1 1687,-3 6 1,0 2 0,0-1-1688,-1 1 0,1 0 0,5-4 1409,3 4 0,12-7-1409,16-14 0,9-4 859,12 1 1,4 2-860,-10-1 0,0 3 0,-4 4 2261,-1 7 0,-4 5 1,-9 1-2262,-10 5 0,-8 2 0,-9-3 0,-10-1 0,-10-3 0,-4-5 0,-6-4 0,-5-6 0,-2-6 0,3-8 0,-1-6 0,4-4 0,-4-6 0,8-6 0,4-8 0,27 5 0</inkml:trace>
  <inkml:trace contextRef="#ctx0" brushRef="#br1" timeOffset="164160">22596 10875 24575,'43'-13'0,"1"0"0,-1 0 0,-2 0 0,0-1 0,0 0 0,1 0 0,-1-1 0,-2 2 0,3-3 0,-4 3 0,-9 7 0,-2 1 0,22 3 0,-14 1 0,-3 0 0</inkml:trace>
  <inkml:trace contextRef="#ctx0" brushRef="#br1" timeOffset="167060">26447 10669 8191,'36'4'0,"-4"3"0,3 3 2531,6 8 1,-2 5-2532,2 9 0,-11 6 1409,-21 4 0,-13 2-1409,-16-2 0,-10-6 859,-4-6 1,-3-7-860,4-9 0,6-5 6784,19-5-6784,48 4 0,-10 2 0,0 4 0,1 5 0,-5 6 0,-12 5 0,-9 3 0,-14 1 0,-8-1 0,-3-3 0,-3-3 0,-11 9 0,45-19 0,35-5 0,-20 3 0,-7 7 0,-16 13 0,-15 5 0,-10-6 0,-9-1 0,-4-1 0,-4 1 0,-4-1 0,0-4 0,3-6 0,-1-3 0,5-5 0,1-4 0,14-8 0,41-15 0,17 2 0,9 1 0,-7 2 0,4-1 0,1 0 0,6-2 0,2-2 0,-1-4 0,-12 0 0,0-2 0,-2-3 0,-1-4 0,0-7 0,-3-5 0,-1-3 0,-4-3 0,-5 3 0,-2-2 0,-2-3 0,-2 0 0,-2 0 0,-1-2 0,-2 0 0,-1-1 0,-3 0 0,-2 1 0,-2-6 0,-2-1 0,-3 2 0,-4 4 0,-5-5 0,-5 3 0,-8 7 0,-5 10 0,-6 5 0,-4 4 0,-10 5 0,-4 5 0,-3 4 0,8 5 0,-1 2 0,-2 3 0,0 2 0,7 1 0,-2 2 0,0 2 0,1 1 0,-1 2 0,-1 0 0,-1 3 0,1 0 0,-1 2 0,2 1 0,1 2 0,0 0 0,0 2 0,2 0 0,0 2 0,-6 5 0,0 0 0,2 3 0,4 1 0,6 0 0,1 1 0,4 2 0,4 1 0,-1 12 0,6 3 0,7 2 0,9 1 0,8 1 0,5 0 0,3-11 0,3 0 0,3-1 0,2-2 0,2 1 0,3-2 0,3 0 0,1-3 0,2-1 0,2-1 0,2-2 0,0-2 0,2-2 0,2-2 0,0-1 0,2-4 0,1-1 0,2-2 0,0-3 0,1-2 0,0-3 0,2-2 0,-1-2 0,0-3 0,12-2 0,-2-5 0,-2-2 0,-10-2 0,-1-2 0,-6 0 0,0-1 0,-7 0 0,-4-6 0</inkml:trace>
  <inkml:trace contextRef="#ctx0" brushRef="#br1" timeOffset="169326">26083 10878 24575,'33'-21'0,"-6"7"0,3-1 0,9-2 0,3 0 0,2 2 0,1 3 0,-6 5 0,-2 6 0,-7 6 0,-4 6 0,9 22 0,-13 10 0,-11-1 0,-6-4 0,-11-2 0,-13 3 0,-3-14 0,-5 0 0,-11 5 0,-4 0 0,11-8 0,-2-1 0,0 0 0,0-1 0,-1-1 0,2-2 0,-9 3 0,3-5 0,-13 0 0,25-16 0,32-14 0,38-11 0,-5 8 0,5 2 0,-10 5 0,3 0 0,0 1 0,0 2 0,0 0 0,0 2 0,10-1 0,-2 2 0,-10 3 0,-4 3 0,12 7 0,-20 12 0,-11 14 0,-7 11 0,-9-16 0,-5 0 0,-9 6 0,-6-1 0,-10 2 0,-6-2 0,8-12 0,-2-1 0,-1-2 0,1-3 0,-1-2 0,1-1 0,-8-1 0,3-3 0,-12-5 0,27-12 0,22-5 0,3 5 0,4 0 0</inkml:trace>
  <inkml:trace contextRef="#ctx0" brushRef="#br1" timeOffset="173159">7161 16564 24575,'27'9'0,"0"0"0,6 0 0,2 0 0,12 0 0,3-1 0,-13-3 0,1-2 0,1 0 0,1-2 0,1 0 0,0-2 0,1 0 0,-1-1 0,0 0 0,-1 0 0,-1 0 0,0 0 0,15 0 0,-2-1 0,-5 2 0,-3 1 0,-7 0 0,-4 0 0,14 0 0,-22 0 0,-32-4 0,-40-13 0,8 5 0,-2-2 0,-3 0 0,2-1 0,7 4 0,5 0 0,0 3 0,40 14 0,28 13 0,-9-3 0,1 2 0,4 1 0,0 1 0,-5-2 0,-7 1 0,-13 21 0,-25-13 0,-9 0 0,-7 3 0,-3 0 0,6-7 0,2-2 0,-11 9 0</inkml:trace>
  <inkml:trace contextRef="#ctx0" brushRef="#br1" timeOffset="176059">14541 15263 24575,'-3'29'0,"-5"17"0,-1-8 0,-1 3 0,-4 7 0,-1 1 0,-1-1 0,1-2 0,2-10 0,2-4 0,0 2 0,17-23 0,14-8 0,14-3 0,3 1 0,-4 12 0,-12 24 0,-16-7 0,-4 4 0,-8 6 0,-5 0 0,-8-1 0,-6-4 0,-4-7 0,-5-7 0,1-9 0,0-8 0,-14-15 0,23-11 0,18 5 0,7 5 0</inkml:trace>
  <inkml:trace contextRef="#ctx0" brushRef="#br1" timeOffset="177030">14485 15466 24575,'20'-4'0,"18"-1"0,-8 0 0,1 0 0,5 0 0,1 0 0,-4 1 0,-2 1 0,12-2 0,-24 4 0,-13 1 0</inkml:trace>
  <inkml:trace contextRef="#ctx0" brushRef="#br1" timeOffset="179501">14073 16785 24575,'36'0'0,"-6"-2"0,3-1 0,9-4 0,2-4 0,3-4 0,0-5 0,-7-5 0,-3-4 0,-6-5 0,-4-3 0,-4 0 0,-3-1 0,-3 2 0,-3 2 0,-4 5 0,-2 4 0,0-8 0,-10 20 0,-11 9 0,-10 4 0,-5-1 0,3-3 0,9-7 0,5-7 0,0-1 0,-10 14 0,-11 25 0,-1 17 0,6 1 0,14-16 0,22-35 0,21-22 0,-9 14 0,3 1 0,3 1 0,3 5 0,0 8 0,0 6 0,2 9 0,-1 6 0,-1 5 0,-1 4 0,-5 1 0,-2 1 0,4 19 0,-16-23 0,-9-10 0</inkml:trace>
  <inkml:trace contextRef="#ctx0" brushRef="#br1" timeOffset="191393">10201 17610 8191,'37'24'0,"-2"-1"0,7 1 1687,-1-3 1,3 0 0,4-1-1688,-4-3 0,3-1 0,2-1 0,0-4 0,1-3 0,1-3 0,0-2 0,-1-4 704,-1-3 1,-1-3-1,-1-2 1,-2-1-705,6-6 0,-2-1 0,-2 0 573,-11 2 0,-2 1 0,0 7-573,15 13 0,1 13 2261,-12 4 0,0 6 1,2 2-2262,-4-5 0,1 2 0,1-1 0,2 0 0,3 1 0,2-1 0,1-1 0,1-2 0,0-2 0,0-2 0,1-1 0,1-2 0,1-1 0,1-2 0,1 0 0,0-2 0,-7-2 0,0-1 0,1 0 0,0-1 0,0-1 0,2-1 0,1 0 0,0-1 0,0-1 0,0-1 0,-3-1 0,1-1 0,-1-1 0,-1-1 0,-1 0 0,-1-1 0,0-1 0,-3 0 0,0-2 0,3-1 0,-1-1 0,1 0 0,-3 1 0,0 0 0,3 1 0,3-1 0,0 1 0,3 1 0,2 0 0,3-1 0,0 1 0,1 0-295,-6 0 0,1 0 0,1-1 0,1 1 0,1 0 1,0 0-1,-1-1 0,0 1 295,0 0 0,0 0 0,1-1 0,-1 1 0,0 0 0,-1 0 0,0 0 0,-2 0 0,8 0 0,-1 0 0,-1 0 0,-1 0 0,-3 1 0,-2-1 0,3 1 0,-3-1 0,-2 1 0,-4 0 0,1 1 0,-4 0 0,-2 0 0,4 1 0,-5 1 0,16 2 0,-26 1 0,2 2 0,18 1 0,6 0 786,-5-2 0,4 0 1,2-1-787,-5-1 0,2-1 0,1 0 0,0 0 0,-8 0 0,1 0 0,0 0 0,0 1 0,-1-1 0,11 2 0,-1 1 0,-1 0 0,0 1 0,-2 0 0,-1 0 0,-1 2 0,-2-1 0,7 3 0,-2 1 0,-3-1 0,6 1 0,-6 0 0,-18-4 0,1-4 0,6-6 0,5-4 0,6-3 0,-7 2 0,5-2 0,3-1 0,2-1 0,2 0 0,0 0-227,-5 1 1,2 0 0,2-1 0,0 1 0,1-1-1,1 0 1,0 0 0,0 1 226,-3 0 0,1-1 0,0 1 0,1 0 0,0-1 0,0 1 0,-1 0 0,0 1 0,-2 0 0,1 0 0,0 1 0,0-1 0,-1 1 0,-1 1 0,-1 0 0,-2 0 0,-1 2 0,10-1 0,-3 0 0,-1 2 0,-3 1 0,-1 1 0,0 1 0,-2 1 0,-1 1 0,-4 2 0,3 1 0,-4 1 0,-2 1 0,3 2 0,-4 1 0,11 3 0,-24-4 0,-14-4 0,-6-1 0</inkml:trace>
  <inkml:trace contextRef="#ctx0" brushRef="#br1" timeOffset="209099">6854 7671 24575,'0'33'0,"0"-1"0,0 10 0,0 3 0,0-8 0,0 3 0,0 1 0,0 4 0,0 1 0,0 0 0,0 0 0,0 0 0,0 0 0,0 0 0,1 1 0,0-1 0,1-1 0,1 0 0,1-1 0,2-2 0,2-1 0,3-1 0,5-4 0,3-1 0,4-3 0,5-4 0,4-3 0,2-3 0,4-4 0,1-4 0,1-3 0,14 0 0,-2-4 0,-13-5 0,-6-2 0,1-4 0,-27-9 0,-26-26 0,1 11 0,-2-2 0,-2-1 0,0 1 0,-1 5 0,9 4 0,21 8 0,38 26 0,-13-1 0,1 3 0,3 2 0,-9 7 0,-21 12 0,-15 6 0,-12 0 0,-10 2 0,-3 0 0,6-6 0,-2 0 0,-1 0 0,0-3 0,-5 5 0,0-2 0,3-3 0,4 0 0,0 0 0</inkml:trace>
  <inkml:trace contextRef="#ctx0" brushRef="#br1" timeOffset="215962">16816 8705 24575,'0'0'0</inkml:trace>
  <inkml:trace contextRef="#ctx0" brushRef="#br1" timeOffset="218758">16648 8663 24575,'30'-36'0,"0"0"0,0 0 0,0 0 0,0-1 0,1-2 0,2-2 0,1 0 0,1-2 0,0 0 0,-5 5 0,2 0 0,0-2 0,1 0 0,-1 0 0,1 0 0,0 1 0,-1-1-193,0 2 1,0-1 0,0 1 0,0-1 0,0 1 0,-1 1 0,-1 1 0,-2 2 192,7-8 0,0 2 0,-3 1 0,-1 4 0,-4 3 249,13-11 1,-8 10-250,-10 15 0,-19 17 0,-3 2 0</inkml:trace>
  <inkml:trace contextRef="#ctx0" brushRef="#br1" timeOffset="221725">17819 8531 8191,'28'-26'0,"0"0"0,0 1 0,3-5 0,2-2 0,3-3 0,1-2 0,1 0 691,-2 0 1,2-1 0,1-2 0,1 0 0,-1 0-1,0 0-691,0 0 0,0-1 0,0 0 0,0 1 0,-2 0 0,-2 3 730,5-7 0,-1 2 1,-4 2-1,-5 5-730,2-2 0,-8 9 457,-12 13 0,-10 14 0,-2 2 1</inkml:trace>
  <inkml:trace contextRef="#ctx0" brushRef="#br1" timeOffset="222759">18575 8272 24575,'32'-36'0,"0"0"0,0 1 0,3-3 0,2-1 0,-4 3 0,2-1 0,1 0 0,-1 0 0,2 0 0,-1-1 0,0 2 0,-2 2 0,1 1 0,-2 2 0,-3 4 0,2 0 0,-4 6 0,-5 4 0,-13 13 0</inkml:trace>
  <inkml:trace contextRef="#ctx0" brushRef="#br1" timeOffset="224029">13390 8725 24575,'12'-4'0,"23"-22"0,-1-7 0,6-10 0,-10 10 0,1-4 0,2-3 0,1-2 0,-6 7 0,1-1 0,0-2 0,2 0 0,-1-1 0,0 0-170,1-1 1,1-1 0,0-1 0,-1 0 0,0 2 0,0 0 169,2-4 0,-1 1 0,0 1 0,-1 1 0,-2 3 31,0 1 0,-2 2 0,-1 3 0,-4 4 1,3-4-1,-6 8 0,-6 7 0</inkml:trace>
  <inkml:trace contextRef="#ctx0" brushRef="#br1" timeOffset="224962">14309 8438 24575,'27'-45'0,"0"0"0,-3 6 0,2 0 0,1-3 0,-2 5 0,1-1 0,1 0 0,1 0 0,-2 2 0,1-1 0,-1 2 0,0 2 0,2-2 0,0 2 0,-2 3 0,3-2 0,-2 4 0,6-3 0,-16 17 0,-7 7 0</inkml:trace>
  <inkml:trace contextRef="#ctx0" brushRef="#br1" timeOffset="225891">15128 8338 24575,'23'-33'0,"0"1"0,3-7 0,3-4 0,1-3 0,-2 3 0,2-3 0,1-1 0,-1-1 0,-5 9 0,1-1 0,0 0 0,-1 0 0,-1 3 0,1-3 0,0 2 0,-2 1 0,-2 4 0,7-9 0,-6 7 0,-2 9 0,-14 21 0,-3 4 0,0 1 0,-2 0 0</inkml:trace>
  <inkml:trace contextRef="#ctx0" brushRef="#br1" timeOffset="231725">9220 10887 24575,'2'50'0,"0"0"0,1 0 0,-1-8 0,0 2 0,1 0 0,0 2 0,0 6 0,0 3 0,1 0 0,0-1 0,0-1 0,0-1 0,1 0 0,1 0 0,-1-5 0,2 0 0,0-1 0,2 0 0,0-1 0,2-1 0,2 0 0,1 0 0,2-1 0,1 0 0,3 0 0,2-1 0,4 2 0,2-1 0,3 0 0,3-3 0,-1-5 0,2-2 0,2 0 0,3-2 0,2-1-317,0-4 1,3-1 0,2-1 0,2-1 0,1-1 0,0-1 316,-4-4 0,1 0 0,1-1 0,1 0 0,0-2 0,0-1 0,-1 0 0,6 0 0,0-1 0,0-1 0,0-1 0,-2-2 0,-1 0 91,-1-2 0,-1 0 1,-1-2-1,-3 0 1,-4-2-92,1-1 0,-3-1 0,-8-4 0,6-19 0,-40-5 0,-10-7 0,0 2 0,-4-3 0,0 0 0,-1-4 0,-2-1 0,1 1 480,0 5 0,0 0 0,11 5-480,32-14 0,18 47 0,11 16 0,-9 0 0,2 4 0,-2 4 0,2 4 0,-2 3 0,-6 4 0,-11 2 0,-5 2 0,-9 1 0,-10-1 0,-7 1 0,-4-2 0,-4-4 0,-4-1 0,-2-3 0,-6 8 0,0-7 0,-6 4 0,23-27 0</inkml:trace>
  <inkml:trace contextRef="#ctx0" brushRef="#br1" timeOffset="233962">15106 12422 24575,'26'-27'0,"0"-1"0,1 0 0,6-8 0,1-2 0,1-2 0,-2 4 0,0-3 0,1 0 0,-1 0 0,0-1 0,-1 0 0,0 1 0,-1 1 0,2-5 0,-2 2 0,-2 4 0,1-4 0,-4 9 0,-1 7 0,-19 29 0,-7 6 0,0-2 0</inkml:trace>
  <inkml:trace contextRef="#ctx0" brushRef="#br1" timeOffset="234892">16211 12365 24575,'22'-37'0,"0"1"0,-1 0 0,1 0 0,1-2 0,-1 1 0,1-1 0,0 1 0,2-3 0,-1-1 0,1 2 0,-2 2 0,2-3 0,-1 3 0,-3 5 0,-2 5 0,-3 7 0,-4 10 0,-11 15 0,-2 0 0,0 0 0</inkml:trace>
  <inkml:trace contextRef="#ctx0" brushRef="#br1" timeOffset="235628">16951 12343 8191,'11'-12'0,"11"-8"0,5-7 1687,1-2 1,2-3 0,1-2-1688,-3 2 0,1-2 0,0-1 0,0 0 704,0-1 1,-1-1-1,1 1 1,-3 1-705,1-2 0,-2 0 0,-2 5 859,-1 0 1,-3 6-860,-1 6 1696,-13 17 0,-4 5 0,-1-1 0</inkml:trace>
  <inkml:trace contextRef="#ctx0" brushRef="#br1" timeOffset="236528">17756 12272 24575,'23'-40'0,"-4"12"0,3-5 0,3-3 0,3-1 0,2-4 0,2-2 0,0 0 0,-2 4 0,0-1 0,1-1 0,0 1 0,-1 0 0,-1 4 0,0 0 0,-1 0 0,0 2 0,-2 3 0,6-9 0,-2 3 0,-5 6 0,10-12 0,-27 35 0</inkml:trace>
  <inkml:trace contextRef="#ctx0" brushRef="#br1" timeOffset="237528">18653 12607 24575,'5'-33'0,"0"5"0,2-4 0,2-5 0,3-5 0,2-3 0,2 1 0,2-3 0,2-1 0,1 0 0,-2 5 0,1-2 0,2 0 0,0 1 0,1 1 0,1 0 0,1 0 0,0 1 0,0 2 0,0 1 0,3 0 0,-1 1 0,0 3 0,-1 3 0,12-13 0,-3 8 0,3-2 0,-25 27 0,-10 9 0</inkml:trace>
  <inkml:trace contextRef="#ctx0" brushRef="#br1" timeOffset="244291">16812 16112 24575,'33'-35'0,"1"1"0,0 0 0,-1-1 0,1 1 0,-3 2 0,1 0 0,1-2 0,0 0 0,1-1 0,0 0 0,1 0 0,-2 0 0,1 0 0,1 0 0,0-2 0,-1 1 0,1 1 0,-1-1 0,-1 2 0,2-3 0,0 1 0,0-1 0,-1 2 0,-1 0 0,-2 2 0,-1 2 0,7-9 0,-2 3 0,-3 3 0,-6 5 0,-1 0 0,-9 9 0,-12 10 0,-8 11 0,0 0 0</inkml:trace>
  <inkml:trace contextRef="#ctx0" brushRef="#br1" timeOffset="245125">17813 15961 24575,'24'-31'0,"6"-6"0,8-7 0,-11 13 0,2-1 0,1-2 0,1 0 0,2-3 0,2-2 0,-1 1 0,0 1 0,-3 4 0,-1-1 0,0 3 0,-4 2 0,10-8 0,-7 8 0,-8 9 0,-18 19 0,-4 3 0</inkml:trace>
  <inkml:trace contextRef="#ctx0" brushRef="#br1" timeOffset="245793">18585 15757 8191,'20'-20'0,"12"-12"0,7-7 1265,-12 11 1,3-1 0,0-2 0,1-1-1266,3-2 0,2-1 0,-1-1 0,-1 2 402,7-6 1,-2 0-1,-3 5 1,-5 3 0,-5 7-1,-9 10 1</inkml:trace>
  <inkml:trace contextRef="#ctx0" brushRef="#br1" timeOffset="246824">13444 15774 24575,'29'-42'0,"-1"1"0,1-1 0,-3 7 0,1 0 0,2-1 0,0-1 0,2-2 0,1-2 0,0 2 0,0 1 0,4-4 0,0 2 0,-3 6 0,-3 5 0,-5 7 0,-7 9 0,-14 13 0</inkml:trace>
  <inkml:trace contextRef="#ctx0" brushRef="#br1" timeOffset="247998">14192 15685 8191,'29'-33'0,"-3"2"0,7-7 0,2-3 836,-4 7 1,2-3-1,1-1 1,2-2 0,1 1-837,-3 2 0,2-1 0,1-1 0,0 0 0,-1 1 0,0 1 0,4-4 0,0 0 0,-1 1 0,-1 2 0,-2 3 416,8-7 1,-3 4 0,-5 6 0,-8 9 0,-7 6-1,-11 11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20:22.370"/>
    </inkml:context>
    <inkml:brush xml:id="br0">
      <inkml:brushProperty name="width" value="0.05292" units="cm"/>
      <inkml:brushProperty name="height" value="0.05292" units="cm"/>
      <inkml:brushProperty name="color" value="#00B050"/>
    </inkml:brush>
  </inkml:definitions>
  <inkml:trace contextRef="#ctx0" brushRef="#br0">26196 5802 24575,'-21'18'0,"-1"1"0,-9 9 0,-3 4 0,6-6 0,-1 1 0,1 0 0,-2 2 0,-1 0 0,3-1 0,-8 7 0,4-2 0,10-9 0,4-2 0,1 5 0,37-15 0,8-12 0,5-3 0,13-2 0,3-1 0,-10 0 0,0 0 0,1 0 0,-1 0 0,1-1 0,-1 1 0,14-3 0,-2 1 0,-8 2 0,-2-1 0,-8 2 0,-4-1 0,10-5 0,-17 1 0,-23-2 0,-31-13 0,3 5 0,-2-3 0,-5-3 0,-1-2 0,4 1 0,3 0 0,-10-10 0,23 20 0,11 10 0</inkml:trace>
  <inkml:trace contextRef="#ctx0" brushRef="#br0" timeOffset="12600">17072 8178 24575,'-45'28'0,"1"0"0,8-5 0,0 1 0,-2 2 0,-5 4 0,-3 2 0,3-1 0,3-2 0,1 0 0,4-2 0,-3 2 0,11-2 0,17 0 0,36-23 0,14-8 0,-1 1 0,5-1 0,2-1 0,-5 1 0,2 0 0,1-1 0,0 1 0,-1 0 0,2 0 0,-2 0 0,-2 1 0,4 0 0,-2 1 0,-4 0 0,2 0 0,-7 1 0,-2 0 0,-30 0 0,-29-8 0,2 0 0,-3 0 0,-2-2 0,0-1 0,3 1 0,3 0 0,-1-2 0,18 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8:27:38.232"/>
    </inkml:context>
    <inkml:brush xml:id="br0">
      <inkml:brushProperty name="width" value="0.05292" units="cm"/>
      <inkml:brushProperty name="height" value="0.05292" units="cm"/>
      <inkml:brushProperty name="color" value="#FF0000"/>
    </inkml:brush>
  </inkml:definitions>
  <inkml:trace contextRef="#ctx0" brushRef="#br0">5726 11000 8191,'25'43'0,"-1"-5"0,2 5 1687,-3-7 1,2 3 0,1 0-1688,3 4 0,2 1 0,-1-3 939,-3-6 0,1-3 1,-1-2-940,9 5 0,0-6 859,-7-9 1,0-6-860,21-7 3392,-18-21 0,0-10-3392,1-7 0,1-6 0,3-3 0,-8 6 0,2-2 0,1-3 0,0 0 0,1-1-136,-2 2 0,0-1 1,1-1-1,0 0 1,0 0-1,0 1 136,-1 0 0,0 1 0,0-1 0,0 1 0,-1 2 0,-1 0 0,7-8 0,-1 0 0,-1 3 0,-4 4 0,-1 3 0,-3 4 0,-3 4 0,11-9 0,-26 28 0,-5 7 0</inkml:trace>
  <inkml:trace contextRef="#ctx0" brushRef="#br0" timeOffset="13566">15716 6203 24575,'46'-4'0,"-1"0"0,-5 1 0,2 0 0,2-1 0,-1 1 0,2 0 0,2 0 0,0 0 0,-4 0 0,1 0 0,1 0 0,0 0 0,-1 0 0,2-1 0,1 1 0,-1-1 0,0 0 0,0-1 0,0 1 0,-1-1 0,0 0 0,0 0 0,-1-1 0,9-1 0,0-1 0,-1 1 0,-1-1 0,-3 0 0,0 1 0,-1-1 0,-1 1 0,-3 0 0,0 1 0,0-1 0,-1 1 0,12-2 0,-1-1 0,0 1 0,0 1 0,0 0 0,0 0 0,1 0 0,1 0 0,0 1 0,-11 2 0,0 0 0,1 0 0,0 1 0,2 1 0,0-1 0,1 2 0,-1-1 0,-1 1 0,1 0 0,-2 0 0,1 1 0,-2 0 0,-1 1 0,0 0 0,-2 0 0,11 0 0,-2 0 0,-1 0 0,-4 1 0,0-1 0,-1 0 0,-4 0 0,0 0 0,-2 0 0,12-2 0,-3 0 0,-9 1 0,-4-1 0,3-1 0,-27 1 0,-16-1 0,-6-2 0,2 1 0,3-1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31:20.917"/>
    </inkml:context>
    <inkml:brush xml:id="br0">
      <inkml:brushProperty name="width" value="0.05292" units="cm"/>
      <inkml:brushProperty name="height" value="0.05292" units="cm"/>
      <inkml:brushProperty name="color" value="#FF0000"/>
    </inkml:brush>
  </inkml:definitions>
  <inkml:trace contextRef="#ctx0" brushRef="#br0">7471 6662 24575,'0'0'0</inkml:trace>
  <inkml:trace contextRef="#ctx0" brushRef="#br0" timeOffset="5740">7576 6486 24575,'-4'29'0,"-3"9"0,-3 10 0,-4 2 0,3-10 0,2-10 0,4-11 0,3-11 0,2-6 0</inkml:trace>
  <inkml:trace contextRef="#ctx0" brushRef="#br0" timeOffset="51707">7517 6516 24575,'8'-28'0,"-1"0"0,1 1 0,0 0 0,0 0 0,-1 0 0,3-19 0,-3 5 0,-5 2 0,1-1 0,0 4 0,-2 10 0,0 12 0,0 10 0,1 15 0,0 24 0,0-7 0,-1 2 0,0 3 0,0 0 0,0-1 0,-1-3 0,0 18 0,-1-10 0,0-1 0,-1-4 0,1-5 0,1-12 0,0-6 0</inkml:trace>
  <inkml:trace contextRef="#ctx0" brushRef="#br0" timeOffset="56707">7408 6182 24575,'28'2'0,"2"-3"0,6-11 0,-2-14 0,-5-15 0,-6-7 0,-5 6 0,-6 13 0,-6 16 0,-4 20 0,-2 17 0,-3 12 0,-1 3 0,0-8 0,1-15 0,1-8 0</inkml:trace>
  <inkml:trace contextRef="#ctx0" brushRef="#br0" timeOffset="57247">7365 6023 24575,'0'0'0</inkml:trace>
  <inkml:trace contextRef="#ctx0" brushRef="#br0" timeOffset="59281">7365 6023 24575,'-38'34'0,"3"4"0,15-13 0,3 2 0,2 4 0,3 1 0,2 6 0,2 2 0,0 6 0,2 2 0,2 2 0,0 2 0,1 1 0,1-1 0,2 0 0,2 0 0,0-2 0,3-1 0,2 0 0,3-1 0,2-3 0,5-3 0,1-5 0,5-3 0,3-5 0,4-4 0,3-6 0,2-3 0,2-6 0,1-3 0,1-1 0,1-5 0,-1-4 0,-1-6 0,0-5 0,-2-6 0,0-9 0,-3-6 0,-10 5 0,-2-4 0,-1-1 0,-1-6 0,-1-1 0,-1-2 0,-1 0 0,-2-1 0,-1 0 0,-3 4 0,0 0 0,-3 1 0,1-12 0,-4 3 0,-6 4 0,-4 2 0,-5 0 0,-4 0 0,-4-1 0,-3 2 0,-4 2 0,-1 1 0,0 5 0,-1 4 0,4 5 0,-1 3 0,-20-8 0,-3 14 0,18 11 0,-1 3 0,-6 0 0,-2 2 0,0 1 0,1 1 0,4 0 0,2 0 0,-14 4 0,18 0 0,12-2 0,9-1 0,4-1 0,2 2 0,1-2 0,0 1 0</inkml:trace>
  <inkml:trace contextRef="#ctx0" brushRef="#br0" timeOffset="68377">15076 5929 24575,'37'0'0,"17"2"0,-22 4 0,-2 6 0,1 10 0,-8 8 0,-12 10 0,-11 6 0,-7-11 0,-4 1 0,-3-1 0,-10 15 0,-4-4 0,1-13 0,1-4 0,-6 4 0,36-16 0,44-7 0,-10-5 0,3-2 0,4 0 0,-1 0 0,-7-2 0,-4 0 0,3-1 0,-12-2 0,15-9 0,-10-3 0,1-5 0,5-10 0,-2-7 0,-12 6 0,-3-3 0,-3-2 0,-4-4 0,-4-1 0,-4-1 0,-5-1 0,-6-1 0,-4 1 0,-5 2 0,-5 0 0,-3 4 0,-6 1 0,-3 2 0,-2 3 0,-3 3 0,-2 2 0,-2 3 0,2 3 0,0 2 0,-1 2 0,3 3 0,0 2 0,0 2 0,-14 0 0,1 5 0,3 6 0,1 6 0,0 6 0,1 7 0,1 5 0,2 6 0,4 4 0,3 4 0,4 3 0,6 2 0,6 2 0,6 2 0,7-14 0,2 1 0,1 0 0,2 1 0,1 2 0,0-2 0,2 0 0,1 0 0,2-1 0,3 15 0,4-3 0,5-6 0,4-2 0,6-5 0,5-4 0,4-3 0,4-4 0,1-4 0,3-4 0,1-4 0,1-4 0,0-3 0,0-4 0,3-3 0,-1-4 0,2-5 0,0-3 0,1-2 0,-2-2 0,-3-1 0,-1 0 0,-5 1 0,-1 0 0,-6 2 0,0-1 0,-6 2 0,-1 1 0,12-11 0,-11 0 0,-7-10 0,-8 8 0,0-3 0,2-4 0,1 0 0,0 1 0,0 2 0,9-16 0,-9 23 0,-5 12 0,-6 7 0</inkml:trace>
  <inkml:trace contextRef="#ctx0" brushRef="#br0" timeOffset="75539">21685 5599 8191,'30'-9'0,"16"-2"2531,-18 4 1,2 2-2532,-1 2 0,-1 4 2818,12 22-2818,-25 0 0,-5 7 859,-5 8 1,-6 4-860,-7 4 0,-7-1 3392,-5-2 0,-6-4-3392,-2-8 0,-2-4 0,4-9 0,1-3 0,-7 1 0,26-11 0,34-2 0,23 1 0,-21-1 0,-2 2 0,17 11 0,-48 23 0,-29-2 0,-17 0 0,18-13 0,-4-1 0,-1 0 0,0 0 0,-2-1 0,-2 1 0,1-2 0,2-1 0,-6 0 0,2-1 0,5-3 0,4-4 0,11-5 0,17-7 0,26-8 0,20-2 0,-10 3 0,3 0 0,6-3 0,2 0 0,6-5 0,-1-2 0,0-3 0,-2-3 0,-5-2 0,-4-2 0,-6-1 0,-5-3 0,-6-3 0,-6-2 0,-3-3 0,-5-1 0,-4-4 0,-5 1 0,-3-1 0,-4 1 0,-2 3 0,-3 2 0,0 4 0,-3 2 0,-2 3 0,-3 2 0,-5 3 0,-5 3 0,-8 1 0,-5 3 0,11 7 0,-2 1 0,0 2 0,-2 1 0,1 2 0,-1 3 0,-14 2 0,2 5 0,5 7 0,5 7 0,4 8 0,4 6 0,3 8 0,5 6 0,10-12 0,1 2 0,3 1 0,0 1 0,3 0 0,2 1 0,0-2 0,3 0 0,3 0 0,5 13 0,8-3 0,10-7 0,10-4 0,-5-17 0,4-2 0,4-4 0,7-1 0,4-4 0,1-2 0,3-3 0,2-2 0,-1-2 0,-2-2 0,-1-1 0,-2-1 0,-6-1 0,-1 0 0,-4-1 0,3-1 0,-5 1 0,-2-1 0,-20 4 0</inkml:trace>
  <inkml:trace contextRef="#ctx0" brushRef="#br0" timeOffset="77673">21346 5807 24575,'42'-20'0,"-14"8"0,2 0 0,8 0 0,0 1 0,0 2 0,-2 1 0,17 1 0,-20 11 0,-17 12 0,-9 12 0,-11 10 0,-13 2 0,-16-2 0,7-22 0,-2-1 0,-3-3 0,-1-1 0,3-4 0,1 0 0,-8-1 0,45-4 0,16-4 0,7-1 0,8 0 0,3-1 0,0 0 0,-2 1 0,-10-1 0,-6 2 0,-1 7 0,-19 12 0,-7 16 0,-8 9 0,-10 2 0,-12-2 0,12-22 0,-2-1 0,0 0 0,-1-2 0,-16 11 0,16-12 0,13-10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33:03.622"/>
    </inkml:context>
    <inkml:brush xml:id="br0">
      <inkml:brushProperty name="width" value="0.05292" units="cm"/>
      <inkml:brushProperty name="height" value="0.05292" units="cm"/>
      <inkml:brushProperty name="color" value="#FF0000"/>
    </inkml:brush>
  </inkml:definitions>
  <inkml:trace contextRef="#ctx0" brushRef="#br0">19858 4251 24575,'-37'-2'0,"-1"-1"0,3-1 0,-3-1 0,-2-1 0,-10-2 0,-3 0 0,0-1 0,11 2 0,1 0 0,-1 0 0,3 1 0,-5-2 0,2 1 0,3 1 0,-3 1 0,6 1 0,3 4 0,55-3 0,7-2 0,10 0 0,4-1 0,-4 0 0,4 0 0,3-1 0,2 0 0,1 0-229,2-1 1,1 0 0,3 0 0,0-1 0,1 1-1,0 0 229,-6 1 0,0 0 0,1 0 0,0-1 0,0 2 0,-1-1 0,-1 0 0,2 1 0,-1-1 0,0 1 0,-1-1 0,-2 1 0,-3 1 0,7-1 0,-3 0 0,-3 2 0,-4 0 0,12-1 0,-24 5 0,-46 8 0,-13 0 0,-13 1 0,-3 1 0,2-1 0,-3 1 0,-2 1 0,0 0 0,-3 0 0,-2 1 0,1 0 0,2-1 0,-9 1 0,3 0 0,16 0 0,19 5 0,49-13 0,30-7 0,5-1 0,-15 3 0,4-1 0,3 0 0,0 0 0,0 0 0,-5 0 0,0 0 0,1 0 0,-1 1 0,-1-1 0,-1 1 0,1-1 0,-1 1 0,-1-1 0,-3 1 0,-5 0 685,24 0 0,-28 2-685,-49 2 0,-15 1 0,-5-1 0,-2 0 0,2 1 0,-4 3 0,56-2 0,22-3 0,0-1 0,-18-1 0,-16 0 0</inkml:trace>
  <inkml:trace contextRef="#ctx0" brushRef="#br0" timeOffset="15966">7676 5920 8191,'36'18'0,"0"0"0,7 1 0,6 1 0,4 1 1175,-5-3 0,4 0 0,1-1 1,2-2-1176,-6-2 0,2-2 0,1 0 0,0-4 0,0-3 0,-2-3 0,2-4 0,-2-3 0,1-1 0,-2-3 0,-4-1 0,0-3 0,-1-2 0,-1 0 0,-1-1 715,5-3 1,0-2-1,-3 1 1,-1 2-716,2-3 0,-2 2 0,-3 6 881,5 9 1,-4 8-882,-4 8 0,-2 3 3324,4 0 0,1-1-3324,3-1 0,2-4 205,1-5 0,1-5-205,1-3 0,0-6 0,3-5 0,-1-5 0,-2-3 0,-1-1 0,-4 1 0,-2 3 0,-3 3 0,-1 6 0,-1 9 0,2 6 0,4 6 0,2 5 0,5 6 0,-1 4 0,-15-6 0,-1 1 0,-1 1 0,11 6 0,-1-1 0,-2-3 0,0-5 0,1-10 0,1-7 0,4-10 0,0-8 0,2-7 0,-2-6 0,-16 8 0,-2-3 0,-2-1 0,9-12 0,-5 0 0,-5 2 0,-3 0 0,-4 2 0,-3 0 0,-2 2 0,-2-1 0,-2 0 0,-3 0 0,-7-4 0,-7 0 0,-15-6 0,-11 2 0,2 12 0,-5 1 0,-4 3 0,5 5 0,-3 1 0,-1 2 0,-1 2 0,-3 0 0,-1 2 0,-1 1 0,-1 2 0,0 1 0,0 2 0,-1 1 0,0 1 0,0 1 0,-1 1 0,0 1 0,0 1 0,-1 0 0,1 2 0,-1 0 0,1 1 0,0 0 0,0 1 0,0 1 0,1 0 0,1 1 0,1 0 0,1 0 0,0 1 0,3-1 0,1 1 0,0 0 0,1-1 0,-12 2 0,1 0 0,0-1 0,1-1 0,1 0 0,-1 0 0,-1-1 0,0-1 0,0 0 0,-3 0 0,0 0 0,0 0 0,0 1 0,0 1 0,0 0 0,13-1 0,0 2 0,1-1 0,-1 2 0,0-1 0,0 1 0,1 1 0,0 1 0,-11 2 0,0 2 0,2 0 0,6 0 0,1 1 0,1 1 0,6 0 0,2 1 0,0 1 0,2 2 0,-1 2 0,1 0 0,-5 3 0,-1 0 0,0 2 0,-5 1 0,-2 1 0,1-1 0,-1 1 0,-1 0 0,1-1 0,5-2 0,0-1 0,1 0 0,6-3 0,1 1 0,2-1 0,-10 12 0,3 0 0,4 2 0,4 1 0,4 0 0,4 2 0,4-2 0,6 2 0,8-3 0,8 1 0,10-1 0,9-2 0,12-1 0,8-4 0,-9-10 0,4-3 0,1-2 0,4-3 0,0-3 0,1-2 0,0-3 0,0-3 0,-1-1 0,-3-3 0,0-1 0,-1-1 0,-3 0 0,-1-2 0,-1 1 0,13-4 0,-2-1 0,-3-1 0,-2-1 0,-4 0 0,-3 0 0,-5 1 0,-3 1 0,12-8 0,-16 12 0,2 5 0,5 0 0,2 0 0,-6 1 0,-11 1 0,-10 2 0,-2 0 0</inkml:trace>
  <inkml:trace contextRef="#ctx0" brushRef="#br0" timeOffset="33135">7603 9481 24575,'38'-17'0,"0"0"0,-1 0 0,6-2 0,1-1 0,1 0 0,-7 3 0,2 0 0,0 1 0,0 1 0,10-2 0,0 1 0,-2 5 0,-6 5 0,-1 3 0,-1 3 0,-3 3 0,-1 3 0,1 0 0,3-1 0,1 0 0,1-2 0,5-5 0,2-2 0,1-4 0,-10 0 0,1-3 0,0-2 0,0 0 0,0-1 0,-1-1 0,1 0 0,-1 1 0,12-4 0,-2 1 0,1 3 0,-1 5 0,-1 2 0,1 3 0,2 2 0,0 3 0,2-1 0,-11 1 0,1 0 0,0-1 0,0 1 0,2-2 0,0 1 0,0-1 0,0 0 0,2-1 0,0 0 0,1-1 0,-1 1 0,4 0 0,0 0 0,0 0 0,0 1 0,1-1 0,0 0 0,-1 1 0,-1-1 0,-5 0 0,-1 0 0,-1 0 0,-3-1 0,1 0 0,-3-1 0,-2 2 0,3 2 0,-3 5 0,0 12 0,0 7 0,-3-2 0,2 4 0,2-1 0,6 3 0,2 0 0,1-1 0,-3-3 0,1-2 0,0-3 0,-4-6 0,1-3 0,-1-3 0,-3-5 0,1-3 0,0-3 0,2-1 0,0-3 0,1-1 0,1-1 0,0-2 0,1 0 0,1-1 0,0 0 0,1 0 0,1 0 0,1 1 0,0 1 0,-1 0 0,-1 2 0,1 1 0,-1 0 0,1 2 0,-1 1 0,-1 2 0,0 0 0,0 2 0,-4 1 0,-1 1 0,-1 1 0,12 1 0,-3 2 0,-12-1 0,-5 0 0,1 3 0,-3-4 0,11-3 0,11 0 0,-4 3 0,7 0 0,4 2 0,1 0 0,-12-1 0,2 1 0,2-1 0,0 2 0,0-1 0,0 0 0,-1 0 0,2 1 0,-1 0 0,0-1 0,-2 1 0,-1 0 0,-1 0 0,0 1 0,-2-1 0,-1 1 0,-3-2 0,8 0 0,-4 0 0,1-2 0,0-2 0,-1-1 0,3-1 0,-6-1 0,1 0 0,2 0 0,0 0 0,5 0 0,1-1 0,0 1 0,-1 0 0,-1 0 0,-1-1 0,-1 1 0,0 1 0,8-1 0,-1 1 0,-3 0 0,-6 0 0,-2 1 0,-2 0 0,8-1 0,-4 0 0,-9 1 0,-1 0 0,-4 1 0,0 1 0,0 0 0,1 1 0,1-1 0,-2 0 0,19 1 0,-21-2 0,-14-1 0,-6 0 0,-2 0 0,-3 0 0,0-2 0,-1-1 0,-1 0 0,-1 1 0</inkml:trace>
  <inkml:trace contextRef="#ctx0" brushRef="#br0" timeOffset="133364">8641 13371 24575,'41'27'0,"0"0"0,-8-5 0,1 1 0,3 0 0,-2-3 0,1 0 0,3 0 0,0-1 0,3-1 0,1 0 0,1-2 0,1-3 0,2-1 0,2-3 0,1-3 0,0-3 0,-6-3 0,1-3 0,0-1 0,1-3 0,-1 0 0,2-3 0,0-1 0,0-1 0,0-1 0,0-1 0,-1 0 0,1 0 0,0-2 0,0 1 0,-1 1 0,-2 0 0,0 0 0,-1 1 0,0 1 0,0 3 0,6 1 0,-1 3 0,1 2 0,-1 3 0,-1 3 0,-1 3 0,0 2 0,0 0 0,-1 2 0,-1 1 0,0 1 0,-1 0 0,-1 0 0,-1 0 0,0 0 0,0-1 0,11 1 0,-1-1 0,1-2 0,-1-3 0,1-1 0,1-2 0,-9-1 0,-1-2 0,2 0 0,0-1 0,5-2 0,0 0 0,1-1 0,1-1 0,-6 2 0,0-1 0,0-1 0,1 1 0,-1 1 0,1-1 0,0 0 0,0 1 0,-1 0 0,-1 0 0,6 0 0,-1 1 0,-1 0 0,-3 0 0,1 2 0,-2 0 0,-4 0 0,1 0 0,-2 2 0,7 1 0,7 3 0,-14-1 0,5 1 0,3 0 0,3 1 0,3-1-349,-8 0 0,2-1 1,3 1-1,1-1 1,1 0-1,1 1 0,1-1 1,0 0 348,-5 0 0,0-1 0,2 1 0,1-1 0,-1 1 0,2-1 0,-1 0 0,0 0 0,0 0 0,-1-1 0,-1 1 0,1-1 0,0 0 0,0 0 0,0-1 0,0 1 0,-2-1 0,0 0 0,-1 0 0,-1-1 0,8 0 0,0 0 0,-1 0 0,-1-1 0,-2 0 0,-3 0 0,-2 0 0,9-1 0,-3 0 0,-3 0 0,-6-1 0,10 0 0,-3 1 0,-11 3 0,2 2 0,5 0 0,-5 0 0,4 1 0,3 0 0,3 1 0,3 0 0,2-1-349,-13-1 1,3 0 0,1 1-1,2-1 1,1 0 0,1 0 0,1 0-1,1 0 1,0 0 0,1 0 0,-1-1 348,-4 1 0,0-1 0,1 0 0,1 0 0,0 0 0,1 0 0,0-1 0,1 1 0,-1 0 0,1-1 0,-1 0 0,0 0 0,0 0 0,0 0 0,2-1 0,1 0 0,0 1 0,1-1 0,-1-1 0,0 1 0,0-1 0,0 1 0,-1-1 0,-1 0 0,-1-1 0,0 1 0,-2-1 218,4 1 1,1-2-1,-1 1 1,-1-1-1,0 1 1,-3-1-1,0-1 1,-3 1-1,-1-1 1,-3 1-219,15-3 0,-3 0 0,-4 0 0,-4 0 0,-4 0 0,1-1 0,-6 1 0,2 2 0,8 1 0,2 3 0,7 0 0,-17-1 0,4 1 0,2 0 0,2 1 0,3-1 0,1 1 0,1-1-297,-4 0 0,1 0 1,2 1-1,2-1 0,0 0 1,2 1-1,0-1 1,0 0-1,1 0 0,0 0 297,-6 0 0,1-1 0,1 1 0,0 0 0,1-1 0,0 0 0,0 1 0,-1-1 0,1 0 0,-1 0 0,0 0 0,-1 0 0,1 0 0,0-1 0,1 1 0,-1 0 0,0-1 0,0 1 0,-1-1 0,-1 0 0,-1 0 0,-2-1 0,0 1 452,5-1 0,0 0 0,-2 0 0,0-1 0,-2 0 0,-2 1 0,-2-2 0,-3 1-452,15-2 0,-4 0 0,-4-1 0,-1-1 0,-7-1 0,-2-1 0,-1-1 0,3-1 0,1-1 0,2-1 0,2 0 0,0-1 0,1-1-117,-2 2 0,0-1 1,1 0-1,1 0 1,0 0-1,0 0 117,1 0 0,2 0 0,0-1 0,-1 2 0,-1-1 0,-2 2 0,10-3 0,-1 1 0,-3 1 0,-7 2 0,10 0 0,-12 3 0,-10 2 0,-29 5 0,-8 1 0</inkml:trace>
  <inkml:trace contextRef="#ctx0" brushRef="#br0" timeOffset="178165">3928 19327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39:58.913"/>
    </inkml:context>
    <inkml:brush xml:id="br0">
      <inkml:brushProperty name="width" value="0.05292" units="cm"/>
      <inkml:brushProperty name="height" value="0.05292" units="cm"/>
      <inkml:brushProperty name="color" value="#FF0000"/>
    </inkml:brush>
  </inkml:definitions>
  <inkml:trace contextRef="#ctx0" brushRef="#br0">9323 8806 24575,'-33'-15'0,"0"0"0,-4 0 0,-2 0 0,-4 0 0,-1 0 0,-2 1 0,-1-1 0,1 0 0,-1 0 0,-1-1 0,0 1 0,-3-2 0,-1 0 0,13 6 0,-2-1 0,0 1 0,-3-1 0,-1 0 0,0 0 0,-3-1 0,0 1 0,0-1 0,0 0 0,0 1 0,1 0 0,4 0 0,0 1 0,1 0 0,4 1 0,1 0 0,2 0 0,-13-2 0,2 1 0,3 1 0,-1 1 0,0 1 0,-1 0 0,0 1 0,-1 0 0,0-1 0,1 1 0,2 0 0,1-1 0,2 1 0,1 0 0,1 1 0,0 1 0,3 0 0,-1 2 0,4 0 0,0 1 0,0 1 0,0 1 0,-1 0 0,0 0 0,-3 0 0,-1 0 0,-3-1 0,-1 1 0,3-1 0,1 0 0,7 0 0,3 0 0,-7 0 0,23 1 0,7 0 0</inkml:trace>
  <inkml:trace contextRef="#ctx0" brushRef="#br0" timeOffset="73074">3125 9899 24575,'38'31'0,"0"1"0,0-1 0,0 0 0,0 1 0,-1-4 0,0 0 0,0-1 0,-1-2 0,0-2 0,4 1 0,-2-3 0,1-2 0,-1-2 0,9 1 0,-1-3 0,1-3 0,-3-3 0,1-3 0,0-2 0,-1-2 0,1-2 0,-1 0 0,2-1 0,0-1 0,0-1 0,-1 1 0,1-1 0,-2 1 0,-2-1 0,-1 1 0,-1 0 0,15 0 0,-2 2 0,-6 1 0,0 2 0,-4 1 0,-1 0 0,-3 1 0,0 0 0,-2-1 0,0 0 0,1-1 0,0-2 0,4-1 0,0-2 0,4-3 0,1-2 0,6-2 0,2-1 0,-16 2 0,1 0 0,0-1 0,1 1 0,0 0 0,0 0 0,0 1 0,0-1 0,0 1 0,-3 0 0,-1 1 0,0 0 0,15-2 0,-2 1 0,-6 1 0,-3 1 0,7 1 0,-17 2 0</inkml:trace>
  <inkml:trace contextRef="#ctx0" brushRef="#br0" timeOffset="76278">6077 10181 8191,'29'0'0,"0"2"0,5 0 2531,13 3 1,4 1-2532,-8 1 0,2 0 0,0 0 939,3 2 0,0 0 1,-1 1-940,0-1 0,0 0 0,0-1 573,-3-1 0,1 0 0,-1-1-573,0-2 0,-1 0 0,1-1 2261,0-1 0,0 0 1,0 0-2262,0 0 0,1-1 0,0 1 0,0 0 0,-1 1 0,0 0 0,-2 1 0,-1-1 0,0 1 0,-3 0 0,-1-1 0,-2 1 0,13 1 0,-4-2 0,-8-1 0,-4-1 0,12-1 0,-20-3 0,-12 1 0,-7 0 0</inkml:trace>
  <inkml:trace contextRef="#ctx0" brushRef="#br0" timeOffset="81454">7247 8937 24575,'31'-2'0,"0"-1"0,-2 1 0,-1-1 0,1 1 0,-2-1 0,4 0 0,-20 2 0</inkml:trace>
  <inkml:trace contextRef="#ctx0" brushRef="#br0" timeOffset="83183">7448 8824 8191,'0'22'0,"3"17"2531,0-12 1,0 2-2532,2 5 0,0 0 1409,1-2 0,-1-1-1409,4 21 429,-3-15 1,-4-20 0,-1-9 0</inkml:trace>
  <inkml:trace contextRef="#ctx0" brushRef="#br0" timeOffset="84126">7461 9226 8191,'8'-8'0,"8"-14"5063,5-13-5063,6-11 2818,-3 0-2818,-6 14 1719,-7 12-1719,-3 6 6784,0-2-6784,2-3 0,0 2 0,-5 6 0,-2 7 0</inkml:trace>
  <inkml:trace contextRef="#ctx0" brushRef="#br0" timeOffset="85551">7631 8816 24575,'-8'27'0,"1"0"0,-9 20 0,0-4 0,7-21 0,8-15 0,3-8 0,1-1 0,-1 0 0,0-3 0,0 2 0,2 0 0,4 7 0,7 25 0,5 20 0,-10-17 0,0 1 0,-1 3 0,0-1 0,-2-2 0,-1-1 0,-1-2 0,0-1 0,2 19 0,-3-16 0,-3-18 0,-1-9 0</inkml:trace>
  <inkml:trace contextRef="#ctx0" brushRef="#br0" timeOffset="87552">7773 8740 24575,'11'38'0,"-2"-9"0,-1-5 0,-4-13 0,4-9 0,13-6 0,13-4 0,4-1 0,-6 1 0,-15 4 0,-13 4 0</inkml:trace>
  <inkml:trace contextRef="#ctx0" brushRef="#br0" timeOffset="88753">7743 9036 8191,'10'-5'0,"20"-6"5063,17-3-5063,-17 6 0,1 1 1409,-1 0 0,-1 1-1409,15 0 429,-17 4 1,-14 1 0,-7 1 0</inkml:trace>
  <inkml:trace contextRef="#ctx0" brushRef="#br0" timeOffset="90119">7822 9135 24575,'14'-4'0,"11"1"0,11-1 0,6 0 0,-2-2 0,-5-1 0,-5 1 0,-5 0 0,-8 3 0,-8 0 0,-4-2 0,-3 4 0,0-3 0</inkml:trace>
  <inkml:trace contextRef="#ctx0" brushRef="#br0" timeOffset="91959">7887 8968 24575,'18'17'0,"-2"10"0,2 17 0,-10-16 0,-1 2 0,0 2 0,-1 0 0,-2-2 0,0 0 0,0 16 0,-1-15 0,-1-10 0,2-4 0,-2 1 0,1-1 0,-2-4 0,-4-6 0,-11-5 0,-15 0 0,-7 1 0,0 0 0,11 0 0,16-2 0,26-4 0,29-9 0,-13 4 0,1-2 0,2 0 0,-2 0 0,15-5 0,-26 9 0,-17 5 0</inkml:trace>
  <inkml:trace contextRef="#ctx0" brushRef="#br0" timeOffset="116630">11343 14559 24575,'17'-18'0,"10"0"0,16 1 0,-12 10 0,2 4 0,6 2 0,1 3 0,4-1 0,-1 0 0,-2-1 0,0-1 0,-4-1 0,0 0 0,-1 0 0,1 0 0,8 1 0,3 2 0,-11 1 0,1-1 0,0 0 0,4 0 0,0 0 0,1-1 0,2-1 0,0 0 0,0-1 0,2-1 0,1-1 0,-1 0 0,3 0 0,0 0 0,0 0 0,1 1 0,0 0 0,-1 1 0,-1 2 0,0 0 0,0 1 0,-2 1 0,1 1 0,-1 1 0,1 1 0,0 0 0,0 1 0,1 0 0,0 2 0,0-1 0,1 0 0,0 0 0,0 0 0,-3 0 0,0-1 0,0 0 0,-3-2 0,-1 0 0,0-1 0,-3 0 0,-1-1 0,1-1 0,-2 0 0,-1-1 0,1 1 0,0-1 0,1 0 0,0 1 0,1 0 0,1 0 0,-1 1 0,1-1 0,1 1 0,-1 0 0,-2 0 0,1 0 0,-1 0 0,1-1 0,-1 0 0,0 0 0,-1 0 0,-1-1 0,0 1 0,18-2 0,0 0 0,-5-1 0,-1-1 0,-5 0 0,-1-2 0,-4-1 0,-1 0 0,-3-1 0,-1 1 0,-1-1 0,0 2 0,1-1 0,-1 1 0,0 0 0,0-1 0,-2 1 0,-2 0 0,20-5 0,-17 4 0,-15 4 0,-12 2 0</inkml:trace>
  <inkml:trace contextRef="#ctx0" brushRef="#br0" timeOffset="142091">19146 16231 24575,'43'2'0,"1"0"0,-8 1 0,3 0 0,1 1 0,9 2 0,3 0 0,0 0 0,1 1 0,1 0 0,-1 0 0,-5-1 0,-1-1 0,-1 0 0,-4-2 0,-2-1 0,-1-1 0,15-1 0,-2-1 0,-4-1 0,-1-1 0,-3 0 0,-2 0 0,-6 0 0,-3 0 0,15-2 0,-20 1 0,-15 1 0,-7 1 0,-4 1 0,1-1 0</inkml:trace>
  <inkml:trace contextRef="#ctx0" brushRef="#br0" timeOffset="145225">7179 17063 8191,'45'2'0,"-6"-1"0,9 0 0,6 1 741,-7 1 0,4 0 0,3 1 0,3 0 1,1 1-742,-14-2 0,3 1 0,0 1 0,2-1 0,0 1 0,1 0 0,0 0 0,-1 0 0,4 0 0,0 1 0,0 0 0,1 0 0,0 0 0,0 0 0,-1 0 0,0 1 0,-3-1 0,0 0 0,0 1 0,-1-1 0,0 1 0,-1-1 0,0 1 0,-1-2 0,9 2 0,-1 0 0,-1-1 0,-1 0 0,-1 0 0,-1-1 526,3-1 1,-2 1-1,-1-2 1,0 0-1,0-2-526,-1 0 0,-2-1 0,1-1 0,0 0 0,2 0 0,-5-1 0,2 0 0,-1 0 0,2 0 0,0-1 0,1 1 130,-1 1 1,1-1 0,1 0-1,0 0 1,1 1 0,-1-1-1,1 1-130,2 0 0,0 0 0,1 0 0,-1 1 0,1-1 0,-1 1 0,0 0 0,-2 0 0,1 0 0,0 1 0,-1-1 0,-1 1 0,-2 0 0,-1 0 1124,6 0 0,-2 1 1,-2-1-1,-2 0 1,-3 1-1125,8-1 0,-3 0 0,-2 0 472,-5 0 0,-1-1 1,2 0-473,-1 0 0,3 0 0,2 0 0,3 1 0,-4-1 0,3 1 0,2-1 0,2 1 0,1 1 0,0-1-194,-6 1 0,0 0 0,2 0 0,0 0 1,1 0-1,0 1 0,1 0 0,-1 1 194,-3-1 0,1 1 0,0 0 0,0 1 0,1-1 0,-1 1 0,0 0 0,0 0 0,-1 0 0,4 1 0,-1 0 0,1 1 0,-1-1 0,-1 1 0,0-1 0,0 1 0,-2-1 116,2 1 1,-1 0 0,0 1 0,-1-1 0,-1 0 0,0-1 0,-2 0-117,11 2 0,-1-1 0,-2-1 0,-1 0 0,-2-1 0,3-1 0,-1-1 0,-2 0 0,-2-2 0,-6 0 0,-1-1 0,-1 0 0,-1-1 0,6-1 0,-1-1 0,-3-1 0,9 0 0,-5-2 1039,-12 1 0,-5 0-1039,3-1 0,-18 3 0,-10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43:42.805"/>
    </inkml:context>
    <inkml:brush xml:id="br0">
      <inkml:brushProperty name="width" value="0.05292" units="cm"/>
      <inkml:brushProperty name="height" value="0.05292" units="cm"/>
      <inkml:brushProperty name="color" value="#FF0000"/>
    </inkml:brush>
  </inkml:definitions>
  <inkml:trace contextRef="#ctx0" brushRef="#br0">20597 8771 24575,'51'20'0,"0"0"0,0-1 0,-3 0 0,-1-2 0,-3 0 0,9 1 0,-4-2 0,-7-3 0,-2-4 0,-6-5 0,-1-3 0,2-4 0,1-4 0,7-3 0,0-2 0,3-1 0,0 0 0,-3 1 0,-2 2 0,-9 2 0,-2 2 0,8 4 0,-14 5 0,3 4 0,18 1 0,-11-4 0,3-1 0,9-2 0,2-2 0,-12-1 0,1 0 0,0-2 0,2-2 0,1-1 0,-1-2 0,3-1 0,-1-1 0,2 0 0,0 1 0,2-1 0,-1 1 0,-1 0 0,1 2 0,-2 0 0,14 0 0,-4 2 0,-14 2 0,-4 2 0,3 1 0,5 7 0,-3 3 0,5 2 0,-4-2 0,4 2 0,1 0 0,5 1 0,3 1 0,-2-1 0,-5-1 0,-2-1 0,-1 0 0,10 0 0,-4-1 0,-8-5 0,-1-2 0,-2-3 0,-1-2 0,1-3 0,-1 0 0,1-2 0,-1 0 0,0-1 0,1-1 0,2 0 0,1 1 0,5-1 0,1 0 0,6 0 0,0 1 0,0 2 0,-3 1 0,-6 1 0,-3 0 0,-11 2 0,-3 0 0,5-2 0,-18 3 0,-7 1 0</inkml:trace>
  <inkml:trace contextRef="#ctx0" brushRef="#br0" timeOffset="9004">6725 15423 24575,'-32'43'0,"12"-14"0,0 4 0,-6 7 0,1 1 0,1-2 0,3-1 0,5-8 0,4-3 0,0 1 0,17-19 0,24-11 0,-2-2 0,4 0 0,8-1 0,2 0 0,3 0 0,-1 2 0,-6 0 0,-4 1 0,11 1 0,-23 1 0,-14 0 0</inkml:trace>
  <inkml:trace contextRef="#ctx0" brushRef="#br0" timeOffset="11931">12795 15254 24575,'-24'42'0,"0"0"0,-3 3 0,0 1 0,7-13 0,0 0 0,1-3 0,-4 7 0,3-5 0,2 1 0,29-24 0,30-9 0,-12-1 0,2 0 0,1 0 0,-1 1 0,16 0 0,-27 0 0,-23-15 0,-19-27 0,7 15 0,1-1 0,0 0 0,2 1 0,-3-8 0,10 22 0,4 11 0</inkml:trace>
  <inkml:trace contextRef="#ctx0" brushRef="#br0" timeOffset="13831">18376 15168 8191,'-29'32'0,"6"-6"0,-2 4 2531,-4 7 1,0 0-2532,0 0 0,3-2 2818,-3 11-2818,28-27 1719,31-18-1719,2-3 0,5-2 3392,9-1 0,2 1-3392,1-1 0,-2 1 0,-9 1 0,-5 1 0,3 0 0,-36-11 0,-30-26 0,8 12 0,-1-2 0,0 0 0,2 1 0,-5-10 0,17 25 0</inkml:trace>
  <inkml:trace contextRef="#ctx0" brushRef="#br0" timeOffset="18764">8273 15041 24575,'0'45'0,"0"10"0,1-25 0,-1 0 0,1 21 0,0-21 0,1-17 0,1 5 0,2 25 0,-2-10 0,-1 5 0,0 8 0,-1 1 0,-2 1 0,-2-1 0,0-9 0,-2-4 0,-2 14 0,17-23 0,38-20 0,-7-8 0,4-2 0,4-2 0,0-2 0,-6 1 0,-5-1 0,5-4 0,-34-6 0,-30-23 0,-2 8 0,-4-2 0,-4-7 0,-3-2 0,11 14 0,0 0 0,1 0 0,-5-14 0,3 1 0,7 5 0,3 2 0,4 6 0,0 3 0,-8-10 0,-11 15 0,-12 0 0,16 9 0,1-2 0,-17-12 0,17 8 0,14 11 0,8 7 0</inkml:trace>
  <inkml:trace contextRef="#ctx0" brushRef="#br0" timeOffset="20699">13986 15152 24575,'-21'41'0,"0"1"0,0 0 0,-2 0 0,0 0 0,-1 1 0,0 1 0,0 0 0,1-3 0,-4 5 0,6-7 0,10-6 0,40-25 0,-1-8 0,5-2 0,9-1 0,2 0 0,1-1 0,0-1 0,-8 1 0,-3 0 0,8-2 0,-21 3 0,-16-3 0,-16-28 0,-1 1 0,-2-4 0,-2-9 0,-1 0 0,0 0 0,2 4 0,5 12 0,1 6 0,0 5 0,0 16 0,4 3 0,-1 0 0</inkml:trace>
  <inkml:trace contextRef="#ctx0" brushRef="#br0" timeOffset="23197">19897 15296 24575,'-15'31'0,"-1"0"0,-4 12 0,-1 3 0,4-10 0,-1 1 0,2-1 0,-7 15 0,4-4 0,4-15 0,9-5 0,18-9 0,34-27 0,-14 0 0,3-2 0,4 0 0,1 1 0,-4 1 0,-1 3 0,16 0 0,-20 3 0,-17-2 0,-22-17 0,-4 0 0,-3-4 0,-5-8 0,-1-1 0,-2 0 0,1 1 0,5 7 0,2 3 0,-1 2 0,12 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44:54.201"/>
    </inkml:context>
    <inkml:brush xml:id="br0">
      <inkml:brushProperty name="width" value="0.05292" units="cm"/>
      <inkml:brushProperty name="height" value="0.05292" units="cm"/>
      <inkml:brushProperty name="color" value="#FF0000"/>
    </inkml:brush>
  </inkml:definitions>
  <inkml:trace contextRef="#ctx0" brushRef="#br0">17672 4252 24575,'29'27'0,"0"1"0,1 0 0,11 7 0,0-4 0,-4-8 0,0-6 0,-3-9 0,0-8 0,-1-10 0,-2-6 0,1-5 0,-2-3 0,-1 0 0,-2 0 0,-1 5 0,0 4 0,21 12 0,-1 28 0,-21-8 0,-1 3 0,1-1 0,1-2 0,2-6 0,2-6 0,0-6 0,0-5 0,-1-3 0,1-1 0,-2 1 0,1-1 0,-1 3 0,2 0 0,2 1 0,2 1 0,4-2 0,1 1 0,-1 0 0,0 1 0,-4 1 0,-1 0 0,0 1 0,-1-1 0,3-3 0,0-1 0,4-3 0,0-1 0,1-1 0,0-1 0,-2 1 0,0 2 0,-3 3 0,0 1 0,-2 3 0,-1 1 0,-2 2 0,0 2 0,-2 1 0,0 2 0,25 3 0,-6 2 0,-11-4 0,-18-2 0,-12-2 0</inkml:trace>
  <inkml:trace contextRef="#ctx0" brushRef="#br0" timeOffset="171046">11013 11603 24575,'0'0'0</inkml:trace>
  <inkml:trace contextRef="#ctx0" brushRef="#br0" timeOffset="172198">11562 8079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7:48:08.698"/>
    </inkml:context>
    <inkml:brush xml:id="br0">
      <inkml:brushProperty name="width" value="0.05292" units="cm"/>
      <inkml:brushProperty name="height" value="0.05292" units="cm"/>
      <inkml:brushProperty name="color" value="#FF0000"/>
    </inkml:brush>
  </inkml:definitions>
  <inkml:trace contextRef="#ctx0" brushRef="#br0">11777 4429 24575,'38'16'0,"1"1"0,4-2 0,1-1 0,7 0 0,3-4 0,-11-9 0,3-4 0,1-5 0,-6-2 0,2-3 0,0-2 0,0-2 0,5-4 0,1-2 0,0-1 0,-1 0 0,1 0 0,-1-2 0,0 1 0,-2 2 0,-5 3 0,-1 1 0,-1 2 0,-1 3 0,5 1 0,-2 3 0,0 4 0,-3 5 0,-1 3 0,0 2 0,17 5 0,-1 3 0,-1-1 0,-1 0 0,-2-1 0,0-3 0,-3-3 0,-1-3 0,1-4 0,-1-2 0,-6 0 0,-3-1 0,14-5 0,-11 5 0,-11 10 0,3 2 0,12 3 0,4 2 0,-8-2 0,2 0 0,0-1 0,2 1 0,2-1 0,-2-2 0,-1-1 0,-1-1 0,0-2 0,-2-1 0,1 0 0,-1-2 0,-2 0 0,1-1 0,-2 0 0,16-1 0,-3 0 0,-7 0 0,-4 0 0,-8 0 0,-5 0 0,-4-5 0,-21 2 0,-5 0 0,4 4 0,27 12 0,23 7 0,-13-6 0,3-1 0,11 1 0,2-3 0,-14-4 0,1-1 0,1-1 0,2 0 0,1-1 0,0-1 0,-1 0 0,0 0 0,-2-1 0,12-1 0,-3 0 0,-11 0 0,-1-1 0,-9-1 0,0 1 0,0-2 0,2-1 0,6 0 0,2-1 0,7-2 0,2-1 0,4-2 0,2 0 0,-16 3 0,0 0 0,1-1 0,0 1 0,0 0 0,-1-1 0,0 1 0,0 0 0,0 0 0,15-4 0,-1 1 0,-8 3 0,-1 0 0,-4 1 0,-1 0 0,-1 2 0,0 0 0,3 1 0,0 0 0,0 1 0,0 1 0,-3 0 0,-3 1 0,17-1 0,-21 1 0,-10 1 0,22 6 0,-3 0 0,5 2 0,-6-1 0,3 1 0,0 0 0,4 1 0,2 1 0,1 0 0,-1-1 0,1 0 0,0 0 0,0-1 0,1 0 0,0-2 0,-1 0 0,1-1 0,-2 0 0,-2-2 0,-1 0 0,-2-1 0,9-1 0,-5 0 0,-15-1 0,-4 0 0,-1 0 0,-15 1 0</inkml:trace>
  <inkml:trace contextRef="#ctx0" brushRef="#br0" timeOffset="2733">15036 4152 24575,'-26'-19'0,"1"0"0,-4-9 0,1-6 0,7 4 0,0-3 0,3-2 0,1-4 0,3-2 0,2-1 0,4-1 0,2-1 0,4 1 0,4-1 0,4 1 0,5 1 0,3 0 0,5 0 0,4 2 0,6-1 0,5 1 0,4 1 0,-4 7 0,2 2 0,2 1 0,2 0 0,4-1 0,3 2 0,1 0 0,2 2-150,-6 5 1,1 0 0,1 1 0,1 2 0,1 0 149,-4 3 0,0 1 0,1 0 0,1 1 0,0 1 0,1 1 0,2-1 0,1 2 0,1 0 0,0 0 0,0 2 0,1-1 0,1 2 0,1-1 0,0 2 0,0 0 0,0 1 0,0 0-161,-7 2 0,1 1 0,0 0 0,-1 1 0,1 0 0,-1 2 0,1-1 161,6 2 0,-1 0 0,1 1 0,0 1 0,-1 1 0,-1 0 0,-3 1 0,0 1 0,0 0 0,-1 1 0,-1 1 0,-1 0 0,4 2 0,-1 1 0,-1 1 0,-1 0 0,-2 0 0,2 3 0,-2 0 0,-2 0 0,-3 1 0,1 2 0,-2 1 0,-5 1 0,4 9 0,-7 2 351,-10 3 1,-7 4-352,-4 8 0,-6 3 390,-4-9 0,-4 2 0,-1 1-390,-4 5 0,-3 0 0,-3 0 0,-4 2 0,-3 0 0,-4-2 0,4-12 0,-3 0 0,-1-1 0,-1-2 0,0-2 0,-1-1 0,-2-2 0,1-1 0,-10 5 0,1-3 0,-2-2 0,4-5 0,-1-3 0,1-1 0,2-4 0,-1-2 0,1 0 0,-14 3 0,0 0 0,7-2 0,3 0 0,9-3 0,5-1 0,1 2 0,18-9 0</inkml:trace>
  <inkml:trace contextRef="#ctx0" brushRef="#br0" timeOffset="19866">15287 15078 24575,'53'5'0,"1"1"0,-1-1 0,-4-3 0,-2-2 0,5-1 0,-3 1 0,4 0 0,2 0 0,-1-2 0,-3-1 0,-1-4 0,-1-1 0,-2-1 0,-1 0 0,7-3 0,-1-1 0,-2 1 0,-8 1 0,-1 1 0,-1 2 0,13 1 0,0 5 0,0 6 0,0 4 0,-16 0 0,1 1 0,-1 2 0,2 2 0,0 1 0,-1 1 0,2-1 0,-1 2 0,1-2 0,1-1 0,1-1 0,1-3 0,2-4 0,2-3 0,0-4 0,5-6 0,1-4 0,-1-4 0,-10 1 0,0-2 0,0-3 0,-1 1 0,1-2 0,-1-1 0,-1 0 0,0 0 0,7-3 0,-2 0 0,-2 2 0,4-2 0,-5 5 0,6 1 0,-8 8 0,-8 5 0,5 1 0,2-1 0,4 2 0,3-1 0,-1 2 0,2 0 0,2 1 0,1 1 0,-5 0 0,0 2 0,2 0 0,-1 0 0,1 0 0,2 1 0,0 1 0,1-1 0,-1 1 0,0 0 0,1 1 0,-1-1 0,1 1 0,-1 0 0,0 0 0,-2-1 0,0 1 0,0 0 0,0 0 0,-2 0 0,6 0 0,0-1 0,-2 1 0,-2 0 0,7 1 0,-2 0 0,-3 0 0,7 1 0,-5-1 0,-13-1 0,-2-1 0,-5 0 0,-1 0 0,1 0 0,0-1 0,2 2 0,0 0 0,2 0 0,-1 0 0,-2-1 0,-2 0 0,16 1 0,-22-3 0,-17 1 0,-8 0 0,-2 0 0,2 1 0</inkml:trace>
  <inkml:trace contextRef="#ctx0" brushRef="#br0" timeOffset="27000">19097 3242 8191,'-1'-55'0,"-1"5"0,-7 1 2531,-5 24 1,-4 3-2532,-8-15 0,-6 6 1409,-8 19 0,-1 15-1409,0 23 0,4 15 573,13-1 0,5 6 0,4 3-573,7-8 0,2 3 0,3 0 0,3-1 2261,4 12 0,3-1 1,6-5-2262,0-9 0,4-4 0,5-9 0,12-11 0,3-14 0,0-22 0,-3-13 0,-2-8 0,-4-4 0,-6 2 0,-3 1 0,0-8 0,-13 53 0,-4 45 0,3-15 0,4 1 0,3 0 0,4-2 0,3-9 0,3-6 0,20-5 0,-11-13 0,-15-4 0,-12-26 0,-5-1 0,0-4 0,0-11 0,0-2 0,0-1 0,0 3 0,0 12 0,0 6 0,3 2 0,10 27 0,19 19 0,-6-1 0,2 4 0,3 4 0,-1 3 0,-3 0 0,-4 1 0,4 19 0,-26-19 0,-12-20 0,-1-41 0,11-4 0,7-7 0,5 7 0,5-3 0,2 1 0,6-3 0,4 2 0,2 3 0,1 6 0,2 3 0,1 4 0,9 1 0,-2 7 0,7 8 0,-27 9 0,-14 2 0,4 11 0,10 31 0,-8-11 0,-1 3 0,0 4 0,-2-1 0,-3-7 0,-3-3 0,-4 2 0,-2-25 0,1-28 0,17-31 0,2 14 0,5 0 0,9-3 0,5 4 0,4 9 0,3 8 0,-5 12 0,-1 7 0,-8 6 0,-4 5 0,5 12 0,-18-6 0,-9-11 0,-3-6 0</inkml:trace>
  <inkml:trace contextRef="#ctx0" brushRef="#br0" timeOffset="27666">20433 3089 24575,'1'31'0,"0"0"0,1 12 0,1 3 0,0 4 0,0 1 0,1-6 0,0-4 0,3 1 0,-5-31 0,0-8 0</inkml:trace>
  <inkml:trace contextRef="#ctx0" brushRef="#br0" timeOffset="28999">20420 2921 24575,'-19'-27'0,"7"4"0,18 4 0,16 10 0,4 8 0,-11 4 0,-18-1 0,-10 0 0</inkml:trace>
  <inkml:trace contextRef="#ctx0" brushRef="#br0" timeOffset="30899">20694 3000 8191,'1'46'0,"4"-6"0,1 3 2531,2 8 1,2 0-2532,0 0 0,2-5 1409,-2-14 0,3-13-1409,18-51 859,-8-10 1,-1-9-860,-5 14 0,0-3 0,-1 2 2261,0 2 0,-1 1 1,-2 4-2262,0 1 0,-1 10 0,6 17 0,11 33 0,-7-7 0,2 1 0,5 3 0,3-3 0,4-4 0,2-9 0,2-15 0,-2-10 0,-1-12 0,-7-7 0,-7-2 0,-13 0 0,-32-5 0,-7 45 0,-5 14 0,-3 18 0,5 9 0,14-11 0,2 2 0,5 1 0,4 13 0,10-2 0,10-12 0,8-7 0,7-13 0,5-9 0,8-17 0,0-11 0,-12-2 0,-1-5 0,-2-3 0,-2-4 0,-3-3 0,-2 0 0,3-15 0,-6 2 0,-8 12 0,1 11 0,4 21 0,1 28 0,0 15 0,4 13 0,-1 5 0,-5-17 0,-1 2 0,-1-3 0,2 11 0,-2-7 0,1-9 0,9-61 0,2 0 0,3-3 0,7-4 0,3 1 0,0 6 0,-1 3 0,-7 11 0,-3 3 0,-1 5 0,-17 6 0,-6 1 0</inkml:trace>
  <inkml:trace contextRef="#ctx0" brushRef="#br0" timeOffset="34932">21176 14145 24575,'-37'16'0,"13"3"0,1 4 0,-4 9 0,4 3 0,5 5 0,8 0 0,15-2 0,9-4 0,8-7 0,6-3 0,1-2 0,0 0 0,-4 0 0,-5 3 0,-16 29 0,-21-24 0,-9-3 0,-9-3 0,-5-5 0,-2-5 0,3-4 0,-13-5 0,66-14 0,14 3 0,6 0 0,5 0 0,0 1 0,-4 1 0,-2 2 0,12-1 0,8-8 0,-12-2 0,4-5 0,-7 0 0,2-3 0,-1-2 0,1-6 0,-1-2 0,-4-2 0,-6 0 0,-3-2 0,-8 1 0,-7-11 0,-15 7 0,-20 17 0,-9 13 0,-8 21 0,0 17 0,12 1 0,4 8 0,6 3 0,9 8 0,9 5 0,7-1 0,5-13 0,4 0 0,5-2 0,3-3 0,2-2 0,4-2 0,3-4 0,1-5 0,11 0 0,1-7 0,-2-12 0,10-22 0,-10-17 0,-23 1 0,-7-8 0,-4-2 0,-5-3 0,-6-2 0,-3 2 0,-1 5 0,-2 3 0,0 3 0,-7 0 0,7 11 0,17 18 0,14 20 0,7 11 0,-2-1 0,1 5 0,0 1 0,4 5 0,-1 3 0,-1 1 0,-4-1 0,-2 1 0,-6-2 0,-3 11 0,-12-5 0,-24 3 0,-14-53 0,24-17 0,9-8 0,16-14 0,10-3 0,-4 15 0,4 0 0,0 2 0,13-7 0,-1 5 0,-12 13 0,-4 5 0,-4 6 0</inkml:trace>
  <inkml:trace contextRef="#ctx0" brushRef="#br0" timeOffset="35932">22480 14351 8191,'18'49'0,"-3"-8"0,2 5 1687,-2-8 1,1 1 0,0 1-1688,0 0 0,1 1 0,0-3 1409,2 5 0,1-7-1409,14 1 1719,13-60-1719,-23-1 0,0-6 0,0-2 2261,4-7 0,0-2 1,0-1-2262,-2 2 0,-1-1 0,-2 3 0,0-1 0,-5 6 0,-4 8 0</inkml:trace>
  <inkml:trace contextRef="#ctx0" brushRef="#br0" timeOffset="36732">23144 14324 24575,'1'35'0,"-1"1"0,1-1 0,0 3 0,0 2 0,1 8 0,0 1 0,0 0 0,0-2 0,-1 0 0,1-3 0,1 2 0,-1-7 0,0-2 0,-1-29 0,0-7 0,0-1 0</inkml:trace>
  <inkml:trace contextRef="#ctx0" brushRef="#br0" timeOffset="37969">23470 14448 24575,'13'-3'0,"10"9"0,18 27 0,-15 3 0,-2 6 0,-8-5 0,-1 4 0,-3 1 0,-3 2 0,-3 2 0,-3-2 0,-3-5 0,-3-1 0,-2-4 0,-3 4 0,-2-10 0,-6-15 0,24-38 0,11-17 0,3 3 0,5-5 0,2-1 0,-4 8 0,1-2 0,2 1 0,-1 1 0,0 3 0,1 0 0,-1 2 0,-1 3 0,7-7 0,-4 9 0,-6 8 0</inkml:trace>
  <inkml:trace contextRef="#ctx0" brushRef="#br0" timeOffset="39200">23101 14070 24575,'-10'-25'0,"4"-15"0,13 13 0,5-1 0,6 0 0,5 4 0,4 3 0,2 6 0,24 10 0,-24 27 0,-22 15 0,-21 4 0,-13-8 0,-4-13 0,9-9 0,11-6 0</inkml:trace>
  <inkml:trace contextRef="#ctx0" brushRef="#br0" timeOffset="68672">20735 6410 24575,'28'33'0,"0"0"0,0 0 0,0 0 0,8 7 0,-1-2 0,1-3 0,-6-7 0,0-3 0,2-4 0,13-2 0,1-12 0,3-15 0,-1-10 0,-13 2 0,-1-4 0,1 1 0,0-1 0,1 0 0,0 3 0,-1 2 0,1 2 0,0 4 0,3 5 0,0 5 0,2 1 0,6 2 0,1 3 0,1-1 0,4 1 0,1-1 0,1-3 0,0-3 0,-1-3 0,-1-6 0,-2-5 0,-1-6 0,-2-2 0,-3-2 0,-1-3 0,-2 0 0,-2 1 0,-2 1 0,1 3 0,-1 4 0,-1 3 0,2 4 0,0 5 0,1 4 0,0 1 0,2 2 0,0 2 0,1 0 0,2 0 0,0 1 0,0 0 0,0 1 0,-1 1 0,0 1 0,-3-1 0,0 0 0,0 1 0,-3 1 0,0-1 0,-1 1 0,16 4 0,-1 0 0,-3-1 0,-1-1 0,-1-2 0,-1-1 0,-2-3 0,-1-3 0,-4-3 0,-2-3 0,-2-5 0,0-3 0,0-4 0,1 1 0,3 1 0,3 5 0,6 11 0,2 9 0,-13 3 0,0 5 0,0 1 0,1 4 0,0 0 0,0 1 0,0-2 0,0 0 0,1-4 0,-1-6 0,0-4 0,1-3 0,0-4 0,1-5 0,-1-1 0,2-3 0,-1-2 0,-1-2 0,-2 0 0,0-2 0,-2 1 0,10-4 0,-4 2 0,8-4 0,-25 12 0</inkml:trace>
  <inkml:trace contextRef="#ctx0" brushRef="#br0" timeOffset="138231">10966 12225 24575,'32'28'0,"-1"-1"0,0 0 0,1-3 0,0-1 0,2-5 0,1-5 0,1-3 0,1-4 0,2-4 0,2-5 0,-1-1 0,0-4 0,0-1 0,-2-1 0,-1-1 0,-2 0 0,-1 1 0,11-2 0,-1 2 0,1 6 0,1 3 0,-10 1 0,1 1 0,2 0 0,6-3 0,2 0 0,0-3 0,2 0 0,0-3 0,-1 0 0,-3-2 0,-1-1 0,1 1 0,2 0 0,0 0 0,1 1 0,-6 4 0,0 1 0,2 1 0,1 1 0,7 0 0,2 3 0,0-1 0,2 1 0,-9-1 0,2 0 0,0 1 0,0-1 0,-1 0 0,0 0 0,-1 0 0,0 0 0,0-1 0,-1 1 0,6-2 0,-1 0 0,-2-1 0,0 0 0,-6 0 0,-1 0 0,-1 0 0,-2-1 0,0 1 0,-1 0 0,-1 0 0,5-1 0,0 1 0,4-1 0,-3 2 0,4-1 0,2 0 0,2 0 0,3 0-311,-6 1 1,2-1 0,2 1 0,1-1 0,2 1 0,0-1 0,0 1 310,-6 0 0,0 0 0,2 0 0,0 0 0,0 0 0,1 0 0,-1 1 0,0-1 0,-1 0 0,3 1 0,1-1 0,0 1 0,-1-1 0,-1 1 0,0 0 0,-2 0 0,-2 0-5,4 0 0,-2 0 1,-1 1-1,-2 0 0,-1-1 1,-3 1 4,4 1 0,-2-1 0,-2 1 0,-2 0 0,1 1 0,-2 1 0,0 0 0,-1 0 0,0 1 0,1 0 0,5 1 0,1 0 0,2-1 0,-8-1 0,1 0 0,1-1 0,0-1 541,3 1 1,0-2 0,0 0 0,0 0-542,-2-1 0,1-1 0,-1 0 0,0 0 10,7-1 1,-1-1 0,-3 1-11,9-1 0,-8 1 0,6 0 0,-32 3 0</inkml:trace>
  <inkml:trace contextRef="#ctx0" brushRef="#br0" timeOffset="142781">12332 13263 24575,'0'0'0</inkml:trace>
  <inkml:trace contextRef="#ctx0" brushRef="#br0" timeOffset="162338">11718 4275 24575,'32'29'0,"1"-1"0,3 0 0,3-1 0,-8-7 0,2-1 0,2-4 0,1-2 0,3-4 0,0-5 0,3-7 0,0-5 0,1-4 0,2-5 0,1-4 0,0 0 0,1-2 0,0-1 0,0 1 0,-3 2 0,1 2 0,0 4 0,-2 7 0,1 4 0,-1 4 0,-2 3 0,0 4 0,-1 0 0,-1 1 0,0 0 0,-1 0 0,0-1 0,-1-2 0,0-1 0,16-3 0,1-2 0,-16 0 0,2-1 0,0 3 0,3 2 0,2 2 0,-1 1 0,3 3 0,0 2 0,0 0 0,1 0 0,-1 1 0,0-3 0,-3-4 0,1-3 0,-2-3 0,-2-5 0,-1-3 0,0-2 0,1-1 0,0-2 0,2 2 0,4 0 0,2 0 0,1 3 0,-9 3 0,0 1 0,1 1 0,0 1 0,1 0 0,1 0 0,0 1 0,0 0 0,10-1 0,0 0 0,-1 0 0,-7 1 0,0 0 0,-2 1 0,-4 1 0,0 1 0,-1 3 0,-2 1 0,0 2 0,0 2 0,0 1 0,-1 2 0,0 1 0,-1 0 0,0 2 0,-2 0 0,10 6 0,-3-1 0,-10-5 0,-5-2 0,2 2 0,-17-11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6T08:12:54.763"/>
    </inkml:context>
    <inkml:brush xml:id="br0">
      <inkml:brushProperty name="width" value="0.05" units="cm"/>
      <inkml:brushProperty name="height" value="0.05" units="cm"/>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6T08:12:55.834"/>
    </inkml:context>
    <inkml:brush xml:id="br0">
      <inkml:brushProperty name="width" value="0.05" units="cm"/>
      <inkml:brushProperty name="height" value="0.05" units="cm"/>
    </inkml:brush>
  </inkml:definitions>
  <inkml:trace contextRef="#ctx0" brushRef="#br0">1 9 8191,'0'-5'0,"0"2"0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04/05/2023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212796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83155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1882139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893228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82837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96801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295447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889504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1021954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502937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2232585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1473333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73851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2208447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727464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2003773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17532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46525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183311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13755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35479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1731218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32486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dirty="0">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dirty="0">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customXml" Target="../ink/ink6.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8.xml"/><Relationship Id="rId7"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image" Target="../media/image200.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customXml" Target="../ink/ink18.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11 : Les </a:t>
            </a:r>
            <a:r>
              <a:rPr lang="fr-FR" sz="2670" b="0" strike="noStrike" spc="-1" dirty="0">
                <a:solidFill>
                  <a:srgbClr val="666666"/>
                </a:solidFill>
                <a:latin typeface="Arial"/>
                <a:ea typeface="Lucida Sans Unicode"/>
              </a:rPr>
              <a:t>Files</a:t>
            </a:r>
            <a:r>
              <a:rPr lang="fr-FR" sz="2670" spc="-1" dirty="0">
                <a:solidFill>
                  <a:srgbClr val="666666"/>
                </a:solidFill>
                <a:ea typeface="Lucida Sans Unicode"/>
              </a:rPr>
              <a:t> (3)</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lgn="just">
              <a:spcBef>
                <a:spcPts val="938"/>
              </a:spcBef>
              <a:buSzPct val="100000"/>
              <a:buBlip>
                <a:blip r:embed="rId3"/>
              </a:buBlip>
            </a:pPr>
            <a:r>
              <a:rPr lang="fr-FR" sz="2670" spc="-1" dirty="0">
                <a:solidFill>
                  <a:srgbClr val="000000"/>
                </a:solidFill>
              </a:rPr>
              <a:t>Si nous utilisons une liste chaînée triée, l'élément avec la priorité la plus élevée précédera l'élément avec la priorité la plus basse.</a:t>
            </a:r>
          </a:p>
          <a:p>
            <a:pPr marL="108000" algn="just">
              <a:spcBef>
                <a:spcPts val="938"/>
              </a:spcBef>
              <a:buSzPct val="100000"/>
            </a:pPr>
            <a:r>
              <a:rPr lang="fr-FR" sz="2670" spc="-1" dirty="0">
                <a:solidFill>
                  <a:srgbClr val="000000"/>
                </a:solidFill>
              </a:rPr>
              <a:t> </a:t>
            </a:r>
          </a:p>
          <a:p>
            <a:pPr marL="1022400" lvl="2" algn="just">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DDB17676-2E17-45CE-8D21-4B49EA2FAAEC}"/>
              </a:ext>
            </a:extLst>
          </p:cNvPr>
          <p:cNvSpPr txBox="1">
            <a:spLocks noChangeArrowheads="1"/>
          </p:cNvSpPr>
          <p:nvPr/>
        </p:nvSpPr>
        <p:spPr bwMode="auto">
          <a:xfrm>
            <a:off x="2430845" y="3553167"/>
            <a:ext cx="5080000" cy="2246769"/>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Un numéro de priorité plus faible signifie une priorité plus élevée. Par exemple, s'il y a deux éléments A et B, où A </a:t>
            </a:r>
            <a:r>
              <a:rPr lang="fr-FR" sz="2000" b="1" dirty="0" err="1">
                <a:solidFill>
                  <a:srgbClr val="FF0000"/>
                </a:solidFill>
              </a:rPr>
              <a:t>a</a:t>
            </a:r>
            <a:r>
              <a:rPr lang="fr-FR" sz="2000" b="1" dirty="0">
                <a:solidFill>
                  <a:srgbClr val="FF0000"/>
                </a:solidFill>
              </a:rPr>
              <a:t> un numéro de priorité 1 et B a un numéro de priorité 5, alors A sera traité avant B car il a une priorité plus élevée que B.</a:t>
            </a:r>
            <a:endParaRPr lang="fr-CA" altLang="en-US" sz="2000" b="1" dirty="0">
              <a:solidFill>
                <a:srgbClr val="FF0000"/>
              </a:solidFill>
            </a:endParaRPr>
          </a:p>
        </p:txBody>
      </p:sp>
      <p:pic>
        <p:nvPicPr>
          <p:cNvPr id="5" name="Graphique 4" descr="Avertissement">
            <a:extLst>
              <a:ext uri="{FF2B5EF4-FFF2-40B4-BE49-F238E27FC236}">
                <a16:creationId xmlns:a16="http://schemas.microsoft.com/office/drawing/2014/main" id="{9F7C2F80-E97C-4D31-9466-26CC26738A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0798" y="2709392"/>
            <a:ext cx="939800" cy="93980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7ED470B8-5C2E-2059-DF09-8492828A9855}"/>
                  </a:ext>
                </a:extLst>
              </p14:cNvPr>
              <p14:cNvContentPartPr/>
              <p14:nvPr/>
            </p14:nvContentPartPr>
            <p14:xfrm>
              <a:off x="3964680" y="1506960"/>
              <a:ext cx="3152520" cy="2670480"/>
            </p14:xfrm>
          </p:contentPart>
        </mc:Choice>
        <mc:Fallback>
          <p:pic>
            <p:nvPicPr>
              <p:cNvPr id="3" name="Ink 2">
                <a:extLst>
                  <a:ext uri="{FF2B5EF4-FFF2-40B4-BE49-F238E27FC236}">
                    <a16:creationId xmlns:a16="http://schemas.microsoft.com/office/drawing/2014/main" id="{7ED470B8-5C2E-2059-DF09-8492828A9855}"/>
                  </a:ext>
                </a:extLst>
              </p:cNvPr>
              <p:cNvPicPr/>
              <p:nvPr/>
            </p:nvPicPr>
            <p:blipFill>
              <a:blip r:embed="rId7"/>
              <a:stretch>
                <a:fillRect/>
              </a:stretch>
            </p:blipFill>
            <p:spPr>
              <a:xfrm>
                <a:off x="3955320" y="1497600"/>
                <a:ext cx="3171240" cy="2689200"/>
              </a:xfrm>
              <a:prstGeom prst="rect">
                <a:avLst/>
              </a:prstGeom>
            </p:spPr>
          </p:pic>
        </mc:Fallback>
      </mc:AlternateContent>
    </p:spTree>
    <p:extLst>
      <p:ext uri="{BB962C8B-B14F-4D97-AF65-F5344CB8AC3E}">
        <p14:creationId xmlns:p14="http://schemas.microsoft.com/office/powerpoint/2010/main" val="198716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fontScale="92500"/>
          </a:bodyPr>
          <a:lstStyle/>
          <a:p>
            <a:pPr marL="565200" indent="-457200" algn="just">
              <a:spcBef>
                <a:spcPts val="938"/>
              </a:spcBef>
              <a:buSzPct val="100000"/>
              <a:buFontTx/>
              <a:buChar char="-"/>
            </a:pPr>
            <a:r>
              <a:rPr lang="fr-FR" sz="2800" b="1" spc="-1" dirty="0">
                <a:solidFill>
                  <a:srgbClr val="000000"/>
                </a:solidFill>
              </a:rPr>
              <a:t>Ajout d’un élément : </a:t>
            </a:r>
            <a:r>
              <a:rPr lang="fr-FR" sz="2800" b="1" i="1" spc="-1" dirty="0">
                <a:solidFill>
                  <a:srgbClr val="000000"/>
                </a:solidFill>
              </a:rPr>
              <a:t>insert</a:t>
            </a:r>
            <a:r>
              <a:rPr lang="fr-FR" sz="2800" b="1" spc="-1" dirty="0">
                <a:solidFill>
                  <a:srgbClr val="000000"/>
                </a:solidFill>
              </a:rPr>
              <a:t> (push)</a:t>
            </a:r>
          </a:p>
          <a:p>
            <a:pPr marL="1022400" lvl="1" indent="-457200" algn="just">
              <a:spcBef>
                <a:spcPts val="938"/>
              </a:spcBef>
              <a:buSzPct val="100000"/>
              <a:buFontTx/>
              <a:buChar char="-"/>
            </a:pPr>
            <a:r>
              <a:rPr lang="fr-FR" sz="2800" spc="-1" dirty="0">
                <a:solidFill>
                  <a:srgbClr val="000000"/>
                </a:solidFill>
              </a:rPr>
              <a:t>Lorsqu'un nouvel élément doit être inséré dans une file de priorité, nous devons parcourir toute la liste jusqu'à ce que nous trouvions un nœud qui a une priorité inférieure à celle du nouvel élément. Le nouveau nœud est inséré avant le nœud avec la priorité la plus basse. Cependant, s'il existe un élément qui a la même priorité que le nouvel élément, le nouvel élément est inséré après cet élément.</a:t>
            </a:r>
          </a:p>
          <a:p>
            <a:pPr marL="565200" indent="-457200" algn="just">
              <a:spcBef>
                <a:spcPts val="938"/>
              </a:spcBef>
              <a:buSzPct val="100000"/>
              <a:buFontTx/>
              <a:buChar char="-"/>
            </a:pPr>
            <a:r>
              <a:rPr lang="fr-FR" sz="2800" b="1" spc="-1" dirty="0">
                <a:solidFill>
                  <a:srgbClr val="000000"/>
                </a:solidFill>
              </a:rPr>
              <a:t>Suppression d’un élément : </a:t>
            </a:r>
            <a:r>
              <a:rPr lang="fr-FR" sz="2800" b="1" i="1" spc="-1" dirty="0" err="1">
                <a:solidFill>
                  <a:srgbClr val="000000"/>
                </a:solidFill>
              </a:rPr>
              <a:t>delete</a:t>
            </a:r>
            <a:r>
              <a:rPr lang="fr-FR" sz="2800" b="1" i="1" spc="-1" dirty="0">
                <a:solidFill>
                  <a:srgbClr val="000000"/>
                </a:solidFill>
              </a:rPr>
              <a:t> (pop)</a:t>
            </a:r>
          </a:p>
          <a:p>
            <a:pPr marL="1022400" lvl="1" indent="-457200" algn="just">
              <a:spcBef>
                <a:spcPts val="938"/>
              </a:spcBef>
              <a:buSzPct val="100000"/>
              <a:buFontTx/>
              <a:buChar char="-"/>
            </a:pPr>
            <a:r>
              <a:rPr lang="fr-FR" sz="2800" spc="-1" dirty="0">
                <a:solidFill>
                  <a:srgbClr val="000000"/>
                </a:solidFill>
              </a:rPr>
              <a:t>La suppression est un processus très simple dans ce cas. Le premier nœud de la liste sera supprimé et les données de ce nœud seront traitées en premier.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C51D290-294D-C0E0-36AE-39BE0926CA47}"/>
                  </a:ext>
                </a:extLst>
              </p14:cNvPr>
              <p14:cNvContentPartPr/>
              <p14:nvPr/>
            </p14:nvContentPartPr>
            <p14:xfrm>
              <a:off x="3947760" y="1013400"/>
              <a:ext cx="5102640" cy="4440600"/>
            </p14:xfrm>
          </p:contentPart>
        </mc:Choice>
        <mc:Fallback>
          <p:pic>
            <p:nvPicPr>
              <p:cNvPr id="3" name="Ink 2">
                <a:extLst>
                  <a:ext uri="{FF2B5EF4-FFF2-40B4-BE49-F238E27FC236}">
                    <a16:creationId xmlns:a16="http://schemas.microsoft.com/office/drawing/2014/main" id="{DC51D290-294D-C0E0-36AE-39BE0926CA47}"/>
                  </a:ext>
                </a:extLst>
              </p:cNvPr>
              <p:cNvPicPr/>
              <p:nvPr/>
            </p:nvPicPr>
            <p:blipFill>
              <a:blip r:embed="rId4"/>
              <a:stretch>
                <a:fillRect/>
              </a:stretch>
            </p:blipFill>
            <p:spPr>
              <a:xfrm>
                <a:off x="3938400" y="1004040"/>
                <a:ext cx="5121360" cy="4459320"/>
              </a:xfrm>
              <a:prstGeom prst="rect">
                <a:avLst/>
              </a:prstGeom>
            </p:spPr>
          </p:pic>
        </mc:Fallback>
      </mc:AlternateContent>
    </p:spTree>
    <p:extLst>
      <p:ext uri="{BB962C8B-B14F-4D97-AF65-F5344CB8AC3E}">
        <p14:creationId xmlns:p14="http://schemas.microsoft.com/office/powerpoint/2010/main" val="131393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Ajout</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 y="1004034"/>
            <a:ext cx="10080624" cy="532453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insert</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start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 </a:t>
            </a:r>
            <a:r>
              <a:rPr lang="fr-FR" sz="2000" dirty="0" err="1">
                <a:solidFill>
                  <a:srgbClr val="000000"/>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8000FF"/>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ptr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malloc</a:t>
            </a:r>
            <a:r>
              <a:rPr lang="en-US" sz="2000" b="1" dirty="0">
                <a:solidFill>
                  <a:srgbClr val="000080"/>
                </a:solidFill>
                <a:highlight>
                  <a:srgbClr val="FFFFFF"/>
                </a:highlight>
                <a:latin typeface="Courier New" panose="02070309020205020404" pitchFamily="49" charset="0"/>
              </a:rPr>
              <a:t>(</a:t>
            </a:r>
            <a:r>
              <a:rPr lang="en-US" sz="2000" b="1" dirty="0" err="1">
                <a:solidFill>
                  <a:srgbClr val="0000FF"/>
                </a:solidFill>
                <a:highlight>
                  <a:srgbClr val="FFFFFF"/>
                </a:highlight>
                <a:latin typeface="Courier New" panose="02070309020205020404" pitchFamily="49" charset="0"/>
              </a:rPr>
              <a:t>sizeof</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start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NULL</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 start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priority</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while</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p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next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NULL</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p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next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priority </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37E6CA9-6969-F742-ABCF-F09D1938ADB4}"/>
                  </a:ext>
                </a:extLst>
              </p14:cNvPr>
              <p14:cNvContentPartPr/>
              <p14:nvPr/>
            </p14:nvContentPartPr>
            <p14:xfrm>
              <a:off x="6183778" y="1124825"/>
              <a:ext cx="360" cy="360"/>
            </p14:xfrm>
          </p:contentPart>
        </mc:Choice>
        <mc:Fallback xmlns="">
          <p:pic>
            <p:nvPicPr>
              <p:cNvPr id="3" name="Ink 2">
                <a:extLst>
                  <a:ext uri="{FF2B5EF4-FFF2-40B4-BE49-F238E27FC236}">
                    <a16:creationId xmlns:a16="http://schemas.microsoft.com/office/drawing/2014/main" id="{F37E6CA9-6969-F742-ABCF-F09D1938ADB4}"/>
                  </a:ext>
                </a:extLst>
              </p:cNvPr>
              <p:cNvPicPr/>
              <p:nvPr/>
            </p:nvPicPr>
            <p:blipFill>
              <a:blip r:embed="rId4"/>
              <a:stretch>
                <a:fillRect/>
              </a:stretch>
            </p:blipFill>
            <p:spPr>
              <a:xfrm>
                <a:off x="6174778" y="1115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41E2A03-2CD7-6046-8A3D-CE9AAB8C5275}"/>
                  </a:ext>
                </a:extLst>
              </p14:cNvPr>
              <p14:cNvContentPartPr/>
              <p14:nvPr/>
            </p14:nvContentPartPr>
            <p14:xfrm>
              <a:off x="6147778" y="1291865"/>
              <a:ext cx="360" cy="3240"/>
            </p14:xfrm>
          </p:contentPart>
        </mc:Choice>
        <mc:Fallback xmlns="">
          <p:pic>
            <p:nvPicPr>
              <p:cNvPr id="4" name="Ink 3">
                <a:extLst>
                  <a:ext uri="{FF2B5EF4-FFF2-40B4-BE49-F238E27FC236}">
                    <a16:creationId xmlns:a16="http://schemas.microsoft.com/office/drawing/2014/main" id="{841E2A03-2CD7-6046-8A3D-CE9AAB8C5275}"/>
                  </a:ext>
                </a:extLst>
              </p:cNvPr>
              <p:cNvPicPr/>
              <p:nvPr/>
            </p:nvPicPr>
            <p:blipFill>
              <a:blip r:embed="rId4"/>
              <a:stretch>
                <a:fillRect/>
              </a:stretch>
            </p:blipFill>
            <p:spPr>
              <a:xfrm>
                <a:off x="6139138" y="1283225"/>
                <a:ext cx="180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5C2590C-B692-714B-AFA6-04FE419C9F32}"/>
                  </a:ext>
                </a:extLst>
              </p14:cNvPr>
              <p14:cNvContentPartPr/>
              <p14:nvPr/>
            </p14:nvContentPartPr>
            <p14:xfrm>
              <a:off x="5330938" y="367025"/>
              <a:ext cx="360" cy="360"/>
            </p14:xfrm>
          </p:contentPart>
        </mc:Choice>
        <mc:Fallback xmlns="">
          <p:pic>
            <p:nvPicPr>
              <p:cNvPr id="5" name="Ink 4">
                <a:extLst>
                  <a:ext uri="{FF2B5EF4-FFF2-40B4-BE49-F238E27FC236}">
                    <a16:creationId xmlns:a16="http://schemas.microsoft.com/office/drawing/2014/main" id="{E5C2590C-B692-714B-AFA6-04FE419C9F32}"/>
                  </a:ext>
                </a:extLst>
              </p:cNvPr>
              <p:cNvPicPr/>
              <p:nvPr/>
            </p:nvPicPr>
            <p:blipFill>
              <a:blip r:embed="rId4"/>
              <a:stretch>
                <a:fillRect/>
              </a:stretch>
            </p:blipFill>
            <p:spPr>
              <a:xfrm>
                <a:off x="5322298" y="3580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1844936-1486-D84A-BDA7-61BD5BE6E487}"/>
                  </a:ext>
                </a:extLst>
              </p14:cNvPr>
              <p14:cNvContentPartPr/>
              <p14:nvPr/>
            </p14:nvContentPartPr>
            <p14:xfrm>
              <a:off x="1775218" y="1641425"/>
              <a:ext cx="360" cy="360"/>
            </p14:xfrm>
          </p:contentPart>
        </mc:Choice>
        <mc:Fallback xmlns="">
          <p:pic>
            <p:nvPicPr>
              <p:cNvPr id="6" name="Ink 5">
                <a:extLst>
                  <a:ext uri="{FF2B5EF4-FFF2-40B4-BE49-F238E27FC236}">
                    <a16:creationId xmlns:a16="http://schemas.microsoft.com/office/drawing/2014/main" id="{41844936-1486-D84A-BDA7-61BD5BE6E487}"/>
                  </a:ext>
                </a:extLst>
              </p:cNvPr>
              <p:cNvPicPr/>
              <p:nvPr/>
            </p:nvPicPr>
            <p:blipFill>
              <a:blip r:embed="rId4"/>
              <a:stretch>
                <a:fillRect/>
              </a:stretch>
            </p:blipFill>
            <p:spPr>
              <a:xfrm>
                <a:off x="1766218" y="1632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EE7D0B2-FAD3-51F4-6ACA-AA4C7708C1D2}"/>
                  </a:ext>
                </a:extLst>
              </p14:cNvPr>
              <p14:cNvContentPartPr/>
              <p14:nvPr/>
            </p14:nvContentPartPr>
            <p14:xfrm>
              <a:off x="148680" y="317520"/>
              <a:ext cx="9932040" cy="6900480"/>
            </p14:xfrm>
          </p:contentPart>
        </mc:Choice>
        <mc:Fallback>
          <p:pic>
            <p:nvPicPr>
              <p:cNvPr id="8" name="Ink 7">
                <a:extLst>
                  <a:ext uri="{FF2B5EF4-FFF2-40B4-BE49-F238E27FC236}">
                    <a16:creationId xmlns:a16="http://schemas.microsoft.com/office/drawing/2014/main" id="{CEE7D0B2-FAD3-51F4-6ACA-AA4C7708C1D2}"/>
                  </a:ext>
                </a:extLst>
              </p:cNvPr>
              <p:cNvPicPr/>
              <p:nvPr/>
            </p:nvPicPr>
            <p:blipFill>
              <a:blip r:embed="rId9"/>
              <a:stretch>
                <a:fillRect/>
              </a:stretch>
            </p:blipFill>
            <p:spPr>
              <a:xfrm>
                <a:off x="139320" y="308160"/>
                <a:ext cx="9950760" cy="6919200"/>
              </a:xfrm>
              <a:prstGeom prst="rect">
                <a:avLst/>
              </a:prstGeom>
            </p:spPr>
          </p:pic>
        </mc:Fallback>
      </mc:AlternateContent>
    </p:spTree>
    <p:extLst>
      <p:ext uri="{BB962C8B-B14F-4D97-AF65-F5344CB8AC3E}">
        <p14:creationId xmlns:p14="http://schemas.microsoft.com/office/powerpoint/2010/main" val="221210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Suppression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31072" y="1794870"/>
            <a:ext cx="9071640" cy="40934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nl-NL" sz="2000" dirty="0" err="1">
                <a:solidFill>
                  <a:srgbClr val="8000FF"/>
                </a:solidFill>
                <a:highlight>
                  <a:srgbClr val="FFFFFF"/>
                </a:highlight>
                <a:latin typeface="Courier New" panose="02070309020205020404" pitchFamily="49" charset="0"/>
              </a:rPr>
              <a:t>struct</a:t>
            </a:r>
            <a:r>
              <a:rPr lang="nl-NL" sz="2000" dirty="0">
                <a:solidFill>
                  <a:srgbClr val="000000"/>
                </a:solidFill>
                <a:highlight>
                  <a:srgbClr val="FFFFFF"/>
                </a:highlight>
                <a:latin typeface="Courier New" panose="02070309020205020404" pitchFamily="49" charset="0"/>
              </a:rPr>
              <a:t> node </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delete</a:t>
            </a:r>
            <a:r>
              <a:rPr lang="nl-NL" sz="2000" b="1" dirty="0">
                <a:solidFill>
                  <a:srgbClr val="000080"/>
                </a:solidFill>
                <a:highlight>
                  <a:srgbClr val="FFFFFF"/>
                </a:highlight>
                <a:latin typeface="Courier New" panose="02070309020205020404" pitchFamily="49" charset="0"/>
              </a:rPr>
              <a:t>(</a:t>
            </a:r>
            <a:r>
              <a:rPr lang="nl-NL" sz="2000" dirty="0" err="1">
                <a:solidFill>
                  <a:srgbClr val="8000FF"/>
                </a:solidFill>
                <a:highlight>
                  <a:srgbClr val="FFFFFF"/>
                </a:highlight>
                <a:latin typeface="Courier New" panose="02070309020205020404" pitchFamily="49" charset="0"/>
              </a:rPr>
              <a:t>struct</a:t>
            </a:r>
            <a:r>
              <a:rPr lang="nl-NL" sz="2000" dirty="0">
                <a:solidFill>
                  <a:srgbClr val="000000"/>
                </a:solidFill>
                <a:highlight>
                  <a:srgbClr val="FFFFFF"/>
                </a:highlight>
                <a:latin typeface="Courier New" panose="02070309020205020404" pitchFamily="49" charset="0"/>
              </a:rPr>
              <a:t> node </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start</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a:t>
            </a:r>
            <a:r>
              <a:rPr lang="nl-NL" sz="2000" b="1" dirty="0">
                <a:solidFill>
                  <a:srgbClr val="000080"/>
                </a:solidFill>
                <a:highlight>
                  <a:srgbClr val="FFFFFF"/>
                </a:highlight>
                <a:latin typeface="Courier New" panose="02070309020205020404" pitchFamily="49" charset="0"/>
              </a:rPr>
              <a:t>{</a:t>
            </a:r>
            <a:endParaRPr lang="nl-NL"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L'élément supprimé est: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start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free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0BE0AC0-2CB9-ADB0-CF2A-EE4069813D81}"/>
                  </a:ext>
                </a:extLst>
              </p14:cNvPr>
              <p14:cNvContentPartPr/>
              <p14:nvPr/>
            </p14:nvContentPartPr>
            <p14:xfrm>
              <a:off x="1150200" y="2124000"/>
              <a:ext cx="8930520" cy="4716000"/>
            </p14:xfrm>
          </p:contentPart>
        </mc:Choice>
        <mc:Fallback>
          <p:pic>
            <p:nvPicPr>
              <p:cNvPr id="3" name="Ink 2">
                <a:extLst>
                  <a:ext uri="{FF2B5EF4-FFF2-40B4-BE49-F238E27FC236}">
                    <a16:creationId xmlns:a16="http://schemas.microsoft.com/office/drawing/2014/main" id="{90BE0AC0-2CB9-ADB0-CF2A-EE4069813D81}"/>
                  </a:ext>
                </a:extLst>
              </p:cNvPr>
              <p:cNvPicPr/>
              <p:nvPr/>
            </p:nvPicPr>
            <p:blipFill>
              <a:blip r:embed="rId4"/>
              <a:stretch>
                <a:fillRect/>
              </a:stretch>
            </p:blipFill>
            <p:spPr>
              <a:xfrm>
                <a:off x="1140840" y="2114640"/>
                <a:ext cx="8949240" cy="4734720"/>
              </a:xfrm>
              <a:prstGeom prst="rect">
                <a:avLst/>
              </a:prstGeom>
            </p:spPr>
          </p:pic>
        </mc:Fallback>
      </mc:AlternateContent>
    </p:spTree>
    <p:extLst>
      <p:ext uri="{BB962C8B-B14F-4D97-AF65-F5344CB8AC3E}">
        <p14:creationId xmlns:p14="http://schemas.microsoft.com/office/powerpoint/2010/main" val="7071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Affichage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 y="1794870"/>
            <a:ext cx="10080624" cy="40934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solidFill>
                  <a:srgbClr val="8000FF"/>
                </a:solidFill>
                <a:highlight>
                  <a:srgbClr val="FFFFFF"/>
                </a:highlight>
                <a:latin typeface="Courier New" panose="02070309020205020404" pitchFamily="49" charset="0"/>
              </a:rPr>
              <a:t>void</a:t>
            </a:r>
            <a:r>
              <a:rPr lang="en-US" sz="2000" dirty="0">
                <a:solidFill>
                  <a:srgbClr val="000000"/>
                </a:solidFill>
                <a:highlight>
                  <a:srgbClr val="FFFFFF"/>
                </a:highlight>
                <a:latin typeface="Courier New" panose="02070309020205020404" pitchFamily="49" charset="0"/>
              </a:rPr>
              <a:t> display</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start</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est :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while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a:t>
            </a:r>
            <a:r>
              <a:rPr lang="fr-FR" sz="2000" dirty="0" err="1">
                <a:solidFill>
                  <a:srgbClr val="808080"/>
                </a:solidFill>
                <a:highlight>
                  <a:srgbClr val="FFFFFF"/>
                </a:highlight>
                <a:latin typeface="Courier New" panose="02070309020205020404" pitchFamily="49" charset="0"/>
              </a:rPr>
              <a:t>t%d</a:t>
            </a:r>
            <a:r>
              <a:rPr lang="fr-FR" sz="2000" dirty="0">
                <a:solidFill>
                  <a:srgbClr val="808080"/>
                </a:solidFill>
                <a:highlight>
                  <a:srgbClr val="FFFFFF"/>
                </a:highlight>
                <a:latin typeface="Courier New" panose="02070309020205020404" pitchFamily="49" charset="0"/>
              </a:rPr>
              <a:t>[priorité=%d]"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4BFD83D-817F-1F25-F0DC-2EFA46C04BCC}"/>
                  </a:ext>
                </a:extLst>
              </p14:cNvPr>
              <p14:cNvContentPartPr/>
              <p14:nvPr/>
            </p14:nvContentPartPr>
            <p14:xfrm>
              <a:off x="430200" y="2704680"/>
              <a:ext cx="8853120" cy="4020120"/>
            </p14:xfrm>
          </p:contentPart>
        </mc:Choice>
        <mc:Fallback>
          <p:pic>
            <p:nvPicPr>
              <p:cNvPr id="4" name="Ink 3">
                <a:extLst>
                  <a:ext uri="{FF2B5EF4-FFF2-40B4-BE49-F238E27FC236}">
                    <a16:creationId xmlns:a16="http://schemas.microsoft.com/office/drawing/2014/main" id="{F4BFD83D-817F-1F25-F0DC-2EFA46C04BCC}"/>
                  </a:ext>
                </a:extLst>
              </p:cNvPr>
              <p:cNvPicPr/>
              <p:nvPr/>
            </p:nvPicPr>
            <p:blipFill>
              <a:blip r:embed="rId4"/>
              <a:stretch>
                <a:fillRect/>
              </a:stretch>
            </p:blipFill>
            <p:spPr>
              <a:xfrm>
                <a:off x="420840" y="2695320"/>
                <a:ext cx="8871840" cy="4038840"/>
              </a:xfrm>
              <a:prstGeom prst="rect">
                <a:avLst/>
              </a:prstGeom>
            </p:spPr>
          </p:pic>
        </mc:Fallback>
      </mc:AlternateContent>
    </p:spTree>
    <p:extLst>
      <p:ext uri="{BB962C8B-B14F-4D97-AF65-F5344CB8AC3E}">
        <p14:creationId xmlns:p14="http://schemas.microsoft.com/office/powerpoint/2010/main" val="156862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Représentation contiguë (Tableaux)</a:t>
            </a:r>
            <a:endParaRPr lang="fr-FR" sz="3200" b="0" strike="noStrike" cap="small" spc="-1" dirty="0">
              <a:solidFill>
                <a:srgbClr val="666666"/>
              </a:solidFill>
              <a:latin typeface="Arial"/>
            </a:endParaRPr>
          </a:p>
        </p:txBody>
      </p:sp>
      <p:sp>
        <p:nvSpPr>
          <p:cNvPr id="193" name="TextShape 2"/>
          <p:cNvSpPr txBox="1"/>
          <p:nvPr/>
        </p:nvSpPr>
        <p:spPr>
          <a:xfrm>
            <a:off x="504000" y="1053144"/>
            <a:ext cx="9071640" cy="566388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Lorsque des tableaux sont utilisés pour implémenter une file de priorité, une file d'attente distincte pour chaque numéro de priorité est utilisée. Chacune de ces files d'attente sera implémentée à l'aide de tableaux circulaires ou de files d'attente circulaires. Chaque file d'attente individuelle aura ses propres pointeurs TETE et QUEUE. </a:t>
            </a: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Nous utilisons un tableau bidimensionnel (circulaire) à cette fin où chaque file d'attente se verra allouer la même quantité d'espace. </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83A4A88-07B5-81A9-EFAD-9DE7D1A8E8C9}"/>
                  </a:ext>
                </a:extLst>
              </p14:cNvPr>
              <p14:cNvContentPartPr/>
              <p14:nvPr/>
            </p14:nvContentPartPr>
            <p14:xfrm>
              <a:off x="4521240" y="1828800"/>
              <a:ext cx="3811320" cy="1990440"/>
            </p14:xfrm>
          </p:contentPart>
        </mc:Choice>
        <mc:Fallback>
          <p:pic>
            <p:nvPicPr>
              <p:cNvPr id="3" name="Ink 2">
                <a:extLst>
                  <a:ext uri="{FF2B5EF4-FFF2-40B4-BE49-F238E27FC236}">
                    <a16:creationId xmlns:a16="http://schemas.microsoft.com/office/drawing/2014/main" id="{B83A4A88-07B5-81A9-EFAD-9DE7D1A8E8C9}"/>
                  </a:ext>
                </a:extLst>
              </p:cNvPr>
              <p:cNvPicPr/>
              <p:nvPr/>
            </p:nvPicPr>
            <p:blipFill>
              <a:blip r:embed="rId4"/>
              <a:stretch>
                <a:fillRect/>
              </a:stretch>
            </p:blipFill>
            <p:spPr>
              <a:xfrm>
                <a:off x="4511880" y="1819440"/>
                <a:ext cx="3830040" cy="2009160"/>
              </a:xfrm>
              <a:prstGeom prst="rect">
                <a:avLst/>
              </a:prstGeom>
            </p:spPr>
          </p:pic>
        </mc:Fallback>
      </mc:AlternateContent>
    </p:spTree>
    <p:extLst>
      <p:ext uri="{BB962C8B-B14F-4D97-AF65-F5344CB8AC3E}">
        <p14:creationId xmlns:p14="http://schemas.microsoft.com/office/powerpoint/2010/main" val="238775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Représentation contiguë (Tableaux)</a:t>
            </a:r>
            <a:endParaRPr lang="fr-FR" sz="3200" b="0" strike="noStrike" cap="small" spc="-1" dirty="0">
              <a:solidFill>
                <a:srgbClr val="666666"/>
              </a:solidFill>
              <a:latin typeface="Arial"/>
            </a:endParaRPr>
          </a:p>
        </p:txBody>
      </p:sp>
      <p:graphicFrame>
        <p:nvGraphicFramePr>
          <p:cNvPr id="5" name="Tableau 4">
            <a:extLst>
              <a:ext uri="{FF2B5EF4-FFF2-40B4-BE49-F238E27FC236}">
                <a16:creationId xmlns:a16="http://schemas.microsoft.com/office/drawing/2014/main" id="{9D79F4FB-017B-4B45-B73B-5C88670C5C5C}"/>
              </a:ext>
            </a:extLst>
          </p:cNvPr>
          <p:cNvGraphicFramePr>
            <a:graphicFrameLocks noGrp="1"/>
          </p:cNvGraphicFramePr>
          <p:nvPr>
            <p:extLst>
              <p:ext uri="{D42A27DB-BD31-4B8C-83A1-F6EECF244321}">
                <p14:modId xmlns:p14="http://schemas.microsoft.com/office/powerpoint/2010/main" val="3632680219"/>
              </p:ext>
            </p:extLst>
          </p:nvPr>
        </p:nvGraphicFramePr>
        <p:xfrm>
          <a:off x="4789376" y="2727021"/>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r>
                        <a:rPr lang="fr-FR" dirty="0"/>
                        <a:t>8</a:t>
                      </a:r>
                    </a:p>
                  </a:txBody>
                  <a:tcPr/>
                </a:tc>
                <a:tc>
                  <a:txBody>
                    <a:bodyPr/>
                    <a:lstStyle/>
                    <a:p>
                      <a:endParaRPr lang="fr-FR" dirty="0"/>
                    </a:p>
                  </a:txBody>
                  <a:tcPr/>
                </a:tc>
                <a:tc>
                  <a:txBody>
                    <a:bodyPr/>
                    <a:lstStyle/>
                    <a:p>
                      <a:endParaRPr lang="fr-FR" dirty="0"/>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6" name="Flèche : bas 5">
            <a:extLst>
              <a:ext uri="{FF2B5EF4-FFF2-40B4-BE49-F238E27FC236}">
                <a16:creationId xmlns:a16="http://schemas.microsoft.com/office/drawing/2014/main" id="{0E0CB129-AF93-4987-91B5-32E68230BB35}"/>
              </a:ext>
            </a:extLst>
          </p:cNvPr>
          <p:cNvSpPr/>
          <p:nvPr/>
        </p:nvSpPr>
        <p:spPr>
          <a:xfrm rot="10800000">
            <a:off x="5075975" y="3117723"/>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EF79780C-299F-4F1B-9A42-FEFDC5E7DFC0}"/>
              </a:ext>
            </a:extLst>
          </p:cNvPr>
          <p:cNvSpPr txBox="1"/>
          <p:nvPr/>
        </p:nvSpPr>
        <p:spPr>
          <a:xfrm>
            <a:off x="5808294" y="332309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10" name="ZoneTexte 9">
            <a:extLst>
              <a:ext uri="{FF2B5EF4-FFF2-40B4-BE49-F238E27FC236}">
                <a16:creationId xmlns:a16="http://schemas.microsoft.com/office/drawing/2014/main" id="{D37E6130-E671-4BA5-AE43-6556FB56EA48}"/>
              </a:ext>
            </a:extLst>
          </p:cNvPr>
          <p:cNvSpPr txBox="1"/>
          <p:nvPr/>
        </p:nvSpPr>
        <p:spPr>
          <a:xfrm>
            <a:off x="3807342" y="3325509"/>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1" name="Flèche : bas 10">
            <a:extLst>
              <a:ext uri="{FF2B5EF4-FFF2-40B4-BE49-F238E27FC236}">
                <a16:creationId xmlns:a16="http://schemas.microsoft.com/office/drawing/2014/main" id="{2F5C7133-388C-47A9-9689-CCE941F42EEC}"/>
              </a:ext>
            </a:extLst>
          </p:cNvPr>
          <p:cNvSpPr/>
          <p:nvPr/>
        </p:nvSpPr>
        <p:spPr>
          <a:xfrm rot="10800000">
            <a:off x="6105714" y="312183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167FC0A9-F627-48E8-A032-37D94A87B0F0}"/>
              </a:ext>
            </a:extLst>
          </p:cNvPr>
          <p:cNvSpPr/>
          <p:nvPr/>
        </p:nvSpPr>
        <p:spPr>
          <a:xfrm>
            <a:off x="3469949" y="2495663"/>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BCA1034C-714C-4D30-86A6-071A316525E6}"/>
              </a:ext>
            </a:extLst>
          </p:cNvPr>
          <p:cNvSpPr/>
          <p:nvPr/>
        </p:nvSpPr>
        <p:spPr>
          <a:xfrm>
            <a:off x="2790327" y="2495663"/>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3A77C7DA-E1BF-4E34-A23C-4F186DA0BBA8}"/>
              </a:ext>
            </a:extLst>
          </p:cNvPr>
          <p:cNvSpPr/>
          <p:nvPr/>
        </p:nvSpPr>
        <p:spPr>
          <a:xfrm>
            <a:off x="3469949" y="2096244"/>
            <a:ext cx="3880022" cy="3402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5" name="Rectangle 14">
            <a:extLst>
              <a:ext uri="{FF2B5EF4-FFF2-40B4-BE49-F238E27FC236}">
                <a16:creationId xmlns:a16="http://schemas.microsoft.com/office/drawing/2014/main" id="{CD3F385B-FDE3-4A18-AC8A-7EA133F7E232}"/>
              </a:ext>
            </a:extLst>
          </p:cNvPr>
          <p:cNvSpPr/>
          <p:nvPr/>
        </p:nvSpPr>
        <p:spPr>
          <a:xfrm>
            <a:off x="2790327" y="2096244"/>
            <a:ext cx="697544" cy="3402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B8724EF7-61D1-4CA7-AC1D-ECBEC842C7B5}"/>
              </a:ext>
            </a:extLst>
          </p:cNvPr>
          <p:cNvSpPr txBox="1"/>
          <p:nvPr/>
        </p:nvSpPr>
        <p:spPr>
          <a:xfrm>
            <a:off x="3982762" y="2081709"/>
            <a:ext cx="3218928" cy="338554"/>
          </a:xfrm>
          <a:prstGeom prst="rect">
            <a:avLst/>
          </a:prstGeom>
          <a:noFill/>
        </p:spPr>
        <p:txBody>
          <a:bodyPr wrap="square" rtlCol="0">
            <a:spAutoFit/>
          </a:bodyPr>
          <a:lstStyle/>
          <a:p>
            <a:r>
              <a:rPr lang="fr-FR" sz="1600" dirty="0"/>
              <a:t>Tableaux circulaires</a:t>
            </a:r>
          </a:p>
        </p:txBody>
      </p:sp>
      <p:sp>
        <p:nvSpPr>
          <p:cNvPr id="17" name="ZoneTexte 16">
            <a:extLst>
              <a:ext uri="{FF2B5EF4-FFF2-40B4-BE49-F238E27FC236}">
                <a16:creationId xmlns:a16="http://schemas.microsoft.com/office/drawing/2014/main" id="{6016C510-C2AE-4723-B341-DEC592247D38}"/>
              </a:ext>
            </a:extLst>
          </p:cNvPr>
          <p:cNvSpPr txBox="1"/>
          <p:nvPr/>
        </p:nvSpPr>
        <p:spPr>
          <a:xfrm>
            <a:off x="2703830" y="2048757"/>
            <a:ext cx="1130651" cy="338554"/>
          </a:xfrm>
          <a:prstGeom prst="rect">
            <a:avLst/>
          </a:prstGeom>
          <a:noFill/>
        </p:spPr>
        <p:txBody>
          <a:bodyPr wrap="square" rtlCol="0">
            <a:spAutoFit/>
          </a:bodyPr>
          <a:lstStyle/>
          <a:p>
            <a:r>
              <a:rPr lang="fr-FR" sz="1600" dirty="0"/>
              <a:t>Priorité</a:t>
            </a:r>
          </a:p>
        </p:txBody>
      </p:sp>
      <p:sp>
        <p:nvSpPr>
          <p:cNvPr id="18" name="ZoneTexte 17">
            <a:extLst>
              <a:ext uri="{FF2B5EF4-FFF2-40B4-BE49-F238E27FC236}">
                <a16:creationId xmlns:a16="http://schemas.microsoft.com/office/drawing/2014/main" id="{E637B566-2589-4592-9909-07F5F66315FA}"/>
              </a:ext>
            </a:extLst>
          </p:cNvPr>
          <p:cNvSpPr txBox="1"/>
          <p:nvPr/>
        </p:nvSpPr>
        <p:spPr>
          <a:xfrm>
            <a:off x="2769733" y="2919573"/>
            <a:ext cx="1130651" cy="338554"/>
          </a:xfrm>
          <a:prstGeom prst="rect">
            <a:avLst/>
          </a:prstGeom>
          <a:noFill/>
        </p:spPr>
        <p:txBody>
          <a:bodyPr wrap="square" rtlCol="0">
            <a:spAutoFit/>
          </a:bodyPr>
          <a:lstStyle/>
          <a:p>
            <a:r>
              <a:rPr lang="fr-FR" sz="1600" dirty="0"/>
              <a:t>1</a:t>
            </a:r>
          </a:p>
        </p:txBody>
      </p:sp>
      <p:graphicFrame>
        <p:nvGraphicFramePr>
          <p:cNvPr id="19" name="Tableau 18">
            <a:extLst>
              <a:ext uri="{FF2B5EF4-FFF2-40B4-BE49-F238E27FC236}">
                <a16:creationId xmlns:a16="http://schemas.microsoft.com/office/drawing/2014/main" id="{22045A7F-3C0C-4815-A80B-79B23FFBC5EA}"/>
              </a:ext>
            </a:extLst>
          </p:cNvPr>
          <p:cNvGraphicFramePr>
            <a:graphicFrameLocks noGrp="1"/>
          </p:cNvGraphicFramePr>
          <p:nvPr>
            <p:extLst>
              <p:ext uri="{D42A27DB-BD31-4B8C-83A1-F6EECF244321}">
                <p14:modId xmlns:p14="http://schemas.microsoft.com/office/powerpoint/2010/main" val="3145560111"/>
              </p:ext>
            </p:extLst>
          </p:nvPr>
        </p:nvGraphicFramePr>
        <p:xfrm>
          <a:off x="4793494" y="4093829"/>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dirty="0"/>
                    </a:p>
                  </a:txBody>
                  <a:tcPr/>
                </a:tc>
                <a:tc>
                  <a:txBody>
                    <a:bodyPr/>
                    <a:lstStyle/>
                    <a:p>
                      <a:r>
                        <a:rPr lang="fr-FR" dirty="0"/>
                        <a:t>5</a:t>
                      </a:r>
                    </a:p>
                  </a:txBody>
                  <a:tcPr/>
                </a:tc>
                <a:tc>
                  <a:txBody>
                    <a:bodyPr/>
                    <a:lstStyle/>
                    <a:p>
                      <a:r>
                        <a:rPr lang="fr-FR" dirty="0"/>
                        <a:t>2</a:t>
                      </a:r>
                    </a:p>
                  </a:txBody>
                  <a:tcPr/>
                </a:tc>
                <a:tc>
                  <a:txBody>
                    <a:bodyPr/>
                    <a:lstStyle/>
                    <a:p>
                      <a:r>
                        <a:rPr lang="fr-FR" dirty="0"/>
                        <a:t>7</a:t>
                      </a:r>
                    </a:p>
                  </a:txBody>
                  <a:tcPr/>
                </a:tc>
                <a:tc>
                  <a:txBody>
                    <a:bodyPr/>
                    <a:lstStyle/>
                    <a:p>
                      <a:r>
                        <a:rPr lang="fr-FR" dirty="0"/>
                        <a:t>4</a:t>
                      </a: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20" name="Flèche : bas 19">
            <a:extLst>
              <a:ext uri="{FF2B5EF4-FFF2-40B4-BE49-F238E27FC236}">
                <a16:creationId xmlns:a16="http://schemas.microsoft.com/office/drawing/2014/main" id="{FB00ABFA-8582-4D47-B86B-EEB7BEEC1C3E}"/>
              </a:ext>
            </a:extLst>
          </p:cNvPr>
          <p:cNvSpPr/>
          <p:nvPr/>
        </p:nvSpPr>
        <p:spPr>
          <a:xfrm rot="10800000">
            <a:off x="6467142" y="4455658"/>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21" name="ZoneTexte 20">
            <a:extLst>
              <a:ext uri="{FF2B5EF4-FFF2-40B4-BE49-F238E27FC236}">
                <a16:creationId xmlns:a16="http://schemas.microsoft.com/office/drawing/2014/main" id="{F6BFDF73-7AAB-4EDE-95B0-CC057B5B396B}"/>
              </a:ext>
            </a:extLst>
          </p:cNvPr>
          <p:cNvSpPr txBox="1"/>
          <p:nvPr/>
        </p:nvSpPr>
        <p:spPr>
          <a:xfrm>
            <a:off x="4641837" y="4659444"/>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22" name="ZoneTexte 21">
            <a:extLst>
              <a:ext uri="{FF2B5EF4-FFF2-40B4-BE49-F238E27FC236}">
                <a16:creationId xmlns:a16="http://schemas.microsoft.com/office/drawing/2014/main" id="{47A0CB70-32EB-4912-B910-D2B77E1B20B6}"/>
              </a:ext>
            </a:extLst>
          </p:cNvPr>
          <p:cNvSpPr txBox="1"/>
          <p:nvPr/>
        </p:nvSpPr>
        <p:spPr>
          <a:xfrm>
            <a:off x="5808294" y="4645366"/>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23" name="Flèche : bas 22">
            <a:extLst>
              <a:ext uri="{FF2B5EF4-FFF2-40B4-BE49-F238E27FC236}">
                <a16:creationId xmlns:a16="http://schemas.microsoft.com/office/drawing/2014/main" id="{9685B512-9D06-4FB3-BEB6-156E905E5474}"/>
              </a:ext>
            </a:extLst>
          </p:cNvPr>
          <p:cNvSpPr/>
          <p:nvPr/>
        </p:nvSpPr>
        <p:spPr>
          <a:xfrm rot="10800000">
            <a:off x="5451150" y="44646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F0305C58-5BA4-431F-A74F-160965241093}"/>
              </a:ext>
            </a:extLst>
          </p:cNvPr>
          <p:cNvSpPr/>
          <p:nvPr/>
        </p:nvSpPr>
        <p:spPr>
          <a:xfrm>
            <a:off x="3474067" y="3862471"/>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5" name="Rectangle 24">
            <a:extLst>
              <a:ext uri="{FF2B5EF4-FFF2-40B4-BE49-F238E27FC236}">
                <a16:creationId xmlns:a16="http://schemas.microsoft.com/office/drawing/2014/main" id="{8A1AE050-325B-41B9-BCDA-7D21943DB2AD}"/>
              </a:ext>
            </a:extLst>
          </p:cNvPr>
          <p:cNvSpPr/>
          <p:nvPr/>
        </p:nvSpPr>
        <p:spPr>
          <a:xfrm>
            <a:off x="2794445" y="3862471"/>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6" name="ZoneTexte 25">
            <a:extLst>
              <a:ext uri="{FF2B5EF4-FFF2-40B4-BE49-F238E27FC236}">
                <a16:creationId xmlns:a16="http://schemas.microsoft.com/office/drawing/2014/main" id="{3FAA063F-F415-4DDA-A2CD-E2B93C4D1126}"/>
              </a:ext>
            </a:extLst>
          </p:cNvPr>
          <p:cNvSpPr txBox="1"/>
          <p:nvPr/>
        </p:nvSpPr>
        <p:spPr>
          <a:xfrm>
            <a:off x="2773851" y="4286381"/>
            <a:ext cx="1130651" cy="338554"/>
          </a:xfrm>
          <a:prstGeom prst="rect">
            <a:avLst/>
          </a:prstGeom>
          <a:noFill/>
        </p:spPr>
        <p:txBody>
          <a:bodyPr wrap="square" rtlCol="0">
            <a:spAutoFit/>
          </a:bodyPr>
          <a:lstStyle/>
          <a:p>
            <a:r>
              <a:rPr lang="fr-FR" sz="1600" dirty="0"/>
              <a:t>2</a:t>
            </a:r>
          </a:p>
        </p:txBody>
      </p:sp>
      <p:graphicFrame>
        <p:nvGraphicFramePr>
          <p:cNvPr id="35" name="Tableau 34">
            <a:extLst>
              <a:ext uri="{FF2B5EF4-FFF2-40B4-BE49-F238E27FC236}">
                <a16:creationId xmlns:a16="http://schemas.microsoft.com/office/drawing/2014/main" id="{14DB51F6-F53D-454F-9867-B46FE4C192E8}"/>
              </a:ext>
            </a:extLst>
          </p:cNvPr>
          <p:cNvGraphicFramePr>
            <a:graphicFrameLocks noGrp="1"/>
          </p:cNvGraphicFramePr>
          <p:nvPr>
            <p:extLst>
              <p:ext uri="{D42A27DB-BD31-4B8C-83A1-F6EECF244321}">
                <p14:modId xmlns:p14="http://schemas.microsoft.com/office/powerpoint/2010/main" val="1721423310"/>
              </p:ext>
            </p:extLst>
          </p:nvPr>
        </p:nvGraphicFramePr>
        <p:xfrm>
          <a:off x="4792364" y="5451952"/>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r>
                        <a:rPr lang="fr-FR" dirty="0"/>
                        <a:t>1</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3</a:t>
                      </a:r>
                    </a:p>
                  </a:txBody>
                  <a:tcPr/>
                </a:tc>
                <a:tc>
                  <a:txBody>
                    <a:bodyPr/>
                    <a:lstStyle/>
                    <a:p>
                      <a:r>
                        <a:rPr lang="fr-FR" dirty="0"/>
                        <a:t>4</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36" name="Flèche : bas 35">
            <a:extLst>
              <a:ext uri="{FF2B5EF4-FFF2-40B4-BE49-F238E27FC236}">
                <a16:creationId xmlns:a16="http://schemas.microsoft.com/office/drawing/2014/main" id="{C046CB3C-5232-4AAA-857B-0DB4490FE5AE}"/>
              </a:ext>
            </a:extLst>
          </p:cNvPr>
          <p:cNvSpPr/>
          <p:nvPr/>
        </p:nvSpPr>
        <p:spPr>
          <a:xfrm rot="10800000">
            <a:off x="4864444" y="5858622"/>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37" name="ZoneTexte 36">
            <a:extLst>
              <a:ext uri="{FF2B5EF4-FFF2-40B4-BE49-F238E27FC236}">
                <a16:creationId xmlns:a16="http://schemas.microsoft.com/office/drawing/2014/main" id="{C785AD25-038A-43E3-9066-05DC88C17639}"/>
              </a:ext>
            </a:extLst>
          </p:cNvPr>
          <p:cNvSpPr txBox="1"/>
          <p:nvPr/>
        </p:nvSpPr>
        <p:spPr>
          <a:xfrm>
            <a:off x="5811282" y="6048028"/>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8" name="ZoneTexte 37">
            <a:extLst>
              <a:ext uri="{FF2B5EF4-FFF2-40B4-BE49-F238E27FC236}">
                <a16:creationId xmlns:a16="http://schemas.microsoft.com/office/drawing/2014/main" id="{4B3A5054-19FF-457D-9E28-662A91EE10C7}"/>
              </a:ext>
            </a:extLst>
          </p:cNvPr>
          <p:cNvSpPr txBox="1"/>
          <p:nvPr/>
        </p:nvSpPr>
        <p:spPr>
          <a:xfrm>
            <a:off x="3810330" y="6050440"/>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39" name="Flèche : bas 38">
            <a:extLst>
              <a:ext uri="{FF2B5EF4-FFF2-40B4-BE49-F238E27FC236}">
                <a16:creationId xmlns:a16="http://schemas.microsoft.com/office/drawing/2014/main" id="{A4A7273D-959D-4FBE-B579-FCB0871A43C8}"/>
              </a:ext>
            </a:extLst>
          </p:cNvPr>
          <p:cNvSpPr/>
          <p:nvPr/>
        </p:nvSpPr>
        <p:spPr>
          <a:xfrm rot="10800000">
            <a:off x="6108702" y="584677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F8C9CDB1-33AF-4393-91F7-D61487A74C93}"/>
              </a:ext>
            </a:extLst>
          </p:cNvPr>
          <p:cNvSpPr/>
          <p:nvPr/>
        </p:nvSpPr>
        <p:spPr>
          <a:xfrm>
            <a:off x="3472937" y="5220594"/>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41" name="Rectangle 40">
            <a:extLst>
              <a:ext uri="{FF2B5EF4-FFF2-40B4-BE49-F238E27FC236}">
                <a16:creationId xmlns:a16="http://schemas.microsoft.com/office/drawing/2014/main" id="{F219994B-FE4F-4DFF-A434-928496591D5C}"/>
              </a:ext>
            </a:extLst>
          </p:cNvPr>
          <p:cNvSpPr/>
          <p:nvPr/>
        </p:nvSpPr>
        <p:spPr>
          <a:xfrm>
            <a:off x="2793315" y="5220594"/>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42" name="ZoneTexte 41">
            <a:extLst>
              <a:ext uri="{FF2B5EF4-FFF2-40B4-BE49-F238E27FC236}">
                <a16:creationId xmlns:a16="http://schemas.microsoft.com/office/drawing/2014/main" id="{DFCBA75C-79C3-4BA4-931A-2ABA4C5B557E}"/>
              </a:ext>
            </a:extLst>
          </p:cNvPr>
          <p:cNvSpPr txBox="1"/>
          <p:nvPr/>
        </p:nvSpPr>
        <p:spPr>
          <a:xfrm>
            <a:off x="2772721" y="5644504"/>
            <a:ext cx="1130651" cy="338554"/>
          </a:xfrm>
          <a:prstGeom prst="rect">
            <a:avLst/>
          </a:prstGeom>
          <a:noFill/>
        </p:spPr>
        <p:txBody>
          <a:bodyPr wrap="square" rtlCol="0">
            <a:spAutoFit/>
          </a:bodyPr>
          <a:lstStyle/>
          <a:p>
            <a:r>
              <a:rPr lang="fr-FR" sz="1600" dirty="0"/>
              <a:t>3</a:t>
            </a:r>
          </a:p>
        </p:txBody>
      </p:sp>
      <p:sp>
        <p:nvSpPr>
          <p:cNvPr id="43" name="TextShape 2">
            <a:extLst>
              <a:ext uri="{FF2B5EF4-FFF2-40B4-BE49-F238E27FC236}">
                <a16:creationId xmlns:a16="http://schemas.microsoft.com/office/drawing/2014/main" id="{96D736C4-9F49-4FF8-AEA9-AB2EDE904D09}"/>
              </a:ext>
            </a:extLst>
          </p:cNvPr>
          <p:cNvSpPr txBox="1"/>
          <p:nvPr/>
        </p:nvSpPr>
        <p:spPr>
          <a:xfrm>
            <a:off x="504000" y="1053144"/>
            <a:ext cx="9071640" cy="865847"/>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Example de file de priorité avec représentation contigüe contenant 3 niveaux de priorité</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4EC9CFC-43BE-D802-A836-F544BB56029D}"/>
                  </a:ext>
                </a:extLst>
              </p14:cNvPr>
              <p14:cNvContentPartPr/>
              <p14:nvPr/>
            </p14:nvContentPartPr>
            <p14:xfrm>
              <a:off x="2382120" y="1529280"/>
              <a:ext cx="7671960" cy="5032440"/>
            </p14:xfrm>
          </p:contentPart>
        </mc:Choice>
        <mc:Fallback>
          <p:pic>
            <p:nvPicPr>
              <p:cNvPr id="7" name="Ink 6">
                <a:extLst>
                  <a:ext uri="{FF2B5EF4-FFF2-40B4-BE49-F238E27FC236}">
                    <a16:creationId xmlns:a16="http://schemas.microsoft.com/office/drawing/2014/main" id="{A4EC9CFC-43BE-D802-A836-F544BB56029D}"/>
                  </a:ext>
                </a:extLst>
              </p:cNvPr>
              <p:cNvPicPr/>
              <p:nvPr/>
            </p:nvPicPr>
            <p:blipFill>
              <a:blip r:embed="rId4"/>
              <a:stretch>
                <a:fillRect/>
              </a:stretch>
            </p:blipFill>
            <p:spPr>
              <a:xfrm>
                <a:off x="2372760" y="1519920"/>
                <a:ext cx="7690680" cy="5051160"/>
              </a:xfrm>
              <a:prstGeom prst="rect">
                <a:avLst/>
              </a:prstGeom>
            </p:spPr>
          </p:pic>
        </mc:Fallback>
      </mc:AlternateContent>
    </p:spTree>
    <p:extLst>
      <p:ext uri="{BB962C8B-B14F-4D97-AF65-F5344CB8AC3E}">
        <p14:creationId xmlns:p14="http://schemas.microsoft.com/office/powerpoint/2010/main" val="1619562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(Tableaux)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a:solidFill>
                  <a:srgbClr val="000000"/>
                </a:solidFill>
              </a:rPr>
              <a:t>Ajout d’un élément :</a:t>
            </a:r>
          </a:p>
          <a:p>
            <a:pPr marL="1022400" lvl="1" indent="-457200" algn="just">
              <a:spcBef>
                <a:spcPts val="938"/>
              </a:spcBef>
              <a:buSzPct val="100000"/>
              <a:buFontTx/>
              <a:buChar char="-"/>
            </a:pPr>
            <a:r>
              <a:rPr lang="fr-FR" sz="2800" spc="-1" dirty="0">
                <a:solidFill>
                  <a:srgbClr val="000000"/>
                </a:solidFill>
              </a:rPr>
              <a:t>Pour insérer un nouvel élément avec la priorité K dans la file de priorité, ajoutez l'élément à l'extrémité arrière de la ligne K, où K est le numéro de ligne ainsi que le numéro de priorité de cet élément.</a:t>
            </a:r>
          </a:p>
          <a:p>
            <a:pPr marL="565200" indent="-457200" algn="just">
              <a:spcBef>
                <a:spcPts val="938"/>
              </a:spcBef>
              <a:buSzPct val="100000"/>
              <a:buFontTx/>
              <a:buChar char="-"/>
            </a:pPr>
            <a:r>
              <a:rPr lang="fr-FR" sz="2800" b="1" spc="-1" dirty="0">
                <a:solidFill>
                  <a:srgbClr val="000000"/>
                </a:solidFill>
              </a:rPr>
              <a:t>Suppression d’un élément :</a:t>
            </a:r>
            <a:endParaRPr lang="fr-FR" sz="2800" b="1" i="1" spc="-1" dirty="0">
              <a:solidFill>
                <a:srgbClr val="000000"/>
              </a:solidFill>
            </a:endParaRPr>
          </a:p>
          <a:p>
            <a:pPr marL="1022400" lvl="1" indent="-457200" algn="just">
              <a:spcBef>
                <a:spcPts val="938"/>
              </a:spcBef>
              <a:buSzPct val="100000"/>
              <a:buFontTx/>
              <a:buChar char="-"/>
            </a:pPr>
            <a:r>
              <a:rPr lang="fr-FR" sz="2800" spc="-1" dirty="0">
                <a:solidFill>
                  <a:srgbClr val="000000"/>
                </a:solidFill>
              </a:rPr>
              <a:t>Pour supprimer un élément, nous trouvons la première file d'attente non vide, puis traitons l'élément à la tête de la première file d'attente non vide. </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D8E801F-FA2C-A2FB-716A-CD2B92AA5A07}"/>
                  </a:ext>
                </a:extLst>
              </p14:cNvPr>
              <p14:cNvContentPartPr/>
              <p14:nvPr/>
            </p14:nvContentPartPr>
            <p14:xfrm>
              <a:off x="5958720" y="2088720"/>
              <a:ext cx="3585960" cy="997560"/>
            </p14:xfrm>
          </p:contentPart>
        </mc:Choice>
        <mc:Fallback>
          <p:pic>
            <p:nvPicPr>
              <p:cNvPr id="3" name="Ink 2">
                <a:extLst>
                  <a:ext uri="{FF2B5EF4-FFF2-40B4-BE49-F238E27FC236}">
                    <a16:creationId xmlns:a16="http://schemas.microsoft.com/office/drawing/2014/main" id="{5D8E801F-FA2C-A2FB-716A-CD2B92AA5A07}"/>
                  </a:ext>
                </a:extLst>
              </p:cNvPr>
              <p:cNvPicPr/>
              <p:nvPr/>
            </p:nvPicPr>
            <p:blipFill>
              <a:blip r:embed="rId4"/>
              <a:stretch>
                <a:fillRect/>
              </a:stretch>
            </p:blipFill>
            <p:spPr>
              <a:xfrm>
                <a:off x="5949360" y="2079360"/>
                <a:ext cx="3604680" cy="1016280"/>
              </a:xfrm>
              <a:prstGeom prst="rect">
                <a:avLst/>
              </a:prstGeom>
            </p:spPr>
          </p:pic>
        </mc:Fallback>
      </mc:AlternateContent>
    </p:spTree>
    <p:extLst>
      <p:ext uri="{BB962C8B-B14F-4D97-AF65-F5344CB8AC3E}">
        <p14:creationId xmlns:p14="http://schemas.microsoft.com/office/powerpoint/2010/main" val="64832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3200" b="1" dirty="0">
                <a:effectLst>
                  <a:outerShdw blurRad="38100" dist="38100" dir="2700000" algn="tl">
                    <a:srgbClr val="000000">
                      <a:alpha val="43137"/>
                    </a:srgbClr>
                  </a:outerShdw>
                </a:effectLst>
              </a:rPr>
              <a:t>Dans une file de priorité, si deux éléments ont la même priorité alors ils </a:t>
            </a:r>
            <a:r>
              <a:rPr lang="fr-FR" sz="3200" b="1" dirty="0" err="1">
                <a:effectLst>
                  <a:outerShdw blurRad="38100" dist="38100" dir="2700000" algn="tl">
                    <a:srgbClr val="000000">
                      <a:alpha val="43137"/>
                    </a:srgbClr>
                  </a:outerShdw>
                </a:effectLst>
              </a:rPr>
              <a:t>soront</a:t>
            </a:r>
            <a:r>
              <a:rPr lang="fr-FR" sz="3200" b="1" dirty="0">
                <a:effectLst>
                  <a:outerShdw blurRad="38100" dist="38100" dir="2700000" algn="tl">
                    <a:srgbClr val="000000">
                      <a:alpha val="43137"/>
                    </a:srgbClr>
                  </a:outerShdw>
                </a:effectLst>
              </a:rPr>
              <a:t> traités sur la base du premier arrivé, premier servi (FIFO).</a:t>
            </a:r>
          </a:p>
          <a:p>
            <a:endParaRPr lang="fr-FR" sz="3200" b="1" dirty="0">
              <a:effectLst>
                <a:outerShdw blurRad="38100" dist="38100" dir="2700000" algn="tl">
                  <a:srgbClr val="000000">
                    <a:alpha val="43137"/>
                  </a:srgbClr>
                </a:outerShdw>
              </a:effectLst>
            </a:endParaRPr>
          </a:p>
          <a:p>
            <a:pPr lvl="1"/>
            <a:r>
              <a:rPr lang="fr-FR" sz="2800" dirty="0">
                <a:effectLst>
                  <a:outerShdw blurRad="38100" dist="38100" dir="2700000" algn="tl">
                    <a:srgbClr val="000000">
                      <a:alpha val="43137"/>
                    </a:srgbClr>
                  </a:outerShdw>
                </a:effectLst>
              </a:rPr>
              <a:t>A- 	Vrai</a:t>
            </a:r>
          </a:p>
          <a:p>
            <a:pPr lvl="1"/>
            <a:r>
              <a:rPr lang="fr-FR" sz="2800" dirty="0">
                <a:effectLst>
                  <a:outerShdw blurRad="38100" dist="38100" dir="2700000" algn="tl">
                    <a:srgbClr val="000000">
                      <a:alpha val="43137"/>
                    </a:srgbClr>
                  </a:outerShdw>
                </a:effectLst>
              </a:rPr>
              <a:t>B- 	Faux</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2 minute</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DB00570-2FEB-DB1B-0990-688E686AA169}"/>
                  </a:ext>
                </a:extLst>
              </p14:cNvPr>
              <p14:cNvContentPartPr/>
              <p14:nvPr/>
            </p14:nvContentPartPr>
            <p14:xfrm>
              <a:off x="2061360" y="2134440"/>
              <a:ext cx="4845600" cy="2030400"/>
            </p14:xfrm>
          </p:contentPart>
        </mc:Choice>
        <mc:Fallback>
          <p:pic>
            <p:nvPicPr>
              <p:cNvPr id="4" name="Ink 3">
                <a:extLst>
                  <a:ext uri="{FF2B5EF4-FFF2-40B4-BE49-F238E27FC236}">
                    <a16:creationId xmlns:a16="http://schemas.microsoft.com/office/drawing/2014/main" id="{CDB00570-2FEB-DB1B-0990-688E686AA169}"/>
                  </a:ext>
                </a:extLst>
              </p:cNvPr>
              <p:cNvPicPr/>
              <p:nvPr/>
            </p:nvPicPr>
            <p:blipFill>
              <a:blip r:embed="rId6"/>
              <a:stretch>
                <a:fillRect/>
              </a:stretch>
            </p:blipFill>
            <p:spPr>
              <a:xfrm>
                <a:off x="2052000" y="2125080"/>
                <a:ext cx="4864320" cy="2049120"/>
              </a:xfrm>
              <a:prstGeom prst="rect">
                <a:avLst/>
              </a:prstGeom>
            </p:spPr>
          </p:pic>
        </mc:Fallback>
      </mc:AlternateContent>
    </p:spTree>
    <p:extLst>
      <p:ext uri="{BB962C8B-B14F-4D97-AF65-F5344CB8AC3E}">
        <p14:creationId xmlns:p14="http://schemas.microsoft.com/office/powerpoint/2010/main" val="205389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193799" y="1201162"/>
            <a:ext cx="8886825"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Le nombre maximum d’éléments qu’une file circulaire peut contenir est :</a:t>
            </a:r>
          </a:p>
          <a:p>
            <a:pPr lvl="1"/>
            <a:endParaRPr lang="fr-FR" sz="2000" dirty="0">
              <a:effectLst>
                <a:outerShdw blurRad="38100" dist="38100" dir="2700000" algn="tl">
                  <a:srgbClr val="000000">
                    <a:alpha val="43137"/>
                  </a:srgbClr>
                </a:outerShdw>
              </a:effectLst>
            </a:endParaRPr>
          </a:p>
          <a:p>
            <a:pPr lvl="1"/>
            <a:endParaRPr lang="fr-FR" sz="2000" dirty="0">
              <a:effectLst>
                <a:outerShdw blurRad="38100" dist="38100" dir="2700000" algn="tl">
                  <a:srgbClr val="000000">
                    <a:alpha val="43137"/>
                  </a:srgbClr>
                </a:outerShdw>
              </a:effectLst>
            </a:endParaRPr>
          </a:p>
          <a:p>
            <a:pPr lvl="1"/>
            <a:r>
              <a:rPr lang="fr-FR" sz="2000" dirty="0">
                <a:effectLst>
                  <a:outerShdw blurRad="38100" dist="38100" dir="2700000" algn="tl">
                    <a:srgbClr val="000000">
                      <a:alpha val="43137"/>
                    </a:srgbClr>
                  </a:outerShdw>
                </a:effectLst>
              </a:rPr>
              <a:t>A- 	La taille du tableau utilisé pour l’implémenter</a:t>
            </a:r>
          </a:p>
          <a:p>
            <a:pPr lvl="1"/>
            <a:r>
              <a:rPr lang="fr-FR" sz="2000" dirty="0">
                <a:effectLst>
                  <a:outerShdw blurRad="38100" dist="38100" dir="2700000" algn="tl">
                    <a:srgbClr val="000000">
                      <a:alpha val="43137"/>
                    </a:srgbClr>
                  </a:outerShdw>
                </a:effectLst>
              </a:rPr>
              <a:t>B- 	Le nombre double de la taille du tableau utilisé pour l’implémenter</a:t>
            </a:r>
          </a:p>
          <a:p>
            <a:pPr lvl="1"/>
            <a:r>
              <a:rPr lang="fr-FR" sz="2000" dirty="0">
                <a:effectLst>
                  <a:outerShdw blurRad="38100" dist="38100" dir="2700000" algn="tl">
                    <a:srgbClr val="000000">
                      <a:alpha val="43137"/>
                    </a:srgbClr>
                  </a:outerShdw>
                </a:effectLst>
              </a:rPr>
              <a:t>C- 	La moitié de la taille du tableau utilisé pour l’implémenter</a:t>
            </a:r>
          </a:p>
          <a:p>
            <a:pPr lvl="1"/>
            <a:endParaRPr lang="fr-FR" sz="2000" dirty="0">
              <a:effectLst>
                <a:outerShdw blurRad="38100" dist="38100" dir="2700000" algn="tl">
                  <a:srgbClr val="000000">
                    <a:alpha val="43137"/>
                  </a:srgbClr>
                </a:outerShdw>
              </a:effectLs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059365" y="4356853"/>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FF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2021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Définition</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Lorsque nous implémentons une file d'attente </a:t>
            </a:r>
            <a:r>
              <a:rPr lang="fr-FR" sz="2670" b="1" spc="-1" dirty="0">
                <a:solidFill>
                  <a:srgbClr val="000000"/>
                </a:solidFill>
              </a:rPr>
              <a:t>à l'aide d'un tableau</a:t>
            </a:r>
            <a:r>
              <a:rPr lang="fr-FR" sz="2670" spc="-1" dirty="0">
                <a:solidFill>
                  <a:srgbClr val="000000"/>
                </a:solidFill>
              </a:rPr>
              <a:t>, la taille du tableau doit être connue à l'avance. Si moins d'espace est alloué à la file d'attente, des conditions de dépassement de capacité fréquentes seront rencontrées.</a:t>
            </a:r>
          </a:p>
          <a:p>
            <a:pPr marL="565200" indent="-457200" algn="just">
              <a:spcBef>
                <a:spcPts val="938"/>
              </a:spcBef>
              <a:buSzPct val="100000"/>
              <a:buFont typeface="Arial" panose="020B0604020202020204" pitchFamily="34" charset="0"/>
              <a:buChar char="•"/>
            </a:pPr>
            <a:r>
              <a:rPr lang="fr-FR" sz="2670" spc="-1" dirty="0">
                <a:solidFill>
                  <a:srgbClr val="000000"/>
                </a:solidFill>
              </a:rPr>
              <a:t>Dans le cas où nous allouons une grande quantité d'espace pour la file d'attente, cela entraînera un gaspillage de mémoire. </a:t>
            </a:r>
          </a:p>
          <a:p>
            <a:pPr marL="565200" indent="-457200" algn="just">
              <a:spcBef>
                <a:spcPts val="938"/>
              </a:spcBef>
              <a:buSzPct val="100000"/>
              <a:buFont typeface="Arial" panose="020B0604020202020204" pitchFamily="34" charset="0"/>
              <a:buChar char="•"/>
            </a:pPr>
            <a:r>
              <a:rPr lang="fr-FR" sz="2670" spc="-1" dirty="0">
                <a:solidFill>
                  <a:srgbClr val="000000"/>
                </a:solidFill>
              </a:rPr>
              <a:t>Ainsi, il existe un compromis entre la fréquence des débordements et l'espace alloué. Une meilleure solution pour résoudre ce problème est donc d'avoir </a:t>
            </a:r>
            <a:r>
              <a:rPr lang="fr-FR" sz="2670" b="1" spc="-1" dirty="0">
                <a:solidFill>
                  <a:srgbClr val="000000"/>
                </a:solidFill>
              </a:rPr>
              <a:t>plusieurs files d'attente dans un même grand tableau</a:t>
            </a:r>
            <a:r>
              <a:rPr lang="fr-FR" sz="2670" spc="-1" dirty="0">
                <a:solidFill>
                  <a:srgbClr val="000000"/>
                </a:solidFill>
              </a:rPr>
              <a:t>.</a:t>
            </a:r>
          </a:p>
          <a:p>
            <a:pPr marL="108000" algn="just">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14935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Example</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3974508"/>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Dans la figure, un tableau </a:t>
            </a:r>
            <a:r>
              <a:rPr lang="fr-FR" sz="2670" i="1" spc="-1" dirty="0">
                <a:solidFill>
                  <a:srgbClr val="000000"/>
                </a:solidFill>
              </a:rPr>
              <a:t>QUEUE[n]</a:t>
            </a:r>
            <a:r>
              <a:rPr lang="fr-FR" sz="2670" spc="-1" dirty="0">
                <a:solidFill>
                  <a:srgbClr val="000000"/>
                </a:solidFill>
              </a:rPr>
              <a:t> est utilisé pour représenter deux files d'attente, la file A et la file B.</a:t>
            </a:r>
          </a:p>
          <a:p>
            <a:pPr marL="565200" indent="-457200" algn="just">
              <a:spcBef>
                <a:spcPts val="938"/>
              </a:spcBef>
              <a:buSzPct val="100000"/>
              <a:buFont typeface="Arial" panose="020B0604020202020204" pitchFamily="34" charset="0"/>
              <a:buChar char="•"/>
            </a:pPr>
            <a:r>
              <a:rPr lang="fr-FR" sz="2670" spc="-1" dirty="0">
                <a:solidFill>
                  <a:srgbClr val="000000"/>
                </a:solidFill>
              </a:rPr>
              <a:t>La valeur de n est telle que la taille combinée des deux files ne dépassera jamais n.</a:t>
            </a:r>
          </a:p>
          <a:p>
            <a:pPr marL="565200" indent="-457200" algn="just">
              <a:spcBef>
                <a:spcPts val="938"/>
              </a:spcBef>
              <a:buSzPct val="100000"/>
              <a:buFont typeface="Arial" panose="020B0604020202020204" pitchFamily="34" charset="0"/>
              <a:buChar char="•"/>
            </a:pPr>
            <a:r>
              <a:rPr lang="fr-FR" sz="2670" spc="-1" dirty="0">
                <a:solidFill>
                  <a:srgbClr val="000000"/>
                </a:solidFill>
              </a:rPr>
              <a:t>Lors de l'utilisation de ces files d'attente, il est important de noter une chose: la file d'attente A augmentera de gauche à droite, tandis que la file d'attente B augmentera de droite à gauche en même temps.</a:t>
            </a:r>
          </a:p>
        </p:txBody>
      </p:sp>
      <p:graphicFrame>
        <p:nvGraphicFramePr>
          <p:cNvPr id="5" name="Tableau 4">
            <a:extLst>
              <a:ext uri="{FF2B5EF4-FFF2-40B4-BE49-F238E27FC236}">
                <a16:creationId xmlns:a16="http://schemas.microsoft.com/office/drawing/2014/main" id="{5DE8D79C-08C3-4D22-889C-D2BD07F829A1}"/>
              </a:ext>
            </a:extLst>
          </p:cNvPr>
          <p:cNvGraphicFramePr>
            <a:graphicFrameLocks noGrp="1"/>
          </p:cNvGraphicFramePr>
          <p:nvPr>
            <p:extLst>
              <p:ext uri="{D42A27DB-BD31-4B8C-83A1-F6EECF244321}">
                <p14:modId xmlns:p14="http://schemas.microsoft.com/office/powerpoint/2010/main" val="1982150970"/>
              </p:ext>
            </p:extLst>
          </p:nvPr>
        </p:nvGraphicFramePr>
        <p:xfrm>
          <a:off x="1323835" y="5674182"/>
          <a:ext cx="7272402" cy="370840"/>
        </p:xfrm>
        <a:graphic>
          <a:graphicData uri="http://schemas.openxmlformats.org/drawingml/2006/table">
            <a:tbl>
              <a:tblPr firstRow="1" bandRow="1">
                <a:tableStyleId>{5C22544A-7EE6-4342-B048-85BDC9FD1C3A}</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8" name="ZoneTexte 7">
            <a:extLst>
              <a:ext uri="{FF2B5EF4-FFF2-40B4-BE49-F238E27FC236}">
                <a16:creationId xmlns:a16="http://schemas.microsoft.com/office/drawing/2014/main" id="{6B903E9B-1B4A-4C53-BE33-3E2CCAA1592D}"/>
              </a:ext>
            </a:extLst>
          </p:cNvPr>
          <p:cNvSpPr txBox="1"/>
          <p:nvPr/>
        </p:nvSpPr>
        <p:spPr>
          <a:xfrm>
            <a:off x="1507861" y="6185534"/>
            <a:ext cx="804451" cy="369332"/>
          </a:xfrm>
          <a:prstGeom prst="rect">
            <a:avLst/>
          </a:prstGeom>
          <a:noFill/>
        </p:spPr>
        <p:txBody>
          <a:bodyPr wrap="none" rtlCol="0">
            <a:spAutoFit/>
          </a:bodyPr>
          <a:lstStyle/>
          <a:p>
            <a:r>
              <a:rPr lang="fr-FR" b="1" dirty="0">
                <a:solidFill>
                  <a:srgbClr val="000000"/>
                </a:solidFill>
                <a:highlight>
                  <a:srgbClr val="FFFFFF"/>
                </a:highlight>
              </a:rPr>
              <a:t>File A</a:t>
            </a:r>
            <a:endParaRPr lang="fr-FR" b="1" dirty="0"/>
          </a:p>
        </p:txBody>
      </p:sp>
      <p:sp>
        <p:nvSpPr>
          <p:cNvPr id="12" name="ZoneTexte 11">
            <a:extLst>
              <a:ext uri="{FF2B5EF4-FFF2-40B4-BE49-F238E27FC236}">
                <a16:creationId xmlns:a16="http://schemas.microsoft.com/office/drawing/2014/main" id="{AADB1B57-647F-4914-98BA-1BAE4BDF0B06}"/>
              </a:ext>
            </a:extLst>
          </p:cNvPr>
          <p:cNvSpPr txBox="1"/>
          <p:nvPr/>
        </p:nvSpPr>
        <p:spPr>
          <a:xfrm>
            <a:off x="7512876" y="6185534"/>
            <a:ext cx="813043" cy="369332"/>
          </a:xfrm>
          <a:prstGeom prst="rect">
            <a:avLst/>
          </a:prstGeom>
          <a:noFill/>
        </p:spPr>
        <p:txBody>
          <a:bodyPr wrap="none" rtlCol="0">
            <a:spAutoFit/>
          </a:bodyPr>
          <a:lstStyle/>
          <a:p>
            <a:r>
              <a:rPr lang="fr-FR" b="1" dirty="0">
                <a:solidFill>
                  <a:srgbClr val="000000"/>
                </a:solidFill>
                <a:highlight>
                  <a:srgbClr val="FFFFFF"/>
                </a:highlight>
              </a:rPr>
              <a:t>File B</a:t>
            </a:r>
            <a:endParaRPr lang="fr-FR" b="1" dirty="0"/>
          </a:p>
        </p:txBody>
      </p:sp>
      <p:cxnSp>
        <p:nvCxnSpPr>
          <p:cNvPr id="3" name="Connecteur droit avec flèche 2">
            <a:extLst>
              <a:ext uri="{FF2B5EF4-FFF2-40B4-BE49-F238E27FC236}">
                <a16:creationId xmlns:a16="http://schemas.microsoft.com/office/drawing/2014/main" id="{65BC7DD6-65C3-44AB-8D6A-B8BA9743DD87}"/>
              </a:ext>
            </a:extLst>
          </p:cNvPr>
          <p:cNvCxnSpPr/>
          <p:nvPr/>
        </p:nvCxnSpPr>
        <p:spPr>
          <a:xfrm flipH="1">
            <a:off x="5322627" y="5859602"/>
            <a:ext cx="9689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6DAC8B51-FA53-4D09-BAE2-3ADC6C11AC9A}"/>
              </a:ext>
            </a:extLst>
          </p:cNvPr>
          <p:cNvCxnSpPr/>
          <p:nvPr/>
        </p:nvCxnSpPr>
        <p:spPr>
          <a:xfrm>
            <a:off x="3630305" y="5859602"/>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au 16">
            <a:extLst>
              <a:ext uri="{FF2B5EF4-FFF2-40B4-BE49-F238E27FC236}">
                <a16:creationId xmlns:a16="http://schemas.microsoft.com/office/drawing/2014/main" id="{657A0E1A-AD9A-4DA8-ACB8-AE3E721CE9C3}"/>
              </a:ext>
            </a:extLst>
          </p:cNvPr>
          <p:cNvGraphicFramePr>
            <a:graphicFrameLocks noGrp="1"/>
          </p:cNvGraphicFramePr>
          <p:nvPr>
            <p:extLst>
              <p:ext uri="{D42A27DB-BD31-4B8C-83A1-F6EECF244321}">
                <p14:modId xmlns:p14="http://schemas.microsoft.com/office/powerpoint/2010/main" val="1413976749"/>
              </p:ext>
            </p:extLst>
          </p:nvPr>
        </p:nvGraphicFramePr>
        <p:xfrm>
          <a:off x="1312459" y="5267020"/>
          <a:ext cx="7272402" cy="411480"/>
        </p:xfrm>
        <a:graphic>
          <a:graphicData uri="http://schemas.openxmlformats.org/drawingml/2006/table">
            <a:tbl>
              <a:tblPr firstRow="1" bandRow="1">
                <a:tableStyleId>{2D5ABB26-0587-4C30-8999-92F81FD0307C}</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r>
                        <a:rPr lang="fr-FR" sz="1400" dirty="0"/>
                        <a:t>0</a:t>
                      </a:r>
                    </a:p>
                  </a:txBody>
                  <a:tcPr/>
                </a:tc>
                <a:tc>
                  <a:txBody>
                    <a:bodyPr/>
                    <a:lstStyle/>
                    <a:p>
                      <a:r>
                        <a:rPr lang="fr-FR" sz="1400" dirty="0"/>
                        <a:t>1</a:t>
                      </a:r>
                    </a:p>
                  </a:txBody>
                  <a:tcPr/>
                </a:tc>
                <a:tc>
                  <a:txBody>
                    <a:bodyPr/>
                    <a:lstStyle/>
                    <a:p>
                      <a:r>
                        <a:rPr lang="fr-FR" sz="1400" dirty="0"/>
                        <a:t>2</a:t>
                      </a:r>
                    </a:p>
                  </a:txBody>
                  <a:tcPr/>
                </a:tc>
                <a:tc>
                  <a:txBody>
                    <a:bodyPr/>
                    <a:lstStyle/>
                    <a:p>
                      <a:r>
                        <a:rPr lang="fr-FR" sz="1400" dirty="0"/>
                        <a:t>3</a:t>
                      </a:r>
                    </a:p>
                  </a:txBody>
                  <a:tcPr/>
                </a:tc>
                <a:tc>
                  <a:txBody>
                    <a:bodyPr/>
                    <a:lstStyle/>
                    <a:p>
                      <a:r>
                        <a:rPr lang="fr-FR" sz="1400" dirty="0"/>
                        <a:t>4</a:t>
                      </a:r>
                    </a:p>
                  </a:txBody>
                  <a:tcPr/>
                </a:tc>
                <a:tc>
                  <a:txBody>
                    <a:bodyPr/>
                    <a:lstStyle/>
                    <a:p>
                      <a:r>
                        <a:rPr lang="fr-FR" sz="1400" dirty="0"/>
                        <a:t>5</a:t>
                      </a:r>
                    </a:p>
                  </a:txBody>
                  <a:tcPr/>
                </a:tc>
                <a:tc>
                  <a:txBody>
                    <a:bodyPr/>
                    <a:lstStyle/>
                    <a:p>
                      <a:endParaRPr lang="fr-FR" sz="1400" dirty="0"/>
                    </a:p>
                  </a:txBody>
                  <a:tcPr/>
                </a:tc>
                <a:tc>
                  <a:txBody>
                    <a:bodyPr/>
                    <a:lstStyle/>
                    <a:p>
                      <a:r>
                        <a:rPr lang="fr-FR" sz="1050" dirty="0"/>
                        <a:t>n-6</a:t>
                      </a:r>
                    </a:p>
                  </a:txBody>
                  <a:tcPr/>
                </a:tc>
                <a:tc>
                  <a:txBody>
                    <a:bodyPr/>
                    <a:lstStyle/>
                    <a:p>
                      <a:r>
                        <a:rPr lang="fr-FR" sz="1050" dirty="0"/>
                        <a:t>n-5</a:t>
                      </a:r>
                    </a:p>
                  </a:txBody>
                  <a:tcPr/>
                </a:tc>
                <a:tc>
                  <a:txBody>
                    <a:bodyPr/>
                    <a:lstStyle/>
                    <a:p>
                      <a:r>
                        <a:rPr lang="fr-FR" sz="1050" dirty="0"/>
                        <a:t>n-4</a:t>
                      </a:r>
                    </a:p>
                  </a:txBody>
                  <a:tcPr/>
                </a:tc>
                <a:tc>
                  <a:txBody>
                    <a:bodyPr/>
                    <a:lstStyle/>
                    <a:p>
                      <a:r>
                        <a:rPr lang="fr-FR" sz="1050" dirty="0"/>
                        <a:t>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t>n-2</a:t>
                      </a:r>
                    </a:p>
                    <a:p>
                      <a:endParaRPr lang="fr-FR" sz="1050" dirty="0"/>
                    </a:p>
                  </a:txBody>
                  <a:tcPr/>
                </a:tc>
                <a:tc>
                  <a:txBody>
                    <a:bodyPr/>
                    <a:lstStyle/>
                    <a:p>
                      <a:r>
                        <a:rPr lang="fr-FR" sz="1050" dirty="0"/>
                        <a:t>n-1</a:t>
                      </a:r>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469C9144-A8E1-44F3-9958-F4F0E08217EE}"/>
              </a:ext>
            </a:extLst>
          </p:cNvPr>
          <p:cNvSpPr txBox="1"/>
          <p:nvPr/>
        </p:nvSpPr>
        <p:spPr>
          <a:xfrm>
            <a:off x="3877311" y="5183199"/>
            <a:ext cx="2142698" cy="369332"/>
          </a:xfrm>
          <a:prstGeom prst="rect">
            <a:avLst/>
          </a:prstGeom>
          <a:noFill/>
        </p:spPr>
        <p:txBody>
          <a:bodyPr wrap="square" rtlCol="0">
            <a:spAutoFit/>
          </a:bodyPr>
          <a:lstStyle/>
          <a:p>
            <a:r>
              <a:rPr lang="fr-FR" dirty="0"/>
              <a:t>……………………..</a:t>
            </a:r>
          </a:p>
        </p:txBody>
      </p:sp>
    </p:spTree>
    <p:extLst>
      <p:ext uri="{BB962C8B-B14F-4D97-AF65-F5344CB8AC3E}">
        <p14:creationId xmlns:p14="http://schemas.microsoft.com/office/powerpoint/2010/main" val="101420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Example</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3974508"/>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En étendant le concept à plusieurs files d'attente, une file d'attente peut également être utilisée pour représenter M nombre de files d'attente dans le même tableau.</a:t>
            </a:r>
          </a:p>
          <a:p>
            <a:pPr marL="565200" indent="-457200" algn="just">
              <a:spcBef>
                <a:spcPts val="938"/>
              </a:spcBef>
              <a:buSzPct val="100000"/>
              <a:buFont typeface="Arial" panose="020B0604020202020204" pitchFamily="34" charset="0"/>
              <a:buChar char="•"/>
            </a:pPr>
            <a:r>
              <a:rPr lang="fr-FR" sz="2670" spc="-1" dirty="0">
                <a:solidFill>
                  <a:srgbClr val="000000"/>
                </a:solidFill>
              </a:rPr>
              <a:t>Alors chaque file d'attente se verra attribuer une quantité égale d'espace délimitée par des indices.</a:t>
            </a:r>
          </a:p>
        </p:txBody>
      </p:sp>
      <p:graphicFrame>
        <p:nvGraphicFramePr>
          <p:cNvPr id="5" name="Tableau 4">
            <a:extLst>
              <a:ext uri="{FF2B5EF4-FFF2-40B4-BE49-F238E27FC236}">
                <a16:creationId xmlns:a16="http://schemas.microsoft.com/office/drawing/2014/main" id="{5DE8D79C-08C3-4D22-889C-D2BD07F829A1}"/>
              </a:ext>
            </a:extLst>
          </p:cNvPr>
          <p:cNvGraphicFramePr>
            <a:graphicFrameLocks noGrp="1"/>
          </p:cNvGraphicFramePr>
          <p:nvPr>
            <p:extLst>
              <p:ext uri="{D42A27DB-BD31-4B8C-83A1-F6EECF244321}">
                <p14:modId xmlns:p14="http://schemas.microsoft.com/office/powerpoint/2010/main" val="1565334843"/>
              </p:ext>
            </p:extLst>
          </p:nvPr>
        </p:nvGraphicFramePr>
        <p:xfrm>
          <a:off x="1323835" y="5114622"/>
          <a:ext cx="7263024" cy="3708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8" name="ZoneTexte 7">
            <a:extLst>
              <a:ext uri="{FF2B5EF4-FFF2-40B4-BE49-F238E27FC236}">
                <a16:creationId xmlns:a16="http://schemas.microsoft.com/office/drawing/2014/main" id="{6B903E9B-1B4A-4C53-BE33-3E2CCAA1592D}"/>
              </a:ext>
            </a:extLst>
          </p:cNvPr>
          <p:cNvSpPr txBox="1"/>
          <p:nvPr/>
        </p:nvSpPr>
        <p:spPr>
          <a:xfrm>
            <a:off x="1507861" y="5625974"/>
            <a:ext cx="804451" cy="369332"/>
          </a:xfrm>
          <a:prstGeom prst="rect">
            <a:avLst/>
          </a:prstGeom>
          <a:noFill/>
        </p:spPr>
        <p:txBody>
          <a:bodyPr wrap="none" rtlCol="0">
            <a:spAutoFit/>
          </a:bodyPr>
          <a:lstStyle/>
          <a:p>
            <a:r>
              <a:rPr lang="fr-FR" b="1" dirty="0">
                <a:solidFill>
                  <a:srgbClr val="000000"/>
                </a:solidFill>
                <a:highlight>
                  <a:srgbClr val="FFFFFF"/>
                </a:highlight>
              </a:rPr>
              <a:t>File 1</a:t>
            </a:r>
            <a:endParaRPr lang="fr-FR" b="1" dirty="0"/>
          </a:p>
        </p:txBody>
      </p:sp>
      <p:sp>
        <p:nvSpPr>
          <p:cNvPr id="12" name="ZoneTexte 11">
            <a:extLst>
              <a:ext uri="{FF2B5EF4-FFF2-40B4-BE49-F238E27FC236}">
                <a16:creationId xmlns:a16="http://schemas.microsoft.com/office/drawing/2014/main" id="{AADB1B57-647F-4914-98BA-1BAE4BDF0B06}"/>
              </a:ext>
            </a:extLst>
          </p:cNvPr>
          <p:cNvSpPr txBox="1"/>
          <p:nvPr/>
        </p:nvSpPr>
        <p:spPr>
          <a:xfrm>
            <a:off x="2954524" y="5625974"/>
            <a:ext cx="774571" cy="369332"/>
          </a:xfrm>
          <a:prstGeom prst="rect">
            <a:avLst/>
          </a:prstGeom>
          <a:noFill/>
        </p:spPr>
        <p:txBody>
          <a:bodyPr wrap="none" rtlCol="0">
            <a:spAutoFit/>
          </a:bodyPr>
          <a:lstStyle/>
          <a:p>
            <a:r>
              <a:rPr lang="fr-FR" b="1" dirty="0">
                <a:solidFill>
                  <a:srgbClr val="000000"/>
                </a:solidFill>
                <a:highlight>
                  <a:srgbClr val="FFFFFF"/>
                </a:highlight>
              </a:rPr>
              <a:t>File 2</a:t>
            </a:r>
            <a:endParaRPr lang="fr-FR" b="1" dirty="0"/>
          </a:p>
        </p:txBody>
      </p:sp>
      <p:cxnSp>
        <p:nvCxnSpPr>
          <p:cNvPr id="14" name="Connecteur droit avec flèche 13">
            <a:extLst>
              <a:ext uri="{FF2B5EF4-FFF2-40B4-BE49-F238E27FC236}">
                <a16:creationId xmlns:a16="http://schemas.microsoft.com/office/drawing/2014/main" id="{6DAC8B51-FA53-4D09-BAE2-3ADC6C11AC9A}"/>
              </a:ext>
            </a:extLst>
          </p:cNvPr>
          <p:cNvCxnSpPr/>
          <p:nvPr/>
        </p:nvCxnSpPr>
        <p:spPr>
          <a:xfrm>
            <a:off x="1323835" y="562597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au 16">
            <a:extLst>
              <a:ext uri="{FF2B5EF4-FFF2-40B4-BE49-F238E27FC236}">
                <a16:creationId xmlns:a16="http://schemas.microsoft.com/office/drawing/2014/main" id="{657A0E1A-AD9A-4DA8-ACB8-AE3E721CE9C3}"/>
              </a:ext>
            </a:extLst>
          </p:cNvPr>
          <p:cNvGraphicFramePr>
            <a:graphicFrameLocks noGrp="1"/>
          </p:cNvGraphicFramePr>
          <p:nvPr>
            <p:extLst>
              <p:ext uri="{D42A27DB-BD31-4B8C-83A1-F6EECF244321}">
                <p14:modId xmlns:p14="http://schemas.microsoft.com/office/powerpoint/2010/main" val="2531193320"/>
              </p:ext>
            </p:extLst>
          </p:nvPr>
        </p:nvGraphicFramePr>
        <p:xfrm>
          <a:off x="1312459" y="4707460"/>
          <a:ext cx="7272402" cy="411480"/>
        </p:xfrm>
        <a:graphic>
          <a:graphicData uri="http://schemas.openxmlformats.org/drawingml/2006/table">
            <a:tbl>
              <a:tblPr firstRow="1" bandRow="1">
                <a:tableStyleId>{2D5ABB26-0587-4C30-8999-92F81FD0307C}</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r>
                        <a:rPr lang="fr-FR" sz="1400" dirty="0"/>
                        <a:t>0</a:t>
                      </a:r>
                    </a:p>
                  </a:txBody>
                  <a:tcPr/>
                </a:tc>
                <a:tc>
                  <a:txBody>
                    <a:bodyPr/>
                    <a:lstStyle/>
                    <a:p>
                      <a:r>
                        <a:rPr lang="fr-FR" sz="1400" dirty="0"/>
                        <a:t>1</a:t>
                      </a:r>
                    </a:p>
                  </a:txBody>
                  <a:tcPr/>
                </a:tc>
                <a:tc>
                  <a:txBody>
                    <a:bodyPr/>
                    <a:lstStyle/>
                    <a:p>
                      <a:r>
                        <a:rPr lang="fr-FR" sz="1400" dirty="0"/>
                        <a:t>2</a:t>
                      </a:r>
                    </a:p>
                  </a:txBody>
                  <a:tcPr/>
                </a:tc>
                <a:tc>
                  <a:txBody>
                    <a:bodyPr/>
                    <a:lstStyle/>
                    <a:p>
                      <a:r>
                        <a:rPr lang="fr-FR" sz="1400" dirty="0"/>
                        <a:t>3</a:t>
                      </a:r>
                    </a:p>
                  </a:txBody>
                  <a:tcPr/>
                </a:tc>
                <a:tc>
                  <a:txBody>
                    <a:bodyPr/>
                    <a:lstStyle/>
                    <a:p>
                      <a:r>
                        <a:rPr lang="fr-FR" sz="1400" dirty="0"/>
                        <a:t>4</a:t>
                      </a:r>
                    </a:p>
                  </a:txBody>
                  <a:tcPr/>
                </a:tc>
                <a:tc>
                  <a:txBody>
                    <a:bodyPr/>
                    <a:lstStyle/>
                    <a:p>
                      <a:r>
                        <a:rPr lang="fr-FR" sz="1400" dirty="0"/>
                        <a:t>5</a:t>
                      </a:r>
                    </a:p>
                  </a:txBody>
                  <a:tcPr/>
                </a:tc>
                <a:tc>
                  <a:txBody>
                    <a:bodyPr/>
                    <a:lstStyle/>
                    <a:p>
                      <a:endParaRPr lang="fr-FR" sz="1400" dirty="0"/>
                    </a:p>
                  </a:txBody>
                  <a:tcPr/>
                </a:tc>
                <a:tc>
                  <a:txBody>
                    <a:bodyPr/>
                    <a:lstStyle/>
                    <a:p>
                      <a:r>
                        <a:rPr lang="fr-FR" sz="1050" dirty="0"/>
                        <a:t>n-6</a:t>
                      </a:r>
                    </a:p>
                  </a:txBody>
                  <a:tcPr/>
                </a:tc>
                <a:tc>
                  <a:txBody>
                    <a:bodyPr/>
                    <a:lstStyle/>
                    <a:p>
                      <a:r>
                        <a:rPr lang="fr-FR" sz="1050" dirty="0"/>
                        <a:t>n-5</a:t>
                      </a:r>
                    </a:p>
                  </a:txBody>
                  <a:tcPr/>
                </a:tc>
                <a:tc>
                  <a:txBody>
                    <a:bodyPr/>
                    <a:lstStyle/>
                    <a:p>
                      <a:r>
                        <a:rPr lang="fr-FR" sz="1050" dirty="0"/>
                        <a:t>n-4</a:t>
                      </a:r>
                    </a:p>
                  </a:txBody>
                  <a:tcPr/>
                </a:tc>
                <a:tc>
                  <a:txBody>
                    <a:bodyPr/>
                    <a:lstStyle/>
                    <a:p>
                      <a:r>
                        <a:rPr lang="fr-FR" sz="1050" dirty="0"/>
                        <a:t>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t>n-2</a:t>
                      </a:r>
                    </a:p>
                    <a:p>
                      <a:endParaRPr lang="fr-FR" sz="1050" dirty="0"/>
                    </a:p>
                  </a:txBody>
                  <a:tcPr/>
                </a:tc>
                <a:tc>
                  <a:txBody>
                    <a:bodyPr/>
                    <a:lstStyle/>
                    <a:p>
                      <a:r>
                        <a:rPr lang="fr-FR" sz="1050" dirty="0"/>
                        <a:t>n-1</a:t>
                      </a:r>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469C9144-A8E1-44F3-9958-F4F0E08217EE}"/>
              </a:ext>
            </a:extLst>
          </p:cNvPr>
          <p:cNvSpPr txBox="1"/>
          <p:nvPr/>
        </p:nvSpPr>
        <p:spPr>
          <a:xfrm>
            <a:off x="3877311" y="4623639"/>
            <a:ext cx="2142698" cy="369332"/>
          </a:xfrm>
          <a:prstGeom prst="rect">
            <a:avLst/>
          </a:prstGeom>
          <a:noFill/>
        </p:spPr>
        <p:txBody>
          <a:bodyPr wrap="square" rtlCol="0">
            <a:spAutoFit/>
          </a:bodyPr>
          <a:lstStyle/>
          <a:p>
            <a:r>
              <a:rPr lang="fr-FR" dirty="0"/>
              <a:t>……………………..</a:t>
            </a:r>
          </a:p>
        </p:txBody>
      </p:sp>
      <p:cxnSp>
        <p:nvCxnSpPr>
          <p:cNvPr id="16" name="Connecteur droit avec flèche 15">
            <a:extLst>
              <a:ext uri="{FF2B5EF4-FFF2-40B4-BE49-F238E27FC236}">
                <a16:creationId xmlns:a16="http://schemas.microsoft.com/office/drawing/2014/main" id="{A3E83089-705A-4F83-A0E4-0E05B382ED5F}"/>
              </a:ext>
            </a:extLst>
          </p:cNvPr>
          <p:cNvCxnSpPr/>
          <p:nvPr/>
        </p:nvCxnSpPr>
        <p:spPr>
          <a:xfrm>
            <a:off x="2954524" y="562597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81527CA9-6740-4358-A88E-A939BB624EAF}"/>
              </a:ext>
            </a:extLst>
          </p:cNvPr>
          <p:cNvSpPr txBox="1"/>
          <p:nvPr/>
        </p:nvSpPr>
        <p:spPr>
          <a:xfrm>
            <a:off x="6109437" y="5641894"/>
            <a:ext cx="1056700" cy="369332"/>
          </a:xfrm>
          <a:prstGeom prst="rect">
            <a:avLst/>
          </a:prstGeom>
          <a:noFill/>
        </p:spPr>
        <p:txBody>
          <a:bodyPr wrap="none" rtlCol="0">
            <a:spAutoFit/>
          </a:bodyPr>
          <a:lstStyle/>
          <a:p>
            <a:r>
              <a:rPr lang="fr-FR" b="1" dirty="0">
                <a:solidFill>
                  <a:srgbClr val="000000"/>
                </a:solidFill>
                <a:highlight>
                  <a:srgbClr val="FFFFFF"/>
                </a:highlight>
              </a:rPr>
              <a:t>File M-1</a:t>
            </a:r>
            <a:endParaRPr lang="fr-FR" b="1" dirty="0"/>
          </a:p>
        </p:txBody>
      </p:sp>
      <p:sp>
        <p:nvSpPr>
          <p:cNvPr id="19" name="ZoneTexte 18">
            <a:extLst>
              <a:ext uri="{FF2B5EF4-FFF2-40B4-BE49-F238E27FC236}">
                <a16:creationId xmlns:a16="http://schemas.microsoft.com/office/drawing/2014/main" id="{4A86B63E-832B-41AB-9B17-6593C564A988}"/>
              </a:ext>
            </a:extLst>
          </p:cNvPr>
          <p:cNvSpPr txBox="1"/>
          <p:nvPr/>
        </p:nvSpPr>
        <p:spPr>
          <a:xfrm>
            <a:off x="7556100" y="5641894"/>
            <a:ext cx="851515" cy="369332"/>
          </a:xfrm>
          <a:prstGeom prst="rect">
            <a:avLst/>
          </a:prstGeom>
          <a:noFill/>
        </p:spPr>
        <p:txBody>
          <a:bodyPr wrap="none" rtlCol="0">
            <a:spAutoFit/>
          </a:bodyPr>
          <a:lstStyle/>
          <a:p>
            <a:r>
              <a:rPr lang="fr-FR" b="1" dirty="0">
                <a:solidFill>
                  <a:srgbClr val="000000"/>
                </a:solidFill>
                <a:highlight>
                  <a:srgbClr val="FFFFFF"/>
                </a:highlight>
              </a:rPr>
              <a:t>File M</a:t>
            </a:r>
            <a:endParaRPr lang="fr-FR" b="1" dirty="0"/>
          </a:p>
        </p:txBody>
      </p:sp>
      <p:cxnSp>
        <p:nvCxnSpPr>
          <p:cNvPr id="20" name="Connecteur droit avec flèche 19">
            <a:extLst>
              <a:ext uri="{FF2B5EF4-FFF2-40B4-BE49-F238E27FC236}">
                <a16:creationId xmlns:a16="http://schemas.microsoft.com/office/drawing/2014/main" id="{E298FD63-A7F2-4C2A-A53B-F5E199AB2D32}"/>
              </a:ext>
            </a:extLst>
          </p:cNvPr>
          <p:cNvCxnSpPr/>
          <p:nvPr/>
        </p:nvCxnSpPr>
        <p:spPr>
          <a:xfrm>
            <a:off x="5925411" y="564189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53700F43-627D-4E4E-BBBD-0905D92673A0}"/>
              </a:ext>
            </a:extLst>
          </p:cNvPr>
          <p:cNvCxnSpPr/>
          <p:nvPr/>
        </p:nvCxnSpPr>
        <p:spPr>
          <a:xfrm>
            <a:off x="7556100" y="564189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519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fontScale="92500" lnSpcReduction="10000"/>
          </a:bodyPr>
          <a:lstStyle/>
          <a:p>
            <a:pPr marL="565200" indent="-457200" algn="just">
              <a:spcBef>
                <a:spcPts val="938"/>
              </a:spcBef>
              <a:buSzPct val="100000"/>
              <a:buFontTx/>
              <a:buChar char="-"/>
            </a:pPr>
            <a:endParaRPr lang="fr-FR" sz="2800" b="1" spc="-1" dirty="0">
              <a:solidFill>
                <a:srgbClr val="000000"/>
              </a:solidFill>
            </a:endParaRPr>
          </a:p>
          <a:p>
            <a:pPr marL="108000" algn="just">
              <a:spcBef>
                <a:spcPts val="938"/>
              </a:spcBef>
              <a:buSzPct val="100000"/>
            </a:pPr>
            <a:r>
              <a:rPr lang="fr-FR" sz="3500" b="1" spc="-1" dirty="0">
                <a:solidFill>
                  <a:srgbClr val="000000"/>
                </a:solidFill>
              </a:rPr>
              <a:t>Files multiples contenant deux files A et B</a:t>
            </a: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r>
              <a:rPr lang="fr-FR" sz="2800" b="1" spc="-1" dirty="0">
                <a:solidFill>
                  <a:srgbClr val="000000"/>
                </a:solidFill>
              </a:rPr>
              <a:t>Initialisation </a:t>
            </a: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r>
              <a:rPr lang="fr-FR" sz="2800" b="1" spc="-1" dirty="0">
                <a:solidFill>
                  <a:srgbClr val="000000"/>
                </a:solidFill>
              </a:rPr>
              <a:t>Primitives :</a:t>
            </a:r>
          </a:p>
          <a:p>
            <a:pPr marL="1022400" lvl="1" indent="-457200" algn="just">
              <a:spcBef>
                <a:spcPts val="938"/>
              </a:spcBef>
              <a:buSzPct val="100000"/>
              <a:buFontTx/>
              <a:buChar char="-"/>
            </a:pPr>
            <a:r>
              <a:rPr lang="fr-FR" sz="2800" spc="-1" dirty="0" err="1">
                <a:solidFill>
                  <a:srgbClr val="000000"/>
                </a:solidFill>
              </a:rPr>
              <a:t>insertA</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deleteA</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insertB</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deleteB</a:t>
            </a:r>
            <a:endParaRPr lang="fr-FR" sz="2800" spc="-1" dirty="0">
              <a:solidFill>
                <a:srgbClr val="000000"/>
              </a:solidFill>
            </a:endParaRPr>
          </a:p>
          <a:p>
            <a:pPr marL="1022400" lvl="1" indent="-457200" algn="just">
              <a:spcBef>
                <a:spcPts val="938"/>
              </a:spcBef>
              <a:buSzPct val="100000"/>
              <a:buFontTx/>
              <a:buChar char="-"/>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052020" y="3249093"/>
            <a:ext cx="7975600"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QUEUE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rearA</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frontA</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rearB</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frontB</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MAX</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29151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insertA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insertA</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pleine"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rearA</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–1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frontA</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1568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deleteA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796430"/>
            <a:ext cx="79756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deleteA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 File A vide"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return–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val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QUEUE</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–1</a:t>
            </a: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022995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display_queueA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display_queueA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frontA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pt-BR" sz="2000" dirty="0">
                <a:solidFill>
                  <a:srgbClr val="000000"/>
                </a:solidFill>
                <a:highlight>
                  <a:srgbClr val="FFFFFF"/>
                </a:highlight>
                <a:latin typeface="Courier New" panose="02070309020205020404" pitchFamily="49" charset="0"/>
              </a:rPr>
              <a:t>    printf</a:t>
            </a:r>
            <a:r>
              <a:rPr lang="pt-BR" sz="2000" b="1" dirty="0">
                <a:solidFill>
                  <a:srgbClr val="000080"/>
                </a:solidFill>
                <a:highlight>
                  <a:srgbClr val="FFFFFF"/>
                </a:highlight>
                <a:latin typeface="Courier New" panose="02070309020205020404" pitchFamily="49" charset="0"/>
              </a:rPr>
              <a:t>(</a:t>
            </a:r>
            <a:r>
              <a:rPr lang="pt-BR" sz="2000" dirty="0">
                <a:solidFill>
                  <a:srgbClr val="808080"/>
                </a:solidFill>
                <a:highlight>
                  <a:srgbClr val="FFFFFF"/>
                </a:highlight>
                <a:latin typeface="Courier New" panose="02070309020205020404" pitchFamily="49" charset="0"/>
              </a:rPr>
              <a:t>"\n File est vide"</a:t>
            </a:r>
            <a:r>
              <a:rPr lang="pt-BR" sz="2000" b="1" dirty="0">
                <a:solidFill>
                  <a:srgbClr val="000080"/>
                </a:solidFill>
                <a:highlight>
                  <a:srgbClr val="FFFFFF"/>
                </a:highlight>
                <a:latin typeface="Courier New" panose="02070309020205020404" pitchFamily="49" charset="0"/>
              </a:rPr>
              <a:t>);</a:t>
            </a:r>
            <a:endParaRPr lang="pt-B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nn-NO" sz="2000" dirty="0">
                <a:solidFill>
                  <a:srgbClr val="000000"/>
                </a:solidFill>
                <a:highlight>
                  <a:srgbClr val="FFFFFF"/>
                </a:highlight>
                <a:latin typeface="Courier New" panose="02070309020205020404" pitchFamily="49" charset="0"/>
              </a:rPr>
              <a:t>    </a:t>
            </a:r>
            <a:r>
              <a:rPr lang="nn-NO" sz="2000" b="1" dirty="0">
                <a:solidFill>
                  <a:srgbClr val="0000FF"/>
                </a:solidFill>
                <a:highlight>
                  <a:srgbClr val="FFFFFF"/>
                </a:highlight>
                <a:latin typeface="Courier New" panose="02070309020205020404" pitchFamily="49" charset="0"/>
              </a:rPr>
              <a:t>for</a:t>
            </a:r>
            <a:r>
              <a:rPr lang="nn-NO" sz="2000" dirty="0">
                <a:solidFill>
                  <a:srgbClr val="000000"/>
                </a:solidFill>
                <a:highlight>
                  <a:srgbClr val="FFFFFF"/>
                </a:highlight>
                <a:latin typeface="Courier New" panose="02070309020205020404" pitchFamily="49" charset="0"/>
              </a:rPr>
              <a:t> </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i </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frontA</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i </a:t>
            </a:r>
            <a:r>
              <a:rPr lang="nn-NO" sz="2000" b="1" dirty="0">
                <a:solidFill>
                  <a:srgbClr val="000080"/>
                </a:solidFill>
                <a:highlight>
                  <a:srgbClr val="FFFFFF"/>
                </a:highlight>
                <a:latin typeface="Courier New" panose="02070309020205020404" pitchFamily="49" charset="0"/>
              </a:rPr>
              <a:t>&lt;=</a:t>
            </a:r>
            <a:r>
              <a:rPr lang="nn-NO" sz="2000" dirty="0">
                <a:solidFill>
                  <a:srgbClr val="000000"/>
                </a:solidFill>
                <a:highlight>
                  <a:srgbClr val="FFFFFF"/>
                </a:highlight>
                <a:latin typeface="Courier New" panose="02070309020205020404" pitchFamily="49" charset="0"/>
              </a:rPr>
              <a:t> rearA</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i</a:t>
            </a:r>
            <a:r>
              <a:rPr lang="nn-NO" sz="2000" b="1" dirty="0">
                <a:solidFill>
                  <a:srgbClr val="000080"/>
                </a:solidFill>
                <a:highlight>
                  <a:srgbClr val="FFFFFF"/>
                </a:highlight>
                <a:latin typeface="Courier New" panose="02070309020205020404" pitchFamily="49" charset="0"/>
              </a:rPr>
              <a:t>++)</a:t>
            </a:r>
            <a:endParaRPr lang="nn-NO"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7064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insertB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insertB</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plein"</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rearB</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MAX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frontB</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MAX–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097137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deleteB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796430"/>
            <a:ext cx="79756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deleteB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MAX</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 File B est vide"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return–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val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QUEUE</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MAX</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8606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00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E453535-498E-BDB4-9FCE-F1ABA0BA8183}"/>
                  </a:ext>
                </a:extLst>
              </p14:cNvPr>
              <p14:cNvContentPartPr/>
              <p14:nvPr/>
            </p14:nvContentPartPr>
            <p14:xfrm>
              <a:off x="1284120" y="1812240"/>
              <a:ext cx="2921400" cy="2460600"/>
            </p14:xfrm>
          </p:contentPart>
        </mc:Choice>
        <mc:Fallback>
          <p:pic>
            <p:nvPicPr>
              <p:cNvPr id="2" name="Ink 1">
                <a:extLst>
                  <a:ext uri="{FF2B5EF4-FFF2-40B4-BE49-F238E27FC236}">
                    <a16:creationId xmlns:a16="http://schemas.microsoft.com/office/drawing/2014/main" id="{CE453535-498E-BDB4-9FCE-F1ABA0BA8183}"/>
                  </a:ext>
                </a:extLst>
              </p:cNvPr>
              <p:cNvPicPr/>
              <p:nvPr/>
            </p:nvPicPr>
            <p:blipFill>
              <a:blip r:embed="rId5"/>
              <a:stretch>
                <a:fillRect/>
              </a:stretch>
            </p:blipFill>
            <p:spPr>
              <a:xfrm>
                <a:off x="1274760" y="1802880"/>
                <a:ext cx="2940120" cy="24793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display_queueB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display_queueB</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frontB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"\n File vide"</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for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1367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FF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00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400510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7C2D-7CD5-3642-B4BC-E718FFF1696A}"/>
              </a:ext>
            </a:extLst>
          </p:cNvPr>
          <p:cNvSpPr>
            <a:spLocks noGrp="1"/>
          </p:cNvSpPr>
          <p:nvPr>
            <p:ph type="title"/>
          </p:nvPr>
        </p:nvSpPr>
        <p:spPr/>
        <p:txBody>
          <a:bodyPr/>
          <a:lstStyle/>
          <a:p>
            <a:r>
              <a:rPr lang="fr-FR" dirty="0" err="1"/>
              <a:t>Context</a:t>
            </a:r>
            <a:endParaRPr lang="fr-FR" dirty="0"/>
          </a:p>
        </p:txBody>
      </p:sp>
      <p:sp>
        <p:nvSpPr>
          <p:cNvPr id="3" name="Text Placeholder 2">
            <a:extLst>
              <a:ext uri="{FF2B5EF4-FFF2-40B4-BE49-F238E27FC236}">
                <a16:creationId xmlns:a16="http://schemas.microsoft.com/office/drawing/2014/main" id="{1313BED6-D5D3-DE49-A0DE-2EF1AFFAFEFB}"/>
              </a:ext>
            </a:extLst>
          </p:cNvPr>
          <p:cNvSpPr>
            <a:spLocks noGrp="1"/>
          </p:cNvSpPr>
          <p:nvPr>
            <p:ph type="body"/>
          </p:nvPr>
        </p:nvSpPr>
        <p:spPr/>
        <p:txBody>
          <a:bodyPr/>
          <a:lstStyle/>
          <a:p>
            <a:endParaRPr lang="fr-FR" dirty="0"/>
          </a:p>
        </p:txBody>
      </p:sp>
      <p:pic>
        <p:nvPicPr>
          <p:cNvPr id="1028" name="Picture 4" descr="What are some real-world applications of a queue data structure? - Quora">
            <a:extLst>
              <a:ext uri="{FF2B5EF4-FFF2-40B4-BE49-F238E27FC236}">
                <a16:creationId xmlns:a16="http://schemas.microsoft.com/office/drawing/2014/main" id="{DC1E4676-E783-604F-A8E0-D33B2C3CD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0" y="1091108"/>
            <a:ext cx="8507556" cy="51045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pter 13 Queues and Priority Queues - ppt download">
            <a:extLst>
              <a:ext uri="{FF2B5EF4-FFF2-40B4-BE49-F238E27FC236}">
                <a16:creationId xmlns:a16="http://schemas.microsoft.com/office/drawing/2014/main" id="{0D8A6544-46CE-D94A-8B29-593C15B022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970" b="7296"/>
          <a:stretch/>
        </p:blipFill>
        <p:spPr bwMode="auto">
          <a:xfrm>
            <a:off x="0" y="1499312"/>
            <a:ext cx="10079037" cy="49692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C65190E-CBD2-2526-EF30-4839C7FD2DB5}"/>
                  </a:ext>
                </a:extLst>
              </p14:cNvPr>
              <p14:cNvContentPartPr/>
              <p14:nvPr/>
            </p14:nvContentPartPr>
            <p14:xfrm>
              <a:off x="2585880" y="1988280"/>
              <a:ext cx="5317200" cy="589680"/>
            </p14:xfrm>
          </p:contentPart>
        </mc:Choice>
        <mc:Fallback>
          <p:pic>
            <p:nvPicPr>
              <p:cNvPr id="5" name="Ink 4">
                <a:extLst>
                  <a:ext uri="{FF2B5EF4-FFF2-40B4-BE49-F238E27FC236}">
                    <a16:creationId xmlns:a16="http://schemas.microsoft.com/office/drawing/2014/main" id="{FC65190E-CBD2-2526-EF30-4839C7FD2DB5}"/>
                  </a:ext>
                </a:extLst>
              </p:cNvPr>
              <p:cNvPicPr/>
              <p:nvPr/>
            </p:nvPicPr>
            <p:blipFill>
              <a:blip r:embed="rId5"/>
              <a:stretch>
                <a:fillRect/>
              </a:stretch>
            </p:blipFill>
            <p:spPr>
              <a:xfrm>
                <a:off x="2576520" y="1978920"/>
                <a:ext cx="5335920" cy="608400"/>
              </a:xfrm>
              <a:prstGeom prst="rect">
                <a:avLst/>
              </a:prstGeom>
            </p:spPr>
          </p:pic>
        </mc:Fallback>
      </mc:AlternateContent>
    </p:spTree>
    <p:extLst>
      <p:ext uri="{BB962C8B-B14F-4D97-AF65-F5344CB8AC3E}">
        <p14:creationId xmlns:p14="http://schemas.microsoft.com/office/powerpoint/2010/main" val="33784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de priorité (</a:t>
            </a:r>
            <a:r>
              <a:rPr lang="fr-FR" sz="3200" b="0" strike="noStrike" cap="small" spc="-1" dirty="0" err="1">
                <a:solidFill>
                  <a:srgbClr val="666666"/>
                </a:solidFill>
                <a:latin typeface="Arial"/>
              </a:rPr>
              <a:t>piority</a:t>
            </a:r>
            <a:r>
              <a:rPr lang="fr-FR" sz="3200" b="0" strike="noStrike" cap="small" spc="-1" dirty="0">
                <a:solidFill>
                  <a:srgbClr val="666666"/>
                </a:solidFill>
                <a:latin typeface="Arial"/>
              </a:rPr>
              <a:t> queue) </a:t>
            </a:r>
            <a:r>
              <a:rPr lang="fr-FR" sz="3200" cap="small" spc="-1" dirty="0">
                <a:solidFill>
                  <a:srgbClr val="666666"/>
                </a:solidFill>
              </a:rPr>
              <a:t>: Définition</a:t>
            </a:r>
            <a:endParaRPr lang="fr-FR" sz="3200" b="0" strike="noStrike" cap="small" spc="-1" dirty="0">
              <a:solidFill>
                <a:srgbClr val="666666"/>
              </a:solidFill>
              <a:latin typeface="Arial"/>
            </a:endParaRPr>
          </a:p>
        </p:txBody>
      </p:sp>
      <p:sp>
        <p:nvSpPr>
          <p:cNvPr id="193" name="TextShape 2"/>
          <p:cNvSpPr txBox="1"/>
          <p:nvPr/>
        </p:nvSpPr>
        <p:spPr>
          <a:xfrm>
            <a:off x="2174644" y="1152000"/>
            <a:ext cx="7400995" cy="5663880"/>
          </a:xfrm>
          <a:prstGeom prst="rect">
            <a:avLst/>
          </a:prstGeom>
          <a:noFill/>
          <a:ln>
            <a:noFill/>
          </a:ln>
        </p:spPr>
        <p:txBody>
          <a:bodyPr lIns="0" tIns="0" rIns="0" bIns="0">
            <a:normAutofit fontScale="92500" lnSpcReduction="10000"/>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Une file de priorité est une file particulière contenant des éléments ayant chacun une </a:t>
            </a:r>
            <a:r>
              <a:rPr lang="fr-FR" sz="2670" b="1" spc="-1" dirty="0">
                <a:solidFill>
                  <a:srgbClr val="000000"/>
                </a:solidFill>
              </a:rPr>
              <a:t>priorité représentée </a:t>
            </a:r>
            <a:r>
              <a:rPr lang="fr-FR" sz="2670" spc="-1" dirty="0">
                <a:solidFill>
                  <a:srgbClr val="000000"/>
                </a:solidFill>
              </a:rPr>
              <a:t>par un nombre entier positif. </a:t>
            </a:r>
          </a:p>
          <a:p>
            <a:pPr marL="565200" indent="-457200" algn="just">
              <a:spcBef>
                <a:spcPts val="938"/>
              </a:spcBef>
              <a:buSzPct val="100000"/>
              <a:buFont typeface="Arial" panose="020B0604020202020204" pitchFamily="34" charset="0"/>
              <a:buChar char="•"/>
            </a:pPr>
            <a:r>
              <a:rPr lang="fr-FR" sz="2670" spc="-1" dirty="0">
                <a:solidFill>
                  <a:srgbClr val="000000"/>
                </a:solidFill>
              </a:rPr>
              <a:t>La priorité de l'élément sera utilisée pour déterminer l'ordre dans lequel les éléments seront traités. </a:t>
            </a:r>
          </a:p>
          <a:p>
            <a:pPr marL="565200" indent="-457200" algn="just">
              <a:spcBef>
                <a:spcPts val="938"/>
              </a:spcBef>
              <a:buSzPct val="100000"/>
              <a:buFont typeface="Arial" panose="020B0604020202020204" pitchFamily="34" charset="0"/>
              <a:buChar char="•"/>
            </a:pPr>
            <a:r>
              <a:rPr lang="fr-FR" sz="2670" spc="-1" dirty="0">
                <a:solidFill>
                  <a:srgbClr val="000000"/>
                </a:solidFill>
              </a:rPr>
              <a:t>Les règles générales de traitement des éléments d'une file de priorité sont:</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Un élément avec une priorité plus élevée est traité avant un élément avec une priorité inférieure.</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Deux éléments avec la même priorité sont traités sur la base du premier arrivé, premier servi (FIFO).</a:t>
            </a:r>
          </a:p>
          <a:p>
            <a:pPr marL="108000" algn="just">
              <a:spcBef>
                <a:spcPts val="938"/>
              </a:spcBef>
              <a:buSzPct val="100000"/>
            </a:pPr>
            <a:endParaRPr lang="fr-FR" sz="2670" spc="-1" dirty="0">
              <a:solidFill>
                <a:srgbClr val="000000"/>
              </a:solidFill>
            </a:endParaRPr>
          </a:p>
        </p:txBody>
      </p:sp>
      <p:pic>
        <p:nvPicPr>
          <p:cNvPr id="3" name="Picture 2" descr="A picture containing text, clipart, vector graphics&#10;&#10;Description automatically generated">
            <a:extLst>
              <a:ext uri="{FF2B5EF4-FFF2-40B4-BE49-F238E27FC236}">
                <a16:creationId xmlns:a16="http://schemas.microsoft.com/office/drawing/2014/main" id="{83DF1E3B-BAA7-3B4E-B56B-8DE5897A2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7" y="1278840"/>
            <a:ext cx="977900" cy="2705100"/>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3EC02B0E-42A6-BA40-B404-5C17FEA89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87" y="1278840"/>
            <a:ext cx="1549400" cy="27813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A0DF8BDA-1D64-D84A-A1C7-025C8D8191A6}"/>
              </a:ext>
            </a:extLst>
          </p:cNvPr>
          <p:cNvPicPr>
            <a:picLocks noChangeAspect="1"/>
          </p:cNvPicPr>
          <p:nvPr/>
        </p:nvPicPr>
        <p:blipFill rotWithShape="1">
          <a:blip r:embed="rId5">
            <a:extLst>
              <a:ext uri="{28A0092B-C50C-407E-A947-70E740481C1C}">
                <a14:useLocalDpi xmlns:a14="http://schemas.microsoft.com/office/drawing/2010/main" val="0"/>
              </a:ext>
            </a:extLst>
          </a:blip>
          <a:srcRect l="7359" t="7835" b="13804"/>
          <a:stretch/>
        </p:blipFill>
        <p:spPr>
          <a:xfrm>
            <a:off x="1344210" y="959760"/>
            <a:ext cx="640953" cy="408205"/>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73B80068-3487-CFB7-9818-D3EBC8617E3F}"/>
                  </a:ext>
                </a:extLst>
              </p14:cNvPr>
              <p14:cNvContentPartPr/>
              <p14:nvPr/>
            </p14:nvContentPartPr>
            <p14:xfrm>
              <a:off x="1414080" y="1417320"/>
              <a:ext cx="6704640" cy="5540760"/>
            </p14:xfrm>
          </p:contentPart>
        </mc:Choice>
        <mc:Fallback>
          <p:pic>
            <p:nvPicPr>
              <p:cNvPr id="2" name="Ink 1">
                <a:extLst>
                  <a:ext uri="{FF2B5EF4-FFF2-40B4-BE49-F238E27FC236}">
                    <a16:creationId xmlns:a16="http://schemas.microsoft.com/office/drawing/2014/main" id="{73B80068-3487-CFB7-9818-D3EBC8617E3F}"/>
                  </a:ext>
                </a:extLst>
              </p:cNvPr>
              <p:cNvPicPr/>
              <p:nvPr/>
            </p:nvPicPr>
            <p:blipFill>
              <a:blip r:embed="rId7"/>
              <a:stretch>
                <a:fillRect/>
              </a:stretch>
            </p:blipFill>
            <p:spPr>
              <a:xfrm>
                <a:off x="1404720" y="1407960"/>
                <a:ext cx="6723360" cy="5559480"/>
              </a:xfrm>
              <a:prstGeom prst="rect">
                <a:avLst/>
              </a:prstGeom>
            </p:spPr>
          </p:pic>
        </mc:Fallback>
      </mc:AlternateContent>
    </p:spTree>
    <p:extLst>
      <p:ext uri="{BB962C8B-B14F-4D97-AF65-F5344CB8AC3E}">
        <p14:creationId xmlns:p14="http://schemas.microsoft.com/office/powerpoint/2010/main" val="36581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1055 0.01281 L -0.0348 0.17534 " pathEditMode="relative" rAng="0" ptsTypes="AA">
                                      <p:cBhvr>
                                        <p:cTn id="14" dur="2000" fill="hold"/>
                                        <p:tgtEl>
                                          <p:spTgt spid="7"/>
                                        </p:tgtEl>
                                        <p:attrNameLst>
                                          <p:attrName>ppt_x</p:attrName>
                                          <p:attrName>ppt_y</p:attrName>
                                        </p:attrNameLst>
                                      </p:cBhvr>
                                      <p:rCtr x="-2268" y="81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a:t>
            </a:r>
            <a:r>
              <a:rPr lang="fr-FR" sz="3200" cap="small" spc="-1" dirty="0">
                <a:solidFill>
                  <a:srgbClr val="666666"/>
                </a:solidFill>
              </a:rPr>
              <a:t>de priorité : Exemples d'utilisation </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indent="-457200">
              <a:spcBef>
                <a:spcPts val="938"/>
              </a:spcBef>
              <a:buSzPct val="100000"/>
              <a:buFont typeface="Arial" panose="020B0604020202020204" pitchFamily="34" charset="0"/>
              <a:buChar char="•"/>
            </a:pPr>
            <a:r>
              <a:rPr lang="fr-FR" sz="2670" spc="-1" dirty="0">
                <a:solidFill>
                  <a:srgbClr val="000000"/>
                </a:solidFill>
              </a:rPr>
              <a:t>Ordonnancement des tâches d'un système d'exploitation.</a:t>
            </a:r>
          </a:p>
          <a:p>
            <a:pPr marL="565200" indent="-457200">
              <a:spcBef>
                <a:spcPts val="938"/>
              </a:spcBef>
              <a:buSzPct val="100000"/>
              <a:buFont typeface="Arial" panose="020B0604020202020204" pitchFamily="34" charset="0"/>
              <a:buChar char="•"/>
            </a:pPr>
            <a:r>
              <a:rPr lang="en-US" sz="2670" spc="-1" dirty="0" err="1">
                <a:solidFill>
                  <a:srgbClr val="000000"/>
                </a:solidFill>
              </a:rPr>
              <a:t>Serveur</a:t>
            </a:r>
            <a:r>
              <a:rPr lang="en-US" sz="2670" spc="-1" dirty="0">
                <a:solidFill>
                  <a:srgbClr val="000000"/>
                </a:solidFill>
              </a:rPr>
              <a:t> </a:t>
            </a:r>
            <a:r>
              <a:rPr lang="en-US" sz="2670" spc="-1" dirty="0" err="1">
                <a:solidFill>
                  <a:srgbClr val="000000"/>
                </a:solidFill>
              </a:rPr>
              <a:t>d'impression</a:t>
            </a:r>
            <a:endParaRPr lang="fr-FR" sz="2670" spc="-1" dirty="0">
              <a:solidFill>
                <a:srgbClr val="000000"/>
              </a:solidFill>
            </a:endParaRPr>
          </a:p>
          <a:p>
            <a:pPr marL="565200" indent="-457200">
              <a:spcBef>
                <a:spcPts val="938"/>
              </a:spcBef>
              <a:buSzPct val="100000"/>
              <a:buFont typeface="Arial" panose="020B0604020202020204" pitchFamily="34" charset="0"/>
              <a:buChar char="•"/>
            </a:pPr>
            <a:r>
              <a:rPr lang="fr-FR" sz="2670" spc="-1" dirty="0">
                <a:solidFill>
                  <a:srgbClr val="000000"/>
                </a:solidFill>
              </a:rPr>
              <a:t>Contrôle aérien</a:t>
            </a:r>
          </a:p>
          <a:p>
            <a:pPr marL="565200" indent="-457200">
              <a:spcBef>
                <a:spcPts val="938"/>
              </a:spcBef>
              <a:buSzPct val="100000"/>
              <a:buFont typeface="Arial" panose="020B0604020202020204" pitchFamily="34" charset="0"/>
              <a:buChar char="•"/>
            </a:pPr>
            <a:r>
              <a:rPr lang="en-US" sz="2800" dirty="0"/>
              <a:t>Tri par </a:t>
            </a:r>
            <a:r>
              <a:rPr lang="en-US" sz="2800" dirty="0" err="1"/>
              <a:t>tas</a:t>
            </a:r>
            <a:r>
              <a:rPr lang="en-US" sz="2800" dirty="0"/>
              <a:t> (</a:t>
            </a:r>
            <a:r>
              <a:rPr lang="en-US" sz="2800" dirty="0" err="1"/>
              <a:t>à</a:t>
            </a:r>
            <a:r>
              <a:rPr lang="en-US" sz="2800" dirty="0"/>
              <a:t> </a:t>
            </a:r>
            <a:r>
              <a:rPr lang="en-US" sz="2800" dirty="0" err="1"/>
              <a:t>introduire</a:t>
            </a:r>
            <a:r>
              <a:rPr lang="en-US" sz="2800" dirty="0"/>
              <a:t> S5)</a:t>
            </a:r>
            <a:endParaRPr lang="fr-FR" sz="2670" spc="-1" dirty="0">
              <a:solidFill>
                <a:srgbClr val="000000"/>
              </a:solidFill>
            </a:endParaRPr>
          </a:p>
          <a:p>
            <a:pPr marL="565200" indent="-457200">
              <a:spcBef>
                <a:spcPts val="938"/>
              </a:spcBef>
              <a:buSzPct val="100000"/>
              <a:buFont typeface="Arial" panose="020B0604020202020204" pitchFamily="34" charset="0"/>
              <a:buChar char="•"/>
            </a:pPr>
            <a:r>
              <a:rPr lang="fr-FR" sz="2670" spc="-1" dirty="0">
                <a:solidFill>
                  <a:srgbClr val="000000"/>
                </a:solidFill>
              </a:rPr>
              <a:t>Etc…</a:t>
            </a:r>
          </a:p>
          <a:p>
            <a:pPr marL="565200" indent="-457200">
              <a:spcBef>
                <a:spcPts val="938"/>
              </a:spcBef>
              <a:buSzPct val="100000"/>
              <a:buFont typeface="Arial" panose="020B0604020202020204" pitchFamily="34" charset="0"/>
              <a:buChar char="•"/>
            </a:pPr>
            <a:endParaRPr lang="fr-FR" sz="2670" spc="-1" dirty="0">
              <a:solidFill>
                <a:srgbClr val="000000"/>
              </a:solidFill>
            </a:endParaRPr>
          </a:p>
          <a:p>
            <a:pPr marL="565200" indent="-457200">
              <a:spcBef>
                <a:spcPts val="938"/>
              </a:spcBef>
              <a:buSzPct val="100000"/>
              <a:buFont typeface="Arial" panose="020B0604020202020204" pitchFamily="34" charset="0"/>
              <a:buChar char="•"/>
            </a:pPr>
            <a:endParaRPr lang="fr-FR" sz="2670" spc="-1" dirty="0">
              <a:solidFill>
                <a:srgbClr val="000000"/>
              </a:solidFill>
            </a:endParaRPr>
          </a:p>
          <a:p>
            <a:pPr marL="108000">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C3599B59-6B2F-4F8D-A68C-B67C2BA1FDF5}"/>
              </a:ext>
            </a:extLst>
          </p:cNvPr>
          <p:cNvSpPr txBox="1">
            <a:spLocks noChangeArrowheads="1"/>
          </p:cNvSpPr>
          <p:nvPr/>
        </p:nvSpPr>
        <p:spPr bwMode="auto">
          <a:xfrm>
            <a:off x="2443202" y="4556962"/>
            <a:ext cx="5080000" cy="1938992"/>
          </a:xfrm>
          <a:prstGeom prst="rect">
            <a:avLst/>
          </a:prstGeom>
          <a:solidFill>
            <a:schemeClr val="bg1"/>
          </a:solidFill>
          <a:ln w="9525">
            <a:solidFill>
              <a:schemeClr val="tx1"/>
            </a:solidFill>
            <a:miter lim="800000"/>
            <a:headEnd/>
            <a:tailEnd/>
          </a:ln>
          <a:effectLst/>
        </p:spPr>
        <p:txBody>
          <a:bodyPr wrap="square">
            <a:spAutoFit/>
          </a:bodyPr>
          <a:lstStyle/>
          <a:p>
            <a:pPr marL="108000" algn="just">
              <a:spcBef>
                <a:spcPts val="938"/>
              </a:spcBef>
              <a:buSzPct val="100000"/>
            </a:pPr>
            <a:r>
              <a:rPr lang="fr-FR" sz="2000" spc="-1" dirty="0">
                <a:solidFill>
                  <a:srgbClr val="000000"/>
                </a:solidFill>
              </a:rPr>
              <a:t>Une file de priorité peut être considérée comme une file d'attente modifiée dans laquelle lorsqu'un élément doit être supprimé de la file d'attente, celui qui a la priorité la plus élevée est récupéré en premier.</a:t>
            </a:r>
          </a:p>
        </p:txBody>
      </p:sp>
      <p:pic>
        <p:nvPicPr>
          <p:cNvPr id="6" name="Graphique 5" descr="Ampoule et engrenage">
            <a:extLst>
              <a:ext uri="{FF2B5EF4-FFF2-40B4-BE49-F238E27FC236}">
                <a16:creationId xmlns:a16="http://schemas.microsoft.com/office/drawing/2014/main" id="{E43E1530-65D7-400F-90AD-4880AA05C5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002" y="3546442"/>
            <a:ext cx="914400" cy="91440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E6A22306-3DC1-E022-971D-8F9B657C648A}"/>
                  </a:ext>
                </a:extLst>
              </p14:cNvPr>
              <p14:cNvContentPartPr/>
              <p14:nvPr/>
            </p14:nvContentPartPr>
            <p14:xfrm>
              <a:off x="1125000" y="2964960"/>
              <a:ext cx="6211800" cy="3324240"/>
            </p14:xfrm>
          </p:contentPart>
        </mc:Choice>
        <mc:Fallback>
          <p:pic>
            <p:nvPicPr>
              <p:cNvPr id="2" name="Ink 1">
                <a:extLst>
                  <a:ext uri="{FF2B5EF4-FFF2-40B4-BE49-F238E27FC236}">
                    <a16:creationId xmlns:a16="http://schemas.microsoft.com/office/drawing/2014/main" id="{E6A22306-3DC1-E022-971D-8F9B657C648A}"/>
                  </a:ext>
                </a:extLst>
              </p:cNvPr>
              <p:cNvPicPr/>
              <p:nvPr/>
            </p:nvPicPr>
            <p:blipFill>
              <a:blip r:embed="rId6"/>
              <a:stretch>
                <a:fillRect/>
              </a:stretch>
            </p:blipFill>
            <p:spPr>
              <a:xfrm>
                <a:off x="1115640" y="2955600"/>
                <a:ext cx="6230520" cy="3342960"/>
              </a:xfrm>
              <a:prstGeom prst="rect">
                <a:avLst/>
              </a:prstGeom>
            </p:spPr>
          </p:pic>
        </mc:Fallback>
      </mc:AlternateContent>
    </p:spTree>
    <p:extLst>
      <p:ext uri="{BB962C8B-B14F-4D97-AF65-F5344CB8AC3E}">
        <p14:creationId xmlns:p14="http://schemas.microsoft.com/office/powerpoint/2010/main" val="398918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de priorité </a:t>
            </a:r>
            <a:r>
              <a:rPr lang="fr-FR" sz="3200" b="0" strike="noStrike" cap="small" spc="-1">
                <a:solidFill>
                  <a:srgbClr val="666666"/>
                </a:solidFill>
                <a:latin typeface="Arial"/>
              </a:rPr>
              <a:t>: Implémentation </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108000">
              <a:spcBef>
                <a:spcPts val="938"/>
              </a:spcBef>
              <a:buSzPct val="100000"/>
            </a:pPr>
            <a:r>
              <a:rPr lang="fr-FR" sz="4000" b="1" spc="-1" dirty="0">
                <a:solidFill>
                  <a:srgbClr val="000000"/>
                </a:solidFill>
              </a:rPr>
              <a:t>Représentation d’une file de priorité:</a:t>
            </a:r>
          </a:p>
          <a:p>
            <a:pPr marL="679500" indent="-571500">
              <a:spcBef>
                <a:spcPts val="938"/>
              </a:spcBef>
              <a:buSzPct val="100000"/>
              <a:buFont typeface="Arial" panose="020B0604020202020204" pitchFamily="34" charset="0"/>
              <a:buChar char="•"/>
            </a:pPr>
            <a:r>
              <a:rPr lang="fr-FR" sz="4000" u="sng" spc="-1" dirty="0">
                <a:solidFill>
                  <a:srgbClr val="000000"/>
                </a:solidFill>
              </a:rPr>
              <a:t>Représentation par liste chainée</a:t>
            </a:r>
          </a:p>
          <a:p>
            <a:pPr marL="679500" indent="-571500">
              <a:spcBef>
                <a:spcPts val="938"/>
              </a:spcBef>
              <a:buSzPct val="100000"/>
              <a:buFont typeface="Arial" panose="020B0604020202020204" pitchFamily="34" charset="0"/>
              <a:buChar char="•"/>
            </a:pPr>
            <a:r>
              <a:rPr lang="fr-FR" sz="4000" u="sng" spc="-1" dirty="0">
                <a:solidFill>
                  <a:srgbClr val="000000"/>
                </a:solidFill>
              </a:rPr>
              <a:t>Représentation contiguë (tableaux)</a:t>
            </a:r>
            <a:r>
              <a:rPr lang="fr-FR" sz="4000" spc="-1" dirty="0">
                <a:solidFill>
                  <a:srgbClr val="000000"/>
                </a:solidFill>
              </a:rPr>
              <a:t> </a:t>
            </a:r>
          </a:p>
          <a:p>
            <a:pPr marL="679500" indent="-571500">
              <a:spcBef>
                <a:spcPts val="938"/>
              </a:spcBef>
              <a:buSzPct val="100000"/>
              <a:buFont typeface="Arial" panose="020B0604020202020204" pitchFamily="34" charset="0"/>
              <a:buChar char="•"/>
            </a:pPr>
            <a:r>
              <a:rPr lang="fr-FR" sz="4000" spc="-1" dirty="0">
                <a:solidFill>
                  <a:srgbClr val="000000"/>
                </a:solidFill>
              </a:rPr>
              <a:t>Représentation par pile</a:t>
            </a:r>
          </a:p>
          <a:p>
            <a:pPr marL="108000">
              <a:spcBef>
                <a:spcPts val="938"/>
              </a:spcBef>
              <a:buSzPct val="100000"/>
            </a:pPr>
            <a:endParaRPr lang="fr-FR" sz="4000" spc="-1" dirty="0">
              <a:solidFill>
                <a:srgbClr val="000000"/>
              </a:solidFill>
            </a:endParaRPr>
          </a:p>
        </p:txBody>
      </p:sp>
    </p:spTree>
    <p:extLst>
      <p:ext uri="{BB962C8B-B14F-4D97-AF65-F5344CB8AC3E}">
        <p14:creationId xmlns:p14="http://schemas.microsoft.com/office/powerpoint/2010/main" val="68287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Représentation par Liste chainée</a:t>
            </a:r>
          </a:p>
        </p:txBody>
      </p:sp>
      <p:sp>
        <p:nvSpPr>
          <p:cNvPr id="193" name="TextShape 2"/>
          <p:cNvSpPr txBox="1"/>
          <p:nvPr/>
        </p:nvSpPr>
        <p:spPr>
          <a:xfrm>
            <a:off x="504000" y="1053144"/>
            <a:ext cx="9071640" cy="566388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Lorsqu'une file de priorité est implémentée à l'aide d'une liste chaînée, chaque nœud de la liste comprendra trois parties: </a:t>
            </a:r>
          </a:p>
          <a:p>
            <a:pPr marL="565200" indent="-457200" algn="just">
              <a:spcBef>
                <a:spcPts val="938"/>
              </a:spcBef>
              <a:buSzPct val="100000"/>
              <a:buFont typeface="Arial" panose="020B0604020202020204" pitchFamily="34" charset="0"/>
              <a:buChar char="•"/>
            </a:pPr>
            <a:r>
              <a:rPr lang="fr-FR" sz="2400" spc="-1" dirty="0">
                <a:solidFill>
                  <a:srgbClr val="000000"/>
                </a:solidFill>
              </a:rPr>
              <a:t>la partie informations ou données, </a:t>
            </a:r>
          </a:p>
          <a:p>
            <a:pPr marL="565200" indent="-457200" algn="just">
              <a:spcBef>
                <a:spcPts val="938"/>
              </a:spcBef>
              <a:buSzPct val="100000"/>
              <a:buFont typeface="Arial" panose="020B0604020202020204" pitchFamily="34" charset="0"/>
              <a:buChar char="•"/>
            </a:pPr>
            <a:r>
              <a:rPr lang="fr-FR" sz="2400" spc="-1" dirty="0">
                <a:solidFill>
                  <a:srgbClr val="000000"/>
                </a:solidFill>
              </a:rPr>
              <a:t>le numéro de priorité de l'élément, et </a:t>
            </a:r>
          </a:p>
          <a:p>
            <a:pPr marL="565200" indent="-457200" algn="just">
              <a:spcBef>
                <a:spcPts val="938"/>
              </a:spcBef>
              <a:buSzPct val="100000"/>
              <a:buFont typeface="Arial" panose="020B0604020202020204" pitchFamily="34" charset="0"/>
              <a:buChar char="•"/>
            </a:pPr>
            <a:r>
              <a:rPr lang="fr-FR" sz="2400" spc="-1" dirty="0">
                <a:solidFill>
                  <a:srgbClr val="000000"/>
                </a:solidFill>
              </a:rPr>
              <a:t>l'adresse du suivant élément. </a:t>
            </a:r>
          </a:p>
        </p:txBody>
      </p:sp>
      <p:grpSp>
        <p:nvGrpSpPr>
          <p:cNvPr id="4" name="Groupe 3">
            <a:extLst>
              <a:ext uri="{FF2B5EF4-FFF2-40B4-BE49-F238E27FC236}">
                <a16:creationId xmlns:a16="http://schemas.microsoft.com/office/drawing/2014/main" id="{F23C2970-8341-4255-BB4D-FD0AE7A349EF}"/>
              </a:ext>
            </a:extLst>
          </p:cNvPr>
          <p:cNvGrpSpPr/>
          <p:nvPr/>
        </p:nvGrpSpPr>
        <p:grpSpPr>
          <a:xfrm>
            <a:off x="4313101" y="4786325"/>
            <a:ext cx="1349193" cy="726716"/>
            <a:chOff x="4253102" y="5447353"/>
            <a:chExt cx="1349193" cy="726716"/>
          </a:xfrm>
        </p:grpSpPr>
        <p:sp>
          <p:nvSpPr>
            <p:cNvPr id="5" name="Rectangle 4">
              <a:extLst>
                <a:ext uri="{FF2B5EF4-FFF2-40B4-BE49-F238E27FC236}">
                  <a16:creationId xmlns:a16="http://schemas.microsoft.com/office/drawing/2014/main" id="{C6EBF9CB-70A5-4CB0-87ED-A4935421D2F6}"/>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13  2</a:t>
              </a:r>
            </a:p>
          </p:txBody>
        </p:sp>
        <p:cxnSp>
          <p:nvCxnSpPr>
            <p:cNvPr id="6" name="Connecteur droit 5">
              <a:extLst>
                <a:ext uri="{FF2B5EF4-FFF2-40B4-BE49-F238E27FC236}">
                  <a16:creationId xmlns:a16="http://schemas.microsoft.com/office/drawing/2014/main" id="{CFA3B4D9-1941-428C-A19D-3A74DDB4E977}"/>
                </a:ext>
              </a:extLst>
            </p:cNvPr>
            <p:cNvCxnSpPr/>
            <p:nvPr/>
          </p:nvCxnSpPr>
          <p:spPr>
            <a:xfrm flipH="1">
              <a:off x="5205060" y="5447353"/>
              <a:ext cx="0" cy="715720"/>
            </a:xfrm>
            <a:prstGeom prst="line">
              <a:avLst/>
            </a:prstGeom>
            <a:noFill/>
            <a:ln>
              <a:solidFill>
                <a:schemeClr val="tx1"/>
              </a:solidFill>
              <a:miter lim="800000"/>
            </a:ln>
          </p:spPr>
        </p:cxnSp>
        <p:cxnSp>
          <p:nvCxnSpPr>
            <p:cNvPr id="7" name="Connecteur droit 6">
              <a:extLst>
                <a:ext uri="{FF2B5EF4-FFF2-40B4-BE49-F238E27FC236}">
                  <a16:creationId xmlns:a16="http://schemas.microsoft.com/office/drawing/2014/main" id="{53A297A8-D717-4752-9041-EA65971DF911}"/>
                </a:ext>
              </a:extLst>
            </p:cNvPr>
            <p:cNvCxnSpPr/>
            <p:nvPr/>
          </p:nvCxnSpPr>
          <p:spPr>
            <a:xfrm flipH="1">
              <a:off x="4734017" y="5458349"/>
              <a:ext cx="0" cy="715720"/>
            </a:xfrm>
            <a:prstGeom prst="line">
              <a:avLst/>
            </a:prstGeom>
            <a:noFill/>
            <a:ln>
              <a:solidFill>
                <a:schemeClr val="tx1"/>
              </a:solidFill>
              <a:miter lim="800000"/>
            </a:ln>
          </p:spPr>
        </p:cxnSp>
      </p:grpSp>
      <p:grpSp>
        <p:nvGrpSpPr>
          <p:cNvPr id="8" name="Groupe 7">
            <a:extLst>
              <a:ext uri="{FF2B5EF4-FFF2-40B4-BE49-F238E27FC236}">
                <a16:creationId xmlns:a16="http://schemas.microsoft.com/office/drawing/2014/main" id="{EEF332D2-48BA-4D86-91DC-D4ED980829FB}"/>
              </a:ext>
            </a:extLst>
          </p:cNvPr>
          <p:cNvGrpSpPr/>
          <p:nvPr/>
        </p:nvGrpSpPr>
        <p:grpSpPr>
          <a:xfrm>
            <a:off x="6350862" y="4778469"/>
            <a:ext cx="1349193" cy="726716"/>
            <a:chOff x="4253102" y="5447353"/>
            <a:chExt cx="1349193" cy="726716"/>
          </a:xfrm>
        </p:grpSpPr>
        <p:sp>
          <p:nvSpPr>
            <p:cNvPr id="9" name="Rectangle 8">
              <a:extLst>
                <a:ext uri="{FF2B5EF4-FFF2-40B4-BE49-F238E27FC236}">
                  <a16:creationId xmlns:a16="http://schemas.microsoft.com/office/drawing/2014/main" id="{075279DE-1C54-424C-B129-081557B834D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7   3 </a:t>
              </a:r>
            </a:p>
          </p:txBody>
        </p:sp>
        <p:cxnSp>
          <p:nvCxnSpPr>
            <p:cNvPr id="10" name="Connecteur droit 9">
              <a:extLst>
                <a:ext uri="{FF2B5EF4-FFF2-40B4-BE49-F238E27FC236}">
                  <a16:creationId xmlns:a16="http://schemas.microsoft.com/office/drawing/2014/main" id="{DE04F873-416E-4B4F-838A-638CF2E9DA34}"/>
                </a:ext>
              </a:extLst>
            </p:cNvPr>
            <p:cNvCxnSpPr/>
            <p:nvPr/>
          </p:nvCxnSpPr>
          <p:spPr>
            <a:xfrm flipH="1">
              <a:off x="5205060" y="5447353"/>
              <a:ext cx="0" cy="715720"/>
            </a:xfrm>
            <a:prstGeom prst="line">
              <a:avLst/>
            </a:prstGeom>
            <a:noFill/>
            <a:ln>
              <a:solidFill>
                <a:schemeClr val="tx1"/>
              </a:solidFill>
              <a:miter lim="800000"/>
            </a:ln>
          </p:spPr>
        </p:cxnSp>
        <p:cxnSp>
          <p:nvCxnSpPr>
            <p:cNvPr id="11" name="Connecteur droit 10">
              <a:extLst>
                <a:ext uri="{FF2B5EF4-FFF2-40B4-BE49-F238E27FC236}">
                  <a16:creationId xmlns:a16="http://schemas.microsoft.com/office/drawing/2014/main" id="{0AD56955-1BAA-4F51-9395-2D4E6CB4D459}"/>
                </a:ext>
              </a:extLst>
            </p:cNvPr>
            <p:cNvCxnSpPr/>
            <p:nvPr/>
          </p:nvCxnSpPr>
          <p:spPr>
            <a:xfrm flipH="1">
              <a:off x="4659875" y="5458349"/>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id="{BDCE9C39-39E7-456D-A9DD-6DFDF308DF0C}"/>
              </a:ext>
            </a:extLst>
          </p:cNvPr>
          <p:cNvGrpSpPr/>
          <p:nvPr/>
        </p:nvGrpSpPr>
        <p:grpSpPr>
          <a:xfrm>
            <a:off x="2270626" y="4808320"/>
            <a:ext cx="1349193" cy="726716"/>
            <a:chOff x="4253102" y="5447353"/>
            <a:chExt cx="1349193" cy="726716"/>
          </a:xfrm>
        </p:grpSpPr>
        <p:sp>
          <p:nvSpPr>
            <p:cNvPr id="13" name="Rectangle 12">
              <a:extLst>
                <a:ext uri="{FF2B5EF4-FFF2-40B4-BE49-F238E27FC236}">
                  <a16:creationId xmlns:a16="http://schemas.microsoft.com/office/drawing/2014/main" id="{822506C8-4016-4111-9629-352ACCA425A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5    1</a:t>
              </a:r>
            </a:p>
          </p:txBody>
        </p:sp>
        <p:cxnSp>
          <p:nvCxnSpPr>
            <p:cNvPr id="14" name="Connecteur droit 13">
              <a:extLst>
                <a:ext uri="{FF2B5EF4-FFF2-40B4-BE49-F238E27FC236}">
                  <a16:creationId xmlns:a16="http://schemas.microsoft.com/office/drawing/2014/main" id="{D7AF2C2C-4F8E-4C39-9CB5-B1756BD6333B}"/>
                </a:ext>
              </a:extLst>
            </p:cNvPr>
            <p:cNvCxnSpPr/>
            <p:nvPr/>
          </p:nvCxnSpPr>
          <p:spPr>
            <a:xfrm flipH="1">
              <a:off x="5205060" y="5447353"/>
              <a:ext cx="0" cy="715720"/>
            </a:xfrm>
            <a:prstGeom prst="line">
              <a:avLst/>
            </a:prstGeom>
            <a:noFill/>
            <a:ln>
              <a:solidFill>
                <a:schemeClr val="tx1"/>
              </a:solidFill>
              <a:miter lim="800000"/>
            </a:ln>
          </p:spPr>
        </p:cxnSp>
        <p:cxnSp>
          <p:nvCxnSpPr>
            <p:cNvPr id="15" name="Connecteur droit 14">
              <a:extLst>
                <a:ext uri="{FF2B5EF4-FFF2-40B4-BE49-F238E27FC236}">
                  <a16:creationId xmlns:a16="http://schemas.microsoft.com/office/drawing/2014/main" id="{DC47431B-C9B8-4D64-B056-978849881502}"/>
                </a:ext>
              </a:extLst>
            </p:cNvPr>
            <p:cNvCxnSpPr/>
            <p:nvPr/>
          </p:nvCxnSpPr>
          <p:spPr>
            <a:xfrm flipH="1">
              <a:off x="4659875" y="5458349"/>
              <a:ext cx="0" cy="715720"/>
            </a:xfrm>
            <a:prstGeom prst="line">
              <a:avLst/>
            </a:prstGeom>
            <a:noFill/>
            <a:ln>
              <a:solidFill>
                <a:schemeClr val="tx1"/>
              </a:solidFill>
              <a:miter lim="800000"/>
            </a:ln>
          </p:spPr>
        </p:cxnSp>
      </p:grpSp>
      <p:cxnSp>
        <p:nvCxnSpPr>
          <p:cNvPr id="16" name="Connecteur droit avec flèche 15">
            <a:extLst>
              <a:ext uri="{FF2B5EF4-FFF2-40B4-BE49-F238E27FC236}">
                <a16:creationId xmlns:a16="http://schemas.microsoft.com/office/drawing/2014/main" id="{98878AB3-9C95-451D-A412-8807624B8E23}"/>
              </a:ext>
            </a:extLst>
          </p:cNvPr>
          <p:cNvCxnSpPr>
            <a:cxnSpLocks/>
          </p:cNvCxnSpPr>
          <p:nvPr/>
        </p:nvCxnSpPr>
        <p:spPr>
          <a:xfrm>
            <a:off x="3387661" y="4938493"/>
            <a:ext cx="91440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id="{B51498E9-08D1-4776-A939-26D750951C18}"/>
              </a:ext>
            </a:extLst>
          </p:cNvPr>
          <p:cNvCxnSpPr>
            <a:cxnSpLocks/>
          </p:cNvCxnSpPr>
          <p:nvPr/>
        </p:nvCxnSpPr>
        <p:spPr>
          <a:xfrm>
            <a:off x="5442704" y="4921211"/>
            <a:ext cx="89711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22" name="Bulle narrative : rectangle à coins arrondis 21">
            <a:extLst>
              <a:ext uri="{FF2B5EF4-FFF2-40B4-BE49-F238E27FC236}">
                <a16:creationId xmlns:a16="http://schemas.microsoft.com/office/drawing/2014/main" id="{484A1B61-924F-4DE2-9A5E-7CD7CAAB4839}"/>
              </a:ext>
            </a:extLst>
          </p:cNvPr>
          <p:cNvSpPr/>
          <p:nvPr/>
        </p:nvSpPr>
        <p:spPr>
          <a:xfrm>
            <a:off x="1925652" y="5956588"/>
            <a:ext cx="2187873" cy="468188"/>
          </a:xfrm>
          <a:prstGeom prst="wedgeRoundRectCallout">
            <a:avLst>
              <a:gd name="adj1" fmla="val 67028"/>
              <a:gd name="adj2" fmla="val -17361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de la donnée</a:t>
            </a:r>
          </a:p>
        </p:txBody>
      </p:sp>
      <p:sp>
        <p:nvSpPr>
          <p:cNvPr id="23" name="Bulle narrative : rectangle à coins arrondis 22">
            <a:extLst>
              <a:ext uri="{FF2B5EF4-FFF2-40B4-BE49-F238E27FC236}">
                <a16:creationId xmlns:a16="http://schemas.microsoft.com/office/drawing/2014/main" id="{A72F6747-ACA9-40BA-B324-C53E12FB571A}"/>
              </a:ext>
            </a:extLst>
          </p:cNvPr>
          <p:cNvSpPr/>
          <p:nvPr/>
        </p:nvSpPr>
        <p:spPr>
          <a:xfrm>
            <a:off x="4489309" y="5929881"/>
            <a:ext cx="1850513" cy="468180"/>
          </a:xfrm>
          <a:prstGeom prst="wedgeRoundRectCallout">
            <a:avLst>
              <a:gd name="adj1" fmla="val -19050"/>
              <a:gd name="adj2" fmla="val -15734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de la priorité</a:t>
            </a:r>
          </a:p>
        </p:txBody>
      </p:sp>
      <p:sp>
        <p:nvSpPr>
          <p:cNvPr id="24" name="Bulle narrative : rectangle à coins arrondis 23">
            <a:extLst>
              <a:ext uri="{FF2B5EF4-FFF2-40B4-BE49-F238E27FC236}">
                <a16:creationId xmlns:a16="http://schemas.microsoft.com/office/drawing/2014/main" id="{475EC33E-0E57-4FEA-8C21-10AC6C0EA48B}"/>
              </a:ext>
            </a:extLst>
          </p:cNvPr>
          <p:cNvSpPr/>
          <p:nvPr/>
        </p:nvSpPr>
        <p:spPr>
          <a:xfrm>
            <a:off x="6683540" y="5998174"/>
            <a:ext cx="1630838" cy="339365"/>
          </a:xfrm>
          <a:prstGeom prst="wedgeRoundRectCallout">
            <a:avLst>
              <a:gd name="adj1" fmla="val -112451"/>
              <a:gd name="adj2" fmla="val -22199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suivant</a:t>
            </a:r>
          </a:p>
        </p:txBody>
      </p:sp>
      <p:cxnSp>
        <p:nvCxnSpPr>
          <p:cNvPr id="3" name="Connecteur droit 2">
            <a:extLst>
              <a:ext uri="{FF2B5EF4-FFF2-40B4-BE49-F238E27FC236}">
                <a16:creationId xmlns:a16="http://schemas.microsoft.com/office/drawing/2014/main" id="{4F4CE48C-3F69-44FF-A9A9-A8A21E81968E}"/>
              </a:ext>
            </a:extLst>
          </p:cNvPr>
          <p:cNvCxnSpPr>
            <a:cxnSpLocks/>
          </p:cNvCxnSpPr>
          <p:nvPr/>
        </p:nvCxnSpPr>
        <p:spPr>
          <a:xfrm flipH="1">
            <a:off x="7389342" y="4819316"/>
            <a:ext cx="247932" cy="674873"/>
          </a:xfrm>
          <a:prstGeom prst="line">
            <a:avLst/>
          </a:prstGeom>
        </p:spPr>
        <p:style>
          <a:lnRef idx="3">
            <a:schemeClr val="dk1"/>
          </a:lnRef>
          <a:fillRef idx="0">
            <a:schemeClr val="dk1"/>
          </a:fillRef>
          <a:effectRef idx="2">
            <a:schemeClr val="dk1"/>
          </a:effectRef>
          <a:fontRef idx="minor">
            <a:schemeClr val="tx1"/>
          </a:fontRef>
        </p:style>
      </p:cxnSp>
      <p:cxnSp>
        <p:nvCxnSpPr>
          <p:cNvPr id="26" name="Connecteur droit 25">
            <a:extLst>
              <a:ext uri="{FF2B5EF4-FFF2-40B4-BE49-F238E27FC236}">
                <a16:creationId xmlns:a16="http://schemas.microsoft.com/office/drawing/2014/main" id="{4385DCC9-CC4D-4B7F-8E46-54D6E0BB4D38}"/>
              </a:ext>
            </a:extLst>
          </p:cNvPr>
          <p:cNvCxnSpPr>
            <a:cxnSpLocks/>
          </p:cNvCxnSpPr>
          <p:nvPr/>
        </p:nvCxnSpPr>
        <p:spPr>
          <a:xfrm>
            <a:off x="7389341" y="4808320"/>
            <a:ext cx="309619" cy="693725"/>
          </a:xfrm>
          <a:prstGeom prst="line">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D1274977-1EA4-443F-A9E7-34C0A007C7A2}"/>
              </a:ext>
            </a:extLst>
          </p:cNvPr>
          <p:cNvSpPr/>
          <p:nvPr/>
        </p:nvSpPr>
        <p:spPr>
          <a:xfrm>
            <a:off x="6339822" y="2222395"/>
            <a:ext cx="3677714"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latin typeface="+mj-lt"/>
            </a:endParaRPr>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3D36F5C2-CF30-5E69-30EE-4FD59DC2D1B9}"/>
                  </a:ext>
                </a:extLst>
              </p14:cNvPr>
              <p14:cNvContentPartPr/>
              <p14:nvPr/>
            </p14:nvContentPartPr>
            <p14:xfrm>
              <a:off x="2346120" y="3143880"/>
              <a:ext cx="6390720" cy="2537280"/>
            </p14:xfrm>
          </p:contentPart>
        </mc:Choice>
        <mc:Fallback>
          <p:pic>
            <p:nvPicPr>
              <p:cNvPr id="18" name="Ink 17">
                <a:extLst>
                  <a:ext uri="{FF2B5EF4-FFF2-40B4-BE49-F238E27FC236}">
                    <a16:creationId xmlns:a16="http://schemas.microsoft.com/office/drawing/2014/main" id="{3D36F5C2-CF30-5E69-30EE-4FD59DC2D1B9}"/>
                  </a:ext>
                </a:extLst>
              </p:cNvPr>
              <p:cNvPicPr/>
              <p:nvPr/>
            </p:nvPicPr>
            <p:blipFill>
              <a:blip r:embed="rId4"/>
              <a:stretch>
                <a:fillRect/>
              </a:stretch>
            </p:blipFill>
            <p:spPr>
              <a:xfrm>
                <a:off x="2336760" y="3134520"/>
                <a:ext cx="6409440" cy="2556000"/>
              </a:xfrm>
              <a:prstGeom prst="rect">
                <a:avLst/>
              </a:prstGeom>
            </p:spPr>
          </p:pic>
        </mc:Fallback>
      </mc:AlternateContent>
    </p:spTree>
    <p:extLst>
      <p:ext uri="{BB962C8B-B14F-4D97-AF65-F5344CB8AC3E}">
        <p14:creationId xmlns:p14="http://schemas.microsoft.com/office/powerpoint/2010/main" val="1610268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58624</TotalTime>
  <Words>2051</Words>
  <Application>Microsoft Macintosh PowerPoint</Application>
  <PresentationFormat>Custom</PresentationFormat>
  <Paragraphs>368</Paragraphs>
  <Slides>30</Slides>
  <Notes>29</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Calibri</vt:lpstr>
      <vt:lpstr>Courier New</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462</cp:revision>
  <dcterms:created xsi:type="dcterms:W3CDTF">2019-12-04T12:27:05Z</dcterms:created>
  <dcterms:modified xsi:type="dcterms:W3CDTF">2023-05-10T14:42:48Z</dcterms:modified>
  <cp:contentStatus/>
  <dc:language>fr-FR</dc:language>
</cp:coreProperties>
</file>