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1" r:id="rId1"/>
    <p:sldMasterId id="2147483687" r:id="rId2"/>
  </p:sldMasterIdLst>
  <p:notesMasterIdLst>
    <p:notesMasterId r:id="rId36"/>
  </p:notesMasterIdLst>
  <p:sldIdLst>
    <p:sldId id="256" r:id="rId3"/>
    <p:sldId id="365" r:id="rId4"/>
    <p:sldId id="481" r:id="rId5"/>
    <p:sldId id="257" r:id="rId6"/>
    <p:sldId id="471" r:id="rId7"/>
    <p:sldId id="479" r:id="rId8"/>
    <p:sldId id="441" r:id="rId9"/>
    <p:sldId id="482" r:id="rId10"/>
    <p:sldId id="427" r:id="rId11"/>
    <p:sldId id="483" r:id="rId12"/>
    <p:sldId id="484" r:id="rId13"/>
    <p:sldId id="485" r:id="rId14"/>
    <p:sldId id="486" r:id="rId15"/>
    <p:sldId id="487" r:id="rId16"/>
    <p:sldId id="489" r:id="rId17"/>
    <p:sldId id="511" r:id="rId18"/>
    <p:sldId id="488" r:id="rId19"/>
    <p:sldId id="512" r:id="rId20"/>
    <p:sldId id="490" r:id="rId21"/>
    <p:sldId id="491" r:id="rId22"/>
    <p:sldId id="492" r:id="rId23"/>
    <p:sldId id="493" r:id="rId24"/>
    <p:sldId id="494" r:id="rId25"/>
    <p:sldId id="497" r:id="rId26"/>
    <p:sldId id="513" r:id="rId27"/>
    <p:sldId id="501" r:id="rId28"/>
    <p:sldId id="502" r:id="rId29"/>
    <p:sldId id="504" r:id="rId30"/>
    <p:sldId id="505" r:id="rId31"/>
    <p:sldId id="506" r:id="rId32"/>
    <p:sldId id="507" r:id="rId33"/>
    <p:sldId id="508" r:id="rId34"/>
    <p:sldId id="509" r:id="rId35"/>
  </p:sldIdLst>
  <p:sldSz cx="10080625" cy="7559675"/>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userDrawn="1">
          <p15:clr>
            <a:srgbClr val="A4A3A4"/>
          </p15:clr>
        </p15:guide>
        <p15:guide id="2" pos="317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perviseur" initials="s" lastIdx="0" clrIdx="0">
    <p:extLst>
      <p:ext uri="{19B8F6BF-5375-455C-9EA6-DF929625EA0E}">
        <p15:presenceInfo xmlns:p15="http://schemas.microsoft.com/office/powerpoint/2012/main" userId="f7f0db7631b897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0099"/>
    <a:srgbClr val="6B6B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Style moyen 4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5" autoAdjust="0"/>
    <p:restoredTop sz="75462" autoAdjust="0"/>
  </p:normalViewPr>
  <p:slideViewPr>
    <p:cSldViewPr snapToGrid="0" showGuides="1">
      <p:cViewPr varScale="1">
        <p:scale>
          <a:sx n="75" d="100"/>
          <a:sy n="75" d="100"/>
        </p:scale>
        <p:origin x="2536" y="176"/>
      </p:cViewPr>
      <p:guideLst>
        <p:guide orient="horz" pos="2381"/>
        <p:guide pos="3175"/>
      </p:guideLst>
    </p:cSldViewPr>
  </p:slideViewPr>
  <p:notesTextViewPr>
    <p:cViewPr>
      <p:scale>
        <a:sx n="1" d="1"/>
        <a:sy n="1" d="1"/>
      </p:scale>
      <p:origin x="0" y="0"/>
    </p:cViewPr>
  </p:notesTextViewPr>
  <p:sorterViewPr>
    <p:cViewPr>
      <p:scale>
        <a:sx n="160" d="100"/>
        <a:sy n="160" d="100"/>
      </p:scale>
      <p:origin x="0" y="-681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89F5A9-591A-4CA4-B84D-61BFDD9B1E2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fr-FR"/>
        </a:p>
      </dgm:t>
    </dgm:pt>
    <dgm:pt modelId="{763154E1-D60E-4F36-A42E-B977FAA9CF5E}">
      <dgm:prSet phldrT="[Texte]"/>
      <dgm:spPr/>
      <dgm:t>
        <a:bodyPr/>
        <a:lstStyle/>
        <a:p>
          <a:r>
            <a:rPr lang="fr-FR" dirty="0"/>
            <a:t>Structures de données</a:t>
          </a:r>
        </a:p>
      </dgm:t>
    </dgm:pt>
    <dgm:pt modelId="{7DA86AEF-A7CC-40D4-A6CD-2D2B6644E52F}" type="parTrans" cxnId="{079E0A7F-D4C7-4A19-9F45-CCBA0FB3058B}">
      <dgm:prSet/>
      <dgm:spPr/>
      <dgm:t>
        <a:bodyPr/>
        <a:lstStyle/>
        <a:p>
          <a:endParaRPr lang="fr-FR"/>
        </a:p>
      </dgm:t>
    </dgm:pt>
    <dgm:pt modelId="{2E52A442-CCCF-417D-88E9-825C6A588BDF}" type="sibTrans" cxnId="{079E0A7F-D4C7-4A19-9F45-CCBA0FB3058B}">
      <dgm:prSet/>
      <dgm:spPr/>
      <dgm:t>
        <a:bodyPr/>
        <a:lstStyle/>
        <a:p>
          <a:endParaRPr lang="fr-FR"/>
        </a:p>
      </dgm:t>
    </dgm:pt>
    <dgm:pt modelId="{1847FD4F-F0B9-4245-A171-5439D6F95597}">
      <dgm:prSet phldrT="[Texte]"/>
      <dgm:spPr/>
      <dgm:t>
        <a:bodyPr/>
        <a:lstStyle/>
        <a:p>
          <a:r>
            <a:rPr lang="fr-FR" dirty="0"/>
            <a:t>Structure de donnée primitive</a:t>
          </a:r>
        </a:p>
      </dgm:t>
    </dgm:pt>
    <dgm:pt modelId="{E0738665-D58B-4B6E-A4A4-5D4EA14F262C}" type="parTrans" cxnId="{3EE5B2F6-799A-4858-92CF-19EC6BEA21EF}">
      <dgm:prSet/>
      <dgm:spPr/>
      <dgm:t>
        <a:bodyPr/>
        <a:lstStyle/>
        <a:p>
          <a:endParaRPr lang="fr-FR"/>
        </a:p>
      </dgm:t>
    </dgm:pt>
    <dgm:pt modelId="{8E967D2E-5022-48F5-BA77-59AC61E04CD9}" type="sibTrans" cxnId="{3EE5B2F6-799A-4858-92CF-19EC6BEA21EF}">
      <dgm:prSet/>
      <dgm:spPr/>
      <dgm:t>
        <a:bodyPr/>
        <a:lstStyle/>
        <a:p>
          <a:endParaRPr lang="fr-FR"/>
        </a:p>
      </dgm:t>
    </dgm:pt>
    <dgm:pt modelId="{6F4061A7-A3FD-407D-B471-A480F2A1178D}">
      <dgm:prSet phldrT="[Texte]"/>
      <dgm:spPr/>
      <dgm:t>
        <a:bodyPr/>
        <a:lstStyle/>
        <a:p>
          <a:r>
            <a:rPr lang="fr-FR" dirty="0"/>
            <a:t>Entiers, Réel..</a:t>
          </a:r>
          <a:r>
            <a:rPr lang="fr-FR" dirty="0" err="1"/>
            <a:t>etc</a:t>
          </a:r>
          <a:endParaRPr lang="fr-FR" dirty="0"/>
        </a:p>
      </dgm:t>
    </dgm:pt>
    <dgm:pt modelId="{9FD0BEF3-7069-44BE-8824-9B631EE43B6E}" type="parTrans" cxnId="{A9A890CF-F32E-4ED9-A1B0-4A1C1F2FB6DC}">
      <dgm:prSet/>
      <dgm:spPr/>
      <dgm:t>
        <a:bodyPr/>
        <a:lstStyle/>
        <a:p>
          <a:endParaRPr lang="fr-FR"/>
        </a:p>
      </dgm:t>
    </dgm:pt>
    <dgm:pt modelId="{FA5AF8FB-6D1B-4E34-97A0-DA025FBAEE1B}" type="sibTrans" cxnId="{A9A890CF-F32E-4ED9-A1B0-4A1C1F2FB6DC}">
      <dgm:prSet/>
      <dgm:spPr/>
      <dgm:t>
        <a:bodyPr/>
        <a:lstStyle/>
        <a:p>
          <a:endParaRPr lang="fr-FR"/>
        </a:p>
      </dgm:t>
    </dgm:pt>
    <dgm:pt modelId="{664CA6E3-090D-45F1-8E8B-C431896A8E11}">
      <dgm:prSet phldrT="[Texte]"/>
      <dgm:spPr/>
      <dgm:t>
        <a:bodyPr/>
        <a:lstStyle/>
        <a:p>
          <a:r>
            <a:rPr lang="fr-FR" dirty="0"/>
            <a:t>Structure de donnée non-primitive</a:t>
          </a:r>
        </a:p>
      </dgm:t>
    </dgm:pt>
    <dgm:pt modelId="{5870541A-E3BA-4103-AA43-5F70458807E1}" type="parTrans" cxnId="{F01DD638-1511-4F70-86DB-A96E4D7D7762}">
      <dgm:prSet/>
      <dgm:spPr/>
      <dgm:t>
        <a:bodyPr/>
        <a:lstStyle/>
        <a:p>
          <a:endParaRPr lang="fr-FR"/>
        </a:p>
      </dgm:t>
    </dgm:pt>
    <dgm:pt modelId="{FD3CCF14-A709-4FE0-847C-BF5F68118E1C}" type="sibTrans" cxnId="{F01DD638-1511-4F70-86DB-A96E4D7D7762}">
      <dgm:prSet/>
      <dgm:spPr/>
      <dgm:t>
        <a:bodyPr/>
        <a:lstStyle/>
        <a:p>
          <a:endParaRPr lang="fr-FR"/>
        </a:p>
      </dgm:t>
    </dgm:pt>
    <dgm:pt modelId="{12B619F9-99AF-487B-8A93-C0C781466AB9}">
      <dgm:prSet phldrT="[Texte]"/>
      <dgm:spPr/>
      <dgm:t>
        <a:bodyPr/>
        <a:lstStyle/>
        <a:p>
          <a:r>
            <a:rPr lang="fr-FR" dirty="0"/>
            <a:t>Linéaires : stocké dans un ordre linéaire ou séquentiel</a:t>
          </a:r>
        </a:p>
      </dgm:t>
    </dgm:pt>
    <dgm:pt modelId="{8120ADB7-9E7E-4A66-9110-9CD485685927}" type="parTrans" cxnId="{151206CF-D755-41EC-995F-E05F9E44EB06}">
      <dgm:prSet/>
      <dgm:spPr/>
      <dgm:t>
        <a:bodyPr/>
        <a:lstStyle/>
        <a:p>
          <a:endParaRPr lang="fr-FR"/>
        </a:p>
      </dgm:t>
    </dgm:pt>
    <dgm:pt modelId="{1CB94E52-EE13-47F8-84D9-2B272FF65062}" type="sibTrans" cxnId="{151206CF-D755-41EC-995F-E05F9E44EB06}">
      <dgm:prSet/>
      <dgm:spPr/>
      <dgm:t>
        <a:bodyPr/>
        <a:lstStyle/>
        <a:p>
          <a:endParaRPr lang="fr-FR"/>
        </a:p>
      </dgm:t>
    </dgm:pt>
    <dgm:pt modelId="{2B303ABC-C5E0-4466-A3A1-D5AA359E1CFF}">
      <dgm:prSet phldrT="[Texte]"/>
      <dgm:spPr/>
      <dgm:t>
        <a:bodyPr/>
        <a:lstStyle/>
        <a:p>
          <a:r>
            <a:rPr lang="fr-FR" dirty="0"/>
            <a:t>Caractères</a:t>
          </a:r>
        </a:p>
      </dgm:t>
    </dgm:pt>
    <dgm:pt modelId="{5A63C823-7496-48D0-89B5-5AC02211A237}" type="parTrans" cxnId="{C9A97BF2-5BF1-4CE6-97AD-8E3336BFE0E8}">
      <dgm:prSet/>
      <dgm:spPr/>
      <dgm:t>
        <a:bodyPr/>
        <a:lstStyle/>
        <a:p>
          <a:endParaRPr lang="fr-FR"/>
        </a:p>
      </dgm:t>
    </dgm:pt>
    <dgm:pt modelId="{416DD148-AE44-4449-82B7-61FB59C62B2C}" type="sibTrans" cxnId="{C9A97BF2-5BF1-4CE6-97AD-8E3336BFE0E8}">
      <dgm:prSet/>
      <dgm:spPr/>
      <dgm:t>
        <a:bodyPr/>
        <a:lstStyle/>
        <a:p>
          <a:endParaRPr lang="fr-FR"/>
        </a:p>
      </dgm:t>
    </dgm:pt>
    <dgm:pt modelId="{88FF2505-29C2-458B-AB7E-95A376A78786}">
      <dgm:prSet phldrT="[Texte]"/>
      <dgm:spPr/>
      <dgm:t>
        <a:bodyPr/>
        <a:lstStyle/>
        <a:p>
          <a:r>
            <a:rPr lang="fr-FR" dirty="0"/>
            <a:t>Non-linéaires: non stocké dans un ordre séquentiel</a:t>
          </a:r>
        </a:p>
      </dgm:t>
    </dgm:pt>
    <dgm:pt modelId="{DDDC9F98-28D1-4664-98BE-38C1D18C5B9D}" type="parTrans" cxnId="{29E1209D-D7D0-47A7-9685-BDA70D0CBF4B}">
      <dgm:prSet/>
      <dgm:spPr/>
      <dgm:t>
        <a:bodyPr/>
        <a:lstStyle/>
        <a:p>
          <a:endParaRPr lang="fr-FR"/>
        </a:p>
      </dgm:t>
    </dgm:pt>
    <dgm:pt modelId="{D0E68DB9-AC24-43BA-A1A4-7C1F91CBA129}" type="sibTrans" cxnId="{29E1209D-D7D0-47A7-9685-BDA70D0CBF4B}">
      <dgm:prSet/>
      <dgm:spPr/>
      <dgm:t>
        <a:bodyPr/>
        <a:lstStyle/>
        <a:p>
          <a:endParaRPr lang="fr-FR"/>
        </a:p>
      </dgm:t>
    </dgm:pt>
    <dgm:pt modelId="{F6325719-94D3-47E2-888B-2BD35DD3863D}">
      <dgm:prSet phldrT="[Texte]"/>
      <dgm:spPr/>
      <dgm:t>
        <a:bodyPr/>
        <a:lstStyle/>
        <a:p>
          <a:r>
            <a:rPr lang="fr-FR" dirty="0"/>
            <a:t>Liste chaînée</a:t>
          </a:r>
        </a:p>
      </dgm:t>
    </dgm:pt>
    <dgm:pt modelId="{158A8D96-A6EA-41CA-A3E8-434F7BBF65B8}" type="parTrans" cxnId="{656F4E17-0240-4926-B368-D95B228EEB05}">
      <dgm:prSet/>
      <dgm:spPr/>
      <dgm:t>
        <a:bodyPr/>
        <a:lstStyle/>
        <a:p>
          <a:endParaRPr lang="fr-FR"/>
        </a:p>
      </dgm:t>
    </dgm:pt>
    <dgm:pt modelId="{0E1B3258-129D-4BB1-9C08-27694945F9CC}" type="sibTrans" cxnId="{656F4E17-0240-4926-B368-D95B228EEB05}">
      <dgm:prSet/>
      <dgm:spPr/>
      <dgm:t>
        <a:bodyPr/>
        <a:lstStyle/>
        <a:p>
          <a:endParaRPr lang="fr-FR"/>
        </a:p>
      </dgm:t>
    </dgm:pt>
    <dgm:pt modelId="{77602443-8520-4584-A8C1-8A75B81DA0CB}">
      <dgm:prSet phldrT="[Texte]"/>
      <dgm:spPr/>
      <dgm:t>
        <a:bodyPr/>
        <a:lstStyle/>
        <a:p>
          <a:r>
            <a:rPr lang="fr-FR" dirty="0"/>
            <a:t>Pile</a:t>
          </a:r>
        </a:p>
      </dgm:t>
    </dgm:pt>
    <dgm:pt modelId="{5DE5F5B4-2467-4740-94A8-9E4BA7FC0C3D}" type="parTrans" cxnId="{8214692D-E391-42FD-9505-2FF47ECAA956}">
      <dgm:prSet/>
      <dgm:spPr/>
      <dgm:t>
        <a:bodyPr/>
        <a:lstStyle/>
        <a:p>
          <a:endParaRPr lang="fr-FR"/>
        </a:p>
      </dgm:t>
    </dgm:pt>
    <dgm:pt modelId="{3A7D897B-AB53-45E7-8BA0-5ED5C0DB5D53}" type="sibTrans" cxnId="{8214692D-E391-42FD-9505-2FF47ECAA956}">
      <dgm:prSet/>
      <dgm:spPr/>
      <dgm:t>
        <a:bodyPr/>
        <a:lstStyle/>
        <a:p>
          <a:endParaRPr lang="fr-FR"/>
        </a:p>
      </dgm:t>
    </dgm:pt>
    <dgm:pt modelId="{C6BAFA3D-8E84-4C3C-B04D-BC9CF50B04C8}">
      <dgm:prSet phldrT="[Texte]"/>
      <dgm:spPr/>
      <dgm:t>
        <a:bodyPr/>
        <a:lstStyle/>
        <a:p>
          <a:r>
            <a:rPr lang="fr-FR" dirty="0"/>
            <a:t>File</a:t>
          </a:r>
        </a:p>
      </dgm:t>
    </dgm:pt>
    <dgm:pt modelId="{01CE937A-F99A-4401-9D5C-85779D955D1C}" type="parTrans" cxnId="{6CCE5E10-51EB-4384-A660-88AB0E057C2E}">
      <dgm:prSet/>
      <dgm:spPr/>
      <dgm:t>
        <a:bodyPr/>
        <a:lstStyle/>
        <a:p>
          <a:endParaRPr lang="fr-FR"/>
        </a:p>
      </dgm:t>
    </dgm:pt>
    <dgm:pt modelId="{91D8E5E5-F118-46BF-AA71-F4F41CCECF3B}" type="sibTrans" cxnId="{6CCE5E10-51EB-4384-A660-88AB0E057C2E}">
      <dgm:prSet/>
      <dgm:spPr/>
      <dgm:t>
        <a:bodyPr/>
        <a:lstStyle/>
        <a:p>
          <a:endParaRPr lang="fr-FR"/>
        </a:p>
      </dgm:t>
    </dgm:pt>
    <dgm:pt modelId="{0EF4450A-D309-4F5C-A504-6D2C90DD7E5F}">
      <dgm:prSet phldrT="[Texte]"/>
      <dgm:spPr/>
      <dgm:t>
        <a:bodyPr/>
        <a:lstStyle/>
        <a:p>
          <a:r>
            <a:rPr lang="fr-FR" dirty="0"/>
            <a:t>Arbres</a:t>
          </a:r>
        </a:p>
      </dgm:t>
    </dgm:pt>
    <dgm:pt modelId="{42272D8A-5A8C-43B6-88BF-EFF21E52F4A4}" type="parTrans" cxnId="{135F697E-DBB6-414A-88C8-813C9D4A0C8E}">
      <dgm:prSet/>
      <dgm:spPr/>
      <dgm:t>
        <a:bodyPr/>
        <a:lstStyle/>
        <a:p>
          <a:endParaRPr lang="fr-FR"/>
        </a:p>
      </dgm:t>
    </dgm:pt>
    <dgm:pt modelId="{3B43BAB6-13BC-4ED7-9606-AC8F390559DA}" type="sibTrans" cxnId="{135F697E-DBB6-414A-88C8-813C9D4A0C8E}">
      <dgm:prSet/>
      <dgm:spPr/>
      <dgm:t>
        <a:bodyPr/>
        <a:lstStyle/>
        <a:p>
          <a:endParaRPr lang="fr-FR"/>
        </a:p>
      </dgm:t>
    </dgm:pt>
    <dgm:pt modelId="{5C06A179-F361-4D5B-9A3D-99A2D3C563F3}">
      <dgm:prSet phldrT="[Texte]"/>
      <dgm:spPr/>
      <dgm:t>
        <a:bodyPr/>
        <a:lstStyle/>
        <a:p>
          <a:r>
            <a:rPr lang="fr-FR" dirty="0"/>
            <a:t>Graphes</a:t>
          </a:r>
        </a:p>
      </dgm:t>
    </dgm:pt>
    <dgm:pt modelId="{31AB3FCC-9B82-4651-A6F2-01EDB5BDD713}" type="parTrans" cxnId="{7DFB15AC-E236-45E7-9684-72A9F9A49C82}">
      <dgm:prSet/>
      <dgm:spPr/>
      <dgm:t>
        <a:bodyPr/>
        <a:lstStyle/>
        <a:p>
          <a:endParaRPr lang="fr-FR"/>
        </a:p>
      </dgm:t>
    </dgm:pt>
    <dgm:pt modelId="{F4DDB4A3-F558-45E8-A37E-B6885AD37F3E}" type="sibTrans" cxnId="{7DFB15AC-E236-45E7-9684-72A9F9A49C82}">
      <dgm:prSet/>
      <dgm:spPr/>
      <dgm:t>
        <a:bodyPr/>
        <a:lstStyle/>
        <a:p>
          <a:endParaRPr lang="fr-FR"/>
        </a:p>
      </dgm:t>
    </dgm:pt>
    <dgm:pt modelId="{959DD063-A84A-4638-BD78-339ED48B5E61}">
      <dgm:prSet phldrT="[Texte]"/>
      <dgm:spPr/>
      <dgm:t>
        <a:bodyPr/>
        <a:lstStyle/>
        <a:p>
          <a:r>
            <a:rPr lang="fr-FR" dirty="0"/>
            <a:t>Tableaux</a:t>
          </a:r>
        </a:p>
      </dgm:t>
    </dgm:pt>
    <dgm:pt modelId="{347F5D33-1417-41B1-97B9-2F9E40C7E0F7}" type="parTrans" cxnId="{66C0C3DC-54BB-4977-941C-84451D61C2C1}">
      <dgm:prSet/>
      <dgm:spPr/>
      <dgm:t>
        <a:bodyPr/>
        <a:lstStyle/>
        <a:p>
          <a:endParaRPr lang="fr-FR"/>
        </a:p>
      </dgm:t>
    </dgm:pt>
    <dgm:pt modelId="{97734A13-2C29-4F7C-9F8E-FC42802D3A2C}" type="sibTrans" cxnId="{66C0C3DC-54BB-4977-941C-84451D61C2C1}">
      <dgm:prSet/>
      <dgm:spPr/>
      <dgm:t>
        <a:bodyPr/>
        <a:lstStyle/>
        <a:p>
          <a:endParaRPr lang="fr-FR"/>
        </a:p>
      </dgm:t>
    </dgm:pt>
    <dgm:pt modelId="{2F06EE8B-A39F-4873-AB9E-96EE204383D5}" type="pres">
      <dgm:prSet presAssocID="{4089F5A9-591A-4CA4-B84D-61BFDD9B1E29}" presName="hierChild1" presStyleCnt="0">
        <dgm:presLayoutVars>
          <dgm:chPref val="1"/>
          <dgm:dir/>
          <dgm:animOne val="branch"/>
          <dgm:animLvl val="lvl"/>
          <dgm:resizeHandles/>
        </dgm:presLayoutVars>
      </dgm:prSet>
      <dgm:spPr/>
    </dgm:pt>
    <dgm:pt modelId="{B0E5EEFA-8A12-4B12-964E-D29E690F6258}" type="pres">
      <dgm:prSet presAssocID="{763154E1-D60E-4F36-A42E-B977FAA9CF5E}" presName="hierRoot1" presStyleCnt="0"/>
      <dgm:spPr/>
    </dgm:pt>
    <dgm:pt modelId="{A36CF4E3-7902-4B6C-A48D-2EC80351619D}" type="pres">
      <dgm:prSet presAssocID="{763154E1-D60E-4F36-A42E-B977FAA9CF5E}" presName="composite" presStyleCnt="0"/>
      <dgm:spPr/>
    </dgm:pt>
    <dgm:pt modelId="{05B46CD0-F66F-40BB-B9EC-8A98CEC7D0B3}" type="pres">
      <dgm:prSet presAssocID="{763154E1-D60E-4F36-A42E-B977FAA9CF5E}" presName="background" presStyleLbl="node0" presStyleIdx="0" presStyleCnt="1">
        <dgm:style>
          <a:lnRef idx="2">
            <a:schemeClr val="accent2">
              <a:shade val="50000"/>
            </a:schemeClr>
          </a:lnRef>
          <a:fillRef idx="1">
            <a:schemeClr val="accent2"/>
          </a:fillRef>
          <a:effectRef idx="0">
            <a:schemeClr val="accent2"/>
          </a:effectRef>
          <a:fontRef idx="minor">
            <a:schemeClr val="lt1"/>
          </a:fontRef>
        </dgm:style>
      </dgm:prSet>
      <dgm:spPr/>
    </dgm:pt>
    <dgm:pt modelId="{BD48720C-1303-497F-9E90-5B46FC8B9A91}" type="pres">
      <dgm:prSet presAssocID="{763154E1-D60E-4F36-A42E-B977FAA9CF5E}" presName="text" presStyleLbl="fgAcc0" presStyleIdx="0" presStyleCnt="1">
        <dgm:presLayoutVars>
          <dgm:chPref val="3"/>
        </dgm:presLayoutVars>
      </dgm:prSet>
      <dgm:spPr/>
    </dgm:pt>
    <dgm:pt modelId="{D2494334-E3C8-4EAD-95D9-A430627695A4}" type="pres">
      <dgm:prSet presAssocID="{763154E1-D60E-4F36-A42E-B977FAA9CF5E}" presName="hierChild2" presStyleCnt="0"/>
      <dgm:spPr/>
    </dgm:pt>
    <dgm:pt modelId="{8F995438-FA18-43F8-8243-FCFA637D0335}" type="pres">
      <dgm:prSet presAssocID="{E0738665-D58B-4B6E-A4A4-5D4EA14F262C}" presName="Name10" presStyleLbl="parChTrans1D2" presStyleIdx="0" presStyleCnt="2"/>
      <dgm:spPr/>
    </dgm:pt>
    <dgm:pt modelId="{48945D0E-78A6-4364-A839-FCC3414F11D2}" type="pres">
      <dgm:prSet presAssocID="{1847FD4F-F0B9-4245-A171-5439D6F95597}" presName="hierRoot2" presStyleCnt="0"/>
      <dgm:spPr/>
    </dgm:pt>
    <dgm:pt modelId="{07A38266-61A0-4AD4-A91B-447F64A2A8D9}" type="pres">
      <dgm:prSet presAssocID="{1847FD4F-F0B9-4245-A171-5439D6F95597}" presName="composite2" presStyleCnt="0"/>
      <dgm:spPr/>
    </dgm:pt>
    <dgm:pt modelId="{9F7DC5EB-5959-47CA-9CCA-AA931974D318}" type="pres">
      <dgm:prSet presAssocID="{1847FD4F-F0B9-4245-A171-5439D6F95597}" presName="background2" presStyleLbl="node2" presStyleIdx="0" presStyleCnt="2"/>
      <dgm:spPr/>
    </dgm:pt>
    <dgm:pt modelId="{62F20CA2-7782-4611-A040-71A12CD1CCF9}" type="pres">
      <dgm:prSet presAssocID="{1847FD4F-F0B9-4245-A171-5439D6F95597}" presName="text2" presStyleLbl="fgAcc2" presStyleIdx="0" presStyleCnt="2">
        <dgm:presLayoutVars>
          <dgm:chPref val="3"/>
        </dgm:presLayoutVars>
      </dgm:prSet>
      <dgm:spPr/>
    </dgm:pt>
    <dgm:pt modelId="{CF2F6B54-5B9F-421B-ADB8-8E6C15BD05BF}" type="pres">
      <dgm:prSet presAssocID="{1847FD4F-F0B9-4245-A171-5439D6F95597}" presName="hierChild3" presStyleCnt="0"/>
      <dgm:spPr/>
    </dgm:pt>
    <dgm:pt modelId="{840192C8-4F5F-4C8C-AF2F-6C849059EDB1}" type="pres">
      <dgm:prSet presAssocID="{9FD0BEF3-7069-44BE-8824-9B631EE43B6E}" presName="Name17" presStyleLbl="parChTrans1D3" presStyleIdx="0" presStyleCnt="4"/>
      <dgm:spPr/>
    </dgm:pt>
    <dgm:pt modelId="{7C8C30FF-8EB4-4D27-9FAA-A14E98B39592}" type="pres">
      <dgm:prSet presAssocID="{6F4061A7-A3FD-407D-B471-A480F2A1178D}" presName="hierRoot3" presStyleCnt="0"/>
      <dgm:spPr/>
    </dgm:pt>
    <dgm:pt modelId="{C92370DA-E786-4AD4-BE19-CB3F158DF8CC}" type="pres">
      <dgm:prSet presAssocID="{6F4061A7-A3FD-407D-B471-A480F2A1178D}" presName="composite3" presStyleCnt="0"/>
      <dgm:spPr/>
    </dgm:pt>
    <dgm:pt modelId="{AFCE9FF7-FF25-4BA3-8A1E-3CB32F9CCAFB}" type="pres">
      <dgm:prSet presAssocID="{6F4061A7-A3FD-407D-B471-A480F2A1178D}" presName="background3" presStyleLbl="node3" presStyleIdx="0" presStyleCnt="4"/>
      <dgm:spPr/>
    </dgm:pt>
    <dgm:pt modelId="{3421CABB-AD06-49E6-A274-50F8FAD5F896}" type="pres">
      <dgm:prSet presAssocID="{6F4061A7-A3FD-407D-B471-A480F2A1178D}" presName="text3" presStyleLbl="fgAcc3" presStyleIdx="0" presStyleCnt="4">
        <dgm:presLayoutVars>
          <dgm:chPref val="3"/>
        </dgm:presLayoutVars>
      </dgm:prSet>
      <dgm:spPr/>
    </dgm:pt>
    <dgm:pt modelId="{E75A9F37-32B9-46C8-9C68-60CB37C0A457}" type="pres">
      <dgm:prSet presAssocID="{6F4061A7-A3FD-407D-B471-A480F2A1178D}" presName="hierChild4" presStyleCnt="0"/>
      <dgm:spPr/>
    </dgm:pt>
    <dgm:pt modelId="{566D5435-D748-4DF6-A4C3-ACCB88F2C59C}" type="pres">
      <dgm:prSet presAssocID="{5A63C823-7496-48D0-89B5-5AC02211A237}" presName="Name17" presStyleLbl="parChTrans1D3" presStyleIdx="1" presStyleCnt="4"/>
      <dgm:spPr/>
    </dgm:pt>
    <dgm:pt modelId="{C0E8CA94-1740-4D72-BA49-22286F9F6BC2}" type="pres">
      <dgm:prSet presAssocID="{2B303ABC-C5E0-4466-A3A1-D5AA359E1CFF}" presName="hierRoot3" presStyleCnt="0"/>
      <dgm:spPr/>
    </dgm:pt>
    <dgm:pt modelId="{A75E5A4B-A8C4-4767-ADE1-2D82A295BEB3}" type="pres">
      <dgm:prSet presAssocID="{2B303ABC-C5E0-4466-A3A1-D5AA359E1CFF}" presName="composite3" presStyleCnt="0"/>
      <dgm:spPr/>
    </dgm:pt>
    <dgm:pt modelId="{9F46CD5F-1E74-4D11-B71B-7F089D88A96C}" type="pres">
      <dgm:prSet presAssocID="{2B303ABC-C5E0-4466-A3A1-D5AA359E1CFF}" presName="background3" presStyleLbl="node3" presStyleIdx="1" presStyleCnt="4"/>
      <dgm:spPr/>
    </dgm:pt>
    <dgm:pt modelId="{5322E8D4-5F57-4CFF-AE3F-530817E416E8}" type="pres">
      <dgm:prSet presAssocID="{2B303ABC-C5E0-4466-A3A1-D5AA359E1CFF}" presName="text3" presStyleLbl="fgAcc3" presStyleIdx="1" presStyleCnt="4">
        <dgm:presLayoutVars>
          <dgm:chPref val="3"/>
        </dgm:presLayoutVars>
      </dgm:prSet>
      <dgm:spPr/>
    </dgm:pt>
    <dgm:pt modelId="{465C29A8-1BC3-4433-B234-39078F1A5885}" type="pres">
      <dgm:prSet presAssocID="{2B303ABC-C5E0-4466-A3A1-D5AA359E1CFF}" presName="hierChild4" presStyleCnt="0"/>
      <dgm:spPr/>
    </dgm:pt>
    <dgm:pt modelId="{B7DBBDE9-7D15-45CF-BD87-6477C46E26E9}" type="pres">
      <dgm:prSet presAssocID="{5870541A-E3BA-4103-AA43-5F70458807E1}" presName="Name10" presStyleLbl="parChTrans1D2" presStyleIdx="1" presStyleCnt="2"/>
      <dgm:spPr/>
    </dgm:pt>
    <dgm:pt modelId="{FADB110F-530D-4DE9-8358-DC53A2CE0AB6}" type="pres">
      <dgm:prSet presAssocID="{664CA6E3-090D-45F1-8E8B-C431896A8E11}" presName="hierRoot2" presStyleCnt="0"/>
      <dgm:spPr/>
    </dgm:pt>
    <dgm:pt modelId="{829CBA58-D380-4A3E-90A7-9BF61427A02B}" type="pres">
      <dgm:prSet presAssocID="{664CA6E3-090D-45F1-8E8B-C431896A8E11}" presName="composite2" presStyleCnt="0"/>
      <dgm:spPr/>
    </dgm:pt>
    <dgm:pt modelId="{187B7DDB-3369-4AF9-8A08-B238D5F0ECE5}" type="pres">
      <dgm:prSet presAssocID="{664CA6E3-090D-45F1-8E8B-C431896A8E11}" presName="background2" presStyleLbl="node2" presStyleIdx="1" presStyleCnt="2">
        <dgm:style>
          <a:lnRef idx="2">
            <a:schemeClr val="accent2">
              <a:shade val="50000"/>
            </a:schemeClr>
          </a:lnRef>
          <a:fillRef idx="1">
            <a:schemeClr val="accent2"/>
          </a:fillRef>
          <a:effectRef idx="0">
            <a:schemeClr val="accent2"/>
          </a:effectRef>
          <a:fontRef idx="minor">
            <a:schemeClr val="lt1"/>
          </a:fontRef>
        </dgm:style>
      </dgm:prSet>
      <dgm:spPr/>
    </dgm:pt>
    <dgm:pt modelId="{3655F4F5-04CB-4D97-A509-62C2EDB18908}" type="pres">
      <dgm:prSet presAssocID="{664CA6E3-090D-45F1-8E8B-C431896A8E11}" presName="text2" presStyleLbl="fgAcc2" presStyleIdx="1" presStyleCnt="2">
        <dgm:presLayoutVars>
          <dgm:chPref val="3"/>
        </dgm:presLayoutVars>
      </dgm:prSet>
      <dgm:spPr/>
    </dgm:pt>
    <dgm:pt modelId="{52FF4AFE-9884-44EB-9266-56E8F627DB6A}" type="pres">
      <dgm:prSet presAssocID="{664CA6E3-090D-45F1-8E8B-C431896A8E11}" presName="hierChild3" presStyleCnt="0"/>
      <dgm:spPr/>
    </dgm:pt>
    <dgm:pt modelId="{920C41B1-8015-4A5A-A007-65CD167B3DEA}" type="pres">
      <dgm:prSet presAssocID="{8120ADB7-9E7E-4A66-9110-9CD485685927}" presName="Name17" presStyleLbl="parChTrans1D3" presStyleIdx="2" presStyleCnt="4"/>
      <dgm:spPr/>
    </dgm:pt>
    <dgm:pt modelId="{E469E7CF-C136-4A8B-B252-4A76D65BD2FC}" type="pres">
      <dgm:prSet presAssocID="{12B619F9-99AF-487B-8A93-C0C781466AB9}" presName="hierRoot3" presStyleCnt="0"/>
      <dgm:spPr/>
    </dgm:pt>
    <dgm:pt modelId="{16022FF8-E342-4875-9A8E-B07740A288A7}" type="pres">
      <dgm:prSet presAssocID="{12B619F9-99AF-487B-8A93-C0C781466AB9}" presName="composite3" presStyleCnt="0"/>
      <dgm:spPr/>
    </dgm:pt>
    <dgm:pt modelId="{92C551C3-CF8B-4330-A4B0-0F5FDC02CAA4}" type="pres">
      <dgm:prSet presAssocID="{12B619F9-99AF-487B-8A93-C0C781466AB9}" presName="background3" presStyleLbl="node3" presStyleIdx="2" presStyleCnt="4">
        <dgm:style>
          <a:lnRef idx="2">
            <a:schemeClr val="accent2">
              <a:shade val="50000"/>
            </a:schemeClr>
          </a:lnRef>
          <a:fillRef idx="1">
            <a:schemeClr val="accent2"/>
          </a:fillRef>
          <a:effectRef idx="0">
            <a:schemeClr val="accent2"/>
          </a:effectRef>
          <a:fontRef idx="minor">
            <a:schemeClr val="lt1"/>
          </a:fontRef>
        </dgm:style>
      </dgm:prSet>
      <dgm:spPr>
        <a:solidFill>
          <a:schemeClr val="accent1"/>
        </a:solidFill>
        <a:ln>
          <a:solidFill>
            <a:schemeClr val="accent1"/>
          </a:solidFill>
        </a:ln>
      </dgm:spPr>
    </dgm:pt>
    <dgm:pt modelId="{E37CEFF6-D972-4A84-BB54-B57712FBD98F}" type="pres">
      <dgm:prSet presAssocID="{12B619F9-99AF-487B-8A93-C0C781466AB9}" presName="text3" presStyleLbl="fgAcc3" presStyleIdx="2" presStyleCnt="4">
        <dgm:presLayoutVars>
          <dgm:chPref val="3"/>
        </dgm:presLayoutVars>
      </dgm:prSet>
      <dgm:spPr/>
    </dgm:pt>
    <dgm:pt modelId="{04E2930A-F285-4E9E-82D2-6447AEDADAC2}" type="pres">
      <dgm:prSet presAssocID="{12B619F9-99AF-487B-8A93-C0C781466AB9}" presName="hierChild4" presStyleCnt="0"/>
      <dgm:spPr/>
    </dgm:pt>
    <dgm:pt modelId="{513456E5-1F2C-444E-B462-C6035F7CEB4F}" type="pres">
      <dgm:prSet presAssocID="{347F5D33-1417-41B1-97B9-2F9E40C7E0F7}" presName="Name23" presStyleLbl="parChTrans1D4" presStyleIdx="0" presStyleCnt="6"/>
      <dgm:spPr/>
    </dgm:pt>
    <dgm:pt modelId="{6970FAD7-1E62-4CE7-926E-E07F816A43C3}" type="pres">
      <dgm:prSet presAssocID="{959DD063-A84A-4638-BD78-339ED48B5E61}" presName="hierRoot4" presStyleCnt="0"/>
      <dgm:spPr/>
    </dgm:pt>
    <dgm:pt modelId="{C05CEBB2-B0B6-4057-942C-CCEB6AB9C5EB}" type="pres">
      <dgm:prSet presAssocID="{959DD063-A84A-4638-BD78-339ED48B5E61}" presName="composite4" presStyleCnt="0"/>
      <dgm:spPr/>
    </dgm:pt>
    <dgm:pt modelId="{4EAE465B-12C9-4B1B-B9BC-E64287241C40}" type="pres">
      <dgm:prSet presAssocID="{959DD063-A84A-4638-BD78-339ED48B5E61}" presName="background4" presStyleLbl="node4" presStyleIdx="0" presStyleCnt="6"/>
      <dgm:spPr/>
    </dgm:pt>
    <dgm:pt modelId="{CB9BCE26-C66B-4703-86DE-2742B4A33081}" type="pres">
      <dgm:prSet presAssocID="{959DD063-A84A-4638-BD78-339ED48B5E61}" presName="text4" presStyleLbl="fgAcc4" presStyleIdx="0" presStyleCnt="6">
        <dgm:presLayoutVars>
          <dgm:chPref val="3"/>
        </dgm:presLayoutVars>
      </dgm:prSet>
      <dgm:spPr/>
    </dgm:pt>
    <dgm:pt modelId="{CD063850-5050-48EA-8F87-9DFDB7A16822}" type="pres">
      <dgm:prSet presAssocID="{959DD063-A84A-4638-BD78-339ED48B5E61}" presName="hierChild5" presStyleCnt="0"/>
      <dgm:spPr/>
    </dgm:pt>
    <dgm:pt modelId="{3E46F4B7-3291-441C-81C9-466B7902C8B2}" type="pres">
      <dgm:prSet presAssocID="{158A8D96-A6EA-41CA-A3E8-434F7BBF65B8}" presName="Name23" presStyleLbl="parChTrans1D4" presStyleIdx="1" presStyleCnt="6"/>
      <dgm:spPr/>
    </dgm:pt>
    <dgm:pt modelId="{C5EA1C5D-520E-4BC7-AA62-990F262E28FE}" type="pres">
      <dgm:prSet presAssocID="{F6325719-94D3-47E2-888B-2BD35DD3863D}" presName="hierRoot4" presStyleCnt="0"/>
      <dgm:spPr/>
    </dgm:pt>
    <dgm:pt modelId="{CEF58CE9-FE0D-4C5B-851A-38624AA4D9E5}" type="pres">
      <dgm:prSet presAssocID="{F6325719-94D3-47E2-888B-2BD35DD3863D}" presName="composite4" presStyleCnt="0"/>
      <dgm:spPr/>
    </dgm:pt>
    <dgm:pt modelId="{3E442EA3-C309-4B3B-B9D3-BF3713F5A784}" type="pres">
      <dgm:prSet presAssocID="{F6325719-94D3-47E2-888B-2BD35DD3863D}" presName="background4" presStyleLbl="node4" presStyleIdx="1" presStyleCnt="6">
        <dgm:style>
          <a:lnRef idx="2">
            <a:schemeClr val="accent2">
              <a:shade val="50000"/>
            </a:schemeClr>
          </a:lnRef>
          <a:fillRef idx="1">
            <a:schemeClr val="accent2"/>
          </a:fillRef>
          <a:effectRef idx="0">
            <a:schemeClr val="accent2"/>
          </a:effectRef>
          <a:fontRef idx="minor">
            <a:schemeClr val="lt1"/>
          </a:fontRef>
        </dgm:style>
      </dgm:prSet>
      <dgm:spPr>
        <a:xfrm>
          <a:off x="2315872" y="4461778"/>
          <a:ext cx="1258600" cy="799211"/>
        </a:xfrm>
        <a:prstGeom prst="roundRect">
          <a:avLst>
            <a:gd name="adj" fmla="val 10000"/>
          </a:avLst>
        </a:prstGeom>
        <a:solidFill>
          <a:srgbClr val="4F81BD">
            <a:hueOff val="0"/>
            <a:satOff val="0"/>
            <a:lumOff val="0"/>
            <a:alphaOff val="0"/>
          </a:srgbClr>
        </a:solidFill>
        <a:ln w="25400" cap="flat" cmpd="sng" algn="ctr">
          <a:solidFill>
            <a:prstClr val="white">
              <a:hueOff val="0"/>
              <a:satOff val="0"/>
              <a:lumOff val="0"/>
              <a:alphaOff val="0"/>
            </a:prstClr>
          </a:solidFill>
          <a:prstDash val="solid"/>
          <a:miter/>
        </a:ln>
        <a:effectLst/>
      </dgm:spPr>
    </dgm:pt>
    <dgm:pt modelId="{94712A2D-4EBA-4D15-8FF3-7393E070CE18}" type="pres">
      <dgm:prSet presAssocID="{F6325719-94D3-47E2-888B-2BD35DD3863D}" presName="text4" presStyleLbl="fgAcc4" presStyleIdx="1" presStyleCnt="6">
        <dgm:presLayoutVars>
          <dgm:chPref val="3"/>
        </dgm:presLayoutVars>
      </dgm:prSet>
      <dgm:spPr/>
    </dgm:pt>
    <dgm:pt modelId="{EA653935-3D96-4DC9-8CD4-A1DA2BAE1B99}" type="pres">
      <dgm:prSet presAssocID="{F6325719-94D3-47E2-888B-2BD35DD3863D}" presName="hierChild5" presStyleCnt="0"/>
      <dgm:spPr/>
    </dgm:pt>
    <dgm:pt modelId="{3918D627-7776-445B-8BED-33F2381E1AA1}" type="pres">
      <dgm:prSet presAssocID="{5DE5F5B4-2467-4740-94A8-9E4BA7FC0C3D}" presName="Name23" presStyleLbl="parChTrans1D4" presStyleIdx="2" presStyleCnt="6"/>
      <dgm:spPr/>
    </dgm:pt>
    <dgm:pt modelId="{E8705653-A378-4070-BA20-70BFFE1DB069}" type="pres">
      <dgm:prSet presAssocID="{77602443-8520-4584-A8C1-8A75B81DA0CB}" presName="hierRoot4" presStyleCnt="0"/>
      <dgm:spPr/>
    </dgm:pt>
    <dgm:pt modelId="{E7E9496E-9717-4BDD-A4F1-8F8D078FA3B9}" type="pres">
      <dgm:prSet presAssocID="{77602443-8520-4584-A8C1-8A75B81DA0CB}" presName="composite4" presStyleCnt="0"/>
      <dgm:spPr/>
    </dgm:pt>
    <dgm:pt modelId="{F7385B10-87B1-43E7-9EE0-6ED26D4AF5BB}" type="pres">
      <dgm:prSet presAssocID="{77602443-8520-4584-A8C1-8A75B81DA0CB}" presName="background4" presStyleLbl="node4" presStyleIdx="2" presStyleCnt="6">
        <dgm:style>
          <a:lnRef idx="2">
            <a:schemeClr val="accent1">
              <a:shade val="50000"/>
            </a:schemeClr>
          </a:lnRef>
          <a:fillRef idx="1">
            <a:schemeClr val="accent1"/>
          </a:fillRef>
          <a:effectRef idx="0">
            <a:schemeClr val="accent1"/>
          </a:effectRef>
          <a:fontRef idx="minor">
            <a:schemeClr val="lt1"/>
          </a:fontRef>
        </dgm:style>
      </dgm:prSet>
      <dgm:spPr>
        <a:xfrm>
          <a:off x="3854161" y="4461778"/>
          <a:ext cx="1258600" cy="799211"/>
        </a:xfrm>
        <a:prstGeom prst="roundRect">
          <a:avLst>
            <a:gd name="adj" fmla="val 10000"/>
          </a:avLst>
        </a:prstGeom>
        <a:ln/>
      </dgm:spPr>
    </dgm:pt>
    <dgm:pt modelId="{266C977B-905B-4969-B524-1F2E385E5916}" type="pres">
      <dgm:prSet presAssocID="{77602443-8520-4584-A8C1-8A75B81DA0CB}" presName="text4" presStyleLbl="fgAcc4" presStyleIdx="2" presStyleCnt="6">
        <dgm:presLayoutVars>
          <dgm:chPref val="3"/>
        </dgm:presLayoutVars>
      </dgm:prSet>
      <dgm:spPr/>
    </dgm:pt>
    <dgm:pt modelId="{D05673F8-92A2-448C-8BD8-8A4DBB757AF1}" type="pres">
      <dgm:prSet presAssocID="{77602443-8520-4584-A8C1-8A75B81DA0CB}" presName="hierChild5" presStyleCnt="0"/>
      <dgm:spPr/>
    </dgm:pt>
    <dgm:pt modelId="{F4BD025A-2F3B-49F7-8D90-97EE6CC013BF}" type="pres">
      <dgm:prSet presAssocID="{01CE937A-F99A-4401-9D5C-85779D955D1C}" presName="Name23" presStyleLbl="parChTrans1D4" presStyleIdx="3" presStyleCnt="6"/>
      <dgm:spPr/>
    </dgm:pt>
    <dgm:pt modelId="{980CBFB9-4278-4EB2-A29C-14810D105827}" type="pres">
      <dgm:prSet presAssocID="{C6BAFA3D-8E84-4C3C-B04D-BC9CF50B04C8}" presName="hierRoot4" presStyleCnt="0"/>
      <dgm:spPr/>
    </dgm:pt>
    <dgm:pt modelId="{04A7E851-0DDE-416C-B09B-B71ABD0F7578}" type="pres">
      <dgm:prSet presAssocID="{C6BAFA3D-8E84-4C3C-B04D-BC9CF50B04C8}" presName="composite4" presStyleCnt="0"/>
      <dgm:spPr/>
    </dgm:pt>
    <dgm:pt modelId="{F8106DB5-1792-4D64-8BF8-73A556654789}" type="pres">
      <dgm:prSet presAssocID="{C6BAFA3D-8E84-4C3C-B04D-BC9CF50B04C8}" presName="background4" presStyleLbl="node4" presStyleIdx="3" presStyleCnt="6">
        <dgm:style>
          <a:lnRef idx="2">
            <a:schemeClr val="accent2">
              <a:shade val="50000"/>
            </a:schemeClr>
          </a:lnRef>
          <a:fillRef idx="1">
            <a:schemeClr val="accent2"/>
          </a:fillRef>
          <a:effectRef idx="0">
            <a:schemeClr val="accent2"/>
          </a:effectRef>
          <a:fontRef idx="minor">
            <a:schemeClr val="lt1"/>
          </a:fontRef>
        </dgm:style>
      </dgm:prSet>
      <dgm:spPr>
        <a:solidFill>
          <a:schemeClr val="accent1"/>
        </a:solidFill>
        <a:ln>
          <a:solidFill>
            <a:schemeClr val="accent1"/>
          </a:solidFill>
        </a:ln>
      </dgm:spPr>
    </dgm:pt>
    <dgm:pt modelId="{40753B1C-2377-482A-A5DA-4F8C4098A3F1}" type="pres">
      <dgm:prSet presAssocID="{C6BAFA3D-8E84-4C3C-B04D-BC9CF50B04C8}" presName="text4" presStyleLbl="fgAcc4" presStyleIdx="3" presStyleCnt="6">
        <dgm:presLayoutVars>
          <dgm:chPref val="3"/>
        </dgm:presLayoutVars>
      </dgm:prSet>
      <dgm:spPr/>
    </dgm:pt>
    <dgm:pt modelId="{CD13E610-5F18-4340-A565-144165F8BA4C}" type="pres">
      <dgm:prSet presAssocID="{C6BAFA3D-8E84-4C3C-B04D-BC9CF50B04C8}" presName="hierChild5" presStyleCnt="0"/>
      <dgm:spPr/>
    </dgm:pt>
    <dgm:pt modelId="{32AEE768-F0E7-4D0C-992B-DDBCF4E818F4}" type="pres">
      <dgm:prSet presAssocID="{DDDC9F98-28D1-4664-98BE-38C1D18C5B9D}" presName="Name17" presStyleLbl="parChTrans1D3" presStyleIdx="3" presStyleCnt="4"/>
      <dgm:spPr/>
    </dgm:pt>
    <dgm:pt modelId="{37307D8B-1D69-4B79-AE89-C41A76A81231}" type="pres">
      <dgm:prSet presAssocID="{88FF2505-29C2-458B-AB7E-95A376A78786}" presName="hierRoot3" presStyleCnt="0"/>
      <dgm:spPr/>
    </dgm:pt>
    <dgm:pt modelId="{2C20E1F5-1EFB-4348-9677-124FBE832612}" type="pres">
      <dgm:prSet presAssocID="{88FF2505-29C2-458B-AB7E-95A376A78786}" presName="composite3" presStyleCnt="0"/>
      <dgm:spPr/>
    </dgm:pt>
    <dgm:pt modelId="{EE848225-81FD-41BE-A309-DAEB1F31256A}" type="pres">
      <dgm:prSet presAssocID="{88FF2505-29C2-458B-AB7E-95A376A78786}" presName="background3" presStyleLbl="node3" presStyleIdx="3" presStyleCnt="4"/>
      <dgm:spPr>
        <a:solidFill>
          <a:schemeClr val="accent2"/>
        </a:solidFill>
      </dgm:spPr>
    </dgm:pt>
    <dgm:pt modelId="{4F6352C4-5A0A-4F3C-A0F1-572DDED71A08}" type="pres">
      <dgm:prSet presAssocID="{88FF2505-29C2-458B-AB7E-95A376A78786}" presName="text3" presStyleLbl="fgAcc3" presStyleIdx="3" presStyleCnt="4">
        <dgm:presLayoutVars>
          <dgm:chPref val="3"/>
        </dgm:presLayoutVars>
      </dgm:prSet>
      <dgm:spPr/>
    </dgm:pt>
    <dgm:pt modelId="{430EA930-6597-4C56-96DB-08047DD0EFB0}" type="pres">
      <dgm:prSet presAssocID="{88FF2505-29C2-458B-AB7E-95A376A78786}" presName="hierChild4" presStyleCnt="0"/>
      <dgm:spPr/>
    </dgm:pt>
    <dgm:pt modelId="{BF688B16-1835-4814-AADD-56D59F6C3193}" type="pres">
      <dgm:prSet presAssocID="{42272D8A-5A8C-43B6-88BF-EFF21E52F4A4}" presName="Name23" presStyleLbl="parChTrans1D4" presStyleIdx="4" presStyleCnt="6"/>
      <dgm:spPr/>
    </dgm:pt>
    <dgm:pt modelId="{A01BF2E1-0E93-41F0-83EB-CAC34775EF11}" type="pres">
      <dgm:prSet presAssocID="{0EF4450A-D309-4F5C-A504-6D2C90DD7E5F}" presName="hierRoot4" presStyleCnt="0"/>
      <dgm:spPr/>
    </dgm:pt>
    <dgm:pt modelId="{3DB0D3A7-F47F-4C14-8339-5EB15B11B417}" type="pres">
      <dgm:prSet presAssocID="{0EF4450A-D309-4F5C-A504-6D2C90DD7E5F}" presName="composite4" presStyleCnt="0"/>
      <dgm:spPr/>
    </dgm:pt>
    <dgm:pt modelId="{E2EA30EE-761E-47AA-BE10-747F1B6D3F09}" type="pres">
      <dgm:prSet presAssocID="{0EF4450A-D309-4F5C-A504-6D2C90DD7E5F}" presName="background4" presStyleLbl="node4" presStyleIdx="4" presStyleCnt="6"/>
      <dgm:spPr>
        <a:solidFill>
          <a:schemeClr val="accent2"/>
        </a:solidFill>
      </dgm:spPr>
    </dgm:pt>
    <dgm:pt modelId="{A325D539-AB84-494D-9752-F47FF3371F73}" type="pres">
      <dgm:prSet presAssocID="{0EF4450A-D309-4F5C-A504-6D2C90DD7E5F}" presName="text4" presStyleLbl="fgAcc4" presStyleIdx="4" presStyleCnt="6">
        <dgm:presLayoutVars>
          <dgm:chPref val="3"/>
        </dgm:presLayoutVars>
      </dgm:prSet>
      <dgm:spPr/>
    </dgm:pt>
    <dgm:pt modelId="{177D96A0-C2D5-40BF-A6AF-0BBDBFE75413}" type="pres">
      <dgm:prSet presAssocID="{0EF4450A-D309-4F5C-A504-6D2C90DD7E5F}" presName="hierChild5" presStyleCnt="0"/>
      <dgm:spPr/>
    </dgm:pt>
    <dgm:pt modelId="{22C425AC-C869-413F-BD6B-AEA29E9B5DFF}" type="pres">
      <dgm:prSet presAssocID="{31AB3FCC-9B82-4651-A6F2-01EDB5BDD713}" presName="Name23" presStyleLbl="parChTrans1D4" presStyleIdx="5" presStyleCnt="6"/>
      <dgm:spPr/>
    </dgm:pt>
    <dgm:pt modelId="{55FFED71-4CC6-4DC9-95F2-99184AB729E0}" type="pres">
      <dgm:prSet presAssocID="{5C06A179-F361-4D5B-9A3D-99A2D3C563F3}" presName="hierRoot4" presStyleCnt="0"/>
      <dgm:spPr/>
    </dgm:pt>
    <dgm:pt modelId="{1FD9AE9B-521A-4E9D-8DA8-6F33BE567D3F}" type="pres">
      <dgm:prSet presAssocID="{5C06A179-F361-4D5B-9A3D-99A2D3C563F3}" presName="composite4" presStyleCnt="0"/>
      <dgm:spPr/>
    </dgm:pt>
    <dgm:pt modelId="{E37DD4B6-3D6A-448B-89FE-5ECCBBA911BA}" type="pres">
      <dgm:prSet presAssocID="{5C06A179-F361-4D5B-9A3D-99A2D3C563F3}" presName="background4" presStyleLbl="node4" presStyleIdx="5" presStyleCnt="6"/>
      <dgm:spPr/>
    </dgm:pt>
    <dgm:pt modelId="{8E6860F0-BA0F-4572-84E7-7289A09DC9E7}" type="pres">
      <dgm:prSet presAssocID="{5C06A179-F361-4D5B-9A3D-99A2D3C563F3}" presName="text4" presStyleLbl="fgAcc4" presStyleIdx="5" presStyleCnt="6">
        <dgm:presLayoutVars>
          <dgm:chPref val="3"/>
        </dgm:presLayoutVars>
      </dgm:prSet>
      <dgm:spPr/>
    </dgm:pt>
    <dgm:pt modelId="{F16530E9-6F81-45E2-A935-E7CFBDB5A1DC}" type="pres">
      <dgm:prSet presAssocID="{5C06A179-F361-4D5B-9A3D-99A2D3C563F3}" presName="hierChild5" presStyleCnt="0"/>
      <dgm:spPr/>
    </dgm:pt>
  </dgm:ptLst>
  <dgm:cxnLst>
    <dgm:cxn modelId="{A3D0F20C-2E7E-4AD5-8F8F-D959A60F3956}" type="presOf" srcId="{0EF4450A-D309-4F5C-A504-6D2C90DD7E5F}" destId="{A325D539-AB84-494D-9752-F47FF3371F73}" srcOrd="0" destOrd="0" presId="urn:microsoft.com/office/officeart/2005/8/layout/hierarchy1"/>
    <dgm:cxn modelId="{6CCE5E10-51EB-4384-A660-88AB0E057C2E}" srcId="{12B619F9-99AF-487B-8A93-C0C781466AB9}" destId="{C6BAFA3D-8E84-4C3C-B04D-BC9CF50B04C8}" srcOrd="3" destOrd="0" parTransId="{01CE937A-F99A-4401-9D5C-85779D955D1C}" sibTransId="{91D8E5E5-F118-46BF-AA71-F4F41CCECF3B}"/>
    <dgm:cxn modelId="{656F4E17-0240-4926-B368-D95B228EEB05}" srcId="{12B619F9-99AF-487B-8A93-C0C781466AB9}" destId="{F6325719-94D3-47E2-888B-2BD35DD3863D}" srcOrd="1" destOrd="0" parTransId="{158A8D96-A6EA-41CA-A3E8-434F7BBF65B8}" sibTransId="{0E1B3258-129D-4BB1-9C08-27694945F9CC}"/>
    <dgm:cxn modelId="{83A10921-E467-4B79-A4C0-8DC31C4262E5}" type="presOf" srcId="{1847FD4F-F0B9-4245-A171-5439D6F95597}" destId="{62F20CA2-7782-4611-A040-71A12CD1CCF9}" srcOrd="0" destOrd="0" presId="urn:microsoft.com/office/officeart/2005/8/layout/hierarchy1"/>
    <dgm:cxn modelId="{45BB3627-A0C2-4CD1-B3F1-104BDAC0EACA}" type="presOf" srcId="{4089F5A9-591A-4CA4-B84D-61BFDD9B1E29}" destId="{2F06EE8B-A39F-4873-AB9E-96EE204383D5}" srcOrd="0" destOrd="0" presId="urn:microsoft.com/office/officeart/2005/8/layout/hierarchy1"/>
    <dgm:cxn modelId="{EE21482C-63CB-4104-8101-B96E052CEB0A}" type="presOf" srcId="{5DE5F5B4-2467-4740-94A8-9E4BA7FC0C3D}" destId="{3918D627-7776-445B-8BED-33F2381E1AA1}" srcOrd="0" destOrd="0" presId="urn:microsoft.com/office/officeart/2005/8/layout/hierarchy1"/>
    <dgm:cxn modelId="{8214692D-E391-42FD-9505-2FF47ECAA956}" srcId="{12B619F9-99AF-487B-8A93-C0C781466AB9}" destId="{77602443-8520-4584-A8C1-8A75B81DA0CB}" srcOrd="2" destOrd="0" parTransId="{5DE5F5B4-2467-4740-94A8-9E4BA7FC0C3D}" sibTransId="{3A7D897B-AB53-45E7-8BA0-5ED5C0DB5D53}"/>
    <dgm:cxn modelId="{21A1D534-0C1D-47DC-A256-104970B42769}" type="presOf" srcId="{5C06A179-F361-4D5B-9A3D-99A2D3C563F3}" destId="{8E6860F0-BA0F-4572-84E7-7289A09DC9E7}" srcOrd="0" destOrd="0" presId="urn:microsoft.com/office/officeart/2005/8/layout/hierarchy1"/>
    <dgm:cxn modelId="{7C0D9836-3CD4-4B31-BBAE-72A2DB47DE07}" type="presOf" srcId="{31AB3FCC-9B82-4651-A6F2-01EDB5BDD713}" destId="{22C425AC-C869-413F-BD6B-AEA29E9B5DFF}" srcOrd="0" destOrd="0" presId="urn:microsoft.com/office/officeart/2005/8/layout/hierarchy1"/>
    <dgm:cxn modelId="{F01DD638-1511-4F70-86DB-A96E4D7D7762}" srcId="{763154E1-D60E-4F36-A42E-B977FAA9CF5E}" destId="{664CA6E3-090D-45F1-8E8B-C431896A8E11}" srcOrd="1" destOrd="0" parTransId="{5870541A-E3BA-4103-AA43-5F70458807E1}" sibTransId="{FD3CCF14-A709-4FE0-847C-BF5F68118E1C}"/>
    <dgm:cxn modelId="{6CDAE941-C3E4-4169-A166-D0449CC47734}" type="presOf" srcId="{5A63C823-7496-48D0-89B5-5AC02211A237}" destId="{566D5435-D748-4DF6-A4C3-ACCB88F2C59C}" srcOrd="0" destOrd="0" presId="urn:microsoft.com/office/officeart/2005/8/layout/hierarchy1"/>
    <dgm:cxn modelId="{749A2544-2DFA-4984-B2BE-B085DE4F7346}" type="presOf" srcId="{01CE937A-F99A-4401-9D5C-85779D955D1C}" destId="{F4BD025A-2F3B-49F7-8D90-97EE6CC013BF}" srcOrd="0" destOrd="0" presId="urn:microsoft.com/office/officeart/2005/8/layout/hierarchy1"/>
    <dgm:cxn modelId="{DE406A59-3140-4431-A9A2-6271F2BD2899}" type="presOf" srcId="{C6BAFA3D-8E84-4C3C-B04D-BC9CF50B04C8}" destId="{40753B1C-2377-482A-A5DA-4F8C4098A3F1}" srcOrd="0" destOrd="0" presId="urn:microsoft.com/office/officeart/2005/8/layout/hierarchy1"/>
    <dgm:cxn modelId="{9C0F225B-B4B6-406E-973D-B2C862785501}" type="presOf" srcId="{9FD0BEF3-7069-44BE-8824-9B631EE43B6E}" destId="{840192C8-4F5F-4C8C-AF2F-6C849059EDB1}" srcOrd="0" destOrd="0" presId="urn:microsoft.com/office/officeart/2005/8/layout/hierarchy1"/>
    <dgm:cxn modelId="{6EA42B6C-B696-45BA-9CEA-30F452748F5D}" type="presOf" srcId="{158A8D96-A6EA-41CA-A3E8-434F7BBF65B8}" destId="{3E46F4B7-3291-441C-81C9-466B7902C8B2}" srcOrd="0" destOrd="0" presId="urn:microsoft.com/office/officeart/2005/8/layout/hierarchy1"/>
    <dgm:cxn modelId="{A95B3374-8DD0-40B7-813D-193882071D96}" type="presOf" srcId="{959DD063-A84A-4638-BD78-339ED48B5E61}" destId="{CB9BCE26-C66B-4703-86DE-2742B4A33081}" srcOrd="0" destOrd="0" presId="urn:microsoft.com/office/officeart/2005/8/layout/hierarchy1"/>
    <dgm:cxn modelId="{135F697E-DBB6-414A-88C8-813C9D4A0C8E}" srcId="{88FF2505-29C2-458B-AB7E-95A376A78786}" destId="{0EF4450A-D309-4F5C-A504-6D2C90DD7E5F}" srcOrd="0" destOrd="0" parTransId="{42272D8A-5A8C-43B6-88BF-EFF21E52F4A4}" sibTransId="{3B43BAB6-13BC-4ED7-9606-AC8F390559DA}"/>
    <dgm:cxn modelId="{079E0A7F-D4C7-4A19-9F45-CCBA0FB3058B}" srcId="{4089F5A9-591A-4CA4-B84D-61BFDD9B1E29}" destId="{763154E1-D60E-4F36-A42E-B977FAA9CF5E}" srcOrd="0" destOrd="0" parTransId="{7DA86AEF-A7CC-40D4-A6CD-2D2B6644E52F}" sibTransId="{2E52A442-CCCF-417D-88E9-825C6A588BDF}"/>
    <dgm:cxn modelId="{C4B9E68F-42F5-4124-B9CC-955B4E208B69}" type="presOf" srcId="{77602443-8520-4584-A8C1-8A75B81DA0CB}" destId="{266C977B-905B-4969-B524-1F2E385E5916}" srcOrd="0" destOrd="0" presId="urn:microsoft.com/office/officeart/2005/8/layout/hierarchy1"/>
    <dgm:cxn modelId="{29E1209D-D7D0-47A7-9685-BDA70D0CBF4B}" srcId="{664CA6E3-090D-45F1-8E8B-C431896A8E11}" destId="{88FF2505-29C2-458B-AB7E-95A376A78786}" srcOrd="1" destOrd="0" parTransId="{DDDC9F98-28D1-4664-98BE-38C1D18C5B9D}" sibTransId="{D0E68DB9-AC24-43BA-A1A4-7C1F91CBA129}"/>
    <dgm:cxn modelId="{4DF02BA7-C104-46C1-9217-C40F219F4373}" type="presOf" srcId="{6F4061A7-A3FD-407D-B471-A480F2A1178D}" destId="{3421CABB-AD06-49E6-A274-50F8FAD5F896}" srcOrd="0" destOrd="0" presId="urn:microsoft.com/office/officeart/2005/8/layout/hierarchy1"/>
    <dgm:cxn modelId="{8F8FA7A9-F022-49AB-ADA2-9B4B2218C43F}" type="presOf" srcId="{F6325719-94D3-47E2-888B-2BD35DD3863D}" destId="{94712A2D-4EBA-4D15-8FF3-7393E070CE18}" srcOrd="0" destOrd="0" presId="urn:microsoft.com/office/officeart/2005/8/layout/hierarchy1"/>
    <dgm:cxn modelId="{7DFB15AC-E236-45E7-9684-72A9F9A49C82}" srcId="{88FF2505-29C2-458B-AB7E-95A376A78786}" destId="{5C06A179-F361-4D5B-9A3D-99A2D3C563F3}" srcOrd="1" destOrd="0" parTransId="{31AB3FCC-9B82-4651-A6F2-01EDB5BDD713}" sibTransId="{F4DDB4A3-F558-45E8-A37E-B6885AD37F3E}"/>
    <dgm:cxn modelId="{6D4E55BD-E41A-42EE-8918-D34FE266D016}" type="presOf" srcId="{8120ADB7-9E7E-4A66-9110-9CD485685927}" destId="{920C41B1-8015-4A5A-A007-65CD167B3DEA}" srcOrd="0" destOrd="0" presId="urn:microsoft.com/office/officeart/2005/8/layout/hierarchy1"/>
    <dgm:cxn modelId="{804F8CCC-4277-4F05-B42C-171C1025BC42}" type="presOf" srcId="{5870541A-E3BA-4103-AA43-5F70458807E1}" destId="{B7DBBDE9-7D15-45CF-BD87-6477C46E26E9}" srcOrd="0" destOrd="0" presId="urn:microsoft.com/office/officeart/2005/8/layout/hierarchy1"/>
    <dgm:cxn modelId="{7AD76DCD-A9E4-449A-A84D-198457D08857}" type="presOf" srcId="{763154E1-D60E-4F36-A42E-B977FAA9CF5E}" destId="{BD48720C-1303-497F-9E90-5B46FC8B9A91}" srcOrd="0" destOrd="0" presId="urn:microsoft.com/office/officeart/2005/8/layout/hierarchy1"/>
    <dgm:cxn modelId="{151206CF-D755-41EC-995F-E05F9E44EB06}" srcId="{664CA6E3-090D-45F1-8E8B-C431896A8E11}" destId="{12B619F9-99AF-487B-8A93-C0C781466AB9}" srcOrd="0" destOrd="0" parTransId="{8120ADB7-9E7E-4A66-9110-9CD485685927}" sibTransId="{1CB94E52-EE13-47F8-84D9-2B272FF65062}"/>
    <dgm:cxn modelId="{A9A890CF-F32E-4ED9-A1B0-4A1C1F2FB6DC}" srcId="{1847FD4F-F0B9-4245-A171-5439D6F95597}" destId="{6F4061A7-A3FD-407D-B471-A480F2A1178D}" srcOrd="0" destOrd="0" parTransId="{9FD0BEF3-7069-44BE-8824-9B631EE43B6E}" sibTransId="{FA5AF8FB-6D1B-4E34-97A0-DA025FBAEE1B}"/>
    <dgm:cxn modelId="{4D0FFBD5-5851-4F55-86D6-20037F581F8A}" type="presOf" srcId="{42272D8A-5A8C-43B6-88BF-EFF21E52F4A4}" destId="{BF688B16-1835-4814-AADD-56D59F6C3193}" srcOrd="0" destOrd="0" presId="urn:microsoft.com/office/officeart/2005/8/layout/hierarchy1"/>
    <dgm:cxn modelId="{345E23D8-9A78-4223-AE8C-71DBEBE572E1}" type="presOf" srcId="{347F5D33-1417-41B1-97B9-2F9E40C7E0F7}" destId="{513456E5-1F2C-444E-B462-C6035F7CEB4F}" srcOrd="0" destOrd="0" presId="urn:microsoft.com/office/officeart/2005/8/layout/hierarchy1"/>
    <dgm:cxn modelId="{3C66D2DB-04E1-4BE3-A69F-A99F183A910C}" type="presOf" srcId="{2B303ABC-C5E0-4466-A3A1-D5AA359E1CFF}" destId="{5322E8D4-5F57-4CFF-AE3F-530817E416E8}" srcOrd="0" destOrd="0" presId="urn:microsoft.com/office/officeart/2005/8/layout/hierarchy1"/>
    <dgm:cxn modelId="{991FBCDC-F1B2-4EF3-9693-C86B39CCF006}" type="presOf" srcId="{12B619F9-99AF-487B-8A93-C0C781466AB9}" destId="{E37CEFF6-D972-4A84-BB54-B57712FBD98F}" srcOrd="0" destOrd="0" presId="urn:microsoft.com/office/officeart/2005/8/layout/hierarchy1"/>
    <dgm:cxn modelId="{66C0C3DC-54BB-4977-941C-84451D61C2C1}" srcId="{12B619F9-99AF-487B-8A93-C0C781466AB9}" destId="{959DD063-A84A-4638-BD78-339ED48B5E61}" srcOrd="0" destOrd="0" parTransId="{347F5D33-1417-41B1-97B9-2F9E40C7E0F7}" sibTransId="{97734A13-2C29-4F7C-9F8E-FC42802D3A2C}"/>
    <dgm:cxn modelId="{018FDAEA-6B0A-4026-A196-6F292D086184}" type="presOf" srcId="{DDDC9F98-28D1-4664-98BE-38C1D18C5B9D}" destId="{32AEE768-F0E7-4D0C-992B-DDBCF4E818F4}" srcOrd="0" destOrd="0" presId="urn:microsoft.com/office/officeart/2005/8/layout/hierarchy1"/>
    <dgm:cxn modelId="{592489F1-94DE-4C32-90FE-E4AF73F72790}" type="presOf" srcId="{E0738665-D58B-4B6E-A4A4-5D4EA14F262C}" destId="{8F995438-FA18-43F8-8243-FCFA637D0335}" srcOrd="0" destOrd="0" presId="urn:microsoft.com/office/officeart/2005/8/layout/hierarchy1"/>
    <dgm:cxn modelId="{C9A97BF2-5BF1-4CE6-97AD-8E3336BFE0E8}" srcId="{1847FD4F-F0B9-4245-A171-5439D6F95597}" destId="{2B303ABC-C5E0-4466-A3A1-D5AA359E1CFF}" srcOrd="1" destOrd="0" parTransId="{5A63C823-7496-48D0-89B5-5AC02211A237}" sibTransId="{416DD148-AE44-4449-82B7-61FB59C62B2C}"/>
    <dgm:cxn modelId="{3EE5B2F6-799A-4858-92CF-19EC6BEA21EF}" srcId="{763154E1-D60E-4F36-A42E-B977FAA9CF5E}" destId="{1847FD4F-F0B9-4245-A171-5439D6F95597}" srcOrd="0" destOrd="0" parTransId="{E0738665-D58B-4B6E-A4A4-5D4EA14F262C}" sibTransId="{8E967D2E-5022-48F5-BA77-59AC61E04CD9}"/>
    <dgm:cxn modelId="{AD8B03F9-544B-4176-868E-DA4E61397028}" type="presOf" srcId="{88FF2505-29C2-458B-AB7E-95A376A78786}" destId="{4F6352C4-5A0A-4F3C-A0F1-572DDED71A08}" srcOrd="0" destOrd="0" presId="urn:microsoft.com/office/officeart/2005/8/layout/hierarchy1"/>
    <dgm:cxn modelId="{473387FE-D20D-484C-98B6-B29CF01A46C2}" type="presOf" srcId="{664CA6E3-090D-45F1-8E8B-C431896A8E11}" destId="{3655F4F5-04CB-4D97-A509-62C2EDB18908}" srcOrd="0" destOrd="0" presId="urn:microsoft.com/office/officeart/2005/8/layout/hierarchy1"/>
    <dgm:cxn modelId="{A43BE168-27BC-48EE-8686-0184A45E32A7}" type="presParOf" srcId="{2F06EE8B-A39F-4873-AB9E-96EE204383D5}" destId="{B0E5EEFA-8A12-4B12-964E-D29E690F6258}" srcOrd="0" destOrd="0" presId="urn:microsoft.com/office/officeart/2005/8/layout/hierarchy1"/>
    <dgm:cxn modelId="{1C00ECDB-5997-49FF-A72D-C44FFE4DAA78}" type="presParOf" srcId="{B0E5EEFA-8A12-4B12-964E-D29E690F6258}" destId="{A36CF4E3-7902-4B6C-A48D-2EC80351619D}" srcOrd="0" destOrd="0" presId="urn:microsoft.com/office/officeart/2005/8/layout/hierarchy1"/>
    <dgm:cxn modelId="{CCDE7368-F6BD-4384-9A06-A5C6603615B9}" type="presParOf" srcId="{A36CF4E3-7902-4B6C-A48D-2EC80351619D}" destId="{05B46CD0-F66F-40BB-B9EC-8A98CEC7D0B3}" srcOrd="0" destOrd="0" presId="urn:microsoft.com/office/officeart/2005/8/layout/hierarchy1"/>
    <dgm:cxn modelId="{B8EC9A31-0B60-464F-BA37-A596B1BFC7DB}" type="presParOf" srcId="{A36CF4E3-7902-4B6C-A48D-2EC80351619D}" destId="{BD48720C-1303-497F-9E90-5B46FC8B9A91}" srcOrd="1" destOrd="0" presId="urn:microsoft.com/office/officeart/2005/8/layout/hierarchy1"/>
    <dgm:cxn modelId="{F9C37ACD-9DBF-4C8E-8DB8-60232909B071}" type="presParOf" srcId="{B0E5EEFA-8A12-4B12-964E-D29E690F6258}" destId="{D2494334-E3C8-4EAD-95D9-A430627695A4}" srcOrd="1" destOrd="0" presId="urn:microsoft.com/office/officeart/2005/8/layout/hierarchy1"/>
    <dgm:cxn modelId="{100ED5A8-C850-4A89-8705-59D8520EF097}" type="presParOf" srcId="{D2494334-E3C8-4EAD-95D9-A430627695A4}" destId="{8F995438-FA18-43F8-8243-FCFA637D0335}" srcOrd="0" destOrd="0" presId="urn:microsoft.com/office/officeart/2005/8/layout/hierarchy1"/>
    <dgm:cxn modelId="{D2F7A495-01B7-46DA-9010-6C2ACE1E839B}" type="presParOf" srcId="{D2494334-E3C8-4EAD-95D9-A430627695A4}" destId="{48945D0E-78A6-4364-A839-FCC3414F11D2}" srcOrd="1" destOrd="0" presId="urn:microsoft.com/office/officeart/2005/8/layout/hierarchy1"/>
    <dgm:cxn modelId="{E35B4AFD-E2CB-491F-ABA5-066A5EB2BECD}" type="presParOf" srcId="{48945D0E-78A6-4364-A839-FCC3414F11D2}" destId="{07A38266-61A0-4AD4-A91B-447F64A2A8D9}" srcOrd="0" destOrd="0" presId="urn:microsoft.com/office/officeart/2005/8/layout/hierarchy1"/>
    <dgm:cxn modelId="{1EDE934C-E84A-45A0-B8AD-A83A2ECFD910}" type="presParOf" srcId="{07A38266-61A0-4AD4-A91B-447F64A2A8D9}" destId="{9F7DC5EB-5959-47CA-9CCA-AA931974D318}" srcOrd="0" destOrd="0" presId="urn:microsoft.com/office/officeart/2005/8/layout/hierarchy1"/>
    <dgm:cxn modelId="{428E6170-6768-4E80-AA52-DBA5FD0FE77E}" type="presParOf" srcId="{07A38266-61A0-4AD4-A91B-447F64A2A8D9}" destId="{62F20CA2-7782-4611-A040-71A12CD1CCF9}" srcOrd="1" destOrd="0" presId="urn:microsoft.com/office/officeart/2005/8/layout/hierarchy1"/>
    <dgm:cxn modelId="{73675AFD-32B4-4538-B595-82CEE0FD805B}" type="presParOf" srcId="{48945D0E-78A6-4364-A839-FCC3414F11D2}" destId="{CF2F6B54-5B9F-421B-ADB8-8E6C15BD05BF}" srcOrd="1" destOrd="0" presId="urn:microsoft.com/office/officeart/2005/8/layout/hierarchy1"/>
    <dgm:cxn modelId="{F407292F-C062-47E1-A8D3-561BF83D1968}" type="presParOf" srcId="{CF2F6B54-5B9F-421B-ADB8-8E6C15BD05BF}" destId="{840192C8-4F5F-4C8C-AF2F-6C849059EDB1}" srcOrd="0" destOrd="0" presId="urn:microsoft.com/office/officeart/2005/8/layout/hierarchy1"/>
    <dgm:cxn modelId="{94EE3822-AD1C-4121-9B0C-9CFCDBC4861E}" type="presParOf" srcId="{CF2F6B54-5B9F-421B-ADB8-8E6C15BD05BF}" destId="{7C8C30FF-8EB4-4D27-9FAA-A14E98B39592}" srcOrd="1" destOrd="0" presId="urn:microsoft.com/office/officeart/2005/8/layout/hierarchy1"/>
    <dgm:cxn modelId="{8FA6368F-ABEF-4EC5-B6CB-50A939DC8F37}" type="presParOf" srcId="{7C8C30FF-8EB4-4D27-9FAA-A14E98B39592}" destId="{C92370DA-E786-4AD4-BE19-CB3F158DF8CC}" srcOrd="0" destOrd="0" presId="urn:microsoft.com/office/officeart/2005/8/layout/hierarchy1"/>
    <dgm:cxn modelId="{012BF213-106A-4566-88D0-48F62ADA9766}" type="presParOf" srcId="{C92370DA-E786-4AD4-BE19-CB3F158DF8CC}" destId="{AFCE9FF7-FF25-4BA3-8A1E-3CB32F9CCAFB}" srcOrd="0" destOrd="0" presId="urn:microsoft.com/office/officeart/2005/8/layout/hierarchy1"/>
    <dgm:cxn modelId="{4434435A-D599-4369-822D-CDD8A06585E8}" type="presParOf" srcId="{C92370DA-E786-4AD4-BE19-CB3F158DF8CC}" destId="{3421CABB-AD06-49E6-A274-50F8FAD5F896}" srcOrd="1" destOrd="0" presId="urn:microsoft.com/office/officeart/2005/8/layout/hierarchy1"/>
    <dgm:cxn modelId="{0742ACB6-4BB5-413B-AA11-4917AC0D0674}" type="presParOf" srcId="{7C8C30FF-8EB4-4D27-9FAA-A14E98B39592}" destId="{E75A9F37-32B9-46C8-9C68-60CB37C0A457}" srcOrd="1" destOrd="0" presId="urn:microsoft.com/office/officeart/2005/8/layout/hierarchy1"/>
    <dgm:cxn modelId="{ED3AB91B-D927-4D2C-BE26-D68991EF66D6}" type="presParOf" srcId="{CF2F6B54-5B9F-421B-ADB8-8E6C15BD05BF}" destId="{566D5435-D748-4DF6-A4C3-ACCB88F2C59C}" srcOrd="2" destOrd="0" presId="urn:microsoft.com/office/officeart/2005/8/layout/hierarchy1"/>
    <dgm:cxn modelId="{FC87E12F-0DD4-46B2-A036-37A1DF622518}" type="presParOf" srcId="{CF2F6B54-5B9F-421B-ADB8-8E6C15BD05BF}" destId="{C0E8CA94-1740-4D72-BA49-22286F9F6BC2}" srcOrd="3" destOrd="0" presId="urn:microsoft.com/office/officeart/2005/8/layout/hierarchy1"/>
    <dgm:cxn modelId="{733E0819-6A0B-4B94-8779-F7681C4663D9}" type="presParOf" srcId="{C0E8CA94-1740-4D72-BA49-22286F9F6BC2}" destId="{A75E5A4B-A8C4-4767-ADE1-2D82A295BEB3}" srcOrd="0" destOrd="0" presId="urn:microsoft.com/office/officeart/2005/8/layout/hierarchy1"/>
    <dgm:cxn modelId="{957BCC1B-AB02-48E9-85CE-1CB8E2D8986C}" type="presParOf" srcId="{A75E5A4B-A8C4-4767-ADE1-2D82A295BEB3}" destId="{9F46CD5F-1E74-4D11-B71B-7F089D88A96C}" srcOrd="0" destOrd="0" presId="urn:microsoft.com/office/officeart/2005/8/layout/hierarchy1"/>
    <dgm:cxn modelId="{67BFC59B-E50C-467A-92CF-A1FF53B961A4}" type="presParOf" srcId="{A75E5A4B-A8C4-4767-ADE1-2D82A295BEB3}" destId="{5322E8D4-5F57-4CFF-AE3F-530817E416E8}" srcOrd="1" destOrd="0" presId="urn:microsoft.com/office/officeart/2005/8/layout/hierarchy1"/>
    <dgm:cxn modelId="{778EF388-D51D-4F94-BE21-E0BEFB980190}" type="presParOf" srcId="{C0E8CA94-1740-4D72-BA49-22286F9F6BC2}" destId="{465C29A8-1BC3-4433-B234-39078F1A5885}" srcOrd="1" destOrd="0" presId="urn:microsoft.com/office/officeart/2005/8/layout/hierarchy1"/>
    <dgm:cxn modelId="{2CAF9268-E003-450F-B424-93BF40A3B262}" type="presParOf" srcId="{D2494334-E3C8-4EAD-95D9-A430627695A4}" destId="{B7DBBDE9-7D15-45CF-BD87-6477C46E26E9}" srcOrd="2" destOrd="0" presId="urn:microsoft.com/office/officeart/2005/8/layout/hierarchy1"/>
    <dgm:cxn modelId="{F948A9BC-FAD2-4F76-8AC9-F88289088E73}" type="presParOf" srcId="{D2494334-E3C8-4EAD-95D9-A430627695A4}" destId="{FADB110F-530D-4DE9-8358-DC53A2CE0AB6}" srcOrd="3" destOrd="0" presId="urn:microsoft.com/office/officeart/2005/8/layout/hierarchy1"/>
    <dgm:cxn modelId="{DC089A57-1158-478E-9CCD-378348038FE4}" type="presParOf" srcId="{FADB110F-530D-4DE9-8358-DC53A2CE0AB6}" destId="{829CBA58-D380-4A3E-90A7-9BF61427A02B}" srcOrd="0" destOrd="0" presId="urn:microsoft.com/office/officeart/2005/8/layout/hierarchy1"/>
    <dgm:cxn modelId="{2390A53B-5D3D-4B72-A117-34214E0900A9}" type="presParOf" srcId="{829CBA58-D380-4A3E-90A7-9BF61427A02B}" destId="{187B7DDB-3369-4AF9-8A08-B238D5F0ECE5}" srcOrd="0" destOrd="0" presId="urn:microsoft.com/office/officeart/2005/8/layout/hierarchy1"/>
    <dgm:cxn modelId="{B8D97E94-B933-4084-A7A0-DD6D614B4A20}" type="presParOf" srcId="{829CBA58-D380-4A3E-90A7-9BF61427A02B}" destId="{3655F4F5-04CB-4D97-A509-62C2EDB18908}" srcOrd="1" destOrd="0" presId="urn:microsoft.com/office/officeart/2005/8/layout/hierarchy1"/>
    <dgm:cxn modelId="{A2CE1720-C239-4BFB-A4A0-B0DBAC0E1C7E}" type="presParOf" srcId="{FADB110F-530D-4DE9-8358-DC53A2CE0AB6}" destId="{52FF4AFE-9884-44EB-9266-56E8F627DB6A}" srcOrd="1" destOrd="0" presId="urn:microsoft.com/office/officeart/2005/8/layout/hierarchy1"/>
    <dgm:cxn modelId="{3CCC0FA9-3B8A-4442-839A-1200CB471A62}" type="presParOf" srcId="{52FF4AFE-9884-44EB-9266-56E8F627DB6A}" destId="{920C41B1-8015-4A5A-A007-65CD167B3DEA}" srcOrd="0" destOrd="0" presId="urn:microsoft.com/office/officeart/2005/8/layout/hierarchy1"/>
    <dgm:cxn modelId="{F65C8381-93F8-464C-A12C-7C3CD1CA638E}" type="presParOf" srcId="{52FF4AFE-9884-44EB-9266-56E8F627DB6A}" destId="{E469E7CF-C136-4A8B-B252-4A76D65BD2FC}" srcOrd="1" destOrd="0" presId="urn:microsoft.com/office/officeart/2005/8/layout/hierarchy1"/>
    <dgm:cxn modelId="{A4702FB8-68B0-4D5E-AFC6-EE6F8078F8CA}" type="presParOf" srcId="{E469E7CF-C136-4A8B-B252-4A76D65BD2FC}" destId="{16022FF8-E342-4875-9A8E-B07740A288A7}" srcOrd="0" destOrd="0" presId="urn:microsoft.com/office/officeart/2005/8/layout/hierarchy1"/>
    <dgm:cxn modelId="{A56AB48F-9A7B-4943-B9CA-9AFB1EBE665C}" type="presParOf" srcId="{16022FF8-E342-4875-9A8E-B07740A288A7}" destId="{92C551C3-CF8B-4330-A4B0-0F5FDC02CAA4}" srcOrd="0" destOrd="0" presId="urn:microsoft.com/office/officeart/2005/8/layout/hierarchy1"/>
    <dgm:cxn modelId="{3D894299-04DD-4191-BB48-CD52B2F79EB6}" type="presParOf" srcId="{16022FF8-E342-4875-9A8E-B07740A288A7}" destId="{E37CEFF6-D972-4A84-BB54-B57712FBD98F}" srcOrd="1" destOrd="0" presId="urn:microsoft.com/office/officeart/2005/8/layout/hierarchy1"/>
    <dgm:cxn modelId="{1CB3A13D-F4F0-4DE7-A302-1369D35386B6}" type="presParOf" srcId="{E469E7CF-C136-4A8B-B252-4A76D65BD2FC}" destId="{04E2930A-F285-4E9E-82D2-6447AEDADAC2}" srcOrd="1" destOrd="0" presId="urn:microsoft.com/office/officeart/2005/8/layout/hierarchy1"/>
    <dgm:cxn modelId="{62FCEC73-BF08-4DA4-A1B1-25E8C62C0DD4}" type="presParOf" srcId="{04E2930A-F285-4E9E-82D2-6447AEDADAC2}" destId="{513456E5-1F2C-444E-B462-C6035F7CEB4F}" srcOrd="0" destOrd="0" presId="urn:microsoft.com/office/officeart/2005/8/layout/hierarchy1"/>
    <dgm:cxn modelId="{7843CBC8-9B21-46AA-9895-6774E3DBD125}" type="presParOf" srcId="{04E2930A-F285-4E9E-82D2-6447AEDADAC2}" destId="{6970FAD7-1E62-4CE7-926E-E07F816A43C3}" srcOrd="1" destOrd="0" presId="urn:microsoft.com/office/officeart/2005/8/layout/hierarchy1"/>
    <dgm:cxn modelId="{FFD17C01-CBD1-474F-983F-B7BCE356DAB6}" type="presParOf" srcId="{6970FAD7-1E62-4CE7-926E-E07F816A43C3}" destId="{C05CEBB2-B0B6-4057-942C-CCEB6AB9C5EB}" srcOrd="0" destOrd="0" presId="urn:microsoft.com/office/officeart/2005/8/layout/hierarchy1"/>
    <dgm:cxn modelId="{17A24EE1-889E-4E0B-A307-4C8285AA356E}" type="presParOf" srcId="{C05CEBB2-B0B6-4057-942C-CCEB6AB9C5EB}" destId="{4EAE465B-12C9-4B1B-B9BC-E64287241C40}" srcOrd="0" destOrd="0" presId="urn:microsoft.com/office/officeart/2005/8/layout/hierarchy1"/>
    <dgm:cxn modelId="{AAFF4FFD-0A00-478A-8E39-04ACC5F98808}" type="presParOf" srcId="{C05CEBB2-B0B6-4057-942C-CCEB6AB9C5EB}" destId="{CB9BCE26-C66B-4703-86DE-2742B4A33081}" srcOrd="1" destOrd="0" presId="urn:microsoft.com/office/officeart/2005/8/layout/hierarchy1"/>
    <dgm:cxn modelId="{1E411A9C-E8D5-419A-804A-1A2CF22BA453}" type="presParOf" srcId="{6970FAD7-1E62-4CE7-926E-E07F816A43C3}" destId="{CD063850-5050-48EA-8F87-9DFDB7A16822}" srcOrd="1" destOrd="0" presId="urn:microsoft.com/office/officeart/2005/8/layout/hierarchy1"/>
    <dgm:cxn modelId="{360E0E23-4867-4923-8D10-C5C81B82229C}" type="presParOf" srcId="{04E2930A-F285-4E9E-82D2-6447AEDADAC2}" destId="{3E46F4B7-3291-441C-81C9-466B7902C8B2}" srcOrd="2" destOrd="0" presId="urn:microsoft.com/office/officeart/2005/8/layout/hierarchy1"/>
    <dgm:cxn modelId="{AEDB99CE-7D28-42B1-AB40-9FA11A64A3F7}" type="presParOf" srcId="{04E2930A-F285-4E9E-82D2-6447AEDADAC2}" destId="{C5EA1C5D-520E-4BC7-AA62-990F262E28FE}" srcOrd="3" destOrd="0" presId="urn:microsoft.com/office/officeart/2005/8/layout/hierarchy1"/>
    <dgm:cxn modelId="{97C305BF-BC69-445E-912A-66A9C1280D5F}" type="presParOf" srcId="{C5EA1C5D-520E-4BC7-AA62-990F262E28FE}" destId="{CEF58CE9-FE0D-4C5B-851A-38624AA4D9E5}" srcOrd="0" destOrd="0" presId="urn:microsoft.com/office/officeart/2005/8/layout/hierarchy1"/>
    <dgm:cxn modelId="{3E35ECE7-FE4F-4DE7-B5CF-2D15E22CA206}" type="presParOf" srcId="{CEF58CE9-FE0D-4C5B-851A-38624AA4D9E5}" destId="{3E442EA3-C309-4B3B-B9D3-BF3713F5A784}" srcOrd="0" destOrd="0" presId="urn:microsoft.com/office/officeart/2005/8/layout/hierarchy1"/>
    <dgm:cxn modelId="{9E0F6B38-DC4B-4223-A68B-8CEF573F5ABC}" type="presParOf" srcId="{CEF58CE9-FE0D-4C5B-851A-38624AA4D9E5}" destId="{94712A2D-4EBA-4D15-8FF3-7393E070CE18}" srcOrd="1" destOrd="0" presId="urn:microsoft.com/office/officeart/2005/8/layout/hierarchy1"/>
    <dgm:cxn modelId="{A46C41E8-99B9-4002-B782-1C7B545CC8E6}" type="presParOf" srcId="{C5EA1C5D-520E-4BC7-AA62-990F262E28FE}" destId="{EA653935-3D96-4DC9-8CD4-A1DA2BAE1B99}" srcOrd="1" destOrd="0" presId="urn:microsoft.com/office/officeart/2005/8/layout/hierarchy1"/>
    <dgm:cxn modelId="{4E6C6A1A-11F6-4738-904A-50C7BDFC2EC9}" type="presParOf" srcId="{04E2930A-F285-4E9E-82D2-6447AEDADAC2}" destId="{3918D627-7776-445B-8BED-33F2381E1AA1}" srcOrd="4" destOrd="0" presId="urn:microsoft.com/office/officeart/2005/8/layout/hierarchy1"/>
    <dgm:cxn modelId="{E9ADD672-9A3A-4479-8BFA-7539A39C51B8}" type="presParOf" srcId="{04E2930A-F285-4E9E-82D2-6447AEDADAC2}" destId="{E8705653-A378-4070-BA20-70BFFE1DB069}" srcOrd="5" destOrd="0" presId="urn:microsoft.com/office/officeart/2005/8/layout/hierarchy1"/>
    <dgm:cxn modelId="{62BC3F16-BDE9-4427-8F0A-6B305F24194D}" type="presParOf" srcId="{E8705653-A378-4070-BA20-70BFFE1DB069}" destId="{E7E9496E-9717-4BDD-A4F1-8F8D078FA3B9}" srcOrd="0" destOrd="0" presId="urn:microsoft.com/office/officeart/2005/8/layout/hierarchy1"/>
    <dgm:cxn modelId="{2845D631-2611-4CF9-9B8B-430C001E5EF0}" type="presParOf" srcId="{E7E9496E-9717-4BDD-A4F1-8F8D078FA3B9}" destId="{F7385B10-87B1-43E7-9EE0-6ED26D4AF5BB}" srcOrd="0" destOrd="0" presId="urn:microsoft.com/office/officeart/2005/8/layout/hierarchy1"/>
    <dgm:cxn modelId="{A5F90BB5-FE0E-42D5-8BAB-C5FD61F465A7}" type="presParOf" srcId="{E7E9496E-9717-4BDD-A4F1-8F8D078FA3B9}" destId="{266C977B-905B-4969-B524-1F2E385E5916}" srcOrd="1" destOrd="0" presId="urn:microsoft.com/office/officeart/2005/8/layout/hierarchy1"/>
    <dgm:cxn modelId="{C00BBF00-AE5E-491A-92F2-ECB6CC549E84}" type="presParOf" srcId="{E8705653-A378-4070-BA20-70BFFE1DB069}" destId="{D05673F8-92A2-448C-8BD8-8A4DBB757AF1}" srcOrd="1" destOrd="0" presId="urn:microsoft.com/office/officeart/2005/8/layout/hierarchy1"/>
    <dgm:cxn modelId="{CBC7822E-5C0F-4D27-95BB-A989897B509D}" type="presParOf" srcId="{04E2930A-F285-4E9E-82D2-6447AEDADAC2}" destId="{F4BD025A-2F3B-49F7-8D90-97EE6CC013BF}" srcOrd="6" destOrd="0" presId="urn:microsoft.com/office/officeart/2005/8/layout/hierarchy1"/>
    <dgm:cxn modelId="{EEE55E93-B059-47D3-A90A-26FF34FF6E90}" type="presParOf" srcId="{04E2930A-F285-4E9E-82D2-6447AEDADAC2}" destId="{980CBFB9-4278-4EB2-A29C-14810D105827}" srcOrd="7" destOrd="0" presId="urn:microsoft.com/office/officeart/2005/8/layout/hierarchy1"/>
    <dgm:cxn modelId="{D11C4E03-2693-4C86-ADC2-5F82BDE1A6B8}" type="presParOf" srcId="{980CBFB9-4278-4EB2-A29C-14810D105827}" destId="{04A7E851-0DDE-416C-B09B-B71ABD0F7578}" srcOrd="0" destOrd="0" presId="urn:microsoft.com/office/officeart/2005/8/layout/hierarchy1"/>
    <dgm:cxn modelId="{A9328802-E310-4589-B8DC-CAADDD99889F}" type="presParOf" srcId="{04A7E851-0DDE-416C-B09B-B71ABD0F7578}" destId="{F8106DB5-1792-4D64-8BF8-73A556654789}" srcOrd="0" destOrd="0" presId="urn:microsoft.com/office/officeart/2005/8/layout/hierarchy1"/>
    <dgm:cxn modelId="{8F400975-BB09-49CA-97FD-8A31437402FE}" type="presParOf" srcId="{04A7E851-0DDE-416C-B09B-B71ABD0F7578}" destId="{40753B1C-2377-482A-A5DA-4F8C4098A3F1}" srcOrd="1" destOrd="0" presId="urn:microsoft.com/office/officeart/2005/8/layout/hierarchy1"/>
    <dgm:cxn modelId="{7ABF3CB6-0A99-4A2C-95E7-213866AFE09E}" type="presParOf" srcId="{980CBFB9-4278-4EB2-A29C-14810D105827}" destId="{CD13E610-5F18-4340-A565-144165F8BA4C}" srcOrd="1" destOrd="0" presId="urn:microsoft.com/office/officeart/2005/8/layout/hierarchy1"/>
    <dgm:cxn modelId="{FF4ABD64-1F35-49E8-A762-874804CD6DC2}" type="presParOf" srcId="{52FF4AFE-9884-44EB-9266-56E8F627DB6A}" destId="{32AEE768-F0E7-4D0C-992B-DDBCF4E818F4}" srcOrd="2" destOrd="0" presId="urn:microsoft.com/office/officeart/2005/8/layout/hierarchy1"/>
    <dgm:cxn modelId="{2AD19C96-DAA1-4E2F-9103-2D96CF7B12F2}" type="presParOf" srcId="{52FF4AFE-9884-44EB-9266-56E8F627DB6A}" destId="{37307D8B-1D69-4B79-AE89-C41A76A81231}" srcOrd="3" destOrd="0" presId="urn:microsoft.com/office/officeart/2005/8/layout/hierarchy1"/>
    <dgm:cxn modelId="{AA6EB9E4-E5A1-41A7-A98B-3F22D400260F}" type="presParOf" srcId="{37307D8B-1D69-4B79-AE89-C41A76A81231}" destId="{2C20E1F5-1EFB-4348-9677-124FBE832612}" srcOrd="0" destOrd="0" presId="urn:microsoft.com/office/officeart/2005/8/layout/hierarchy1"/>
    <dgm:cxn modelId="{5E442D72-3165-411B-B674-B7151399B4FE}" type="presParOf" srcId="{2C20E1F5-1EFB-4348-9677-124FBE832612}" destId="{EE848225-81FD-41BE-A309-DAEB1F31256A}" srcOrd="0" destOrd="0" presId="urn:microsoft.com/office/officeart/2005/8/layout/hierarchy1"/>
    <dgm:cxn modelId="{04426BF8-B503-47E9-B1E2-382DB508D9D0}" type="presParOf" srcId="{2C20E1F5-1EFB-4348-9677-124FBE832612}" destId="{4F6352C4-5A0A-4F3C-A0F1-572DDED71A08}" srcOrd="1" destOrd="0" presId="urn:microsoft.com/office/officeart/2005/8/layout/hierarchy1"/>
    <dgm:cxn modelId="{5AB14991-1690-488B-8AC3-D2510EAC68B3}" type="presParOf" srcId="{37307D8B-1D69-4B79-AE89-C41A76A81231}" destId="{430EA930-6597-4C56-96DB-08047DD0EFB0}" srcOrd="1" destOrd="0" presId="urn:microsoft.com/office/officeart/2005/8/layout/hierarchy1"/>
    <dgm:cxn modelId="{A82B83F6-F396-4259-98EE-415B798EE87F}" type="presParOf" srcId="{430EA930-6597-4C56-96DB-08047DD0EFB0}" destId="{BF688B16-1835-4814-AADD-56D59F6C3193}" srcOrd="0" destOrd="0" presId="urn:microsoft.com/office/officeart/2005/8/layout/hierarchy1"/>
    <dgm:cxn modelId="{E5F62CA4-E933-47DD-B149-F39694B49BAE}" type="presParOf" srcId="{430EA930-6597-4C56-96DB-08047DD0EFB0}" destId="{A01BF2E1-0E93-41F0-83EB-CAC34775EF11}" srcOrd="1" destOrd="0" presId="urn:microsoft.com/office/officeart/2005/8/layout/hierarchy1"/>
    <dgm:cxn modelId="{8343B494-B5AA-44B8-BB7E-D670AB50FAB3}" type="presParOf" srcId="{A01BF2E1-0E93-41F0-83EB-CAC34775EF11}" destId="{3DB0D3A7-F47F-4C14-8339-5EB15B11B417}" srcOrd="0" destOrd="0" presId="urn:microsoft.com/office/officeart/2005/8/layout/hierarchy1"/>
    <dgm:cxn modelId="{80E73012-CFA4-4D0C-903A-EFC807038563}" type="presParOf" srcId="{3DB0D3A7-F47F-4C14-8339-5EB15B11B417}" destId="{E2EA30EE-761E-47AA-BE10-747F1B6D3F09}" srcOrd="0" destOrd="0" presId="urn:microsoft.com/office/officeart/2005/8/layout/hierarchy1"/>
    <dgm:cxn modelId="{DA44B5A4-E5EA-4865-9975-9664589183F9}" type="presParOf" srcId="{3DB0D3A7-F47F-4C14-8339-5EB15B11B417}" destId="{A325D539-AB84-494D-9752-F47FF3371F73}" srcOrd="1" destOrd="0" presId="urn:microsoft.com/office/officeart/2005/8/layout/hierarchy1"/>
    <dgm:cxn modelId="{13DFD486-D237-484E-BEBA-FACC605744BE}" type="presParOf" srcId="{A01BF2E1-0E93-41F0-83EB-CAC34775EF11}" destId="{177D96A0-C2D5-40BF-A6AF-0BBDBFE75413}" srcOrd="1" destOrd="0" presId="urn:microsoft.com/office/officeart/2005/8/layout/hierarchy1"/>
    <dgm:cxn modelId="{6B30D2CF-D032-4428-80B1-742C5C5127CD}" type="presParOf" srcId="{430EA930-6597-4C56-96DB-08047DD0EFB0}" destId="{22C425AC-C869-413F-BD6B-AEA29E9B5DFF}" srcOrd="2" destOrd="0" presId="urn:microsoft.com/office/officeart/2005/8/layout/hierarchy1"/>
    <dgm:cxn modelId="{DA048D38-3D8D-41AA-B127-5B91E4DDF387}" type="presParOf" srcId="{430EA930-6597-4C56-96DB-08047DD0EFB0}" destId="{55FFED71-4CC6-4DC9-95F2-99184AB729E0}" srcOrd="3" destOrd="0" presId="urn:microsoft.com/office/officeart/2005/8/layout/hierarchy1"/>
    <dgm:cxn modelId="{DC875284-5F13-40C0-8397-2A12349D364B}" type="presParOf" srcId="{55FFED71-4CC6-4DC9-95F2-99184AB729E0}" destId="{1FD9AE9B-521A-4E9D-8DA8-6F33BE567D3F}" srcOrd="0" destOrd="0" presId="urn:microsoft.com/office/officeart/2005/8/layout/hierarchy1"/>
    <dgm:cxn modelId="{448F2115-F788-4891-B8BA-83D5738491DE}" type="presParOf" srcId="{1FD9AE9B-521A-4E9D-8DA8-6F33BE567D3F}" destId="{E37DD4B6-3D6A-448B-89FE-5ECCBBA911BA}" srcOrd="0" destOrd="0" presId="urn:microsoft.com/office/officeart/2005/8/layout/hierarchy1"/>
    <dgm:cxn modelId="{376E4A48-9549-4446-89BC-89417CB998A9}" type="presParOf" srcId="{1FD9AE9B-521A-4E9D-8DA8-6F33BE567D3F}" destId="{8E6860F0-BA0F-4572-84E7-7289A09DC9E7}" srcOrd="1" destOrd="0" presId="urn:microsoft.com/office/officeart/2005/8/layout/hierarchy1"/>
    <dgm:cxn modelId="{95BBEFAD-7D7C-42A7-BDA1-DC9C1D3883EC}" type="presParOf" srcId="{55FFED71-4CC6-4DC9-95F2-99184AB729E0}" destId="{F16530E9-6F81-45E2-A935-E7CFBDB5A1DC}"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C425AC-C869-413F-BD6B-AEA29E9B5DFF}">
      <dsp:nvSpPr>
        <dsp:cNvPr id="0" name=""/>
        <dsp:cNvSpPr/>
      </dsp:nvSpPr>
      <dsp:spPr>
        <a:xfrm>
          <a:off x="8329184" y="4095735"/>
          <a:ext cx="769144" cy="366042"/>
        </a:xfrm>
        <a:custGeom>
          <a:avLst/>
          <a:gdLst/>
          <a:ahLst/>
          <a:cxnLst/>
          <a:rect l="0" t="0" r="0" b="0"/>
          <a:pathLst>
            <a:path>
              <a:moveTo>
                <a:pt x="0" y="0"/>
              </a:moveTo>
              <a:lnTo>
                <a:pt x="0" y="249447"/>
              </a:lnTo>
              <a:lnTo>
                <a:pt x="769144" y="249447"/>
              </a:lnTo>
              <a:lnTo>
                <a:pt x="769144"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BF688B16-1835-4814-AADD-56D59F6C3193}">
      <dsp:nvSpPr>
        <dsp:cNvPr id="0" name=""/>
        <dsp:cNvSpPr/>
      </dsp:nvSpPr>
      <dsp:spPr>
        <a:xfrm>
          <a:off x="7560040" y="4095735"/>
          <a:ext cx="769144" cy="366042"/>
        </a:xfrm>
        <a:custGeom>
          <a:avLst/>
          <a:gdLst/>
          <a:ahLst/>
          <a:cxnLst/>
          <a:rect l="0" t="0" r="0" b="0"/>
          <a:pathLst>
            <a:path>
              <a:moveTo>
                <a:pt x="769144" y="0"/>
              </a:moveTo>
              <a:lnTo>
                <a:pt x="769144"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2AEE768-F0E7-4D0C-992B-DDBCF4E818F4}">
      <dsp:nvSpPr>
        <dsp:cNvPr id="0" name=""/>
        <dsp:cNvSpPr/>
      </dsp:nvSpPr>
      <dsp:spPr>
        <a:xfrm>
          <a:off x="6021751" y="2930481"/>
          <a:ext cx="2307433" cy="366042"/>
        </a:xfrm>
        <a:custGeom>
          <a:avLst/>
          <a:gdLst/>
          <a:ahLst/>
          <a:cxnLst/>
          <a:rect l="0" t="0" r="0" b="0"/>
          <a:pathLst>
            <a:path>
              <a:moveTo>
                <a:pt x="0" y="0"/>
              </a:moveTo>
              <a:lnTo>
                <a:pt x="0" y="249447"/>
              </a:lnTo>
              <a:lnTo>
                <a:pt x="2307433" y="249447"/>
              </a:lnTo>
              <a:lnTo>
                <a:pt x="2307433"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F4BD025A-2F3B-49F7-8D90-97EE6CC013BF}">
      <dsp:nvSpPr>
        <dsp:cNvPr id="0" name=""/>
        <dsp:cNvSpPr/>
      </dsp:nvSpPr>
      <dsp:spPr>
        <a:xfrm>
          <a:off x="3714317" y="4095735"/>
          <a:ext cx="2307433" cy="366042"/>
        </a:xfrm>
        <a:custGeom>
          <a:avLst/>
          <a:gdLst/>
          <a:ahLst/>
          <a:cxnLst/>
          <a:rect l="0" t="0" r="0" b="0"/>
          <a:pathLst>
            <a:path>
              <a:moveTo>
                <a:pt x="0" y="0"/>
              </a:moveTo>
              <a:lnTo>
                <a:pt x="0" y="249447"/>
              </a:lnTo>
              <a:lnTo>
                <a:pt x="2307433" y="249447"/>
              </a:lnTo>
              <a:lnTo>
                <a:pt x="2307433"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918D627-7776-445B-8BED-33F2381E1AA1}">
      <dsp:nvSpPr>
        <dsp:cNvPr id="0" name=""/>
        <dsp:cNvSpPr/>
      </dsp:nvSpPr>
      <dsp:spPr>
        <a:xfrm>
          <a:off x="3714317" y="4095735"/>
          <a:ext cx="769144" cy="366042"/>
        </a:xfrm>
        <a:custGeom>
          <a:avLst/>
          <a:gdLst/>
          <a:ahLst/>
          <a:cxnLst/>
          <a:rect l="0" t="0" r="0" b="0"/>
          <a:pathLst>
            <a:path>
              <a:moveTo>
                <a:pt x="0" y="0"/>
              </a:moveTo>
              <a:lnTo>
                <a:pt x="0" y="249447"/>
              </a:lnTo>
              <a:lnTo>
                <a:pt x="769144" y="249447"/>
              </a:lnTo>
              <a:lnTo>
                <a:pt x="769144"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E46F4B7-3291-441C-81C9-466B7902C8B2}">
      <dsp:nvSpPr>
        <dsp:cNvPr id="0" name=""/>
        <dsp:cNvSpPr/>
      </dsp:nvSpPr>
      <dsp:spPr>
        <a:xfrm>
          <a:off x="2945172" y="4095735"/>
          <a:ext cx="769144" cy="366042"/>
        </a:xfrm>
        <a:custGeom>
          <a:avLst/>
          <a:gdLst/>
          <a:ahLst/>
          <a:cxnLst/>
          <a:rect l="0" t="0" r="0" b="0"/>
          <a:pathLst>
            <a:path>
              <a:moveTo>
                <a:pt x="769144" y="0"/>
              </a:moveTo>
              <a:lnTo>
                <a:pt x="769144"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513456E5-1F2C-444E-B462-C6035F7CEB4F}">
      <dsp:nvSpPr>
        <dsp:cNvPr id="0" name=""/>
        <dsp:cNvSpPr/>
      </dsp:nvSpPr>
      <dsp:spPr>
        <a:xfrm>
          <a:off x="1406883" y="4095735"/>
          <a:ext cx="2307433" cy="366042"/>
        </a:xfrm>
        <a:custGeom>
          <a:avLst/>
          <a:gdLst/>
          <a:ahLst/>
          <a:cxnLst/>
          <a:rect l="0" t="0" r="0" b="0"/>
          <a:pathLst>
            <a:path>
              <a:moveTo>
                <a:pt x="2307433" y="0"/>
              </a:moveTo>
              <a:lnTo>
                <a:pt x="2307433"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920C41B1-8015-4A5A-A007-65CD167B3DEA}">
      <dsp:nvSpPr>
        <dsp:cNvPr id="0" name=""/>
        <dsp:cNvSpPr/>
      </dsp:nvSpPr>
      <dsp:spPr>
        <a:xfrm>
          <a:off x="3714317" y="2930481"/>
          <a:ext cx="2307433" cy="366042"/>
        </a:xfrm>
        <a:custGeom>
          <a:avLst/>
          <a:gdLst/>
          <a:ahLst/>
          <a:cxnLst/>
          <a:rect l="0" t="0" r="0" b="0"/>
          <a:pathLst>
            <a:path>
              <a:moveTo>
                <a:pt x="2307433" y="0"/>
              </a:moveTo>
              <a:lnTo>
                <a:pt x="2307433"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B7DBBDE9-7D15-45CF-BD87-6477C46E26E9}">
      <dsp:nvSpPr>
        <dsp:cNvPr id="0" name=""/>
        <dsp:cNvSpPr/>
      </dsp:nvSpPr>
      <dsp:spPr>
        <a:xfrm>
          <a:off x="3714317" y="1765227"/>
          <a:ext cx="2307433" cy="366042"/>
        </a:xfrm>
        <a:custGeom>
          <a:avLst/>
          <a:gdLst/>
          <a:ahLst/>
          <a:cxnLst/>
          <a:rect l="0" t="0" r="0" b="0"/>
          <a:pathLst>
            <a:path>
              <a:moveTo>
                <a:pt x="0" y="0"/>
              </a:moveTo>
              <a:lnTo>
                <a:pt x="0" y="249447"/>
              </a:lnTo>
              <a:lnTo>
                <a:pt x="2307433" y="249447"/>
              </a:lnTo>
              <a:lnTo>
                <a:pt x="2307433" y="366042"/>
              </a:lnTo>
            </a:path>
          </a:pathLst>
        </a:custGeom>
        <a:noFill/>
        <a:ln w="254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566D5435-D748-4DF6-A4C3-ACCB88F2C59C}">
      <dsp:nvSpPr>
        <dsp:cNvPr id="0" name=""/>
        <dsp:cNvSpPr/>
      </dsp:nvSpPr>
      <dsp:spPr>
        <a:xfrm>
          <a:off x="1406883" y="2930481"/>
          <a:ext cx="769144" cy="366042"/>
        </a:xfrm>
        <a:custGeom>
          <a:avLst/>
          <a:gdLst/>
          <a:ahLst/>
          <a:cxnLst/>
          <a:rect l="0" t="0" r="0" b="0"/>
          <a:pathLst>
            <a:path>
              <a:moveTo>
                <a:pt x="0" y="0"/>
              </a:moveTo>
              <a:lnTo>
                <a:pt x="0" y="249447"/>
              </a:lnTo>
              <a:lnTo>
                <a:pt x="769144" y="249447"/>
              </a:lnTo>
              <a:lnTo>
                <a:pt x="769144"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840192C8-4F5F-4C8C-AF2F-6C849059EDB1}">
      <dsp:nvSpPr>
        <dsp:cNvPr id="0" name=""/>
        <dsp:cNvSpPr/>
      </dsp:nvSpPr>
      <dsp:spPr>
        <a:xfrm>
          <a:off x="637739" y="2930481"/>
          <a:ext cx="769144" cy="366042"/>
        </a:xfrm>
        <a:custGeom>
          <a:avLst/>
          <a:gdLst/>
          <a:ahLst/>
          <a:cxnLst/>
          <a:rect l="0" t="0" r="0" b="0"/>
          <a:pathLst>
            <a:path>
              <a:moveTo>
                <a:pt x="769144" y="0"/>
              </a:moveTo>
              <a:lnTo>
                <a:pt x="769144"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8F995438-FA18-43F8-8243-FCFA637D0335}">
      <dsp:nvSpPr>
        <dsp:cNvPr id="0" name=""/>
        <dsp:cNvSpPr/>
      </dsp:nvSpPr>
      <dsp:spPr>
        <a:xfrm>
          <a:off x="1406883" y="1765227"/>
          <a:ext cx="2307433" cy="366042"/>
        </a:xfrm>
        <a:custGeom>
          <a:avLst/>
          <a:gdLst/>
          <a:ahLst/>
          <a:cxnLst/>
          <a:rect l="0" t="0" r="0" b="0"/>
          <a:pathLst>
            <a:path>
              <a:moveTo>
                <a:pt x="2307433" y="0"/>
              </a:moveTo>
              <a:lnTo>
                <a:pt x="2307433" y="249447"/>
              </a:lnTo>
              <a:lnTo>
                <a:pt x="0" y="249447"/>
              </a:lnTo>
              <a:lnTo>
                <a:pt x="0" y="366042"/>
              </a:lnTo>
            </a:path>
          </a:pathLst>
        </a:custGeom>
        <a:noFill/>
        <a:ln w="254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05B46CD0-F66F-40BB-B9EC-8A98CEC7D0B3}">
      <dsp:nvSpPr>
        <dsp:cNvPr id="0" name=""/>
        <dsp:cNvSpPr/>
      </dsp:nvSpPr>
      <dsp:spPr>
        <a:xfrm>
          <a:off x="3085017" y="966016"/>
          <a:ext cx="1258600" cy="799211"/>
        </a:xfrm>
        <a:prstGeom prst="roundRect">
          <a:avLst>
            <a:gd name="adj" fmla="val 10000"/>
          </a:avLst>
        </a:prstGeom>
        <a:solidFill>
          <a:schemeClr val="accent2"/>
        </a:solidFill>
        <a:ln w="25400" cap="flat" cmpd="sng" algn="ctr">
          <a:solidFill>
            <a:schemeClr val="accent2">
              <a:shade val="50000"/>
            </a:scheme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BD48720C-1303-497F-9E90-5B46FC8B9A91}">
      <dsp:nvSpPr>
        <dsp:cNvPr id="0" name=""/>
        <dsp:cNvSpPr/>
      </dsp:nvSpPr>
      <dsp:spPr>
        <a:xfrm>
          <a:off x="3224861" y="1098868"/>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Structures de données</a:t>
          </a:r>
        </a:p>
      </dsp:txBody>
      <dsp:txXfrm>
        <a:off x="3248269" y="1122276"/>
        <a:ext cx="1211784" cy="752395"/>
      </dsp:txXfrm>
    </dsp:sp>
    <dsp:sp modelId="{9F7DC5EB-5959-47CA-9CCA-AA931974D318}">
      <dsp:nvSpPr>
        <dsp:cNvPr id="0" name=""/>
        <dsp:cNvSpPr/>
      </dsp:nvSpPr>
      <dsp:spPr>
        <a:xfrm>
          <a:off x="777583" y="2131270"/>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62F20CA2-7782-4611-A040-71A12CD1CCF9}">
      <dsp:nvSpPr>
        <dsp:cNvPr id="0" name=""/>
        <dsp:cNvSpPr/>
      </dsp:nvSpPr>
      <dsp:spPr>
        <a:xfrm>
          <a:off x="917427" y="2264122"/>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Structure de donnée primitive</a:t>
          </a:r>
        </a:p>
      </dsp:txBody>
      <dsp:txXfrm>
        <a:off x="940835" y="2287530"/>
        <a:ext cx="1211784" cy="752395"/>
      </dsp:txXfrm>
    </dsp:sp>
    <dsp:sp modelId="{AFCE9FF7-FF25-4BA3-8A1E-3CB32F9CCAFB}">
      <dsp:nvSpPr>
        <dsp:cNvPr id="0" name=""/>
        <dsp:cNvSpPr/>
      </dsp:nvSpPr>
      <dsp:spPr>
        <a:xfrm>
          <a:off x="8438" y="3296524"/>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3421CABB-AD06-49E6-A274-50F8FAD5F896}">
      <dsp:nvSpPr>
        <dsp:cNvPr id="0" name=""/>
        <dsp:cNvSpPr/>
      </dsp:nvSpPr>
      <dsp:spPr>
        <a:xfrm>
          <a:off x="148283"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Entiers, Réel..</a:t>
          </a:r>
          <a:r>
            <a:rPr lang="fr-FR" sz="1200" kern="1200" dirty="0" err="1"/>
            <a:t>etc</a:t>
          </a:r>
          <a:endParaRPr lang="fr-FR" sz="1200" kern="1200" dirty="0"/>
        </a:p>
      </dsp:txBody>
      <dsp:txXfrm>
        <a:off x="171691" y="3452784"/>
        <a:ext cx="1211784" cy="752395"/>
      </dsp:txXfrm>
    </dsp:sp>
    <dsp:sp modelId="{9F46CD5F-1E74-4D11-B71B-7F089D88A96C}">
      <dsp:nvSpPr>
        <dsp:cNvPr id="0" name=""/>
        <dsp:cNvSpPr/>
      </dsp:nvSpPr>
      <dsp:spPr>
        <a:xfrm>
          <a:off x="1546728" y="3296524"/>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5322E8D4-5F57-4CFF-AE3F-530817E416E8}">
      <dsp:nvSpPr>
        <dsp:cNvPr id="0" name=""/>
        <dsp:cNvSpPr/>
      </dsp:nvSpPr>
      <dsp:spPr>
        <a:xfrm>
          <a:off x="1686572"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Caractères</a:t>
          </a:r>
        </a:p>
      </dsp:txBody>
      <dsp:txXfrm>
        <a:off x="1709980" y="3452784"/>
        <a:ext cx="1211784" cy="752395"/>
      </dsp:txXfrm>
    </dsp:sp>
    <dsp:sp modelId="{187B7DDB-3369-4AF9-8A08-B238D5F0ECE5}">
      <dsp:nvSpPr>
        <dsp:cNvPr id="0" name=""/>
        <dsp:cNvSpPr/>
      </dsp:nvSpPr>
      <dsp:spPr>
        <a:xfrm>
          <a:off x="5392451" y="2131270"/>
          <a:ext cx="1258600" cy="799211"/>
        </a:xfrm>
        <a:prstGeom prst="roundRect">
          <a:avLst>
            <a:gd name="adj" fmla="val 10000"/>
          </a:avLst>
        </a:prstGeom>
        <a:solidFill>
          <a:schemeClr val="accent2"/>
        </a:solidFill>
        <a:ln w="25400" cap="flat" cmpd="sng" algn="ctr">
          <a:solidFill>
            <a:schemeClr val="accent2">
              <a:shade val="50000"/>
            </a:scheme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3655F4F5-04CB-4D97-A509-62C2EDB18908}">
      <dsp:nvSpPr>
        <dsp:cNvPr id="0" name=""/>
        <dsp:cNvSpPr/>
      </dsp:nvSpPr>
      <dsp:spPr>
        <a:xfrm>
          <a:off x="5532295" y="2264122"/>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Structure de donnée non-primitive</a:t>
          </a:r>
        </a:p>
      </dsp:txBody>
      <dsp:txXfrm>
        <a:off x="5555703" y="2287530"/>
        <a:ext cx="1211784" cy="752395"/>
      </dsp:txXfrm>
    </dsp:sp>
    <dsp:sp modelId="{92C551C3-CF8B-4330-A4B0-0F5FDC02CAA4}">
      <dsp:nvSpPr>
        <dsp:cNvPr id="0" name=""/>
        <dsp:cNvSpPr/>
      </dsp:nvSpPr>
      <dsp:spPr>
        <a:xfrm>
          <a:off x="3085017" y="3296524"/>
          <a:ext cx="1258600" cy="799211"/>
        </a:xfrm>
        <a:prstGeom prst="roundRect">
          <a:avLst>
            <a:gd name="adj" fmla="val 10000"/>
          </a:avLst>
        </a:prstGeom>
        <a:solidFill>
          <a:schemeClr val="accent1"/>
        </a:solidFill>
        <a:ln w="25400" cap="flat" cmpd="sng" algn="ctr">
          <a:solidFill>
            <a:schemeClr val="accent1"/>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E37CEFF6-D972-4A84-BB54-B57712FBD98F}">
      <dsp:nvSpPr>
        <dsp:cNvPr id="0" name=""/>
        <dsp:cNvSpPr/>
      </dsp:nvSpPr>
      <dsp:spPr>
        <a:xfrm>
          <a:off x="3224861"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Linéaires : stocké dans un ordre linéaire ou séquentiel</a:t>
          </a:r>
        </a:p>
      </dsp:txBody>
      <dsp:txXfrm>
        <a:off x="3248269" y="3452784"/>
        <a:ext cx="1211784" cy="752395"/>
      </dsp:txXfrm>
    </dsp:sp>
    <dsp:sp modelId="{4EAE465B-12C9-4B1B-B9BC-E64287241C40}">
      <dsp:nvSpPr>
        <dsp:cNvPr id="0" name=""/>
        <dsp:cNvSpPr/>
      </dsp:nvSpPr>
      <dsp:spPr>
        <a:xfrm>
          <a:off x="777583" y="4461778"/>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CB9BCE26-C66B-4703-86DE-2742B4A33081}">
      <dsp:nvSpPr>
        <dsp:cNvPr id="0" name=""/>
        <dsp:cNvSpPr/>
      </dsp:nvSpPr>
      <dsp:spPr>
        <a:xfrm>
          <a:off x="917427"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Tableaux</a:t>
          </a:r>
        </a:p>
      </dsp:txBody>
      <dsp:txXfrm>
        <a:off x="940835" y="4618038"/>
        <a:ext cx="1211784" cy="752395"/>
      </dsp:txXfrm>
    </dsp:sp>
    <dsp:sp modelId="{3E442EA3-C309-4B3B-B9D3-BF3713F5A784}">
      <dsp:nvSpPr>
        <dsp:cNvPr id="0" name=""/>
        <dsp:cNvSpPr/>
      </dsp:nvSpPr>
      <dsp:spPr>
        <a:xfrm>
          <a:off x="2315872" y="4461778"/>
          <a:ext cx="1258600" cy="799211"/>
        </a:xfrm>
        <a:prstGeom prst="roundRect">
          <a:avLst>
            <a:gd name="adj" fmla="val 10000"/>
          </a:avLst>
        </a:prstGeom>
        <a:solidFill>
          <a:srgbClr val="4F81BD">
            <a:hueOff val="0"/>
            <a:satOff val="0"/>
            <a:lumOff val="0"/>
            <a:alphaOff val="0"/>
          </a:srgbClr>
        </a:solidFill>
        <a:ln w="25400" cap="flat" cmpd="sng" algn="ctr">
          <a:solidFill>
            <a:prstClr val="white">
              <a:hueOff val="0"/>
              <a:satOff val="0"/>
              <a:lumOff val="0"/>
              <a:alphaOff val="0"/>
            </a:prst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94712A2D-4EBA-4D15-8FF3-7393E070CE18}">
      <dsp:nvSpPr>
        <dsp:cNvPr id="0" name=""/>
        <dsp:cNvSpPr/>
      </dsp:nvSpPr>
      <dsp:spPr>
        <a:xfrm>
          <a:off x="2455717"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Liste chaînée</a:t>
          </a:r>
        </a:p>
      </dsp:txBody>
      <dsp:txXfrm>
        <a:off x="2479125" y="4618038"/>
        <a:ext cx="1211784" cy="752395"/>
      </dsp:txXfrm>
    </dsp:sp>
    <dsp:sp modelId="{F7385B10-87B1-43E7-9EE0-6ED26D4AF5BB}">
      <dsp:nvSpPr>
        <dsp:cNvPr id="0" name=""/>
        <dsp:cNvSpPr/>
      </dsp:nvSpPr>
      <dsp:spPr>
        <a:xfrm>
          <a:off x="3854161" y="4461778"/>
          <a:ext cx="1258600" cy="799211"/>
        </a:xfrm>
        <a:prstGeom prst="roundRect">
          <a:avLst>
            <a:gd name="adj" fmla="val 10000"/>
          </a:avLst>
        </a:prstGeom>
        <a:solidFill>
          <a:schemeClr val="accent1"/>
        </a:solidFill>
        <a:ln w="25400" cap="flat" cmpd="sng" algn="ctr">
          <a:solidFill>
            <a:schemeClr val="accent1">
              <a:shade val="50000"/>
            </a:schemeClr>
          </a:solidFill>
          <a:prstDash val="solid"/>
          <a:miter/>
        </a:ln>
        <a:effectLst/>
      </dsp:spPr>
      <dsp:style>
        <a:lnRef idx="2">
          <a:schemeClr val="accent1">
            <a:shade val="50000"/>
          </a:schemeClr>
        </a:lnRef>
        <a:fillRef idx="1">
          <a:schemeClr val="accent1"/>
        </a:fillRef>
        <a:effectRef idx="0">
          <a:schemeClr val="accent1"/>
        </a:effectRef>
        <a:fontRef idx="minor">
          <a:schemeClr val="lt1"/>
        </a:fontRef>
      </dsp:style>
    </dsp:sp>
    <dsp:sp modelId="{266C977B-905B-4969-B524-1F2E385E5916}">
      <dsp:nvSpPr>
        <dsp:cNvPr id="0" name=""/>
        <dsp:cNvSpPr/>
      </dsp:nvSpPr>
      <dsp:spPr>
        <a:xfrm>
          <a:off x="3994006"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Pile</a:t>
          </a:r>
        </a:p>
      </dsp:txBody>
      <dsp:txXfrm>
        <a:off x="4017414" y="4618038"/>
        <a:ext cx="1211784" cy="752395"/>
      </dsp:txXfrm>
    </dsp:sp>
    <dsp:sp modelId="{F8106DB5-1792-4D64-8BF8-73A556654789}">
      <dsp:nvSpPr>
        <dsp:cNvPr id="0" name=""/>
        <dsp:cNvSpPr/>
      </dsp:nvSpPr>
      <dsp:spPr>
        <a:xfrm>
          <a:off x="5392451" y="4461778"/>
          <a:ext cx="1258600" cy="799211"/>
        </a:xfrm>
        <a:prstGeom prst="roundRect">
          <a:avLst>
            <a:gd name="adj" fmla="val 10000"/>
          </a:avLst>
        </a:prstGeom>
        <a:solidFill>
          <a:schemeClr val="accent1"/>
        </a:solidFill>
        <a:ln w="25400" cap="flat" cmpd="sng" algn="ctr">
          <a:solidFill>
            <a:schemeClr val="accent1"/>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40753B1C-2377-482A-A5DA-4F8C4098A3F1}">
      <dsp:nvSpPr>
        <dsp:cNvPr id="0" name=""/>
        <dsp:cNvSpPr/>
      </dsp:nvSpPr>
      <dsp:spPr>
        <a:xfrm>
          <a:off x="5532295"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File</a:t>
          </a:r>
        </a:p>
      </dsp:txBody>
      <dsp:txXfrm>
        <a:off x="5555703" y="4618038"/>
        <a:ext cx="1211784" cy="752395"/>
      </dsp:txXfrm>
    </dsp:sp>
    <dsp:sp modelId="{EE848225-81FD-41BE-A309-DAEB1F31256A}">
      <dsp:nvSpPr>
        <dsp:cNvPr id="0" name=""/>
        <dsp:cNvSpPr/>
      </dsp:nvSpPr>
      <dsp:spPr>
        <a:xfrm>
          <a:off x="7699884" y="3296524"/>
          <a:ext cx="1258600" cy="799211"/>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4F6352C4-5A0A-4F3C-A0F1-572DDED71A08}">
      <dsp:nvSpPr>
        <dsp:cNvPr id="0" name=""/>
        <dsp:cNvSpPr/>
      </dsp:nvSpPr>
      <dsp:spPr>
        <a:xfrm>
          <a:off x="7839729"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Non-linéaires: non stocké dans un ordre séquentiel</a:t>
          </a:r>
        </a:p>
      </dsp:txBody>
      <dsp:txXfrm>
        <a:off x="7863137" y="3452784"/>
        <a:ext cx="1211784" cy="752395"/>
      </dsp:txXfrm>
    </dsp:sp>
    <dsp:sp modelId="{E2EA30EE-761E-47AA-BE10-747F1B6D3F09}">
      <dsp:nvSpPr>
        <dsp:cNvPr id="0" name=""/>
        <dsp:cNvSpPr/>
      </dsp:nvSpPr>
      <dsp:spPr>
        <a:xfrm>
          <a:off x="6930740" y="4461778"/>
          <a:ext cx="1258600" cy="799211"/>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A325D539-AB84-494D-9752-F47FF3371F73}">
      <dsp:nvSpPr>
        <dsp:cNvPr id="0" name=""/>
        <dsp:cNvSpPr/>
      </dsp:nvSpPr>
      <dsp:spPr>
        <a:xfrm>
          <a:off x="7070584"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Arbres</a:t>
          </a:r>
        </a:p>
      </dsp:txBody>
      <dsp:txXfrm>
        <a:off x="7093992" y="4618038"/>
        <a:ext cx="1211784" cy="752395"/>
      </dsp:txXfrm>
    </dsp:sp>
    <dsp:sp modelId="{E37DD4B6-3D6A-448B-89FE-5ECCBBA911BA}">
      <dsp:nvSpPr>
        <dsp:cNvPr id="0" name=""/>
        <dsp:cNvSpPr/>
      </dsp:nvSpPr>
      <dsp:spPr>
        <a:xfrm>
          <a:off x="8469029" y="4461778"/>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8E6860F0-BA0F-4572-84E7-7289A09DC9E7}">
      <dsp:nvSpPr>
        <dsp:cNvPr id="0" name=""/>
        <dsp:cNvSpPr/>
      </dsp:nvSpPr>
      <dsp:spPr>
        <a:xfrm>
          <a:off x="8608873"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Graphes</a:t>
          </a:r>
        </a:p>
      </dsp:txBody>
      <dsp:txXfrm>
        <a:off x="8632281" y="4618038"/>
        <a:ext cx="1211784" cy="75239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58CD833E-418A-45BA-93A0-A9E4BEDEEF7D}" type="datetimeFigureOut">
              <a:rPr lang="en-GB" smtClean="0"/>
              <a:t>18/05/2023</a:t>
            </a:fld>
            <a:endParaRPr lang="en-GB"/>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2F1577D6-5A89-4579-B782-9F115D6976CC}" type="slidenum">
              <a:rPr lang="en-GB" smtClean="0"/>
              <a:t>‹#›</a:t>
            </a:fld>
            <a:endParaRPr lang="en-GB"/>
          </a:p>
        </p:txBody>
      </p:sp>
    </p:spTree>
    <p:extLst>
      <p:ext uri="{BB962C8B-B14F-4D97-AF65-F5344CB8AC3E}">
        <p14:creationId xmlns:p14="http://schemas.microsoft.com/office/powerpoint/2010/main" val="318848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a:t>
            </a:fld>
            <a:endParaRPr lang="en-GB"/>
          </a:p>
        </p:txBody>
      </p:sp>
    </p:spTree>
    <p:extLst>
      <p:ext uri="{BB962C8B-B14F-4D97-AF65-F5344CB8AC3E}">
        <p14:creationId xmlns:p14="http://schemas.microsoft.com/office/powerpoint/2010/main" val="1711638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13</a:t>
            </a:fld>
            <a:endParaRPr lang="en-GB"/>
          </a:p>
        </p:txBody>
      </p:sp>
    </p:spTree>
    <p:extLst>
      <p:ext uri="{BB962C8B-B14F-4D97-AF65-F5344CB8AC3E}">
        <p14:creationId xmlns:p14="http://schemas.microsoft.com/office/powerpoint/2010/main" val="1959306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14</a:t>
            </a:fld>
            <a:endParaRPr lang="en-GB"/>
          </a:p>
        </p:txBody>
      </p:sp>
    </p:spTree>
    <p:extLst>
      <p:ext uri="{BB962C8B-B14F-4D97-AF65-F5344CB8AC3E}">
        <p14:creationId xmlns:p14="http://schemas.microsoft.com/office/powerpoint/2010/main" val="4195429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15</a:t>
            </a:fld>
            <a:endParaRPr lang="en-GB"/>
          </a:p>
        </p:txBody>
      </p:sp>
    </p:spTree>
    <p:extLst>
      <p:ext uri="{BB962C8B-B14F-4D97-AF65-F5344CB8AC3E}">
        <p14:creationId xmlns:p14="http://schemas.microsoft.com/office/powerpoint/2010/main" val="2419725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2F1577D6-5A89-4579-B782-9F115D6976CC}" type="slidenum">
              <a:rPr lang="en-GB" smtClean="0"/>
              <a:t>16</a:t>
            </a:fld>
            <a:endParaRPr lang="en-GB"/>
          </a:p>
        </p:txBody>
      </p:sp>
    </p:spTree>
    <p:extLst>
      <p:ext uri="{BB962C8B-B14F-4D97-AF65-F5344CB8AC3E}">
        <p14:creationId xmlns:p14="http://schemas.microsoft.com/office/powerpoint/2010/main" val="2358761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17</a:t>
            </a:fld>
            <a:endParaRPr lang="en-GB"/>
          </a:p>
        </p:txBody>
      </p:sp>
    </p:spTree>
    <p:extLst>
      <p:ext uri="{BB962C8B-B14F-4D97-AF65-F5344CB8AC3E}">
        <p14:creationId xmlns:p14="http://schemas.microsoft.com/office/powerpoint/2010/main" val="2834063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19</a:t>
            </a:fld>
            <a:endParaRPr lang="en-GB"/>
          </a:p>
        </p:txBody>
      </p:sp>
    </p:spTree>
    <p:extLst>
      <p:ext uri="{BB962C8B-B14F-4D97-AF65-F5344CB8AC3E}">
        <p14:creationId xmlns:p14="http://schemas.microsoft.com/office/powerpoint/2010/main" val="777527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20</a:t>
            </a:fld>
            <a:endParaRPr lang="en-GB"/>
          </a:p>
        </p:txBody>
      </p:sp>
    </p:spTree>
    <p:extLst>
      <p:ext uri="{BB962C8B-B14F-4D97-AF65-F5344CB8AC3E}">
        <p14:creationId xmlns:p14="http://schemas.microsoft.com/office/powerpoint/2010/main" val="4029848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21</a:t>
            </a:fld>
            <a:endParaRPr lang="en-GB"/>
          </a:p>
        </p:txBody>
      </p:sp>
    </p:spTree>
    <p:extLst>
      <p:ext uri="{BB962C8B-B14F-4D97-AF65-F5344CB8AC3E}">
        <p14:creationId xmlns:p14="http://schemas.microsoft.com/office/powerpoint/2010/main" val="29656399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22</a:t>
            </a:fld>
            <a:endParaRPr lang="en-GB"/>
          </a:p>
        </p:txBody>
      </p:sp>
    </p:spTree>
    <p:extLst>
      <p:ext uri="{BB962C8B-B14F-4D97-AF65-F5344CB8AC3E}">
        <p14:creationId xmlns:p14="http://schemas.microsoft.com/office/powerpoint/2010/main" val="1795590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23</a:t>
            </a:fld>
            <a:endParaRPr lang="en-GB"/>
          </a:p>
        </p:txBody>
      </p:sp>
    </p:spTree>
    <p:extLst>
      <p:ext uri="{BB962C8B-B14F-4D97-AF65-F5344CB8AC3E}">
        <p14:creationId xmlns:p14="http://schemas.microsoft.com/office/powerpoint/2010/main" val="1301663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a:t>
            </a:fld>
            <a:endParaRPr lang="en-GB"/>
          </a:p>
        </p:txBody>
      </p:sp>
    </p:spTree>
    <p:extLst>
      <p:ext uri="{BB962C8B-B14F-4D97-AF65-F5344CB8AC3E}">
        <p14:creationId xmlns:p14="http://schemas.microsoft.com/office/powerpoint/2010/main" val="2455604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24</a:t>
            </a:fld>
            <a:endParaRPr lang="en-GB"/>
          </a:p>
        </p:txBody>
      </p:sp>
    </p:spTree>
    <p:extLst>
      <p:ext uri="{BB962C8B-B14F-4D97-AF65-F5344CB8AC3E}">
        <p14:creationId xmlns:p14="http://schemas.microsoft.com/office/powerpoint/2010/main" val="40207782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26</a:t>
            </a:fld>
            <a:endParaRPr lang="en-GB"/>
          </a:p>
        </p:txBody>
      </p:sp>
    </p:spTree>
    <p:extLst>
      <p:ext uri="{BB962C8B-B14F-4D97-AF65-F5344CB8AC3E}">
        <p14:creationId xmlns:p14="http://schemas.microsoft.com/office/powerpoint/2010/main" val="23069584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27</a:t>
            </a:fld>
            <a:endParaRPr lang="en-GB"/>
          </a:p>
        </p:txBody>
      </p:sp>
    </p:spTree>
    <p:extLst>
      <p:ext uri="{BB962C8B-B14F-4D97-AF65-F5344CB8AC3E}">
        <p14:creationId xmlns:p14="http://schemas.microsoft.com/office/powerpoint/2010/main" val="39434705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28</a:t>
            </a:fld>
            <a:endParaRPr lang="en-GB"/>
          </a:p>
        </p:txBody>
      </p:sp>
    </p:spTree>
    <p:extLst>
      <p:ext uri="{BB962C8B-B14F-4D97-AF65-F5344CB8AC3E}">
        <p14:creationId xmlns:p14="http://schemas.microsoft.com/office/powerpoint/2010/main" val="18870562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29</a:t>
            </a:fld>
            <a:endParaRPr lang="en-GB"/>
          </a:p>
        </p:txBody>
      </p:sp>
    </p:spTree>
    <p:extLst>
      <p:ext uri="{BB962C8B-B14F-4D97-AF65-F5344CB8AC3E}">
        <p14:creationId xmlns:p14="http://schemas.microsoft.com/office/powerpoint/2010/main" val="40872967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30</a:t>
            </a:fld>
            <a:endParaRPr lang="en-GB"/>
          </a:p>
        </p:txBody>
      </p:sp>
    </p:spTree>
    <p:extLst>
      <p:ext uri="{BB962C8B-B14F-4D97-AF65-F5344CB8AC3E}">
        <p14:creationId xmlns:p14="http://schemas.microsoft.com/office/powerpoint/2010/main" val="9129622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31</a:t>
            </a:fld>
            <a:endParaRPr lang="en-GB"/>
          </a:p>
        </p:txBody>
      </p:sp>
    </p:spTree>
    <p:extLst>
      <p:ext uri="{BB962C8B-B14F-4D97-AF65-F5344CB8AC3E}">
        <p14:creationId xmlns:p14="http://schemas.microsoft.com/office/powerpoint/2010/main" val="18379507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32</a:t>
            </a:fld>
            <a:endParaRPr lang="en-GB"/>
          </a:p>
        </p:txBody>
      </p:sp>
    </p:spTree>
    <p:extLst>
      <p:ext uri="{BB962C8B-B14F-4D97-AF65-F5344CB8AC3E}">
        <p14:creationId xmlns:p14="http://schemas.microsoft.com/office/powerpoint/2010/main" val="24817597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33</a:t>
            </a:fld>
            <a:endParaRPr lang="en-GB"/>
          </a:p>
        </p:txBody>
      </p:sp>
    </p:spTree>
    <p:extLst>
      <p:ext uri="{BB962C8B-B14F-4D97-AF65-F5344CB8AC3E}">
        <p14:creationId xmlns:p14="http://schemas.microsoft.com/office/powerpoint/2010/main" val="3076322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4</a:t>
            </a:fld>
            <a:endParaRPr lang="en-GB"/>
          </a:p>
        </p:txBody>
      </p:sp>
    </p:spTree>
    <p:extLst>
      <p:ext uri="{BB962C8B-B14F-4D97-AF65-F5344CB8AC3E}">
        <p14:creationId xmlns:p14="http://schemas.microsoft.com/office/powerpoint/2010/main" val="1081444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7</a:t>
            </a:fld>
            <a:endParaRPr lang="en-GB"/>
          </a:p>
        </p:txBody>
      </p:sp>
    </p:spTree>
    <p:extLst>
      <p:ext uri="{BB962C8B-B14F-4D97-AF65-F5344CB8AC3E}">
        <p14:creationId xmlns:p14="http://schemas.microsoft.com/office/powerpoint/2010/main" val="2536813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8</a:t>
            </a:fld>
            <a:endParaRPr lang="en-GB"/>
          </a:p>
        </p:txBody>
      </p:sp>
    </p:spTree>
    <p:extLst>
      <p:ext uri="{BB962C8B-B14F-4D97-AF65-F5344CB8AC3E}">
        <p14:creationId xmlns:p14="http://schemas.microsoft.com/office/powerpoint/2010/main" val="1395510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9</a:t>
            </a:fld>
            <a:endParaRPr lang="en-GB"/>
          </a:p>
        </p:txBody>
      </p:sp>
    </p:spTree>
    <p:extLst>
      <p:ext uri="{BB962C8B-B14F-4D97-AF65-F5344CB8AC3E}">
        <p14:creationId xmlns:p14="http://schemas.microsoft.com/office/powerpoint/2010/main" val="2306958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10</a:t>
            </a:fld>
            <a:endParaRPr lang="en-GB"/>
          </a:p>
        </p:txBody>
      </p:sp>
    </p:spTree>
    <p:extLst>
      <p:ext uri="{BB962C8B-B14F-4D97-AF65-F5344CB8AC3E}">
        <p14:creationId xmlns:p14="http://schemas.microsoft.com/office/powerpoint/2010/main" val="2246753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11</a:t>
            </a:fld>
            <a:endParaRPr lang="en-GB"/>
          </a:p>
        </p:txBody>
      </p:sp>
    </p:spTree>
    <p:extLst>
      <p:ext uri="{BB962C8B-B14F-4D97-AF65-F5344CB8AC3E}">
        <p14:creationId xmlns:p14="http://schemas.microsoft.com/office/powerpoint/2010/main" val="976925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12</a:t>
            </a:fld>
            <a:endParaRPr lang="en-GB"/>
          </a:p>
        </p:txBody>
      </p:sp>
    </p:spTree>
    <p:extLst>
      <p:ext uri="{BB962C8B-B14F-4D97-AF65-F5344CB8AC3E}">
        <p14:creationId xmlns:p14="http://schemas.microsoft.com/office/powerpoint/2010/main" val="1891882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1"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2"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5"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7"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9"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0"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1"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2"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3"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4"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5"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7"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9"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entered Text">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6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0"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68"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9"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0"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2"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3"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4"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6"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7"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0"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2"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84"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5"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6"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7"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8"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9"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2"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4"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6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7"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73"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4"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5"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77"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8"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9"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3.jpg"/><Relationship Id="rId2" Type="http://schemas.openxmlformats.org/officeDocument/2006/relationships/slideLayout" Target="../slideLayouts/slideLayout14.xml"/><Relationship Id="rId16" Type="http://schemas.openxmlformats.org/officeDocument/2006/relationships/image" Target="../media/image2.jp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4.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Click to edit the title text format</a:t>
            </a:r>
          </a:p>
        </p:txBody>
      </p:sp>
      <p:sp>
        <p:nvSpPr>
          <p:cNvPr id="51" name="PlaceHolder 2"/>
          <p:cNvSpPr>
            <a:spLocks noGrp="1"/>
          </p:cNvSpPr>
          <p:nvPr>
            <p:ph type="body"/>
          </p:nvPr>
        </p:nvSpPr>
        <p:spPr>
          <a:xfrm>
            <a:off x="504000" y="1152000"/>
            <a:ext cx="9071640" cy="5663880"/>
          </a:xfrm>
          <a:prstGeom prst="rect">
            <a:avLst/>
          </a:prstGeom>
        </p:spPr>
        <p:txBody>
          <a:bodyPr lIns="0" tIns="0" rIns="0" bIns="0">
            <a:normAutofit/>
          </a:bodyPr>
          <a:lstStyle/>
          <a:p>
            <a:pPr marL="432000" indent="-324000">
              <a:spcBef>
                <a:spcPts val="938"/>
              </a:spcBef>
              <a:buSzPct val="100000"/>
              <a:buBlip>
                <a:blip r:embed="rId14"/>
              </a:buBlip>
            </a:pPr>
            <a:r>
              <a:rPr lang="en-GB" sz="2670" b="0" strike="noStrike" spc="-1">
                <a:solidFill>
                  <a:srgbClr val="000000"/>
                </a:solidFill>
                <a:latin typeface="Arial"/>
              </a:rPr>
              <a:t>Click to edit the outline text format</a:t>
            </a:r>
          </a:p>
          <a:p>
            <a:pPr marL="864000" lvl="1" indent="-324000">
              <a:spcBef>
                <a:spcPts val="1508"/>
              </a:spcBef>
              <a:buClr>
                <a:srgbClr val="000000"/>
              </a:buClr>
              <a:buSzPct val="45000"/>
              <a:buFont typeface="Wingdings" charset="2"/>
              <a:buChar char=""/>
            </a:pPr>
            <a:r>
              <a:rPr lang="en-GB" sz="2400" b="0" strike="noStrike" spc="-1">
                <a:solidFill>
                  <a:srgbClr val="000000"/>
                </a:solidFill>
                <a:latin typeface="Arial"/>
              </a:rPr>
              <a:t>Second Outline Level</a:t>
            </a:r>
          </a:p>
          <a:p>
            <a:pPr marL="1296000" lvl="2" indent="-288000">
              <a:spcBef>
                <a:spcPts val="1134"/>
              </a:spcBef>
              <a:buClr>
                <a:srgbClr val="000000"/>
              </a:buClr>
              <a:buSzPct val="45000"/>
              <a:buFont typeface="Wingdings" charset="2"/>
              <a:buChar char=""/>
            </a:pPr>
            <a:r>
              <a:rPr lang="en-GB" sz="2130" b="0" strike="noStrike" spc="-1">
                <a:solidFill>
                  <a:srgbClr val="000000"/>
                </a:solidFill>
                <a:latin typeface="Arial"/>
              </a:rPr>
              <a:t>Third Outline Level</a:t>
            </a:r>
          </a:p>
          <a:p>
            <a:pPr marL="1728000" lvl="3" indent="-216000">
              <a:spcBef>
                <a:spcPts val="754"/>
              </a:spcBef>
              <a:buClr>
                <a:srgbClr val="000000"/>
              </a:buClr>
              <a:buSzPct val="75000"/>
              <a:buFont typeface="Symbol" charset="2"/>
              <a:buChar char=""/>
            </a:pPr>
            <a:r>
              <a:rPr lang="en-GB" sz="2000" b="0" strike="noStrike" spc="-1">
                <a:solidFill>
                  <a:srgbClr val="000000"/>
                </a:solidFill>
                <a:latin typeface="Arial"/>
              </a:rPr>
              <a:t>Fourth Outline Level</a:t>
            </a:r>
          </a:p>
          <a:p>
            <a:pPr marL="2160000" lvl="4" indent="-216000">
              <a:spcBef>
                <a:spcPts val="377"/>
              </a:spcBef>
              <a:buClr>
                <a:srgbClr val="000000"/>
              </a:buClr>
              <a:buSzPct val="45000"/>
              <a:buFont typeface="Wingdings" charset="2"/>
              <a:buChar char=""/>
            </a:pPr>
            <a:r>
              <a:rPr lang="en-GB" sz="1870" b="0" strike="noStrike" spc="-1">
                <a:solidFill>
                  <a:srgbClr val="000000"/>
                </a:solidFill>
                <a:latin typeface="Arial"/>
              </a:rPr>
              <a:t>Fifth Outline Level</a:t>
            </a:r>
          </a:p>
          <a:p>
            <a:pPr marL="2592000" lvl="5" indent="-216000">
              <a:spcBef>
                <a:spcPts val="377"/>
              </a:spcBef>
              <a:buClr>
                <a:srgbClr val="000000"/>
              </a:buClr>
              <a:buSzPct val="45000"/>
              <a:buFont typeface="Wingdings" charset="2"/>
              <a:buChar char=""/>
            </a:pPr>
            <a:r>
              <a:rPr lang="en-GB" sz="1740" b="0" strike="noStrike" spc="-1">
                <a:solidFill>
                  <a:srgbClr val="000000"/>
                </a:solidFill>
                <a:latin typeface="Arial"/>
              </a:rPr>
              <a:t>Sixth Outline Level</a:t>
            </a:r>
          </a:p>
          <a:p>
            <a:pPr marL="3024000" lvl="6" indent="-216000">
              <a:spcBef>
                <a:spcPts val="377"/>
              </a:spcBef>
              <a:buClr>
                <a:srgbClr val="000000"/>
              </a:buClr>
              <a:buSzPct val="45000"/>
              <a:buFont typeface="Wingdings" charset="2"/>
              <a:buChar char=""/>
            </a:pPr>
            <a:r>
              <a:rPr lang="en-GB" sz="1600" b="0" strike="noStrike" spc="-1">
                <a:solidFill>
                  <a:srgbClr val="000000"/>
                </a:solidFill>
                <a:latin typeface="Arial"/>
              </a:rPr>
              <a:t>Seventh Outline Level</a:t>
            </a:r>
          </a:p>
        </p:txBody>
      </p:sp>
      <p:sp>
        <p:nvSpPr>
          <p:cNvPr id="52" name="Line 3"/>
          <p:cNvSpPr/>
          <p:nvPr/>
        </p:nvSpPr>
        <p:spPr>
          <a:xfrm flipV="1">
            <a:off x="476280" y="100800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56" name="TextShape 6"/>
          <p:cNvSpPr txBox="1"/>
          <p:nvPr/>
        </p:nvSpPr>
        <p:spPr>
          <a:xfrm>
            <a:off x="6003720" y="6864480"/>
            <a:ext cx="2348280" cy="520920"/>
          </a:xfrm>
          <a:prstGeom prst="rect">
            <a:avLst/>
          </a:prstGeom>
          <a:noFill/>
          <a:ln>
            <a:noFill/>
          </a:ln>
        </p:spPr>
        <p:txBody>
          <a:bodyPr lIns="90000" tIns="45000" rIns="90000" bIns="45000">
            <a:noAutofit/>
          </a:bodyPr>
          <a:lstStyle/>
          <a:p>
            <a:pPr algn="r"/>
            <a:fld id="{951B3ACC-807C-47ED-95C1-612D1C2E504A}" type="slidenum">
              <a:rPr lang="en-GB" sz="1400" b="0" strike="noStrike" spc="-1">
                <a:latin typeface="Arial"/>
              </a:rPr>
              <a:t>‹#›</a:t>
            </a:fld>
            <a:endParaRPr lang="en-GB" sz="1400" b="0" strike="noStrike" spc="-1">
              <a:latin typeface="Arial"/>
            </a:endParaRPr>
          </a:p>
        </p:txBody>
      </p:sp>
      <p:sp>
        <p:nvSpPr>
          <p:cNvPr id="58" name="Line 7"/>
          <p:cNvSpPr/>
          <p:nvPr/>
        </p:nvSpPr>
        <p:spPr>
          <a:xfrm flipH="1">
            <a:off x="50436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pic>
        <p:nvPicPr>
          <p:cNvPr id="10" name="Image 9">
            <a:extLst>
              <a:ext uri="{FF2B5EF4-FFF2-40B4-BE49-F238E27FC236}">
                <a16:creationId xmlns:a16="http://schemas.microsoft.com/office/drawing/2014/main" id="{B131E32A-3D2C-4C81-AD5A-76C8753E5F1C}"/>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1" name="Image 10">
            <a:extLst>
              <a:ext uri="{FF2B5EF4-FFF2-40B4-BE49-F238E27FC236}">
                <a16:creationId xmlns:a16="http://schemas.microsoft.com/office/drawing/2014/main" id="{43274CF0-60B7-4EAD-A53A-35537DEFED90}"/>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2" name="PlaceHolder 1"/>
          <p:cNvSpPr>
            <a:spLocks noGrp="1"/>
          </p:cNvSpPr>
          <p:nvPr>
            <p:ph type="title"/>
          </p:nvPr>
        </p:nvSpPr>
        <p:spPr>
          <a:xfrm>
            <a:off x="576000" y="452520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Cliquez pour éditer le format du texte-titre</a:t>
            </a:r>
          </a:p>
        </p:txBody>
      </p:sp>
      <p:sp>
        <p:nvSpPr>
          <p:cNvPr id="143" name="PlaceHolder 2"/>
          <p:cNvSpPr>
            <a:spLocks noGrp="1"/>
          </p:cNvSpPr>
          <p:nvPr>
            <p:ph type="body"/>
          </p:nvPr>
        </p:nvSpPr>
        <p:spPr>
          <a:xfrm>
            <a:off x="575640" y="5184000"/>
            <a:ext cx="9000000" cy="1440000"/>
          </a:xfrm>
          <a:prstGeom prst="rect">
            <a:avLst/>
          </a:prstGeom>
        </p:spPr>
        <p:txBody>
          <a:bodyPr lIns="0" tIns="0" rIns="0" bIns="0">
            <a:normAutofit fontScale="41000"/>
          </a:bodyPr>
          <a:lstStyle/>
          <a:p>
            <a:pPr marL="432000" indent="-324000">
              <a:spcBef>
                <a:spcPts val="1885"/>
              </a:spcBef>
              <a:buSzPct val="100000"/>
              <a:buBlip>
                <a:blip r:embed="rId14"/>
              </a:buBlip>
            </a:pPr>
            <a:r>
              <a:rPr lang="en-GB" sz="2670" b="0" strike="noStrike" spc="-1">
                <a:latin typeface="Arial"/>
              </a:rPr>
              <a:t>Cliquez pour éditer le format du plan de texte</a:t>
            </a:r>
          </a:p>
          <a:p>
            <a:pPr marL="864000" lvl="1" indent="-324000">
              <a:spcBef>
                <a:spcPts val="1508"/>
              </a:spcBef>
              <a:buSzPct val="100000"/>
              <a:buBlip>
                <a:blip r:embed="rId15"/>
              </a:buBlip>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600" b="0" strike="noStrike" spc="-1">
                <a:latin typeface="Arial"/>
              </a:rPr>
              <a:t>Sixième niveau de plan</a:t>
            </a:r>
          </a:p>
          <a:p>
            <a:pPr marL="3024000" lvl="6" indent="-216000">
              <a:spcBef>
                <a:spcPts val="377"/>
              </a:spcBef>
              <a:buClr>
                <a:srgbClr val="000000"/>
              </a:buClr>
              <a:buSzPct val="45000"/>
              <a:buFont typeface="Wingdings" charset="2"/>
              <a:buChar char=""/>
            </a:pPr>
            <a:r>
              <a:rPr lang="en-GB" sz="1400" b="0" strike="noStrike" spc="-1">
                <a:latin typeface="Arial"/>
              </a:rPr>
              <a:t>Septième niveau de plan</a:t>
            </a:r>
          </a:p>
        </p:txBody>
      </p:sp>
      <p:sp>
        <p:nvSpPr>
          <p:cNvPr id="144" name="PlaceHolder 3"/>
          <p:cNvSpPr>
            <a:spLocks noGrp="1"/>
          </p:cNvSpPr>
          <p:nvPr>
            <p:ph type="dt"/>
          </p:nvPr>
        </p:nvSpPr>
        <p:spPr>
          <a:xfrm>
            <a:off x="2987640" y="6886800"/>
            <a:ext cx="1764000" cy="520920"/>
          </a:xfrm>
          <a:prstGeom prst="rect">
            <a:avLst/>
          </a:prstGeom>
        </p:spPr>
        <p:txBody>
          <a:bodyPr lIns="0" tIns="0" rIns="0" bIns="0">
            <a:noAutofit/>
          </a:bodyPr>
          <a:lstStyle/>
          <a:p>
            <a:r>
              <a:rPr lang="en-GB" sz="1400" b="0" strike="noStrike" spc="-1">
                <a:latin typeface="Times New Roman"/>
              </a:rPr>
              <a:t>&lt;date/heure&gt;</a:t>
            </a:r>
          </a:p>
        </p:txBody>
      </p:sp>
      <p:sp>
        <p:nvSpPr>
          <p:cNvPr id="145" name="PlaceHolder 4"/>
          <p:cNvSpPr>
            <a:spLocks noGrp="1"/>
          </p:cNvSpPr>
          <p:nvPr>
            <p:ph type="ftr"/>
          </p:nvPr>
        </p:nvSpPr>
        <p:spPr>
          <a:xfrm>
            <a:off x="4023000" y="6886800"/>
            <a:ext cx="3195000" cy="520920"/>
          </a:xfrm>
          <a:prstGeom prst="rect">
            <a:avLst/>
          </a:prstGeom>
        </p:spPr>
        <p:txBody>
          <a:bodyPr lIns="0" tIns="0" rIns="0" bIns="0">
            <a:noAutofit/>
          </a:bodyPr>
          <a:lstStyle/>
          <a:p>
            <a:pPr algn="ctr"/>
            <a:r>
              <a:rPr lang="en-GB" sz="1400" b="0" strike="noStrike" spc="-1">
                <a:latin typeface="Times New Roman"/>
              </a:rPr>
              <a:t>&lt;pied de page&gt;</a:t>
            </a:r>
          </a:p>
        </p:txBody>
      </p:sp>
      <p:sp>
        <p:nvSpPr>
          <p:cNvPr id="146" name="PlaceHolder 5"/>
          <p:cNvSpPr>
            <a:spLocks noGrp="1"/>
          </p:cNvSpPr>
          <p:nvPr>
            <p:ph type="sldNum"/>
          </p:nvPr>
        </p:nvSpPr>
        <p:spPr>
          <a:xfrm>
            <a:off x="6003000" y="6863760"/>
            <a:ext cx="2348280" cy="520920"/>
          </a:xfrm>
          <a:prstGeom prst="rect">
            <a:avLst/>
          </a:prstGeom>
        </p:spPr>
        <p:txBody>
          <a:bodyPr lIns="0" tIns="0" rIns="0" bIns="0">
            <a:noAutofit/>
          </a:bodyPr>
          <a:lstStyle/>
          <a:p>
            <a:pPr algn="r"/>
            <a:fld id="{78CE8143-A12A-4A69-A6C7-3CDCCE9CF08B}" type="slidenum">
              <a:rPr lang="en-GB" sz="1400" b="0" strike="noStrike" spc="-1">
                <a:latin typeface="Times New Roman"/>
              </a:rPr>
              <a:t>‹#›</a:t>
            </a:fld>
            <a:endParaRPr lang="en-GB" sz="1400" b="0" strike="noStrike" spc="-1">
              <a:latin typeface="Times New Roman"/>
            </a:endParaRPr>
          </a:p>
        </p:txBody>
      </p:sp>
      <p:sp>
        <p:nvSpPr>
          <p:cNvPr id="147" name="Line 6"/>
          <p:cNvSpPr/>
          <p:nvPr/>
        </p:nvSpPr>
        <p:spPr>
          <a:xfrm flipH="1">
            <a:off x="50364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50" name="Line 7"/>
          <p:cNvSpPr/>
          <p:nvPr/>
        </p:nvSpPr>
        <p:spPr>
          <a:xfrm flipV="1">
            <a:off x="2923920" y="355176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51" name="TextShape 8"/>
          <p:cNvSpPr txBox="1"/>
          <p:nvPr/>
        </p:nvSpPr>
        <p:spPr>
          <a:xfrm>
            <a:off x="1632857" y="1919880"/>
            <a:ext cx="8122783" cy="1681200"/>
          </a:xfrm>
          <a:prstGeom prst="rect">
            <a:avLst/>
          </a:prstGeom>
          <a:noFill/>
          <a:ln>
            <a:noFill/>
          </a:ln>
        </p:spPr>
        <p:txBody>
          <a:bodyPr lIns="90000" tIns="45000" rIns="90000" bIns="45000">
            <a:noAutofit/>
          </a:bodyPr>
          <a:lstStyle/>
          <a:p>
            <a:r>
              <a:rPr lang="fr-FR" sz="3740" b="0" strike="noStrike" spc="-1" noProof="0" dirty="0">
                <a:solidFill>
                  <a:srgbClr val="666666"/>
                </a:solidFill>
                <a:latin typeface="Arial"/>
              </a:rPr>
              <a:t>Programmation</a:t>
            </a:r>
            <a:r>
              <a:rPr lang="en-GB" sz="3740" b="0" strike="noStrike" spc="-1" dirty="0">
                <a:solidFill>
                  <a:srgbClr val="666666"/>
                </a:solidFill>
                <a:latin typeface="Arial"/>
              </a:rPr>
              <a:t> &amp; </a:t>
            </a:r>
            <a:r>
              <a:rPr lang="fr-FR" sz="3740" b="0" strike="noStrike" spc="-1" noProof="0" dirty="0">
                <a:solidFill>
                  <a:srgbClr val="666666"/>
                </a:solidFill>
                <a:latin typeface="Arial"/>
              </a:rPr>
              <a:t>Algorithmique</a:t>
            </a:r>
            <a:r>
              <a:rPr lang="en-GB" sz="3740" b="0" strike="noStrike" spc="-1" dirty="0">
                <a:solidFill>
                  <a:srgbClr val="666666"/>
                </a:solidFill>
                <a:latin typeface="Arial"/>
              </a:rPr>
              <a:t> II</a:t>
            </a:r>
            <a:endParaRPr lang="en-GB" sz="3740" b="0" strike="noStrike" spc="-1" dirty="0">
              <a:latin typeface="Arial"/>
            </a:endParaRPr>
          </a:p>
          <a:p>
            <a:endParaRPr lang="en-GB" sz="3740" b="0" strike="noStrike" spc="-1" dirty="0">
              <a:latin typeface="Arial"/>
            </a:endParaRPr>
          </a:p>
          <a:p>
            <a:endParaRPr lang="en-GB" sz="3740" b="0" strike="noStrike" spc="-1" dirty="0">
              <a:latin typeface="Arial"/>
            </a:endParaRPr>
          </a:p>
        </p:txBody>
      </p:sp>
      <p:sp>
        <p:nvSpPr>
          <p:cNvPr id="152" name="Line 9"/>
          <p:cNvSpPr/>
          <p:nvPr/>
        </p:nvSpPr>
        <p:spPr>
          <a:xfrm flipV="1">
            <a:off x="503280" y="671760"/>
            <a:ext cx="0" cy="619200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53" name="TextShape 10"/>
          <p:cNvSpPr txBox="1"/>
          <p:nvPr/>
        </p:nvSpPr>
        <p:spPr>
          <a:xfrm rot="16200600">
            <a:off x="-1790640" y="4322160"/>
            <a:ext cx="4067640" cy="415080"/>
          </a:xfrm>
          <a:prstGeom prst="rect">
            <a:avLst/>
          </a:prstGeom>
          <a:solidFill>
            <a:srgbClr val="E8E8E8"/>
          </a:solidFill>
          <a:ln>
            <a:noFill/>
          </a:ln>
        </p:spPr>
        <p:txBody>
          <a:bodyPr lIns="90000" tIns="45000" rIns="90000" bIns="45000" anchor="ctr">
            <a:noAutofit/>
          </a:bodyPr>
          <a:lstStyle/>
          <a:p>
            <a:pPr algn="just"/>
            <a:r>
              <a:rPr lang="en-GB" sz="1050" b="0" strike="noStrike" spc="-1">
                <a:latin typeface="Arial"/>
              </a:rPr>
              <a:t>Course descriptions : semester 2, Data Science and Big Data.. </a:t>
            </a:r>
          </a:p>
        </p:txBody>
      </p:sp>
      <p:pic>
        <p:nvPicPr>
          <p:cNvPr id="15" name="Image 14">
            <a:extLst>
              <a:ext uri="{FF2B5EF4-FFF2-40B4-BE49-F238E27FC236}">
                <a16:creationId xmlns:a16="http://schemas.microsoft.com/office/drawing/2014/main" id="{7FF310CE-A2B9-4E62-B454-804B31C6E095}"/>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6" name="Image 15">
            <a:extLst>
              <a:ext uri="{FF2B5EF4-FFF2-40B4-BE49-F238E27FC236}">
                <a16:creationId xmlns:a16="http://schemas.microsoft.com/office/drawing/2014/main" id="{AF464D8C-9331-416B-971B-95E88AEBDE27}"/>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2"/>
          <p:cNvSpPr txBox="1"/>
          <p:nvPr/>
        </p:nvSpPr>
        <p:spPr>
          <a:xfrm>
            <a:off x="2895600" y="2685560"/>
            <a:ext cx="7019925" cy="849240"/>
          </a:xfrm>
          <a:prstGeom prst="rect">
            <a:avLst/>
          </a:prstGeom>
          <a:noFill/>
          <a:ln>
            <a:noFill/>
          </a:ln>
        </p:spPr>
        <p:txBody>
          <a:bodyPr lIns="90000" tIns="45000" rIns="90000" bIns="45000">
            <a:noAutofit/>
          </a:bodyPr>
          <a:lstStyle/>
          <a:p>
            <a:r>
              <a:rPr lang="en-GB" sz="2670" b="0" strike="noStrike" spc="-1" dirty="0">
                <a:solidFill>
                  <a:srgbClr val="666666"/>
                </a:solidFill>
                <a:latin typeface="Arial"/>
                <a:ea typeface="Lucida Sans Unicode"/>
              </a:rPr>
              <a:t>CM 12 : Les </a:t>
            </a:r>
            <a:r>
              <a:rPr lang="fr-FR" sz="2670" b="0" strike="noStrike" spc="-1" dirty="0">
                <a:solidFill>
                  <a:srgbClr val="666666"/>
                </a:solidFill>
                <a:latin typeface="Arial"/>
                <a:ea typeface="Lucida Sans Unicode"/>
              </a:rPr>
              <a:t>arbres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000000"/>
                </a:solidFill>
              </a:rPr>
              <a:t>Définition </a:t>
            </a:r>
            <a:endParaRPr lang="fr-FR" sz="2800" cap="small" spc="-1" dirty="0">
              <a:solidFill>
                <a:srgbClr val="666666"/>
              </a:solidFill>
            </a:endParaRPr>
          </a:p>
        </p:txBody>
      </p:sp>
      <p:sp>
        <p:nvSpPr>
          <p:cNvPr id="193" name="TextShape 2"/>
          <p:cNvSpPr txBox="1"/>
          <p:nvPr/>
        </p:nvSpPr>
        <p:spPr>
          <a:xfrm>
            <a:off x="503999" y="1152000"/>
            <a:ext cx="9033701" cy="3356500"/>
          </a:xfrm>
          <a:prstGeom prst="rect">
            <a:avLst/>
          </a:prstGeom>
          <a:noFill/>
          <a:ln>
            <a:noFill/>
          </a:ln>
        </p:spPr>
        <p:txBody>
          <a:bodyPr lIns="0" tIns="0" rIns="0" bIns="0">
            <a:noAutofit/>
          </a:bodyPr>
          <a:lstStyle/>
          <a:p>
            <a:pPr algn="just"/>
            <a:r>
              <a:rPr lang="fr-FR" b="1" i="1" dirty="0"/>
              <a:t>Nœud descendant</a:t>
            </a:r>
            <a:r>
              <a:rPr lang="fr-FR" dirty="0"/>
              <a:t> Un nœud descendant est n’importe quel nœud successeur sur n’importe quel chemin du nœud à un nœud de feuille. Les nœuds de feuilles n’ont pas de descendants. Dans l’arbre dessous, les nœuds C, G, J et K sont les descendants du nœud A.</a:t>
            </a:r>
          </a:p>
          <a:p>
            <a:pPr algn="just"/>
            <a:r>
              <a:rPr lang="fr-FR" b="1" i="1" dirty="0"/>
              <a:t>Niveau</a:t>
            </a:r>
            <a:r>
              <a:rPr lang="fr-FR" dirty="0"/>
              <a:t> Chaque nœud dans l’arbre se voit attribuer un niveau de telle sorte que le nœud racine est au niveau 0, les enfants du nœud racine sont au niveau numéro 1. Ainsi, chaque nœud est à un niveau supérieur à son parent. Par conséquent, tous les nœuds d’enfant ont un numéro de niveau donné par le numéro de niveau du parent + 1.</a:t>
            </a:r>
          </a:p>
          <a:p>
            <a:pPr algn="just"/>
            <a:r>
              <a:rPr lang="fr-FR" b="1" i="1" dirty="0"/>
              <a:t>Degré</a:t>
            </a:r>
            <a:r>
              <a:rPr lang="fr-FR" dirty="0"/>
              <a:t> Le degré d’un nœud est égal au nombre d’enfants qu’un nœud possède. Le degré d’un nœud feuille est nul.</a:t>
            </a:r>
            <a:endParaRPr lang="fr-FR" b="1" i="1" dirty="0"/>
          </a:p>
          <a:p>
            <a:pPr algn="just"/>
            <a:endParaRPr lang="fr-FR" dirty="0"/>
          </a:p>
        </p:txBody>
      </p:sp>
      <p:sp>
        <p:nvSpPr>
          <p:cNvPr id="2" name="Rectangle 23">
            <a:extLst>
              <a:ext uri="{FF2B5EF4-FFF2-40B4-BE49-F238E27FC236}">
                <a16:creationId xmlns:a16="http://schemas.microsoft.com/office/drawing/2014/main" id="{B2E9366B-3D71-4E5C-A096-2F6347952284}"/>
              </a:ext>
            </a:extLst>
          </p:cNvPr>
          <p:cNvSpPr>
            <a:spLocks noChangeArrowheads="1"/>
          </p:cNvSpPr>
          <p:nvPr/>
        </p:nvSpPr>
        <p:spPr bwMode="auto">
          <a:xfrm>
            <a:off x="0" y="0"/>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pSp>
        <p:nvGrpSpPr>
          <p:cNvPr id="5" name="Groupe 4">
            <a:extLst>
              <a:ext uri="{FF2B5EF4-FFF2-40B4-BE49-F238E27FC236}">
                <a16:creationId xmlns:a16="http://schemas.microsoft.com/office/drawing/2014/main" id="{ADB9072A-8851-4573-8426-695BDE5467FF}"/>
              </a:ext>
            </a:extLst>
          </p:cNvPr>
          <p:cNvGrpSpPr/>
          <p:nvPr/>
        </p:nvGrpSpPr>
        <p:grpSpPr>
          <a:xfrm>
            <a:off x="3009900" y="4165600"/>
            <a:ext cx="3771899" cy="2743200"/>
            <a:chOff x="3009900" y="4114800"/>
            <a:chExt cx="3771899" cy="2743200"/>
          </a:xfrm>
        </p:grpSpPr>
        <p:sp>
          <p:nvSpPr>
            <p:cNvPr id="32" name="Line 22">
              <a:extLst>
                <a:ext uri="{FF2B5EF4-FFF2-40B4-BE49-F238E27FC236}">
                  <a16:creationId xmlns:a16="http://schemas.microsoft.com/office/drawing/2014/main" id="{3F44F780-8C50-492B-8047-000101103153}"/>
                </a:ext>
              </a:extLst>
            </p:cNvPr>
            <p:cNvSpPr>
              <a:spLocks noChangeShapeType="1"/>
            </p:cNvSpPr>
            <p:nvPr/>
          </p:nvSpPr>
          <p:spPr bwMode="auto">
            <a:xfrm flipV="1">
              <a:off x="3799233" y="4320973"/>
              <a:ext cx="893041" cy="63897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33" name="docshape5729">
              <a:extLst>
                <a:ext uri="{FF2B5EF4-FFF2-40B4-BE49-F238E27FC236}">
                  <a16:creationId xmlns:a16="http://schemas.microsoft.com/office/drawing/2014/main" id="{230E3A09-12C4-470B-9FE1-4AC1112BC6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9900" y="4939491"/>
              <a:ext cx="1419263" cy="1158345"/>
            </a:xfrm>
            <a:prstGeom prst="rect">
              <a:avLst/>
            </a:prstGeom>
            <a:noFill/>
            <a:extLst>
              <a:ext uri="{909E8E84-426E-40DD-AFC4-6F175D3DCCD1}">
                <a14:hiddenFill xmlns:a14="http://schemas.microsoft.com/office/drawing/2010/main">
                  <a:solidFill>
                    <a:srgbClr val="FFFFFF"/>
                  </a:solidFill>
                </a14:hiddenFill>
              </a:ext>
            </a:extLst>
          </p:spPr>
        </p:pic>
        <p:sp>
          <p:nvSpPr>
            <p:cNvPr id="35" name="Line 20">
              <a:extLst>
                <a:ext uri="{FF2B5EF4-FFF2-40B4-BE49-F238E27FC236}">
                  <a16:creationId xmlns:a16="http://schemas.microsoft.com/office/drawing/2014/main" id="{070C213B-CFD6-4BC9-8A2B-5DA7393739AF}"/>
                </a:ext>
              </a:extLst>
            </p:cNvPr>
            <p:cNvSpPr>
              <a:spLocks noChangeShapeType="1"/>
            </p:cNvSpPr>
            <p:nvPr/>
          </p:nvSpPr>
          <p:spPr bwMode="auto">
            <a:xfrm>
              <a:off x="6000148" y="4959951"/>
              <a:ext cx="0"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36" name="docshape5730">
              <a:extLst>
                <a:ext uri="{FF2B5EF4-FFF2-40B4-BE49-F238E27FC236}">
                  <a16:creationId xmlns:a16="http://schemas.microsoft.com/office/drawing/2014/main" id="{19752B44-45B8-42B8-A6A4-896E4EA333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2536" y="4939491"/>
              <a:ext cx="1419263" cy="1158345"/>
            </a:xfrm>
            <a:prstGeom prst="rect">
              <a:avLst/>
            </a:prstGeom>
            <a:noFill/>
            <a:extLst>
              <a:ext uri="{909E8E84-426E-40DD-AFC4-6F175D3DCCD1}">
                <a14:hiddenFill xmlns:a14="http://schemas.microsoft.com/office/drawing/2010/main">
                  <a:solidFill>
                    <a:srgbClr val="FFFFFF"/>
                  </a:solidFill>
                </a14:hiddenFill>
              </a:ext>
            </a:extLst>
          </p:spPr>
        </p:pic>
        <p:sp>
          <p:nvSpPr>
            <p:cNvPr id="37" name="Line 18">
              <a:extLst>
                <a:ext uri="{FF2B5EF4-FFF2-40B4-BE49-F238E27FC236}">
                  <a16:creationId xmlns:a16="http://schemas.microsoft.com/office/drawing/2014/main" id="{DECDD0F6-22CE-470B-969A-05F4A7B936D1}"/>
                </a:ext>
              </a:extLst>
            </p:cNvPr>
            <p:cNvSpPr>
              <a:spLocks noChangeShapeType="1"/>
            </p:cNvSpPr>
            <p:nvPr/>
          </p:nvSpPr>
          <p:spPr bwMode="auto">
            <a:xfrm>
              <a:off x="4899691" y="4427994"/>
              <a:ext cx="0" cy="128110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38" name="docshape5731">
              <a:extLst>
                <a:ext uri="{FF2B5EF4-FFF2-40B4-BE49-F238E27FC236}">
                  <a16:creationId xmlns:a16="http://schemas.microsoft.com/office/drawing/2014/main" id="{918EA057-9DD0-4E22-8E87-5371B77573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1944" y="4114800"/>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39" name="docshape5732">
              <a:extLst>
                <a:ext uri="{FF2B5EF4-FFF2-40B4-BE49-F238E27FC236}">
                  <a16:creationId xmlns:a16="http://schemas.microsoft.com/office/drawing/2014/main" id="{2BEB7D86-EBE6-4EF3-A9D8-B0DB4F4C7C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85258" y="5699655"/>
              <a:ext cx="1419263" cy="1158345"/>
            </a:xfrm>
            <a:prstGeom prst="rect">
              <a:avLst/>
            </a:prstGeom>
            <a:noFill/>
            <a:extLst>
              <a:ext uri="{909E8E84-426E-40DD-AFC4-6F175D3DCCD1}">
                <a14:hiddenFill xmlns:a14="http://schemas.microsoft.com/office/drawing/2010/main">
                  <a:solidFill>
                    <a:srgbClr val="FFFFFF"/>
                  </a:solidFill>
                </a14:hiddenFill>
              </a:ext>
            </a:extLst>
          </p:spPr>
        </p:pic>
        <p:pic>
          <p:nvPicPr>
            <p:cNvPr id="40" name="docshape5733">
              <a:extLst>
                <a:ext uri="{FF2B5EF4-FFF2-40B4-BE49-F238E27FC236}">
                  <a16:creationId xmlns:a16="http://schemas.microsoft.com/office/drawing/2014/main" id="{A41800A2-22AD-430F-B684-E8A4AD2B35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51944" y="4939491"/>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41" name="docshape5734">
              <a:extLst>
                <a:ext uri="{FF2B5EF4-FFF2-40B4-BE49-F238E27FC236}">
                  <a16:creationId xmlns:a16="http://schemas.microsoft.com/office/drawing/2014/main" id="{8ED4501A-2D9D-432C-A3D7-45F3FCB89006}"/>
                </a:ext>
              </a:extLst>
            </p:cNvPr>
            <p:cNvSpPr txBox="1">
              <a:spLocks noChangeArrowheads="1"/>
            </p:cNvSpPr>
            <p:nvPr/>
          </p:nvSpPr>
          <p:spPr bwMode="auto">
            <a:xfrm>
              <a:off x="3655194" y="4484652"/>
              <a:ext cx="249667" cy="283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42" name="docshape5735">
              <a:extLst>
                <a:ext uri="{FF2B5EF4-FFF2-40B4-BE49-F238E27FC236}">
                  <a16:creationId xmlns:a16="http://schemas.microsoft.com/office/drawing/2014/main" id="{BB3004E6-9447-4650-BFA7-E93DCACB1B86}"/>
                </a:ext>
              </a:extLst>
            </p:cNvPr>
            <p:cNvSpPr txBox="1">
              <a:spLocks noChangeArrowheads="1"/>
            </p:cNvSpPr>
            <p:nvPr/>
          </p:nvSpPr>
          <p:spPr bwMode="auto">
            <a:xfrm>
              <a:off x="4805585" y="4176180"/>
              <a:ext cx="218939" cy="22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43" name="docshape5736">
              <a:extLst>
                <a:ext uri="{FF2B5EF4-FFF2-40B4-BE49-F238E27FC236}">
                  <a16:creationId xmlns:a16="http://schemas.microsoft.com/office/drawing/2014/main" id="{ED886C43-603F-45E1-8E53-B078BB24210A}"/>
                </a:ext>
              </a:extLst>
            </p:cNvPr>
            <p:cNvSpPr txBox="1">
              <a:spLocks noChangeArrowheads="1"/>
            </p:cNvSpPr>
            <p:nvPr/>
          </p:nvSpPr>
          <p:spPr bwMode="auto">
            <a:xfrm>
              <a:off x="3843405" y="4588525"/>
              <a:ext cx="136357" cy="141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44" name="docshape5737">
              <a:extLst>
                <a:ext uri="{FF2B5EF4-FFF2-40B4-BE49-F238E27FC236}">
                  <a16:creationId xmlns:a16="http://schemas.microsoft.com/office/drawing/2014/main" id="{D3F1981B-1412-472E-822A-4E3063E44F1E}"/>
                </a:ext>
              </a:extLst>
            </p:cNvPr>
            <p:cNvSpPr txBox="1">
              <a:spLocks noChangeArrowheads="1"/>
            </p:cNvSpPr>
            <p:nvPr/>
          </p:nvSpPr>
          <p:spPr bwMode="auto">
            <a:xfrm>
              <a:off x="5733196" y="4423272"/>
              <a:ext cx="249667" cy="283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45" name="docshape5738">
              <a:extLst>
                <a:ext uri="{FF2B5EF4-FFF2-40B4-BE49-F238E27FC236}">
                  <a16:creationId xmlns:a16="http://schemas.microsoft.com/office/drawing/2014/main" id="{CD0B8B53-8BAB-4C1C-B644-586B915BD0FB}"/>
                </a:ext>
              </a:extLst>
            </p:cNvPr>
            <p:cNvSpPr txBox="1">
              <a:spLocks noChangeArrowheads="1"/>
            </p:cNvSpPr>
            <p:nvPr/>
          </p:nvSpPr>
          <p:spPr bwMode="auto">
            <a:xfrm>
              <a:off x="5944453" y="4618428"/>
              <a:ext cx="136357" cy="141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3</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46" name="docshape5739">
              <a:extLst>
                <a:ext uri="{FF2B5EF4-FFF2-40B4-BE49-F238E27FC236}">
                  <a16:creationId xmlns:a16="http://schemas.microsoft.com/office/drawing/2014/main" id="{ADD671E8-4798-44DE-A2EF-768C96D80A6C}"/>
                </a:ext>
              </a:extLst>
            </p:cNvPr>
            <p:cNvSpPr txBox="1">
              <a:spLocks noChangeArrowheads="1"/>
            </p:cNvSpPr>
            <p:nvPr/>
          </p:nvSpPr>
          <p:spPr bwMode="auto">
            <a:xfrm>
              <a:off x="5103266" y="4708137"/>
              <a:ext cx="249667" cy="283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47" name="docshape5740">
              <a:extLst>
                <a:ext uri="{FF2B5EF4-FFF2-40B4-BE49-F238E27FC236}">
                  <a16:creationId xmlns:a16="http://schemas.microsoft.com/office/drawing/2014/main" id="{95E2379E-01B0-4D13-94A6-0051B5B0AEF8}"/>
                </a:ext>
              </a:extLst>
            </p:cNvPr>
            <p:cNvSpPr txBox="1">
              <a:spLocks noChangeArrowheads="1"/>
            </p:cNvSpPr>
            <p:nvPr/>
          </p:nvSpPr>
          <p:spPr bwMode="auto">
            <a:xfrm>
              <a:off x="5314523" y="4903293"/>
              <a:ext cx="136357" cy="141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48" name="docshape5741">
              <a:extLst>
                <a:ext uri="{FF2B5EF4-FFF2-40B4-BE49-F238E27FC236}">
                  <a16:creationId xmlns:a16="http://schemas.microsoft.com/office/drawing/2014/main" id="{ED70F14F-6D02-4E8C-AACE-49F2131B6821}"/>
                </a:ext>
              </a:extLst>
            </p:cNvPr>
            <p:cNvSpPr txBox="1">
              <a:spLocks noChangeArrowheads="1"/>
            </p:cNvSpPr>
            <p:nvPr/>
          </p:nvSpPr>
          <p:spPr bwMode="auto">
            <a:xfrm>
              <a:off x="3635989" y="5000871"/>
              <a:ext cx="218939" cy="22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B</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49" name="docshape5742">
              <a:extLst>
                <a:ext uri="{FF2B5EF4-FFF2-40B4-BE49-F238E27FC236}">
                  <a16:creationId xmlns:a16="http://schemas.microsoft.com/office/drawing/2014/main" id="{6B2E5111-C624-4CFD-B833-02C6187A4039}"/>
                </a:ext>
              </a:extLst>
            </p:cNvPr>
            <p:cNvSpPr txBox="1">
              <a:spLocks noChangeArrowheads="1"/>
            </p:cNvSpPr>
            <p:nvPr/>
          </p:nvSpPr>
          <p:spPr bwMode="auto">
            <a:xfrm>
              <a:off x="4803665" y="5000871"/>
              <a:ext cx="234303" cy="22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50" name="docshape5743">
              <a:extLst>
                <a:ext uri="{FF2B5EF4-FFF2-40B4-BE49-F238E27FC236}">
                  <a16:creationId xmlns:a16="http://schemas.microsoft.com/office/drawing/2014/main" id="{01231C79-ECD7-442D-9BD6-884264F12027}"/>
                </a:ext>
              </a:extLst>
            </p:cNvPr>
            <p:cNvSpPr txBox="1">
              <a:spLocks noChangeArrowheads="1"/>
            </p:cNvSpPr>
            <p:nvPr/>
          </p:nvSpPr>
          <p:spPr bwMode="auto">
            <a:xfrm>
              <a:off x="5955976" y="5024478"/>
              <a:ext cx="234303" cy="22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D</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51" name="docshape5744">
              <a:extLst>
                <a:ext uri="{FF2B5EF4-FFF2-40B4-BE49-F238E27FC236}">
                  <a16:creationId xmlns:a16="http://schemas.microsoft.com/office/drawing/2014/main" id="{753387E6-EE86-4A1E-99E5-644B32F6021B}"/>
                </a:ext>
              </a:extLst>
            </p:cNvPr>
            <p:cNvSpPr txBox="1">
              <a:spLocks noChangeArrowheads="1"/>
            </p:cNvSpPr>
            <p:nvPr/>
          </p:nvSpPr>
          <p:spPr bwMode="auto">
            <a:xfrm>
              <a:off x="3169303" y="5761035"/>
              <a:ext cx="3230313" cy="310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1pPr>
              <a:lvl2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2pPr>
              <a:lvl3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3pPr>
              <a:lvl4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4pPr>
              <a:lvl5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5pPr>
              <a:lvl6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6pPr>
              <a:lvl7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7pPr>
              <a:lvl8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8pPr>
              <a:lvl9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09563" algn="l"/>
                  <a:tab pos="538163" algn="l"/>
                  <a:tab pos="776288" algn="l"/>
                </a:tabLst>
              </a:pPr>
              <a:r>
                <a:rPr kumimoji="0" lang="en-US" altLang="fr-FR"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	 			F        G       H</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52" name="docshape5745">
              <a:extLst>
                <a:ext uri="{FF2B5EF4-FFF2-40B4-BE49-F238E27FC236}">
                  <a16:creationId xmlns:a16="http://schemas.microsoft.com/office/drawing/2014/main" id="{0CCAEDCA-2B3B-47F4-AD6F-02EF5B3E985E}"/>
                </a:ext>
              </a:extLst>
            </p:cNvPr>
            <p:cNvSpPr txBox="1">
              <a:spLocks noChangeArrowheads="1"/>
            </p:cNvSpPr>
            <p:nvPr/>
          </p:nvSpPr>
          <p:spPr bwMode="auto">
            <a:xfrm>
              <a:off x="6512926" y="5761035"/>
              <a:ext cx="113311" cy="22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I</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53" name="docshape5746">
              <a:extLst>
                <a:ext uri="{FF2B5EF4-FFF2-40B4-BE49-F238E27FC236}">
                  <a16:creationId xmlns:a16="http://schemas.microsoft.com/office/drawing/2014/main" id="{FFEB9133-1330-431B-8C31-EB97AF9C7E40}"/>
                </a:ext>
              </a:extLst>
            </p:cNvPr>
            <p:cNvSpPr txBox="1">
              <a:spLocks noChangeArrowheads="1"/>
            </p:cNvSpPr>
            <p:nvPr/>
          </p:nvSpPr>
          <p:spPr bwMode="auto">
            <a:xfrm>
              <a:off x="4356184" y="6518051"/>
              <a:ext cx="1135027" cy="221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eaLnBrk="0" fontAlgn="base" hangingPunct="0">
                <a:spcBef>
                  <a:spcPct val="0"/>
                </a:spcBef>
                <a:spcAft>
                  <a:spcPct val="0"/>
                </a:spcAft>
                <a:tabLst>
                  <a:tab pos="303213" algn="l"/>
                </a:tabLst>
                <a:defRPr>
                  <a:solidFill>
                    <a:schemeClr val="tx1"/>
                  </a:solidFill>
                  <a:latin typeface="Arial" panose="020B0604020202020204" pitchFamily="34" charset="0"/>
                </a:defRPr>
              </a:lvl1pPr>
              <a:lvl2pPr eaLnBrk="0" fontAlgn="base" hangingPunct="0">
                <a:spcBef>
                  <a:spcPct val="0"/>
                </a:spcBef>
                <a:spcAft>
                  <a:spcPct val="0"/>
                </a:spcAft>
                <a:tabLst>
                  <a:tab pos="303213" algn="l"/>
                </a:tabLst>
                <a:defRPr>
                  <a:solidFill>
                    <a:schemeClr val="tx1"/>
                  </a:solidFill>
                  <a:latin typeface="Arial" panose="020B0604020202020204" pitchFamily="34" charset="0"/>
                </a:defRPr>
              </a:lvl2pPr>
              <a:lvl3pPr eaLnBrk="0" fontAlgn="base" hangingPunct="0">
                <a:spcBef>
                  <a:spcPct val="0"/>
                </a:spcBef>
                <a:spcAft>
                  <a:spcPct val="0"/>
                </a:spcAft>
                <a:tabLst>
                  <a:tab pos="303213" algn="l"/>
                </a:tabLst>
                <a:defRPr>
                  <a:solidFill>
                    <a:schemeClr val="tx1"/>
                  </a:solidFill>
                  <a:latin typeface="Arial" panose="020B0604020202020204" pitchFamily="34" charset="0"/>
                </a:defRPr>
              </a:lvl3pPr>
              <a:lvl4pPr eaLnBrk="0" fontAlgn="base" hangingPunct="0">
                <a:spcBef>
                  <a:spcPct val="0"/>
                </a:spcBef>
                <a:spcAft>
                  <a:spcPct val="0"/>
                </a:spcAft>
                <a:tabLst>
                  <a:tab pos="303213" algn="l"/>
                </a:tabLst>
                <a:defRPr>
                  <a:solidFill>
                    <a:schemeClr val="tx1"/>
                  </a:solidFill>
                  <a:latin typeface="Arial" panose="020B0604020202020204" pitchFamily="34" charset="0"/>
                </a:defRPr>
              </a:lvl4pPr>
              <a:lvl5pPr eaLnBrk="0" fontAlgn="base" hangingPunct="0">
                <a:spcBef>
                  <a:spcPct val="0"/>
                </a:spcBef>
                <a:spcAft>
                  <a:spcPct val="0"/>
                </a:spcAft>
                <a:tabLst>
                  <a:tab pos="303213" algn="l"/>
                </a:tabLst>
                <a:defRPr>
                  <a:solidFill>
                    <a:schemeClr val="tx1"/>
                  </a:solidFill>
                  <a:latin typeface="Arial" panose="020B0604020202020204" pitchFamily="34" charset="0"/>
                </a:defRPr>
              </a:lvl5pPr>
              <a:lvl6pPr eaLnBrk="0" fontAlgn="base" hangingPunct="0">
                <a:spcBef>
                  <a:spcPct val="0"/>
                </a:spcBef>
                <a:spcAft>
                  <a:spcPct val="0"/>
                </a:spcAft>
                <a:tabLst>
                  <a:tab pos="303213" algn="l"/>
                </a:tabLst>
                <a:defRPr>
                  <a:solidFill>
                    <a:schemeClr val="tx1"/>
                  </a:solidFill>
                  <a:latin typeface="Arial" panose="020B0604020202020204" pitchFamily="34" charset="0"/>
                </a:defRPr>
              </a:lvl6pPr>
              <a:lvl7pPr eaLnBrk="0" fontAlgn="base" hangingPunct="0">
                <a:spcBef>
                  <a:spcPct val="0"/>
                </a:spcBef>
                <a:spcAft>
                  <a:spcPct val="0"/>
                </a:spcAft>
                <a:tabLst>
                  <a:tab pos="303213" algn="l"/>
                </a:tabLst>
                <a:defRPr>
                  <a:solidFill>
                    <a:schemeClr val="tx1"/>
                  </a:solidFill>
                  <a:latin typeface="Arial" panose="020B0604020202020204" pitchFamily="34" charset="0"/>
                </a:defRPr>
              </a:lvl7pPr>
              <a:lvl8pPr eaLnBrk="0" fontAlgn="base" hangingPunct="0">
                <a:spcBef>
                  <a:spcPct val="0"/>
                </a:spcBef>
                <a:spcAft>
                  <a:spcPct val="0"/>
                </a:spcAft>
                <a:tabLst>
                  <a:tab pos="303213" algn="l"/>
                </a:tabLst>
                <a:defRPr>
                  <a:solidFill>
                    <a:schemeClr val="tx1"/>
                  </a:solidFill>
                  <a:latin typeface="Arial" panose="020B0604020202020204" pitchFamily="34" charset="0"/>
                </a:defRPr>
              </a:lvl8pPr>
              <a:lvl9pPr eaLnBrk="0" fontAlgn="base" hangingPunct="0">
                <a:spcBef>
                  <a:spcPct val="0"/>
                </a:spcBef>
                <a:spcAft>
                  <a:spcPct val="0"/>
                </a:spcAft>
                <a:tabLst>
                  <a:tab pos="30321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03213" algn="l"/>
                </a:tabLst>
              </a:pPr>
              <a:r>
                <a:rPr kumimoji="0" lang="en-US" altLang="fr-FR"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J	 	K</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54" name="Line 22">
              <a:extLst>
                <a:ext uri="{FF2B5EF4-FFF2-40B4-BE49-F238E27FC236}">
                  <a16:creationId xmlns:a16="http://schemas.microsoft.com/office/drawing/2014/main" id="{FF5812CB-B990-4BB7-82BE-1F05D5915C69}"/>
                </a:ext>
              </a:extLst>
            </p:cNvPr>
            <p:cNvSpPr>
              <a:spLocks noChangeShapeType="1"/>
            </p:cNvSpPr>
            <p:nvPr/>
          </p:nvSpPr>
          <p:spPr bwMode="auto">
            <a:xfrm flipH="1" flipV="1">
              <a:off x="5133994" y="4308272"/>
              <a:ext cx="810436" cy="70350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grpSp>
      <p:sp>
        <p:nvSpPr>
          <p:cNvPr id="3" name="Rectangle 2">
            <a:extLst>
              <a:ext uri="{FF2B5EF4-FFF2-40B4-BE49-F238E27FC236}">
                <a16:creationId xmlns:a16="http://schemas.microsoft.com/office/drawing/2014/main" id="{67A14AD4-0A61-4161-8CB4-6F6CAF2D3A7D}"/>
              </a:ext>
            </a:extLst>
          </p:cNvPr>
          <p:cNvSpPr/>
          <p:nvPr/>
        </p:nvSpPr>
        <p:spPr>
          <a:xfrm>
            <a:off x="4429162" y="4038600"/>
            <a:ext cx="4270337" cy="54721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r"/>
            <a:r>
              <a:rPr lang="fr-FR" b="1" dirty="0">
                <a:solidFill>
                  <a:srgbClr val="FF0000"/>
                </a:solidFill>
              </a:rPr>
              <a:t>Niveau 0</a:t>
            </a:r>
          </a:p>
        </p:txBody>
      </p:sp>
      <p:sp>
        <p:nvSpPr>
          <p:cNvPr id="29" name="Rectangle 28">
            <a:extLst>
              <a:ext uri="{FF2B5EF4-FFF2-40B4-BE49-F238E27FC236}">
                <a16:creationId xmlns:a16="http://schemas.microsoft.com/office/drawing/2014/main" id="{05FF15EA-B1FE-4716-A5C9-D92F2EA0A9F8}"/>
              </a:ext>
            </a:extLst>
          </p:cNvPr>
          <p:cNvSpPr/>
          <p:nvPr/>
        </p:nvSpPr>
        <p:spPr>
          <a:xfrm>
            <a:off x="2717800" y="4965548"/>
            <a:ext cx="5981700" cy="54721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r"/>
            <a:r>
              <a:rPr lang="fr-FR" b="1" dirty="0">
                <a:solidFill>
                  <a:srgbClr val="FF0000"/>
                </a:solidFill>
              </a:rPr>
              <a:t>Niveau 1</a:t>
            </a:r>
          </a:p>
        </p:txBody>
      </p:sp>
      <p:sp>
        <p:nvSpPr>
          <p:cNvPr id="30" name="Rectangle 29">
            <a:extLst>
              <a:ext uri="{FF2B5EF4-FFF2-40B4-BE49-F238E27FC236}">
                <a16:creationId xmlns:a16="http://schemas.microsoft.com/office/drawing/2014/main" id="{F2464A32-14F0-4D3E-97AF-C1F200F8E66B}"/>
              </a:ext>
            </a:extLst>
          </p:cNvPr>
          <p:cNvSpPr/>
          <p:nvPr/>
        </p:nvSpPr>
        <p:spPr>
          <a:xfrm>
            <a:off x="2717800" y="5662692"/>
            <a:ext cx="5981700" cy="54721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r"/>
            <a:r>
              <a:rPr lang="fr-FR" b="1" dirty="0">
                <a:solidFill>
                  <a:srgbClr val="FF0000"/>
                </a:solidFill>
              </a:rPr>
              <a:t>Niveau 2</a:t>
            </a:r>
          </a:p>
        </p:txBody>
      </p:sp>
      <p:sp>
        <p:nvSpPr>
          <p:cNvPr id="31" name="Rectangle 30">
            <a:extLst>
              <a:ext uri="{FF2B5EF4-FFF2-40B4-BE49-F238E27FC236}">
                <a16:creationId xmlns:a16="http://schemas.microsoft.com/office/drawing/2014/main" id="{BF5F95F4-45B3-4BB8-BDFB-2804B466C96A}"/>
              </a:ext>
            </a:extLst>
          </p:cNvPr>
          <p:cNvSpPr/>
          <p:nvPr/>
        </p:nvSpPr>
        <p:spPr>
          <a:xfrm>
            <a:off x="2717800" y="6424144"/>
            <a:ext cx="5981700" cy="54721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r"/>
            <a:r>
              <a:rPr lang="fr-FR" b="1" dirty="0">
                <a:solidFill>
                  <a:srgbClr val="FF0000"/>
                </a:solidFill>
              </a:rPr>
              <a:t>Niveau 3</a:t>
            </a:r>
          </a:p>
        </p:txBody>
      </p:sp>
    </p:spTree>
    <p:extLst>
      <p:ext uri="{BB962C8B-B14F-4D97-AF65-F5344CB8AC3E}">
        <p14:creationId xmlns:p14="http://schemas.microsoft.com/office/powerpoint/2010/main" val="3685663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Les types d’arbres</a:t>
            </a:r>
          </a:p>
        </p:txBody>
      </p:sp>
      <p:sp>
        <p:nvSpPr>
          <p:cNvPr id="193" name="TextShape 2"/>
          <p:cNvSpPr txBox="1"/>
          <p:nvPr/>
        </p:nvSpPr>
        <p:spPr>
          <a:xfrm>
            <a:off x="503999" y="1152000"/>
            <a:ext cx="9033701" cy="5921900"/>
          </a:xfrm>
          <a:prstGeom prst="rect">
            <a:avLst/>
          </a:prstGeom>
          <a:noFill/>
          <a:ln>
            <a:noFill/>
          </a:ln>
        </p:spPr>
        <p:txBody>
          <a:bodyPr lIns="0" tIns="0" rIns="0" bIns="0">
            <a:normAutofit/>
          </a:bodyPr>
          <a:lstStyle/>
          <a:p>
            <a:pPr marL="108000" algn="just">
              <a:spcBef>
                <a:spcPts val="938"/>
              </a:spcBef>
              <a:buSzPct val="100000"/>
            </a:pPr>
            <a:r>
              <a:rPr lang="fr-FR" sz="2670" spc="-1" dirty="0">
                <a:solidFill>
                  <a:srgbClr val="000000"/>
                </a:solidFill>
              </a:rPr>
              <a:t>Il existe plusieurs types d’arbre:</a:t>
            </a:r>
          </a:p>
          <a:p>
            <a:pPr marL="1022400" lvl="1" indent="-457200" algn="just">
              <a:spcBef>
                <a:spcPts val="938"/>
              </a:spcBef>
              <a:buSzPct val="100000"/>
              <a:buFont typeface="Arial" panose="020B0604020202020204" pitchFamily="34" charset="0"/>
              <a:buChar char="•"/>
            </a:pPr>
            <a:r>
              <a:rPr lang="fr-FR" sz="2670" spc="-1" dirty="0">
                <a:solidFill>
                  <a:srgbClr val="000000"/>
                </a:solidFill>
              </a:rPr>
              <a:t>Arbres généraux</a:t>
            </a:r>
          </a:p>
          <a:p>
            <a:pPr marL="1022400" lvl="1" indent="-457200" algn="just">
              <a:spcBef>
                <a:spcPts val="938"/>
              </a:spcBef>
              <a:buSzPct val="100000"/>
              <a:buFont typeface="Arial" panose="020B0604020202020204" pitchFamily="34" charset="0"/>
              <a:buChar char="•"/>
            </a:pPr>
            <a:r>
              <a:rPr lang="fr-FR" sz="2670" spc="-1" dirty="0">
                <a:solidFill>
                  <a:srgbClr val="000000"/>
                </a:solidFill>
              </a:rPr>
              <a:t>Forêts</a:t>
            </a:r>
          </a:p>
          <a:p>
            <a:pPr marL="1022400" lvl="1" indent="-457200" algn="just">
              <a:spcBef>
                <a:spcPts val="938"/>
              </a:spcBef>
              <a:buSzPct val="100000"/>
              <a:buFont typeface="Arial" panose="020B0604020202020204" pitchFamily="34" charset="0"/>
              <a:buChar char="•"/>
            </a:pPr>
            <a:r>
              <a:rPr lang="fr-FR" sz="2670" spc="-1" dirty="0">
                <a:solidFill>
                  <a:srgbClr val="000000"/>
                </a:solidFill>
              </a:rPr>
              <a:t>Arbres binaires</a:t>
            </a:r>
          </a:p>
          <a:p>
            <a:pPr marL="1022400" lvl="1" indent="-457200" algn="just">
              <a:spcBef>
                <a:spcPts val="938"/>
              </a:spcBef>
              <a:buSzPct val="100000"/>
              <a:buFont typeface="Arial" panose="020B0604020202020204" pitchFamily="34" charset="0"/>
              <a:buChar char="•"/>
            </a:pPr>
            <a:r>
              <a:rPr lang="fr-FR" sz="2670" spc="-1" dirty="0">
                <a:solidFill>
                  <a:srgbClr val="000000"/>
                </a:solidFill>
              </a:rPr>
              <a:t>Arbres binaires de recherche </a:t>
            </a:r>
          </a:p>
          <a:p>
            <a:pPr marL="1022400" lvl="1" indent="-457200" algn="just">
              <a:spcBef>
                <a:spcPts val="938"/>
              </a:spcBef>
              <a:buSzPct val="100000"/>
              <a:buFont typeface="Arial" panose="020B0604020202020204" pitchFamily="34" charset="0"/>
              <a:buChar char="•"/>
            </a:pPr>
            <a:r>
              <a:rPr lang="fr-FR" sz="2670" spc="-1" dirty="0">
                <a:solidFill>
                  <a:srgbClr val="000000"/>
                </a:solidFill>
              </a:rPr>
              <a:t>Arbres d’expression</a:t>
            </a:r>
          </a:p>
          <a:p>
            <a:pPr marL="1022400" lvl="1" indent="-457200" algn="just">
              <a:spcBef>
                <a:spcPts val="938"/>
              </a:spcBef>
              <a:buSzPct val="100000"/>
              <a:buFont typeface="Arial" panose="020B0604020202020204" pitchFamily="34" charset="0"/>
              <a:buChar char="•"/>
            </a:pPr>
            <a:r>
              <a:rPr lang="fr-FR" sz="2670" spc="-1" dirty="0">
                <a:solidFill>
                  <a:srgbClr val="000000"/>
                </a:solidFill>
              </a:rPr>
              <a:t>Arbres de tournoi</a:t>
            </a:r>
          </a:p>
          <a:p>
            <a:pPr marL="1022400" lvl="1" indent="-457200" algn="just">
              <a:spcBef>
                <a:spcPts val="938"/>
              </a:spcBef>
              <a:buSzPct val="100000"/>
              <a:buFont typeface="Arial" panose="020B0604020202020204" pitchFamily="34" charset="0"/>
              <a:buChar char="•"/>
            </a:pPr>
            <a:endParaRPr lang="fr-FR" sz="2670" spc="-1" dirty="0">
              <a:solidFill>
                <a:srgbClr val="000000"/>
              </a:solidFill>
            </a:endParaRPr>
          </a:p>
        </p:txBody>
      </p:sp>
    </p:spTree>
    <p:extLst>
      <p:ext uri="{BB962C8B-B14F-4D97-AF65-F5344CB8AC3E}">
        <p14:creationId xmlns:p14="http://schemas.microsoft.com/office/powerpoint/2010/main" val="2281146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Arbres généraux</a:t>
            </a:r>
          </a:p>
        </p:txBody>
      </p:sp>
      <p:sp>
        <p:nvSpPr>
          <p:cNvPr id="193" name="TextShape 2"/>
          <p:cNvSpPr txBox="1"/>
          <p:nvPr/>
        </p:nvSpPr>
        <p:spPr>
          <a:xfrm>
            <a:off x="503999" y="1152000"/>
            <a:ext cx="9033701" cy="5921900"/>
          </a:xfrm>
          <a:prstGeom prst="rect">
            <a:avLst/>
          </a:prstGeom>
          <a:noFill/>
          <a:ln>
            <a:noFill/>
          </a:ln>
        </p:spPr>
        <p:txBody>
          <a:bodyPr lIns="0" tIns="0" rIns="0" bIns="0">
            <a:normAutofit lnSpcReduction="10000"/>
          </a:bodyPr>
          <a:lstStyle/>
          <a:p>
            <a:pPr marL="108000" algn="just">
              <a:spcBef>
                <a:spcPts val="938"/>
              </a:spcBef>
              <a:buSzPct val="100000"/>
            </a:pPr>
            <a:r>
              <a:rPr lang="fr-FR" sz="2670" spc="-1" dirty="0">
                <a:solidFill>
                  <a:srgbClr val="000000"/>
                </a:solidFill>
              </a:rPr>
              <a:t>Les arbres généraux sont des structures de données qui stockent les éléments hiérarchiquement. Le nœud supérieur d’un arbre est le nœud racine et chaque nœud, à l’exception de la racine, a un parent. Un nœud dans un arbre général (à l’exception des nœuds feuilles) peut avoir zéro sous-arbre ou plus.</a:t>
            </a:r>
          </a:p>
          <a:p>
            <a:pPr marL="108000" algn="just">
              <a:spcBef>
                <a:spcPts val="938"/>
              </a:spcBef>
              <a:buSzPct val="100000"/>
            </a:pPr>
            <a:r>
              <a:rPr lang="fr-FR" sz="2670" spc="-1" dirty="0">
                <a:solidFill>
                  <a:srgbClr val="000000"/>
                </a:solidFill>
              </a:rPr>
              <a:t>Les arbres généraux qui ont 3 sous-arbres par nœud sont appelés arbres ternaires. Toutefois, le nombre de sous-arbres pour n’importe quel nœud peut être variable. Par exemple, un nœud peut avoir 1 sous-arbre, tandis qu’un autre nœud peut avoir 3 sous-arbres. </a:t>
            </a:r>
          </a:p>
          <a:p>
            <a:pPr marL="108000" algn="just">
              <a:spcBef>
                <a:spcPts val="938"/>
              </a:spcBef>
              <a:buSzPct val="100000"/>
            </a:pPr>
            <a:r>
              <a:rPr lang="fr-FR" sz="2670" spc="-1" dirty="0">
                <a:solidFill>
                  <a:srgbClr val="000000"/>
                </a:solidFill>
              </a:rPr>
              <a:t>Un arbre général est souvent transformé en arbre binaire afin de simplifier les opérations de recherche, de traversée, d’ajout et de suppression des nœuds,</a:t>
            </a:r>
          </a:p>
        </p:txBody>
      </p:sp>
    </p:spTree>
    <p:extLst>
      <p:ext uri="{BB962C8B-B14F-4D97-AF65-F5344CB8AC3E}">
        <p14:creationId xmlns:p14="http://schemas.microsoft.com/office/powerpoint/2010/main" val="1937697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Forêts</a:t>
            </a:r>
          </a:p>
        </p:txBody>
      </p:sp>
      <p:sp>
        <p:nvSpPr>
          <p:cNvPr id="193" name="TextShape 2"/>
          <p:cNvSpPr txBox="1"/>
          <p:nvPr/>
        </p:nvSpPr>
        <p:spPr>
          <a:xfrm>
            <a:off x="503999" y="1152000"/>
            <a:ext cx="9033701" cy="5921900"/>
          </a:xfrm>
          <a:prstGeom prst="rect">
            <a:avLst/>
          </a:prstGeom>
          <a:noFill/>
          <a:ln>
            <a:noFill/>
          </a:ln>
        </p:spPr>
        <p:txBody>
          <a:bodyPr lIns="0" tIns="0" rIns="0" bIns="0">
            <a:normAutofit/>
          </a:bodyPr>
          <a:lstStyle/>
          <a:p>
            <a:pPr marL="108000" algn="just">
              <a:spcBef>
                <a:spcPts val="938"/>
              </a:spcBef>
              <a:buSzPct val="100000"/>
            </a:pPr>
            <a:r>
              <a:rPr lang="fr-FR" sz="2670" spc="-1" dirty="0">
                <a:solidFill>
                  <a:srgbClr val="000000"/>
                </a:solidFill>
              </a:rPr>
              <a:t>Une forêt est une union disjointe d’arbres. Un ensemble d’arbres disjoints (ou forêts) est obtenu en supprimant la racine et les bords reliant le nœud racine aux nœuds au niveau 1. Par exemple l’arbre (b) devient la foret (a).</a:t>
            </a:r>
          </a:p>
          <a:p>
            <a:pPr marL="108000" algn="just">
              <a:spcBef>
                <a:spcPts val="938"/>
              </a:spcBef>
              <a:buSzPct val="100000"/>
            </a:pPr>
            <a:r>
              <a:rPr lang="fr-FR" sz="2670" spc="-1" dirty="0">
                <a:solidFill>
                  <a:srgbClr val="000000"/>
                </a:solidFill>
              </a:rPr>
              <a:t>Nous pouvons convertir une forêt en un arbre en additionnant un seul nœud comme le nœud racine de l’arbre. </a:t>
            </a:r>
          </a:p>
          <a:p>
            <a:pPr marL="108000" algn="just">
              <a:spcBef>
                <a:spcPts val="938"/>
              </a:spcBef>
              <a:buSzPct val="100000"/>
            </a:pPr>
            <a:endParaRPr lang="fr-FR" sz="2670" spc="-1" dirty="0">
              <a:solidFill>
                <a:srgbClr val="000000"/>
              </a:solidFill>
            </a:endParaRPr>
          </a:p>
        </p:txBody>
      </p:sp>
      <p:pic>
        <p:nvPicPr>
          <p:cNvPr id="2" name="Image 1">
            <a:extLst>
              <a:ext uri="{FF2B5EF4-FFF2-40B4-BE49-F238E27FC236}">
                <a16:creationId xmlns:a16="http://schemas.microsoft.com/office/drawing/2014/main" id="{52B3D2F2-6753-4370-848B-4E0B88730BEC}"/>
              </a:ext>
            </a:extLst>
          </p:cNvPr>
          <p:cNvPicPr>
            <a:picLocks noChangeAspect="1"/>
          </p:cNvPicPr>
          <p:nvPr/>
        </p:nvPicPr>
        <p:blipFill>
          <a:blip r:embed="rId3"/>
          <a:stretch>
            <a:fillRect/>
          </a:stretch>
        </p:blipFill>
        <p:spPr>
          <a:xfrm>
            <a:off x="1985962" y="3664255"/>
            <a:ext cx="5676900" cy="3048000"/>
          </a:xfrm>
          <a:prstGeom prst="rect">
            <a:avLst/>
          </a:prstGeom>
        </p:spPr>
      </p:pic>
    </p:spTree>
    <p:extLst>
      <p:ext uri="{BB962C8B-B14F-4D97-AF65-F5344CB8AC3E}">
        <p14:creationId xmlns:p14="http://schemas.microsoft.com/office/powerpoint/2010/main" val="2035668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Arbres binaires</a:t>
            </a:r>
          </a:p>
        </p:txBody>
      </p:sp>
      <p:sp>
        <p:nvSpPr>
          <p:cNvPr id="193" name="TextShape 2"/>
          <p:cNvSpPr txBox="1"/>
          <p:nvPr/>
        </p:nvSpPr>
        <p:spPr>
          <a:xfrm>
            <a:off x="503999" y="1152000"/>
            <a:ext cx="9033701" cy="5921900"/>
          </a:xfrm>
          <a:prstGeom prst="rect">
            <a:avLst/>
          </a:prstGeom>
          <a:noFill/>
          <a:ln>
            <a:noFill/>
          </a:ln>
        </p:spPr>
        <p:txBody>
          <a:bodyPr lIns="0" tIns="0" rIns="0" bIns="0">
            <a:normAutofit/>
          </a:bodyPr>
          <a:lstStyle/>
          <a:p>
            <a:pPr marL="108000" algn="just">
              <a:spcBef>
                <a:spcPts val="938"/>
              </a:spcBef>
              <a:buSzPct val="100000"/>
            </a:pPr>
            <a:r>
              <a:rPr lang="fr-FR" sz="2670" spc="-1" dirty="0">
                <a:solidFill>
                  <a:srgbClr val="000000"/>
                </a:solidFill>
              </a:rPr>
              <a:t>Un arbre binaire est une structure de données qui est définie comme une collection d’éléments appelés nœuds. Dans un arbre binaire l’élément supérieur est appelé le nœud racine et </a:t>
            </a:r>
            <a:r>
              <a:rPr lang="fr-FR" sz="2670" b="1" spc="-1" dirty="0">
                <a:solidFill>
                  <a:srgbClr val="000000"/>
                </a:solidFill>
              </a:rPr>
              <a:t>chaque nœud a 0, 1, ou au plus 2 enfants</a:t>
            </a:r>
            <a:r>
              <a:rPr lang="fr-FR" sz="2670" spc="-1" dirty="0">
                <a:solidFill>
                  <a:srgbClr val="000000"/>
                </a:solidFill>
              </a:rPr>
              <a:t>. </a:t>
            </a:r>
          </a:p>
          <a:p>
            <a:pPr marL="108000" algn="just">
              <a:spcBef>
                <a:spcPts val="938"/>
              </a:spcBef>
              <a:buSzPct val="100000"/>
            </a:pPr>
            <a:r>
              <a:rPr lang="fr-FR" sz="2670" spc="-1" dirty="0">
                <a:solidFill>
                  <a:srgbClr val="000000"/>
                </a:solidFill>
              </a:rPr>
              <a:t>Un nœud qui n’a pas d’enfants est appelé un nœud feuille ou nœud terminal. </a:t>
            </a:r>
          </a:p>
          <a:p>
            <a:pPr marL="108000" algn="just">
              <a:spcBef>
                <a:spcPts val="938"/>
              </a:spcBef>
              <a:buSzPct val="100000"/>
            </a:pPr>
            <a:r>
              <a:rPr lang="fr-FR" sz="2670" spc="-1" dirty="0">
                <a:solidFill>
                  <a:srgbClr val="000000"/>
                </a:solidFill>
              </a:rPr>
              <a:t>Chaque nœud contient un élément de </a:t>
            </a:r>
            <a:r>
              <a:rPr lang="fr-FR" sz="2670" b="1" i="1" spc="-1" dirty="0">
                <a:solidFill>
                  <a:srgbClr val="000000"/>
                </a:solidFill>
              </a:rPr>
              <a:t>données</a:t>
            </a:r>
            <a:r>
              <a:rPr lang="fr-FR" sz="2670" spc="-1" dirty="0">
                <a:solidFill>
                  <a:srgbClr val="000000"/>
                </a:solidFill>
              </a:rPr>
              <a:t>, un pointeur à gauche qui pointe le nœud </a:t>
            </a:r>
            <a:r>
              <a:rPr lang="fr-FR" sz="2670" b="1" i="1" spc="-1" dirty="0">
                <a:solidFill>
                  <a:srgbClr val="000000"/>
                </a:solidFill>
              </a:rPr>
              <a:t>fils gauche </a:t>
            </a:r>
            <a:r>
              <a:rPr lang="fr-FR" sz="2670" spc="-1" dirty="0">
                <a:solidFill>
                  <a:srgbClr val="000000"/>
                </a:solidFill>
              </a:rPr>
              <a:t>et un pointeur à droite qui pointe vers le nœud </a:t>
            </a:r>
            <a:r>
              <a:rPr lang="fr-FR" sz="2670" b="1" i="1" spc="-1" dirty="0">
                <a:solidFill>
                  <a:srgbClr val="000000"/>
                </a:solidFill>
              </a:rPr>
              <a:t>fils droit</a:t>
            </a:r>
            <a:r>
              <a:rPr lang="fr-FR" sz="2670" spc="-1" dirty="0">
                <a:solidFill>
                  <a:srgbClr val="000000"/>
                </a:solidFill>
              </a:rPr>
              <a:t>. Enfin un pointeur </a:t>
            </a:r>
            <a:r>
              <a:rPr lang="fr-FR" sz="2670" b="1" i="1" spc="-1" dirty="0">
                <a:solidFill>
                  <a:srgbClr val="000000"/>
                </a:solidFill>
              </a:rPr>
              <a:t>racine</a:t>
            </a:r>
            <a:r>
              <a:rPr lang="fr-FR" sz="2670" spc="-1" dirty="0">
                <a:solidFill>
                  <a:srgbClr val="000000"/>
                </a:solidFill>
              </a:rPr>
              <a:t> pointe vers le nœud racine. si </a:t>
            </a:r>
            <a:r>
              <a:rPr lang="fr-FR" sz="2670" b="1" i="1" spc="-1" dirty="0">
                <a:solidFill>
                  <a:srgbClr val="000000"/>
                </a:solidFill>
              </a:rPr>
              <a:t>racine </a:t>
            </a:r>
            <a:r>
              <a:rPr lang="fr-FR" sz="2670" spc="-1" dirty="0">
                <a:solidFill>
                  <a:srgbClr val="000000"/>
                </a:solidFill>
              </a:rPr>
              <a:t>= NULL, alors cela signifie que l’arbre est vide.</a:t>
            </a:r>
          </a:p>
        </p:txBody>
      </p:sp>
    </p:spTree>
    <p:extLst>
      <p:ext uri="{BB962C8B-B14F-4D97-AF65-F5344CB8AC3E}">
        <p14:creationId xmlns:p14="http://schemas.microsoft.com/office/powerpoint/2010/main" val="3583470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Arbres binaires</a:t>
            </a:r>
          </a:p>
        </p:txBody>
      </p:sp>
      <p:sp>
        <p:nvSpPr>
          <p:cNvPr id="193" name="TextShape 2"/>
          <p:cNvSpPr txBox="1"/>
          <p:nvPr/>
        </p:nvSpPr>
        <p:spPr>
          <a:xfrm>
            <a:off x="503999" y="1152000"/>
            <a:ext cx="9033701" cy="5921900"/>
          </a:xfrm>
          <a:prstGeom prst="rect">
            <a:avLst/>
          </a:prstGeom>
          <a:noFill/>
          <a:ln>
            <a:noFill/>
          </a:ln>
        </p:spPr>
        <p:txBody>
          <a:bodyPr lIns="0" tIns="0" rIns="0" bIns="0">
            <a:normAutofit/>
          </a:bodyPr>
          <a:lstStyle/>
          <a:p>
            <a:pPr marL="108000" algn="just">
              <a:spcBef>
                <a:spcPts val="938"/>
              </a:spcBef>
              <a:buSzPct val="100000"/>
            </a:pPr>
            <a:r>
              <a:rPr lang="fr-FR" sz="2670" spc="-1" dirty="0">
                <a:solidFill>
                  <a:srgbClr val="000000"/>
                </a:solidFill>
              </a:rPr>
              <a:t>Dans la figure, </a:t>
            </a:r>
            <a:r>
              <a:rPr lang="fr-FR" sz="2670" b="1" i="1" spc="-1" dirty="0">
                <a:solidFill>
                  <a:srgbClr val="000000"/>
                </a:solidFill>
              </a:rPr>
              <a:t>R </a:t>
            </a:r>
            <a:r>
              <a:rPr lang="fr-FR" sz="2670" spc="-1" dirty="0">
                <a:solidFill>
                  <a:srgbClr val="000000"/>
                </a:solidFill>
              </a:rPr>
              <a:t>est le nœud racine et le Deux arbres </a:t>
            </a:r>
            <a:r>
              <a:rPr lang="fr-FR" sz="2670" b="1" spc="-1" dirty="0">
                <a:solidFill>
                  <a:srgbClr val="000000"/>
                </a:solidFill>
              </a:rPr>
              <a:t>T1</a:t>
            </a:r>
            <a:r>
              <a:rPr lang="fr-FR" sz="2670" spc="-1" dirty="0">
                <a:solidFill>
                  <a:srgbClr val="000000"/>
                </a:solidFill>
              </a:rPr>
              <a:t> et </a:t>
            </a:r>
            <a:r>
              <a:rPr lang="fr-FR" sz="2670" b="1" spc="-1" dirty="0">
                <a:solidFill>
                  <a:srgbClr val="000000"/>
                </a:solidFill>
              </a:rPr>
              <a:t>T2</a:t>
            </a:r>
            <a:r>
              <a:rPr lang="fr-FR" sz="2670" spc="-1" dirty="0">
                <a:solidFill>
                  <a:srgbClr val="000000"/>
                </a:solidFill>
              </a:rPr>
              <a:t> sont appelés sous-arbres gauche et droit de </a:t>
            </a:r>
            <a:r>
              <a:rPr lang="fr-FR" sz="2670" b="1" i="1" spc="-1" dirty="0">
                <a:solidFill>
                  <a:srgbClr val="000000"/>
                </a:solidFill>
              </a:rPr>
              <a:t>R</a:t>
            </a:r>
            <a:r>
              <a:rPr lang="fr-FR" sz="2670" spc="-1" dirty="0">
                <a:solidFill>
                  <a:srgbClr val="000000"/>
                </a:solidFill>
              </a:rPr>
              <a:t>. </a:t>
            </a:r>
          </a:p>
          <a:p>
            <a:pPr marL="108000" algn="just">
              <a:spcBef>
                <a:spcPts val="938"/>
              </a:spcBef>
              <a:buSzPct val="100000"/>
            </a:pPr>
            <a:r>
              <a:rPr lang="fr-FR" sz="2670" spc="-1" dirty="0">
                <a:solidFill>
                  <a:srgbClr val="000000"/>
                </a:solidFill>
              </a:rPr>
              <a:t>Notez que le sous-arbre gauche du nœud racine se compose des nœuds: 2, 4, 5, 8 et 9. De même, le sous-arbre droit du nœud racine se compose de nœuds : 3, 6, 7, 10, 11 et 12. </a:t>
            </a:r>
          </a:p>
        </p:txBody>
      </p:sp>
      <p:pic>
        <p:nvPicPr>
          <p:cNvPr id="2" name="Image 1">
            <a:extLst>
              <a:ext uri="{FF2B5EF4-FFF2-40B4-BE49-F238E27FC236}">
                <a16:creationId xmlns:a16="http://schemas.microsoft.com/office/drawing/2014/main" id="{B5DB18D5-6F3B-4A34-89A5-91419E52CDAB}"/>
              </a:ext>
            </a:extLst>
          </p:cNvPr>
          <p:cNvPicPr>
            <a:picLocks noChangeAspect="1"/>
          </p:cNvPicPr>
          <p:nvPr/>
        </p:nvPicPr>
        <p:blipFill>
          <a:blip r:embed="rId3"/>
          <a:stretch>
            <a:fillRect/>
          </a:stretch>
        </p:blipFill>
        <p:spPr>
          <a:xfrm>
            <a:off x="3171824" y="3779837"/>
            <a:ext cx="4295775" cy="2876550"/>
          </a:xfrm>
          <a:prstGeom prst="rect">
            <a:avLst/>
          </a:prstGeom>
        </p:spPr>
      </p:pic>
    </p:spTree>
    <p:extLst>
      <p:ext uri="{BB962C8B-B14F-4D97-AF65-F5344CB8AC3E}">
        <p14:creationId xmlns:p14="http://schemas.microsoft.com/office/powerpoint/2010/main" val="3808814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21205-1E83-AF4D-BC03-9BED902275B5}"/>
              </a:ext>
            </a:extLst>
          </p:cNvPr>
          <p:cNvSpPr>
            <a:spLocks noGrp="1"/>
          </p:cNvSpPr>
          <p:nvPr>
            <p:ph type="title"/>
          </p:nvPr>
        </p:nvSpPr>
        <p:spPr>
          <a:noFill/>
          <a:ln>
            <a:noFill/>
          </a:ln>
        </p:spPr>
        <p:txBody>
          <a:bodyPr lIns="0" tIns="0" rIns="0" bIns="0" anchor="ctr">
            <a:noAutofit/>
          </a:bodyPr>
          <a:lstStyle/>
          <a:p>
            <a:r>
              <a:rPr lang="fr-FR" sz="2800" cap="small" spc="-1" dirty="0">
                <a:solidFill>
                  <a:srgbClr val="666666"/>
                </a:solidFill>
                <a:latin typeface="+mn-lt"/>
                <a:ea typeface="+mn-ea"/>
                <a:cs typeface="+mn-cs"/>
              </a:rPr>
              <a:t>Arbre binaire strict  (full </a:t>
            </a:r>
            <a:r>
              <a:rPr lang="fr-FR" sz="2800" cap="small" spc="-1" dirty="0" err="1">
                <a:solidFill>
                  <a:srgbClr val="666666"/>
                </a:solidFill>
                <a:latin typeface="+mn-lt"/>
                <a:ea typeface="+mn-ea"/>
                <a:cs typeface="+mn-cs"/>
              </a:rPr>
              <a:t>binary</a:t>
            </a:r>
            <a:r>
              <a:rPr lang="fr-FR" sz="2800" cap="small" spc="-1" dirty="0">
                <a:solidFill>
                  <a:srgbClr val="666666"/>
                </a:solidFill>
                <a:latin typeface="+mn-lt"/>
                <a:ea typeface="+mn-ea"/>
                <a:cs typeface="+mn-cs"/>
              </a:rPr>
              <a:t> </a:t>
            </a:r>
            <a:r>
              <a:rPr lang="fr-FR" sz="2800" cap="small" spc="-1" dirty="0" err="1">
                <a:solidFill>
                  <a:srgbClr val="666666"/>
                </a:solidFill>
                <a:latin typeface="+mn-lt"/>
                <a:ea typeface="+mn-ea"/>
                <a:cs typeface="+mn-cs"/>
              </a:rPr>
              <a:t>tree</a:t>
            </a:r>
            <a:r>
              <a:rPr lang="fr-FR" sz="2800" cap="small" spc="-1" dirty="0">
                <a:solidFill>
                  <a:srgbClr val="666666"/>
                </a:solidFill>
                <a:latin typeface="+mn-lt"/>
                <a:ea typeface="+mn-ea"/>
                <a:cs typeface="+mn-cs"/>
              </a:rPr>
              <a:t>)</a:t>
            </a:r>
          </a:p>
        </p:txBody>
      </p:sp>
      <p:sp>
        <p:nvSpPr>
          <p:cNvPr id="3" name="Text Placeholder 2">
            <a:extLst>
              <a:ext uri="{FF2B5EF4-FFF2-40B4-BE49-F238E27FC236}">
                <a16:creationId xmlns:a16="http://schemas.microsoft.com/office/drawing/2014/main" id="{7902D5AC-3313-074A-A289-003A7721A108}"/>
              </a:ext>
            </a:extLst>
          </p:cNvPr>
          <p:cNvSpPr>
            <a:spLocks noGrp="1"/>
          </p:cNvSpPr>
          <p:nvPr>
            <p:ph type="body"/>
          </p:nvPr>
        </p:nvSpPr>
        <p:spPr>
          <a:xfrm>
            <a:off x="385466" y="1740905"/>
            <a:ext cx="9071640" cy="658440"/>
          </a:xfrm>
        </p:spPr>
        <p:txBody>
          <a:bodyPr/>
          <a:lstStyle/>
          <a:p>
            <a:r>
              <a:rPr lang="en-US" dirty="0"/>
              <a:t>Un </a:t>
            </a:r>
            <a:r>
              <a:rPr lang="en-US" b="1" dirty="0" err="1"/>
              <a:t>arbre</a:t>
            </a:r>
            <a:r>
              <a:rPr lang="en-US" b="1" dirty="0"/>
              <a:t> </a:t>
            </a:r>
            <a:r>
              <a:rPr lang="en-US" b="1" dirty="0" err="1"/>
              <a:t>binaire</a:t>
            </a:r>
            <a:r>
              <a:rPr lang="en-US" b="1" dirty="0"/>
              <a:t> strict</a:t>
            </a:r>
            <a:r>
              <a:rPr lang="en-US" dirty="0"/>
              <a:t> </a:t>
            </a:r>
            <a:r>
              <a:rPr lang="en-US" dirty="0" err="1"/>
              <a:t>est</a:t>
            </a:r>
            <a:r>
              <a:rPr lang="en-US" dirty="0"/>
              <a:t> un </a:t>
            </a:r>
            <a:r>
              <a:rPr lang="en-US" dirty="0" err="1"/>
              <a:t>arbre</a:t>
            </a:r>
            <a:r>
              <a:rPr lang="en-US" dirty="0"/>
              <a:t> </a:t>
            </a:r>
            <a:r>
              <a:rPr lang="en-US" dirty="0" err="1"/>
              <a:t>dont</a:t>
            </a:r>
            <a:r>
              <a:rPr lang="en-US" dirty="0"/>
              <a:t> </a:t>
            </a:r>
            <a:r>
              <a:rPr lang="en-US" dirty="0" err="1"/>
              <a:t>tous</a:t>
            </a:r>
            <a:r>
              <a:rPr lang="en-US" dirty="0"/>
              <a:t> les </a:t>
            </a:r>
            <a:r>
              <a:rPr lang="en-US" dirty="0" err="1"/>
              <a:t>nœuds</a:t>
            </a:r>
            <a:r>
              <a:rPr lang="en-US" dirty="0"/>
              <a:t> </a:t>
            </a:r>
            <a:r>
              <a:rPr lang="en-US" dirty="0" err="1"/>
              <a:t>possèdent</a:t>
            </a:r>
            <a:r>
              <a:rPr lang="en-US" dirty="0"/>
              <a:t> </a:t>
            </a:r>
            <a:r>
              <a:rPr lang="en-US" dirty="0" err="1"/>
              <a:t>zéro</a:t>
            </a:r>
            <a:r>
              <a:rPr lang="en-US" dirty="0"/>
              <a:t> </a:t>
            </a:r>
            <a:r>
              <a:rPr lang="en-US" dirty="0" err="1"/>
              <a:t>ou</a:t>
            </a:r>
            <a:r>
              <a:rPr lang="en-US" dirty="0"/>
              <a:t> deux </a:t>
            </a:r>
            <a:r>
              <a:rPr lang="en-US" dirty="0" err="1"/>
              <a:t>fils</a:t>
            </a:r>
            <a:r>
              <a:rPr lang="en-US" dirty="0"/>
              <a:t>.</a:t>
            </a:r>
            <a:endParaRPr lang="fr-FR" dirty="0"/>
          </a:p>
        </p:txBody>
      </p:sp>
      <p:pic>
        <p:nvPicPr>
          <p:cNvPr id="1026" name="Picture 2">
            <a:extLst>
              <a:ext uri="{FF2B5EF4-FFF2-40B4-BE49-F238E27FC236}">
                <a16:creationId xmlns:a16="http://schemas.microsoft.com/office/drawing/2014/main" id="{0003F0F2-F183-F745-95AB-ADFCB6B72E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6760" y="2846241"/>
            <a:ext cx="4412866" cy="328959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88965AE-9AED-3E47-A847-9F38D2CDFFEA}"/>
              </a:ext>
            </a:extLst>
          </p:cNvPr>
          <p:cNvSpPr txBox="1"/>
          <p:nvPr/>
        </p:nvSpPr>
        <p:spPr>
          <a:xfrm>
            <a:off x="3312235" y="6135832"/>
            <a:ext cx="1921915" cy="377078"/>
          </a:xfrm>
          <a:prstGeom prst="rect">
            <a:avLst/>
          </a:prstGeom>
          <a:noFill/>
        </p:spPr>
        <p:txBody>
          <a:bodyPr wrap="square" rtlCol="0">
            <a:spAutoFit/>
          </a:bodyPr>
          <a:lstStyle/>
          <a:p>
            <a:r>
              <a:rPr lang="fr-FR" dirty="0"/>
              <a:t>Un arbre strict</a:t>
            </a:r>
          </a:p>
        </p:txBody>
      </p:sp>
    </p:spTree>
    <p:extLst>
      <p:ext uri="{BB962C8B-B14F-4D97-AF65-F5344CB8AC3E}">
        <p14:creationId xmlns:p14="http://schemas.microsoft.com/office/powerpoint/2010/main" val="47938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Arbres binaires Complets</a:t>
            </a:r>
          </a:p>
        </p:txBody>
      </p:sp>
      <p:sp>
        <p:nvSpPr>
          <p:cNvPr id="193" name="TextShape 2"/>
          <p:cNvSpPr txBox="1"/>
          <p:nvPr/>
        </p:nvSpPr>
        <p:spPr>
          <a:xfrm>
            <a:off x="503999" y="1152000"/>
            <a:ext cx="9033701" cy="5921900"/>
          </a:xfrm>
          <a:prstGeom prst="rect">
            <a:avLst/>
          </a:prstGeom>
          <a:noFill/>
          <a:ln>
            <a:noFill/>
          </a:ln>
        </p:spPr>
        <p:txBody>
          <a:bodyPr lIns="0" tIns="0" rIns="0" bIns="0">
            <a:normAutofit/>
          </a:bodyPr>
          <a:lstStyle/>
          <a:p>
            <a:pPr marL="108000" algn="just">
              <a:spcBef>
                <a:spcPts val="938"/>
              </a:spcBef>
              <a:buSzPct val="100000"/>
            </a:pPr>
            <a:r>
              <a:rPr lang="fr-FR" sz="2670" spc="-1" dirty="0">
                <a:solidFill>
                  <a:srgbClr val="000000"/>
                </a:solidFill>
              </a:rPr>
              <a:t>Un arbre binaire complet est un arbre binaire qui satisfait deux propriétés:</a:t>
            </a:r>
          </a:p>
          <a:p>
            <a:pPr marL="108000" algn="just">
              <a:spcBef>
                <a:spcPts val="938"/>
              </a:spcBef>
              <a:buSzPct val="100000"/>
            </a:pPr>
            <a:r>
              <a:rPr lang="fr-FR" sz="2670" spc="-1" dirty="0">
                <a:solidFill>
                  <a:srgbClr val="000000"/>
                </a:solidFill>
              </a:rPr>
              <a:t>1- Tout d’abord, dans un arbre binaire complet, chaque niveau, sauf peut-être le dernier, est complètement rempli.</a:t>
            </a:r>
          </a:p>
          <a:p>
            <a:pPr marL="108000" algn="just">
              <a:spcBef>
                <a:spcPts val="938"/>
              </a:spcBef>
              <a:buSzPct val="100000"/>
            </a:pPr>
            <a:r>
              <a:rPr lang="fr-FR" sz="2670" spc="-1" dirty="0">
                <a:solidFill>
                  <a:srgbClr val="000000"/>
                </a:solidFill>
              </a:rPr>
              <a:t>2- Deuxièmement, tous les nœuds apparaissent aussi loin à gauche que possible.</a:t>
            </a:r>
          </a:p>
        </p:txBody>
      </p:sp>
      <p:pic>
        <p:nvPicPr>
          <p:cNvPr id="2050" name="Picture 2">
            <a:extLst>
              <a:ext uri="{FF2B5EF4-FFF2-40B4-BE49-F238E27FC236}">
                <a16:creationId xmlns:a16="http://schemas.microsoft.com/office/drawing/2014/main" id="{2A41A98D-62C0-9E45-BDE0-6F3142BBE8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4865" y="3361043"/>
            <a:ext cx="5828339" cy="304663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08177DC-5C69-3B47-9266-363AD2D86FB4}"/>
              </a:ext>
            </a:extLst>
          </p:cNvPr>
          <p:cNvSpPr txBox="1"/>
          <p:nvPr/>
        </p:nvSpPr>
        <p:spPr>
          <a:xfrm>
            <a:off x="3720662" y="6407675"/>
            <a:ext cx="3704897" cy="369332"/>
          </a:xfrm>
          <a:prstGeom prst="rect">
            <a:avLst/>
          </a:prstGeom>
          <a:noFill/>
        </p:spPr>
        <p:txBody>
          <a:bodyPr wrap="square" rtlCol="0">
            <a:spAutoFit/>
          </a:bodyPr>
          <a:lstStyle/>
          <a:p>
            <a:r>
              <a:rPr lang="fr-FR" dirty="0"/>
              <a:t>Un arbre complet mais pas strict</a:t>
            </a:r>
          </a:p>
        </p:txBody>
      </p:sp>
      <p:sp>
        <p:nvSpPr>
          <p:cNvPr id="4" name="Oval 3">
            <a:extLst>
              <a:ext uri="{FF2B5EF4-FFF2-40B4-BE49-F238E27FC236}">
                <a16:creationId xmlns:a16="http://schemas.microsoft.com/office/drawing/2014/main" id="{0B1DCF8F-1F18-FB4C-BE1E-C750209DB057}"/>
              </a:ext>
            </a:extLst>
          </p:cNvPr>
          <p:cNvSpPr/>
          <p:nvPr/>
        </p:nvSpPr>
        <p:spPr>
          <a:xfrm>
            <a:off x="4636036" y="5076497"/>
            <a:ext cx="1135117" cy="1331178"/>
          </a:xfrm>
          <a:custGeom>
            <a:avLst/>
            <a:gdLst>
              <a:gd name="connsiteX0" fmla="*/ 0 w 1135117"/>
              <a:gd name="connsiteY0" fmla="*/ 665589 h 1331178"/>
              <a:gd name="connsiteX1" fmla="*/ 567559 w 1135117"/>
              <a:gd name="connsiteY1" fmla="*/ 0 h 1331178"/>
              <a:gd name="connsiteX2" fmla="*/ 1135118 w 1135117"/>
              <a:gd name="connsiteY2" fmla="*/ 665589 h 1331178"/>
              <a:gd name="connsiteX3" fmla="*/ 567559 w 1135117"/>
              <a:gd name="connsiteY3" fmla="*/ 1331178 h 1331178"/>
              <a:gd name="connsiteX4" fmla="*/ 0 w 1135117"/>
              <a:gd name="connsiteY4" fmla="*/ 665589 h 13311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117" h="1331178" extrusionOk="0">
                <a:moveTo>
                  <a:pt x="0" y="665589"/>
                </a:moveTo>
                <a:cubicBezTo>
                  <a:pt x="-58380" y="261984"/>
                  <a:pt x="240709" y="5028"/>
                  <a:pt x="567559" y="0"/>
                </a:cubicBezTo>
                <a:cubicBezTo>
                  <a:pt x="923924" y="9034"/>
                  <a:pt x="1070975" y="300034"/>
                  <a:pt x="1135118" y="665589"/>
                </a:cubicBezTo>
                <a:cubicBezTo>
                  <a:pt x="1108373" y="1059302"/>
                  <a:pt x="875385" y="1362283"/>
                  <a:pt x="567559" y="1331178"/>
                </a:cubicBezTo>
                <a:cubicBezTo>
                  <a:pt x="222405" y="1313834"/>
                  <a:pt x="51486" y="1057785"/>
                  <a:pt x="0" y="665589"/>
                </a:cubicBezTo>
                <a:close/>
              </a:path>
            </a:pathLst>
          </a:custGeom>
          <a:noFill/>
          <a:ln>
            <a:solidFill>
              <a:srgbClr val="C00000"/>
            </a:solidFill>
            <a:prstDash val="sysDash"/>
            <a:extLst>
              <a:ext uri="{C807C97D-BFC1-408E-A445-0C87EB9F89A2}">
                <ask:lineSketchStyleProps xmlns:ask="http://schemas.microsoft.com/office/drawing/2018/sketchyshapes" sd="1219033472">
                  <a:prstGeom prst="ellipse">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5592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5A889-755D-D64F-B136-2A2A47A5CA00}"/>
              </a:ext>
            </a:extLst>
          </p:cNvPr>
          <p:cNvSpPr>
            <a:spLocks noGrp="1"/>
          </p:cNvSpPr>
          <p:nvPr>
            <p:ph type="title"/>
          </p:nvPr>
        </p:nvSpPr>
        <p:spPr/>
        <p:txBody>
          <a:bodyPr/>
          <a:lstStyle/>
          <a:p>
            <a:r>
              <a:rPr lang="fr-FR" sz="2800" cap="small" spc="-1" dirty="0">
                <a:solidFill>
                  <a:srgbClr val="666666"/>
                </a:solidFill>
                <a:latin typeface="+mn-lt"/>
                <a:ea typeface="+mn-ea"/>
                <a:cs typeface="+mn-cs"/>
              </a:rPr>
              <a:t>Exercice: complet ou strict?</a:t>
            </a:r>
          </a:p>
        </p:txBody>
      </p:sp>
      <p:pic>
        <p:nvPicPr>
          <p:cNvPr id="3074" name="Picture 2" descr="Comparison between full binary tree and complete binary tree">
            <a:extLst>
              <a:ext uri="{FF2B5EF4-FFF2-40B4-BE49-F238E27FC236}">
                <a16:creationId xmlns:a16="http://schemas.microsoft.com/office/drawing/2014/main" id="{BA87B3A6-D800-5B4B-B754-5087B9BB4A0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6673"/>
          <a:stretch/>
        </p:blipFill>
        <p:spPr bwMode="auto">
          <a:xfrm>
            <a:off x="650614" y="909619"/>
            <a:ext cx="2939885" cy="245127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omparison between full binary tree and complete binary tree">
            <a:extLst>
              <a:ext uri="{FF2B5EF4-FFF2-40B4-BE49-F238E27FC236}">
                <a16:creationId xmlns:a16="http://schemas.microsoft.com/office/drawing/2014/main" id="{E45C6E69-DF71-4048-8B15-2FDCF2C97F5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6673"/>
          <a:stretch/>
        </p:blipFill>
        <p:spPr bwMode="auto">
          <a:xfrm>
            <a:off x="5168364" y="909618"/>
            <a:ext cx="2643526" cy="245127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omparison between full binary tree and complete binary tree">
            <a:extLst>
              <a:ext uri="{FF2B5EF4-FFF2-40B4-BE49-F238E27FC236}">
                <a16:creationId xmlns:a16="http://schemas.microsoft.com/office/drawing/2014/main" id="{84935150-F861-CB4D-A67D-82492150CC4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26673"/>
          <a:stretch/>
        </p:blipFill>
        <p:spPr bwMode="auto">
          <a:xfrm>
            <a:off x="798793" y="3969197"/>
            <a:ext cx="2643526" cy="245127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Comparison between full binary tree and complete binary tree">
            <a:extLst>
              <a:ext uri="{FF2B5EF4-FFF2-40B4-BE49-F238E27FC236}">
                <a16:creationId xmlns:a16="http://schemas.microsoft.com/office/drawing/2014/main" id="{28EF12D3-41BB-7D43-9FEA-62550A2453C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26673"/>
          <a:stretch/>
        </p:blipFill>
        <p:spPr bwMode="auto">
          <a:xfrm>
            <a:off x="5168363" y="3969197"/>
            <a:ext cx="2643527" cy="245127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66C9A33-4858-0B4B-A862-3B6F2E206396}"/>
              </a:ext>
            </a:extLst>
          </p:cNvPr>
          <p:cNvSpPr txBox="1"/>
          <p:nvPr/>
        </p:nvSpPr>
        <p:spPr>
          <a:xfrm>
            <a:off x="2801566" y="1244893"/>
            <a:ext cx="1896557" cy="646331"/>
          </a:xfrm>
          <a:prstGeom prst="rect">
            <a:avLst/>
          </a:prstGeom>
          <a:noFill/>
        </p:spPr>
        <p:txBody>
          <a:bodyPr wrap="square" rtlCol="0">
            <a:spAutoFit/>
          </a:bodyPr>
          <a:lstStyle/>
          <a:p>
            <a:pPr marL="285750" indent="-285750">
              <a:buFont typeface="Arial" panose="020B0604020202020204" pitchFamily="34" charset="0"/>
              <a:buChar char="•"/>
            </a:pPr>
            <a:r>
              <a:rPr lang="fr-FR" dirty="0"/>
              <a:t>Non complet</a:t>
            </a:r>
          </a:p>
          <a:p>
            <a:pPr marL="285750" indent="-285750">
              <a:buFont typeface="Arial" panose="020B0604020202020204" pitchFamily="34" charset="0"/>
              <a:buChar char="•"/>
            </a:pPr>
            <a:r>
              <a:rPr lang="fr-FR" dirty="0"/>
              <a:t>Non strict</a:t>
            </a:r>
          </a:p>
        </p:txBody>
      </p:sp>
      <p:sp>
        <p:nvSpPr>
          <p:cNvPr id="9" name="TextBox 8">
            <a:extLst>
              <a:ext uri="{FF2B5EF4-FFF2-40B4-BE49-F238E27FC236}">
                <a16:creationId xmlns:a16="http://schemas.microsoft.com/office/drawing/2014/main" id="{85289F6F-E0AF-6848-A836-C07D9BE4129B}"/>
              </a:ext>
            </a:extLst>
          </p:cNvPr>
          <p:cNvSpPr txBox="1"/>
          <p:nvPr/>
        </p:nvSpPr>
        <p:spPr>
          <a:xfrm>
            <a:off x="7115901" y="1241064"/>
            <a:ext cx="1933506" cy="646331"/>
          </a:xfrm>
          <a:prstGeom prst="rect">
            <a:avLst/>
          </a:prstGeom>
          <a:noFill/>
        </p:spPr>
        <p:txBody>
          <a:bodyPr wrap="square" rtlCol="0">
            <a:spAutoFit/>
          </a:bodyPr>
          <a:lstStyle/>
          <a:p>
            <a:pPr marL="285750" indent="-285750">
              <a:buFont typeface="Arial" panose="020B0604020202020204" pitchFamily="34" charset="0"/>
              <a:buChar char="•"/>
            </a:pPr>
            <a:r>
              <a:rPr lang="fr-FR" dirty="0"/>
              <a:t>Non complet</a:t>
            </a:r>
          </a:p>
          <a:p>
            <a:pPr marL="285750" indent="-285750">
              <a:buFont typeface="Arial" panose="020B0604020202020204" pitchFamily="34" charset="0"/>
              <a:buChar char="•"/>
            </a:pPr>
            <a:r>
              <a:rPr lang="fr-FR" dirty="0"/>
              <a:t>strict</a:t>
            </a:r>
          </a:p>
        </p:txBody>
      </p:sp>
      <p:sp>
        <p:nvSpPr>
          <p:cNvPr id="10" name="TextBox 9">
            <a:extLst>
              <a:ext uri="{FF2B5EF4-FFF2-40B4-BE49-F238E27FC236}">
                <a16:creationId xmlns:a16="http://schemas.microsoft.com/office/drawing/2014/main" id="{B50C48CC-1789-0343-96B6-138EDABAC1B0}"/>
              </a:ext>
            </a:extLst>
          </p:cNvPr>
          <p:cNvSpPr txBox="1"/>
          <p:nvPr/>
        </p:nvSpPr>
        <p:spPr>
          <a:xfrm>
            <a:off x="2801566" y="4198777"/>
            <a:ext cx="1933506" cy="646331"/>
          </a:xfrm>
          <a:prstGeom prst="rect">
            <a:avLst/>
          </a:prstGeom>
          <a:noFill/>
        </p:spPr>
        <p:txBody>
          <a:bodyPr wrap="square" rtlCol="0">
            <a:spAutoFit/>
          </a:bodyPr>
          <a:lstStyle/>
          <a:p>
            <a:pPr marL="285750" indent="-285750">
              <a:buFont typeface="Arial" panose="020B0604020202020204" pitchFamily="34" charset="0"/>
              <a:buChar char="•"/>
            </a:pPr>
            <a:r>
              <a:rPr lang="fr-FR" dirty="0"/>
              <a:t>complet</a:t>
            </a:r>
          </a:p>
          <a:p>
            <a:pPr marL="285750" indent="-285750">
              <a:buFont typeface="Arial" panose="020B0604020202020204" pitchFamily="34" charset="0"/>
              <a:buChar char="•"/>
            </a:pPr>
            <a:r>
              <a:rPr lang="fr-FR" dirty="0"/>
              <a:t>Non strict</a:t>
            </a:r>
          </a:p>
        </p:txBody>
      </p:sp>
      <p:sp>
        <p:nvSpPr>
          <p:cNvPr id="11" name="TextBox 10">
            <a:extLst>
              <a:ext uri="{FF2B5EF4-FFF2-40B4-BE49-F238E27FC236}">
                <a16:creationId xmlns:a16="http://schemas.microsoft.com/office/drawing/2014/main" id="{7DBE55FC-143F-684F-917A-116ABF35ABE8}"/>
              </a:ext>
            </a:extLst>
          </p:cNvPr>
          <p:cNvSpPr txBox="1"/>
          <p:nvPr/>
        </p:nvSpPr>
        <p:spPr>
          <a:xfrm>
            <a:off x="7115901" y="4198777"/>
            <a:ext cx="1933506" cy="646331"/>
          </a:xfrm>
          <a:prstGeom prst="rect">
            <a:avLst/>
          </a:prstGeom>
          <a:noFill/>
        </p:spPr>
        <p:txBody>
          <a:bodyPr wrap="square" rtlCol="0">
            <a:spAutoFit/>
          </a:bodyPr>
          <a:lstStyle/>
          <a:p>
            <a:pPr marL="285750" indent="-285750">
              <a:buFont typeface="Arial" panose="020B0604020202020204" pitchFamily="34" charset="0"/>
              <a:buChar char="•"/>
            </a:pPr>
            <a:r>
              <a:rPr lang="fr-FR" dirty="0"/>
              <a:t>complet</a:t>
            </a:r>
          </a:p>
          <a:p>
            <a:pPr marL="285750" indent="-285750">
              <a:buFont typeface="Arial" panose="020B0604020202020204" pitchFamily="34" charset="0"/>
              <a:buChar char="•"/>
            </a:pPr>
            <a:r>
              <a:rPr lang="fr-FR" dirty="0"/>
              <a:t>strict</a:t>
            </a:r>
          </a:p>
        </p:txBody>
      </p:sp>
    </p:spTree>
    <p:extLst>
      <p:ext uri="{BB962C8B-B14F-4D97-AF65-F5344CB8AC3E}">
        <p14:creationId xmlns:p14="http://schemas.microsoft.com/office/powerpoint/2010/main" val="3767028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8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465500" cy="658440"/>
          </a:xfrm>
          <a:prstGeom prst="rect">
            <a:avLst/>
          </a:prstGeom>
          <a:noFill/>
          <a:ln>
            <a:noFill/>
          </a:ln>
        </p:spPr>
        <p:txBody>
          <a:bodyPr lIns="0" tIns="0" rIns="0" bIns="0" anchor="ctr">
            <a:noAutofit/>
          </a:bodyPr>
          <a:lstStyle/>
          <a:p>
            <a:r>
              <a:rPr lang="fr-FR" sz="2800" cap="small" spc="-1" dirty="0">
                <a:solidFill>
                  <a:srgbClr val="666666"/>
                </a:solidFill>
              </a:rPr>
              <a:t>Représentation des arbres binaires dans la mémoire</a:t>
            </a:r>
          </a:p>
        </p:txBody>
      </p:sp>
      <p:sp>
        <p:nvSpPr>
          <p:cNvPr id="193" name="TextShape 2"/>
          <p:cNvSpPr txBox="1"/>
          <p:nvPr/>
        </p:nvSpPr>
        <p:spPr>
          <a:xfrm>
            <a:off x="503999" y="1152000"/>
            <a:ext cx="9033701" cy="5921900"/>
          </a:xfrm>
          <a:prstGeom prst="rect">
            <a:avLst/>
          </a:prstGeom>
          <a:noFill/>
          <a:ln>
            <a:noFill/>
          </a:ln>
        </p:spPr>
        <p:txBody>
          <a:bodyPr lIns="0" tIns="0" rIns="0" bIns="0">
            <a:normAutofit/>
          </a:bodyPr>
          <a:lstStyle/>
          <a:p>
            <a:pPr marL="108000" algn="just">
              <a:spcBef>
                <a:spcPts val="938"/>
              </a:spcBef>
              <a:buSzPct val="100000"/>
            </a:pPr>
            <a:r>
              <a:rPr lang="fr-FR" sz="2670" spc="-1" dirty="0">
                <a:solidFill>
                  <a:srgbClr val="000000"/>
                </a:solidFill>
              </a:rPr>
              <a:t>Dans la mémoire de l’ordinateur, un arbre binaire peut être maintenu soit en utilisant </a:t>
            </a:r>
          </a:p>
          <a:p>
            <a:pPr marL="565200" indent="-457200" algn="just">
              <a:spcBef>
                <a:spcPts val="938"/>
              </a:spcBef>
              <a:buSzPct val="100000"/>
              <a:buFont typeface="Arial" panose="020B0604020202020204" pitchFamily="34" charset="0"/>
              <a:buChar char="•"/>
            </a:pPr>
            <a:r>
              <a:rPr lang="fr-FR" sz="2670" spc="-1" dirty="0">
                <a:solidFill>
                  <a:srgbClr val="000000"/>
                </a:solidFill>
              </a:rPr>
              <a:t>une représentation chaînée</a:t>
            </a:r>
          </a:p>
          <a:p>
            <a:pPr marL="565200" indent="-457200" algn="just">
              <a:spcBef>
                <a:spcPts val="938"/>
              </a:spcBef>
              <a:buSzPct val="100000"/>
              <a:buFont typeface="Arial" panose="020B0604020202020204" pitchFamily="34" charset="0"/>
              <a:buChar char="•"/>
            </a:pPr>
            <a:r>
              <a:rPr lang="fr-FR" sz="2670" spc="-1" dirty="0">
                <a:solidFill>
                  <a:srgbClr val="000000"/>
                </a:solidFill>
              </a:rPr>
              <a:t>une représentation contiguë (par tableau). </a:t>
            </a:r>
          </a:p>
        </p:txBody>
      </p:sp>
    </p:spTree>
    <p:extLst>
      <p:ext uri="{BB962C8B-B14F-4D97-AF65-F5344CB8AC3E}">
        <p14:creationId xmlns:p14="http://schemas.microsoft.com/office/powerpoint/2010/main" val="3420049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Classification des structures de données</a:t>
            </a:r>
          </a:p>
        </p:txBody>
      </p:sp>
      <p:sp>
        <p:nvSpPr>
          <p:cNvPr id="193" name="TextShape 2"/>
          <p:cNvSpPr txBox="1"/>
          <p:nvPr/>
        </p:nvSpPr>
        <p:spPr>
          <a:xfrm>
            <a:off x="503999" y="1152001"/>
            <a:ext cx="9063081" cy="2000632"/>
          </a:xfrm>
          <a:prstGeom prst="rect">
            <a:avLst/>
          </a:prstGeom>
          <a:solidFill>
            <a:schemeClr val="bg1"/>
          </a:solid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Structures de données primitives et non primitives</a:t>
            </a:r>
          </a:p>
          <a:p>
            <a:pPr marL="108000">
              <a:spcBef>
                <a:spcPts val="938"/>
              </a:spcBef>
              <a:buSzPct val="100000"/>
            </a:pPr>
            <a:endParaRPr lang="fr-FR" sz="2670" b="0" strike="noStrike" spc="-1" dirty="0">
              <a:solidFill>
                <a:srgbClr val="000000"/>
              </a:solidFill>
              <a:latin typeface="Arial"/>
            </a:endParaRPr>
          </a:p>
        </p:txBody>
      </p:sp>
      <p:graphicFrame>
        <p:nvGraphicFramePr>
          <p:cNvPr id="2" name="Diagramme 1">
            <a:extLst>
              <a:ext uri="{FF2B5EF4-FFF2-40B4-BE49-F238E27FC236}">
                <a16:creationId xmlns:a16="http://schemas.microsoft.com/office/drawing/2014/main" id="{20A05A76-9D5F-4FE0-BE3F-4D1C29418B45}"/>
              </a:ext>
            </a:extLst>
          </p:cNvPr>
          <p:cNvGraphicFramePr/>
          <p:nvPr>
            <p:extLst>
              <p:ext uri="{D42A27DB-BD31-4B8C-83A1-F6EECF244321}">
                <p14:modId xmlns:p14="http://schemas.microsoft.com/office/powerpoint/2010/main" val="3698917293"/>
              </p:ext>
            </p:extLst>
          </p:nvPr>
        </p:nvGraphicFramePr>
        <p:xfrm>
          <a:off x="68235" y="1105469"/>
          <a:ext cx="9875913" cy="63598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70435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465500" cy="658440"/>
          </a:xfrm>
          <a:prstGeom prst="rect">
            <a:avLst/>
          </a:prstGeom>
          <a:noFill/>
          <a:ln>
            <a:noFill/>
          </a:ln>
        </p:spPr>
        <p:txBody>
          <a:bodyPr lIns="0" tIns="0" rIns="0" bIns="0" anchor="ctr">
            <a:noAutofit/>
          </a:bodyPr>
          <a:lstStyle/>
          <a:p>
            <a:r>
              <a:rPr lang="fr-FR" sz="2800" cap="small" spc="-1" dirty="0">
                <a:solidFill>
                  <a:srgbClr val="666666"/>
                </a:solidFill>
              </a:rPr>
              <a:t>Représentation Chaînée des arbres binaires</a:t>
            </a:r>
          </a:p>
        </p:txBody>
      </p:sp>
      <p:sp>
        <p:nvSpPr>
          <p:cNvPr id="193" name="TextShape 2"/>
          <p:cNvSpPr txBox="1"/>
          <p:nvPr/>
        </p:nvSpPr>
        <p:spPr>
          <a:xfrm>
            <a:off x="503999" y="1152000"/>
            <a:ext cx="9033701" cy="5921900"/>
          </a:xfrm>
          <a:prstGeom prst="rect">
            <a:avLst/>
          </a:prstGeom>
          <a:noFill/>
          <a:ln>
            <a:noFill/>
          </a:ln>
        </p:spPr>
        <p:txBody>
          <a:bodyPr lIns="0" tIns="0" rIns="0" bIns="0">
            <a:normAutofit/>
          </a:bodyPr>
          <a:lstStyle/>
          <a:p>
            <a:pPr marL="108000" algn="just">
              <a:spcBef>
                <a:spcPts val="938"/>
              </a:spcBef>
              <a:buSzPct val="100000"/>
            </a:pPr>
            <a:r>
              <a:rPr lang="fr-FR" sz="2670" spc="-1" dirty="0">
                <a:solidFill>
                  <a:srgbClr val="000000"/>
                </a:solidFill>
              </a:rPr>
              <a:t>Dans la représentation chainée d’un arbre binaire, chaque nœud aura trois parties : l’élément de données, un pointeur vers le nœud gauche et un pointeur vers le nœud droit. Ainsi, en C, l’arbre binaire est construit avec un type de nœud donné ci-dessous. </a:t>
            </a:r>
          </a:p>
          <a:p>
            <a:pPr marL="108000" algn="just">
              <a:spcBef>
                <a:spcPts val="938"/>
              </a:spcBef>
              <a:buSzPct val="100000"/>
            </a:pPr>
            <a:endParaRPr lang="fr-FR" sz="2670" spc="-1" dirty="0">
              <a:solidFill>
                <a:srgbClr val="000000"/>
              </a:solidFill>
            </a:endParaRPr>
          </a:p>
          <a:p>
            <a:pPr marL="108000" algn="just">
              <a:spcBef>
                <a:spcPts val="938"/>
              </a:spcBef>
              <a:buSzPct val="100000"/>
            </a:pPr>
            <a:endParaRPr lang="fr-FR" sz="2670" spc="-1" dirty="0">
              <a:solidFill>
                <a:srgbClr val="000000"/>
              </a:solidFill>
            </a:endParaRPr>
          </a:p>
          <a:p>
            <a:pPr marL="108000" algn="just">
              <a:spcBef>
                <a:spcPts val="938"/>
              </a:spcBef>
              <a:buSzPct val="100000"/>
            </a:pPr>
            <a:endParaRPr lang="fr-FR" sz="2670" spc="-1" dirty="0">
              <a:solidFill>
                <a:srgbClr val="000000"/>
              </a:solidFill>
            </a:endParaRPr>
          </a:p>
          <a:p>
            <a:pPr marL="108000" algn="just">
              <a:spcBef>
                <a:spcPts val="938"/>
              </a:spcBef>
              <a:buSzPct val="100000"/>
            </a:pPr>
            <a:endParaRPr lang="fr-FR" sz="2670" spc="-1" dirty="0">
              <a:solidFill>
                <a:srgbClr val="000000"/>
              </a:solidFill>
            </a:endParaRPr>
          </a:p>
          <a:p>
            <a:pPr marL="108000" algn="just">
              <a:spcBef>
                <a:spcPts val="938"/>
              </a:spcBef>
              <a:buSzPct val="100000"/>
            </a:pPr>
            <a:r>
              <a:rPr lang="fr-FR" sz="2670" spc="-1" dirty="0">
                <a:solidFill>
                  <a:srgbClr val="000000"/>
                </a:solidFill>
              </a:rPr>
              <a:t>Chaque arbre binaire a un pointeur ROOT, qui pointe vers le nœud racine (élément le plus haut) de l’arbre. </a:t>
            </a:r>
          </a:p>
          <a:p>
            <a:pPr marL="108000" algn="just">
              <a:spcBef>
                <a:spcPts val="938"/>
              </a:spcBef>
              <a:buSzPct val="100000"/>
            </a:pPr>
            <a:r>
              <a:rPr lang="fr-FR" sz="2670" spc="-1" dirty="0">
                <a:solidFill>
                  <a:srgbClr val="000000"/>
                </a:solidFill>
              </a:rPr>
              <a:t>Si ROOT = NULL, alors l’arbre est vide.</a:t>
            </a:r>
          </a:p>
        </p:txBody>
      </p:sp>
      <p:sp>
        <p:nvSpPr>
          <p:cNvPr id="4" name="Rectangle 3">
            <a:extLst>
              <a:ext uri="{FF2B5EF4-FFF2-40B4-BE49-F238E27FC236}">
                <a16:creationId xmlns:a16="http://schemas.microsoft.com/office/drawing/2014/main" id="{261461F4-CBB5-4D85-89AB-067EF2E1279F}"/>
              </a:ext>
            </a:extLst>
          </p:cNvPr>
          <p:cNvSpPr/>
          <p:nvPr/>
        </p:nvSpPr>
        <p:spPr>
          <a:xfrm>
            <a:off x="623126" y="3322063"/>
            <a:ext cx="8953500" cy="193899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dirty="0" err="1">
                <a:solidFill>
                  <a:srgbClr val="8000FF"/>
                </a:solidFill>
                <a:highlight>
                  <a:srgbClr val="FFFFFF"/>
                </a:highlight>
                <a:latin typeface="Courier New" panose="02070309020205020404" pitchFamily="49" charset="0"/>
              </a:rPr>
              <a:t>struct</a:t>
            </a:r>
            <a:r>
              <a:rPr lang="fr-FR" sz="2400" dirty="0">
                <a:solidFill>
                  <a:srgbClr val="000000"/>
                </a:solidFill>
                <a:highlight>
                  <a:srgbClr val="FFFFFF"/>
                </a:highlight>
                <a:latin typeface="Courier New" panose="02070309020205020404" pitchFamily="49" charset="0"/>
              </a:rPr>
              <a:t> </a:t>
            </a:r>
            <a:r>
              <a:rPr lang="fr-FR" sz="2400" dirty="0" err="1">
                <a:solidFill>
                  <a:srgbClr val="000000"/>
                </a:solidFill>
                <a:highlight>
                  <a:srgbClr val="FFFFFF"/>
                </a:highlight>
                <a:latin typeface="Courier New" panose="02070309020205020404" pitchFamily="49" charset="0"/>
              </a:rPr>
              <a:t>node</a:t>
            </a:r>
            <a:r>
              <a:rPr lang="fr-FR" sz="2400" dirty="0">
                <a:solidFill>
                  <a:srgbClr val="000000"/>
                </a:solidFill>
                <a:highlight>
                  <a:srgbClr val="FFFFFF"/>
                </a:highlight>
                <a:latin typeface="Courier New" panose="02070309020205020404" pitchFamily="49" charset="0"/>
              </a:rPr>
              <a:t> </a:t>
            </a:r>
            <a:r>
              <a:rPr lang="fr-FR" sz="2400" b="1" dirty="0">
                <a:solidFill>
                  <a:srgbClr val="000080"/>
                </a:solidFill>
                <a:highlight>
                  <a:srgbClr val="FFFFFF"/>
                </a:highlight>
                <a:latin typeface="Courier New" panose="02070309020205020404" pitchFamily="49" charset="0"/>
              </a:rPr>
              <a:t>{</a:t>
            </a:r>
            <a:endParaRPr lang="fr-FR" sz="2400" dirty="0">
              <a:solidFill>
                <a:srgbClr val="000000"/>
              </a:solidFill>
              <a:highlight>
                <a:srgbClr val="FFFFFF"/>
              </a:highlight>
              <a:latin typeface="Courier New" panose="02070309020205020404" pitchFamily="49" charset="0"/>
            </a:endParaRPr>
          </a:p>
          <a:p>
            <a:r>
              <a:rPr lang="fr-FR" sz="2400" dirty="0">
                <a:solidFill>
                  <a:srgbClr val="000000"/>
                </a:solidFill>
                <a:highlight>
                  <a:srgbClr val="FFFFFF"/>
                </a:highlight>
                <a:latin typeface="Courier New" panose="02070309020205020404" pitchFamily="49" charset="0"/>
              </a:rPr>
              <a:t> </a:t>
            </a:r>
            <a:r>
              <a:rPr lang="fr-FR" sz="2400" dirty="0" err="1">
                <a:solidFill>
                  <a:srgbClr val="8000FF"/>
                </a:solidFill>
                <a:highlight>
                  <a:srgbClr val="FFFFFF"/>
                </a:highlight>
                <a:latin typeface="Courier New" panose="02070309020205020404" pitchFamily="49" charset="0"/>
              </a:rPr>
              <a:t>struct</a:t>
            </a:r>
            <a:r>
              <a:rPr lang="fr-FR" sz="2400" dirty="0">
                <a:solidFill>
                  <a:srgbClr val="000000"/>
                </a:solidFill>
                <a:highlight>
                  <a:srgbClr val="FFFFFF"/>
                </a:highlight>
                <a:latin typeface="Courier New" panose="02070309020205020404" pitchFamily="49" charset="0"/>
              </a:rPr>
              <a:t> </a:t>
            </a:r>
            <a:r>
              <a:rPr lang="fr-FR" sz="2400" dirty="0" err="1">
                <a:solidFill>
                  <a:srgbClr val="000000"/>
                </a:solidFill>
                <a:highlight>
                  <a:srgbClr val="FFFFFF"/>
                </a:highlight>
                <a:latin typeface="Courier New" panose="02070309020205020404" pitchFamily="49" charset="0"/>
              </a:rPr>
              <a:t>node</a:t>
            </a:r>
            <a:r>
              <a:rPr lang="fr-FR" sz="2400" dirty="0">
                <a:solidFill>
                  <a:srgbClr val="000000"/>
                </a:solidFill>
                <a:highlight>
                  <a:srgbClr val="FFFFFF"/>
                </a:highlight>
                <a:latin typeface="Courier New" panose="02070309020205020404" pitchFamily="49" charset="0"/>
              </a:rPr>
              <a:t> </a:t>
            </a:r>
            <a:r>
              <a:rPr lang="fr-FR" sz="2400" b="1" dirty="0">
                <a:solidFill>
                  <a:srgbClr val="000080"/>
                </a:solidFill>
                <a:highlight>
                  <a:srgbClr val="FFFFFF"/>
                </a:highlight>
                <a:latin typeface="Courier New" panose="02070309020205020404" pitchFamily="49" charset="0"/>
              </a:rPr>
              <a:t>*</a:t>
            </a:r>
            <a:r>
              <a:rPr lang="fr-FR" sz="2400" dirty="0" err="1">
                <a:solidFill>
                  <a:srgbClr val="000000"/>
                </a:solidFill>
                <a:highlight>
                  <a:srgbClr val="FFFFFF"/>
                </a:highlight>
                <a:latin typeface="Courier New" panose="02070309020205020404" pitchFamily="49" charset="0"/>
              </a:rPr>
              <a:t>left</a:t>
            </a:r>
            <a:r>
              <a:rPr lang="fr-FR" sz="2400" b="1" dirty="0">
                <a:solidFill>
                  <a:srgbClr val="000080"/>
                </a:solidFill>
                <a:highlight>
                  <a:srgbClr val="FFFFFF"/>
                </a:highlight>
                <a:latin typeface="Courier New" panose="02070309020205020404" pitchFamily="49" charset="0"/>
              </a:rPr>
              <a:t>;</a:t>
            </a:r>
            <a:endParaRPr lang="fr-FR" sz="2400" dirty="0">
              <a:solidFill>
                <a:srgbClr val="000000"/>
              </a:solidFill>
              <a:highlight>
                <a:srgbClr val="FFFFFF"/>
              </a:highlight>
              <a:latin typeface="Courier New" panose="02070309020205020404" pitchFamily="49" charset="0"/>
            </a:endParaRPr>
          </a:p>
          <a:p>
            <a:r>
              <a:rPr lang="fr-FR" sz="2400" dirty="0">
                <a:solidFill>
                  <a:srgbClr val="000000"/>
                </a:solidFill>
                <a:highlight>
                  <a:srgbClr val="FFFFFF"/>
                </a:highlight>
                <a:latin typeface="Courier New" panose="02070309020205020404" pitchFamily="49" charset="0"/>
              </a:rPr>
              <a:t>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data</a:t>
            </a:r>
            <a:r>
              <a:rPr lang="fr-FR" sz="2400" b="1" dirty="0">
                <a:solidFill>
                  <a:srgbClr val="000080"/>
                </a:solidFill>
                <a:highlight>
                  <a:srgbClr val="FFFFFF"/>
                </a:highlight>
                <a:latin typeface="Courier New" panose="02070309020205020404" pitchFamily="49" charset="0"/>
              </a:rPr>
              <a:t>;</a:t>
            </a:r>
            <a:endParaRPr lang="fr-FR" sz="2400" dirty="0">
              <a:solidFill>
                <a:srgbClr val="000000"/>
              </a:solidFill>
              <a:highlight>
                <a:srgbClr val="FFFFFF"/>
              </a:highlight>
              <a:latin typeface="Courier New" panose="02070309020205020404" pitchFamily="49" charset="0"/>
            </a:endParaRPr>
          </a:p>
          <a:p>
            <a:r>
              <a:rPr lang="fr-FR" sz="2400" dirty="0">
                <a:solidFill>
                  <a:srgbClr val="000000"/>
                </a:solidFill>
                <a:highlight>
                  <a:srgbClr val="FFFFFF"/>
                </a:highlight>
                <a:latin typeface="Courier New" panose="02070309020205020404" pitchFamily="49" charset="0"/>
              </a:rPr>
              <a:t> </a:t>
            </a:r>
            <a:r>
              <a:rPr lang="fr-FR" sz="2400" dirty="0" err="1">
                <a:solidFill>
                  <a:srgbClr val="8000FF"/>
                </a:solidFill>
                <a:highlight>
                  <a:srgbClr val="FFFFFF"/>
                </a:highlight>
                <a:latin typeface="Courier New" panose="02070309020205020404" pitchFamily="49" charset="0"/>
              </a:rPr>
              <a:t>struct</a:t>
            </a:r>
            <a:r>
              <a:rPr lang="fr-FR" sz="2400" dirty="0">
                <a:solidFill>
                  <a:srgbClr val="000000"/>
                </a:solidFill>
                <a:highlight>
                  <a:srgbClr val="FFFFFF"/>
                </a:highlight>
                <a:latin typeface="Courier New" panose="02070309020205020404" pitchFamily="49" charset="0"/>
              </a:rPr>
              <a:t> </a:t>
            </a:r>
            <a:r>
              <a:rPr lang="fr-FR" sz="2400" dirty="0" err="1">
                <a:solidFill>
                  <a:srgbClr val="000000"/>
                </a:solidFill>
                <a:highlight>
                  <a:srgbClr val="FFFFFF"/>
                </a:highlight>
                <a:latin typeface="Courier New" panose="02070309020205020404" pitchFamily="49" charset="0"/>
              </a:rPr>
              <a:t>node</a:t>
            </a:r>
            <a:r>
              <a:rPr lang="fr-FR" sz="2400" dirty="0">
                <a:solidFill>
                  <a:srgbClr val="000000"/>
                </a:solidFill>
                <a:highlight>
                  <a:srgbClr val="FFFFFF"/>
                </a:highlight>
                <a:latin typeface="Courier New" panose="02070309020205020404" pitchFamily="49" charset="0"/>
              </a:rPr>
              <a:t> </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right</a:t>
            </a:r>
            <a:r>
              <a:rPr lang="fr-FR" sz="2400" b="1" dirty="0">
                <a:solidFill>
                  <a:srgbClr val="000080"/>
                </a:solidFill>
                <a:highlight>
                  <a:srgbClr val="FFFFFF"/>
                </a:highlight>
                <a:latin typeface="Courier New" panose="02070309020205020404" pitchFamily="49" charset="0"/>
              </a:rPr>
              <a:t>;</a:t>
            </a:r>
            <a:endParaRPr lang="fr-FR" sz="2400" dirty="0">
              <a:solidFill>
                <a:srgbClr val="000000"/>
              </a:solidFill>
              <a:highlight>
                <a:srgbClr val="FFFFFF"/>
              </a:highlight>
              <a:latin typeface="Courier New" panose="02070309020205020404" pitchFamily="49" charset="0"/>
            </a:endParaRPr>
          </a:p>
          <a:p>
            <a:r>
              <a:rPr lang="fr-FR" sz="2400" b="1" dirty="0">
                <a:solidFill>
                  <a:srgbClr val="000080"/>
                </a:solidFill>
                <a:highlight>
                  <a:srgbClr val="FFFFFF"/>
                </a:highlight>
                <a:latin typeface="Courier New" panose="02070309020205020404" pitchFamily="49" charset="0"/>
              </a:rPr>
              <a:t>};</a:t>
            </a:r>
            <a:endParaRPr lang="fr-FR" sz="2400" dirty="0">
              <a:latin typeface="+mj-lt"/>
            </a:endParaRPr>
          </a:p>
        </p:txBody>
      </p:sp>
    </p:spTree>
    <p:extLst>
      <p:ext uri="{BB962C8B-B14F-4D97-AF65-F5344CB8AC3E}">
        <p14:creationId xmlns:p14="http://schemas.microsoft.com/office/powerpoint/2010/main" val="3830367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465500" cy="658440"/>
          </a:xfrm>
          <a:prstGeom prst="rect">
            <a:avLst/>
          </a:prstGeom>
          <a:noFill/>
          <a:ln>
            <a:noFill/>
          </a:ln>
        </p:spPr>
        <p:txBody>
          <a:bodyPr lIns="0" tIns="0" rIns="0" bIns="0" anchor="ctr">
            <a:noAutofit/>
          </a:bodyPr>
          <a:lstStyle/>
          <a:p>
            <a:r>
              <a:rPr lang="fr-FR" sz="2800" cap="small" spc="-1" dirty="0">
                <a:solidFill>
                  <a:srgbClr val="666666"/>
                </a:solidFill>
              </a:rPr>
              <a:t>Représentation Chaînée des arbres binaires</a:t>
            </a:r>
          </a:p>
        </p:txBody>
      </p:sp>
      <p:pic>
        <p:nvPicPr>
          <p:cNvPr id="5" name="Image 4">
            <a:extLst>
              <a:ext uri="{FF2B5EF4-FFF2-40B4-BE49-F238E27FC236}">
                <a16:creationId xmlns:a16="http://schemas.microsoft.com/office/drawing/2014/main" id="{342792E2-C1DB-4BF8-A3E5-5510A87D55D3}"/>
              </a:ext>
            </a:extLst>
          </p:cNvPr>
          <p:cNvPicPr>
            <a:picLocks noChangeAspect="1"/>
          </p:cNvPicPr>
          <p:nvPr/>
        </p:nvPicPr>
        <p:blipFill>
          <a:blip r:embed="rId3"/>
          <a:stretch>
            <a:fillRect/>
          </a:stretch>
        </p:blipFill>
        <p:spPr>
          <a:xfrm>
            <a:off x="0" y="947060"/>
            <a:ext cx="4295775" cy="2876550"/>
          </a:xfrm>
          <a:prstGeom prst="rect">
            <a:avLst/>
          </a:prstGeom>
        </p:spPr>
      </p:pic>
      <p:pic>
        <p:nvPicPr>
          <p:cNvPr id="2" name="Image 1">
            <a:extLst>
              <a:ext uri="{FF2B5EF4-FFF2-40B4-BE49-F238E27FC236}">
                <a16:creationId xmlns:a16="http://schemas.microsoft.com/office/drawing/2014/main" id="{0B7C0BD1-B32C-40B6-A36C-F9670E6D3547}"/>
              </a:ext>
            </a:extLst>
          </p:cNvPr>
          <p:cNvPicPr>
            <a:picLocks noChangeAspect="1"/>
          </p:cNvPicPr>
          <p:nvPr/>
        </p:nvPicPr>
        <p:blipFill>
          <a:blip r:embed="rId4"/>
          <a:stretch>
            <a:fillRect/>
          </a:stretch>
        </p:blipFill>
        <p:spPr>
          <a:xfrm>
            <a:off x="-12700" y="3792537"/>
            <a:ext cx="10080625" cy="3169522"/>
          </a:xfrm>
          <a:prstGeom prst="rect">
            <a:avLst/>
          </a:prstGeom>
        </p:spPr>
      </p:pic>
      <p:sp>
        <p:nvSpPr>
          <p:cNvPr id="3" name="Flèche : angle droit à deux pointes 2">
            <a:extLst>
              <a:ext uri="{FF2B5EF4-FFF2-40B4-BE49-F238E27FC236}">
                <a16:creationId xmlns:a16="http://schemas.microsoft.com/office/drawing/2014/main" id="{9E4C7422-98CC-4C81-9C96-095F1A5194D3}"/>
              </a:ext>
            </a:extLst>
          </p:cNvPr>
          <p:cNvSpPr/>
          <p:nvPr/>
        </p:nvSpPr>
        <p:spPr>
          <a:xfrm rot="16200000">
            <a:off x="4174126" y="2080212"/>
            <a:ext cx="1672050" cy="1549400"/>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91D209F2-7102-464D-B744-42E9C41F050F}"/>
              </a:ext>
            </a:extLst>
          </p:cNvPr>
          <p:cNvSpPr txBox="1"/>
          <p:nvPr/>
        </p:nvSpPr>
        <p:spPr>
          <a:xfrm>
            <a:off x="5784851" y="1879600"/>
            <a:ext cx="3996607" cy="461665"/>
          </a:xfrm>
          <a:prstGeom prst="rect">
            <a:avLst/>
          </a:prstGeom>
          <a:noFill/>
        </p:spPr>
        <p:txBody>
          <a:bodyPr wrap="none" rtlCol="0">
            <a:spAutoFit/>
          </a:bodyPr>
          <a:lstStyle/>
          <a:p>
            <a:r>
              <a:rPr lang="fr-FR" sz="2400" b="1" dirty="0"/>
              <a:t>Représentation graphique</a:t>
            </a:r>
            <a:endParaRPr lang="fr-FR" b="1" dirty="0"/>
          </a:p>
        </p:txBody>
      </p:sp>
    </p:spTree>
    <p:extLst>
      <p:ext uri="{BB962C8B-B14F-4D97-AF65-F5344CB8AC3E}">
        <p14:creationId xmlns:p14="http://schemas.microsoft.com/office/powerpoint/2010/main" val="3810278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2D930B84-046F-4339-A9BB-E1938AB860E7}"/>
              </a:ext>
            </a:extLst>
          </p:cNvPr>
          <p:cNvPicPr>
            <a:picLocks noChangeAspect="1"/>
          </p:cNvPicPr>
          <p:nvPr/>
        </p:nvPicPr>
        <p:blipFill>
          <a:blip r:embed="rId3"/>
          <a:stretch>
            <a:fillRect/>
          </a:stretch>
        </p:blipFill>
        <p:spPr>
          <a:xfrm>
            <a:off x="1202912" y="959760"/>
            <a:ext cx="8067675" cy="6010275"/>
          </a:xfrm>
          <a:prstGeom prst="rect">
            <a:avLst/>
          </a:prstGeom>
        </p:spPr>
      </p:pic>
      <p:sp>
        <p:nvSpPr>
          <p:cNvPr id="192" name="TextShape 1"/>
          <p:cNvSpPr txBox="1"/>
          <p:nvPr/>
        </p:nvSpPr>
        <p:spPr>
          <a:xfrm>
            <a:off x="504000" y="301320"/>
            <a:ext cx="9465500" cy="658440"/>
          </a:xfrm>
          <a:prstGeom prst="rect">
            <a:avLst/>
          </a:prstGeom>
          <a:noFill/>
          <a:ln>
            <a:noFill/>
          </a:ln>
        </p:spPr>
        <p:txBody>
          <a:bodyPr lIns="0" tIns="0" rIns="0" bIns="0" anchor="ctr">
            <a:noAutofit/>
          </a:bodyPr>
          <a:lstStyle/>
          <a:p>
            <a:r>
              <a:rPr lang="fr-FR" sz="2800" cap="small" spc="-1" dirty="0">
                <a:solidFill>
                  <a:srgbClr val="666666"/>
                </a:solidFill>
              </a:rPr>
              <a:t>Représentation Chaînée des arbres binaires</a:t>
            </a:r>
          </a:p>
        </p:txBody>
      </p:sp>
      <p:sp>
        <p:nvSpPr>
          <p:cNvPr id="3" name="Flèche : angle droit à deux pointes 2">
            <a:extLst>
              <a:ext uri="{FF2B5EF4-FFF2-40B4-BE49-F238E27FC236}">
                <a16:creationId xmlns:a16="http://schemas.microsoft.com/office/drawing/2014/main" id="{9E4C7422-98CC-4C81-9C96-095F1A5194D3}"/>
              </a:ext>
            </a:extLst>
          </p:cNvPr>
          <p:cNvSpPr/>
          <p:nvPr/>
        </p:nvSpPr>
        <p:spPr>
          <a:xfrm rot="10800000">
            <a:off x="2885662" y="3005137"/>
            <a:ext cx="1672050" cy="1549400"/>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ZoneTexte 5">
            <a:extLst>
              <a:ext uri="{FF2B5EF4-FFF2-40B4-BE49-F238E27FC236}">
                <a16:creationId xmlns:a16="http://schemas.microsoft.com/office/drawing/2014/main" id="{91D209F2-7102-464D-B744-42E9C41F050F}"/>
              </a:ext>
            </a:extLst>
          </p:cNvPr>
          <p:cNvSpPr txBox="1"/>
          <p:nvPr/>
        </p:nvSpPr>
        <p:spPr>
          <a:xfrm>
            <a:off x="374651" y="2543472"/>
            <a:ext cx="4238661" cy="461665"/>
          </a:xfrm>
          <a:prstGeom prst="rect">
            <a:avLst/>
          </a:prstGeom>
          <a:noFill/>
        </p:spPr>
        <p:txBody>
          <a:bodyPr wrap="none" rtlCol="0">
            <a:spAutoFit/>
          </a:bodyPr>
          <a:lstStyle/>
          <a:p>
            <a:r>
              <a:rPr lang="fr-FR" sz="2400" b="1" dirty="0"/>
              <a:t>Représentation en mémoire</a:t>
            </a:r>
            <a:endParaRPr lang="fr-FR" b="1" dirty="0"/>
          </a:p>
        </p:txBody>
      </p:sp>
    </p:spTree>
    <p:extLst>
      <p:ext uri="{BB962C8B-B14F-4D97-AF65-F5344CB8AC3E}">
        <p14:creationId xmlns:p14="http://schemas.microsoft.com/office/powerpoint/2010/main" val="56093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465500" cy="658440"/>
          </a:xfrm>
          <a:prstGeom prst="rect">
            <a:avLst/>
          </a:prstGeom>
          <a:noFill/>
          <a:ln>
            <a:noFill/>
          </a:ln>
        </p:spPr>
        <p:txBody>
          <a:bodyPr lIns="0" tIns="0" rIns="0" bIns="0" anchor="ctr">
            <a:noAutofit/>
          </a:bodyPr>
          <a:lstStyle/>
          <a:p>
            <a:r>
              <a:rPr lang="fr-FR" sz="2800" cap="small" spc="-1" dirty="0">
                <a:solidFill>
                  <a:srgbClr val="666666"/>
                </a:solidFill>
              </a:rPr>
              <a:t>représentation contiguë des arbres binaires</a:t>
            </a:r>
          </a:p>
        </p:txBody>
      </p:sp>
      <p:sp>
        <p:nvSpPr>
          <p:cNvPr id="193" name="TextShape 2"/>
          <p:cNvSpPr txBox="1"/>
          <p:nvPr/>
        </p:nvSpPr>
        <p:spPr>
          <a:xfrm>
            <a:off x="503999" y="1152000"/>
            <a:ext cx="9033701" cy="5921900"/>
          </a:xfrm>
          <a:prstGeom prst="rect">
            <a:avLst/>
          </a:prstGeom>
          <a:noFill/>
          <a:ln>
            <a:noFill/>
          </a:ln>
        </p:spPr>
        <p:txBody>
          <a:bodyPr lIns="0" tIns="0" rIns="0" bIns="0">
            <a:normAutofit fontScale="92500" lnSpcReduction="20000"/>
          </a:bodyPr>
          <a:lstStyle/>
          <a:p>
            <a:pPr marL="108000" algn="just">
              <a:spcBef>
                <a:spcPts val="938"/>
              </a:spcBef>
              <a:buSzPct val="100000"/>
            </a:pPr>
            <a:r>
              <a:rPr lang="fr-FR" sz="2670" spc="-1" dirty="0">
                <a:solidFill>
                  <a:srgbClr val="000000"/>
                </a:solidFill>
              </a:rPr>
              <a:t>Dans la représentation </a:t>
            </a:r>
            <a:r>
              <a:rPr lang="fr-FR" sz="2670" spc="-1" dirty="0" err="1">
                <a:solidFill>
                  <a:srgbClr val="000000"/>
                </a:solidFill>
              </a:rPr>
              <a:t>cantiguë</a:t>
            </a:r>
            <a:r>
              <a:rPr lang="fr-FR" sz="2670" spc="-1" dirty="0">
                <a:solidFill>
                  <a:srgbClr val="000000"/>
                </a:solidFill>
              </a:rPr>
              <a:t> de arbres est fait utilisant un tableau unidimensionnelle.</a:t>
            </a:r>
          </a:p>
          <a:p>
            <a:pPr marL="108000" algn="just">
              <a:spcBef>
                <a:spcPts val="938"/>
              </a:spcBef>
              <a:buSzPct val="100000"/>
            </a:pPr>
            <a:r>
              <a:rPr lang="fr-FR" sz="2670" spc="-1" dirty="0">
                <a:solidFill>
                  <a:srgbClr val="000000"/>
                </a:solidFill>
              </a:rPr>
              <a:t>Bien qu’il s’agit de la technique la plus simple pour la représentation de la mémoire, elle est inefficace car elle nécessite beaucoup d’espace mémoire.</a:t>
            </a:r>
          </a:p>
          <a:p>
            <a:pPr marL="108000" algn="just">
              <a:spcBef>
                <a:spcPts val="938"/>
              </a:spcBef>
              <a:buSzPct val="100000"/>
            </a:pPr>
            <a:r>
              <a:rPr lang="fr-FR" sz="2670" spc="-1" dirty="0">
                <a:solidFill>
                  <a:srgbClr val="000000"/>
                </a:solidFill>
              </a:rPr>
              <a:t>Cette représentation suit les règles suivantes:</a:t>
            </a:r>
          </a:p>
          <a:p>
            <a:pPr marL="565200" indent="-457200" algn="just">
              <a:spcBef>
                <a:spcPts val="938"/>
              </a:spcBef>
              <a:buSzPct val="100000"/>
              <a:buFontTx/>
              <a:buChar char="-"/>
            </a:pPr>
            <a:r>
              <a:rPr lang="fr-FR" sz="2670" spc="-1" dirty="0">
                <a:solidFill>
                  <a:srgbClr val="000000"/>
                </a:solidFill>
              </a:rPr>
              <a:t>Un tableau unidimensionnel, appelé TREE, est utilisé pour stocker les éléments de l’arbre. </a:t>
            </a:r>
          </a:p>
          <a:p>
            <a:pPr marL="565200" indent="-457200" algn="just">
              <a:spcBef>
                <a:spcPts val="938"/>
              </a:spcBef>
              <a:buSzPct val="100000"/>
              <a:buFontTx/>
              <a:buChar char="-"/>
            </a:pPr>
            <a:r>
              <a:rPr lang="fr-FR" sz="2670" spc="-1" dirty="0">
                <a:solidFill>
                  <a:srgbClr val="000000"/>
                </a:solidFill>
              </a:rPr>
              <a:t>La racine (ROOT) de l’arbre sera stockée à la première case du tableau. </a:t>
            </a:r>
          </a:p>
          <a:p>
            <a:pPr marL="565200" indent="-457200" algn="just">
              <a:spcBef>
                <a:spcPts val="938"/>
              </a:spcBef>
              <a:buSzPct val="100000"/>
              <a:buFontTx/>
              <a:buChar char="-"/>
            </a:pPr>
            <a:r>
              <a:rPr lang="fr-FR" sz="2670" spc="-1" dirty="0">
                <a:solidFill>
                  <a:srgbClr val="000000"/>
                </a:solidFill>
              </a:rPr>
              <a:t>Les enfants d’un nœud stocké dans la case K seront stockés aux cas (2* K) et (2*K+1).</a:t>
            </a:r>
          </a:p>
          <a:p>
            <a:pPr marL="565200" indent="-457200" algn="just">
              <a:spcBef>
                <a:spcPts val="938"/>
              </a:spcBef>
              <a:buSzPct val="100000"/>
              <a:buFontTx/>
              <a:buChar char="-"/>
            </a:pPr>
            <a:r>
              <a:rPr lang="fr-FR" sz="2670" spc="-1" dirty="0">
                <a:solidFill>
                  <a:srgbClr val="000000"/>
                </a:solidFill>
              </a:rPr>
              <a:t>La taille maximale de l’ARBRE de tableau est donnée comme (2</a:t>
            </a:r>
            <a:r>
              <a:rPr lang="fr-FR" sz="2670" spc="-1" baseline="30000" dirty="0">
                <a:solidFill>
                  <a:srgbClr val="000000"/>
                </a:solidFill>
              </a:rPr>
              <a:t>h</a:t>
            </a:r>
            <a:r>
              <a:rPr lang="fr-FR" sz="2670" spc="-1" dirty="0">
                <a:solidFill>
                  <a:srgbClr val="000000"/>
                </a:solidFill>
              </a:rPr>
              <a:t>-1),où h est l’hauteur de l’arbre. </a:t>
            </a:r>
          </a:p>
          <a:p>
            <a:pPr marL="565200" indent="-457200" algn="just">
              <a:spcBef>
                <a:spcPts val="938"/>
              </a:spcBef>
              <a:buSzPct val="100000"/>
              <a:buFontTx/>
              <a:buChar char="-"/>
            </a:pPr>
            <a:r>
              <a:rPr lang="fr-FR" sz="2670" spc="-1" dirty="0">
                <a:solidFill>
                  <a:srgbClr val="000000"/>
                </a:solidFill>
              </a:rPr>
              <a:t>L’arbre ou sous-arbre vide est spécifié à l’aide de NULL. </a:t>
            </a:r>
          </a:p>
          <a:p>
            <a:pPr marL="622350" indent="-514350" algn="just">
              <a:spcBef>
                <a:spcPts val="938"/>
              </a:spcBef>
              <a:buSzPct val="100000"/>
              <a:buAutoNum type="arabicPlain" startAt="7"/>
            </a:pPr>
            <a:endParaRPr lang="fr-FR" sz="2670" spc="-1" dirty="0">
              <a:solidFill>
                <a:srgbClr val="000000"/>
              </a:solidFill>
            </a:endParaRPr>
          </a:p>
          <a:p>
            <a:pPr marL="108000" algn="just">
              <a:spcBef>
                <a:spcPts val="938"/>
              </a:spcBef>
              <a:buSzPct val="100000"/>
            </a:pPr>
            <a:endParaRPr lang="fr-FR" sz="2670" spc="-1" dirty="0">
              <a:solidFill>
                <a:srgbClr val="000000"/>
              </a:solidFill>
            </a:endParaRPr>
          </a:p>
        </p:txBody>
      </p:sp>
    </p:spTree>
    <p:extLst>
      <p:ext uri="{BB962C8B-B14F-4D97-AF65-F5344CB8AC3E}">
        <p14:creationId xmlns:p14="http://schemas.microsoft.com/office/powerpoint/2010/main" val="774918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AC27B677-E53D-4CE3-902E-A26DA751A74E}"/>
              </a:ext>
            </a:extLst>
          </p:cNvPr>
          <p:cNvPicPr>
            <a:picLocks noChangeAspect="1"/>
          </p:cNvPicPr>
          <p:nvPr/>
        </p:nvPicPr>
        <p:blipFill>
          <a:blip r:embed="rId3"/>
          <a:stretch>
            <a:fillRect/>
          </a:stretch>
        </p:blipFill>
        <p:spPr>
          <a:xfrm>
            <a:off x="4051180" y="959760"/>
            <a:ext cx="5156319" cy="5781327"/>
          </a:xfrm>
          <a:prstGeom prst="rect">
            <a:avLst/>
          </a:prstGeom>
        </p:spPr>
      </p:pic>
      <p:sp>
        <p:nvSpPr>
          <p:cNvPr id="192" name="TextShape 1"/>
          <p:cNvSpPr txBox="1"/>
          <p:nvPr/>
        </p:nvSpPr>
        <p:spPr>
          <a:xfrm>
            <a:off x="504000" y="301320"/>
            <a:ext cx="9465500" cy="658440"/>
          </a:xfrm>
          <a:prstGeom prst="rect">
            <a:avLst/>
          </a:prstGeom>
          <a:noFill/>
          <a:ln>
            <a:noFill/>
          </a:ln>
        </p:spPr>
        <p:txBody>
          <a:bodyPr lIns="0" tIns="0" rIns="0" bIns="0" anchor="ctr">
            <a:noAutofit/>
          </a:bodyPr>
          <a:lstStyle/>
          <a:p>
            <a:r>
              <a:rPr lang="fr-FR" sz="2800" cap="small" spc="-1" dirty="0">
                <a:solidFill>
                  <a:srgbClr val="666666"/>
                </a:solidFill>
              </a:rPr>
              <a:t>représentation contiguë des arbres binaires</a:t>
            </a:r>
          </a:p>
        </p:txBody>
      </p:sp>
      <p:sp>
        <p:nvSpPr>
          <p:cNvPr id="193" name="TextShape 2"/>
          <p:cNvSpPr txBox="1"/>
          <p:nvPr/>
        </p:nvSpPr>
        <p:spPr>
          <a:xfrm>
            <a:off x="503999" y="1152000"/>
            <a:ext cx="5553901" cy="2289700"/>
          </a:xfrm>
          <a:prstGeom prst="rect">
            <a:avLst/>
          </a:prstGeom>
          <a:noFill/>
          <a:ln>
            <a:noFill/>
          </a:ln>
        </p:spPr>
        <p:txBody>
          <a:bodyPr lIns="0" tIns="0" rIns="0" bIns="0">
            <a:normAutofit/>
          </a:bodyPr>
          <a:lstStyle/>
          <a:p>
            <a:pPr marL="108000">
              <a:spcBef>
                <a:spcPts val="938"/>
              </a:spcBef>
              <a:buSzPct val="100000"/>
            </a:pPr>
            <a:r>
              <a:rPr lang="fr-FR" sz="2670" spc="-1" dirty="0">
                <a:solidFill>
                  <a:srgbClr val="000000"/>
                </a:solidFill>
              </a:rPr>
              <a:t>Un arbre binaire et sa représentation contiguë correspondante. L’arbre a 11 nœuds, et sa hauteur est de 4.</a:t>
            </a:r>
          </a:p>
          <a:p>
            <a:pPr marL="108000">
              <a:spcBef>
                <a:spcPts val="938"/>
              </a:spcBef>
              <a:buSzPct val="100000"/>
            </a:pPr>
            <a:endParaRPr lang="fr-FR" sz="2670" spc="-1" dirty="0">
              <a:solidFill>
                <a:srgbClr val="000000"/>
              </a:solidFill>
            </a:endParaRPr>
          </a:p>
        </p:txBody>
      </p:sp>
      <p:sp>
        <p:nvSpPr>
          <p:cNvPr id="5" name="Flèche : angle droit à deux pointes 4">
            <a:extLst>
              <a:ext uri="{FF2B5EF4-FFF2-40B4-BE49-F238E27FC236}">
                <a16:creationId xmlns:a16="http://schemas.microsoft.com/office/drawing/2014/main" id="{007766F3-95DA-4241-BE52-D7867FCD33C6}"/>
              </a:ext>
            </a:extLst>
          </p:cNvPr>
          <p:cNvSpPr/>
          <p:nvPr/>
        </p:nvSpPr>
        <p:spPr>
          <a:xfrm rot="10800000">
            <a:off x="6057900" y="2536461"/>
            <a:ext cx="1672050" cy="1549400"/>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3818596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82D2E-10B2-0A4A-8CFA-A6AA0D013D4B}"/>
              </a:ext>
            </a:extLst>
          </p:cNvPr>
          <p:cNvSpPr>
            <a:spLocks noGrp="1"/>
          </p:cNvSpPr>
          <p:nvPr>
            <p:ph type="title"/>
          </p:nvPr>
        </p:nvSpPr>
        <p:spPr/>
        <p:txBody>
          <a:bodyPr/>
          <a:lstStyle/>
          <a:p>
            <a:r>
              <a:rPr lang="fr-FR" sz="4000" dirty="0"/>
              <a:t>Représentation des arbres généraux</a:t>
            </a:r>
          </a:p>
        </p:txBody>
      </p:sp>
      <p:sp>
        <p:nvSpPr>
          <p:cNvPr id="3" name="Text Placeholder 2">
            <a:extLst>
              <a:ext uri="{FF2B5EF4-FFF2-40B4-BE49-F238E27FC236}">
                <a16:creationId xmlns:a16="http://schemas.microsoft.com/office/drawing/2014/main" id="{0252B93D-A387-2A43-BB48-FB81FF2D17AB}"/>
              </a:ext>
            </a:extLst>
          </p:cNvPr>
          <p:cNvSpPr>
            <a:spLocks noGrp="1"/>
          </p:cNvSpPr>
          <p:nvPr>
            <p:ph type="body"/>
          </p:nvPr>
        </p:nvSpPr>
        <p:spPr>
          <a:xfrm>
            <a:off x="504000" y="2247167"/>
            <a:ext cx="9071640" cy="658440"/>
          </a:xfrm>
        </p:spPr>
        <p:txBody>
          <a:bodyPr/>
          <a:lstStyle/>
          <a:p>
            <a:r>
              <a:rPr lang="fr-FR" dirty="0"/>
              <a:t>Un type de graphe</a:t>
            </a:r>
          </a:p>
          <a:p>
            <a:pPr lvl="1"/>
            <a:r>
              <a:rPr lang="fr-FR" dirty="0"/>
              <a:t>Par liste chaînée: </a:t>
            </a:r>
          </a:p>
          <a:p>
            <a:pPr lvl="1"/>
            <a:endParaRPr lang="fr-FR" dirty="0"/>
          </a:p>
          <a:p>
            <a:pPr lvl="1"/>
            <a:endParaRPr lang="fr-FR" dirty="0"/>
          </a:p>
          <a:p>
            <a:pPr lvl="1"/>
            <a:endParaRPr lang="fr-FR" dirty="0"/>
          </a:p>
          <a:p>
            <a:pPr lvl="1"/>
            <a:endParaRPr lang="fr-FR" dirty="0"/>
          </a:p>
          <a:p>
            <a:pPr lvl="1"/>
            <a:endParaRPr lang="fr-FR" dirty="0"/>
          </a:p>
          <a:p>
            <a:pPr lvl="1"/>
            <a:endParaRPr lang="fr-FR" dirty="0"/>
          </a:p>
          <a:p>
            <a:pPr lvl="1"/>
            <a:r>
              <a:rPr lang="fr-FR" dirty="0"/>
              <a:t>Par matrice:</a:t>
            </a:r>
          </a:p>
          <a:p>
            <a:pPr lvl="2"/>
            <a:endParaRPr lang="fr-FR" dirty="0"/>
          </a:p>
        </p:txBody>
      </p:sp>
      <p:pic>
        <p:nvPicPr>
          <p:cNvPr id="4098" name="Picture 2">
            <a:extLst>
              <a:ext uri="{FF2B5EF4-FFF2-40B4-BE49-F238E27FC236}">
                <a16:creationId xmlns:a16="http://schemas.microsoft.com/office/drawing/2014/main" id="{38D4E04B-1265-024E-95B9-77987CD867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4816" y="1730890"/>
            <a:ext cx="5580993" cy="281510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4">
            <a:extLst>
              <a:ext uri="{FF2B5EF4-FFF2-40B4-BE49-F238E27FC236}">
                <a16:creationId xmlns:a16="http://schemas.microsoft.com/office/drawing/2014/main" id="{E813F0D8-0FDB-9447-9A7C-3526FA0A4D15}"/>
              </a:ext>
            </a:extLst>
          </p:cNvPr>
          <p:cNvGraphicFramePr>
            <a:graphicFrameLocks noGrp="1"/>
          </p:cNvGraphicFramePr>
          <p:nvPr>
            <p:extLst>
              <p:ext uri="{D42A27DB-BD31-4B8C-83A1-F6EECF244321}">
                <p14:modId xmlns:p14="http://schemas.microsoft.com/office/powerpoint/2010/main" val="3045391916"/>
              </p:ext>
            </p:extLst>
          </p:nvPr>
        </p:nvGraphicFramePr>
        <p:xfrm>
          <a:off x="6240158" y="4243224"/>
          <a:ext cx="2995449" cy="2926080"/>
        </p:xfrm>
        <a:graphic>
          <a:graphicData uri="http://schemas.openxmlformats.org/drawingml/2006/table">
            <a:tbl>
              <a:tblPr firstRow="1" firstCol="1">
                <a:tableStyleId>{5C22544A-7EE6-4342-B048-85BDC9FD1C3A}</a:tableStyleId>
              </a:tblPr>
              <a:tblGrid>
                <a:gridCol w="343761">
                  <a:extLst>
                    <a:ext uri="{9D8B030D-6E8A-4147-A177-3AD203B41FA5}">
                      <a16:colId xmlns:a16="http://schemas.microsoft.com/office/drawing/2014/main" val="3775332720"/>
                    </a:ext>
                  </a:extLst>
                </a:gridCol>
                <a:gridCol w="382864">
                  <a:extLst>
                    <a:ext uri="{9D8B030D-6E8A-4147-A177-3AD203B41FA5}">
                      <a16:colId xmlns:a16="http://schemas.microsoft.com/office/drawing/2014/main" val="3141377218"/>
                    </a:ext>
                  </a:extLst>
                </a:gridCol>
                <a:gridCol w="397045">
                  <a:extLst>
                    <a:ext uri="{9D8B030D-6E8A-4147-A177-3AD203B41FA5}">
                      <a16:colId xmlns:a16="http://schemas.microsoft.com/office/drawing/2014/main" val="1719216138"/>
                    </a:ext>
                  </a:extLst>
                </a:gridCol>
                <a:gridCol w="382864">
                  <a:extLst>
                    <a:ext uri="{9D8B030D-6E8A-4147-A177-3AD203B41FA5}">
                      <a16:colId xmlns:a16="http://schemas.microsoft.com/office/drawing/2014/main" val="973746010"/>
                    </a:ext>
                  </a:extLst>
                </a:gridCol>
                <a:gridCol w="397044">
                  <a:extLst>
                    <a:ext uri="{9D8B030D-6E8A-4147-A177-3AD203B41FA5}">
                      <a16:colId xmlns:a16="http://schemas.microsoft.com/office/drawing/2014/main" val="3984014469"/>
                    </a:ext>
                  </a:extLst>
                </a:gridCol>
                <a:gridCol w="368684">
                  <a:extLst>
                    <a:ext uri="{9D8B030D-6E8A-4147-A177-3AD203B41FA5}">
                      <a16:colId xmlns:a16="http://schemas.microsoft.com/office/drawing/2014/main" val="100739246"/>
                    </a:ext>
                  </a:extLst>
                </a:gridCol>
                <a:gridCol w="354504">
                  <a:extLst>
                    <a:ext uri="{9D8B030D-6E8A-4147-A177-3AD203B41FA5}">
                      <a16:colId xmlns:a16="http://schemas.microsoft.com/office/drawing/2014/main" val="3636196975"/>
                    </a:ext>
                  </a:extLst>
                </a:gridCol>
                <a:gridCol w="368683">
                  <a:extLst>
                    <a:ext uri="{9D8B030D-6E8A-4147-A177-3AD203B41FA5}">
                      <a16:colId xmlns:a16="http://schemas.microsoft.com/office/drawing/2014/main" val="4216967005"/>
                    </a:ext>
                  </a:extLst>
                </a:gridCol>
              </a:tblGrid>
              <a:tr h="328163">
                <a:tc>
                  <a:txBody>
                    <a:bodyPr/>
                    <a:lstStyle/>
                    <a:p>
                      <a:endParaRPr lang="fr-FR" dirty="0"/>
                    </a:p>
                  </a:txBody>
                  <a:tcPr/>
                </a:tc>
                <a:tc>
                  <a:txBody>
                    <a:bodyPr/>
                    <a:lstStyle/>
                    <a:p>
                      <a:r>
                        <a:rPr lang="en-US" altLang="zh-CN" dirty="0"/>
                        <a:t>0</a:t>
                      </a:r>
                      <a:endParaRPr lang="fr-FR" dirty="0"/>
                    </a:p>
                  </a:txBody>
                  <a:tcPr/>
                </a:tc>
                <a:tc>
                  <a:txBody>
                    <a:bodyPr/>
                    <a:lstStyle/>
                    <a:p>
                      <a:r>
                        <a:rPr lang="en-US" altLang="zh-CN" dirty="0"/>
                        <a:t>1</a:t>
                      </a:r>
                      <a:endParaRPr lang="fr-FR" dirty="0"/>
                    </a:p>
                  </a:txBody>
                  <a:tcPr/>
                </a:tc>
                <a:tc>
                  <a:txBody>
                    <a:bodyPr/>
                    <a:lstStyle/>
                    <a:p>
                      <a:r>
                        <a:rPr lang="en-US" altLang="zh-CN" dirty="0"/>
                        <a:t>2</a:t>
                      </a:r>
                      <a:endParaRPr lang="fr-FR" dirty="0"/>
                    </a:p>
                  </a:txBody>
                  <a:tcPr/>
                </a:tc>
                <a:tc>
                  <a:txBody>
                    <a:bodyPr/>
                    <a:lstStyle/>
                    <a:p>
                      <a:r>
                        <a:rPr lang="en-US" altLang="zh-CN" dirty="0"/>
                        <a:t>3</a:t>
                      </a:r>
                      <a:endParaRPr lang="fr-FR" dirty="0"/>
                    </a:p>
                  </a:txBody>
                  <a:tcPr/>
                </a:tc>
                <a:tc>
                  <a:txBody>
                    <a:bodyPr/>
                    <a:lstStyle/>
                    <a:p>
                      <a:r>
                        <a:rPr lang="en-US" altLang="zh-CN" dirty="0"/>
                        <a:t>4</a:t>
                      </a:r>
                      <a:endParaRPr lang="fr-FR" dirty="0"/>
                    </a:p>
                  </a:txBody>
                  <a:tcPr/>
                </a:tc>
                <a:tc>
                  <a:txBody>
                    <a:bodyPr/>
                    <a:lstStyle/>
                    <a:p>
                      <a:r>
                        <a:rPr lang="en-US" altLang="zh-CN" dirty="0"/>
                        <a:t>5</a:t>
                      </a:r>
                      <a:endParaRPr lang="fr-FR" dirty="0"/>
                    </a:p>
                  </a:txBody>
                  <a:tcPr/>
                </a:tc>
                <a:tc>
                  <a:txBody>
                    <a:bodyPr/>
                    <a:lstStyle/>
                    <a:p>
                      <a:r>
                        <a:rPr lang="en-US" altLang="zh-CN" dirty="0"/>
                        <a:t>6</a:t>
                      </a:r>
                      <a:endParaRPr lang="fr-FR" dirty="0"/>
                    </a:p>
                  </a:txBody>
                  <a:tcPr/>
                </a:tc>
                <a:extLst>
                  <a:ext uri="{0D108BD9-81ED-4DB2-BD59-A6C34878D82A}">
                    <a16:rowId xmlns:a16="http://schemas.microsoft.com/office/drawing/2014/main" val="1621433092"/>
                  </a:ext>
                </a:extLst>
              </a:tr>
              <a:tr h="328163">
                <a:tc>
                  <a:txBody>
                    <a:bodyPr/>
                    <a:lstStyle/>
                    <a:p>
                      <a:r>
                        <a:rPr lang="en-US" altLang="zh-CN" dirty="0"/>
                        <a:t>0</a:t>
                      </a:r>
                      <a:endParaRPr lang="fr-FR" dirty="0"/>
                    </a:p>
                  </a:txBody>
                  <a:tcPr/>
                </a:tc>
                <a:tc>
                  <a:txBody>
                    <a:bodyPr/>
                    <a:lstStyle/>
                    <a:p>
                      <a:r>
                        <a:rPr lang="en-US" altLang="zh-CN" dirty="0"/>
                        <a:t>0</a:t>
                      </a:r>
                      <a:endParaRPr lang="fr-FR" dirty="0"/>
                    </a:p>
                  </a:txBody>
                  <a:tcPr/>
                </a:tc>
                <a:tc>
                  <a:txBody>
                    <a:bodyPr/>
                    <a:lstStyle/>
                    <a:p>
                      <a:r>
                        <a:rPr lang="en-US" altLang="zh-CN" dirty="0"/>
                        <a:t>1</a:t>
                      </a:r>
                      <a:endParaRPr lang="fr-FR" dirty="0"/>
                    </a:p>
                  </a:txBody>
                  <a:tcPr/>
                </a:tc>
                <a:tc>
                  <a:txBody>
                    <a:bodyPr/>
                    <a:lstStyle/>
                    <a:p>
                      <a:r>
                        <a:rPr lang="en-US" altLang="zh-CN" dirty="0"/>
                        <a:t>0</a:t>
                      </a:r>
                      <a:endParaRPr lang="fr-FR" dirty="0"/>
                    </a:p>
                  </a:txBody>
                  <a:tcPr/>
                </a:tc>
                <a:tc>
                  <a:txBody>
                    <a:bodyPr/>
                    <a:lstStyle/>
                    <a:p>
                      <a:r>
                        <a:rPr lang="en-US" altLang="zh-CN" dirty="0"/>
                        <a:t>1</a:t>
                      </a:r>
                      <a:endParaRPr lang="fr-FR" dirty="0"/>
                    </a:p>
                  </a:txBody>
                  <a:tcPr/>
                </a:tc>
                <a:tc>
                  <a:txBody>
                    <a:bodyPr/>
                    <a:lstStyle/>
                    <a:p>
                      <a:r>
                        <a:rPr lang="en-US" altLang="zh-CN" dirty="0"/>
                        <a:t>0</a:t>
                      </a:r>
                      <a:endParaRPr lang="fr-FR" dirty="0"/>
                    </a:p>
                  </a:txBody>
                  <a:tcPr/>
                </a:tc>
                <a:tc>
                  <a:txBody>
                    <a:bodyPr/>
                    <a:lstStyle/>
                    <a:p>
                      <a:r>
                        <a:rPr lang="en-US" altLang="zh-CN" dirty="0"/>
                        <a:t>0</a:t>
                      </a:r>
                      <a:endParaRPr lang="fr-FR" dirty="0"/>
                    </a:p>
                  </a:txBody>
                  <a:tcPr/>
                </a:tc>
                <a:tc>
                  <a:txBody>
                    <a:bodyPr/>
                    <a:lstStyle/>
                    <a:p>
                      <a:r>
                        <a:rPr lang="en-US" altLang="zh-CN" dirty="0"/>
                        <a:t>0</a:t>
                      </a:r>
                      <a:endParaRPr lang="fr-FR" dirty="0"/>
                    </a:p>
                  </a:txBody>
                  <a:tcPr/>
                </a:tc>
                <a:extLst>
                  <a:ext uri="{0D108BD9-81ED-4DB2-BD59-A6C34878D82A}">
                    <a16:rowId xmlns:a16="http://schemas.microsoft.com/office/drawing/2014/main" val="2689461079"/>
                  </a:ext>
                </a:extLst>
              </a:tr>
              <a:tr h="328163">
                <a:tc>
                  <a:txBody>
                    <a:bodyPr/>
                    <a:lstStyle/>
                    <a:p>
                      <a:r>
                        <a:rPr lang="en-US" altLang="zh-CN" dirty="0"/>
                        <a:t>1</a:t>
                      </a:r>
                      <a:endParaRPr lang="fr-FR" dirty="0"/>
                    </a:p>
                  </a:txBody>
                  <a:tcPr/>
                </a:tc>
                <a:tc>
                  <a:txBody>
                    <a:bodyPr/>
                    <a:lstStyle/>
                    <a:p>
                      <a:r>
                        <a:rPr lang="en-US" altLang="zh-CN" dirty="0"/>
                        <a:t>1</a:t>
                      </a:r>
                      <a:endParaRPr lang="fr-FR" dirty="0"/>
                    </a:p>
                  </a:txBody>
                  <a:tcPr/>
                </a:tc>
                <a:tc>
                  <a:txBody>
                    <a:bodyPr/>
                    <a:lstStyle/>
                    <a:p>
                      <a:r>
                        <a:rPr lang="en-US" altLang="zh-CN" dirty="0"/>
                        <a:t>0</a:t>
                      </a:r>
                      <a:endParaRPr lang="fr-FR" dirty="0"/>
                    </a:p>
                  </a:txBody>
                  <a:tcPr/>
                </a:tc>
                <a:tc>
                  <a:txBody>
                    <a:bodyPr/>
                    <a:lstStyle/>
                    <a:p>
                      <a:r>
                        <a:rPr lang="en-US" altLang="zh-CN" dirty="0"/>
                        <a:t>1</a:t>
                      </a:r>
                      <a:endParaRPr lang="fr-FR" dirty="0"/>
                    </a:p>
                  </a:txBody>
                  <a:tcPr/>
                </a:tc>
                <a:tc>
                  <a:txBody>
                    <a:bodyPr/>
                    <a:lstStyle/>
                    <a:p>
                      <a:r>
                        <a:rPr lang="en-US" altLang="zh-CN" dirty="0"/>
                        <a:t>0</a:t>
                      </a:r>
                      <a:endParaRPr lang="fr-FR" dirty="0"/>
                    </a:p>
                  </a:txBody>
                  <a:tcPr/>
                </a:tc>
                <a:tc>
                  <a:txBody>
                    <a:bodyPr/>
                    <a:lstStyle/>
                    <a:p>
                      <a:r>
                        <a:rPr lang="en-US" altLang="zh-CN" dirty="0"/>
                        <a:t>1</a:t>
                      </a:r>
                      <a:endParaRPr lang="fr-FR" dirty="0"/>
                    </a:p>
                  </a:txBody>
                  <a:tcPr/>
                </a:tc>
                <a:tc>
                  <a:txBody>
                    <a:bodyPr/>
                    <a:lstStyle/>
                    <a:p>
                      <a:r>
                        <a:rPr lang="en-US" altLang="zh-CN" dirty="0"/>
                        <a:t>0</a:t>
                      </a:r>
                      <a:endParaRPr lang="fr-FR" dirty="0"/>
                    </a:p>
                  </a:txBody>
                  <a:tcPr/>
                </a:tc>
                <a:tc>
                  <a:txBody>
                    <a:bodyPr/>
                    <a:lstStyle/>
                    <a:p>
                      <a:r>
                        <a:rPr lang="en-US" altLang="zh-CN" dirty="0"/>
                        <a:t>1</a:t>
                      </a:r>
                      <a:endParaRPr lang="fr-FR" dirty="0"/>
                    </a:p>
                  </a:txBody>
                  <a:tcPr/>
                </a:tc>
                <a:extLst>
                  <a:ext uri="{0D108BD9-81ED-4DB2-BD59-A6C34878D82A}">
                    <a16:rowId xmlns:a16="http://schemas.microsoft.com/office/drawing/2014/main" val="4199172328"/>
                  </a:ext>
                </a:extLst>
              </a:tr>
              <a:tr h="328163">
                <a:tc>
                  <a:txBody>
                    <a:bodyPr/>
                    <a:lstStyle/>
                    <a:p>
                      <a:r>
                        <a:rPr lang="en-US" altLang="zh-CN" dirty="0"/>
                        <a:t>2</a:t>
                      </a:r>
                      <a:endParaRPr lang="fr-FR" dirty="0"/>
                    </a:p>
                  </a:txBody>
                  <a:tcPr/>
                </a:tc>
                <a:tc>
                  <a:txBody>
                    <a:bodyPr/>
                    <a:lstStyle/>
                    <a:p>
                      <a:r>
                        <a:rPr lang="en-US" altLang="zh-CN" dirty="0"/>
                        <a:t>0</a:t>
                      </a:r>
                      <a:endParaRPr lang="fr-FR" dirty="0"/>
                    </a:p>
                  </a:txBody>
                  <a:tcPr/>
                </a:tc>
                <a:tc>
                  <a:txBody>
                    <a:bodyPr/>
                    <a:lstStyle/>
                    <a:p>
                      <a:r>
                        <a:rPr lang="en-US" altLang="zh-CN" dirty="0"/>
                        <a:t>1</a:t>
                      </a:r>
                      <a:endParaRPr lang="fr-FR" dirty="0"/>
                    </a:p>
                  </a:txBody>
                  <a:tcPr/>
                </a:tc>
                <a:tc>
                  <a:txBody>
                    <a:bodyPr/>
                    <a:lstStyle/>
                    <a:p>
                      <a:r>
                        <a:rPr lang="en-US" altLang="zh-CN" dirty="0"/>
                        <a:t>0</a:t>
                      </a:r>
                      <a:endParaRPr lang="fr-FR" dirty="0"/>
                    </a:p>
                  </a:txBody>
                  <a:tcPr/>
                </a:tc>
                <a:tc>
                  <a:txBody>
                    <a:bodyPr/>
                    <a:lstStyle/>
                    <a:p>
                      <a:r>
                        <a:rPr lang="en-US" altLang="zh-CN" dirty="0"/>
                        <a:t>0</a:t>
                      </a:r>
                      <a:endParaRPr lang="fr-FR" dirty="0"/>
                    </a:p>
                  </a:txBody>
                  <a:tcPr/>
                </a:tc>
                <a:tc>
                  <a:txBody>
                    <a:bodyPr/>
                    <a:lstStyle/>
                    <a:p>
                      <a:r>
                        <a:rPr lang="en-US" altLang="zh-CN" dirty="0"/>
                        <a:t>0</a:t>
                      </a:r>
                      <a:endParaRPr lang="fr-FR" dirty="0"/>
                    </a:p>
                  </a:txBody>
                  <a:tcPr/>
                </a:tc>
                <a:tc>
                  <a:txBody>
                    <a:bodyPr/>
                    <a:lstStyle/>
                    <a:p>
                      <a:r>
                        <a:rPr lang="en-US" altLang="zh-CN" dirty="0"/>
                        <a:t>0</a:t>
                      </a:r>
                      <a:endParaRPr lang="fr-FR" dirty="0"/>
                    </a:p>
                  </a:txBody>
                  <a:tcPr/>
                </a:tc>
                <a:tc>
                  <a:txBody>
                    <a:bodyPr/>
                    <a:lstStyle/>
                    <a:p>
                      <a:r>
                        <a:rPr lang="en-US" altLang="zh-CN" dirty="0"/>
                        <a:t>0</a:t>
                      </a:r>
                      <a:endParaRPr lang="fr-FR" dirty="0"/>
                    </a:p>
                  </a:txBody>
                  <a:tcPr/>
                </a:tc>
                <a:extLst>
                  <a:ext uri="{0D108BD9-81ED-4DB2-BD59-A6C34878D82A}">
                    <a16:rowId xmlns:a16="http://schemas.microsoft.com/office/drawing/2014/main" val="2182318228"/>
                  </a:ext>
                </a:extLst>
              </a:tr>
              <a:tr h="328163">
                <a:tc>
                  <a:txBody>
                    <a:bodyPr/>
                    <a:lstStyle/>
                    <a:p>
                      <a:r>
                        <a:rPr lang="en-US" altLang="zh-CN" dirty="0"/>
                        <a:t>3</a:t>
                      </a:r>
                      <a:endParaRPr lang="fr-FR" dirty="0"/>
                    </a:p>
                  </a:txBody>
                  <a:tcPr/>
                </a:tc>
                <a:tc>
                  <a:txBody>
                    <a:bodyPr/>
                    <a:lstStyle/>
                    <a:p>
                      <a:r>
                        <a:rPr lang="en-US" altLang="zh-CN" dirty="0"/>
                        <a:t>1</a:t>
                      </a:r>
                      <a:endParaRPr lang="fr-FR" dirty="0"/>
                    </a:p>
                  </a:txBody>
                  <a:tcPr/>
                </a:tc>
                <a:tc>
                  <a:txBody>
                    <a:bodyPr/>
                    <a:lstStyle/>
                    <a:p>
                      <a:r>
                        <a:rPr lang="en-US" altLang="zh-CN" dirty="0"/>
                        <a:t>0</a:t>
                      </a:r>
                      <a:endParaRPr lang="fr-FR" dirty="0"/>
                    </a:p>
                  </a:txBody>
                  <a:tcPr/>
                </a:tc>
                <a:tc>
                  <a:txBody>
                    <a:bodyPr/>
                    <a:lstStyle/>
                    <a:p>
                      <a:r>
                        <a:rPr lang="en-US" altLang="zh-CN" dirty="0"/>
                        <a:t>0</a:t>
                      </a:r>
                      <a:endParaRPr lang="fr-FR" dirty="0"/>
                    </a:p>
                  </a:txBody>
                  <a:tcPr/>
                </a:tc>
                <a:tc>
                  <a:txBody>
                    <a:bodyPr/>
                    <a:lstStyle/>
                    <a:p>
                      <a:r>
                        <a:rPr lang="en-US" altLang="zh-CN" dirty="0"/>
                        <a:t>0</a:t>
                      </a:r>
                      <a:endParaRPr lang="fr-FR" dirty="0"/>
                    </a:p>
                  </a:txBody>
                  <a:tcPr/>
                </a:tc>
                <a:tc>
                  <a:txBody>
                    <a:bodyPr/>
                    <a:lstStyle/>
                    <a:p>
                      <a:r>
                        <a:rPr lang="en-US" altLang="zh-CN" dirty="0"/>
                        <a:t>0</a:t>
                      </a:r>
                      <a:endParaRPr lang="fr-FR" dirty="0"/>
                    </a:p>
                  </a:txBody>
                  <a:tcPr/>
                </a:tc>
                <a:tc>
                  <a:txBody>
                    <a:bodyPr/>
                    <a:lstStyle/>
                    <a:p>
                      <a:r>
                        <a:rPr lang="en-US" altLang="zh-CN" dirty="0"/>
                        <a:t>1</a:t>
                      </a:r>
                      <a:endParaRPr lang="fr-FR" dirty="0"/>
                    </a:p>
                  </a:txBody>
                  <a:tcPr/>
                </a:tc>
                <a:tc>
                  <a:txBody>
                    <a:bodyPr/>
                    <a:lstStyle/>
                    <a:p>
                      <a:r>
                        <a:rPr lang="en-US" altLang="zh-CN" dirty="0"/>
                        <a:t>0</a:t>
                      </a:r>
                      <a:endParaRPr lang="fr-FR" dirty="0"/>
                    </a:p>
                  </a:txBody>
                  <a:tcPr/>
                </a:tc>
                <a:extLst>
                  <a:ext uri="{0D108BD9-81ED-4DB2-BD59-A6C34878D82A}">
                    <a16:rowId xmlns:a16="http://schemas.microsoft.com/office/drawing/2014/main" val="3578314998"/>
                  </a:ext>
                </a:extLst>
              </a:tr>
              <a:tr h="328163">
                <a:tc>
                  <a:txBody>
                    <a:bodyPr/>
                    <a:lstStyle/>
                    <a:p>
                      <a:r>
                        <a:rPr lang="en-US" altLang="zh-CN" dirty="0"/>
                        <a:t>4</a:t>
                      </a:r>
                      <a:endParaRPr lang="fr-FR" dirty="0"/>
                    </a:p>
                  </a:txBody>
                  <a:tcPr/>
                </a:tc>
                <a:tc>
                  <a:txBody>
                    <a:bodyPr/>
                    <a:lstStyle/>
                    <a:p>
                      <a:r>
                        <a:rPr lang="en-US" altLang="zh-CN" dirty="0"/>
                        <a:t>0</a:t>
                      </a:r>
                      <a:endParaRPr lang="fr-FR" dirty="0"/>
                    </a:p>
                  </a:txBody>
                  <a:tcPr/>
                </a:tc>
                <a:tc>
                  <a:txBody>
                    <a:bodyPr/>
                    <a:lstStyle/>
                    <a:p>
                      <a:r>
                        <a:rPr lang="en-US" altLang="zh-CN" dirty="0"/>
                        <a:t>1</a:t>
                      </a:r>
                      <a:endParaRPr lang="fr-FR" dirty="0"/>
                    </a:p>
                  </a:txBody>
                  <a:tcPr/>
                </a:tc>
                <a:tc>
                  <a:txBody>
                    <a:bodyPr/>
                    <a:lstStyle/>
                    <a:p>
                      <a:r>
                        <a:rPr lang="en-US" altLang="zh-CN" dirty="0"/>
                        <a:t>0</a:t>
                      </a:r>
                      <a:endParaRPr lang="fr-FR" dirty="0"/>
                    </a:p>
                  </a:txBody>
                  <a:tcPr/>
                </a:tc>
                <a:tc>
                  <a:txBody>
                    <a:bodyPr/>
                    <a:lstStyle/>
                    <a:p>
                      <a:r>
                        <a:rPr lang="en-US" altLang="zh-CN" dirty="0"/>
                        <a:t>0</a:t>
                      </a:r>
                      <a:endParaRPr lang="fr-FR" dirty="0"/>
                    </a:p>
                  </a:txBody>
                  <a:tcPr/>
                </a:tc>
                <a:tc>
                  <a:txBody>
                    <a:bodyPr/>
                    <a:lstStyle/>
                    <a:p>
                      <a:r>
                        <a:rPr lang="en-US" altLang="zh-CN" dirty="0"/>
                        <a:t>0</a:t>
                      </a:r>
                      <a:endParaRPr lang="fr-FR" dirty="0"/>
                    </a:p>
                  </a:txBody>
                  <a:tcPr/>
                </a:tc>
                <a:tc>
                  <a:txBody>
                    <a:bodyPr/>
                    <a:lstStyle/>
                    <a:p>
                      <a:r>
                        <a:rPr lang="en-US" altLang="zh-CN" dirty="0"/>
                        <a:t>0</a:t>
                      </a:r>
                      <a:endParaRPr lang="fr-FR" dirty="0"/>
                    </a:p>
                  </a:txBody>
                  <a:tcPr/>
                </a:tc>
                <a:tc>
                  <a:txBody>
                    <a:bodyPr/>
                    <a:lstStyle/>
                    <a:p>
                      <a:r>
                        <a:rPr lang="en-US" altLang="zh-CN" dirty="0"/>
                        <a:t>0</a:t>
                      </a:r>
                      <a:endParaRPr lang="fr-FR" dirty="0"/>
                    </a:p>
                  </a:txBody>
                  <a:tcPr/>
                </a:tc>
                <a:extLst>
                  <a:ext uri="{0D108BD9-81ED-4DB2-BD59-A6C34878D82A}">
                    <a16:rowId xmlns:a16="http://schemas.microsoft.com/office/drawing/2014/main" val="3159259760"/>
                  </a:ext>
                </a:extLst>
              </a:tr>
              <a:tr h="328163">
                <a:tc>
                  <a:txBody>
                    <a:bodyPr/>
                    <a:lstStyle/>
                    <a:p>
                      <a:r>
                        <a:rPr lang="en-US" altLang="zh-CN" dirty="0"/>
                        <a:t>5</a:t>
                      </a:r>
                      <a:endParaRPr lang="fr-FR" dirty="0"/>
                    </a:p>
                  </a:txBody>
                  <a:tcPr/>
                </a:tc>
                <a:tc>
                  <a:txBody>
                    <a:bodyPr/>
                    <a:lstStyle/>
                    <a:p>
                      <a:r>
                        <a:rPr lang="en-US" altLang="zh-CN" dirty="0"/>
                        <a:t>0</a:t>
                      </a:r>
                      <a:endParaRPr lang="fr-FR" dirty="0"/>
                    </a:p>
                  </a:txBody>
                  <a:tcPr/>
                </a:tc>
                <a:tc>
                  <a:txBody>
                    <a:bodyPr/>
                    <a:lstStyle/>
                    <a:p>
                      <a:r>
                        <a:rPr lang="en-US" altLang="zh-CN" dirty="0"/>
                        <a:t>0</a:t>
                      </a:r>
                      <a:endParaRPr lang="fr-FR" dirty="0"/>
                    </a:p>
                  </a:txBody>
                  <a:tcPr/>
                </a:tc>
                <a:tc>
                  <a:txBody>
                    <a:bodyPr/>
                    <a:lstStyle/>
                    <a:p>
                      <a:r>
                        <a:rPr lang="en-US" altLang="zh-CN" dirty="0"/>
                        <a:t>0</a:t>
                      </a:r>
                      <a:endParaRPr lang="fr-FR" dirty="0"/>
                    </a:p>
                  </a:txBody>
                  <a:tcPr/>
                </a:tc>
                <a:tc>
                  <a:txBody>
                    <a:bodyPr/>
                    <a:lstStyle/>
                    <a:p>
                      <a:r>
                        <a:rPr lang="en-US" altLang="zh-CN" dirty="0"/>
                        <a:t>1</a:t>
                      </a:r>
                      <a:endParaRPr lang="fr-FR" dirty="0"/>
                    </a:p>
                  </a:txBody>
                  <a:tcPr/>
                </a:tc>
                <a:tc>
                  <a:txBody>
                    <a:bodyPr/>
                    <a:lstStyle/>
                    <a:p>
                      <a:r>
                        <a:rPr lang="en-US" altLang="zh-CN" dirty="0"/>
                        <a:t>0</a:t>
                      </a:r>
                      <a:endParaRPr lang="fr-FR" dirty="0"/>
                    </a:p>
                  </a:txBody>
                  <a:tcPr/>
                </a:tc>
                <a:tc>
                  <a:txBody>
                    <a:bodyPr/>
                    <a:lstStyle/>
                    <a:p>
                      <a:r>
                        <a:rPr lang="en-US" altLang="zh-CN" dirty="0"/>
                        <a:t>0</a:t>
                      </a:r>
                      <a:endParaRPr lang="fr-FR" dirty="0"/>
                    </a:p>
                  </a:txBody>
                  <a:tcPr/>
                </a:tc>
                <a:tc>
                  <a:txBody>
                    <a:bodyPr/>
                    <a:lstStyle/>
                    <a:p>
                      <a:r>
                        <a:rPr lang="en-US" altLang="zh-CN" dirty="0"/>
                        <a:t>0</a:t>
                      </a:r>
                      <a:endParaRPr lang="fr-FR" dirty="0"/>
                    </a:p>
                  </a:txBody>
                  <a:tcPr/>
                </a:tc>
                <a:extLst>
                  <a:ext uri="{0D108BD9-81ED-4DB2-BD59-A6C34878D82A}">
                    <a16:rowId xmlns:a16="http://schemas.microsoft.com/office/drawing/2014/main" val="20323448"/>
                  </a:ext>
                </a:extLst>
              </a:tr>
              <a:tr h="328163">
                <a:tc>
                  <a:txBody>
                    <a:bodyPr/>
                    <a:lstStyle/>
                    <a:p>
                      <a:r>
                        <a:rPr lang="en-US" altLang="zh-CN" dirty="0"/>
                        <a:t>6</a:t>
                      </a:r>
                      <a:endParaRPr lang="fr-FR" dirty="0"/>
                    </a:p>
                  </a:txBody>
                  <a:tcPr/>
                </a:tc>
                <a:tc>
                  <a:txBody>
                    <a:bodyPr/>
                    <a:lstStyle/>
                    <a:p>
                      <a:r>
                        <a:rPr lang="en-US" altLang="zh-CN" dirty="0"/>
                        <a:t>0</a:t>
                      </a:r>
                      <a:endParaRPr lang="fr-FR" dirty="0"/>
                    </a:p>
                  </a:txBody>
                  <a:tcPr/>
                </a:tc>
                <a:tc>
                  <a:txBody>
                    <a:bodyPr/>
                    <a:lstStyle/>
                    <a:p>
                      <a:r>
                        <a:rPr lang="en-US" altLang="zh-CN" dirty="0"/>
                        <a:t>1</a:t>
                      </a:r>
                      <a:endParaRPr lang="fr-FR" dirty="0"/>
                    </a:p>
                  </a:txBody>
                  <a:tcPr/>
                </a:tc>
                <a:tc>
                  <a:txBody>
                    <a:bodyPr/>
                    <a:lstStyle/>
                    <a:p>
                      <a:r>
                        <a:rPr lang="en-US" altLang="zh-CN" dirty="0"/>
                        <a:t>0</a:t>
                      </a:r>
                      <a:endParaRPr lang="fr-FR" dirty="0"/>
                    </a:p>
                  </a:txBody>
                  <a:tcPr/>
                </a:tc>
                <a:tc>
                  <a:txBody>
                    <a:bodyPr/>
                    <a:lstStyle/>
                    <a:p>
                      <a:r>
                        <a:rPr lang="en-US" altLang="zh-CN" dirty="0"/>
                        <a:t>0</a:t>
                      </a:r>
                      <a:endParaRPr lang="fr-FR" dirty="0"/>
                    </a:p>
                  </a:txBody>
                  <a:tcPr/>
                </a:tc>
                <a:tc>
                  <a:txBody>
                    <a:bodyPr/>
                    <a:lstStyle/>
                    <a:p>
                      <a:r>
                        <a:rPr lang="en-US" altLang="zh-CN" dirty="0"/>
                        <a:t>0</a:t>
                      </a:r>
                      <a:endParaRPr lang="fr-FR" dirty="0"/>
                    </a:p>
                  </a:txBody>
                  <a:tcPr/>
                </a:tc>
                <a:tc>
                  <a:txBody>
                    <a:bodyPr/>
                    <a:lstStyle/>
                    <a:p>
                      <a:r>
                        <a:rPr lang="en-US" altLang="zh-CN" dirty="0"/>
                        <a:t>0</a:t>
                      </a:r>
                      <a:endParaRPr lang="fr-FR" dirty="0"/>
                    </a:p>
                  </a:txBody>
                  <a:tcPr/>
                </a:tc>
                <a:tc>
                  <a:txBody>
                    <a:bodyPr/>
                    <a:lstStyle/>
                    <a:p>
                      <a:r>
                        <a:rPr lang="en-US" altLang="zh-CN" dirty="0"/>
                        <a:t>0</a:t>
                      </a:r>
                      <a:endParaRPr lang="fr-FR" dirty="0"/>
                    </a:p>
                  </a:txBody>
                  <a:tcPr/>
                </a:tc>
                <a:extLst>
                  <a:ext uri="{0D108BD9-81ED-4DB2-BD59-A6C34878D82A}">
                    <a16:rowId xmlns:a16="http://schemas.microsoft.com/office/drawing/2014/main" val="1744950313"/>
                  </a:ext>
                </a:extLst>
              </a:tr>
            </a:tbl>
          </a:graphicData>
        </a:graphic>
      </p:graphicFrame>
      <p:graphicFrame>
        <p:nvGraphicFramePr>
          <p:cNvPr id="5" name="Table 5">
            <a:extLst>
              <a:ext uri="{FF2B5EF4-FFF2-40B4-BE49-F238E27FC236}">
                <a16:creationId xmlns:a16="http://schemas.microsoft.com/office/drawing/2014/main" id="{9401025C-9C0E-184F-A0AB-8B4A1B3AEAEC}"/>
              </a:ext>
            </a:extLst>
          </p:cNvPr>
          <p:cNvGraphicFramePr>
            <a:graphicFrameLocks noGrp="1"/>
          </p:cNvGraphicFramePr>
          <p:nvPr>
            <p:extLst>
              <p:ext uri="{D42A27DB-BD31-4B8C-83A1-F6EECF244321}">
                <p14:modId xmlns:p14="http://schemas.microsoft.com/office/powerpoint/2010/main" val="2398458114"/>
              </p:ext>
            </p:extLst>
          </p:nvPr>
        </p:nvGraphicFramePr>
        <p:xfrm>
          <a:off x="1936888" y="3807251"/>
          <a:ext cx="1135857" cy="2966720"/>
        </p:xfrm>
        <a:graphic>
          <a:graphicData uri="http://schemas.openxmlformats.org/drawingml/2006/table">
            <a:tbl>
              <a:tblPr firstRow="1">
                <a:tableStyleId>{5C22544A-7EE6-4342-B048-85BDC9FD1C3A}</a:tableStyleId>
              </a:tblPr>
              <a:tblGrid>
                <a:gridCol w="646387">
                  <a:extLst>
                    <a:ext uri="{9D8B030D-6E8A-4147-A177-3AD203B41FA5}">
                      <a16:colId xmlns:a16="http://schemas.microsoft.com/office/drawing/2014/main" val="2836086438"/>
                    </a:ext>
                  </a:extLst>
                </a:gridCol>
                <a:gridCol w="489470">
                  <a:extLst>
                    <a:ext uri="{9D8B030D-6E8A-4147-A177-3AD203B41FA5}">
                      <a16:colId xmlns:a16="http://schemas.microsoft.com/office/drawing/2014/main" val="2248808093"/>
                    </a:ext>
                  </a:extLst>
                </a:gridCol>
              </a:tblGrid>
              <a:tr h="370840">
                <a:tc>
                  <a:txBody>
                    <a:bodyPr/>
                    <a:lstStyle/>
                    <a:p>
                      <a:r>
                        <a:rPr lang="fr-FR" sz="1400" dirty="0"/>
                        <a:t>index</a:t>
                      </a:r>
                    </a:p>
                  </a:txBody>
                  <a:tcPr/>
                </a:tc>
                <a:tc>
                  <a:txBody>
                    <a:bodyPr/>
                    <a:lstStyle/>
                    <a:p>
                      <a:r>
                        <a:rPr lang="fr-FR" sz="1600" dirty="0"/>
                        <a:t>val</a:t>
                      </a:r>
                    </a:p>
                  </a:txBody>
                  <a:tcPr/>
                </a:tc>
                <a:extLst>
                  <a:ext uri="{0D108BD9-81ED-4DB2-BD59-A6C34878D82A}">
                    <a16:rowId xmlns:a16="http://schemas.microsoft.com/office/drawing/2014/main" val="3012058537"/>
                  </a:ext>
                </a:extLst>
              </a:tr>
              <a:tr h="370840">
                <a:tc>
                  <a:txBody>
                    <a:bodyPr/>
                    <a:lstStyle/>
                    <a:p>
                      <a:r>
                        <a:rPr lang="fr-FR" sz="1600" dirty="0"/>
                        <a:t>0</a:t>
                      </a:r>
                    </a:p>
                  </a:txBody>
                  <a:tcPr/>
                </a:tc>
                <a:tc>
                  <a:txBody>
                    <a:bodyPr/>
                    <a:lstStyle/>
                    <a:p>
                      <a:r>
                        <a:rPr lang="fr-FR" sz="1600" dirty="0"/>
                        <a:t>R</a:t>
                      </a:r>
                    </a:p>
                  </a:txBody>
                  <a:tcPr/>
                </a:tc>
                <a:extLst>
                  <a:ext uri="{0D108BD9-81ED-4DB2-BD59-A6C34878D82A}">
                    <a16:rowId xmlns:a16="http://schemas.microsoft.com/office/drawing/2014/main" val="3127015419"/>
                  </a:ext>
                </a:extLst>
              </a:tr>
              <a:tr h="370840">
                <a:tc>
                  <a:txBody>
                    <a:bodyPr/>
                    <a:lstStyle/>
                    <a:p>
                      <a:r>
                        <a:rPr lang="fr-FR" sz="1600" dirty="0"/>
                        <a:t>1</a:t>
                      </a:r>
                    </a:p>
                  </a:txBody>
                  <a:tcPr/>
                </a:tc>
                <a:tc>
                  <a:txBody>
                    <a:bodyPr/>
                    <a:lstStyle/>
                    <a:p>
                      <a:r>
                        <a:rPr lang="fr-FR" sz="1600" dirty="0"/>
                        <a:t>A</a:t>
                      </a:r>
                    </a:p>
                  </a:txBody>
                  <a:tcPr/>
                </a:tc>
                <a:extLst>
                  <a:ext uri="{0D108BD9-81ED-4DB2-BD59-A6C34878D82A}">
                    <a16:rowId xmlns:a16="http://schemas.microsoft.com/office/drawing/2014/main" val="915882121"/>
                  </a:ext>
                </a:extLst>
              </a:tr>
              <a:tr h="370840">
                <a:tc>
                  <a:txBody>
                    <a:bodyPr/>
                    <a:lstStyle/>
                    <a:p>
                      <a:r>
                        <a:rPr lang="fr-FR" sz="1600" dirty="0"/>
                        <a:t>2</a:t>
                      </a:r>
                    </a:p>
                  </a:txBody>
                  <a:tcPr/>
                </a:tc>
                <a:tc>
                  <a:txBody>
                    <a:bodyPr/>
                    <a:lstStyle/>
                    <a:p>
                      <a:r>
                        <a:rPr lang="fr-FR" sz="1600" dirty="0"/>
                        <a:t>C</a:t>
                      </a:r>
                    </a:p>
                  </a:txBody>
                  <a:tcPr/>
                </a:tc>
                <a:extLst>
                  <a:ext uri="{0D108BD9-81ED-4DB2-BD59-A6C34878D82A}">
                    <a16:rowId xmlns:a16="http://schemas.microsoft.com/office/drawing/2014/main" val="2031976740"/>
                  </a:ext>
                </a:extLst>
              </a:tr>
              <a:tr h="370840">
                <a:tc>
                  <a:txBody>
                    <a:bodyPr/>
                    <a:lstStyle/>
                    <a:p>
                      <a:r>
                        <a:rPr lang="fr-FR" sz="1600" dirty="0"/>
                        <a:t>3</a:t>
                      </a:r>
                    </a:p>
                  </a:txBody>
                  <a:tcPr/>
                </a:tc>
                <a:tc>
                  <a:txBody>
                    <a:bodyPr/>
                    <a:lstStyle/>
                    <a:p>
                      <a:r>
                        <a:rPr lang="fr-FR" sz="1600" dirty="0"/>
                        <a:t>B</a:t>
                      </a:r>
                    </a:p>
                  </a:txBody>
                  <a:tcPr/>
                </a:tc>
                <a:extLst>
                  <a:ext uri="{0D108BD9-81ED-4DB2-BD59-A6C34878D82A}">
                    <a16:rowId xmlns:a16="http://schemas.microsoft.com/office/drawing/2014/main" val="911345012"/>
                  </a:ext>
                </a:extLst>
              </a:tr>
              <a:tr h="370840">
                <a:tc>
                  <a:txBody>
                    <a:bodyPr/>
                    <a:lstStyle/>
                    <a:p>
                      <a:r>
                        <a:rPr lang="fr-FR" sz="1600" dirty="0"/>
                        <a:t>4</a:t>
                      </a:r>
                    </a:p>
                  </a:txBody>
                  <a:tcPr/>
                </a:tc>
                <a:tc>
                  <a:txBody>
                    <a:bodyPr/>
                    <a:lstStyle/>
                    <a:p>
                      <a:r>
                        <a:rPr lang="fr-FR" sz="1600" dirty="0"/>
                        <a:t>D</a:t>
                      </a:r>
                    </a:p>
                  </a:txBody>
                  <a:tcPr/>
                </a:tc>
                <a:extLst>
                  <a:ext uri="{0D108BD9-81ED-4DB2-BD59-A6C34878D82A}">
                    <a16:rowId xmlns:a16="http://schemas.microsoft.com/office/drawing/2014/main" val="2190783201"/>
                  </a:ext>
                </a:extLst>
              </a:tr>
              <a:tr h="370840">
                <a:tc>
                  <a:txBody>
                    <a:bodyPr/>
                    <a:lstStyle/>
                    <a:p>
                      <a:r>
                        <a:rPr lang="fr-FR" sz="1600" dirty="0"/>
                        <a:t>5</a:t>
                      </a:r>
                    </a:p>
                  </a:txBody>
                  <a:tcPr/>
                </a:tc>
                <a:tc>
                  <a:txBody>
                    <a:bodyPr/>
                    <a:lstStyle/>
                    <a:p>
                      <a:r>
                        <a:rPr lang="fr-FR" sz="1600" dirty="0"/>
                        <a:t>F</a:t>
                      </a:r>
                    </a:p>
                  </a:txBody>
                  <a:tcPr/>
                </a:tc>
                <a:extLst>
                  <a:ext uri="{0D108BD9-81ED-4DB2-BD59-A6C34878D82A}">
                    <a16:rowId xmlns:a16="http://schemas.microsoft.com/office/drawing/2014/main" val="4218270884"/>
                  </a:ext>
                </a:extLst>
              </a:tr>
              <a:tr h="370840">
                <a:tc>
                  <a:txBody>
                    <a:bodyPr/>
                    <a:lstStyle/>
                    <a:p>
                      <a:r>
                        <a:rPr lang="fr-FR" sz="1600" dirty="0"/>
                        <a:t>6</a:t>
                      </a:r>
                    </a:p>
                  </a:txBody>
                  <a:tcPr/>
                </a:tc>
                <a:tc>
                  <a:txBody>
                    <a:bodyPr/>
                    <a:lstStyle/>
                    <a:p>
                      <a:r>
                        <a:rPr lang="fr-FR" sz="1600" dirty="0"/>
                        <a:t>E</a:t>
                      </a:r>
                    </a:p>
                  </a:txBody>
                  <a:tcPr/>
                </a:tc>
                <a:extLst>
                  <a:ext uri="{0D108BD9-81ED-4DB2-BD59-A6C34878D82A}">
                    <a16:rowId xmlns:a16="http://schemas.microsoft.com/office/drawing/2014/main" val="547034553"/>
                  </a:ext>
                </a:extLst>
              </a:tr>
            </a:tbl>
          </a:graphicData>
        </a:graphic>
      </p:graphicFrame>
    </p:spTree>
    <p:extLst>
      <p:ext uri="{BB962C8B-B14F-4D97-AF65-F5344CB8AC3E}">
        <p14:creationId xmlns:p14="http://schemas.microsoft.com/office/powerpoint/2010/main" val="7360559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000000"/>
                </a:solidFill>
              </a:rPr>
              <a:t>Créer un arbre binaire à partir d'un arbre général</a:t>
            </a:r>
          </a:p>
        </p:txBody>
      </p:sp>
      <p:sp>
        <p:nvSpPr>
          <p:cNvPr id="193" name="TextShape 2"/>
          <p:cNvSpPr txBox="1"/>
          <p:nvPr/>
        </p:nvSpPr>
        <p:spPr>
          <a:xfrm>
            <a:off x="503999" y="1151999"/>
            <a:ext cx="9033701" cy="5513495"/>
          </a:xfrm>
          <a:prstGeom prst="rect">
            <a:avLst/>
          </a:prstGeom>
          <a:noFill/>
          <a:ln>
            <a:noFill/>
          </a:ln>
        </p:spPr>
        <p:txBody>
          <a:bodyPr lIns="0" tIns="0" rIns="0" bIns="0">
            <a:normAutofit/>
          </a:bodyPr>
          <a:lstStyle/>
          <a:p>
            <a:pPr algn="just"/>
            <a:r>
              <a:rPr lang="fr-FR" sz="2400" dirty="0"/>
              <a:t>Les règles de conversion d’un arbre général en arbre binaire sont données ci-dessous. Notez qu’un arbre général est converti en arbre binaire et non en arbre de recherche binaire</a:t>
            </a:r>
            <a:r>
              <a:rPr lang="fr-FR" sz="2800" dirty="0"/>
              <a:t>.</a:t>
            </a:r>
          </a:p>
          <a:p>
            <a:pPr algn="ctr"/>
            <a:endParaRPr lang="fr-FR" sz="1400" dirty="0"/>
          </a:p>
          <a:p>
            <a:r>
              <a:rPr lang="fr-FR" sz="2400" b="1" dirty="0"/>
              <a:t>Règle 1: </a:t>
            </a:r>
            <a:r>
              <a:rPr lang="fr-FR" sz="2400" dirty="0"/>
              <a:t>Racine de l’arbre binaire </a:t>
            </a:r>
            <a:r>
              <a:rPr lang="fr-FR" sz="2400" b="1" dirty="0"/>
              <a:t>=</a:t>
            </a:r>
            <a:r>
              <a:rPr lang="fr-FR" sz="2400" dirty="0"/>
              <a:t> Racine de l’arbre général</a:t>
            </a:r>
          </a:p>
          <a:p>
            <a:r>
              <a:rPr lang="fr-FR" sz="2400" b="1" dirty="0"/>
              <a:t>Règle 2:</a:t>
            </a:r>
            <a:r>
              <a:rPr lang="fr-FR" sz="2400" dirty="0"/>
              <a:t> Fils gauche d’un nœud dans l’arbre binaire </a:t>
            </a:r>
            <a:r>
              <a:rPr lang="fr-FR" sz="2400" b="1" dirty="0"/>
              <a:t>=</a:t>
            </a:r>
            <a:r>
              <a:rPr lang="fr-FR" sz="2400" dirty="0"/>
              <a:t> Fils le plus à gauche du nœud dans l’arbre général</a:t>
            </a:r>
          </a:p>
          <a:p>
            <a:r>
              <a:rPr lang="fr-FR" sz="2400" b="1" dirty="0"/>
              <a:t>Règle 3:</a:t>
            </a:r>
            <a:r>
              <a:rPr lang="fr-FR" sz="2400" dirty="0"/>
              <a:t> Fils droit d’un nœud dans l’arbre binaire </a:t>
            </a:r>
            <a:r>
              <a:rPr lang="fr-FR" sz="2400" b="1" dirty="0"/>
              <a:t>=</a:t>
            </a:r>
            <a:r>
              <a:rPr lang="fr-FR" sz="2400" dirty="0"/>
              <a:t> « Frère » droit du nœud dans l’arbre général </a:t>
            </a:r>
          </a:p>
          <a:p>
            <a:pPr algn="just"/>
            <a:endParaRPr lang="fr-FR" sz="2800" dirty="0"/>
          </a:p>
        </p:txBody>
      </p:sp>
      <p:sp>
        <p:nvSpPr>
          <p:cNvPr id="2" name="Rectangle 23">
            <a:extLst>
              <a:ext uri="{FF2B5EF4-FFF2-40B4-BE49-F238E27FC236}">
                <a16:creationId xmlns:a16="http://schemas.microsoft.com/office/drawing/2014/main" id="{B2E9366B-3D71-4E5C-A096-2F6347952284}"/>
              </a:ext>
            </a:extLst>
          </p:cNvPr>
          <p:cNvSpPr>
            <a:spLocks noChangeArrowheads="1"/>
          </p:cNvSpPr>
          <p:nvPr/>
        </p:nvSpPr>
        <p:spPr bwMode="auto">
          <a:xfrm>
            <a:off x="0" y="0"/>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3" name="Image 2">
            <a:extLst>
              <a:ext uri="{FF2B5EF4-FFF2-40B4-BE49-F238E27FC236}">
                <a16:creationId xmlns:a16="http://schemas.microsoft.com/office/drawing/2014/main" id="{D40A1A1A-C66C-4389-8D39-692DD08E0589}"/>
              </a:ext>
            </a:extLst>
          </p:cNvPr>
          <p:cNvPicPr>
            <a:picLocks noChangeAspect="1"/>
          </p:cNvPicPr>
          <p:nvPr/>
        </p:nvPicPr>
        <p:blipFill>
          <a:blip r:embed="rId3"/>
          <a:stretch>
            <a:fillRect/>
          </a:stretch>
        </p:blipFill>
        <p:spPr>
          <a:xfrm>
            <a:off x="3147886" y="4524851"/>
            <a:ext cx="3784852" cy="2733504"/>
          </a:xfrm>
          <a:prstGeom prst="rect">
            <a:avLst/>
          </a:prstGeom>
        </p:spPr>
      </p:pic>
    </p:spTree>
    <p:extLst>
      <p:ext uri="{BB962C8B-B14F-4D97-AF65-F5344CB8AC3E}">
        <p14:creationId xmlns:p14="http://schemas.microsoft.com/office/powerpoint/2010/main" val="16765288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000000"/>
                </a:solidFill>
              </a:rPr>
              <a:t>Créer un arbre binaire à partir d'un arbre général</a:t>
            </a:r>
          </a:p>
        </p:txBody>
      </p:sp>
      <p:sp>
        <p:nvSpPr>
          <p:cNvPr id="193" name="TextShape 2"/>
          <p:cNvSpPr txBox="1"/>
          <p:nvPr/>
        </p:nvSpPr>
        <p:spPr>
          <a:xfrm>
            <a:off x="503999" y="1151999"/>
            <a:ext cx="9033701" cy="5513495"/>
          </a:xfrm>
          <a:prstGeom prst="rect">
            <a:avLst/>
          </a:prstGeom>
          <a:noFill/>
          <a:ln>
            <a:noFill/>
          </a:ln>
        </p:spPr>
        <p:txBody>
          <a:bodyPr lIns="0" tIns="0" rIns="0" bIns="0">
            <a:normAutofit/>
          </a:bodyPr>
          <a:lstStyle/>
          <a:p>
            <a:pPr algn="just"/>
            <a:r>
              <a:rPr lang="fr-FR" sz="2400" dirty="0"/>
              <a:t>Étape 1: Nœud A est la racine de l’arbre général, il sera donc aussi la racine de l’arbre binaire. </a:t>
            </a:r>
          </a:p>
          <a:p>
            <a:pPr algn="just"/>
            <a:endParaRPr lang="fr-FR" sz="2400" dirty="0"/>
          </a:p>
          <a:p>
            <a:pPr algn="just"/>
            <a:endParaRPr lang="fr-FR" sz="2400" dirty="0"/>
          </a:p>
          <a:p>
            <a:pPr algn="just"/>
            <a:endParaRPr lang="fr-FR" sz="2400" dirty="0"/>
          </a:p>
          <a:p>
            <a:pPr algn="just"/>
            <a:r>
              <a:rPr lang="fr-FR" sz="2800" dirty="0"/>
              <a:t>Étape 2: Le nœud fils gauche du nœud A est le nœud fils le plus à gauche du nœud A dans l’arbre général et le fils droit du nœud A est le ‘’frère’’ droit du nœud A dans l’arbre général. Puisque le nœud A n’a pas de frère droit dans l’arbre général, il n’a pas d’enfant droit dans l’arbre binaire. </a:t>
            </a:r>
            <a:endParaRPr lang="fr-FR" sz="3200" dirty="0"/>
          </a:p>
          <a:p>
            <a:pPr algn="just"/>
            <a:endParaRPr lang="fr-FR" sz="2800" dirty="0"/>
          </a:p>
        </p:txBody>
      </p:sp>
      <p:sp>
        <p:nvSpPr>
          <p:cNvPr id="2" name="Rectangle 23">
            <a:extLst>
              <a:ext uri="{FF2B5EF4-FFF2-40B4-BE49-F238E27FC236}">
                <a16:creationId xmlns:a16="http://schemas.microsoft.com/office/drawing/2014/main" id="{B2E9366B-3D71-4E5C-A096-2F6347952284}"/>
              </a:ext>
            </a:extLst>
          </p:cNvPr>
          <p:cNvSpPr>
            <a:spLocks noChangeArrowheads="1"/>
          </p:cNvSpPr>
          <p:nvPr/>
        </p:nvSpPr>
        <p:spPr bwMode="auto">
          <a:xfrm>
            <a:off x="0" y="0"/>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5" name="Image 4">
            <a:extLst>
              <a:ext uri="{FF2B5EF4-FFF2-40B4-BE49-F238E27FC236}">
                <a16:creationId xmlns:a16="http://schemas.microsoft.com/office/drawing/2014/main" id="{2489CDEB-7C50-4AA4-842A-1D1FE0837351}"/>
              </a:ext>
            </a:extLst>
          </p:cNvPr>
          <p:cNvPicPr>
            <a:picLocks noChangeAspect="1"/>
          </p:cNvPicPr>
          <p:nvPr/>
        </p:nvPicPr>
        <p:blipFill>
          <a:blip r:embed="rId3"/>
          <a:stretch>
            <a:fillRect/>
          </a:stretch>
        </p:blipFill>
        <p:spPr>
          <a:xfrm>
            <a:off x="4003924" y="1904666"/>
            <a:ext cx="1036388" cy="1099199"/>
          </a:xfrm>
          <a:prstGeom prst="rect">
            <a:avLst/>
          </a:prstGeom>
        </p:spPr>
      </p:pic>
      <p:pic>
        <p:nvPicPr>
          <p:cNvPr id="8" name="Image 7">
            <a:extLst>
              <a:ext uri="{FF2B5EF4-FFF2-40B4-BE49-F238E27FC236}">
                <a16:creationId xmlns:a16="http://schemas.microsoft.com/office/drawing/2014/main" id="{6C471A17-0601-45F7-809F-140C5054DCDD}"/>
              </a:ext>
            </a:extLst>
          </p:cNvPr>
          <p:cNvPicPr>
            <a:picLocks noChangeAspect="1"/>
          </p:cNvPicPr>
          <p:nvPr/>
        </p:nvPicPr>
        <p:blipFill>
          <a:blip r:embed="rId4"/>
          <a:stretch>
            <a:fillRect/>
          </a:stretch>
        </p:blipFill>
        <p:spPr>
          <a:xfrm>
            <a:off x="3773193" y="5399791"/>
            <a:ext cx="1497849" cy="1770185"/>
          </a:xfrm>
          <a:prstGeom prst="rect">
            <a:avLst/>
          </a:prstGeom>
        </p:spPr>
      </p:pic>
      <p:pic>
        <p:nvPicPr>
          <p:cNvPr id="7" name="Image 2">
            <a:extLst>
              <a:ext uri="{FF2B5EF4-FFF2-40B4-BE49-F238E27FC236}">
                <a16:creationId xmlns:a16="http://schemas.microsoft.com/office/drawing/2014/main" id="{3C486E90-2985-EA42-A8B6-2597B80B9151}"/>
              </a:ext>
            </a:extLst>
          </p:cNvPr>
          <p:cNvPicPr>
            <a:picLocks noChangeAspect="1"/>
          </p:cNvPicPr>
          <p:nvPr/>
        </p:nvPicPr>
        <p:blipFill>
          <a:blip r:embed="rId5"/>
          <a:stretch>
            <a:fillRect/>
          </a:stretch>
        </p:blipFill>
        <p:spPr>
          <a:xfrm>
            <a:off x="7331177" y="5184264"/>
            <a:ext cx="2749448" cy="1985712"/>
          </a:xfrm>
          <a:prstGeom prst="rect">
            <a:avLst/>
          </a:prstGeom>
        </p:spPr>
      </p:pic>
    </p:spTree>
    <p:extLst>
      <p:ext uri="{BB962C8B-B14F-4D97-AF65-F5344CB8AC3E}">
        <p14:creationId xmlns:p14="http://schemas.microsoft.com/office/powerpoint/2010/main" val="40305942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000000"/>
                </a:solidFill>
              </a:rPr>
              <a:t>Créer un arbre binaire à partir d'un arbre général</a:t>
            </a:r>
          </a:p>
        </p:txBody>
      </p:sp>
      <p:sp>
        <p:nvSpPr>
          <p:cNvPr id="193" name="TextShape 2"/>
          <p:cNvSpPr txBox="1"/>
          <p:nvPr/>
        </p:nvSpPr>
        <p:spPr>
          <a:xfrm>
            <a:off x="503999" y="1151999"/>
            <a:ext cx="9033701" cy="5513495"/>
          </a:xfrm>
          <a:prstGeom prst="rect">
            <a:avLst/>
          </a:prstGeom>
          <a:noFill/>
          <a:ln>
            <a:noFill/>
          </a:ln>
        </p:spPr>
        <p:txBody>
          <a:bodyPr lIns="0" tIns="0" rIns="0" bIns="0">
            <a:normAutofit/>
          </a:bodyPr>
          <a:lstStyle/>
          <a:p>
            <a:pPr algn="just"/>
            <a:r>
              <a:rPr lang="fr-FR" sz="2400" dirty="0"/>
              <a:t>Étape 3: Maintenant traitons le nœud B. Le fils gauche de B est E et son fils droit est C (frère droit dans l’arbre général).</a:t>
            </a:r>
            <a:endParaRPr lang="fr-FR" sz="2800" dirty="0"/>
          </a:p>
        </p:txBody>
      </p:sp>
      <p:sp>
        <p:nvSpPr>
          <p:cNvPr id="2" name="Rectangle 23">
            <a:extLst>
              <a:ext uri="{FF2B5EF4-FFF2-40B4-BE49-F238E27FC236}">
                <a16:creationId xmlns:a16="http://schemas.microsoft.com/office/drawing/2014/main" id="{B2E9366B-3D71-4E5C-A096-2F6347952284}"/>
              </a:ext>
            </a:extLst>
          </p:cNvPr>
          <p:cNvSpPr>
            <a:spLocks noChangeArrowheads="1"/>
          </p:cNvSpPr>
          <p:nvPr/>
        </p:nvSpPr>
        <p:spPr bwMode="auto">
          <a:xfrm>
            <a:off x="0" y="0"/>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5" name="Image 4">
            <a:extLst>
              <a:ext uri="{FF2B5EF4-FFF2-40B4-BE49-F238E27FC236}">
                <a16:creationId xmlns:a16="http://schemas.microsoft.com/office/drawing/2014/main" id="{72158CFE-5C93-46EC-9683-BD7A41309A81}"/>
              </a:ext>
            </a:extLst>
          </p:cNvPr>
          <p:cNvPicPr>
            <a:picLocks noChangeAspect="1"/>
          </p:cNvPicPr>
          <p:nvPr/>
        </p:nvPicPr>
        <p:blipFill>
          <a:blip r:embed="rId3"/>
          <a:stretch>
            <a:fillRect/>
          </a:stretch>
        </p:blipFill>
        <p:spPr>
          <a:xfrm>
            <a:off x="4010400" y="2557127"/>
            <a:ext cx="2059824" cy="2808851"/>
          </a:xfrm>
          <a:prstGeom prst="rect">
            <a:avLst/>
          </a:prstGeom>
        </p:spPr>
      </p:pic>
      <p:pic>
        <p:nvPicPr>
          <p:cNvPr id="7" name="Image 2">
            <a:extLst>
              <a:ext uri="{FF2B5EF4-FFF2-40B4-BE49-F238E27FC236}">
                <a16:creationId xmlns:a16="http://schemas.microsoft.com/office/drawing/2014/main" id="{989D36AC-9465-BB41-9688-DBF1EECAF6D4}"/>
              </a:ext>
            </a:extLst>
          </p:cNvPr>
          <p:cNvPicPr>
            <a:picLocks noChangeAspect="1"/>
          </p:cNvPicPr>
          <p:nvPr/>
        </p:nvPicPr>
        <p:blipFill>
          <a:blip r:embed="rId4"/>
          <a:stretch>
            <a:fillRect/>
          </a:stretch>
        </p:blipFill>
        <p:spPr>
          <a:xfrm>
            <a:off x="7331177" y="5184264"/>
            <a:ext cx="2749448" cy="1985712"/>
          </a:xfrm>
          <a:prstGeom prst="rect">
            <a:avLst/>
          </a:prstGeom>
        </p:spPr>
      </p:pic>
    </p:spTree>
    <p:extLst>
      <p:ext uri="{BB962C8B-B14F-4D97-AF65-F5344CB8AC3E}">
        <p14:creationId xmlns:p14="http://schemas.microsoft.com/office/powerpoint/2010/main" val="1395216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000000"/>
                </a:solidFill>
              </a:rPr>
              <a:t>Créer un arbre binaire à partir d'un arbre général</a:t>
            </a:r>
          </a:p>
        </p:txBody>
      </p:sp>
      <p:sp>
        <p:nvSpPr>
          <p:cNvPr id="193" name="TextShape 2"/>
          <p:cNvSpPr txBox="1"/>
          <p:nvPr/>
        </p:nvSpPr>
        <p:spPr>
          <a:xfrm>
            <a:off x="503999" y="1151999"/>
            <a:ext cx="9033701" cy="5513495"/>
          </a:xfrm>
          <a:prstGeom prst="rect">
            <a:avLst/>
          </a:prstGeom>
          <a:noFill/>
          <a:ln>
            <a:noFill/>
          </a:ln>
        </p:spPr>
        <p:txBody>
          <a:bodyPr lIns="0" tIns="0" rIns="0" bIns="0">
            <a:normAutofit/>
          </a:bodyPr>
          <a:lstStyle/>
          <a:p>
            <a:pPr algn="just"/>
            <a:r>
              <a:rPr lang="fr-FR" sz="2400" dirty="0"/>
              <a:t>Étape 4: Maintenant traitons le nœud C. Le fils gauche de C est F (le fils plus à gauche) et son fils droit est D (frère droit dans l’arbre général).</a:t>
            </a:r>
            <a:endParaRPr lang="fr-FR" sz="2800" dirty="0"/>
          </a:p>
        </p:txBody>
      </p:sp>
      <p:sp>
        <p:nvSpPr>
          <p:cNvPr id="2" name="Rectangle 23">
            <a:extLst>
              <a:ext uri="{FF2B5EF4-FFF2-40B4-BE49-F238E27FC236}">
                <a16:creationId xmlns:a16="http://schemas.microsoft.com/office/drawing/2014/main" id="{B2E9366B-3D71-4E5C-A096-2F6347952284}"/>
              </a:ext>
            </a:extLst>
          </p:cNvPr>
          <p:cNvSpPr>
            <a:spLocks noChangeArrowheads="1"/>
          </p:cNvSpPr>
          <p:nvPr/>
        </p:nvSpPr>
        <p:spPr bwMode="auto">
          <a:xfrm>
            <a:off x="0" y="0"/>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3" name="Image 2">
            <a:extLst>
              <a:ext uri="{FF2B5EF4-FFF2-40B4-BE49-F238E27FC236}">
                <a16:creationId xmlns:a16="http://schemas.microsoft.com/office/drawing/2014/main" id="{4018C1F9-D2FF-4F6F-B93D-B2B53917B69D}"/>
              </a:ext>
            </a:extLst>
          </p:cNvPr>
          <p:cNvPicPr>
            <a:picLocks noChangeAspect="1"/>
          </p:cNvPicPr>
          <p:nvPr/>
        </p:nvPicPr>
        <p:blipFill>
          <a:blip r:embed="rId3"/>
          <a:stretch>
            <a:fillRect/>
          </a:stretch>
        </p:blipFill>
        <p:spPr>
          <a:xfrm>
            <a:off x="3916867" y="2372141"/>
            <a:ext cx="2207963" cy="3654559"/>
          </a:xfrm>
          <a:prstGeom prst="rect">
            <a:avLst/>
          </a:prstGeom>
        </p:spPr>
      </p:pic>
      <p:pic>
        <p:nvPicPr>
          <p:cNvPr id="6" name="Image 2">
            <a:extLst>
              <a:ext uri="{FF2B5EF4-FFF2-40B4-BE49-F238E27FC236}">
                <a16:creationId xmlns:a16="http://schemas.microsoft.com/office/drawing/2014/main" id="{F013AD35-DEDB-1449-9624-92D2FEB9E35A}"/>
              </a:ext>
            </a:extLst>
          </p:cNvPr>
          <p:cNvPicPr>
            <a:picLocks noChangeAspect="1"/>
          </p:cNvPicPr>
          <p:nvPr/>
        </p:nvPicPr>
        <p:blipFill>
          <a:blip r:embed="rId4"/>
          <a:stretch>
            <a:fillRect/>
          </a:stretch>
        </p:blipFill>
        <p:spPr>
          <a:xfrm>
            <a:off x="7331177" y="5184264"/>
            <a:ext cx="2749448" cy="1985712"/>
          </a:xfrm>
          <a:prstGeom prst="rect">
            <a:avLst/>
          </a:prstGeom>
        </p:spPr>
      </p:pic>
    </p:spTree>
    <p:extLst>
      <p:ext uri="{BB962C8B-B14F-4D97-AF65-F5344CB8AC3E}">
        <p14:creationId xmlns:p14="http://schemas.microsoft.com/office/powerpoint/2010/main" val="3581244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FD4362-DD72-4E84-8500-8E9A8A93C5C5}"/>
              </a:ext>
            </a:extLst>
          </p:cNvPr>
          <p:cNvSpPr>
            <a:spLocks noGrp="1"/>
          </p:cNvSpPr>
          <p:nvPr>
            <p:ph type="title"/>
          </p:nvPr>
        </p:nvSpPr>
        <p:spPr/>
        <p:txBody>
          <a:bodyPr/>
          <a:lstStyle/>
          <a:p>
            <a:r>
              <a:rPr lang="fr-FR" dirty="0"/>
              <a:t>Préambule</a:t>
            </a:r>
          </a:p>
        </p:txBody>
      </p:sp>
      <p:sp>
        <p:nvSpPr>
          <p:cNvPr id="3" name="Text Placeholder 2">
            <a:extLst>
              <a:ext uri="{FF2B5EF4-FFF2-40B4-BE49-F238E27FC236}">
                <a16:creationId xmlns:a16="http://schemas.microsoft.com/office/drawing/2014/main" id="{D58423FD-A038-7041-9397-95AD921F6F92}"/>
              </a:ext>
            </a:extLst>
          </p:cNvPr>
          <p:cNvSpPr>
            <a:spLocks noGrp="1"/>
          </p:cNvSpPr>
          <p:nvPr>
            <p:ph type="body"/>
          </p:nvPr>
        </p:nvSpPr>
        <p:spPr>
          <a:xfrm>
            <a:off x="504000" y="4602387"/>
            <a:ext cx="9071640" cy="658440"/>
          </a:xfrm>
        </p:spPr>
        <p:txBody>
          <a:bodyPr/>
          <a:lstStyle/>
          <a:p>
            <a:r>
              <a:rPr lang="fr-FR" dirty="0"/>
              <a:t>Un arbre est une structure qui est principalement utilisée pour stocker des données de nature hiérarchique. </a:t>
            </a:r>
          </a:p>
          <a:p>
            <a:endParaRPr lang="fr-FR" dirty="0"/>
          </a:p>
          <a:p>
            <a:pPr lvl="1"/>
            <a:r>
              <a:rPr lang="fr-FR" dirty="0"/>
              <a:t>arbres généraux</a:t>
            </a:r>
          </a:p>
          <a:p>
            <a:endParaRPr lang="fr-FR" dirty="0"/>
          </a:p>
          <a:p>
            <a:pPr lvl="1"/>
            <a:r>
              <a:rPr lang="fr-FR" dirty="0"/>
              <a:t>arbres binaires</a:t>
            </a:r>
          </a:p>
          <a:p>
            <a:endParaRPr lang="fr-FR" dirty="0"/>
          </a:p>
          <a:p>
            <a:pPr lvl="2"/>
            <a:r>
              <a:rPr lang="fr-FR" dirty="0"/>
              <a:t>arbres de recherche binaires et des tas</a:t>
            </a:r>
          </a:p>
          <a:p>
            <a:endParaRPr lang="fr-FR" dirty="0"/>
          </a:p>
          <a:p>
            <a:endParaRPr lang="fr-FR" dirty="0"/>
          </a:p>
          <a:p>
            <a:endParaRPr lang="fr-FR" dirty="0"/>
          </a:p>
          <a:p>
            <a:endParaRPr lang="fr-FR" dirty="0"/>
          </a:p>
        </p:txBody>
      </p:sp>
    </p:spTree>
    <p:extLst>
      <p:ext uri="{BB962C8B-B14F-4D97-AF65-F5344CB8AC3E}">
        <p14:creationId xmlns:p14="http://schemas.microsoft.com/office/powerpoint/2010/main" val="15631785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000000"/>
                </a:solidFill>
              </a:rPr>
              <a:t>Créer un arbre binaire à partir d'un arbre général</a:t>
            </a:r>
          </a:p>
        </p:txBody>
      </p:sp>
      <p:sp>
        <p:nvSpPr>
          <p:cNvPr id="193" name="TextShape 2"/>
          <p:cNvSpPr txBox="1"/>
          <p:nvPr/>
        </p:nvSpPr>
        <p:spPr>
          <a:xfrm>
            <a:off x="503999" y="1151999"/>
            <a:ext cx="8640001" cy="5513495"/>
          </a:xfrm>
          <a:prstGeom prst="rect">
            <a:avLst/>
          </a:prstGeom>
          <a:noFill/>
          <a:ln>
            <a:noFill/>
          </a:ln>
        </p:spPr>
        <p:txBody>
          <a:bodyPr lIns="0" tIns="0" rIns="0" bIns="0">
            <a:normAutofit/>
          </a:bodyPr>
          <a:lstStyle/>
          <a:p>
            <a:pPr algn="just"/>
            <a:r>
              <a:rPr lang="fr-FR" sz="2400" dirty="0"/>
              <a:t>Étape 5: Maintenant traitons le nœud D. Fils gauche de D est I (le fils le plus à gauche). Il n’y aura pas de fils droit de D parce qu’il n’a pas de frère droit dans l’arbre général.</a:t>
            </a:r>
            <a:endParaRPr lang="fr-FR" sz="2800" dirty="0"/>
          </a:p>
        </p:txBody>
      </p:sp>
      <p:sp>
        <p:nvSpPr>
          <p:cNvPr id="2" name="Rectangle 23">
            <a:extLst>
              <a:ext uri="{FF2B5EF4-FFF2-40B4-BE49-F238E27FC236}">
                <a16:creationId xmlns:a16="http://schemas.microsoft.com/office/drawing/2014/main" id="{B2E9366B-3D71-4E5C-A096-2F6347952284}"/>
              </a:ext>
            </a:extLst>
          </p:cNvPr>
          <p:cNvSpPr>
            <a:spLocks noChangeArrowheads="1"/>
          </p:cNvSpPr>
          <p:nvPr/>
        </p:nvSpPr>
        <p:spPr bwMode="auto">
          <a:xfrm>
            <a:off x="0" y="0"/>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3" name="Image 2">
            <a:extLst>
              <a:ext uri="{FF2B5EF4-FFF2-40B4-BE49-F238E27FC236}">
                <a16:creationId xmlns:a16="http://schemas.microsoft.com/office/drawing/2014/main" id="{9E21676D-6903-478C-8722-B2C130BA77BA}"/>
              </a:ext>
            </a:extLst>
          </p:cNvPr>
          <p:cNvPicPr>
            <a:picLocks noChangeAspect="1"/>
          </p:cNvPicPr>
          <p:nvPr/>
        </p:nvPicPr>
        <p:blipFill>
          <a:blip r:embed="rId3"/>
          <a:stretch>
            <a:fillRect/>
          </a:stretch>
        </p:blipFill>
        <p:spPr>
          <a:xfrm>
            <a:off x="4102391" y="2479173"/>
            <a:ext cx="1875841" cy="3559835"/>
          </a:xfrm>
          <a:prstGeom prst="rect">
            <a:avLst/>
          </a:prstGeom>
        </p:spPr>
      </p:pic>
      <p:pic>
        <p:nvPicPr>
          <p:cNvPr id="6" name="Image 2">
            <a:extLst>
              <a:ext uri="{FF2B5EF4-FFF2-40B4-BE49-F238E27FC236}">
                <a16:creationId xmlns:a16="http://schemas.microsoft.com/office/drawing/2014/main" id="{34582D82-871B-F643-BC2B-D7C976705B23}"/>
              </a:ext>
            </a:extLst>
          </p:cNvPr>
          <p:cNvPicPr>
            <a:picLocks noChangeAspect="1"/>
          </p:cNvPicPr>
          <p:nvPr/>
        </p:nvPicPr>
        <p:blipFill>
          <a:blip r:embed="rId4"/>
          <a:stretch>
            <a:fillRect/>
          </a:stretch>
        </p:blipFill>
        <p:spPr>
          <a:xfrm>
            <a:off x="7331177" y="5184264"/>
            <a:ext cx="2749448" cy="1985712"/>
          </a:xfrm>
          <a:prstGeom prst="rect">
            <a:avLst/>
          </a:prstGeom>
        </p:spPr>
      </p:pic>
    </p:spTree>
    <p:extLst>
      <p:ext uri="{BB962C8B-B14F-4D97-AF65-F5344CB8AC3E}">
        <p14:creationId xmlns:p14="http://schemas.microsoft.com/office/powerpoint/2010/main" val="32608612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000000"/>
                </a:solidFill>
              </a:rPr>
              <a:t>Créer un arbre binaire à partir d'un arbre général</a:t>
            </a:r>
          </a:p>
        </p:txBody>
      </p:sp>
      <p:sp>
        <p:nvSpPr>
          <p:cNvPr id="193" name="TextShape 2"/>
          <p:cNvSpPr txBox="1"/>
          <p:nvPr/>
        </p:nvSpPr>
        <p:spPr>
          <a:xfrm>
            <a:off x="503999" y="1151999"/>
            <a:ext cx="9033701" cy="5513495"/>
          </a:xfrm>
          <a:prstGeom prst="rect">
            <a:avLst/>
          </a:prstGeom>
          <a:noFill/>
          <a:ln>
            <a:noFill/>
          </a:ln>
        </p:spPr>
        <p:txBody>
          <a:bodyPr lIns="0" tIns="0" rIns="0" bIns="0">
            <a:normAutofit/>
          </a:bodyPr>
          <a:lstStyle/>
          <a:p>
            <a:pPr algn="just"/>
            <a:r>
              <a:rPr lang="fr-FR" sz="2400" dirty="0"/>
              <a:t>Étape 6: Maintenant, traitons le nœud I. Il n’y aura pas de fils de I dans l’arbre binaire parce que I n’a pas de fils dans l’arbre général. Cependant, I a un frère droit J, alors J sera ajouté comme le fils droit de I.</a:t>
            </a:r>
            <a:endParaRPr lang="fr-FR" sz="2800" dirty="0"/>
          </a:p>
        </p:txBody>
      </p:sp>
      <p:sp>
        <p:nvSpPr>
          <p:cNvPr id="2" name="Rectangle 23">
            <a:extLst>
              <a:ext uri="{FF2B5EF4-FFF2-40B4-BE49-F238E27FC236}">
                <a16:creationId xmlns:a16="http://schemas.microsoft.com/office/drawing/2014/main" id="{B2E9366B-3D71-4E5C-A096-2F6347952284}"/>
              </a:ext>
            </a:extLst>
          </p:cNvPr>
          <p:cNvSpPr>
            <a:spLocks noChangeArrowheads="1"/>
          </p:cNvSpPr>
          <p:nvPr/>
        </p:nvSpPr>
        <p:spPr bwMode="auto">
          <a:xfrm>
            <a:off x="0" y="0"/>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3" name="Image 2">
            <a:extLst>
              <a:ext uri="{FF2B5EF4-FFF2-40B4-BE49-F238E27FC236}">
                <a16:creationId xmlns:a16="http://schemas.microsoft.com/office/drawing/2014/main" id="{C429A06D-A93A-4EF9-A0AC-91C4F05B431B}"/>
              </a:ext>
            </a:extLst>
          </p:cNvPr>
          <p:cNvPicPr>
            <a:picLocks noChangeAspect="1"/>
          </p:cNvPicPr>
          <p:nvPr/>
        </p:nvPicPr>
        <p:blipFill>
          <a:blip r:embed="rId3"/>
          <a:stretch>
            <a:fillRect/>
          </a:stretch>
        </p:blipFill>
        <p:spPr>
          <a:xfrm>
            <a:off x="4070353" y="2337887"/>
            <a:ext cx="2186067" cy="4372134"/>
          </a:xfrm>
          <a:prstGeom prst="rect">
            <a:avLst/>
          </a:prstGeom>
        </p:spPr>
      </p:pic>
      <p:pic>
        <p:nvPicPr>
          <p:cNvPr id="6" name="Image 2">
            <a:extLst>
              <a:ext uri="{FF2B5EF4-FFF2-40B4-BE49-F238E27FC236}">
                <a16:creationId xmlns:a16="http://schemas.microsoft.com/office/drawing/2014/main" id="{884253EB-14A6-3E48-BFC4-EDB40ACD901F}"/>
              </a:ext>
            </a:extLst>
          </p:cNvPr>
          <p:cNvPicPr>
            <a:picLocks noChangeAspect="1"/>
          </p:cNvPicPr>
          <p:nvPr/>
        </p:nvPicPr>
        <p:blipFill>
          <a:blip r:embed="rId4"/>
          <a:stretch>
            <a:fillRect/>
          </a:stretch>
        </p:blipFill>
        <p:spPr>
          <a:xfrm>
            <a:off x="7331177" y="5184264"/>
            <a:ext cx="2749448" cy="1985712"/>
          </a:xfrm>
          <a:prstGeom prst="rect">
            <a:avLst/>
          </a:prstGeom>
        </p:spPr>
      </p:pic>
    </p:spTree>
    <p:extLst>
      <p:ext uri="{BB962C8B-B14F-4D97-AF65-F5344CB8AC3E}">
        <p14:creationId xmlns:p14="http://schemas.microsoft.com/office/powerpoint/2010/main" val="15520778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000000"/>
                </a:solidFill>
              </a:rPr>
              <a:t>Créer un arbre binaire à partir d'un arbre général</a:t>
            </a:r>
          </a:p>
        </p:txBody>
      </p:sp>
      <p:sp>
        <p:nvSpPr>
          <p:cNvPr id="193" name="TextShape 2"/>
          <p:cNvSpPr txBox="1"/>
          <p:nvPr/>
        </p:nvSpPr>
        <p:spPr>
          <a:xfrm>
            <a:off x="503999" y="1151999"/>
            <a:ext cx="9033701" cy="5513495"/>
          </a:xfrm>
          <a:prstGeom prst="rect">
            <a:avLst/>
          </a:prstGeom>
          <a:noFill/>
          <a:ln>
            <a:noFill/>
          </a:ln>
        </p:spPr>
        <p:txBody>
          <a:bodyPr lIns="0" tIns="0" rIns="0" bIns="0">
            <a:normAutofit/>
          </a:bodyPr>
          <a:lstStyle/>
          <a:p>
            <a:pPr algn="just"/>
            <a:r>
              <a:rPr lang="fr-FR" sz="2400" dirty="0"/>
              <a:t>Étape 7: Maintenant, traitons le nœud J. Le fils gauche de J est K (fils le plus à gauche). Il n’y aura pas de fils droit de J parce qu’il n’a pas de frère droit dans l’arbre général. </a:t>
            </a:r>
          </a:p>
        </p:txBody>
      </p:sp>
      <p:sp>
        <p:nvSpPr>
          <p:cNvPr id="2" name="Rectangle 23">
            <a:extLst>
              <a:ext uri="{FF2B5EF4-FFF2-40B4-BE49-F238E27FC236}">
                <a16:creationId xmlns:a16="http://schemas.microsoft.com/office/drawing/2014/main" id="{B2E9366B-3D71-4E5C-A096-2F6347952284}"/>
              </a:ext>
            </a:extLst>
          </p:cNvPr>
          <p:cNvSpPr>
            <a:spLocks noChangeArrowheads="1"/>
          </p:cNvSpPr>
          <p:nvPr/>
        </p:nvSpPr>
        <p:spPr bwMode="auto">
          <a:xfrm>
            <a:off x="0" y="0"/>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3" name="Image 2">
            <a:extLst>
              <a:ext uri="{FF2B5EF4-FFF2-40B4-BE49-F238E27FC236}">
                <a16:creationId xmlns:a16="http://schemas.microsoft.com/office/drawing/2014/main" id="{5AF03DBD-4A2D-4566-A44D-5B9528DC1DE8}"/>
              </a:ext>
            </a:extLst>
          </p:cNvPr>
          <p:cNvPicPr>
            <a:picLocks noChangeAspect="1"/>
          </p:cNvPicPr>
          <p:nvPr/>
        </p:nvPicPr>
        <p:blipFill>
          <a:blip r:embed="rId3"/>
          <a:stretch>
            <a:fillRect/>
          </a:stretch>
        </p:blipFill>
        <p:spPr>
          <a:xfrm>
            <a:off x="4222957" y="2280150"/>
            <a:ext cx="1913147" cy="4470517"/>
          </a:xfrm>
          <a:prstGeom prst="rect">
            <a:avLst/>
          </a:prstGeom>
        </p:spPr>
      </p:pic>
      <p:pic>
        <p:nvPicPr>
          <p:cNvPr id="6" name="Image 2">
            <a:extLst>
              <a:ext uri="{FF2B5EF4-FFF2-40B4-BE49-F238E27FC236}">
                <a16:creationId xmlns:a16="http://schemas.microsoft.com/office/drawing/2014/main" id="{5B486EE8-AD1F-1A41-AF31-146DD6BD9887}"/>
              </a:ext>
            </a:extLst>
          </p:cNvPr>
          <p:cNvPicPr>
            <a:picLocks noChangeAspect="1"/>
          </p:cNvPicPr>
          <p:nvPr/>
        </p:nvPicPr>
        <p:blipFill>
          <a:blip r:embed="rId4"/>
          <a:stretch>
            <a:fillRect/>
          </a:stretch>
        </p:blipFill>
        <p:spPr>
          <a:xfrm>
            <a:off x="7331177" y="5184264"/>
            <a:ext cx="2749448" cy="1985712"/>
          </a:xfrm>
          <a:prstGeom prst="rect">
            <a:avLst/>
          </a:prstGeom>
        </p:spPr>
      </p:pic>
    </p:spTree>
    <p:extLst>
      <p:ext uri="{BB962C8B-B14F-4D97-AF65-F5344CB8AC3E}">
        <p14:creationId xmlns:p14="http://schemas.microsoft.com/office/powerpoint/2010/main" val="42229002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000000"/>
                </a:solidFill>
              </a:rPr>
              <a:t>Créer un arbre binaire à partir d'un arbre général</a:t>
            </a:r>
          </a:p>
        </p:txBody>
      </p:sp>
      <p:sp>
        <p:nvSpPr>
          <p:cNvPr id="193" name="TextShape 2"/>
          <p:cNvSpPr txBox="1"/>
          <p:nvPr/>
        </p:nvSpPr>
        <p:spPr>
          <a:xfrm>
            <a:off x="503999" y="1151999"/>
            <a:ext cx="9033701" cy="5513495"/>
          </a:xfrm>
          <a:prstGeom prst="rect">
            <a:avLst/>
          </a:prstGeom>
          <a:noFill/>
          <a:ln>
            <a:noFill/>
          </a:ln>
        </p:spPr>
        <p:txBody>
          <a:bodyPr lIns="0" tIns="0" rIns="0" bIns="0">
            <a:normAutofit/>
          </a:bodyPr>
          <a:lstStyle/>
          <a:p>
            <a:pPr algn="just"/>
            <a:r>
              <a:rPr lang="fr-FR" sz="2400" dirty="0"/>
              <a:t>Étape 8: Maintenant traiter tous les nœuds non transformés (E, F, G, H, K) de la même manière, de sorte que l’arbre binaire qui en résulte peut être donné comme suit.</a:t>
            </a:r>
          </a:p>
        </p:txBody>
      </p:sp>
      <p:sp>
        <p:nvSpPr>
          <p:cNvPr id="2" name="Rectangle 23">
            <a:extLst>
              <a:ext uri="{FF2B5EF4-FFF2-40B4-BE49-F238E27FC236}">
                <a16:creationId xmlns:a16="http://schemas.microsoft.com/office/drawing/2014/main" id="{B2E9366B-3D71-4E5C-A096-2F6347952284}"/>
              </a:ext>
            </a:extLst>
          </p:cNvPr>
          <p:cNvSpPr>
            <a:spLocks noChangeArrowheads="1"/>
          </p:cNvSpPr>
          <p:nvPr/>
        </p:nvSpPr>
        <p:spPr bwMode="auto">
          <a:xfrm>
            <a:off x="0" y="0"/>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4" name="Image 3">
            <a:extLst>
              <a:ext uri="{FF2B5EF4-FFF2-40B4-BE49-F238E27FC236}">
                <a16:creationId xmlns:a16="http://schemas.microsoft.com/office/drawing/2014/main" id="{DCF0F95C-E384-4860-91E7-06C4F96F3263}"/>
              </a:ext>
            </a:extLst>
          </p:cNvPr>
          <p:cNvPicPr>
            <a:picLocks noChangeAspect="1"/>
          </p:cNvPicPr>
          <p:nvPr/>
        </p:nvPicPr>
        <p:blipFill>
          <a:blip r:embed="rId3"/>
          <a:stretch>
            <a:fillRect/>
          </a:stretch>
        </p:blipFill>
        <p:spPr>
          <a:xfrm>
            <a:off x="6518950" y="2094774"/>
            <a:ext cx="2841618" cy="4642643"/>
          </a:xfrm>
          <a:prstGeom prst="rect">
            <a:avLst/>
          </a:prstGeom>
        </p:spPr>
      </p:pic>
      <p:pic>
        <p:nvPicPr>
          <p:cNvPr id="7" name="Image 6">
            <a:extLst>
              <a:ext uri="{FF2B5EF4-FFF2-40B4-BE49-F238E27FC236}">
                <a16:creationId xmlns:a16="http://schemas.microsoft.com/office/drawing/2014/main" id="{C369FDB3-6108-485C-B7DD-EF5BF26AE9CC}"/>
              </a:ext>
            </a:extLst>
          </p:cNvPr>
          <p:cNvPicPr>
            <a:picLocks noChangeAspect="1"/>
          </p:cNvPicPr>
          <p:nvPr/>
        </p:nvPicPr>
        <p:blipFill>
          <a:blip r:embed="rId4"/>
          <a:stretch>
            <a:fillRect/>
          </a:stretch>
        </p:blipFill>
        <p:spPr>
          <a:xfrm>
            <a:off x="216569" y="3049343"/>
            <a:ext cx="3784852" cy="2733504"/>
          </a:xfrm>
          <a:prstGeom prst="rect">
            <a:avLst/>
          </a:prstGeom>
        </p:spPr>
      </p:pic>
      <p:sp>
        <p:nvSpPr>
          <p:cNvPr id="5" name="Flèche : droite 4">
            <a:extLst>
              <a:ext uri="{FF2B5EF4-FFF2-40B4-BE49-F238E27FC236}">
                <a16:creationId xmlns:a16="http://schemas.microsoft.com/office/drawing/2014/main" id="{6A3F9F2A-8DAB-456B-8D51-BAE3DB987C15}"/>
              </a:ext>
            </a:extLst>
          </p:cNvPr>
          <p:cNvSpPr/>
          <p:nvPr/>
        </p:nvSpPr>
        <p:spPr>
          <a:xfrm>
            <a:off x="4716379" y="3779837"/>
            <a:ext cx="1362826" cy="6477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13322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Plan</a:t>
            </a:r>
          </a:p>
        </p:txBody>
      </p:sp>
      <p:sp>
        <p:nvSpPr>
          <p:cNvPr id="193" name="TextShape 2"/>
          <p:cNvSpPr txBox="1"/>
          <p:nvPr/>
        </p:nvSpPr>
        <p:spPr>
          <a:xfrm>
            <a:off x="504000" y="1151999"/>
            <a:ext cx="9071640" cy="5572357"/>
          </a:xfrm>
          <a:prstGeom prst="rect">
            <a:avLst/>
          </a:prstGeom>
          <a:noFill/>
          <a:ln>
            <a:noFill/>
          </a:ln>
        </p:spPr>
        <p:txBody>
          <a:bodyPr lIns="0" tIns="0" rIns="0" bIns="0">
            <a:normAutofit fontScale="92500" lnSpcReduction="10000"/>
          </a:bodyPr>
          <a:lstStyle/>
          <a:p>
            <a:pPr marL="622350" indent="-514350">
              <a:spcBef>
                <a:spcPts val="600"/>
              </a:spcBef>
              <a:buSzPct val="100000"/>
              <a:buFont typeface="+mj-lt"/>
              <a:buAutoNum type="arabicPeriod"/>
            </a:pPr>
            <a:r>
              <a:rPr lang="fr-FR" sz="2670" spc="-1" dirty="0">
                <a:solidFill>
                  <a:srgbClr val="000000"/>
                </a:solidFill>
              </a:rPr>
              <a:t>Introduction</a:t>
            </a:r>
          </a:p>
          <a:p>
            <a:pPr marL="622350" indent="-514350">
              <a:spcBef>
                <a:spcPts val="600"/>
              </a:spcBef>
              <a:buSzPct val="100000"/>
              <a:buFont typeface="+mj-lt"/>
              <a:buAutoNum type="arabicPeriod"/>
            </a:pPr>
            <a:r>
              <a:rPr lang="fr-FR" sz="2670" spc="-1" dirty="0">
                <a:solidFill>
                  <a:srgbClr val="000000"/>
                </a:solidFill>
              </a:rPr>
              <a:t>Définition </a:t>
            </a:r>
          </a:p>
          <a:p>
            <a:pPr marL="622350" indent="-514350">
              <a:spcBef>
                <a:spcPts val="600"/>
              </a:spcBef>
              <a:buSzPct val="100000"/>
              <a:buFont typeface="+mj-lt"/>
              <a:buAutoNum type="arabicPeriod"/>
            </a:pPr>
            <a:r>
              <a:rPr lang="fr-FR" sz="2670" spc="-1" dirty="0">
                <a:solidFill>
                  <a:srgbClr val="000000"/>
                </a:solidFill>
              </a:rPr>
              <a:t>Types des arbres</a:t>
            </a:r>
          </a:p>
          <a:p>
            <a:pPr marL="1079550" lvl="1" indent="-514350">
              <a:spcBef>
                <a:spcPts val="600"/>
              </a:spcBef>
              <a:buSzPct val="100000"/>
              <a:buFont typeface="+mj-lt"/>
              <a:buAutoNum type="arabicPeriod"/>
            </a:pPr>
            <a:r>
              <a:rPr lang="fr-FR" sz="2670" spc="-1" dirty="0">
                <a:solidFill>
                  <a:srgbClr val="000000"/>
                </a:solidFill>
              </a:rPr>
              <a:t>Arbres généraux</a:t>
            </a:r>
          </a:p>
          <a:p>
            <a:pPr marL="1079550" lvl="1" indent="-514350">
              <a:spcBef>
                <a:spcPts val="600"/>
              </a:spcBef>
              <a:buSzPct val="100000"/>
              <a:buFont typeface="+mj-lt"/>
              <a:buAutoNum type="arabicPeriod"/>
            </a:pPr>
            <a:r>
              <a:rPr lang="fr-FR" sz="2670" spc="-1" dirty="0">
                <a:solidFill>
                  <a:srgbClr val="000000"/>
                </a:solidFill>
              </a:rPr>
              <a:t>Forêts </a:t>
            </a:r>
          </a:p>
          <a:p>
            <a:pPr marL="1079550" lvl="1" indent="-514350">
              <a:spcBef>
                <a:spcPts val="600"/>
              </a:spcBef>
              <a:buSzPct val="100000"/>
              <a:buFont typeface="+mj-lt"/>
              <a:buAutoNum type="arabicPeriod"/>
            </a:pPr>
            <a:r>
              <a:rPr lang="fr-FR" sz="2670" spc="-1" dirty="0">
                <a:solidFill>
                  <a:srgbClr val="000000"/>
                </a:solidFill>
              </a:rPr>
              <a:t>Arbres binaires</a:t>
            </a:r>
          </a:p>
          <a:p>
            <a:pPr marL="1536750" lvl="2" indent="-514350">
              <a:spcBef>
                <a:spcPts val="600"/>
              </a:spcBef>
              <a:buSzPct val="100000"/>
              <a:buFont typeface="+mj-lt"/>
              <a:buAutoNum type="arabicPeriod"/>
            </a:pPr>
            <a:r>
              <a:rPr lang="fr-FR" sz="2670" spc="-1" dirty="0">
                <a:solidFill>
                  <a:srgbClr val="000000"/>
                </a:solidFill>
              </a:rPr>
              <a:t>Arbres binaires complets</a:t>
            </a:r>
          </a:p>
          <a:p>
            <a:pPr marL="1993950" lvl="3" indent="-514350">
              <a:spcBef>
                <a:spcPts val="600"/>
              </a:spcBef>
              <a:buSzPct val="100000"/>
              <a:buFont typeface="+mj-lt"/>
              <a:buAutoNum type="arabicPeriod"/>
            </a:pPr>
            <a:r>
              <a:rPr lang="fr-FR" sz="2670" spc="-1" dirty="0">
                <a:solidFill>
                  <a:srgbClr val="000000"/>
                </a:solidFill>
              </a:rPr>
              <a:t>Représentation en mémoire</a:t>
            </a:r>
          </a:p>
          <a:p>
            <a:pPr marL="1993950" lvl="3" indent="-514350">
              <a:spcBef>
                <a:spcPts val="600"/>
              </a:spcBef>
              <a:buSzPct val="100000"/>
              <a:buFont typeface="+mj-lt"/>
              <a:buAutoNum type="arabicPeriod"/>
            </a:pPr>
            <a:r>
              <a:rPr lang="fr-FR" sz="2670" spc="-1" dirty="0">
                <a:solidFill>
                  <a:srgbClr val="000000"/>
                </a:solidFill>
              </a:rPr>
              <a:t>Représentation chaînée des arbres binaires </a:t>
            </a:r>
          </a:p>
          <a:p>
            <a:pPr marL="1993950" lvl="3" indent="-514350">
              <a:spcBef>
                <a:spcPts val="600"/>
              </a:spcBef>
              <a:buSzPct val="100000"/>
              <a:buFont typeface="+mj-lt"/>
              <a:buAutoNum type="arabicPeriod"/>
            </a:pPr>
            <a:r>
              <a:rPr lang="fr-FR" sz="2670" spc="-1" dirty="0">
                <a:solidFill>
                  <a:srgbClr val="000000"/>
                </a:solidFill>
              </a:rPr>
              <a:t>Représentation contiguë des arbres binaires</a:t>
            </a:r>
          </a:p>
          <a:p>
            <a:pPr marL="1079550" lvl="1" indent="-514350">
              <a:spcBef>
                <a:spcPts val="600"/>
              </a:spcBef>
              <a:buSzPct val="100000"/>
              <a:buFont typeface="+mj-lt"/>
              <a:buAutoNum type="arabicPeriod"/>
            </a:pPr>
            <a:r>
              <a:rPr lang="fr-FR" sz="2670" spc="-1" dirty="0">
                <a:solidFill>
                  <a:srgbClr val="000000"/>
                </a:solidFill>
              </a:rPr>
              <a:t>Créer un arbre binaire à partir d'un arbre général</a:t>
            </a:r>
          </a:p>
          <a:p>
            <a:pPr marL="1079550" lvl="1" indent="-514350">
              <a:spcBef>
                <a:spcPts val="600"/>
              </a:spcBef>
              <a:buSzPct val="100000"/>
              <a:buFont typeface="+mj-lt"/>
              <a:buAutoNum type="arabicPeriod"/>
            </a:pPr>
            <a:r>
              <a:rPr lang="fr-FR" sz="2670" spc="-1" dirty="0">
                <a:solidFill>
                  <a:srgbClr val="000000"/>
                </a:solidFill>
              </a:rPr>
              <a:t>Parcours d'un arbre binaire</a:t>
            </a:r>
          </a:p>
          <a:p>
            <a:pPr marL="1079550" lvl="1" indent="-514350">
              <a:spcBef>
                <a:spcPts val="600"/>
              </a:spcBef>
              <a:buSzPct val="100000"/>
              <a:buFont typeface="+mj-lt"/>
              <a:buAutoNum type="arabicPeriod"/>
            </a:pPr>
            <a:r>
              <a:rPr lang="fr-FR" sz="2670" spc="-1" dirty="0">
                <a:solidFill>
                  <a:srgbClr val="000000"/>
                </a:solidFill>
              </a:rPr>
              <a:t>Arbres de recherche binaire (plus tard)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74A52E-BD18-412F-BB6C-7B825CA39FDF}"/>
              </a:ext>
            </a:extLst>
          </p:cNvPr>
          <p:cNvSpPr>
            <a:spLocks noGrp="1"/>
          </p:cNvSpPr>
          <p:nvPr>
            <p:ph type="title"/>
          </p:nvPr>
        </p:nvSpPr>
        <p:spPr/>
        <p:txBody>
          <a:bodyPr/>
          <a:lstStyle/>
          <a:p>
            <a:r>
              <a:rPr lang="fr-FR" spc="-1" dirty="0">
                <a:solidFill>
                  <a:srgbClr val="000000"/>
                </a:solidFill>
              </a:rPr>
              <a:t>Introduction</a:t>
            </a:r>
            <a:r>
              <a:rPr lang="fr-FR" dirty="0"/>
              <a:t> (1)</a:t>
            </a:r>
          </a:p>
        </p:txBody>
      </p:sp>
      <p:pic>
        <p:nvPicPr>
          <p:cNvPr id="5" name="Picture 2" descr="Vector Tree Silhouette Isolated On White Background Vecteurs libres de  droits et plus d'images vectorielles de Arbre - iStock">
            <a:extLst>
              <a:ext uri="{FF2B5EF4-FFF2-40B4-BE49-F238E27FC236}">
                <a16:creationId xmlns:a16="http://schemas.microsoft.com/office/drawing/2014/main" id="{9DC6CB4D-011E-4301-85D5-ABD40A2BFA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050925"/>
            <a:ext cx="5645150" cy="564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8657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74A52E-BD18-412F-BB6C-7B825CA39FDF}"/>
              </a:ext>
            </a:extLst>
          </p:cNvPr>
          <p:cNvSpPr>
            <a:spLocks noGrp="1"/>
          </p:cNvSpPr>
          <p:nvPr>
            <p:ph type="title"/>
          </p:nvPr>
        </p:nvSpPr>
        <p:spPr/>
        <p:txBody>
          <a:bodyPr/>
          <a:lstStyle/>
          <a:p>
            <a:r>
              <a:rPr lang="fr-FR" spc="-1" dirty="0">
                <a:solidFill>
                  <a:srgbClr val="000000"/>
                </a:solidFill>
              </a:rPr>
              <a:t>Introduction</a:t>
            </a:r>
            <a:r>
              <a:rPr lang="fr-FR" dirty="0"/>
              <a:t> (2)</a:t>
            </a:r>
          </a:p>
        </p:txBody>
      </p:sp>
      <p:pic>
        <p:nvPicPr>
          <p:cNvPr id="5" name="Picture 2" descr="Vector Tree Silhouette Isolated On White Background Vecteurs libres de  droits et plus d'images vectorielles de Arbre - iStock">
            <a:extLst>
              <a:ext uri="{FF2B5EF4-FFF2-40B4-BE49-F238E27FC236}">
                <a16:creationId xmlns:a16="http://schemas.microsoft.com/office/drawing/2014/main" id="{9DC6CB4D-011E-4301-85D5-ABD40A2BFA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1981200" y="1050925"/>
            <a:ext cx="5645150" cy="564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5681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Applications</a:t>
            </a:r>
          </a:p>
        </p:txBody>
      </p:sp>
      <p:sp>
        <p:nvSpPr>
          <p:cNvPr id="193" name="TextShape 2"/>
          <p:cNvSpPr txBox="1"/>
          <p:nvPr/>
        </p:nvSpPr>
        <p:spPr>
          <a:xfrm>
            <a:off x="503999" y="1152000"/>
            <a:ext cx="9033701" cy="5921900"/>
          </a:xfrm>
          <a:prstGeom prst="rect">
            <a:avLst/>
          </a:prstGeom>
          <a:noFill/>
          <a:ln>
            <a:noFill/>
          </a:ln>
        </p:spPr>
        <p:txBody>
          <a:bodyPr lIns="0" tIns="0" rIns="0" bIns="0">
            <a:normAutofit/>
          </a:bodyPr>
          <a:lstStyle/>
          <a:p>
            <a:pPr marL="108000" algn="just">
              <a:spcBef>
                <a:spcPts val="938"/>
              </a:spcBef>
              <a:buSzPct val="100000"/>
            </a:pPr>
            <a:r>
              <a:rPr lang="fr-FR" sz="2670" spc="-1" dirty="0">
                <a:solidFill>
                  <a:srgbClr val="000000"/>
                </a:solidFill>
              </a:rPr>
              <a:t>De nombreuse applications s’appuient sur l’utilisation des arbres, on peut citer:</a:t>
            </a:r>
          </a:p>
          <a:p>
            <a:pPr marL="1022400" lvl="1" indent="-457200" algn="just">
              <a:spcBef>
                <a:spcPts val="938"/>
              </a:spcBef>
              <a:buSzPct val="100000"/>
              <a:buFont typeface="Arial" panose="020B0604020202020204" pitchFamily="34" charset="0"/>
              <a:buChar char="•"/>
            </a:pPr>
            <a:r>
              <a:rPr lang="fr-FR" sz="2670" spc="-1" dirty="0">
                <a:solidFill>
                  <a:srgbClr val="000000"/>
                </a:solidFill>
              </a:rPr>
              <a:t>Stocker des données simples et complexes. </a:t>
            </a:r>
          </a:p>
          <a:p>
            <a:pPr marL="1022400" lvl="1" indent="-457200" algn="just">
              <a:spcBef>
                <a:spcPts val="938"/>
              </a:spcBef>
              <a:buSzPct val="100000"/>
              <a:buFont typeface="Arial" panose="020B0604020202020204" pitchFamily="34" charset="0"/>
              <a:buChar char="•"/>
            </a:pPr>
            <a:r>
              <a:rPr lang="fr-FR" sz="2670" spc="-1" dirty="0">
                <a:solidFill>
                  <a:srgbClr val="000000"/>
                </a:solidFill>
              </a:rPr>
              <a:t>Implémenter les tables de hachage, les ensembles et les cartes. </a:t>
            </a:r>
          </a:p>
          <a:p>
            <a:pPr marL="1022400" lvl="1" indent="-457200" algn="just">
              <a:spcBef>
                <a:spcPts val="938"/>
              </a:spcBef>
              <a:buSzPct val="100000"/>
              <a:buFont typeface="Arial" panose="020B0604020202020204" pitchFamily="34" charset="0"/>
              <a:buChar char="•"/>
            </a:pPr>
            <a:r>
              <a:rPr lang="fr-FR" sz="2670" spc="-1" dirty="0">
                <a:solidFill>
                  <a:srgbClr val="000000"/>
                </a:solidFill>
              </a:rPr>
              <a:t>Indexer un grand nombre d’enregistrements (les arbres B ) dans les bases de données.</a:t>
            </a:r>
          </a:p>
          <a:p>
            <a:pPr marL="1022400" lvl="1" indent="-457200" algn="just">
              <a:spcBef>
                <a:spcPts val="938"/>
              </a:spcBef>
              <a:buSzPct val="100000"/>
              <a:buFont typeface="Arial" panose="020B0604020202020204" pitchFamily="34" charset="0"/>
              <a:buChar char="•"/>
            </a:pPr>
            <a:r>
              <a:rPr lang="fr-FR" sz="2670" spc="-1" dirty="0">
                <a:solidFill>
                  <a:srgbClr val="000000"/>
                </a:solidFill>
              </a:rPr>
              <a:t>Compilateurs.</a:t>
            </a:r>
          </a:p>
          <a:p>
            <a:pPr marL="1022400" lvl="1" indent="-457200" algn="just">
              <a:spcBef>
                <a:spcPts val="938"/>
              </a:spcBef>
              <a:buSzPct val="100000"/>
              <a:buFont typeface="Arial" panose="020B0604020202020204" pitchFamily="34" charset="0"/>
              <a:buChar char="•"/>
            </a:pPr>
            <a:r>
              <a:rPr lang="fr-FR" sz="2670" spc="-1" dirty="0">
                <a:solidFill>
                  <a:srgbClr val="000000"/>
                </a:solidFill>
              </a:rPr>
              <a:t>Répertoires de système de fichiers</a:t>
            </a:r>
          </a:p>
        </p:txBody>
      </p:sp>
    </p:spTree>
    <p:extLst>
      <p:ext uri="{BB962C8B-B14F-4D97-AF65-F5344CB8AC3E}">
        <p14:creationId xmlns:p14="http://schemas.microsoft.com/office/powerpoint/2010/main" val="3986381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000000"/>
                </a:solidFill>
              </a:rPr>
              <a:t>Définition </a:t>
            </a:r>
            <a:endParaRPr lang="fr-FR" sz="2800" cap="small" spc="-1" dirty="0">
              <a:solidFill>
                <a:srgbClr val="666666"/>
              </a:solidFill>
            </a:endParaRPr>
          </a:p>
        </p:txBody>
      </p:sp>
      <p:sp>
        <p:nvSpPr>
          <p:cNvPr id="193" name="TextShape 2"/>
          <p:cNvSpPr txBox="1"/>
          <p:nvPr/>
        </p:nvSpPr>
        <p:spPr>
          <a:xfrm>
            <a:off x="503999" y="1152000"/>
            <a:ext cx="9033701" cy="3356500"/>
          </a:xfrm>
          <a:prstGeom prst="rect">
            <a:avLst/>
          </a:prstGeom>
          <a:noFill/>
          <a:ln>
            <a:noFill/>
          </a:ln>
        </p:spPr>
        <p:txBody>
          <a:bodyPr lIns="0" tIns="0" rIns="0" bIns="0">
            <a:normAutofit fontScale="85000" lnSpcReduction="20000"/>
          </a:bodyPr>
          <a:lstStyle/>
          <a:p>
            <a:pPr marL="432000" indent="-324000" algn="just">
              <a:spcBef>
                <a:spcPts val="938"/>
              </a:spcBef>
              <a:buSzPct val="100000"/>
              <a:buBlip>
                <a:blip r:embed="rId3"/>
              </a:buBlip>
            </a:pPr>
            <a:r>
              <a:rPr lang="fr-FR" sz="2670" b="1" spc="-1" dirty="0">
                <a:solidFill>
                  <a:srgbClr val="000000"/>
                </a:solidFill>
              </a:rPr>
              <a:t>QU’EST-CE QU’UN ARBRE (</a:t>
            </a:r>
            <a:r>
              <a:rPr lang="fr-FR" sz="2670" b="1" spc="-1" dirty="0" err="1">
                <a:solidFill>
                  <a:srgbClr val="000000"/>
                </a:solidFill>
              </a:rPr>
              <a:t>Tree</a:t>
            </a:r>
            <a:r>
              <a:rPr lang="fr-FR" sz="2670" b="1" spc="-1" dirty="0">
                <a:solidFill>
                  <a:srgbClr val="000000"/>
                </a:solidFill>
              </a:rPr>
              <a:t> en anglais)?</a:t>
            </a:r>
          </a:p>
          <a:p>
            <a:pPr marL="889200" lvl="1" indent="-324000" algn="just">
              <a:spcBef>
                <a:spcPts val="938"/>
              </a:spcBef>
              <a:buSzPct val="100000"/>
              <a:buBlip>
                <a:blip r:embed="rId3"/>
              </a:buBlip>
            </a:pPr>
            <a:r>
              <a:rPr lang="fr-FR" sz="2670" spc="-1" dirty="0">
                <a:solidFill>
                  <a:srgbClr val="000000"/>
                </a:solidFill>
              </a:rPr>
              <a:t>Un arbre est défini de façon récursive comme un ensemble d’un ou plusieurs nœuds</a:t>
            </a:r>
          </a:p>
          <a:p>
            <a:pPr marL="889200" lvl="1" indent="-324000" algn="just">
              <a:spcBef>
                <a:spcPts val="938"/>
              </a:spcBef>
              <a:buSzPct val="100000"/>
              <a:buBlip>
                <a:blip r:embed="rId3"/>
              </a:buBlip>
            </a:pPr>
            <a:r>
              <a:rPr lang="fr-FR" sz="2670" spc="-1" dirty="0">
                <a:solidFill>
                  <a:srgbClr val="000000"/>
                </a:solidFill>
              </a:rPr>
              <a:t>Un nœud est désigné comme la racine de l’arbre et tous les nœuds restants peuvent être divisés en ensembles non vides dont chacun est un sous-arbre de la racine. </a:t>
            </a:r>
          </a:p>
          <a:p>
            <a:pPr marL="889200" lvl="1" indent="-324000" algn="just">
              <a:spcBef>
                <a:spcPts val="938"/>
              </a:spcBef>
              <a:buSzPct val="100000"/>
              <a:buBlip>
                <a:blip r:embed="rId3"/>
              </a:buBlip>
            </a:pPr>
            <a:r>
              <a:rPr lang="fr-FR" sz="2670" spc="-1" dirty="0">
                <a:solidFill>
                  <a:srgbClr val="000000"/>
                </a:solidFill>
              </a:rPr>
              <a:t>La figure suivante montre un arbre où le nœud A est le nœud racine; les nœuds B, C et D sont des enfants du nœud racine et forment des sous-arbres T1, T2 et T3 de l’arbre avec la nœud racine A.</a:t>
            </a:r>
          </a:p>
        </p:txBody>
      </p:sp>
      <p:sp>
        <p:nvSpPr>
          <p:cNvPr id="2" name="Rectangle 23">
            <a:extLst>
              <a:ext uri="{FF2B5EF4-FFF2-40B4-BE49-F238E27FC236}">
                <a16:creationId xmlns:a16="http://schemas.microsoft.com/office/drawing/2014/main" id="{B2E9366B-3D71-4E5C-A096-2F6347952284}"/>
              </a:ext>
            </a:extLst>
          </p:cNvPr>
          <p:cNvSpPr>
            <a:spLocks noChangeArrowheads="1"/>
          </p:cNvSpPr>
          <p:nvPr/>
        </p:nvSpPr>
        <p:spPr bwMode="auto">
          <a:xfrm>
            <a:off x="0" y="0"/>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dirty="0"/>
          </a:p>
        </p:txBody>
      </p:sp>
      <p:grpSp>
        <p:nvGrpSpPr>
          <p:cNvPr id="3" name="docshapegroup5728">
            <a:extLst>
              <a:ext uri="{FF2B5EF4-FFF2-40B4-BE49-F238E27FC236}">
                <a16:creationId xmlns:a16="http://schemas.microsoft.com/office/drawing/2014/main" id="{B9701572-3C7E-4DB5-B460-079DDE143DCB}"/>
              </a:ext>
            </a:extLst>
          </p:cNvPr>
          <p:cNvGrpSpPr>
            <a:grpSpLocks/>
          </p:cNvGrpSpPr>
          <p:nvPr/>
        </p:nvGrpSpPr>
        <p:grpSpPr bwMode="auto">
          <a:xfrm>
            <a:off x="3009900" y="4102100"/>
            <a:ext cx="3771899" cy="2743200"/>
            <a:chOff x="1087" y="315"/>
            <a:chExt cx="1964" cy="1743"/>
          </a:xfrm>
        </p:grpSpPr>
        <p:sp>
          <p:nvSpPr>
            <p:cNvPr id="4" name="Line 22">
              <a:extLst>
                <a:ext uri="{FF2B5EF4-FFF2-40B4-BE49-F238E27FC236}">
                  <a16:creationId xmlns:a16="http://schemas.microsoft.com/office/drawing/2014/main" id="{F4BF5781-0CDF-4ADF-87DF-B9DD83CCE24A}"/>
                </a:ext>
              </a:extLst>
            </p:cNvPr>
            <p:cNvSpPr>
              <a:spLocks noChangeShapeType="1"/>
            </p:cNvSpPr>
            <p:nvPr/>
          </p:nvSpPr>
          <p:spPr bwMode="auto">
            <a:xfrm flipV="1">
              <a:off x="1498" y="446"/>
              <a:ext cx="465" cy="40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4117" name="docshape5729">
              <a:extLst>
                <a:ext uri="{FF2B5EF4-FFF2-40B4-BE49-F238E27FC236}">
                  <a16:creationId xmlns:a16="http://schemas.microsoft.com/office/drawing/2014/main" id="{9B59E5AA-5364-474E-B7B7-0445DE570D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7" y="839"/>
              <a:ext cx="739" cy="736"/>
            </a:xfrm>
            <a:prstGeom prst="rect">
              <a:avLst/>
            </a:prstGeom>
            <a:noFill/>
            <a:extLst>
              <a:ext uri="{909E8E84-426E-40DD-AFC4-6F175D3DCCD1}">
                <a14:hiddenFill xmlns:a14="http://schemas.microsoft.com/office/drawing/2010/main">
                  <a:solidFill>
                    <a:srgbClr val="FFFFFF"/>
                  </a:solidFill>
                </a14:hiddenFill>
              </a:ext>
            </a:extLst>
          </p:spPr>
        </p:pic>
        <p:sp>
          <p:nvSpPr>
            <p:cNvPr id="7" name="Line 20">
              <a:extLst>
                <a:ext uri="{FF2B5EF4-FFF2-40B4-BE49-F238E27FC236}">
                  <a16:creationId xmlns:a16="http://schemas.microsoft.com/office/drawing/2014/main" id="{4D784740-7E68-4FD8-B1D2-ADBC8E2718D5}"/>
                </a:ext>
              </a:extLst>
            </p:cNvPr>
            <p:cNvSpPr>
              <a:spLocks noChangeShapeType="1"/>
            </p:cNvSpPr>
            <p:nvPr/>
          </p:nvSpPr>
          <p:spPr bwMode="auto">
            <a:xfrm>
              <a:off x="2644" y="852"/>
              <a:ext cx="0"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4115" name="docshape5730">
              <a:extLst>
                <a:ext uri="{FF2B5EF4-FFF2-40B4-BE49-F238E27FC236}">
                  <a16:creationId xmlns:a16="http://schemas.microsoft.com/office/drawing/2014/main" id="{6279B93D-4995-4C28-92AE-FBD6A4BAD7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2" y="839"/>
              <a:ext cx="739" cy="736"/>
            </a:xfrm>
            <a:prstGeom prst="rect">
              <a:avLst/>
            </a:prstGeom>
            <a:noFill/>
            <a:extLst>
              <a:ext uri="{909E8E84-426E-40DD-AFC4-6F175D3DCCD1}">
                <a14:hiddenFill xmlns:a14="http://schemas.microsoft.com/office/drawing/2010/main">
                  <a:solidFill>
                    <a:srgbClr val="FFFFFF"/>
                  </a:solidFill>
                </a14:hiddenFill>
              </a:ext>
            </a:extLst>
          </p:spPr>
        </p:pic>
        <p:sp>
          <p:nvSpPr>
            <p:cNvPr id="8" name="Line 18">
              <a:extLst>
                <a:ext uri="{FF2B5EF4-FFF2-40B4-BE49-F238E27FC236}">
                  <a16:creationId xmlns:a16="http://schemas.microsoft.com/office/drawing/2014/main" id="{9DEB4FE5-4B63-4C3C-846F-17273426CA4F}"/>
                </a:ext>
              </a:extLst>
            </p:cNvPr>
            <p:cNvSpPr>
              <a:spLocks noChangeShapeType="1"/>
            </p:cNvSpPr>
            <p:nvPr/>
          </p:nvSpPr>
          <p:spPr bwMode="auto">
            <a:xfrm>
              <a:off x="2071" y="514"/>
              <a:ext cx="0" cy="81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4113" name="docshape5731">
              <a:extLst>
                <a:ext uri="{FF2B5EF4-FFF2-40B4-BE49-F238E27FC236}">
                  <a16:creationId xmlns:a16="http://schemas.microsoft.com/office/drawing/2014/main" id="{A6408173-0179-45E3-95BF-34F9CAFAC5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42" y="315"/>
              <a:ext cx="253" cy="253"/>
            </a:xfrm>
            <a:prstGeom prst="rect">
              <a:avLst/>
            </a:prstGeom>
            <a:noFill/>
            <a:extLst>
              <a:ext uri="{909E8E84-426E-40DD-AFC4-6F175D3DCCD1}">
                <a14:hiddenFill xmlns:a14="http://schemas.microsoft.com/office/drawing/2010/main">
                  <a:solidFill>
                    <a:srgbClr val="FFFFFF"/>
                  </a:solidFill>
                </a14:hiddenFill>
              </a:ext>
            </a:extLst>
          </p:spPr>
        </p:pic>
        <p:pic>
          <p:nvPicPr>
            <p:cNvPr id="4112" name="docshape5732">
              <a:extLst>
                <a:ext uri="{FF2B5EF4-FFF2-40B4-BE49-F238E27FC236}">
                  <a16:creationId xmlns:a16="http://schemas.microsoft.com/office/drawing/2014/main" id="{B1B8B336-6041-45C3-A822-BD27C63491E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9" y="1322"/>
              <a:ext cx="739" cy="736"/>
            </a:xfrm>
            <a:prstGeom prst="rect">
              <a:avLst/>
            </a:prstGeom>
            <a:noFill/>
            <a:extLst>
              <a:ext uri="{909E8E84-426E-40DD-AFC4-6F175D3DCCD1}">
                <a14:hiddenFill xmlns:a14="http://schemas.microsoft.com/office/drawing/2010/main">
                  <a:solidFill>
                    <a:srgbClr val="FFFFFF"/>
                  </a:solidFill>
                </a14:hiddenFill>
              </a:ext>
            </a:extLst>
          </p:spPr>
        </p:pic>
        <p:pic>
          <p:nvPicPr>
            <p:cNvPr id="4111" name="docshape5733">
              <a:extLst>
                <a:ext uri="{FF2B5EF4-FFF2-40B4-BE49-F238E27FC236}">
                  <a16:creationId xmlns:a16="http://schemas.microsoft.com/office/drawing/2014/main" id="{17221245-A3CA-47C8-B320-8E2C28CB083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42" y="839"/>
              <a:ext cx="253" cy="253"/>
            </a:xfrm>
            <a:prstGeom prst="rect">
              <a:avLst/>
            </a:prstGeom>
            <a:noFill/>
            <a:extLst>
              <a:ext uri="{909E8E84-426E-40DD-AFC4-6F175D3DCCD1}">
                <a14:hiddenFill xmlns:a14="http://schemas.microsoft.com/office/drawing/2010/main">
                  <a:solidFill>
                    <a:srgbClr val="FFFFFF"/>
                  </a:solidFill>
                </a14:hiddenFill>
              </a:ext>
            </a:extLst>
          </p:spPr>
        </p:pic>
        <p:sp>
          <p:nvSpPr>
            <p:cNvPr id="9" name="docshape5734">
              <a:extLst>
                <a:ext uri="{FF2B5EF4-FFF2-40B4-BE49-F238E27FC236}">
                  <a16:creationId xmlns:a16="http://schemas.microsoft.com/office/drawing/2014/main" id="{EFEB536D-8B11-4C86-9980-3613A93A7977}"/>
                </a:ext>
              </a:extLst>
            </p:cNvPr>
            <p:cNvSpPr txBox="1">
              <a:spLocks noChangeArrowheads="1"/>
            </p:cNvSpPr>
            <p:nvPr/>
          </p:nvSpPr>
          <p:spPr bwMode="auto">
            <a:xfrm>
              <a:off x="1423" y="550"/>
              <a:ext cx="13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0" name="docshape5735">
              <a:extLst>
                <a:ext uri="{FF2B5EF4-FFF2-40B4-BE49-F238E27FC236}">
                  <a16:creationId xmlns:a16="http://schemas.microsoft.com/office/drawing/2014/main" id="{533CC0A6-C314-47BA-A623-938046BC4C7E}"/>
                </a:ext>
              </a:extLst>
            </p:cNvPr>
            <p:cNvSpPr txBox="1">
              <a:spLocks noChangeArrowheads="1"/>
            </p:cNvSpPr>
            <p:nvPr/>
          </p:nvSpPr>
          <p:spPr bwMode="auto">
            <a:xfrm>
              <a:off x="2022" y="354"/>
              <a:ext cx="114"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1" name="docshape5736">
              <a:extLst>
                <a:ext uri="{FF2B5EF4-FFF2-40B4-BE49-F238E27FC236}">
                  <a16:creationId xmlns:a16="http://schemas.microsoft.com/office/drawing/2014/main" id="{A5FB7F75-8B03-45E5-83AE-34BF53E06747}"/>
                </a:ext>
              </a:extLst>
            </p:cNvPr>
            <p:cNvSpPr txBox="1">
              <a:spLocks noChangeArrowheads="1"/>
            </p:cNvSpPr>
            <p:nvPr/>
          </p:nvSpPr>
          <p:spPr bwMode="auto">
            <a:xfrm>
              <a:off x="1521" y="616"/>
              <a:ext cx="7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2" name="docshape5737">
              <a:extLst>
                <a:ext uri="{FF2B5EF4-FFF2-40B4-BE49-F238E27FC236}">
                  <a16:creationId xmlns:a16="http://schemas.microsoft.com/office/drawing/2014/main" id="{35E217C2-458A-4ED9-B1AD-83922701BB30}"/>
                </a:ext>
              </a:extLst>
            </p:cNvPr>
            <p:cNvSpPr txBox="1">
              <a:spLocks noChangeArrowheads="1"/>
            </p:cNvSpPr>
            <p:nvPr/>
          </p:nvSpPr>
          <p:spPr bwMode="auto">
            <a:xfrm>
              <a:off x="2505" y="511"/>
              <a:ext cx="13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13" name="docshape5738">
              <a:extLst>
                <a:ext uri="{FF2B5EF4-FFF2-40B4-BE49-F238E27FC236}">
                  <a16:creationId xmlns:a16="http://schemas.microsoft.com/office/drawing/2014/main" id="{C642BB12-7F78-4FBE-90DA-1AEE4D95F3BA}"/>
                </a:ext>
              </a:extLst>
            </p:cNvPr>
            <p:cNvSpPr txBox="1">
              <a:spLocks noChangeArrowheads="1"/>
            </p:cNvSpPr>
            <p:nvPr/>
          </p:nvSpPr>
          <p:spPr bwMode="auto">
            <a:xfrm>
              <a:off x="2615" y="635"/>
              <a:ext cx="7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3</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14" name="docshape5739">
              <a:extLst>
                <a:ext uri="{FF2B5EF4-FFF2-40B4-BE49-F238E27FC236}">
                  <a16:creationId xmlns:a16="http://schemas.microsoft.com/office/drawing/2014/main" id="{6DEAEF43-94E4-4FB4-BEE5-EE83EB4CC500}"/>
                </a:ext>
              </a:extLst>
            </p:cNvPr>
            <p:cNvSpPr txBox="1">
              <a:spLocks noChangeArrowheads="1"/>
            </p:cNvSpPr>
            <p:nvPr/>
          </p:nvSpPr>
          <p:spPr bwMode="auto">
            <a:xfrm>
              <a:off x="2177" y="692"/>
              <a:ext cx="13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15" name="docshape5740">
              <a:extLst>
                <a:ext uri="{FF2B5EF4-FFF2-40B4-BE49-F238E27FC236}">
                  <a16:creationId xmlns:a16="http://schemas.microsoft.com/office/drawing/2014/main" id="{02F8CE71-B1C8-447B-B1C3-ACD15B411496}"/>
                </a:ext>
              </a:extLst>
            </p:cNvPr>
            <p:cNvSpPr txBox="1">
              <a:spLocks noChangeArrowheads="1"/>
            </p:cNvSpPr>
            <p:nvPr/>
          </p:nvSpPr>
          <p:spPr bwMode="auto">
            <a:xfrm>
              <a:off x="2287" y="816"/>
              <a:ext cx="7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16" name="docshape5741">
              <a:extLst>
                <a:ext uri="{FF2B5EF4-FFF2-40B4-BE49-F238E27FC236}">
                  <a16:creationId xmlns:a16="http://schemas.microsoft.com/office/drawing/2014/main" id="{D4431BC0-448D-47B1-8D72-A4A2589B2111}"/>
                </a:ext>
              </a:extLst>
            </p:cNvPr>
            <p:cNvSpPr txBox="1">
              <a:spLocks noChangeArrowheads="1"/>
            </p:cNvSpPr>
            <p:nvPr/>
          </p:nvSpPr>
          <p:spPr bwMode="auto">
            <a:xfrm>
              <a:off x="1413" y="878"/>
              <a:ext cx="114"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B</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17" name="docshape5742">
              <a:extLst>
                <a:ext uri="{FF2B5EF4-FFF2-40B4-BE49-F238E27FC236}">
                  <a16:creationId xmlns:a16="http://schemas.microsoft.com/office/drawing/2014/main" id="{511DD257-A221-4E3D-9E14-244295DE204A}"/>
                </a:ext>
              </a:extLst>
            </p:cNvPr>
            <p:cNvSpPr txBox="1">
              <a:spLocks noChangeArrowheads="1"/>
            </p:cNvSpPr>
            <p:nvPr/>
          </p:nvSpPr>
          <p:spPr bwMode="auto">
            <a:xfrm>
              <a:off x="2021" y="878"/>
              <a:ext cx="122"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18" name="docshape5743">
              <a:extLst>
                <a:ext uri="{FF2B5EF4-FFF2-40B4-BE49-F238E27FC236}">
                  <a16:creationId xmlns:a16="http://schemas.microsoft.com/office/drawing/2014/main" id="{C677E9FF-87CE-4E09-84CD-5B2E2B4AF316}"/>
                </a:ext>
              </a:extLst>
            </p:cNvPr>
            <p:cNvSpPr txBox="1">
              <a:spLocks noChangeArrowheads="1"/>
            </p:cNvSpPr>
            <p:nvPr/>
          </p:nvSpPr>
          <p:spPr bwMode="auto">
            <a:xfrm>
              <a:off x="2621" y="893"/>
              <a:ext cx="122"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D</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19" name="docshape5744">
              <a:extLst>
                <a:ext uri="{FF2B5EF4-FFF2-40B4-BE49-F238E27FC236}">
                  <a16:creationId xmlns:a16="http://schemas.microsoft.com/office/drawing/2014/main" id="{3090755F-4FC5-4B19-80F6-61A695C4C4E3}"/>
                </a:ext>
              </a:extLst>
            </p:cNvPr>
            <p:cNvSpPr txBox="1">
              <a:spLocks noChangeArrowheads="1"/>
            </p:cNvSpPr>
            <p:nvPr/>
          </p:nvSpPr>
          <p:spPr bwMode="auto">
            <a:xfrm>
              <a:off x="1170" y="1361"/>
              <a:ext cx="1682"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1pPr>
              <a:lvl2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2pPr>
              <a:lvl3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3pPr>
              <a:lvl4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4pPr>
              <a:lvl5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5pPr>
              <a:lvl6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6pPr>
              <a:lvl7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7pPr>
              <a:lvl8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8pPr>
              <a:lvl9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09563" algn="l"/>
                  <a:tab pos="538163" algn="l"/>
                  <a:tab pos="776288" algn="l"/>
                </a:tabLst>
              </a:pPr>
              <a:r>
                <a:rPr kumimoji="0" lang="en-US" altLang="fr-FR"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				F        G	 </a:t>
              </a:r>
              <a:r>
                <a:rPr lang="en-US" altLang="fr-FR" sz="2000" dirty="0">
                  <a:ea typeface="Times New Roman" panose="02020603050405020304" pitchFamily="18" charset="0"/>
                  <a:cs typeface="Arial" panose="020B0604020202020204" pitchFamily="34" charset="0"/>
                </a:rPr>
                <a:t>      </a:t>
              </a:r>
              <a:r>
                <a:rPr kumimoji="0" lang="en-US" altLang="fr-FR"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H</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20" name="docshape5745">
              <a:extLst>
                <a:ext uri="{FF2B5EF4-FFF2-40B4-BE49-F238E27FC236}">
                  <a16:creationId xmlns:a16="http://schemas.microsoft.com/office/drawing/2014/main" id="{732CBA32-531F-40FE-825C-F4A96CA64C6A}"/>
                </a:ext>
              </a:extLst>
            </p:cNvPr>
            <p:cNvSpPr txBox="1">
              <a:spLocks noChangeArrowheads="1"/>
            </p:cNvSpPr>
            <p:nvPr/>
          </p:nvSpPr>
          <p:spPr bwMode="auto">
            <a:xfrm>
              <a:off x="2911" y="1361"/>
              <a:ext cx="59"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I</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21" name="docshape5746">
              <a:extLst>
                <a:ext uri="{FF2B5EF4-FFF2-40B4-BE49-F238E27FC236}">
                  <a16:creationId xmlns:a16="http://schemas.microsoft.com/office/drawing/2014/main" id="{35FDF3B6-B683-4E40-A287-415BC998762A}"/>
                </a:ext>
              </a:extLst>
            </p:cNvPr>
            <p:cNvSpPr txBox="1">
              <a:spLocks noChangeArrowheads="1"/>
            </p:cNvSpPr>
            <p:nvPr/>
          </p:nvSpPr>
          <p:spPr bwMode="auto">
            <a:xfrm>
              <a:off x="1788" y="1842"/>
              <a:ext cx="591"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eaLnBrk="0" fontAlgn="base" hangingPunct="0">
                <a:spcBef>
                  <a:spcPct val="0"/>
                </a:spcBef>
                <a:spcAft>
                  <a:spcPct val="0"/>
                </a:spcAft>
                <a:tabLst>
                  <a:tab pos="303213" algn="l"/>
                </a:tabLst>
                <a:defRPr>
                  <a:solidFill>
                    <a:schemeClr val="tx1"/>
                  </a:solidFill>
                  <a:latin typeface="Arial" panose="020B0604020202020204" pitchFamily="34" charset="0"/>
                </a:defRPr>
              </a:lvl1pPr>
              <a:lvl2pPr eaLnBrk="0" fontAlgn="base" hangingPunct="0">
                <a:spcBef>
                  <a:spcPct val="0"/>
                </a:spcBef>
                <a:spcAft>
                  <a:spcPct val="0"/>
                </a:spcAft>
                <a:tabLst>
                  <a:tab pos="303213" algn="l"/>
                </a:tabLst>
                <a:defRPr>
                  <a:solidFill>
                    <a:schemeClr val="tx1"/>
                  </a:solidFill>
                  <a:latin typeface="Arial" panose="020B0604020202020204" pitchFamily="34" charset="0"/>
                </a:defRPr>
              </a:lvl2pPr>
              <a:lvl3pPr eaLnBrk="0" fontAlgn="base" hangingPunct="0">
                <a:spcBef>
                  <a:spcPct val="0"/>
                </a:spcBef>
                <a:spcAft>
                  <a:spcPct val="0"/>
                </a:spcAft>
                <a:tabLst>
                  <a:tab pos="303213" algn="l"/>
                </a:tabLst>
                <a:defRPr>
                  <a:solidFill>
                    <a:schemeClr val="tx1"/>
                  </a:solidFill>
                  <a:latin typeface="Arial" panose="020B0604020202020204" pitchFamily="34" charset="0"/>
                </a:defRPr>
              </a:lvl3pPr>
              <a:lvl4pPr eaLnBrk="0" fontAlgn="base" hangingPunct="0">
                <a:spcBef>
                  <a:spcPct val="0"/>
                </a:spcBef>
                <a:spcAft>
                  <a:spcPct val="0"/>
                </a:spcAft>
                <a:tabLst>
                  <a:tab pos="303213" algn="l"/>
                </a:tabLst>
                <a:defRPr>
                  <a:solidFill>
                    <a:schemeClr val="tx1"/>
                  </a:solidFill>
                  <a:latin typeface="Arial" panose="020B0604020202020204" pitchFamily="34" charset="0"/>
                </a:defRPr>
              </a:lvl4pPr>
              <a:lvl5pPr eaLnBrk="0" fontAlgn="base" hangingPunct="0">
                <a:spcBef>
                  <a:spcPct val="0"/>
                </a:spcBef>
                <a:spcAft>
                  <a:spcPct val="0"/>
                </a:spcAft>
                <a:tabLst>
                  <a:tab pos="303213" algn="l"/>
                </a:tabLst>
                <a:defRPr>
                  <a:solidFill>
                    <a:schemeClr val="tx1"/>
                  </a:solidFill>
                  <a:latin typeface="Arial" panose="020B0604020202020204" pitchFamily="34" charset="0"/>
                </a:defRPr>
              </a:lvl5pPr>
              <a:lvl6pPr eaLnBrk="0" fontAlgn="base" hangingPunct="0">
                <a:spcBef>
                  <a:spcPct val="0"/>
                </a:spcBef>
                <a:spcAft>
                  <a:spcPct val="0"/>
                </a:spcAft>
                <a:tabLst>
                  <a:tab pos="303213" algn="l"/>
                </a:tabLst>
                <a:defRPr>
                  <a:solidFill>
                    <a:schemeClr val="tx1"/>
                  </a:solidFill>
                  <a:latin typeface="Arial" panose="020B0604020202020204" pitchFamily="34" charset="0"/>
                </a:defRPr>
              </a:lvl6pPr>
              <a:lvl7pPr eaLnBrk="0" fontAlgn="base" hangingPunct="0">
                <a:spcBef>
                  <a:spcPct val="0"/>
                </a:spcBef>
                <a:spcAft>
                  <a:spcPct val="0"/>
                </a:spcAft>
                <a:tabLst>
                  <a:tab pos="303213" algn="l"/>
                </a:tabLst>
                <a:defRPr>
                  <a:solidFill>
                    <a:schemeClr val="tx1"/>
                  </a:solidFill>
                  <a:latin typeface="Arial" panose="020B0604020202020204" pitchFamily="34" charset="0"/>
                </a:defRPr>
              </a:lvl7pPr>
              <a:lvl8pPr eaLnBrk="0" fontAlgn="base" hangingPunct="0">
                <a:spcBef>
                  <a:spcPct val="0"/>
                </a:spcBef>
                <a:spcAft>
                  <a:spcPct val="0"/>
                </a:spcAft>
                <a:tabLst>
                  <a:tab pos="303213" algn="l"/>
                </a:tabLst>
                <a:defRPr>
                  <a:solidFill>
                    <a:schemeClr val="tx1"/>
                  </a:solidFill>
                  <a:latin typeface="Arial" panose="020B0604020202020204" pitchFamily="34" charset="0"/>
                </a:defRPr>
              </a:lvl8pPr>
              <a:lvl9pPr eaLnBrk="0" fontAlgn="base" hangingPunct="0">
                <a:spcBef>
                  <a:spcPct val="0"/>
                </a:spcBef>
                <a:spcAft>
                  <a:spcPct val="0"/>
                </a:spcAft>
                <a:tabLst>
                  <a:tab pos="30321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03213" algn="l"/>
                </a:tabLst>
              </a:pPr>
              <a:r>
                <a:rPr kumimoji="0" lang="en-US" altLang="fr-FR"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J	 	K</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grpSp>
      <p:sp>
        <p:nvSpPr>
          <p:cNvPr id="30" name="Line 22">
            <a:extLst>
              <a:ext uri="{FF2B5EF4-FFF2-40B4-BE49-F238E27FC236}">
                <a16:creationId xmlns:a16="http://schemas.microsoft.com/office/drawing/2014/main" id="{14AFE8CB-14D6-4136-81EF-6B2D71BB444D}"/>
              </a:ext>
            </a:extLst>
          </p:cNvPr>
          <p:cNvSpPr>
            <a:spLocks noChangeShapeType="1"/>
          </p:cNvSpPr>
          <p:nvPr/>
        </p:nvSpPr>
        <p:spPr bwMode="auto">
          <a:xfrm flipH="1" flipV="1">
            <a:off x="5133994" y="4308272"/>
            <a:ext cx="810436" cy="70350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cxnSp>
        <p:nvCxnSpPr>
          <p:cNvPr id="25" name="Connecteur droit avec flèche 24">
            <a:extLst>
              <a:ext uri="{FF2B5EF4-FFF2-40B4-BE49-F238E27FC236}">
                <a16:creationId xmlns:a16="http://schemas.microsoft.com/office/drawing/2014/main" id="{7C7A11CD-8D87-4FA9-8478-70A826A79B98}"/>
              </a:ext>
            </a:extLst>
          </p:cNvPr>
          <p:cNvCxnSpPr/>
          <p:nvPr/>
        </p:nvCxnSpPr>
        <p:spPr>
          <a:xfrm flipH="1">
            <a:off x="5103266" y="4163480"/>
            <a:ext cx="140966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4" name="docshape5734">
            <a:extLst>
              <a:ext uri="{FF2B5EF4-FFF2-40B4-BE49-F238E27FC236}">
                <a16:creationId xmlns:a16="http://schemas.microsoft.com/office/drawing/2014/main" id="{F905F9D4-072B-4213-8C00-BEEBA1444400}"/>
              </a:ext>
            </a:extLst>
          </p:cNvPr>
          <p:cNvSpPr txBox="1">
            <a:spLocks noChangeArrowheads="1"/>
          </p:cNvSpPr>
          <p:nvPr/>
        </p:nvSpPr>
        <p:spPr bwMode="auto">
          <a:xfrm>
            <a:off x="6577557" y="4015779"/>
            <a:ext cx="2020343" cy="484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800" b="1" dirty="0">
                <a:ln w="22225">
                  <a:solidFill>
                    <a:schemeClr val="accent2"/>
                  </a:solidFill>
                  <a:prstDash val="solid"/>
                </a:ln>
                <a:solidFill>
                  <a:schemeClr val="accent2">
                    <a:lumMod val="40000"/>
                    <a:lumOff val="60000"/>
                  </a:schemeClr>
                </a:solidFill>
                <a:latin typeface="Arial" panose="020B0604020202020204" pitchFamily="34" charset="0"/>
                <a:cs typeface="Arial" panose="020B0604020202020204" pitchFamily="34" charset="0"/>
              </a:rPr>
              <a:t>Racine (R)</a:t>
            </a:r>
            <a:endParaRPr kumimoji="0" lang="en-US" altLang="fr-FR" sz="6000" b="1" i="0" u="none" strike="noStrike" normalizeH="0" baseline="0" dirty="0">
              <a:ln w="22225">
                <a:solidFill>
                  <a:schemeClr val="accent2"/>
                </a:solidFill>
                <a:prstDash val="solid"/>
              </a:ln>
              <a:solidFill>
                <a:schemeClr val="accent2">
                  <a:lumMod val="40000"/>
                  <a:lumOff val="60000"/>
                </a:schemeClr>
              </a:solidFill>
              <a:latin typeface="Arial" panose="020B0604020202020204" pitchFamily="34" charset="0"/>
            </a:endParaRPr>
          </a:p>
        </p:txBody>
      </p:sp>
    </p:spTree>
    <p:extLst>
      <p:ext uri="{BB962C8B-B14F-4D97-AF65-F5344CB8AC3E}">
        <p14:creationId xmlns:p14="http://schemas.microsoft.com/office/powerpoint/2010/main" val="4285086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000000"/>
                </a:solidFill>
              </a:rPr>
              <a:t>Définition </a:t>
            </a:r>
            <a:endParaRPr lang="fr-FR" sz="2800" cap="small" spc="-1" dirty="0">
              <a:solidFill>
                <a:srgbClr val="666666"/>
              </a:solidFill>
            </a:endParaRPr>
          </a:p>
        </p:txBody>
      </p:sp>
      <p:sp>
        <p:nvSpPr>
          <p:cNvPr id="193" name="TextShape 2"/>
          <p:cNvSpPr txBox="1"/>
          <p:nvPr/>
        </p:nvSpPr>
        <p:spPr>
          <a:xfrm>
            <a:off x="503999" y="1152000"/>
            <a:ext cx="9033701" cy="3356500"/>
          </a:xfrm>
          <a:prstGeom prst="rect">
            <a:avLst/>
          </a:prstGeom>
          <a:noFill/>
          <a:ln>
            <a:noFill/>
          </a:ln>
        </p:spPr>
        <p:txBody>
          <a:bodyPr lIns="0" tIns="0" rIns="0" bIns="0">
            <a:normAutofit/>
          </a:bodyPr>
          <a:lstStyle/>
          <a:p>
            <a:pPr algn="just"/>
            <a:r>
              <a:rPr lang="fr-FR" b="1" i="1" dirty="0"/>
              <a:t>Nœud racine</a:t>
            </a:r>
            <a:r>
              <a:rPr lang="fr-FR" dirty="0"/>
              <a:t> Le nœud racine </a:t>
            </a:r>
            <a:r>
              <a:rPr lang="fr-FR" b="1" i="1" dirty="0"/>
              <a:t>R</a:t>
            </a:r>
            <a:r>
              <a:rPr lang="fr-FR" dirty="0"/>
              <a:t> est le nœud le plus haut de l’arbre. Si </a:t>
            </a:r>
            <a:r>
              <a:rPr lang="fr-FR" b="1" i="1" dirty="0"/>
              <a:t>R</a:t>
            </a:r>
            <a:r>
              <a:rPr lang="fr-FR" dirty="0"/>
              <a:t> = NULL, cela signifie que l’arbre est vide. </a:t>
            </a:r>
          </a:p>
          <a:p>
            <a:pPr algn="just"/>
            <a:r>
              <a:rPr lang="fr-FR" b="1" i="1" dirty="0"/>
              <a:t>Sous-arbres </a:t>
            </a:r>
            <a:r>
              <a:rPr lang="fr-FR" dirty="0"/>
              <a:t>Si le nœud racine </a:t>
            </a:r>
            <a:r>
              <a:rPr lang="fr-FR" b="1" i="1" dirty="0"/>
              <a:t>R </a:t>
            </a:r>
            <a:r>
              <a:rPr lang="fr-FR" dirty="0"/>
              <a:t>n’est pas NULL, alors les arbres T1, T2, et T3 sont appelés les sous-arbres de R.</a:t>
            </a:r>
          </a:p>
          <a:p>
            <a:pPr algn="just"/>
            <a:r>
              <a:rPr lang="fr-FR" b="1" i="1" dirty="0"/>
              <a:t>Nœud feuille </a:t>
            </a:r>
            <a:r>
              <a:rPr lang="fr-FR" dirty="0"/>
              <a:t>Un nœud qui n’a pas d’enfants est appelé le nœud feuille ou le nœud terminal.</a:t>
            </a:r>
          </a:p>
          <a:p>
            <a:pPr algn="just"/>
            <a:r>
              <a:rPr lang="fr-FR" b="1" i="1" dirty="0"/>
              <a:t>Chemin</a:t>
            </a:r>
            <a:r>
              <a:rPr lang="fr-FR" dirty="0"/>
              <a:t> Une séquence de arcs consécutifs est appelée chemin. Par exemple, le chemin du nœud racine A au nœud I est A, D, et I. </a:t>
            </a:r>
          </a:p>
          <a:p>
            <a:pPr algn="just"/>
            <a:r>
              <a:rPr lang="fr-FR" b="1" i="1" dirty="0"/>
              <a:t>Nœud ancêtre </a:t>
            </a:r>
            <a:r>
              <a:rPr lang="fr-FR" dirty="0"/>
              <a:t>Un ancêtre d’un nœud est n’importe quel nœud prédécesseur sur le chemin de la racine à ce nœud. Le nœud racine n’a pas d’ancêtres. Dans l’arbre ci-dessous, les nœuds A, C et G sont les ancêtres du nœud K.</a:t>
            </a:r>
          </a:p>
        </p:txBody>
      </p:sp>
      <p:sp>
        <p:nvSpPr>
          <p:cNvPr id="2" name="Rectangle 23">
            <a:extLst>
              <a:ext uri="{FF2B5EF4-FFF2-40B4-BE49-F238E27FC236}">
                <a16:creationId xmlns:a16="http://schemas.microsoft.com/office/drawing/2014/main" id="{B2E9366B-3D71-4E5C-A096-2F6347952284}"/>
              </a:ext>
            </a:extLst>
          </p:cNvPr>
          <p:cNvSpPr>
            <a:spLocks noChangeArrowheads="1"/>
          </p:cNvSpPr>
          <p:nvPr/>
        </p:nvSpPr>
        <p:spPr bwMode="auto">
          <a:xfrm>
            <a:off x="0" y="0"/>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pSp>
        <p:nvGrpSpPr>
          <p:cNvPr id="5" name="Groupe 4">
            <a:extLst>
              <a:ext uri="{FF2B5EF4-FFF2-40B4-BE49-F238E27FC236}">
                <a16:creationId xmlns:a16="http://schemas.microsoft.com/office/drawing/2014/main" id="{ADB9072A-8851-4573-8426-695BDE5467FF}"/>
              </a:ext>
            </a:extLst>
          </p:cNvPr>
          <p:cNvGrpSpPr/>
          <p:nvPr/>
        </p:nvGrpSpPr>
        <p:grpSpPr>
          <a:xfrm>
            <a:off x="3009900" y="4165600"/>
            <a:ext cx="3771899" cy="2743200"/>
            <a:chOff x="3009900" y="4114800"/>
            <a:chExt cx="3771899" cy="2743200"/>
          </a:xfrm>
        </p:grpSpPr>
        <p:sp>
          <p:nvSpPr>
            <p:cNvPr id="32" name="Line 22">
              <a:extLst>
                <a:ext uri="{FF2B5EF4-FFF2-40B4-BE49-F238E27FC236}">
                  <a16:creationId xmlns:a16="http://schemas.microsoft.com/office/drawing/2014/main" id="{3F44F780-8C50-492B-8047-000101103153}"/>
                </a:ext>
              </a:extLst>
            </p:cNvPr>
            <p:cNvSpPr>
              <a:spLocks noChangeShapeType="1"/>
            </p:cNvSpPr>
            <p:nvPr/>
          </p:nvSpPr>
          <p:spPr bwMode="auto">
            <a:xfrm flipV="1">
              <a:off x="3799233" y="4320973"/>
              <a:ext cx="893041" cy="63897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33" name="docshape5729">
              <a:extLst>
                <a:ext uri="{FF2B5EF4-FFF2-40B4-BE49-F238E27FC236}">
                  <a16:creationId xmlns:a16="http://schemas.microsoft.com/office/drawing/2014/main" id="{230E3A09-12C4-470B-9FE1-4AC1112BC6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9900" y="4939491"/>
              <a:ext cx="1419263" cy="1158345"/>
            </a:xfrm>
            <a:prstGeom prst="rect">
              <a:avLst/>
            </a:prstGeom>
            <a:noFill/>
            <a:extLst>
              <a:ext uri="{909E8E84-426E-40DD-AFC4-6F175D3DCCD1}">
                <a14:hiddenFill xmlns:a14="http://schemas.microsoft.com/office/drawing/2010/main">
                  <a:solidFill>
                    <a:srgbClr val="FFFFFF"/>
                  </a:solidFill>
                </a14:hiddenFill>
              </a:ext>
            </a:extLst>
          </p:spPr>
        </p:pic>
        <p:sp>
          <p:nvSpPr>
            <p:cNvPr id="35" name="Line 20">
              <a:extLst>
                <a:ext uri="{FF2B5EF4-FFF2-40B4-BE49-F238E27FC236}">
                  <a16:creationId xmlns:a16="http://schemas.microsoft.com/office/drawing/2014/main" id="{070C213B-CFD6-4BC9-8A2B-5DA7393739AF}"/>
                </a:ext>
              </a:extLst>
            </p:cNvPr>
            <p:cNvSpPr>
              <a:spLocks noChangeShapeType="1"/>
            </p:cNvSpPr>
            <p:nvPr/>
          </p:nvSpPr>
          <p:spPr bwMode="auto">
            <a:xfrm>
              <a:off x="6000148" y="4959951"/>
              <a:ext cx="0"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36" name="docshape5730">
              <a:extLst>
                <a:ext uri="{FF2B5EF4-FFF2-40B4-BE49-F238E27FC236}">
                  <a16:creationId xmlns:a16="http://schemas.microsoft.com/office/drawing/2014/main" id="{19752B44-45B8-42B8-A6A4-896E4EA333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2536" y="4939491"/>
              <a:ext cx="1419263" cy="1158345"/>
            </a:xfrm>
            <a:prstGeom prst="rect">
              <a:avLst/>
            </a:prstGeom>
            <a:noFill/>
            <a:extLst>
              <a:ext uri="{909E8E84-426E-40DD-AFC4-6F175D3DCCD1}">
                <a14:hiddenFill xmlns:a14="http://schemas.microsoft.com/office/drawing/2010/main">
                  <a:solidFill>
                    <a:srgbClr val="FFFFFF"/>
                  </a:solidFill>
                </a14:hiddenFill>
              </a:ext>
            </a:extLst>
          </p:spPr>
        </p:pic>
        <p:sp>
          <p:nvSpPr>
            <p:cNvPr id="37" name="Line 18">
              <a:extLst>
                <a:ext uri="{FF2B5EF4-FFF2-40B4-BE49-F238E27FC236}">
                  <a16:creationId xmlns:a16="http://schemas.microsoft.com/office/drawing/2014/main" id="{DECDD0F6-22CE-470B-969A-05F4A7B936D1}"/>
                </a:ext>
              </a:extLst>
            </p:cNvPr>
            <p:cNvSpPr>
              <a:spLocks noChangeShapeType="1"/>
            </p:cNvSpPr>
            <p:nvPr/>
          </p:nvSpPr>
          <p:spPr bwMode="auto">
            <a:xfrm>
              <a:off x="4899691" y="4427994"/>
              <a:ext cx="0" cy="128110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38" name="docshape5731">
              <a:extLst>
                <a:ext uri="{FF2B5EF4-FFF2-40B4-BE49-F238E27FC236}">
                  <a16:creationId xmlns:a16="http://schemas.microsoft.com/office/drawing/2014/main" id="{918EA057-9DD0-4E22-8E87-5371B77573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1944" y="4114800"/>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39" name="docshape5732">
              <a:extLst>
                <a:ext uri="{FF2B5EF4-FFF2-40B4-BE49-F238E27FC236}">
                  <a16:creationId xmlns:a16="http://schemas.microsoft.com/office/drawing/2014/main" id="{2BEB7D86-EBE6-4EF3-A9D8-B0DB4F4C7C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85258" y="5699655"/>
              <a:ext cx="1419263" cy="1158345"/>
            </a:xfrm>
            <a:prstGeom prst="rect">
              <a:avLst/>
            </a:prstGeom>
            <a:noFill/>
            <a:extLst>
              <a:ext uri="{909E8E84-426E-40DD-AFC4-6F175D3DCCD1}">
                <a14:hiddenFill xmlns:a14="http://schemas.microsoft.com/office/drawing/2010/main">
                  <a:solidFill>
                    <a:srgbClr val="FFFFFF"/>
                  </a:solidFill>
                </a14:hiddenFill>
              </a:ext>
            </a:extLst>
          </p:spPr>
        </p:pic>
        <p:pic>
          <p:nvPicPr>
            <p:cNvPr id="40" name="docshape5733">
              <a:extLst>
                <a:ext uri="{FF2B5EF4-FFF2-40B4-BE49-F238E27FC236}">
                  <a16:creationId xmlns:a16="http://schemas.microsoft.com/office/drawing/2014/main" id="{A41800A2-22AD-430F-B684-E8A4AD2B35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51944" y="4939491"/>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41" name="docshape5734">
              <a:extLst>
                <a:ext uri="{FF2B5EF4-FFF2-40B4-BE49-F238E27FC236}">
                  <a16:creationId xmlns:a16="http://schemas.microsoft.com/office/drawing/2014/main" id="{8ED4501A-2D9D-432C-A3D7-45F3FCB89006}"/>
                </a:ext>
              </a:extLst>
            </p:cNvPr>
            <p:cNvSpPr txBox="1">
              <a:spLocks noChangeArrowheads="1"/>
            </p:cNvSpPr>
            <p:nvPr/>
          </p:nvSpPr>
          <p:spPr bwMode="auto">
            <a:xfrm>
              <a:off x="3655194" y="4484652"/>
              <a:ext cx="249667" cy="283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42" name="docshape5735">
              <a:extLst>
                <a:ext uri="{FF2B5EF4-FFF2-40B4-BE49-F238E27FC236}">
                  <a16:creationId xmlns:a16="http://schemas.microsoft.com/office/drawing/2014/main" id="{BB3004E6-9447-4650-BFA7-E93DCACB1B86}"/>
                </a:ext>
              </a:extLst>
            </p:cNvPr>
            <p:cNvSpPr txBox="1">
              <a:spLocks noChangeArrowheads="1"/>
            </p:cNvSpPr>
            <p:nvPr/>
          </p:nvSpPr>
          <p:spPr bwMode="auto">
            <a:xfrm>
              <a:off x="4805585" y="4176180"/>
              <a:ext cx="218939" cy="22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43" name="docshape5736">
              <a:extLst>
                <a:ext uri="{FF2B5EF4-FFF2-40B4-BE49-F238E27FC236}">
                  <a16:creationId xmlns:a16="http://schemas.microsoft.com/office/drawing/2014/main" id="{ED886C43-603F-45E1-8E53-B078BB24210A}"/>
                </a:ext>
              </a:extLst>
            </p:cNvPr>
            <p:cNvSpPr txBox="1">
              <a:spLocks noChangeArrowheads="1"/>
            </p:cNvSpPr>
            <p:nvPr/>
          </p:nvSpPr>
          <p:spPr bwMode="auto">
            <a:xfrm>
              <a:off x="3843405" y="4588525"/>
              <a:ext cx="136357" cy="141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44" name="docshape5737">
              <a:extLst>
                <a:ext uri="{FF2B5EF4-FFF2-40B4-BE49-F238E27FC236}">
                  <a16:creationId xmlns:a16="http://schemas.microsoft.com/office/drawing/2014/main" id="{D3F1981B-1412-472E-822A-4E3063E44F1E}"/>
                </a:ext>
              </a:extLst>
            </p:cNvPr>
            <p:cNvSpPr txBox="1">
              <a:spLocks noChangeArrowheads="1"/>
            </p:cNvSpPr>
            <p:nvPr/>
          </p:nvSpPr>
          <p:spPr bwMode="auto">
            <a:xfrm>
              <a:off x="5733196" y="4423272"/>
              <a:ext cx="249667" cy="283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45" name="docshape5738">
              <a:extLst>
                <a:ext uri="{FF2B5EF4-FFF2-40B4-BE49-F238E27FC236}">
                  <a16:creationId xmlns:a16="http://schemas.microsoft.com/office/drawing/2014/main" id="{CD0B8B53-8BAB-4C1C-B644-586B915BD0FB}"/>
                </a:ext>
              </a:extLst>
            </p:cNvPr>
            <p:cNvSpPr txBox="1">
              <a:spLocks noChangeArrowheads="1"/>
            </p:cNvSpPr>
            <p:nvPr/>
          </p:nvSpPr>
          <p:spPr bwMode="auto">
            <a:xfrm>
              <a:off x="5944453" y="4618428"/>
              <a:ext cx="136357" cy="141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3</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46" name="docshape5739">
              <a:extLst>
                <a:ext uri="{FF2B5EF4-FFF2-40B4-BE49-F238E27FC236}">
                  <a16:creationId xmlns:a16="http://schemas.microsoft.com/office/drawing/2014/main" id="{ADD671E8-4798-44DE-A2EF-768C96D80A6C}"/>
                </a:ext>
              </a:extLst>
            </p:cNvPr>
            <p:cNvSpPr txBox="1">
              <a:spLocks noChangeArrowheads="1"/>
            </p:cNvSpPr>
            <p:nvPr/>
          </p:nvSpPr>
          <p:spPr bwMode="auto">
            <a:xfrm>
              <a:off x="5103266" y="4708137"/>
              <a:ext cx="249667" cy="283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47" name="docshape5740">
              <a:extLst>
                <a:ext uri="{FF2B5EF4-FFF2-40B4-BE49-F238E27FC236}">
                  <a16:creationId xmlns:a16="http://schemas.microsoft.com/office/drawing/2014/main" id="{95E2379E-01B0-4D13-94A6-0051B5B0AEF8}"/>
                </a:ext>
              </a:extLst>
            </p:cNvPr>
            <p:cNvSpPr txBox="1">
              <a:spLocks noChangeArrowheads="1"/>
            </p:cNvSpPr>
            <p:nvPr/>
          </p:nvSpPr>
          <p:spPr bwMode="auto">
            <a:xfrm>
              <a:off x="5314523" y="4903293"/>
              <a:ext cx="136357" cy="141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48" name="docshape5741">
              <a:extLst>
                <a:ext uri="{FF2B5EF4-FFF2-40B4-BE49-F238E27FC236}">
                  <a16:creationId xmlns:a16="http://schemas.microsoft.com/office/drawing/2014/main" id="{ED70F14F-6D02-4E8C-AACE-49F2131B6821}"/>
                </a:ext>
              </a:extLst>
            </p:cNvPr>
            <p:cNvSpPr txBox="1">
              <a:spLocks noChangeArrowheads="1"/>
            </p:cNvSpPr>
            <p:nvPr/>
          </p:nvSpPr>
          <p:spPr bwMode="auto">
            <a:xfrm>
              <a:off x="3635989" y="5000871"/>
              <a:ext cx="218939" cy="22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B</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49" name="docshape5742">
              <a:extLst>
                <a:ext uri="{FF2B5EF4-FFF2-40B4-BE49-F238E27FC236}">
                  <a16:creationId xmlns:a16="http://schemas.microsoft.com/office/drawing/2014/main" id="{6B2E5111-C624-4CFD-B833-02C6187A4039}"/>
                </a:ext>
              </a:extLst>
            </p:cNvPr>
            <p:cNvSpPr txBox="1">
              <a:spLocks noChangeArrowheads="1"/>
            </p:cNvSpPr>
            <p:nvPr/>
          </p:nvSpPr>
          <p:spPr bwMode="auto">
            <a:xfrm>
              <a:off x="4803665" y="5000871"/>
              <a:ext cx="234303" cy="22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50" name="docshape5743">
              <a:extLst>
                <a:ext uri="{FF2B5EF4-FFF2-40B4-BE49-F238E27FC236}">
                  <a16:creationId xmlns:a16="http://schemas.microsoft.com/office/drawing/2014/main" id="{01231C79-ECD7-442D-9BD6-884264F12027}"/>
                </a:ext>
              </a:extLst>
            </p:cNvPr>
            <p:cNvSpPr txBox="1">
              <a:spLocks noChangeArrowheads="1"/>
            </p:cNvSpPr>
            <p:nvPr/>
          </p:nvSpPr>
          <p:spPr bwMode="auto">
            <a:xfrm>
              <a:off x="5955976" y="5024478"/>
              <a:ext cx="234303" cy="22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D</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51" name="docshape5744">
              <a:extLst>
                <a:ext uri="{FF2B5EF4-FFF2-40B4-BE49-F238E27FC236}">
                  <a16:creationId xmlns:a16="http://schemas.microsoft.com/office/drawing/2014/main" id="{753387E6-EE86-4A1E-99E5-644B32F6021B}"/>
                </a:ext>
              </a:extLst>
            </p:cNvPr>
            <p:cNvSpPr txBox="1">
              <a:spLocks noChangeArrowheads="1"/>
            </p:cNvSpPr>
            <p:nvPr/>
          </p:nvSpPr>
          <p:spPr bwMode="auto">
            <a:xfrm>
              <a:off x="3169303" y="5761035"/>
              <a:ext cx="3230313" cy="310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1pPr>
              <a:lvl2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2pPr>
              <a:lvl3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3pPr>
              <a:lvl4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4pPr>
              <a:lvl5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5pPr>
              <a:lvl6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6pPr>
              <a:lvl7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7pPr>
              <a:lvl8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8pPr>
              <a:lvl9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09563" algn="l"/>
                  <a:tab pos="538163" algn="l"/>
                  <a:tab pos="776288" algn="l"/>
                </a:tabLst>
              </a:pPr>
              <a:r>
                <a:rPr kumimoji="0" lang="en-US" altLang="fr-FR"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	         F        G</a:t>
              </a:r>
              <a:r>
                <a:rPr lang="en-US" altLang="fr-FR" sz="2000" dirty="0">
                  <a:ea typeface="Times New Roman" panose="02020603050405020304" pitchFamily="18" charset="0"/>
                  <a:cs typeface="Arial" panose="020B0604020202020204" pitchFamily="34" charset="0"/>
                </a:rPr>
                <a:t>.     </a:t>
              </a:r>
              <a:r>
                <a:rPr kumimoji="0" lang="en-US" altLang="fr-FR"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H</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52" name="docshape5745">
              <a:extLst>
                <a:ext uri="{FF2B5EF4-FFF2-40B4-BE49-F238E27FC236}">
                  <a16:creationId xmlns:a16="http://schemas.microsoft.com/office/drawing/2014/main" id="{0CCAEDCA-2B3B-47F4-AD6F-02EF5B3E985E}"/>
                </a:ext>
              </a:extLst>
            </p:cNvPr>
            <p:cNvSpPr txBox="1">
              <a:spLocks noChangeArrowheads="1"/>
            </p:cNvSpPr>
            <p:nvPr/>
          </p:nvSpPr>
          <p:spPr bwMode="auto">
            <a:xfrm>
              <a:off x="6512926" y="5761035"/>
              <a:ext cx="113311" cy="22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I</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53" name="docshape5746">
              <a:extLst>
                <a:ext uri="{FF2B5EF4-FFF2-40B4-BE49-F238E27FC236}">
                  <a16:creationId xmlns:a16="http://schemas.microsoft.com/office/drawing/2014/main" id="{FFEB9133-1330-431B-8C31-EB97AF9C7E40}"/>
                </a:ext>
              </a:extLst>
            </p:cNvPr>
            <p:cNvSpPr txBox="1">
              <a:spLocks noChangeArrowheads="1"/>
            </p:cNvSpPr>
            <p:nvPr/>
          </p:nvSpPr>
          <p:spPr bwMode="auto">
            <a:xfrm>
              <a:off x="4356184" y="6518051"/>
              <a:ext cx="1135027" cy="221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eaLnBrk="0" fontAlgn="base" hangingPunct="0">
                <a:spcBef>
                  <a:spcPct val="0"/>
                </a:spcBef>
                <a:spcAft>
                  <a:spcPct val="0"/>
                </a:spcAft>
                <a:tabLst>
                  <a:tab pos="303213" algn="l"/>
                </a:tabLst>
                <a:defRPr>
                  <a:solidFill>
                    <a:schemeClr val="tx1"/>
                  </a:solidFill>
                  <a:latin typeface="Arial" panose="020B0604020202020204" pitchFamily="34" charset="0"/>
                </a:defRPr>
              </a:lvl1pPr>
              <a:lvl2pPr eaLnBrk="0" fontAlgn="base" hangingPunct="0">
                <a:spcBef>
                  <a:spcPct val="0"/>
                </a:spcBef>
                <a:spcAft>
                  <a:spcPct val="0"/>
                </a:spcAft>
                <a:tabLst>
                  <a:tab pos="303213" algn="l"/>
                </a:tabLst>
                <a:defRPr>
                  <a:solidFill>
                    <a:schemeClr val="tx1"/>
                  </a:solidFill>
                  <a:latin typeface="Arial" panose="020B0604020202020204" pitchFamily="34" charset="0"/>
                </a:defRPr>
              </a:lvl2pPr>
              <a:lvl3pPr eaLnBrk="0" fontAlgn="base" hangingPunct="0">
                <a:spcBef>
                  <a:spcPct val="0"/>
                </a:spcBef>
                <a:spcAft>
                  <a:spcPct val="0"/>
                </a:spcAft>
                <a:tabLst>
                  <a:tab pos="303213" algn="l"/>
                </a:tabLst>
                <a:defRPr>
                  <a:solidFill>
                    <a:schemeClr val="tx1"/>
                  </a:solidFill>
                  <a:latin typeface="Arial" panose="020B0604020202020204" pitchFamily="34" charset="0"/>
                </a:defRPr>
              </a:lvl3pPr>
              <a:lvl4pPr eaLnBrk="0" fontAlgn="base" hangingPunct="0">
                <a:spcBef>
                  <a:spcPct val="0"/>
                </a:spcBef>
                <a:spcAft>
                  <a:spcPct val="0"/>
                </a:spcAft>
                <a:tabLst>
                  <a:tab pos="303213" algn="l"/>
                </a:tabLst>
                <a:defRPr>
                  <a:solidFill>
                    <a:schemeClr val="tx1"/>
                  </a:solidFill>
                  <a:latin typeface="Arial" panose="020B0604020202020204" pitchFamily="34" charset="0"/>
                </a:defRPr>
              </a:lvl4pPr>
              <a:lvl5pPr eaLnBrk="0" fontAlgn="base" hangingPunct="0">
                <a:spcBef>
                  <a:spcPct val="0"/>
                </a:spcBef>
                <a:spcAft>
                  <a:spcPct val="0"/>
                </a:spcAft>
                <a:tabLst>
                  <a:tab pos="303213" algn="l"/>
                </a:tabLst>
                <a:defRPr>
                  <a:solidFill>
                    <a:schemeClr val="tx1"/>
                  </a:solidFill>
                  <a:latin typeface="Arial" panose="020B0604020202020204" pitchFamily="34" charset="0"/>
                </a:defRPr>
              </a:lvl5pPr>
              <a:lvl6pPr eaLnBrk="0" fontAlgn="base" hangingPunct="0">
                <a:spcBef>
                  <a:spcPct val="0"/>
                </a:spcBef>
                <a:spcAft>
                  <a:spcPct val="0"/>
                </a:spcAft>
                <a:tabLst>
                  <a:tab pos="303213" algn="l"/>
                </a:tabLst>
                <a:defRPr>
                  <a:solidFill>
                    <a:schemeClr val="tx1"/>
                  </a:solidFill>
                  <a:latin typeface="Arial" panose="020B0604020202020204" pitchFamily="34" charset="0"/>
                </a:defRPr>
              </a:lvl6pPr>
              <a:lvl7pPr eaLnBrk="0" fontAlgn="base" hangingPunct="0">
                <a:spcBef>
                  <a:spcPct val="0"/>
                </a:spcBef>
                <a:spcAft>
                  <a:spcPct val="0"/>
                </a:spcAft>
                <a:tabLst>
                  <a:tab pos="303213" algn="l"/>
                </a:tabLst>
                <a:defRPr>
                  <a:solidFill>
                    <a:schemeClr val="tx1"/>
                  </a:solidFill>
                  <a:latin typeface="Arial" panose="020B0604020202020204" pitchFamily="34" charset="0"/>
                </a:defRPr>
              </a:lvl7pPr>
              <a:lvl8pPr eaLnBrk="0" fontAlgn="base" hangingPunct="0">
                <a:spcBef>
                  <a:spcPct val="0"/>
                </a:spcBef>
                <a:spcAft>
                  <a:spcPct val="0"/>
                </a:spcAft>
                <a:tabLst>
                  <a:tab pos="303213" algn="l"/>
                </a:tabLst>
                <a:defRPr>
                  <a:solidFill>
                    <a:schemeClr val="tx1"/>
                  </a:solidFill>
                  <a:latin typeface="Arial" panose="020B0604020202020204" pitchFamily="34" charset="0"/>
                </a:defRPr>
              </a:lvl8pPr>
              <a:lvl9pPr eaLnBrk="0" fontAlgn="base" hangingPunct="0">
                <a:spcBef>
                  <a:spcPct val="0"/>
                </a:spcBef>
                <a:spcAft>
                  <a:spcPct val="0"/>
                </a:spcAft>
                <a:tabLst>
                  <a:tab pos="30321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03213" algn="l"/>
                </a:tabLst>
              </a:pPr>
              <a:r>
                <a:rPr kumimoji="0" lang="en-US" altLang="fr-FR"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J	         K</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54" name="Line 22">
              <a:extLst>
                <a:ext uri="{FF2B5EF4-FFF2-40B4-BE49-F238E27FC236}">
                  <a16:creationId xmlns:a16="http://schemas.microsoft.com/office/drawing/2014/main" id="{FF5812CB-B990-4BB7-82BE-1F05D5915C69}"/>
                </a:ext>
              </a:extLst>
            </p:cNvPr>
            <p:cNvSpPr>
              <a:spLocks noChangeShapeType="1"/>
            </p:cNvSpPr>
            <p:nvPr/>
          </p:nvSpPr>
          <p:spPr bwMode="auto">
            <a:xfrm flipH="1" flipV="1">
              <a:off x="5133994" y="4308272"/>
              <a:ext cx="810436" cy="70350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grpSp>
    </p:spTree>
    <p:extLst>
      <p:ext uri="{BB962C8B-B14F-4D97-AF65-F5344CB8AC3E}">
        <p14:creationId xmlns:p14="http://schemas.microsoft.com/office/powerpoint/2010/main" val="20161727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51015</TotalTime>
  <Words>2121</Words>
  <Application>Microsoft Macintosh PowerPoint</Application>
  <PresentationFormat>Custom</PresentationFormat>
  <Paragraphs>320</Paragraphs>
  <Slides>33</Slides>
  <Notes>28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33</vt:i4>
      </vt:variant>
    </vt:vector>
  </HeadingPairs>
  <TitlesOfParts>
    <vt:vector size="41" baseType="lpstr">
      <vt:lpstr>Arial</vt:lpstr>
      <vt:lpstr>Calibri</vt:lpstr>
      <vt:lpstr>Courier New</vt:lpstr>
      <vt:lpstr>Symbol</vt:lpstr>
      <vt:lpstr>Times New Roman</vt:lpstr>
      <vt:lpstr>Wingdings</vt:lpstr>
      <vt:lpstr>Office Theme</vt:lpstr>
      <vt:lpstr>Office Theme</vt:lpstr>
      <vt:lpstr>PowerPoint Presentation</vt:lpstr>
      <vt:lpstr>PowerPoint Presentation</vt:lpstr>
      <vt:lpstr>Préambule</vt:lpstr>
      <vt:lpstr>PowerPoint Presentation</vt:lpstr>
      <vt:lpstr>Introduction (1)</vt:lpstr>
      <vt:lpstr>Introduction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Arbre binaire strict  (full binary tree)</vt:lpstr>
      <vt:lpstr>PowerPoint Presentation</vt:lpstr>
      <vt:lpstr>Exercice: complet ou strict?</vt:lpstr>
      <vt:lpstr>PowerPoint Presentation</vt:lpstr>
      <vt:lpstr>PowerPoint Presentation</vt:lpstr>
      <vt:lpstr>PowerPoint Presentation</vt:lpstr>
      <vt:lpstr>PowerPoint Presentation</vt:lpstr>
      <vt:lpstr>PowerPoint Presentation</vt:lpstr>
      <vt:lpstr>PowerPoint Presentation</vt:lpstr>
      <vt:lpstr>Représentation des arbres généraux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Wassim Swaileh (CYU</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ZUST-PPT2</dc:title>
  <dc:subject>Cours notes template</dc:subject>
  <dc:creator>Brahim Derdouri</dc:creator>
  <dc:description/>
  <cp:lastModifiedBy>A6791</cp:lastModifiedBy>
  <cp:revision>427</cp:revision>
  <dcterms:created xsi:type="dcterms:W3CDTF">2019-12-04T12:27:05Z</dcterms:created>
  <dcterms:modified xsi:type="dcterms:W3CDTF">2023-05-18T15:21:16Z</dcterms:modified>
  <cp:contentStatus/>
  <dc:language>fr-FR</dc:language>
</cp:coreProperties>
</file>