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ink/ink13.xml" ContentType="application/inkml+xml"/>
  <Override PartName="/ppt/notesSlides/notesSlide17.xml" ContentType="application/vnd.openxmlformats-officedocument.presentationml.notesSlide+xml"/>
  <Override PartName="/ppt/ink/ink14.xml" ContentType="application/inkml+xml"/>
  <Override PartName="/ppt/ink/ink15.xml" ContentType="application/inkml+xml"/>
  <Override PartName="/ppt/notesSlides/notesSlide18.xml" ContentType="application/vnd.openxmlformats-officedocument.presentationml.notesSlide+xml"/>
  <Override PartName="/ppt/ink/ink1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32"/>
  </p:notesMasterIdLst>
  <p:sldIdLst>
    <p:sldId id="256" r:id="rId5"/>
    <p:sldId id="365" r:id="rId6"/>
    <p:sldId id="498" r:id="rId7"/>
    <p:sldId id="499" r:id="rId8"/>
    <p:sldId id="427" r:id="rId9"/>
    <p:sldId id="502" r:id="rId10"/>
    <p:sldId id="504" r:id="rId11"/>
    <p:sldId id="505" r:id="rId12"/>
    <p:sldId id="506" r:id="rId13"/>
    <p:sldId id="507" r:id="rId14"/>
    <p:sldId id="508" r:id="rId15"/>
    <p:sldId id="509" r:id="rId16"/>
    <p:sldId id="517" r:id="rId17"/>
    <p:sldId id="325" r:id="rId18"/>
    <p:sldId id="483" r:id="rId19"/>
    <p:sldId id="484" r:id="rId20"/>
    <p:sldId id="510" r:id="rId21"/>
    <p:sldId id="511" r:id="rId22"/>
    <p:sldId id="519" r:id="rId23"/>
    <p:sldId id="513" r:id="rId24"/>
    <p:sldId id="500" r:id="rId25"/>
    <p:sldId id="512" r:id="rId26"/>
    <p:sldId id="520" r:id="rId27"/>
    <p:sldId id="518" r:id="rId28"/>
    <p:sldId id="515" r:id="rId29"/>
    <p:sldId id="514" r:id="rId30"/>
    <p:sldId id="516" r:id="rId3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6BB1"/>
    <a:srgbClr val="0000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2" autoAdjust="0"/>
    <p:restoredTop sz="75375" autoAdjust="0"/>
  </p:normalViewPr>
  <p:slideViewPr>
    <p:cSldViewPr snapToGrid="0" showGuides="1">
      <p:cViewPr varScale="1">
        <p:scale>
          <a:sx n="102" d="100"/>
          <a:sy n="102" d="100"/>
        </p:scale>
        <p:origin x="576" y="184"/>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33:15.027"/>
    </inkml:context>
    <inkml:brush xml:id="br0">
      <inkml:brushProperty name="width" value="0.05292" units="cm"/>
      <inkml:brushProperty name="height" value="0.05292" units="cm"/>
      <inkml:brushProperty name="color" value="#FF0000"/>
    </inkml:brush>
  </inkml:definitions>
  <inkml:trace contextRef="#ctx0" brushRef="#br0">6921 7332 27597,'-33'45'-34,"0"1"1,0 0-1,8-15 1,3 4-386,7 12 1,4 13 0,3 1 0,5-7 320,12 8 1,4-7-889,-4-5 0,0-4 341,-1-9 1,-1-2-258,-2 26 525,-5-37 347,0 25 1,-34-60-1,-14-16 1,-3 1-1,-1 1 1</inkml:trace>
  <inkml:trace contextRef="#ctx0" brushRef="#br0" timeOffset="3026">6547 7795 27867,'60'-21'604,"1"1"1,-1 0-1,-4 2 1,-2 1 0,-11 2-710,-5-2 0,-54 38 1,-30 22-1,-12 10 0,3-3 1,9-7-1,-1 0 1,0-1-1,0 1 0,1 0 1</inkml:trace>
  <inkml:trace contextRef="#ctx0" brushRef="#br0" timeOffset="5838">7060 7868 24449,'-16'9'2393,"-2"-1"-1024,11 7-3540,0-6 1643,-3 6-57,7-7-32,-3 2 306,1-2-129,2 0-634,0 0-299,-1 9 1156,1-6-390,-1 19-67,4-18 12,-1 16-308,8-17-253,-6 9 497,13-10 421,-1 13-661,3-9 829,1 5-197,-1-5 561,-5-6 143,3 1 644,-4-5-75,-3-2-221,3 0 1051,-2-1-519,7-1 474,-6 0-260,11-7 427,-10 5-440,10-14-389,-11 14 3,6-14-791,6-20-613,-8 16-228,4-19-233,-15 29-1009,2-8 307,-1 1 95,1-2-270,-3 5 398,-1 2 254,0 4-54,0-10 283,0 9 284,-8-6-445,6 7 76,-13-3 831,8 2-410,0-1 281,-4 1 393,4-1-482,-3 3 656,-5-7 225,7 7 364,-4-1-935,2 2 789,2 4 477,-6-3-612,2 5 1045,1-1-831,0 1 169,0 0-5,0 0-272,-1 6-171,3-4-2766,-1 5 2345,-2-7-716,3 0-5,-2 0 524,7 0 1,1 0-1,-1 0 1</inkml:trace>
  <inkml:trace contextRef="#ctx0" brushRef="#br0" timeOffset="6822">7349 7791 23729,'18'2'-232,"-1"-2"466,-9 0 103,5 8-1784,15 9 434,-11-2 152,12 9 428,-18-8-1292,8 10 256,2 18-530,-7-16 182,0 10 724,-8-17 253,-4-6 605,2 2-126,-4-8 442,0-6 97,0-11 244,-6-1-78,4-10 89,-5 3-805,7-1 379,0 2 181,0-7-230,8 9 548,-6-5-573,14 1 1491,-7 4-71,8-5 713,2 3-291,10 0 255,-12 7 186,10 0-1076,-22 8 164,5 8-2762,-7-6-81,3 6-1409,3 4 580,-5-6-590,8 8 403,-9-9-282,4-3 2229,-3-1 1566,13 3-95,-11-2 405,13 4 4,-15-4 30,3 2-443,-2-3 713,2 1-1503,1-1 655,0 0-234,2 0 360,-3-1 68,4 0-145,0-8 372,5-1 37,-6 0-625,5-12-626,-9 13-267,4-29-683,-8 17-85,1-7-85,-3 8-26,-9 8-162,7 0-374,-16 5 2028,8 5 108,-9 11 1397,3-7 1,3 16-494,-2-4 639,7 4-785,-3 8 198,5-9-1654,1 4-397,4-6-1020,0 0-75,1 4 737,0-4-499,0 4 775,9-6-307,3 11-79,5-4 632,8 5 74,-12-11-797,14-4-11,-8-9 1639,10 0-367,-9-12 1449,2 0 1134,-8-13-2251,1 8 1,1-9 0,-4 2 0</inkml:trace>
  <inkml:trace contextRef="#ctx0" brushRef="#br0" timeOffset="7542">8221 7762 25798,'-24'30'-754,"12"-3"-988,-6-16 3306,17 6-3639,-7-11 2902,7 9-2172,-2-6 938,3 0-1190,0-3 257,0 0 524,8 3-1154,2 2 1781,1-1-1481,4 3 1753,-5-7-173,-1 2 248,16 1 732,-18-2-726,14 2 614,-11 0-480,-4-5 46,2 7-881,-7-6-498,0 3 730,-9 1 903,6 0-268,-14 2 770,14-1-957,-13-4 1630,10 1-208,5-4-1051,-2-9-1053,16 3 977,-12-14-933,25-11-216,-16 7 1096,25-29-1654,-23 29 668,11-20 1752,-9 12 249,3-11-2506,-6 8 1751,2-17-1563,-8 24 713,2-13-385,-6 20 366,-2 3-396,1-11 20,-1 15 229,-7-9-887,6 26 1328,-6-1 1402,7 15-1675,0 8 82,0 11 38,0-6 151,0 1-68,6-13 128,-4 0-785,10 21-1558,-5-15 1722,8 24-60,2-20 78,7 11 34,-7-17-44,4-1 872,-7-14-7139,12-41 7162,-12 21 0,6-31 0,-20 28 0</inkml:trace>
  <inkml:trace contextRef="#ctx0" brushRef="#br0" timeOffset="7758">8359 7793 26248,'32'0'899,"-8"0"-809,2-7 1052,-2 1-1102,1-7-1556,11 4 702,-5-2 178,-6 4 802,-1-4 0,-16 6 0,5-2 0</inkml:trace>
  <inkml:trace contextRef="#ctx0" brushRef="#br0" timeOffset="15244">10455 7189 27417,'6'40'-2635,"0"1"1,34 12 0,4-10 6415,-20-27-2772,5-47 1,4-26-1,-13 7-592,-20 5-650,2-15 1,-1-12 0,-6 30-621,-4 40 1635,-7 2-857,-8 0 2298,-7 15-1351,-13 24 0,0 6-1050,8-4 495,-2 3 1,9-6 926,27-29-698,31 24-1880,-17-14 1030,23 27 1,-21-48-1,1-1 1</inkml:trace>
  <inkml:trace contextRef="#ctx0" brushRef="#br0" timeOffset="16021">10608 7461 29396,'-7'45'-535,"0"0"0,0 0 1,-6 18-1,-3 3 0,3-19-583,4-25 1174,-7 16 0,4-5 43,12-29-641,-1-1 470,1 1 1,-17-17-1,-3-6 1</inkml:trace>
  <inkml:trace contextRef="#ctx0" brushRef="#br0" timeOffset="16789">10331 7988 27867,'-8'47'-1510,"-1"1"0,1-5 0,4-8 1124,12-12 410,47-17 1,9-6 1493,-22 2-723,31-2 0,-17-16-1110,-79-32 0,-17-3 1,23 20-1,-25-14 1,0 0-1</inkml:trace>
  <inkml:trace contextRef="#ctx0" brushRef="#br0" timeOffset="17508">10643 7471 27057,'33'10'-1124,"11"2"1107,-22-4-204,27 7 450,-17-4-365,29 11 395,-22-7-3428,5 3 2886,12 0 0,-14 4 0,-63 18 0,30-7 0,0 0 0</inkml:trace>
  <inkml:trace contextRef="#ctx0" brushRef="#br0" timeOffset="17972">11009 7802 29036,'19'64'-2748,"-1"-1"0,-4-6 1,4-15-377,7-33 4930,4-6 102,10-23 341,-13 15-852,20-32-643,-25 18-723,6-18 1752,-8 13 228,-5 1 136,-9 10-7063,-38-15 1,-13 5 4091,-2 28 1,2-29-1,3 3 1,15 34 0</inkml:trace>
  <inkml:trace contextRef="#ctx0" brushRef="#br0" timeOffset="19055">12410 7207 32634,'54'15'-299,"0"-1"1,1 1 0,-5 0 0,-1-1 0,-12-16 921,-17-39 0,-11-8-2943,4 12 1661,-12-9 0,-7 7-1241,-8 29 2106,-38 21 1,-6 10-656,15-4 459,-19 8 1,17 3-1,55-9 1,12-3-1</inkml:trace>
  <inkml:trace contextRef="#ctx0" brushRef="#br0" timeOffset="20383">12579 7420 26338,'-24'26'412,"4"-4"318,12-13-232,-5 5 1131,-3 4-1364,-9 14 1877,11-14-2402,-13 37 0,0 2-9571,12-29 8469,-7 13 1,-1-2 1230,3-18 408,6-28 4208,-5 30-4821,12 21 1,6 3-809,3-16 648,-1 22 0,3-4-471,8-32-138,-1-5 108,2-1-235,0-8 1680,4 1 125,20-13 1446,-6-3 1502,4-7-2575,0-16 1,3-14 0,-23 7-975,-45 13 1,-2-2-44,56-33 0,-4 7-514,-67 46 1,-4 15 948,40 0-1566,-4 19-2313,-3-3 190,10-3 1000,-5 4 2695,11-16 0,0-3 0,2-2 0</inkml:trace>
  <inkml:trace contextRef="#ctx0" brushRef="#br0" timeOffset="21332">13744 7138 32767,'35'49'-7096,"-4"-9"4846,-11-15 1191,11-2 1234,-15-12 222,25 3 292,-18-11 318,3 0-1268,-5-13 2755,-2-16-1260,-6 4-211,18-36-502,-17 13-331,5-12-5226,-12 20 5132,-34 18 0,-8 14 0,5 38 1,-2 15-1,-9-15 0,1 0 0,0 0 1</inkml:trace>
  <inkml:trace contextRef="#ctx0" brushRef="#br0" timeOffset="21855">13887 7377 29216,'-32'49'167,"5"-6"0,3-8 0,-5 6 0,-1 1 0,-2 2 0,1 0 0,-1 0 0</inkml:trace>
  <inkml:trace contextRef="#ctx0" brushRef="#br0" timeOffset="22365">13532 7865 26428,'57'26'-1020,"0"0"1,-30 34 561,40-83 0,-18-15-506,-79 25 1,-12 7-2669,20 5 3131,-19-1 1,5 5 434,30 8 0,-1 20 0,0 8 0,0 2 0,1 1 0</inkml:trace>
  <inkml:trace contextRef="#ctx0" brushRef="#br0" timeOffset="22887">13573 8169 30205,'-22'62'-634,"0"-1"1,0 0 0,3-6 0,0-2 0,5-17-502,7-20 995,-2-2 264,2 0-166,-3 4 59,4-7-7295,3-5 3875,-12 18 3559,11-19 0,-12 16 1,12-21-1</inkml:trace>
  <inkml:trace contextRef="#ctx0" brushRef="#br0" timeOffset="23405">13181 8745 28406,'33'-51'-1179,"0"0"1,-42-9-1,0-1 1</inkml:trace>
  <inkml:trace contextRef="#ctx0" brushRef="#br0" timeOffset="52160">15540 8961 27237,'16'12'-4408,"0"1"2723,-13-2-758,1-3 5833,-1 2-3324,-2 28 1,-2 22-1,0-7-150,1-15 1,-1 0 38,1 15 0,0 6 0,-1-13-1538,1-9 1201,0-35 103,0-1 914,0 2-643,0-2 0,-7-24 0,-2-8 0</inkml:trace>
  <inkml:trace contextRef="#ctx0" brushRef="#br0" timeOffset="55065">15608 9022 25978,'28'-16'3436,"-6"3"-2740,-8 3-720,-7 6 325,-6 1-1506,2 1 1343,-1 0 629,2-1-474,30-6 1,11-2-254,17-10 29,-18 9 0,-1 1 201,1-5-53,-40 16 664,2-2-602,1 1-11,2 0-268,-2 0-112,4-1-129,-9 2-104,7-2 84,-4 1 533,3-1-412,0 0 335,-2 0-20,3-1 267,-4 2-427,4-2-15,-1 1 0,3-1 0,-5 2 0,1-1 0,-6 1 0,3 0 0,-1-1 0,4-1 0,2 1 0,0-1 0,-2 2 0,-3 0 0,-2 1 0,0-1 0,32-9 0,7-2 0,-16 3 0,16-3 0,-3 0 0,-20 7 0,-11 3 0,39-9 0,-36 9 0,40-8 0,-45 17-1982,11 27-865,-16-16 674,0 21 8,0-30 36,0 1 75,0-2 66,0 1 35,0 3 2103,0-2 489,0 0-459,0 3-180,0 38 90,0-26-90,0 24 0,13 4-471,-10-38 61,10 43-22,-6-5 274,-6-25 40,6 24-133,-7-39 251,0-4 90,0 3 381,0-3-61,0 0 22,0-5-184,0 7-130,0-8 133,0 5-251,0-4 0,0 1-270,0-1 270,0 13 0,0-21 0,0 9 0</inkml:trace>
  <inkml:trace contextRef="#ctx0" brushRef="#br0" timeOffset="58047">15541 9548 23189,'0'19'-5306,"0"-2"3538,0-15 793,0 5 517,0-4 751,0 4-507,0 21-14,0-17-1368,0 19 1596,0-26 0,0 2 0,0 3 0,0-2 90,8 0 106,-2-5 990,8-2 590,-4-5 439,6-1 158,-4-3-349,2 4 424,-1-1-222,-2 2 160,-1-1-1251,4-1-330,-9 3-720,6-2-64,4-5 132,1 0-403,8-4 44,-5 4 34,-3 5 302,-2 0-109,-6 2 49,-1 1-143,2-2 490,4 0-149,-2 0-20,3-1-100,-10 3-171,3 0 19,-2 1 22,6-3 16,18-8 1,3-1-82,-3 1 45,6-4 1,-1 2 101,-20 8-100,1 1 0,-7 3 0,-2 1 0,3-1-342,-1 1-119,1 0-23,-2 1-201,-1 0-52,2 0 107,2 0 172,1 0 316,2 0-129,9 0 155,-10-1 108,8 1 8,-12 0 89,0 0 91,5 0-180,7 0 90,-3 0-178,2 0 164,-6 0 270,5-5 217,32-9 69,-27 5-23,18-4-366,-40 13-6906,0-1 6637,-8 1 1,0-1-1,-7 1 1</inkml:trace>
  <inkml:trace contextRef="#ctx0" brushRef="#br0" timeOffset="60204">15809 9052 9062,'15'42'450,"-3"-10"-450,-12-25 359,0-5-359,0 6 180,0-4-180,0 7 90,0-8-90,0 3 1080,0-4-990,10 36-90,-7-24 89,9 26 1,-11-33-90,2 2 90,-3-4 0,2 3 0,-1 0 0,0 1 630,0 2-1260,0 33 270,0-22 270,0 24 0,-1 1 0,0-29 0,0 22 180,0-37-180,0 4 180,0-1-90,0 3-90,0-3 90,0 2-90,0-2 0,0 4 0,0-5 0,0 2 0,0-3 0,0-1 0,0-1 0,0 3 0,-7-64 0,2 23 0,0 1 0</inkml:trace>
  <inkml:trace contextRef="#ctx0" brushRef="#br0" timeOffset="61591">16208 8929 9871,'0'19'540,"0"-3"-540,0-9 90,0-1 630,0-2-630,4 39-1,-2-30 1,2 30-90,-4-40 450,0 1-360,0 39 180,0-30-225,0 23 0,0 1 45,0-23 540,7 21-630,4 22 89,-2-40-89,0 36 0,-9-47 0,0-3 0,0 3 90,0-3-90,1 2 0,-1-1 0,1 1 0,-1-2 0,0 3 0,1-3 0,-1 3 0,0-3-6836,1-1 6836,-1-7 0,-37-24 0,-9-14 0</inkml:trace>
  <inkml:trace contextRef="#ctx0" brushRef="#br0" timeOffset="63231">15760 9553 12390,'-3'33'1079,"0"1"1,1-5-810,-4 28 899,2-47-630,-7 23 1,-1 9-495,-1 6 0,1 1-45,-2-5 0,1-1 45,3 0 0,3-9-45,3-18 0,2-2 0,-2 6-90,3-10 90,0 0 90,0-6-90,1 5 0,0-4 0,0 2 0</inkml:trace>
  <inkml:trace contextRef="#ctx0" brushRef="#br0" timeOffset="64504">16416 9364 12570,'32'35'269,"-1"0"1,-3-5 0,-5-5 180,-8-4-360,-3-8-90,3 6 270,-5-8-90,-1 0 1889,-4-5-2069,16 19 0,2 2 180,-11-12-1,30 33-7734,-38-41 4946,6-4 2382,-12 2 1,-18 10 0,-19 11 0,-13 7 0,-8 5 0,0 0 0,5-3 0,2-1 0,0 0 0,0-1 0,1 1-1,-1 0 1,0-1 0,0 1 0</inkml:trace>
  <inkml:trace contextRef="#ctx0" brushRef="#br0" timeOffset="65959">15539 10070 7892,'-16'7'5487,"10"0"-5487,21 31 0,10 5 630,-8-19-630,15 9 0,-2-11 0,-20-30 0,14-13 0,-17 10 90,8-7-90,2 1 0,19-20 0,1 4 0</inkml:trace>
  <inkml:trace contextRef="#ctx0" brushRef="#br0" timeOffset="67660">16436 9714 13739,'53'1'2383,"0"1"1,-12-2-2384,20 0 0,-7-1 90,-42-1 180,14-3-270,-22 5 360,-2 0 360,14 8-720,-11-32 90,9 16-90,2-35 0,-16 1 0,-57 45 0,-3-29 0</inkml:trace>
  <inkml:trace contextRef="#ctx0" brushRef="#br0" timeOffset="70591">18660 8955 16797,'-9'27'900,"2"-1"-630,12-5-90,-3-3 179,3-1-269,-2 3 90,0-5 90,0 3 90,1 4-270,-2-3 360,1 1-360,0 7 269,-2-15-269,3 18 90,-3-16 0,2 12-90,-2-9 180,0 2-90,0 3-90,0-5 90,0 1 0,0-8-180,1 3 89,-1-7 1,1 6 0,-1-5-90,1 4 90,-1-4-90,0 1 0,-1-3 0,2 7 0,-2-4 90,2 3-90,-1-4 0,-1-1-90,0-1 90,1 0-90,-1-1-449,1 5-361,-1 4-449,0-3-1439,0 1-6927,0-8 9715,0-12 0,0-3 0,0-11 0</inkml:trace>
  <inkml:trace contextRef="#ctx0" brushRef="#br0" timeOffset="72637">18720 8937 14279,'18'-13'1079,"-1"4"-539,-11 9-180,7-6 629,-3 4-809,17-13 90,-13 11 90,7-7-90,-8 5-91,0 0 1,6-2 180,-1 1 90,-4 3-90,8-1-360,4 1 90,-5 0 0,8 0 89,-15 2-179,3-1 180,2 0-90,-6 0-90,8 0 90,-10 1 0,12 1-90,-13 0 180,4 0-180,8 0 90,-3-1-90,6 1 0,-10 0 0,-4 1 0,2 0 0,4 0 0,8 0 0,-9 0 90,5 0-90,-12 0 0,1 0 0,0 0 90,13 0-90,-9 0 0,23 0 0,-21 0 0,9 0 0,1-5 0,-10 3 0,47-7 0,-31 7 0,32-4 90,-27 5-90,-11 0 0,14-2-90,-5-3 90,-2 1 0,10-6 90,-26 7-90,22-5 0,23-3 0,11-3 0,-2 1 0,-14 3 0,-6 2 0,0 1-264,3-3 0,13-2 0,3-1 0,-8 2 0,-20 5 264,-9 4 0,-19 2 90,0 0-90,6-1 0,1 0 0,7 1 0,-6-1 0,-1 1-90,-5 1 90,14-2 90,-12 0-180,12-1 90,-7-1 1410,-6 2-1410,23-5 0,-22 4 0,26-4 0,-19 3 0,19-3 0,-19 3 0,2 0 0,-17 2 0,4 1 0,1 0 0,11 0 0,-5 1 0,10 0 0,-9 0 0,-1 0 0,-4 0 0,15 0 0,-14 0 0,15 0 0,-12 0 90,-4 0-90,5 0 0,1 0-90,0 0 180,1 0-90,25 0 0,-15-4 0,18 3 0,-3-3 0,-24 4 90,20 0 0,2-3 90,-14 2-1,13-3 451,-16 0-630,22-4 0,18-3 0,-10 3-330,-25 3 1,-1 0 359,28-4 0,10-2 0,-20 4 60,-26 6 0,-1 0 90,0 0-180,2 1 0,-2 0 90,19 0 0,-11 0-90,19 0 0,-24 0 0,34 0 0,-41 0 0,33 0 749,-37 0-749,23 0 0,-5 0 0,-4 0 0,2 0 0,-18 0 0,13 0 0,2 0 0,0 0 0,-5 0 0,-8 0 0,3 0 0,12 0 0,-7 0-90,13 0 90,-19 0 0,16 0 0,-21 0-90,20 0 90,-14 0 0,7 0-90,-10 0 90,3 0 0,-9 0 0,15 0 90,-14 0-90,23 0 0,-21 0 0,19 0 540,-21 0-540,46-4 0,-11 8 0,-86 24 0,-24 11 0,28 3 0,0 0 0</inkml:trace>
  <inkml:trace contextRef="#ctx0" brushRef="#br0" timeOffset="75605">18662 9601 11131,'-2'24'1439,"1"-4"-989,1-16 3777,0-2-4047,9-1 180,0-1-90,3 0-90,-2 0 89,-5 0-89,8 0 630,4 0-810,40-10 0,8-2 90,-9 5-334,6-5 0,-7 2 244,-33 8 0,-14 1 90,7-2 0,3 1 0,1 0-30,28-5 0,18-3 0,-9 1 120,4 0-180,-7 0 0,17-5 0,7-2 0,-7 2 0,-17 3 0,8-2 0,-3 0 0,11-3 0,-15 4 0,-16 8 0,6-1 0,1 0 0,15 0 359,-20 1-359,3 3 0,12 0 0,3 0 0,-12 1 0,18-2 18,-14 2 0,15 0 0,7 1 0,-7-2 0,-15 1-1523,14-6 1475,-14 6 0,8 1 0,-14-3-171,-15-6 201,-8 7 90,-7-3-90,24 3 0,18 4 0,-6 0 0,14-3 0,-18-3 0,15-2 0,4-1 0,-4 0 0,-14 2 0,-12 0 0,-2-1 0,14-4 0,6-2 0,0 1 0,2 2 0,-1 1 0,-9 2 90,1-1 298,0 0 1,17-3 0,7 0 0,-7 0 0,-18 3-299,-2 1-90,9-4 0,19-3 0,1 0 0,-18 3 0,-2 1 0,8-4 0,-3 1 340,-26 7-340,15 1 0,12 0 0,-8 1 0,4-1-30,-7 1 0,9 0 0,-3-1-15,0-4 0,-10 0-135,-11 3 180,21-3 0,-3 0-449,-31 7 269,29-2 0,12-2 180,-4-6 0,0-1-45,2 5 0,-3 1 45,-5-6 0,-13 2-9831,-29 9 8938,21 6 0,-20-13 0,10 2 0</inkml:trace>
  <inkml:trace contextRef="#ctx0" brushRef="#br0" timeOffset="77027">23629 8431 6813,'-51'38'0,"1"0"0,-1 0 0,1 0 0,0 0 0</inkml:trace>
  <inkml:trace contextRef="#ctx0" brushRef="#br0" timeOffset="79089">19225 8817 13919,'11'48'2563,"0"0"1,1 13-2264,-2-15 0,2 7 0,-2-2-255,-4 8 0,-3-4 44,1-4 1,1-1-45,4 17 0,-1-7-45,0-15 450,9 13-10281,-10-12 8960,-14-35 1,1 19 0,-11-30 0</inkml:trace>
  <inkml:trace contextRef="#ctx0" brushRef="#br0" timeOffset="82505">19814 8815 8972,'11'64'540,"-1"-17"1259,-9-30-1710,9 24 1,0 3 810,-4-9-840,1 9 0,2 12 0,-3-11 300,-5-7-360,9 13 0,1-4 0,-6-25 0,20-36 0,7-17 0,-7-16 0,0-1 0</inkml:trace>
  <inkml:trace contextRef="#ctx0" brushRef="#br0" timeOffset="83972">20473 8638 13289,'12'63'629,"0"0"1,-3-15 0,-1 0 0,1-3-585,1 1 0,0-2-45,1 7 0,-4-10 90,-5-30-90,1 10 0,-1-12 90,1 4-90,12 33 0,-10-27 0,10 33 0,-13-46 0,3 10 0,1-6 0,1 3-2339,4 16 2339,1 0 0,-4-11 0,0-9 0</inkml:trace>
  <inkml:trace contextRef="#ctx0" brushRef="#br0" timeOffset="89276">18797 8442 11490,'26'-36'-23,"0"1"1,0-1 0,4 13-1,-6 0 68,-11-21 0,-10 6 855,-3 30-270,0 50-630,9 10 0,1 3 0,-8-17 0,0 0 45,10 32 0,-6-15-405,-12-46 360,-28 15 0,17-19 0,-22-1 0,27 4 90,1-3 0,-12 11 0,8-7 89,-4 6 1081,19-10-991,36-20 1,18-9 0,-20 17 0,1 1-270,24-15 0,-12 2 0,-37 16 0,-44 3 0</inkml:trace>
  <inkml:trace contextRef="#ctx0" brushRef="#br0" timeOffset="93771">19603 8152 15358,'34'-9'720,"-12"-4"179,-9 12-719,17-18 90,-18 15 270,22-11-450,-3 10-90,-2 3 0,12-1 0,-72 21 0,-40 14 0,-3 0 0,15-6 0,0-1 0,0 1 0,0 0 0</inkml:trace>
  <inkml:trace contextRef="#ctx0" brushRef="#br0" timeOffset="98582">18469 7425 13829,'22'51'467,"1"1"1,0-1 0,-3-1 0,1-3 0,3-24-438,13-45 0,4-30 0,-6 7 284,-11 21 1,-2-1-285,10-27 0,-1-11 0,-11 14 870,-19 21-945,-26 3 0,-8 5 135,0 13-135,0-4 0,0 4 495,-6 16-450,-5 12 0,-7 19 0,8-13 45,19 2 0,5-2-45,12-17 0,-45 2 0,13-36 0</inkml:trace>
  <inkml:trace contextRef="#ctx0" brushRef="#br0" timeOffset="102438">19514 7332 15088,'32'-17'90,"-1"-1"0,1 2 90,13 53-90,-42-9-225,2 19 0,1 1-2293,1-19 2428,-21 7 0,-8-3 0,1-13 0,-23 22 0,24-54 0,16-4 0</inkml:trace>
  <inkml:trace contextRef="#ctx0" brushRef="#br0" timeOffset="103655">19466 7611 13829,'65'-4'734,"-8"-3"1,-17 12 0,0 5-1,-6 0 1,0-1 0</inkml:trace>
  <inkml:trace contextRef="#ctx0" brushRef="#br0" timeOffset="109171">19522 7472 13919,'30'-39'540,"-3"-6"-540,-24 27 0,1-1 135,3-20 0,0-7-135,-1-17 0,-4 17 0,1-6 0,-1 6 0,-1 10 0,-1 4 90,-5-32-1,5 63 1,0 59-90,0-13 0,0 5 0,0-2 0,0-9 0,3 12 0,2-2-8275,-4-18 8275,11 17 0,1 14 0,-16-13 0,-41-28 0,-11-5 0,17 17 0,-1 0 0,1 0 0</inkml:trace>
  <inkml:trace contextRef="#ctx0" brushRef="#br0" timeOffset="110728">19377 7788 18776,'59'-16'305,"0"0"1,1 1 0,-1-1 0,1 0 0,-1 1-306,1-3 0,3-1 0,-16 4 0,-21 6 0,-1 5 0,-44 35 0,-31 25 0,-1 2 0,16-13 0,-1 0 0,1 0 0,-1 0 0</inkml:trace>
  <inkml:trace contextRef="#ctx0" brushRef="#br0" timeOffset="113130">19680 8176 10231,'40'-21'2699,"19"-8"-2250,-21 39-89,-1 11-360,-41 42 270,-5-20 90,-18-5 0,-7-2 359,-10 2 1530,-3 5 0,20-3-2159,77-19-90,-20 6 0,24-31 0,20-14 0,-10 1 0,-24 6 0,-7 4 0,7 14 0,-96 23 0</inkml:trace>
  <inkml:trace contextRef="#ctx0" brushRef="#br0" timeOffset="119178">21187 7853 15448,'-7'31'929,"-6"13"1,-3 12 0,8-12-930,17-13 404,3 20 1,11-9-405,32-53 0,8-19-270,-19 13 0,-1 0 270,11 2 0,-23 1 0,-90-5 0,21 7 0,0 0 0</inkml:trace>
  <inkml:trace contextRef="#ctx0" brushRef="#br0" timeOffset="120269">21329 7936 18057,'16'53'539,"-1"-1"1,0 1 0,-4-4-1,-1-1 1,-1-4-225,2-5 0,-3-1-315,1 14 0,-9-19 0,-44-80 0,-6 10 0</inkml:trace>
  <inkml:trace contextRef="#ctx0" brushRef="#br0" timeOffset="122463">20801 6821 17517,'31'0'899,"9"4"1,11 4-1,-8 4-809,10 23 45,7-21 0,-4 7-135,-34 20 0,-16 10 30,-22-4 0,-12 3 0,6-3-75,15 0 0,-1 0 45,-22 9 0,-10 4 0,11-21 900,19-29-271,13 21-314,29-40 0,13-10-315,14 7 0,1-1 90,-14-4 0,-1-1-90,12 4 0,-23 6 0,-64 12 0,-20 4 0,4-1 0,-1 1 0</inkml:trace>
  <inkml:trace contextRef="#ctx0" brushRef="#br0" timeOffset="133306">21031 9882 32724,'39'29'-1582,"-1"1"1,-4 7 488,2-9 0,-5-1 262,-22-10-864,-4-2 1088,2 9 293,0 24 0,0 4 330,2-9-987,-2 3 1,0-17 21,-1-54 1091,6-16 1,5-13 0,-1 8 254,1-11 163,5-9 1,-1 11 1622,-14 48-1008,27 24 1,15 11-648,9-10 1,3 0 72,-6 10 0,-1-1 98,2-10 1,-12-7-256,-31-10-387,25-2 0,2-13 0,-24-38 0,-6-17 0,13 14 0,1 1 0,0-1 0</inkml:trace>
  <inkml:trace contextRef="#ctx0" brushRef="#br0" timeOffset="134545">21971 9772 32767,'15'45'-487,"1"-1"1,7 15-1,2 5 1,-5-15 285,-7-18 1,-29-38 0,-9-38 0,0-1-1,-1 1 1</inkml:trace>
  <inkml:trace contextRef="#ctx0" brushRef="#br0" timeOffset="135314">21791 9605 22650,'0'-23'-4227,"0"6"3178,0 6 344,0 5 1776,0 0-775,6 4 0,4 8 0,6 3 0</inkml:trace>
  <inkml:trace contextRef="#ctx0" brushRef="#br0" timeOffset="136080">22073 9684 32767,'14'18'-1134,"15"18"0,11 12 0,-4-15-401,6-24 1402,-9 22 1,4 13 0,-9-24-241,-5-49-2595,-15 0-307,7-25 1,2-5-1359,-4 11 4415,2-13 1,-4 20-1,-11 43 1,0-1 0</inkml:trace>
  <inkml:trace contextRef="#ctx0" brushRef="#br0" timeOffset="136973">22513 9708 29216,'60'-5'1775,"-1"0"1,-10 2-1776,15-6 0,-23 2 0,-83 8 0,31 10 0,-41 22 0,83 2 0,27-10 0,-3-42 0,6-19 0,-1 10 0,5 34 0,-2-4 0,0-36 0,0-16 0,-36 11 0,-72 15 0,-13-5 0</inkml:trace>
  <inkml:trace contextRef="#ctx0" brushRef="#br0" timeOffset="137637">23236 9540 29666,'13'-15'-2216,"-20"9"0</inkml:trace>
  <inkml:trace contextRef="#ctx0" brushRef="#br0" timeOffset="140271">22847 9743 32767,'31'-20'0,"0"0"0,9 0 0,-21-3 0,-17 21 0,22-27 0,-15 16 0,15-18 0,-17 16 0,-2 3 0,3-6 0,-5 7 0,0 3-900,-1-3-374,-1 6 146,-1-16-514,0 17 796,-35-27 335,18 24 487,-27-12 129,-8 26 1041,34-2-232,-28 26 1,2 7 455,29-17-796,-14 18 0,4-2 153,17-23-727,1 26 0,2 18 0,2-9 0,1-1 0,13 8 0,7 13 0,6-20-242,22-27-441,-10 1 0,-2-3-338,0-17 1201,-18-2 563,-5 0-618,25-10 0,17-11 1,-2-6-1,-6-12 1,-2-9-1,5-2 1,3 7-1,1 1 1,-1-1-1,0 1 1,0 0-1</inkml:trace>
  <inkml:trace contextRef="#ctx0" brushRef="#br0" timeOffset="141874">23687 9501 32094,'7'-31'-3861,"-2"11"2277,-3-11 207,-8 17-658,-2-7 581,-12 9 1873,0-1-89,0 6-1003,-3 4 4726,9 2-4013,-14 14 1,-1 11-80,4 12 1,5 10 144,5 5 1,4 6-1,1-2 45,-2 5 0,8-2-479,15-8 0,9 0 0,6-20-207,21-41 1,5-16-341,-15 17 0,-2-4 515,15-25 0,-11-9-449,-23-15 629,-17 27 0,-1 1 180,3-20 0,-15-3 90,10 37 90,-4 6 90,2 8 1889,2 4-1170,0 56 450,9-10-1214,15-4 0,12 10 0,6-2 0,1-12-225,17-14 0,3-10 0,-11 7 0,1 0 0,-8-17 0,-8-52 0,0 0 0</inkml:trace>
  <inkml:trace contextRef="#ctx0" brushRef="#br0" timeOffset="143153">24232 9476 23544,'7'42'1259,"2"-3"-1169,1 0-150,30-36 0,19-12 0,-10 2-1317,-6 6 1377,6-8 0,8-6 0,-22-2 347,-32-3-527,-2 6 137,4-20 43,-8-1 0,0-2 0,3-5 0,-9-19 713,5 58-623,0 1 1439,1 0-1349,7 49 0,4-14-45,-1-2 0,2 3 225,15 21-270,-10-31 1259,14 30-1349,3-22 0,9 0 0,-7-2 90,7 14-90,-5-13 0,7 4 0,-15-13 0,-21-18 0,-23-36 0,-10-12 0</inkml:trace>
  <inkml:trace contextRef="#ctx0" brushRef="#br0" timeOffset="144165">25414 8954 14369,'0'-16'6116,"0"2"-4856,5 10-361,0 2 720,3 0-1349,1 17 540,-5-12-631,5 31 181,-7-26 2429,3 21-2789,4 15 0,3 13 0,-2-8 0,3 14 0,-3-11 0,2 8 0,-2-12 0,0-7 0,-1-5 0,-1-7 0,-2-5 0,-3-11 0,-1-6 0,0 6 0,0-6 0,-1-1 0,2-1 0,-3-3 0,3 0 0,-2 0-9831,0-2 7611,-3-18 0,-1-7 1,-4-18-1</inkml:trace>
  <inkml:trace contextRef="#ctx0" brushRef="#br0" timeOffset="145154">25896 9033 18956,'-49'25'809,"1"0"1,-2 1-765,5-4 0,4 0 315,15-5-360,7-1 270,-7 6-90,7-6-90,-5 6-90,15-13 0,-8 5 90,8-6 90,1-1 2428,2-3-2248,16-1-270,-4-2 989,15-1-1079,33 3 0,5 1 90,-5-2 90,13 2 0,-3 0-90,-31-4 0,-5 0 0,-12 0 90,7 0-90,14 0-90,-11 0 0,6 5 0,-21-4 0,-4 4 0,6-5-9831,-8 0 0,-26 9 9507,10-6 0,-20 7 0,19-10 0</inkml:trace>
  <inkml:trace contextRef="#ctx0" brushRef="#br0" timeOffset="148492">24077 10391 25792,'28'-8'90,"-8"3"0,-5 4-90,-5 1 0,-2-1 0,1 0 0,-3 0 90,10 0-90,-7 1 90,11-1 90,-10 1 360,1 0-540,26 37 90,-25-24-90,20 35 0,-30-40 0,-1 8 0,-1-11 0,0 7 90,0-6-90,-19 33 0,-5 5 0,12-21 0,-13 22 0,1-6 0,19-32 0,-12 15 0,10-13-90,-10 13 180,10-16-90,-8 8 0,7-8 0,-7 7-90,8-9 90,-5 6 90,6-5-90,-4 5 0,7-5 0,-1 1 0,-16 18 0,14-16 0,-13 13 0,18-20 269,0-1-269,39-16 90,-25 11 0,35-13-90,-3-3 0,-2 2 90,-13 6-90,20-10 0,-7 4 0,-36 17 0,9-1 90,-9 1-90,10 0-90,0-1 180,5-2-90,5-2 90,-5-1 90,-6 2-180,-3 1 0,-35 28 0,-4 6 0</inkml:trace>
  <inkml:trace contextRef="#ctx0" brushRef="#br0" timeOffset="149919">24395 10099 18506,'0'21'1080,"0"-2"-451,0-8-539,8 10 0,-4-11 0,4 11 0,-5-12 90,-2 0 90,3-1-90,-1 5 270,2 1-270,3 11 89,-3-11-179,3 11-90,-7-18 0,2 4 90,-1-4-90,-1-1 0,1 2 0,0-3 90,0-1-90,-2-1-90,1-3-9741,0 2 8196,5-9 0,1-6 0,5-9 1</inkml:trace>
  <inkml:trace contextRef="#ctx0" brushRef="#br0" timeOffset="150871">24654 10033 15448,'-34'25'120,"-1"0"0,2-1 0,8-6-30,16-11 0,-2 2 270,4-3-270,-9 5 90,8-4 179,-7 3-269,10-6 180,-1 0 0,3-2-180,1 1 180,0-1 1799,1 0-1710,7-2 91,12-5 0,1 3-360,13-3 539,-18 5 361,25 0-810,-19 0 0,10 0 269,-15 6-449,4-4 0,-3 8 90,4-9-1979,-11 5 1440,-6-5-5938,-2 0 1800,-7 0 3508,-1 1 89,-5 0-1169,5 1 2159,-6 1 0,8-1 0,-7 2 0</inkml:trace>
  <inkml:trace contextRef="#ctx0" brushRef="#br0" timeOffset="204620">8616 11026 14819,'22'-2'629,"30"-1"-539,-11 3 45,1-1 0,1-2-45,13 0 225,-13-4 0,0 0-225,6-1-90,11-3 179,-7 3-179,-23 3 90,6-2 0,-16 4 0,20-5 0,9 1 0,0 1-90,-5 1 90,-3 5-90,1-1 0,18 1-521,-22 0 611,-6 6-90,-10-5 0,-8 5 0,9-3 0,20 3 90,3 1-90,7-1 0,8 0 90,-23-1 0,-2-2-1444,20 2 3536,-16-1 1,-2-1-2183,0-2 0,-13-1 0,11 1 0,-17 0 0,6 0-2295,25 3 4800,-6-1-2505,19 1 0,-27-2 0,0 0 0,25 0 90,-8 0-180,-10-1 90,-5 1-1711,-1 0 1711,13 2 0,2 2 0,-5-2 0,-8 0 0,-4 0 0,-12-2 0,-1-1 0,-4 0 0,20 2 90,-1-2 360,13 1-360,-13-1 0,13-9-90,-28 2 0,12-2 0,2 1 0,-20 6 0,12-2 0,-15 1 90,-5 2-90,11-2-90,-1 2 180,14-3-90,10 0 0,5-2 0,-9 2 0,11-1 0,-35 3 0,22 0 0,-25 1 0,35-3 0,0 1 0,-12 0 0,-1 0 0,12-1 0,-16 0-90,-18 3 180,-5-1-180,2 0 90,-6 0 90,10-2-90,-8 2 0,10-3 0,-9 3-5107,9-5 3986,-7 3 273,4-2 0,-8 3 0,-1 1 0</inkml:trace>
  <inkml:trace contextRef="#ctx0" brushRef="#br0" timeOffset="230650">15669 13454 25528,'-29'-6'316,"7"0"-963,0 13 2561,9-5-1275,2 5-81,-5 1 42,3 0-267,-3 5-54,0 1 184,1-2 158,-2 5-1206,5-5 222,2 0-117,1 5-768,3-5 252,-4 13-86,7-13 326,-2 14-558,4-14-168,1 6 174,0-7 35,0-1 356,8 5-531,1 1 244,1 0 386,11 1 739,-5-6 376,32 3 645,2-7 476,-5-2-65,6-4 626,-34-1 30,13-9 181,-18 7-715,6-12-750,-8 8 102,8-10-725,-8 2-227,2-1-129,-2-2-277,-6 9-542,4-7 264,-7 19-1579,2 0 227,-3 15 640,0-3 384,0 6-103,0-8 354,0 14 103,8-14-245,-5 11 1647,13-16 414,-14 3-1194,19-4 1108,-13-4-233,15 1 601,-6-5 210,6-11 1057,1-1-216,-4-1-996,4-14 381,-11 16-912,12-30-401,-14 22-657,5-11-350,-12 15-1054,0 0-146,-3 1 58,0-12 347,-13 10-580,-1-10 310,-20 11 1396,11 4-42,-13 3 882,16 7 439,-21 1 339,19 10 835,-18-8-251,21 18 36,-13-9-502,16 11-998,-8-4-235,15-3-1519,-2 2-610,5-6-322,1 1-1009,3-3 942,1-3-2442,9-3 4775,11-2 1,4-1 0,8 0 0</inkml:trace>
  <inkml:trace contextRef="#ctx0" brushRef="#br0" timeOffset="231720">16087 13551 25708,'16'6'-1836,"-2"6"-734,-9 0-464,0 5 1264,-1 3 1040,5 13 49,-4-12 300,7 23-1620,-7-24 794,9 20 485,-7-22 893,12 18 122,-6-20-7,4 1 475,-4-8 225,4-8 898,-7-1 254,5-10 384,4-11-373,-7-1-616,15-16-109,-13 17-351,6-8-446,-2-1-942,-4 7-198,2-5-299,-6 11 87,-1 2 662,2-6-575,-5 8 137,3-4-376,-6 10 226,-1 2-65,-1 2-727,0 3 1150,0-1 743,4 1 20,-3 0 203,5 8-1586,-4-6 489,3 11-950,-3-12 1491,-1 8-2346,1-5 43,-2 3 555,1-2-263,0 0 1702,-1-3-431,0 2 956,1 1-1131,-1 0 954,5 2 50,-2-2 91,5 0 918,-3-4 600,3 0 208,4-1 247,-2 0-43,4 0 105,-5 0-416,8 0-222,-6-9-625,7 7-384,-12-14-1374,5 8 887,-7 0-1108,0-4 55,-4 7-725,-1-4-16,-16-1 274,12 6-524,-23-1 2192,6 4-693,0 11 1520,-12 3 313,19 13-647,-7 4 410,13-5-1139,-3 16 378,9-19-1390,-1 11-480,3-18-747,0-1-188,0-3 1371,22 2 240,-16-6 31,36 0 1191,-21-7 628,31-21 923,-24 5-368,16-26-119,-30 20-492,10-10-399,-15 17 455,2-4-1365,-1 1-330,-5 7-619,4-2 282,-4 10 1388,-2 0 485,4 3-619,-3 12-2008,3-9 1425,-2 18-1308,2-18 1464,8 36-1734,-5-24-575,8 30-261,-11-27 438,4 11 2333,-5-16-1514,-1 4 1485,-2-8-674,-1 1 1036,-2-3 236,1-1-59,-9-3 2271,0-10-1926,-2-1-554,4-7-1034,6-13-555,9 12 1776,1-22-916,9 22 1369,-10-8-3950,7 10 3800,-5-5-418,4 3 0,-1-4 0,-2 6 1,-1-1-1</inkml:trace>
  <inkml:trace contextRef="#ctx0" brushRef="#br0" timeOffset="232000">17185 13441 23009,'16'-8'4084,"1"1"-2585,-13 7-1812,3 8-2693,-5-5 1485,-1 14 55,0-1 368,-1 5-408,0 5-504,0-4-209,-9 2 1278,-1 24 1428,-1-17 126,4 28-133,7-24-371,0 10-109,0-14 0,8 5-464,2-17-939,15 15 717,-8-18-537,10 8-6,-15-16 923,8-2 406,-9-4 349,1-2-97,-5-10 1135,0-4-1356,-4-12 0,1 3 0,-4-1 0</inkml:trace>
  <inkml:trace contextRef="#ctx0" brushRef="#br0" timeOffset="232219">17028 13582 23729,'-28'-9'296,"6"3"-621,19 14-885,12-6 1611,-7 14-2237,36-8 2249,-16 4-714,35-5 73,-26-4 592,5-3-268,-16 0-106,8 0-2222,2 0 3331,11 0-999,-8 0 0,-7 0 1,-11 0-1</inkml:trace>
  <inkml:trace contextRef="#ctx0" brushRef="#br0" timeOffset="232493">17474 13565 25528,'0'42'-4676,"0"-14"3087,0 9 794,8-11-272,-6 8 738,5-7-259,-2-1 168,-4-2-1272,3-1 1401,-4 10 291,0-13-90,0 1-351,0-15-2692,0 0 3261,0-14 1,0-29 0,0-17 0</inkml:trace>
  <inkml:trace contextRef="#ctx0" brushRef="#br0" timeOffset="232673">17432 13387 25978,'38'7'-1300,"-12"-5"0,-4 8 0,-9-4 1</inkml:trace>
  <inkml:trace contextRef="#ctx0" brushRef="#br0" timeOffset="233103">17605 13550 23099,'8'18'-7162,"0"-2"4920,-3-8 1084,4 8 647,-3-3 153,4 6 270,-3-4-39,0 2-1847,0 1 2293,0 9 0,3 25 78,-4-13-165,-1 8 396,-4-29-131,-1-1 587,0-7-347,-6 5 764,0-12 1019,-2-10-2129,4-5-780,4-12 617,0-7-130,10 9 761,-7-5-675,17 6 684,2-4-1344,0 2 2273,8 0 1006,0 2-663,-6 6-24,8-4-492,-9 7 346,16-4-1137,-10 5-825,4-1-8,-11 5 0,-13 4 0,1 0-39,-7 1-5546,-1 1 5236,-1-1 0,-1 0 0,0 0 0</inkml:trace>
  <inkml:trace contextRef="#ctx0" brushRef="#br0" timeOffset="235784">18672 13791 22020,'12'-20'-2220,"-3"1"1113,-9 10-1277,0 0 1044,0 2 387,0 0 272,-8-6-128,5 4-1291,-13-3 1503,7 5-164,-7 2 1802,0 0 170,4 4 463,-17 21 394,16-2-441,-21 28 129,23-20-1166,-13 18 298,16-25-825,-6 19-330,11-22-490,0 12-743,3-17 441,18 8-129,-14-11-24,25 2 1264,-19-7 156,17-2 727,-10 0 215,15-1 237,-13-12 609,23 0 181,-21-12-331,12 12-487,-18-8-1017,0 12 238,9-19-775,-9 12 111,12-14-549,-17 14-657,3-4 761,2-14-1084,-6 13 919,4-15-1160,-9 19 622,-1-12-231,-2 6-125,1-23 342,-2 17-6,0-38 413,-7 31-348,5-19 425,-6 27-137,3 2 511,-2-15 5,-3 18-260,2-8 304,3 24 249,1 4 1538,0 12-472,0-7 1890,-3 16-1371,2-5-294,-5 13 625,3-3-632,-5 28-379,6-25-1165,-3 21 245,6-24-1373,1 10 1188,1 4-247,0 8 46,11 14-317,-8-25 306,23 21-499,-16-38 83,26 21 648,-18-25 411,18 8 310,-8-15 552,-1 0 410,-1-4 92,1-2 804,-5-1-149,2-9 99,-1 0-268,-12-11-1530,6 6 50,-9-2-997,-1 3-162,1-10-384,-4-1-327,0 0-756,-11 5-794,5 10 1493,-15 3 769,15 0-692,-13 5 1825,8 0 431,1 11 101,-4-8 731,6 17-562,-1-6 156,-2 15-1838,7-7 1288,-4 2-1829,5-11-121,0 0-8,0 4-778,0-4 1567,15 10-734,-3-7 417,21 3 1203,-8-5-214,7-6 740,3 2 95,-7-3 40,2-1 102,-13-2 161,0-1-117,-2-1-803,-4 0-209,0-1-652,-7 0-87,0 0-1839,0 0 2172,-2 0 1,0-8 0,-1-2 0</inkml:trace>
  <inkml:trace contextRef="#ctx0" brushRef="#br0" timeOffset="236650">20072 13769 24089,'19'-28'-1356,"-4"0"275,-15 9-1120,-10-1-161,8 5 1407,-15 4 1192,-1 0-259,0 4-624,-11 0 652,14 5 539,-11 2 1051,10 13 873,-4-10-187,4 21-1522,3-15 952,-1 12-1342,-5 5 65,0 4-653,1 0-159,-1 17-542,11-22-306,-1 13 606,8-20-1047,0 0 590,1-2-173,11 8-466,0-11 520,13 5 683,6-15 1113,-7 0 123,4-15 1196,-11 8-468,0-19-538,12 3 1556,-1-10-977,0 8-98,-6-3-1371,-12 19 561,0-6-1379,-5 9 726,-1 3 570,-1 11-2613,3 0 32,-2 11 144,5-2-161,-1 0-400,0-5 664,3 0-563,-5-7 229,5 1 1276,-2-4 1286,4-2-260,-4-2 379,9-8 1959,-10 5-1970,5-16 0,-7 16 1,0-8-1</inkml:trace>
  <inkml:trace contextRef="#ctx0" brushRef="#br0" timeOffset="237034">20243 13698 23999,'15'-2'1949,"2"8"-4038,-5 6-323,-2-1 924,3 7 41,-5-7 285,-3 5 44,2 0-926,-5-3-27,0 12 1151,-2-8 796,1 19 188,-9-22 1218,6 6-681,-6-12 1763,8-1-1557,-7-3 1184,1-1 63,-1-10-1940,3-5-859,4-10-274,0 4 829,0-1-1429,11-4 2490,0 7-1626,12-11 13,-7 14 1763,8-11 652,-11 13-639,5-7-187,-10 11-15,-1-2-1692,-1 2 363,2-7 380,-3 5 0,1-4 0,-3 5 1</inkml:trace>
  <inkml:trace contextRef="#ctx0" brushRef="#br0" timeOffset="237634">20611 13307 25528,'0'42'-5555,"1"-4"4760,-1-17-69,0 42 329,0-31 207,0 32 210,0-43 75,0 11-1464,0-1 1524,-7 16 277,5-18-179,-10 8 497,7-23-440,-3-1 150,3-7 1019,1-15-2495,3 0 388,-1-10 241,2-1 291,8-1 330,3-5-19,-1 11 32,6-1-124,-5 9 2666,3 2 5,12 1-505,-14 4-186,14 10-1623,-15-7 263,9 17-1532,-6-1-745,5 6-199,-5 6-753,-3-11 715,-3 9-10,-5-15 775,-1 7 81,-2-6 1109,-12-4 1799,1 8-462,-15-12 1304,1 2 51,-4-8-616,-3-9-762,6 5 90,2-14-2063,-1 6-643,10-8-1440,-7 3-2700,16 6 1894,1-2 376,16 7 3404,1-4 0,22 0 1,1 3-1</inkml:trace>
  <inkml:trace contextRef="#ctx0" brushRef="#br0" timeOffset="238390">21235 13830 21480,'19'11'-3092,"3"0"2507,-15-8 1040,4 0 39,-5-1 186,1 0-395,0-1 72,1 0-516,1-1 1202,-3-10-732,4 1 144,-5-11-1153,2 1 348,-4 2-471,-1-9-378,-2 12-239,-11-7-693,0 10 1144,-11 4 572,1 1 1286,3 15 742,-12 5 387,14 12-793,-7-3 506,4 20-354,8-21-394,-6 22-1262,12-25-326,0 11-1283,5-14-225,0 1 1064,9-8-443,-7-3-372,17-1 1359,-6-3 689,11 0 410,-5-11 288,12-2 1162,-16-10-848,8 9 785,-8-10-253,-2 9-1348,10-10-87,-12 7-343,5 5 114,-11 6-639,-2 13-786,-3 3-656,0 14 1023,0-5-71,0 3-96,0 3 137,0 9-810,0 5 433,0-5 2160,8-6-754,-6-8 193,11 11-631,-12 2 641,5 10 190,-6 1-290,0-15 180,0 0-180,-10-11 1459,7-7-993,-15 4 1842,17-9-1804,-18 0 1731,-1-4-568,-2 0-128,-6-2-867,11-11-1356,-16-2-37,12-11-1595,-23-7 309,25 4-1111,-4-5 141,15 7 2541,5 4 0,22-27 1,4-4-1</inkml:trace>
  <inkml:trace contextRef="#ctx0" brushRef="#br0" timeOffset="238811">21630 13907 23009,'20'8'-2798,"-3"-2"1913,-10-6 1918,0 0-467,5 0-188,1-9 264,3-2-228,-4-1-416,-3-4 150,-3 14 1139,0-14-2426,-2 9 521,2-17-570,-4 10-495,0-12 93,-2 13 175,-8-10 425,6 12-499,-25-2 2361,9 20 434,-18 4 656,14 13-596,-3 3 252,14-6-337,-4 2 589,7 1-768,3-5-1129,2 5-1985,11 3-735,15-1 1182,-2-2-215,9-8 37,-15-14 189,32-11 2176,-13 0-152,17-18 588,-27 9 689,-3-18-1538,-11 15 0,7-24 0,-5 8 1</inkml:trace>
  <inkml:trace contextRef="#ctx0" brushRef="#br0" timeOffset="239537">21925 13697 23639,'4'32'-5477,"0"-1"3534,-3-2 1269,1-6 469,-1 1 159,0 1-42,0 14 52,-1-12-1603,0 8 1884,0-21-2239,0-3 527,0-27 88,7-26 1559,0 4 98,1-7-6,13 21 1291,-8 6-267,9-4 466,-2 9 335,-4 7 401,4 2-631,-5 2 377,-1 2 93,7 18-3397,-2 3 134,4 1-384,-7 0-685,-6-20 1230,8 14-853,-4-11 960,11 7-155,-12-9 1821,10-1 364,-10-2 132,4 0 260,-6-11-1670,-1 8 1484,0-19-2044,2 8 563,-1-11-942,-1 4-549,-4-13 61,-5 16-76,0-8 7,-1 14-635,-10 3 1608,7 2-753,-24 3 2061,12 13 721,-12-6 129,4 29-525,4-11 220,-2 18-351,6-13-202,4-3 762,6-10-2223,1 10-1141,3-12-682,11 8 61,9-17 1948,7 1 113,0-13 1408,1-1 51,-13-1-102,14-4 686,-16 14-135,2-10 847,-4 11-1910,-5-3 298,4 4-1126,-5 0-178,3 8-1351,-1 2-434,3 9-223,-1-3 116,0 0-48,-1-3 33,-3-4-607,0-3 555,0-2 1707,0-3 1474,0 0 250,0-1-683,1-10 1,-3 1 0,3-10-1</inkml:trace>
  <inkml:trace contextRef="#ctx0" brushRef="#br0" timeOffset="240635">22218 13821 21660,'-16'4'2552,"2"0"-1660,10-1-774,0 0-37,2 1-40,0-1-387,1-1-56,1 0-925,0 0-120,0-1-477,7 1 1439,-6-1-886,12 1 1549,-6-2 345,6 1 607,-3-1 467,4 0-1,-5-9-20,5 7-849,-4-7 797,0 2-975,10 1 252,-4-7-600,6 0 87,-9 0-330,-4 1-312,-2 2-540,-4 2-76,-1-2-629,0 1-450,-2-4 384,0 6-309,-9-7-15,7 9 42,-7-3 987,0 5 1238,-1 2 688,-15 1 433,8 8 859,-13 3 125,17 0-192,-7 5 326,10-14-515,2 15-1905,0-10 582,0 14-1127,0 3-923,2 2-439,3 0 416,3-8 231,0-4-627,31 27 757,-17-22 336,14 5 0,2-4 387,-9-13 640,38 4 520,-32-10 291,17 1 28,-12-2 157,2-12 231,3 2-6,-9-14-2462,-8 14 1296,-3-23-3106,-7 18 1668,2-18-263,-9 16 963,-2 3 0,-1 5 0,0-1 0</inkml:trace>
  <inkml:trace contextRef="#ctx0" brushRef="#br0" timeOffset="241419">22501 13642 26517,'21'30'-7191,"2"2"5035,-14-21 1228,3 5 293,0-4 695,-1 7-749,0 1 222,-2 0-1765,-2-1 1809,-4-8 133,-1 1 155,-1 6 260,-1-7-268,-8 10 1341,6-14-304,-12 2 1344,7-7 388,-4-1-570,2-12-1995,5-2-663,1-8 210,12 8 744,2-12-264,21 9-55,-8-11-1142,5 11 1021,-2 4 2265,-13 5 597,9-1-277,-11 4-1485,6 0 488,-3 2-1576,15-2 626,-15 4-429,14-1-508,-15 1-4,13 0-206,-2 0 17,2 0 29,-7 0 138,-6 0 117,-8-7-459,0 5 1113,-5-11-2034,-1 7 89,-10-4-6,-1 4 831,-13 2 427,7 4 425,-7 11 1164,8-8-1246,-15 32 1398,14-21 308,-7 20-342,8-10-884,4 0-670,1 4-548,6-10-893,3-3-83,13-9 657,1-1 97,28-14 1657,-18 7-296,12-8 765,-17 2 59,-4 0 179,11-8 329,-12 4-808,11 2 689,-13 5-1404,2 2 31,-4 3-725,1 10-1822,-3-7 1172,3 15-1333,0-8 895,-3 1-1446,9 9-150,-1-13 1011,8 6 443,-2-18 3248,-4 3-1052,-3-14 344,3-2 182,-7 0-740,8-15 1,-12 15-1,2-7 1</inkml:trace>
  <inkml:trace contextRef="#ctx0" brushRef="#br0" timeOffset="241657">23213 13346 26068,'-5'42'-3385,"-3"-12"2599,2 17 1,1 6 263,1-17 1,-1 0 229,0 12 1,0-1-219,2 9-1365,3-25-1243,18 1-68,-7 1 3066,15-8 1,-17-15 0,-3-7 0</inkml:trace>
  <inkml:trace contextRef="#ctx0" brushRef="#br0" timeOffset="242700">18196 14871 28137,'25'-12'2956,"6"0"-1768,8-1-772,-4 4-353,5-2-56,-10 5-56,3 0 39,1-1 39,-1 2 1,3-1-30,-1 2 0,0 1-136,10-1 0,-2 0-338,20 1 88,-27 3-136,-11 8-337,-16-6 1,4 5-868,-10-2-8105,0-4 9408,-9 4 1,-5-13 0,-7-3 0</inkml:trace>
  <inkml:trace contextRef="#ctx0" brushRef="#br0" timeOffset="243067">18700 14503 26877,'19'0'270,"-2"9"-2556,-6-7 2153,0 15-2206,3-15 2818,6 20-1555,9-1 741,-5 4-974,11 9 135,-15-7 572,5 20-917,-12-13 1332,-4 19-1375,-9-25 1635,-13 21 106,-4-18 803,-9 8-388,2-11 0,-1-2 995,1 3-1158,-3 0 0,0-3 1122,12-13-1936,-10 5 859,18-14 0,1 0 0,4-3 0</inkml:trace>
  <inkml:trace contextRef="#ctx0" brushRef="#br0" timeOffset="244255">19969 14907 26967,'23'-23'-400,"-5"2"179,-12 13-652,3-12 70,-3 6 71,2-19-108,-7 17 13,0-8-697,-1 11 118,-11 1 169,-2-6 23,-22-3 852,5 4 285,-1 4 426,-4 21 1499,11 22-596,-13 12 165,15 4-961,8-13 0,2-2 494,2 2-997,-1 15-109,9-15-558,11-14-2031,3 9 545,0-20 970,23-1 1524,-21-15 919,22 6-160,-16-18-2,8 7 964,-6-1 614,15-6 192,-16 12-949,23-7-826,-23 4-918,10 5 99,-4 3 117,-11 3-858,10 0 115,-12 0-130,0 7-1080,-2-5 641,-1 5-788,-3-7 1405,3 0 12,-3 0 70,0 0-181,-4 0-540,-1 0 1597,1 0-576,-2 0 544,1 0-1025,-1-10-2241,-2-1 991,1-27 44,-1 15-30,0-13 0,-7 16-312,5-12 562,-12 0-689,13-10 2064,-6 18 1625,7 7-1055,8 26-150,7 15-587,4-3 1171,7 22-1243,-13-26 979,8 18-1047,-11-18 458,10 19-550,6 1 148,-9-8 310,3 0-193,-17-24-161,0 1-213,-11-3 3282,-3-2-329,-6-1-417,-1-7-912,10-13-1362,9-5 660,1-5 194,16 8 1464,12-18-3004,-5 18 884,5-5 0,0 2 123,-8 9 728,23-12 1060,-30 20-168,7-4-1345,-15 8-36,2 0 55,-8 2-1245,-1 2 601,0-2 1,-8-2 0,-1-2 0</inkml:trace>
  <inkml:trace contextRef="#ctx0" brushRef="#br0" timeOffset="244773">20694 14379 26248,'20'20'-5061,"-4"7"1972,-10-7 1414,-2 6 1178,1 4 639,0 6-320,-2 4 138,-1 13-1642,-1-14 1555,-1-4 637,0-13 42,0 3-250,0-7 50,0 3-217,0-11-1870,0-2 1731,8-37 601,-6 13-439,12-17 635,-12 15-635,18 11 2113,-2-6-309,6 7 211,3 3 0,-12 15-2257,25 9 1202,-20 14-2168,12-2 1433,-24-7-3170,-6 0 847,-10-9 693,-3 4 419,0-8 1827,-25 0 598,21-6 1060,-29 1-758,25-6 37,-14-1-579,16-1-1045,-5 0-241,12-8-2174,3 7 268,-1-7-2087,2 0 157,3 2 732,1-10 892,11 3 1464,-7 3-799,14-1 1874,-14 4 0,14-1 0,-5 1 1</inkml:trace>
  <inkml:trace contextRef="#ctx0" brushRef="#br0" timeOffset="245767">21540 14482 28586,'12'43'-7681,"-2"-5"5264,-10-18 2288,0 1 250,0 3-190,0 12 135,0-6 478,0 9-1960,-8 12 2211,7-3-250,-6 0-350,1-16 142,5-20-115,-5-3 920,6-1-1232,0-3-1619,0 1 540,0-14 736,0-4-1020,0-8 756,8-21 577,-6 16-1222,11-15 1763,-12 8-342,10 8 720,-7-6-425,10 4 562,-2 3 407,6-3-392,-5 10 534,1 5 99,2 7 520,-4 2-838,11 1 304,-10 10-1995,10 1 349,-4 10-974,6 0 130,-7-3-673,5 12-485,-10-7-55,1 5 745,-6-1 659,-5-4-117,-1 1 639,-2-3 20,0-7 46,-11 0 1720,8-3-746,-19 3 1680,-17-3 76,11-3-1172,-26-2 181,20-5-631,6 0-1529,-7 0-1954,14 0 1727,4 0 668,4 0 1,8 0 0,4 0-1</inkml:trace>
  <inkml:trace contextRef="#ctx0" brushRef="#br0" timeOffset="246051">22057 14676 25708,'4'32'-5209,"-1"-9"2877,-3-2 1699,0-9 289,0 1 505,-6 12 382,4-10-565,-4 14-1140,6-18 1407,0 3-248,0-4-5933,0-6 4676,0-22 901,-7 6-992,5-22 1219,-5 15 1,2-15 0,-2-6-1</inkml:trace>
  <inkml:trace contextRef="#ctx0" brushRef="#br0" timeOffset="246187">22005 14421 23999,'19'-13'2091,"2"3"-850,-19 8-2512,7 2 453,-4 0 141,1 0-213,1 0 42,-4 0 374,1 0 0,4 16 0,1 3 0</inkml:trace>
  <inkml:trace contextRef="#ctx0" brushRef="#br0" timeOffset="246985">22180 14580 24269,'16'24'-5143,"-2"-2"3144,-6-7 600,0 11 671,-5-11 1536,0 25-524,-3-24-184,0 20-1606,0-26 1802,-6 6 808,5-12-937,-6 2 1196,7-15-1260,0 0-215,0-15-518,0 1 180,10 2 1236,1-4-844,9 6 1043,-10 1-1497,12 3 2467,-10 7 168,13 2 101,-10 4 49,-1 2-1462,2 11-1106,-8-8 15,8 19-932,-11-9-1145,3 1-20,18 21 189,-3-19 766,18 18 61,6-20 2005,-19-7-505,8-3 1675,-11-4 454,1-8 324,2 0-177,-7-2-712,-6-3-459,2-3-1081,2-4 98,-2-7-772,-6 8-84,-4 2-787,-4 5-513,-3 1-239,-10-14-87,-1 15 705,-11-8 561,7 17 1439,-7 13 589,7-9 326,-4 20-337,6-13 941,0 9-218,-8 18-803,9-12-261,-4 11-1499,12-18-911,4-1-343,-1-7 711,1 2-1193,8-8 1884,2-2 703,10-1-38,8-11 1404,-3-3 250,2-1 417,-9 4-235,-6 3 158,4 5-884,-1-5-121,1 7-785,-4 0-873,-6 9-2334,-3 9-686,-10 7 290,5-3-669,-5-7 3870,4-11 0,2-2 0,-3-2 0</inkml:trace>
  <inkml:trace contextRef="#ctx0" brushRef="#br0" timeOffset="247168">22858 14802 25528,'11'27'-8781,"-2"-2"5866,-6-12 1677,-2-1 712,0-2-264,-1-5 833,0 0 0,0-14 0,0-3 1</inkml:trace>
  <inkml:trace contextRef="#ctx0" brushRef="#br0" timeOffset="247834">22892 14491 22290,'15'0'-900,"-3"0"720,-8 6-3458,-1-5 2969,1 4-1007,0-5 2608,0 6-2280,3 0 56,-2 5-898,3-2 718,-3-1 1567,5 4-862,0 4 1504,4 7-2563,-1 7 2106,-4-3-664,-2 0 1024,-5 1-603,-2-14 501,0 10-280,0-14 92,-6 3 451,5-8 479,3-8 958,17-4 584,15-7-409,7 7-354,-10 2 201,-2 5-214,-18 0-930,7 0 203,-2 0-1163,-1 0-798,0 6-771,8-5 867,-6 5-517,15-14 1465,-15 6-338,4-14-98,-6 14-174,-1-13-430,5 3 1581,-3-9-1371,0 5 1043,-7-7-1816,-6 13 36,-2-4 1028,-10 10-525,-10 2 854,-6 12 352,0-8 537,-4 30-950,15-20 890,-7 17-202,11-14 311,3 0-625,1-1-738,3 12-1679,10-7-149,8 8 250,5-13 601,24-3 995,-17-7 370,17-1-1290,7-12 973,-20 7-1632,26-17 2478,-35 17 0,9-27 0,-10 6 1</inkml:trace>
  <inkml:trace contextRef="#ctx0" brushRef="#br0" timeOffset="250675">17950 15552 22290,'-6'-16'-8337,"2"3"5806,1 9 2260,1 0 329,-1 1 823,-1 0-48,0 2 589,1-1-1390,-3 2 2682,2 0-104,-3 0-565,3 0 289,-5 6-309,2-4 517,-7 4-929,-5 5-94,-2-2-531,0 7-988,-8 8 0,16-12 0,-19 22 0,20-18 0,-8 11-385,6-3-168,-2 2-294,-2 8 211,4-1-119,4-2-64,3-7-68,3 1 222,3-8-348,0 9 327,1-6-269,-1 21 13,9-21-411,-6 17 722,12-20 136,-7 10-349,1-12 93,3 5 217,-5-7-73,11 4 649,1-1 401,7 3-1712,-5-7 898,13 1 672,-16-8-1136,9 2-414,-2-5 2058,-8 0-1771,13-1 1436,-14-1 1,10-10-1,-4-3 1</inkml:trace>
  <inkml:trace contextRef="#ctx0" brushRef="#br0" timeOffset="253293">18123 15496 21300,'0'0'0</inkml:trace>
  <inkml:trace contextRef="#ctx0" brushRef="#br0" timeOffset="255067">18166 15422 23009,'-16'-6'831,"-1"4"-100,13-3-3504,-1 5 4131,0 0-363,3 0-27,0 0-490,-2 0-388,2 0 692,-2 0-519,2 0 1681,-1 0-1944,1 0 90,-3 0-90,3 0 0,0 0 90,1 0-90,0 0 90,-2 0-90,1 0 180,-2 5-379,1-3 919,-3 9-1464,3-5 130,-1 3-84,0 3 838,1 1-541,-2 32 0,-1 23 0,2-11-951,-1-2 1059,0 1 1,0 10-1,2-17-1516,0-25 1226,1 3 42,-1 6-87,0-9 369,0 5 523,2-17-253,-1-5 183,2-16-497,0-10 34,0-1-83,0 5-8,0-2-39,0 5 102,0 0-228,8-12 734,-6 9 30,13-13 676,-14 15-673,12-5 986,-6 10 85,8-5 347,-3 4 214,5-2-650,-6 3 443,10-3-449,-10 6 781,7-4-1462,-8 4-537,-1 1 0,0-1 0,4 0 0,-3 1 0,11 0 0,-10 3 0,6 1 0,-9 0 0,0 0 0,3 9-1329,-4-7 41,10 14-996,-10-6 143,7 3 460,-8-4-278,1-2 379,-1-2 433,1 3 757,2 1-624,-3-1 800,-1 3-179,-3 2-58,-2-4 799,1 2-463,-1 3-334,0-6 674,0 5-152,-7-4 1434,5-2-435,-5 3 589,2-1-481,-2-2 468,-12 11-30,7-10 309,-6 7-194,3-7-859,2-3 914,-8 4-1007,7-4-781,-14 2 0,11-5 0,-29 0 0,25-2 0,-22 0 0,21 0 0,-5 0 0,8 0-489,3 0 28,3 0 213,5 0-2195,-1 0-2234,6-8 127,3 1 4446,7-8 0,5-1 0,8-1 1</inkml:trace>
  <inkml:trace contextRef="#ctx0" brushRef="#br0" timeOffset="255684">18570 15713 24359,'16'-13'1784,"-4"3"-1325,-9 10 442,-2 0-469,0 7-1390,0-1-610,-1 19 616,0-11-195,0 8-401,0-7 625,0-4-404,0 20-89,0-13 1969,0 12-172,0-11-178,0 1-23,0 0-90,0 9 0,0-7-90,0 13 180,0-16-180,0 13 0,0-18 0,7 5-676,-5-13-5709,5-2 4197,-7-11-151,0-1 2205,-9-10 1,7-2 0,-6-2 0</inkml:trace>
  <inkml:trace contextRef="#ctx0" brushRef="#br0" timeOffset="255968">18463 15561 23819,'10'-24'-1679,"0"8"1270,-3 2-38,6 4 1431,-5 3-439,8-5 60,-9 7-14,9-3-428,-10 6 795,6-1-1300,-9 3 644,4-1-1770,-1 1 988,-1 9 1,4 2 0,-2 8-1</inkml:trace>
  <inkml:trace contextRef="#ctx0" brushRef="#br0" timeOffset="257071">18788 15696 22920,'0'-19'-4497,"0"4"2998,6 10 4039,0 2-245,5 2-1306,-2 1-386,-2 7-1856,5 4-89,-5-1 1196,10 16-165,-9-17-1451,5 15-580,-4-1 17,-4-7 420,1 16 1652,-4-15 143,-2 6 451,0 2 149,0 1-394,0 5 534,-8-9 772,1 1-216,-2-14 435,0 4-1021,9-19-1174,-4-14 111,4-1 373,0-7 0,10 11 397,-7-1-611,14-6-50,1-3 298,-1 2 1538,19-10 428,-21 17-502,14-13 47,-18 19-967,2-1 853,-4 7-533,3 3 151,-1 11-1781,-1-5 582,-5 16-1710,2 0-54,-5-6 134,7 24-114,-5-26-652,3 15 202,0-9 1419,1-4-615,5 9 1792,-3-9 243,15 11 83,-11-13 275,10 6 266,-3-9 238,4 0 203,6-1 86,-5-2-118,-2-3 225,8-1-208,-11-1-170,18 0-110,-22-8 166,6 6-482,19-32-253,-19 18 58,17-17-651,-20 1 0,-7-7-777,-25-14 1,-3-1-176,21 12 1,-2 2-36,-25-11 1,-4 15-1476,14 35 2102,-2 1 293,3 0-251,-2 12 197,-8 10 1683,6 3-318,-11 16 356,9 3-1161,8-6 1,1 1-1527,-3 11-140,6 6-239,14-34-660,-8-10 256,16 7 902,-8-14 539,8-1 959,-4-4 253,-1-10 175,5-1 751,-6-9-114,10 1 440,-8 3-589,-2 6-462,7 1 108,-11 8-820,7-2 33,-7 3-586,1 11-608,5-1-151,3 9-372,9-5 255,-8-6-172,8-2 683,-14-6 197,3 0 436,-5 0 1721,5 0-519,0-7 348,-1 5-767,2-11-576,-8 11-194,0-10-1271,-5 10 314,-1-11 627,1 5 1,-2-5 0,1 0 0</inkml:trace>
  <inkml:trace contextRef="#ctx0" brushRef="#br0" timeOffset="257534">19794 15612 23999,'26'5'-584,"-5"4"-743,-5 13-1362,-6-4 900,-4-1 348,3 4 313,-2-4 376,2 6-1129,-3-6 29,12 26 497,-9-13 1117,5 15 98,-11-24 645,-3-8 179,0 4 108,-9 2 778,7-5-732,-12-2 1445,8-10 84,-1-12-2365,0-1-133,6-25 9,-1 10-56,11-5-127,3 3 843,0 13-916,6-5-268,-11 8 1950,7 2 913,-1-3-628,11-8 208,-8 6-712,15-12-253,-18 15-526,11-5-167,-12 8 263,4-2-2211,-7 5 1623,5-2 79,-6 3-1069,6 0 1284,-9 4 1,1 0-1,-3 1 1</inkml:trace>
  <inkml:trace contextRef="#ctx0" brushRef="#br0" timeOffset="257785">20297 15629 23639,'7'20'-7570,"0"0"5830,-5-9 1468,4 19-45,1 5 90,0 0 235,-1-2 61,-3-18-1973,2 8 2187,-2-5 33,1 4-310,-1-1 55,-1-7-88,3 8-304,-3-13-6185,0 2 6489,-10-28 0,6 0 0,-6-19 0</inkml:trace>
  <inkml:trace contextRef="#ctx0" brushRef="#br0" timeOffset="257993">20313 15375 25258,'25'0'990,"3"9"-2703,-13-7 1376,1 14-2059,-7-14 1584,-2 5-1821,-1-2 921,0-1-1526,0 8 2671,0 2 1,-1 4 0,1 5 0</inkml:trace>
  <inkml:trace contextRef="#ctx0" brushRef="#br0" timeOffset="258543">20759 15644 22200,'12'-13'9,"-1"-7"-1308,-5 8 838,-1-6-449,-1 2 411,-2 5 249,-1 2-7,0-1-488,-1 4-162,-12 2 1112,1 13 909,-12 2 927,4 11-988,2-2 64,3 0-4,6-5-346,-2 4 122,9-10-1378,-5 5-484,6-6-1158,0-2 752,9 3 18,-7 0-195,12-2 1302,-6 11-1284,12-4 1631,1 7-801,8-5 1322,-9-5-9,8 2 61,-15-5 751,9 12-1460,-14-2 443,2 11-1321,-19-11 1925,-5 7-619,-11-12 1122,3 1-253,-12 0 367,16-9 195,-13 1 228,21-5-59,-4-1-5618,10 0 3150,0-10-2790,12 8 3193,0-16 0,10 10 1,-2-8-1</inkml:trace>
  <inkml:trace contextRef="#ctx0" brushRef="#br0" timeOffset="259135">21165 15801 23099,'32'-15'4159,"-9"3"-3018,-6 0-1544,-6 0-290,-2 2 106,1-5-50,0-3-97,1-5 61,0-7-833,-4 7-209,-4 1 226,-3-5 27,-9 9-487,-2-19 157,-10 23 1257,3-7-398,0 16 1281,-9 2 583,-4 24 667,1-15 304,-4 41-72,11-21-908,7 5 0,1 3-648,2-2 0,1 0 531,-6 28-1276,9-13-578,18-19-1432,-1-16 202,11-3 1706,4-7 533,-1-14 555,1 2 1039,21-18-66,-12 7 265,9 4 1593,-10 6-218,-18 11-1982,7 0-423,-7 10-2326,-1 3-295,-2 0-129,3 21-354,7-16 144,-4 12-534,5-13 1472,-12-12 332,13-2 1925,-10-2-300,13-9 341,-5-4 1117,2-7-1204,-3-1-735,-4-1 208,-8-2-1308,0-5 658,-2 5 0,-2-19 0,-1 3 0</inkml:trace>
  <inkml:trace contextRef="#ctx0" brushRef="#br0" timeOffset="259516">21610 15323 23549,'0'-16'-1168,"-5"32"1070,3-4-145,-3 25-4,-2 8-90,5-9-52,-6 27 181,8-27-1376,-1 21 1614,1-28-690,0 18 434,10-16-666,-2-9-221,12 9 366,3-9 347,1-3 318,0-5 57,-5-9-743,-6-3 1316,9-2-904,-2-12 2485,1-2-1197,-3-14-493,-12 5-425,2 0 1,-6-1 0,-1-3-1</inkml:trace>
  <inkml:trace contextRef="#ctx0" brushRef="#br0" timeOffset="259789">21417 15356 24449,'-4'24'-1949,"8"-2"-1553,15-10 3515,-1 0 1,15-3 799,-17-3-392,13-3 384,-12-1-862,22-2 1248,-1 0 759,0 0-859,9-7 50,-23 5-732,7-6-245,-15 5-230,-6 2-2032,-3-3 1902,-4 4-1603,0 0 1799,-1 0 0,-1 0 0,1 0 0</inkml:trace>
  <inkml:trace contextRef="#ctx0" brushRef="#br0" timeOffset="260077">22014 15496 24988,'4'27'-5720,"-1"-3"3698,-1-9 1516,0 3 192,0 8 921,1 15-406,-1-7-82,1 13-1762,-1-20 1836,1 7-122,-1-15-44,1 1-165,-2-14-1095,0 1-5366,1-5 5608,-2-20 1030,1-2 0,-1-29 0,0 2 0</inkml:trace>
  <inkml:trace contextRef="#ctx0" brushRef="#br0" timeOffset="260259">21986 15246 25168,'37'-8'2279,"-16"3"-1999,5 3-3377,-8 2 2053,-8 0 657,13 7 0,-10 3 0,5 7 0</inkml:trace>
  <inkml:trace contextRef="#ctx0" brushRef="#br0" timeOffset="261273">22358 15563 23459,'-7'32'-1664,"6"6"-584,-6-7 1850,7 0-53,0-6 61,0-1 8,9 5-533,-7-10-897,19 4 1481,-17-11-302,19 6 483,-12-6 233,6-4 607,-2-2 120,-4-4 1115,1-2-230,6 1-102,1-12 971,11 0-545,-11-10-624,3 11 146,-2-11-937,-8 10-670,9-14-245,-10 4-452,0-2-462,-3 4-573,-4 2 641,-15-24-1655,-2 11 1907,-8 4 1,-4 2-589,0 3 376,-24 6 1162,30 13 452,-16 1 305,19 1 473,-8 0 902,13 0-95,6 0-560,25 0-248,-2-8-135,24-2-565,-21 0 24,6-3-123,-4 3 148,5-4 127,-1-1-162,7 2 195,-14 7-602,10 1-179,-21 5-550,5 0 344,-5 9-1821,1 0 256,1 9-632,-3 0-195,0 2-207,-3 4 808,1 10 409,-3-10-67,0 14 1514,-3-20 102,0 6 703,0 4 0,-8-7 771,6 4-880,-6-13 965,8-7-1826,0-2-22,0-11-213,0-1 359,0-12 90,0 1-890,7-2 1160,-5 4-1161,16-10 2060,-12 13-304,10-7 416,0 0 91,-7 8-23,12-11 392,-12 15-533,6-3 917,-6 8-1158,5 0 813,-6 3-581,2 2-503,-7 0 271,2 10-2600,0-1 355,0 10-203,7 7-933,-2 0-67,2-1-39,2 5 416,-3-12 208,0 3 2123,2-2 21,-4-9 107,7 5 240,-3-5-1676,10-1 1606,-11-6 55,6 1-233,-9-3-1247,0 0 1509,2-1 1,5-20-1,3-4 1</inkml:trace>
  <inkml:trace contextRef="#ctx0" brushRef="#br0" timeOffset="261934">23167 15182 28316,'15'-9'3918,"-1"2"-3385,-4 7-533,-3 0 0,2 0 0,-3 7-1602,-3-5 843,2 6-1072,-2-1-711,1-5 1297,1 12-853,3-5 522,2 7 170,-1-3 2406,22 25-1233,-14 9 0,-2 5 236,3-13 0,-6 4 232,-20 17 1,-12 9 0,2-12-1538,-2-1 1544,-21 0 0,2-13-351,30-37 417,-5 5-2782,6-5 1189,-7 6 1884,5-4 1,-5 5 0,6-5 0</inkml:trace>
  <inkml:trace contextRef="#ctx0" brushRef="#br0" timeOffset="278316">3299 13958 28946,'25'-14'1883,"-3"6"-711,-11-6-2531,2 8 2063,7-11-958,-3 6 360,19-12 35,-16 12 260,22-14-385,-18 12-139,5-2 947,-9 5-899,-7 3 460,7-2-385,-1 2 0,6-2 0,1 1 0,-3 1 0,-2 2 0,0 0 0,-3 0 0,12-3 0,-9 3 0,14-6 0,-20 7 0,8-2 0,-12 2 0,-1 1 0,4-2 0,0 0 0,1-1 0,-4 3 0,2-1 0,-7 2 0,5 0 0,-9 1 0,2 7-1696,-4 1-716,0 9 112,0-6 76,0 2 81,0-2-52,0 2 190,0 3-119,-7-1 3537,5-2-953,-5 0 533,-3 14-260,8-9-452,-16 17 669,13-17-475,-6 13 267,3-4-1007,-2 13 492,2-12-654,-7 9 431,3-10 575,-2 0-561,-4 10 444,1-6-192,-1 2 170,1-4 138,4-9-46,0 0-28,-6 7-176,5-6-51,-24 29 65,21-28-24,-13 16 132,20-25-174,1-2 157,2-2-396,2-13-1081,5-26-239,5 5 396,-4-26-392,5 13 212,-6-13-311,0-5-63,0 11 764,0 9 1,0 1 496,-7-3 63,6 0 1,0 1-358,-13 1 211,10 2 1,1 0-158,-5 1-42,-1-14 96,5 20 67,-3 3-175,2-3 328,3 8 11,0 5 256,2 1-28,-1-5 308,1 5-35,0-2-83,0 10 228,0 1-275,6 0 1641,-1 4 427,6 0-487,-4 8-1781,0-5 1089,-2 6-1490,4 0 362,-3 2-262,11 16-1761,-7-7-648,10 13 549,-9-13 1747,17 29-1192,-10-19 1505,9 19-499,-10-18 439,-1 1-9,10 14 201,1 4-91,0-2 2,-6-12 1,-2-2 43,1 0 10,12 18 62,-16-28 47,0 1 53,-1-2 38,10 8 83,-11-11 13,6 6 125,-14-17 274,-2-1-633,-11-5 2510,-4-13-2303,-15-1 674,-23-26-490,1 9 241,-7-6-169,15 13-95,4 3 0,1 1 507,-5-1-1738,-3-1 1,1 1 1471,-2 4-482,-11-3 333,17 7-118,5 1-95,7 1-222,9 2-76,-3-2-528,6 2-576,4 1-338,-3-3-658,4 1-1667,0 1 3595,0 0 0,0 2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54:47.199"/>
    </inkml:context>
    <inkml:brush xml:id="br0">
      <inkml:brushProperty name="width" value="0.05292" units="cm"/>
      <inkml:brushProperty name="height" value="0.05292" units="cm"/>
      <inkml:brushProperty name="color" value="#FF0000"/>
    </inkml:brush>
  </inkml:definitions>
  <inkml:trace contextRef="#ctx0" brushRef="#br0">3708 7106 31824,'29'-3'930,"-1"1"-917,-11 2-106,0 0-59,-5 0 51,10 0 28,-9 0 19,7 0-36,-9 0-210,-2-6-3870,8-1 3883,-11-2-3752,6 3 3627,-8 3 59,1 1 548,2-1 121,-1 2-278,2 0 0,0 1 0,0 0 0</inkml:trace>
  <inkml:trace contextRef="#ctx0" brushRef="#br0" timeOffset="233">4180 7063 22380,'18'-6'4521,"-1"1"-3340,-12 5-1797,7-3 776,-7 3-284,5-4 517,-5 3-465,-1 0 539,3-1-1300,0 0 19,0 1-723,1 0 874,-1 1 163,-1 0 338,0 0 1,-1 0-1,0 0 1</inkml:trace>
  <inkml:trace contextRef="#ctx0" brushRef="#br0" timeOffset="450">4485 7074 25708,'19'0'989,"-2"0"-989,-9 0-90,0 0 90,1 0-90,-3 0-359,6 0-1,-6 0-1709,9 0 1260,-8 0 179,4 0-359,0 7 796,-4-5 1,8 11 0,-3-6 0</inkml:trace>
  <inkml:trace contextRef="#ctx0" brushRef="#br0" timeOffset="651">4829 7080 22020,'17'0'1169,"0"0"-719,-11 0 270,1 0-630,3 0 0,-2 0-90,2 0 0,-4 0 0,1 0-810,3 0 270,-5 0 540,11 0 0,-11 0 0,6 0 0</inkml:trace>
  <inkml:trace contextRef="#ctx0" brushRef="#br0" timeOffset="850">5140 7084 22560,'22'0'2248,"6"0"-2158,-16 0 0,5 0-270,-9 0-89,-1 0-721,-2 0 271,2 0 179,-2 0 540,5 0 0,-3 0 0,2 0 0</inkml:trace>
  <inkml:trace contextRef="#ctx0" brushRef="#br0" timeOffset="1082">5426 7099 23009,'22'0'2339,"5"0"-1799,-17 0 0,6 0-181,-9 0 1,-1 0-360,1 0 0,1 0 0,0 0-450,4 0 91,-6 0-3869,14 0 3149,-14 0 449,12 0 630,-14 0 0,2 0 0,-5 0 0</inkml:trace>
  <inkml:trace contextRef="#ctx0" brushRef="#br0" timeOffset="1300">5706 7125 23459,'21'0'2069,"4"0"-1799,-16 0 0,5 0-180,-8 0-90,4 0 0,-2 0 0,6 0-180,-7 0-90,6 0-90,-9 0-180,3 0-269,-5 0-810,1 0 989,0 0-89,0 0 359,0 0 360,-1 0 0,1 0 0,-1 0 0</inkml:trace>
  <inkml:trace contextRef="#ctx0" brushRef="#br0" timeOffset="1467">6005 7125 22020,'19'12'-4481,"-4"-4"3715,-5-4 569,0-4 872,2 0-375,-2 0 31,4-7 0,-4 5 0,3-6 1</inkml:trace>
  <inkml:trace contextRef="#ctx0" brushRef="#br0" timeOffset="2196">7007 7050 26517,'29'0'1260,"-4"-8"420,-4 6-1793,-1-6 548,-9 8-1473,5-5 787,-4 4-665,-4-3-1477,5 4 1044,-5 0 359,10 0 940,-9 0 0,5 0 1,-5 0-1</inkml:trace>
  <inkml:trace contextRef="#ctx0" brushRef="#br0" timeOffset="2422">7398 7047 24718,'20'0'1979,"-4"0"-1439,-6 0 449,2 0-809,4-7 768,-1 5-735,1-4 255,-4 2 154,1 3-559,3-3 231,-5 4-1643,5 0-2699,-5 0 1808,-1 0 2183,1 0 1,-8 0 0,3 0-1</inkml:trace>
  <inkml:trace contextRef="#ctx0" brushRef="#br0" timeOffset="2617">7666 7005 24539,'18'0'1529,"-2"0"-810,-9 0-449,9 0-180,-6 0-270,18 7-1314,-9-5 761,3 4-2437,-2-6 2450,-13 3-1090,7-2 1333,-7 3 367,1-3 1,1 0 0,1 1 0</inkml:trace>
  <inkml:trace contextRef="#ctx0" brushRef="#br0" timeOffset="2783">8057 7032 22740,'18'0'1349,"4"0"-899,-12-6 1462,8 4-1322,-8-3-96,8 5-794,-1 0-127,-1 0 157,-1 0-1439,3 0 990,-7 0-1047,10 0 1068,-12 0 589,10 0 0,-8 0 0,6 0 0</inkml:trace>
  <inkml:trace contextRef="#ctx0" brushRef="#br0" timeOffset="2967">8529 7019 23549,'24'0'1259,"-3"0"-359,-12 0-630,5 0-90,-5 0-90,3 0-90,-5 0-450,4 0 0,-1 6-2078,3-4 1480,-4 4-1844,2-6 2532,-4 4-894,0-3 1158,0 2 0,-2-3 0,-1 0 0</inkml:trace>
  <inkml:trace contextRef="#ctx0" brushRef="#br0" timeOffset="3107">8879 7052 22560,'22'3'-314,"-3"-1"218,-6 1-38,-2-1 10,5 2-119,-5-2-9,3 1-660,-2-1-637,-3 0 338,7 3 1084,-9-2 0,3 2 0,-6-2 0</inkml:trace>
  <inkml:trace contextRef="#ctx0" brushRef="#br0" timeOffset="3283">9263 7123 23009,'23'0'270,"2"0"-270,-15 0-90,3 0-179,-4 0-91,-2 0-990,6 0 901,-7 0 449,4 0 0,-7 0 0,0 0 0</inkml:trace>
  <inkml:trace contextRef="#ctx0" brushRef="#br0" timeOffset="4546">3080 8993 21121,'0'0'0</inkml:trace>
  <inkml:trace contextRef="#ctx0" brushRef="#br0" timeOffset="4585">3080 8977 7630,'0'-13'0</inkml:trace>
  <inkml:trace contextRef="#ctx0" brushRef="#br0" timeOffset="40402">468 12538 24718,'-17'-13'-2227,"4"5"1072,10-11-848,3 10 1228,0 3 288,0 2 254,0 3 14,7 0 450,10 0 1047,9-16 151,-1 6 1247,2-25-1418,-8 6-137,5-18-214,-3 5-522,-7 12 0,0-2-1451,8-26 114,1 0 355,-11 24 1,-1 1-1113,0-5 1004,3-17 75,-9 28 52,0-4-24,-5 14 175,0-2-106,0 6 289,-7 0-810,5 17 1887,-6 3 445,8 21-1428,0-7 612,9 34-654,0 7-17,1 2 84,-3-29 1,-1-1 230,0 28-875,0-28 0,-1 1-257,1 10 0,-1-1 912,-1-9 0,0-1-109,3 27 293,-2-25 1,1-3-187,1 11 118,6 15-155,-6-31-490,1-4-416,4 13 157,-4-15-551,6 14 202,-10-21 284,0 14 746,-3-15 328,-1 9 148,-22 0 1843,17-8-803,-36 13 1437,13-5-88,-14 0 410,6 1-252,-9-1-243,22-9 428,-21 6-1824,20-10 1096,-5 0-2259,9-4 0,2-3 0,10-2 0,0 0 0,16-6 0,14-1 0,10-6 0,1 6 0,-4-4 0,34-2 0,-25 2 0,-5 4 0,2 0 0,27-3 0,-24 5 0,0-1 0,0 1 0,-5 2 0,32-2 0,-35 3 0,21 1 0,-33 1 0,2 0 0,-9 0 0,-2 0-9831,-2 0 9338,-17 0 1,9 0 0,-13 0 0</inkml:trace>
  <inkml:trace contextRef="#ctx0" brushRef="#br0" timeOffset="40679">1400 12282 27507,'0'-14'-9831,"0"2"8833,0 10 1,0 1-1,0 1 1</inkml:trace>
  <inkml:trace contextRef="#ctx0" brushRef="#br0" timeOffset="40827">1499 12596 22920,'-22'-4'-1531,"0"-3"0,16-11 0</inkml:trace>
  <inkml:trace contextRef="#ctx0" brushRef="#br0" timeOffset="41867">2578 11856 22740,'0'-13'-2669,"0"2"1,0 11 0</inkml:trace>
  <inkml:trace contextRef="#ctx0" brushRef="#br0" timeOffset="42265">2538 11791 27777,'-6'34'-3995,"1"-5"3278,12-2-1386,-5 10 1691,12-6-399,-12 13 880,5-11-255,-1 4-540,-4-1 0,1 0 302,8 12 97,-8-10 0,1-2 765,2 3-674,-1-2 606,0-1-567,2 10 310,-2-14-278,2 7-1004,-1-10 325,1-5-1596,1 0 832,-4-10-423,-1-6-1297,-1-4 3240,-1-1 1,-1-2 0,1 0 0</inkml:trace>
  <inkml:trace contextRef="#ctx0" brushRef="#br0" timeOffset="42757">2950 12226 25258,'0'20'-4047,"0"1"2189,0-2 1153,0 7 157,0-1 212,0 3 122,0-9-14,0 8-1369,0-8 1687,7 14-487,-5-14 216,9 16-513,-10-17 384,4 8-314,-3-15-682,-1-1 560,1 0 688,-2-2 1,0 0 0</inkml:trace>
  <inkml:trace contextRef="#ctx0" brushRef="#br0" timeOffset="42967">2855 12011 26068,'6'-20'-3153,"-1"5"2006,-5 7-701,0-3 559,0 3-80,7-5 549,-5 8 22,10-1-529,-6 3 2070,7 1-687,-5 1 1,4 11-1,-2 1 1</inkml:trace>
  <inkml:trace contextRef="#ctx0" brushRef="#br0" timeOffset="43917">3213 12415 26967,'16'-3'1700,"3"6"-2898,-12-1 590,3 3-634,-3-5 1676,0 0-97,9 0-153,-6 0-94,10-10 158,-10-3-284,5-13-161,-7 6 242,2-2-774,-5 7-551,1-9 50,-3-1-320,-1-8-548,-1 8 820,-1 3 234,-11 5-62,0 4 282,-2 0 391,-7 7 1035,7 3 507,-15 12 998,9-7-89,0 25-489,10-14 192,2 17-1098,0 9-241,3-5-844,0 11-108,7-7 0,2 0-1870,6 2 1233,2 5 1,3-3-859,5-20 813,21 12 755,-21-27 430,17-1 115,-19-6-357,21-31 1539,-23 16-591,10-27 691,-16 16-920,-4 5-584,2-16-637,-6 15-524,1-21 165,-3 22 33,-1-13-125,0 21 737,0-1 665,0 4-407,0 4 1600,-6-1-1085,12 5 2354,-2 10-3014,25 3 1490,-8 10-835,14 2 283,-17-2-528,5 3 154,-2 3-345,-5-6-2106,2 7 2636,-5-1-1601,-5-6 564,1 18-93,-7-21 731,0 8 27,-2-16 222,0 1 72,-11-6 2217,1 0 401,-10-5-584,5-11-1535,6-4-934,-2-8-273,10-7 374,-4 10-374,5-9-1682,0 8-126,0-1 602,9-12 1941,1 1 715,10-1 643,0-3-626,0 10 703,-5 2-648,-1 5 64,-7 8-258,1 2-1277,1-1-1205,-1 3-597,2 1 2330,-4 2 31,-1 2 1,-3 2 0,-2 1 0</inkml:trace>
  <inkml:trace contextRef="#ctx0" brushRef="#br0" timeOffset="45182">5029 11955 23099,'0'25'-4316,"0"-4"2547,0-6 975,0 0 425,0 3 483,0 3-148,0 18-15,0-8-1277,8 14 1152,-6-11 143,7 0-340,-3 16 110,2 1-15,7 1-295,0 4 55,3-18-211,-5-2 184,1-10-148,-5-12 239,1-3-1719,5 0 1754,-5-5-157,6-2 997,-10-13 0,0-6 1,-3-10-1</inkml:trace>
  <inkml:trace contextRef="#ctx0" brushRef="#br0" timeOffset="45392">4884 12278 24629,'31'0'719,"-6"0"-719,-5 0 90,4-8 875,-5 6-1132,25-11-585,-21 12-857,31-5 1089,-30 6-20,12 0 90,-18 0 336,0 0 1,3 9 0,1 1 0</inkml:trace>
  <inkml:trace contextRef="#ctx0" brushRef="#br0" timeOffset="45739">5353 12405 22470,'17'39'-7255,"3"-6"5267,-2-9 1541,-1-6 691,-3-8 217,0-1 320,17-2 364,-12-3-941,19-2 2269,-21-2-348,9-13 387,-13 0-956,3-9-717,-9 3-605,2-7-709,-3-6-401,0-10-321,-3 7-269,-3 3-724,-11 2 30,-2 0 391,-6 0 786,-8-1 361,7 15 696,-17-5 439,13 13 337,-24 1 473,25 16 1717,-9-6-620,19 19-1037,2-11 62,1 20-1450,3-2-724,2 0-3066,4 7 467,11-8-265,0 8 3015,2-10 1,4-5 0,-6-9-1</inkml:trace>
  <inkml:trace contextRef="#ctx0" brushRef="#br0" timeOffset="46485">5762 12187 23639,'21'11'-583,"-5"4"-869,-7 16-671,-4-5 1068,7 23 153,-5-21 209,6 15 259,5-5-1782,-6-15 1099,11 14 599,-11-25 1125,3 1-33,0-7 712,-4-3 274,3-1-373,0-2 760,-1-11-478,4-1 218,-5-8-1237,-2 3-779,-4 0-309,3-10-502,-3 5-692,2-17 270,-4 15-413,0-20 368,-3 22 884,-1-11 156,0 22 2270,0 0-1865,0 34-168,0 30-64,0-3 71,11 16-142,2-25-293,6-11 372,0 5-326,2-9 39,-4-8-290,19 4 929,-16-14 304,9 0 574,-12-8 703,-1 0 418,6-11 650,3-6-656,-1-6-482,11-25-741,-15 19-401,7-20-242,-13 21-466,-1-1 387,-1 1-947,3-10 290,-5 9 255,2-4 834,-6 5-476,-3 10-141,-1-6-509,-12 18 344,0 8 1538,-9 0-107,10 17-977,-5-17 915,12 20-1720,-16 1 1588,13 2-733,-8 8 113,9-19-1826,0 3 109,3-4 732,0-4-1023,1 2 1570,9-1-1105,-7-4 343,25 10 754,-17-8-50,15 6 994,7 3-143,-15-6-184,12 6 184,-22-9-706,-1 13-86,-13-11-339,6 10-484,-17-8 335,-3-1 1039,0 0 13,-14-1 1,12-6-1,-9 0 1</inkml:trace>
  <inkml:trace contextRef="#ctx0" brushRef="#br0" timeOffset="47171">7334 11773 25528,'2'27'-6535,"1"-2"5107,6 4-394,0 26 1188,9-7-112,-10 15 638,6-3-51,-8-26 1,0 0-806,-1 0 0,2 2 872,5 17 0,0-1-350,-1-1 207,1-3 0,0-3-605,-1-11-895,5 8 294,-3-16 402,-3-9 95,2-1 1411,-3-10 1,-1-14 0,1-4-1</inkml:trace>
  <inkml:trace contextRef="#ctx0" brushRef="#br0" timeOffset="47605">7656 12291 22560,'15'32'-5910,"25"8"4842,-22-25 1034,26 5 814,-31-20 888,23-33-515,-22 19-378,11-25-1792,-17 0 1755,-5 19-929,1-20-169,-13 21-1174,-2 0-596,-1 4 376,-8 3 775,6 8 955,-6 1 1107,1 2 223,6 1 280,2 13 991,0-10 489,-4 44-2078,7-28-489,-1 40-1001,7-29-657,1 21-244,11-5-550,-7-2 1045,12-14 0,3-1-1673,-7-3 1443,20 12 196,-2-20 1136,-9-8 244,18 2 26,-18-11 435,23-9 727,-20 6-1130,22-17 1215,-23 6-36,11-13-1469,-11-5 0,-2 4 0,-5 0 0</inkml:trace>
  <inkml:trace contextRef="#ctx0" brushRef="#br0" timeOffset="47917">8207 12041 23549,'-20'23'747,"2"-10"200,7 7-1939,-6 12 168,15-9-707,-8 12 826,10-21-372,10 0-760,1 0 205,1-3 7,8-3 1511,-11-3-280,17 2 1277,-3 0-338,0 0 671,-2-1 418,1 3-336,-11-4-346,6 11-1499,-14-6-592,0 10-198,-3-5 154,-10 6 744,7-6-1642,-16 1 2007,3 7-433,-5-7 336,-8 9 1913,11-13-1129,-7 2 1,0-4-1,-3 0 1</inkml:trace>
  <inkml:trace contextRef="#ctx0" brushRef="#br0" timeOffset="48566">9522 11944 22470,'21'0'4047,"8"0"-3777,-15 0 270,8-7 598,-12 6-672,-3-10-916,-2 10 931,0-15-1415,-1 8 244,-2-23-733,-1 14-14,-11-17-1303,8 16 529,-16-11 609,6 12-716,-18-15 1728,8 17 204,-7-7 542,5 13 656,1 5 962,-5 10 500,8-4 61,5 24-940,6-11-212,-1 30-1080,5-13 0,0 2 107,-1 22-508,2-10 0,2-2-837,2 0-743,0 16 125,0-20 701,9 0-454,-7 0 1118,14 14-463,-6 0 305,9-4-335,3 10-22,-6-35-256,2 16-45,-10-29-117,-3 2-188,-1-7-2695,-3-3 4456,-8-1 1,-3-14 0,-9-3-1</inkml:trace>
  <inkml:trace contextRef="#ctx0" brushRef="#br0" timeOffset="48771">9060 12192 27327,'24'0'1529,"-3"0"-1259,-1 0-180,-2 0 0,1 0-90,13 0 0,4-8 370,12-3-112,-11 0-150,-2-6-159,-13 15-755,-1-14-1650,-1 14 1291,5-11 536,-7 8-113,4-2 744,-7 2 0,-4 5 1,2-2-1</inkml:trace>
  <inkml:trace contextRef="#ctx0" brushRef="#br0" timeOffset="49483">9589 12165 22830,'23'22'-3794,"5"4"2442,-12-13 1230,7 7 68,-6-5 20,1 1 169,-1-1-271,3 9-1349,-5-7 1611,3 13-217,-11-13-694,0 14 273,-5-17 86,-1 6 162,-1-12 198,0-2 135,0 0-236,-10-3 2678,-1-10-1694,-8-2-6,8-13-1336,5 6-441,6-11 607,0 10-1,10-21 704,-7 20-2708,17-11 2629,-17 15-1523,15 1 3116,-8-5-608,0 5-491,6-4 236,-10 6-1190,18-2 1937,-12 6-969,11 0 1062,-14 6-1837,3 0 809,-1 1-329,-3 11-1821,1-8 2246,-1 14-2688,-2-6 292,8 11-766,-7-11 517,5 9 137,-6-15 762,6 9 1273,3-6-691,3 0 1909,-1-5-38,-6-2 415,5-1-90,-9-10-330,5 7 48,-5-53-1302,-4 37-635,2-34-257,-5 37-661,-9-2-891,7 5 279,-15-2 1000,7 10-548,-10 1 2449,2 18 610,-1 7-124,6 8-644,-1 16 596,8 0-899,2 1-578,3 15-615,10-12-340,2-14 1,2-1-1557,9 9 1310,-1-16 0,1-4-28,-3-9-28,16 5 624,-19-14 232,16-2 915,-17-3 659,7-10 896,-13 7-696,0-18-1131,2 2-57,-1-17-300,-2 5 1,-3-4-1,-3 9 1</inkml:trace>
  <inkml:trace contextRef="#ctx0" brushRef="#br0" timeOffset="50166">10257 12245 24179,'-10'-16'-4779,"22"22"5410,4 5-1041,13 8 341,-10-2-345,-5-8 706,-1 9-948,4 2-968,-5-1 1704,3 5-1274,-8-5 126,0 0 120,-2-1 479,-1 16-271,-3-17 809,0 12 58,-1-22 155,-8-2 1700,1-2 692,-7-14-1898,7 0-1081,2-22 238,5 7 146,0-4 2,0 8-81,9 6-1010,-6 0-1009,14 2 3354,-6-4 136,5 4 464,0-2-369,3 1 202,2 3 265,7-4-974,-7 8 958,-2 3-650,13 21-1643,-19-11-107,18 26-1147,-25-27 368,3 10-1241,-2-9 575,1-3 821,4 3-436,-2-5 2394,-1-10-599,-4 7 1629,1-18-1955,-4 6 685,2-13-733,-4 5-1358,-10-15 240,-1 20-692,-12-13 492,12 20-539,-20 1 2565,22 7 197,-22 12 1396,17 17-1174,1 1 52,4 12 0,3 2-91,1-3-646,1-3 1,1 0-25,3-6-995,0 0-264,22 12-1733,-17-15 1273,38 14 789,-30-26 302,28 5 756,-19-12 279,7 1 299,-6-5 228,-1-2 688,12 0-59,-9-1-564,16-9 533,-19 7-1348,20-22 40,-24 20-257,9-17-652,-17 20-118,-1-11-1767,-3 10 717,1-15-1093,-4 12-1854,0-12 2157,-3 4 1571,0 1 0,-8-2 1,-2 4-1</inkml:trace>
  <inkml:trace contextRef="#ctx0" brushRef="#br0" timeOffset="50933">10978 12200 25888,'7'-23'-1182,"-2"5"114,2-2 859,-4 12 139,2-6 1553,-4 10-1594,-8 12 766,5 3-1562,-12 9 1574,3 21-656,2-20 248,-4 16-268,12-23-480,-2 6 209,3-8-1141,19 18 753,-14-21-1135,27 11 1799,-14-13 88,14 0 448,-3 0 516,9 1-138,-16-3 794,35 17-210,-35-11 91,19 11-743,-34-11-1591,0 16-801,-5-12 84,-9 13 231,-45 6 195,18-20 1030,-2 1 0,-1-2-19,9-11-2662,-19-11 2452,19 7-446,-8-17 878,4 9 0,8-15 0,-6 1 0</inkml:trace>
  <inkml:trace contextRef="#ctx0" brushRef="#br0" timeOffset="51433">9878 11678 32004,'30'34'-7000,"-9"-6"3645,11 2 1372,-12-5-5187,15 14 5036,-1 3 2034,2-1 0,-6-3 1,-11-11-1</inkml:trace>
  <inkml:trace contextRef="#ctx0" brushRef="#br0" timeOffset="53255">8567 12844 21930,'45'13'-1279,"-7"1"522,1-3 1151,-8 0-345,21-1 421,-9-2-143,15 1-16,-13-4-222,-1-2 1,3 0 511,12 1-169,-11-2 0,0 0 204,3-1 118,2 0-39,0 2-502,-14-1 1,0-1 101,20 3-241,-20-1 0,2-1-87,0 2 1,1 0 11,3 0 0,2 1-24,11 2 1,1 0-61,-13-2 1,0 1 116,9 1 0,-1 0-30,-11-1 0,0 0 0,0 0 1,-1 0 108,-2-1 0,-2 0 250,14-1 119,1 0 563,3-2 1,1-3-342,7-8 290,-1 5 1,1-2-484,-21-4 0,-3-1-509,-6 1 0,0 1 0,3 4 0,-2-1 0,16-17 0,-1 12 0,11-11 0,-18 10 0,21 2 0,-40 6 0,18 0 0,-35 4-6094,-2 0 3753,-21 0 2230,-4 0 0,-15 0 0,4 0 0</inkml:trace>
  <inkml:trace contextRef="#ctx0" brushRef="#br0" timeOffset="54007">6770 13354 22470,'-24'0'989,"4"0"-539,9 0 449,1 0-359,-3 10 211,2-7 159,-2 13-980,5-14 1349,-12 26-1505,9-18 534,-9 18-417,11-16 332,-8 13-712,5-7-317,-4 10 681,5-10-724,3 1 563,-2 1-212,-6 34 222,6-22-69,1 7 0,1 3-91,4 3-1,1-12 0,2 1-331,0 8-48,10 10-259,-7-21 561,11 3 0,3 1-609,7 5 162,8 14 49,-3-28 875,-2-5 49,-5-6 105,19 6-1386,6-7 1640,-6-4-2769,7-3 2003,3-7 958,-1-9 1,8 7 0,-12-7 0</inkml:trace>
  <inkml:trace contextRef="#ctx0" brushRef="#br0" timeOffset="55107">6740 13797 23639,'7'-18'-3079,"-5"1"596,12 2 3776,-3 2-753,3-5-106,2 6 304,20-14-112,-16 14-109,23-8 938,-24 18 908,14 36-3546,-16-16 625,-5 16 0,-4 4-1108,-6 6-32,0 11-100,-12-3 202,8-24-367,-14 16 868,15-26 1322,-6 4 661,2-18 738,4-11-2195,-4-17-134,5 0 276,0-23-4,14-6 179,-10 9 386,13 2 0,2 0 136,-3 1-635,3 8 1,1 1 1796,3 4 396,-2 8-152,-5 14 898,-6 5-1042,6 11-1149,10 24-1425,-8-9-161,6 18-414,-18-24-643,9 27-291,-7-20-1730,9 25 537,-11-35 1603,5 8 1215,-8-16 1113,7 2 0,-2-9 0,2 0 1</inkml:trace>
  <inkml:trace contextRef="#ctx0" brushRef="#br0" timeOffset="55651">7555 13714 25618,'2'38'-6045,"-1"-10"3947,-1 1 1256,0-10 373,8 0-772,-6 0 977,12 4-226,-12-5-1287,10 1 1475,-8-8-165,10-1 752,-1-4 627,4-1 919,-2-4-161,-1-1 347,-1-12-207,-3-2-169,2-8 9,0-6-1181,-4 9-527,4-26-419,-6 20-563,0-32-364,-5 22-139,0-15 310,-1 20 153,-10-2-262,-1 12 37,-9 1 865,5 6 213,1 7 877,2 2 227,-6 3 508,4 0 82,-3 10 1289,3-7-291,-9 29-1433,4-10-45,-2 13-986,6-4-451,9-14-700,0 6-417,4-10-2410,1 2 1664,0 4-23,12-4 82,-1 0 2172,11-8 1,-11-5 0,-1-1 0</inkml:trace>
  <inkml:trace contextRef="#ctx0" brushRef="#br0" timeOffset="56103">7712 13752 22470,'17'15'-4917,"0"4"2814,-12-18 3514,1 4-1718,5-5 1803,-3 0 73,8 0-684,-3-9-394,3 7 1333,-3-16-379,-2 16-456,-3-13-265,2 5-749,-2-4-474,2 0 193,0-6-606,-4 2-282,2-4 699,-6 6-1153,0 0 881,-2 4-792,0-3 588,0 1-229,0 2 294,-9 0 110,7 3-248,-20 2 1826,10 4 182,-7-1 318,-2 15 1031,9-8 37,-12 35-1058,13-21 468,-6 33-373,11-23-1835,-1 21-210,4-17-178,2 8-1089,0-13 159,1 7 744,11-3-731,-1 5 529,13-14 892,-6-6 256,9-8 1052,-8-4 226,6 0-662,3-3 607,12-20 1011,-7 15-1388,4-27-1478,-6 13 1553,-12-3-1532,8-2 489,-15 10 88,-2 0 1,1-8-1,-1-1 1</inkml:trace>
  <inkml:trace contextRef="#ctx0" brushRef="#br0" timeOffset="57541">8111 13556 24988,'-13'20'-439,"5"7"-1311,5-10 350,3 4 49,0 5 481,0 4 364,0-4 261,9 29-1660,0-25 320,7 20 387,0-24 508,-2 0 243,0-12 469,0-6 300,7-6 1028,-8-11 541,13-5 374,-14 3-466,8-24-570,-9 20 281,3-20-941,-5 14-643,4-9-655,0-2-449,3-5-149,-5 10 560,-2 3 1303,-5 13-996,0 12 857,-3-2 856,1 22-1984,2-4-297,2 5-210,6 20-68,1-12-76,0 5 58,2-6-202,-6-14-777,11 9 2414,-8-14 393,6 3 126,-8-9 682,1-2 133,0-1 411,6 0-59,-4-1 61,5 0-624,-1-8 855,2 6-650,5-13-361,-7 8 24,-2-2-221,-5-2-858,3 2 540,-4-2-372,6-7-924,-8 7 405,5-18-787,-8 12-544,3-10 136,-5 10 463,-1 0-605,-1-10 418,-9 1-513,7-1 667,-16-1-53,7 10 482,-11-3 381,5 9 630,0 3 350,5 7 378,-5-1 880,5 3-252,-8 10 817,10-8-46,-4 28-1613,7-17-303,0 18-865,3-10-398,2 14-515,0 4-246,2 12-666,8-13-380,1 4 1203,9-17 87,-9-1 109,11-7 938,-11-10 331,21-1 1004,-15-5 252,8-1 719,-10-9 193,0 7-135,8-19 109,-6 18-533,18-31-530,-12 16-714,6-16-653,-5-4-444,-13 14-596,4-13-92,-10 4-86,-1 7-486,-1-9 375,-1-3-212,0 8 879,-9-2 1,-1 0-823,5-2 608,-25-18-190,20 23 405,-17-12 328,10 12-10,-12-17 110,12 23 398,-11-12 409,17 21-274,-7-4 221,13 14 236,0 0-127,4 3 430,-1 10-291,2 0-325,0 17-159,8-8-707,-6 8 471,6-8-520,-2 4-210,1 25 117,6-15-124,0 31 636,-2-30 31,-2 1 0,1 0 361,2 3-681,7 20 620,-7-27-122,2 0-205,6 10 345,10 6-120,1-2 257,6-1 152,-15-23 325,-3-6 231,-5-7 159,-1-2-63,-1-2 241,8-1-19,-7-1-2,5-1-632,-5-11-10,-4 9 608,6-17-1074,-8 6-556,4-5-60,-5-3-691,0 5 183,3-12 14,-4 7-35,3-18-450,-5 16 1045,0-7-16,0 1-133,-2 9 347,1-6-37,-2 11 25,1 2 412,-1 2-115,0 1-36,0 5-249,-7 0 311,1 14 836,-1 8-343,2 7-354,5-1-404,8-5-577,-6-5 372,6 0-99,12 10-33,-10-8-1031,23 12 890,-12-9 548,8 4 323,-6-5 957,4 4-488,-9-3-135,-1-1 25,-5 4-592,-7-8-1021,-2 12 281,-2-13-403,-12 11 221,-1-13 1618,-13 3-852,-3-7 641,4-1-1455,-7-1 1495,9-4 0,0 1 1,5-1-1</inkml:trace>
  <inkml:trace contextRef="#ctx0" brushRef="#br0" timeOffset="59689">10219 13669 26697,'4'-27'-5187,"-2"4"3899,-9-4-1084,5 11 1547,-12-14-275,8 17 315,-1-2 288,-12 2-575,12 6 1057,-15-1 707,10 7 1268,-3 12 128,4-8 736,1 21-1313,3-12 225,-2 25-1709,1-11 468,1 12-1036,2-9-533,1 3-448,1 24-376,1-20 1230,2 26-267,0-37 473,9 9-498,1-20 291,1 2 38,5-10 1322,-3-1 211,11-3 434,3-10 784,-6 6-328,-1-16 363,-6 16 62,3-26-842,-4 16-646,7-25-769,-9 16-527,9-28-1009,-11 21 339,5-17 84,-7 18-665,-2-1 1028,2-15-713,-2 10 777,-1-10-91,-2 12 159,-1-11 70,-1-3 117,0-8 91,-9 14-218,6 8 302,-14 9 64,15 7-76,-12-1 284,7 7-85,0 2 211,-7 0 629,10 5 316,-7 0 364,7 2 358,2 0 182,1 9-1353,0 0 11,0 20-534,0-10-521,1 20 90,0-16-633,0 9-338,7 17-473,-5-17 1602,5 0 0,0 1-146,-5-1 160,8 2 1,3 0-408,-4 0 57,14 18-20,-11-28 16,9 6 535,-5-9-16,14 11 243,-12-16-832,22 8 1172,-18-14-742,18 3 1107,-20-11-866,4 1-236,0-3 1132,-10 0-1330,7 0 835,-13 0 0,-2-10 0,-2-2 1</inkml:trace>
  <inkml:trace contextRef="#ctx0" brushRef="#br0" timeOffset="60116">10657 13701 24898,'18'21'-5056,"-4"-4"3097,5-17 4387,-5-9-319,0 0-774,-1-11-1391,-5 2-225,-3 1-775,-2-5 1382,-3 2-264,0 1-1658,0 0-419,-9 7-172,7-2 782,-16 3 1170,7-2-230,-6 7 1501,-5 1 221,10 4 210,-5 1 544,10 12-645,-2 10-117,3 4-1008,0 4 450,3 0-1008,2 1-691,0 1-46,1 4-417,9-10-242,2 0 306,0-7 539,9-7 1047,-10-3-264,28 2 981,-16-6-204,22 1-429,-22-5 1218,16-1-63,-17 0-371,7 0-1385,-10 0-1608,7-8 2532,1 1-286,-2-2 0,-1-3 0,-9 5 0</inkml:trace>
  <inkml:trace contextRef="#ctx0" brushRef="#br0" timeOffset="61367">11341 13565 25888,'7'-22'-3212,"-5"3"954,10 7 3821,-10 5-2588,8 2 2741,-9 2-2006,7 2 1185,1 0-675,1 1 853,2 0 479,-2 11-3213,1-8 2662,6 35-3718,-8-24 1713,4 24-1323,-9-18 321,-2 0 539,-1 1-175,-1 8 1794,1-8-1186,-1 6 1855,0-6-488,0-3 503,0-1-376,0-9-590,-6-4 1695,5-15-1985,-9-10-476,9-3 368,-3-14-117,4 16 555,0-19-90,0 8 180,0 0-2058,8-4 2708,0 13 696,7-4-317,-8 11-122,20 4 1289,-17 10 169,21 8-1035,-19 8-1217,10 20-723,-11-9-447,5 8-280,-9-14 86,-2-1-1322,2 5-90,-3-1 1076,0-3 1411,-1-3 22,-2-10 130,0-10 544,0-5 97,-1-14-241,0 5-347,0-2 228,0-4 75,0 6-63,0-6 209,0 8-791,0 1 146,0-4 167,7 6 951,-5-5-765,11 10 1788,-6 2-522,4 5 542,-4 11-2203,1-6 1219,-5 14-1356,10-6-429,-6 7-41,6 2-1488,-5-1 297,4 0-393,-3-6 2372,-1-1-1206,-2-5 1530,2 2-464,-3-4 824,3 3-204,-5-5 508,2 0-263,-3-1-8,0 0-675,-2 0-3742,0-7 3359,0 1-556,0-6 444,7 5 752,-6-1 1,6 3 0,-7-1 0</inkml:trace>
  <inkml:trace contextRef="#ctx0" brushRef="#br0" timeOffset="62449">11868 13583 24808,'19'9'-2349,"-2"-1"1266,-12-7 1714,1 1-560,1-2 437,8 2-68,3-2 37,0 1-544,2-11 1470,-11 7 53,7-25-1720,-9 18 477,4-16-880,-7 13-432,-1 0-25,-1-6-404,-1 0-510,-1 0-93,-8-4 626,-2 12 634,-6-2 533,0 10 1361,4 12 388,0 4-136,2 13-559,4-4 6,1 10 274,4-10-902,1 17-286,0-14-974,9 6-1244,-6-10 827,22 13 610,-21-14 7,35 15 874,-28-25 55,19 2 766,-18-10 469,1-1 431,0-1-625,10-10 863,-9 7-1699,11-15 873,-13-3-991,3-7-295,-6-2-1102,-2 6 198,-3-8-188,-2 12-675,-1-21 330,-1 25 33,0-7 875,-9 13-17,7 1 204,-7 1 811,4 0 1092,4 3-1768,-5 12 2332,22 3-1173,-13 14-391,20 0-16,-13-2-88,0 1-845,8 0 810,-14-5-69,9 4-1851,-7-3 668,-2-1 975,0 0-353,-3-8-344,0-4 183,-1-32 401,1 13 383,-1-37 252,0 32 126,0-12-224,0 16 137,0-1-220,7-12 824,-5 14-205,11-10 374,-5 19 1385,7 1-403,-3 13-1591,-1-8 836,5 28-1992,-7-18-30,9 22-200,-11-19-909,8 13-1082,-8-16 284,3 5 1517,-6-14-203,0 2 1205,-1-4 1121,0 1-842,-1-2 1791,0-8-1613,2 6 2021,-2-17-2165,2 17 1305,-1-23-1496,-1 15-784,1-12 1034,-2 3-1634,1-1 1619,1-5-2093,1 5 2134,0 4-1657,0 7 2016,2-1 143,-1 5 760,5 0 581,-3 4-341,12 12-1582,-8 3-934,13 13 181,-12-5-952,5-1 69,-1 1-576,-5-5-860,3 3-1119,-2-2 2077,0-1 555,-1-1-1835,-3-4 3054,-1-1 0,-3-5 1,1 2-1</inkml:trace>
  <inkml:trace contextRef="#ctx0" brushRef="#br0" timeOffset="63149">11751 13240 26967,'0'-23'-6385,"7"4"6106,-5 2-829,5 4 1635,2-2-120,0-6-365,5 3 643,-2-5-1335,-2 7 1859,1 1-645,0 3 888,7-1-353,4 6 280,-1 1 249,13 15-1875,-17 5-355,16 14-309,-20-5-1145,14 23-483,-15-24-2036,8 21-747,-14-27 1515,3 9 1405,-5-11 2181,2 3 1,5 4 0,2 1 0</inkml:trace>
  <inkml:trace contextRef="#ctx0" brushRef="#br0" timeOffset="63871">12904 13537 24359,'0'20'-4317,"0"-4"2638,0-7 795,0-4 515,0 1 123,0-2 32,6-2 906,-5 1-2730,8-1 3247,-3 0-48,1-2 222,0 1 134,0-1 79,1 0 90,4-8-533,-2 6 1455,10-22-2527,-11 13 112,10-14-324,-14 12-600,0-7-442,-3 10-67,-1-8-591,-10 9 5,-4-8 339,-9 9 1559,-4-5-476,-1 10 1230,-1-1 205,7 3 305,1 1 648,9 11-260,-4 0 554,4 2-1521,-5 12 291,8-14-764,-4 22-641,7-16-344,0 6-82,4-6-336,0 0-19,1 1-56,0 5 377,11 0-1108,2-1 829,13-1 813,1-8 599,-2-3 321,-1-4 365,-5-4 340,1-2-406,20-8 1006,-15 6-1628,22-17-497,-27 17 173,10-16 74,-16 10-628,1-2-329,-9-1-1014,-1 9 1561,-2-8 0,-2 4 0,-1-4 1</inkml:trace>
  <inkml:trace contextRef="#ctx0" brushRef="#br0" timeOffset="64832">13379 13484 26877,'7'14'-7607,"0"-4"5059,-3-8 3952,1 0-779,1 0 35,1 0 82,-1-2 233,6 0-975,-5-8 1829,3 6 542,-4-15-3032,0 15 1943,2-22-1961,-1 7 61,0-10-762,-3 0 61,-2 6 93,-2 2-602,0 4 1225,0 8-1483,0 2 2094,-8 2 268,1 1 1521,-2 36-1282,3-16 649,6 38-1072,0-21 268,7 13-479,-5-9 207,13 10-1582,-6-8-111,0 0 648,1-5-288,-9-12 809,6-2-1071,-3 12 925,1-15-1404,0 11 9,-5-21 2493,1 1 1,-9-18 0,-2-3 0</inkml:trace>
  <inkml:trace contextRef="#ctx0" brushRef="#br0" timeOffset="65133">13380 13329 25258,'19'-28'-726,"-4"4"377,-8 15 1017,-6 0-1470,14 1 2196,4-4-518,0 6 66,27-1-557,-13 6 212,7 12-486,-10-9 62,-11 18-334,-1-18-418,3 25-1512,-7-16 444,4 24-698,-11-16 96,-1 26 899,-4-22-254,-11 15 1798,7-19-1516,-16 0 2269,16-2-1871,-34 10 2740,22-11-2161,-30 9 1771,19-16-509,-7-2 150,9-4 118,4-3-1373,10 0 1,-1-9 0,1-4 0</inkml:trace>
  <inkml:trace contextRef="#ctx0" brushRef="#br0" timeOffset="66367">13609 13292 23549,'22'-12'3960,"5"2"-2325,-10 7-759,13 0-707,-12 3 269,5 10-1263,5 1 215,-1 23-966,1-12 107,-8 11-81,-11-7-827,-3 4 397,0 5 106,-5-8 897,-1-2 120,0-13 297,-8-2 1301,1-16-358,-2-4 81,4-12-742,5 4 466,0-7-149,0 9-129,8-4 735,-6 5-1770,17-4 2291,-7-1 0,12-2 827,-7 6-374,1 4 313,-2 3 240,-4 4-552,2-1 810,0 3-1489,-4 2-152,13-1-789,-11 2 0,8 0 0,-9 8-1448,5-6 527,-4 7-1040,5-9 1487,-8 0 222,6-9 629,-9 0-821,4-11-323,-7 4 726,-1-8-1309,-2 5 1008,0-2-1344,-11 1-404,1 7-37,-15-1 1659,8 8 495,-3 1 1216,6 5 317,-5 0 187,5 15 85,-5 4 443,11 9-1336,-2 25-1065,7-21-467,0 18-400,2-23-541,1-2 28,0 7 34,9-2-574,3-3 819,12-2 808,6-13 640,5-2 425,-6-5-178,-1-4 613,-1-10 603,-7 7 128,4-15-316,-2 6-283,-7 1-935,14-22-331,-17 21-71,6-18-775,-11 16-1214,-2 0 875,1-7-503,-3-1-235,0 0 387,-3-14 283,0 17-49,0-10 543,-8 14-153,6 0 534,-7 2 261,4-4-394,3 6 924,-3-1-49,1 9 314,12 8 10,-2 3-526,11 6 421,-4 2-284,-6-6 65,4 1 83,-7-5-89,13 12-574,-8-9-181,8 12 614,-8-10-351,3 8-151,-5-6 436,0 10-465,-6-13 763,0 12-340,-1-13 209,-8 10 756,5-11-414,-13 4 1676,14-7-1148,-12-3 821,9 0 266,-5-13-2766,6-12-178,2 0-528,2-23 780,0 24-1352,0-14 1194,8 16-692,-6-1-677,12-5 2948,-12 7-414,9-3 583,-10 8-752,8-1 794,-5 3-353,3-2-454,-2 7 617,-3 0-1087,-1 3 159,-1 1 1,0 1 0,0 0 0</inkml:trace>
  <inkml:trace contextRef="#ctx0" brushRef="#br0" timeOffset="67467">13741 12652 22110,'-14'-9'5203,"4"2"-6463,30 25 250,-7-8 364,28 26 84,-20-17 107,9 6 52,-5-5-3354,11 8 2271,2 1-1983,8 8 1751,-11-8 1696,10 9 1,-25-18-1,11 9 1</inkml:trace>
  <inkml:trace contextRef="#ctx0" brushRef="#br0" timeOffset="68239">14502 13395 8529,'0'-14'0</inkml:trace>
  <inkml:trace contextRef="#ctx0" brushRef="#br0" timeOffset="71715">7048 14669 23279,'0'14'-5666,"0"-3"4168,8-9 2986,-6 1-2780,14-1 2672,-14 1-2185,15 0 1967,-11 0-1842,14 1 2015,-2 1-135,1-2-918,18-1 1503,-20-12-1022,18-1 1768,-23-1-2280,10-20 167,-12 19-304,4-19-568,-5 8-349,-1-2-382,-2-6-696,-3 8-307,-2-1 675,-12 7-88,1-1-161,-13 7 1567,6 5 437,-14 5 863,11 1 416,-15 14 723,17 5-553,-9 18 185,13-5-487,-3 6-991,9-9-459,0 3-600,3 1 137,2 11 1,3 2-1653,8-2 1362,-8 0 1,3-3-489,17-18 482,-10-3-489,10-2 1076,9-3 443,-6-5 468,12-2 597,5-5 437,-8-2-683,5-12 1,0-3 1203,4 0-900,-10-4 1,0 0-268,2-1-291,9-12-385,-13 8-463,8-7-593,-16 10-518,-2 0-1536,11-20 1373,-13 14 236,11-27 48,-18 26-185,1-8 64,-4-1-96,-3 7 65,0-7 1055,-3-4-571,0 0 821,-1-10-394,-8 15-273,5 7 778,-5 14-778,2 2-67,5 6 190,-10 2 1262,7 13 259,-4 5 91,5 6-260,-1 4-239,3-3 39,-1 4 192,2 18-482,0-8-995,8 14-576,-6-14 66,15 17 141,2 2-65,0 0 294,7-8 161,-10-16-42,2-3-121,-1-4 253,18 7 114,0-11 998,1 1-907,-5-14 389,-20-14 1367,3-1-516,-9-1-824,0-21 0,-4 27 1,-1-19-1</inkml:trace>
  <inkml:trace contextRef="#ctx0" brushRef="#br0" timeOffset="71933">7572 14575 24718,'-26'0'720,"5"0"-720,11 0 2249,4 0-2249,47 0 90,-20 0-90,38 0 0,-7-20 708,-17 15-425,18-25 108,-24 23-442,-1-9-903,25 1 415,-18 9-259,19-7-542,-26 12 65,14-3 806,-11 4 348,9 0 1,-12 0 0,0 0 0</inkml:trace>
  <inkml:trace contextRef="#ctx0" brushRef="#br0" timeOffset="72750">8784 14630 25978,'13'-13'243,"-2"0"-984,-11 2-2349,0-4 1109,-9 0 238,7 0 452,-16-4 662,9 5-1350,-14-2 812,7 5 240,-4 3 1776,-4 5 558,9 1 464,-14 1 222,16 13-144,-8 13 20,11 2-1181,-6 32-663,13-14-383,0-11 1,1 0-943,2 12-84,10 7-623,1-16-245,11 3 250,-1-16 1238,-4-9 384,9-11 1424,-11-3 125,10-11 869,-13 8 145,7-30-863,-10 17 1,3-20-973,-5 11-752,-1-2-806,1-11-827,-3 7 763,0-2 1,-2-3-2,-1 1 1,0 1 678,0-2 1,0 1-33,0 0 1,-2 1-149,-7-23-68,6 12 545,-5 1 1,-2-1-267,1 2 515,0 4 0,0 1-325,-4 4-187,4 2 138,0 12-163,7 12 611,-4 1 256,3 4 181,0 10 579,0 4-215,2 12-64,9-3-725,-7 3 573,15 6-595,-10 8-279,2 0 159,2 18-674,-2-7 174,2 4 283,2-2 610,-5-12-541,0 0 260,2-3 1,1 1-315,3 10 134,1-4 0,1-1-345,0-5 158,13 17-41,-12-28 218,6 4-146,-9-15-1028,9 0 1619,1-7-776,7-1 1110,-8-6-1228,3-1 2294,-9-11-1282,-1-3 1,-5 1 0,-6 2 0</inkml:trace>
  <inkml:trace contextRef="#ctx0" brushRef="#br0" timeOffset="73167">9168 14693 26158,'20'22'-5779,"-4"1"2932,-5-22 4811,-3 5-2266,0-6 1717,1 0-378,3-9 16,-3 7-501,2-15 608,-3 15 1286,0-29-3301,-4 18 1130,1-18-1669,-5 16-164,0-20-292,-7 17-938,5-14 1543,-20 15-460,14 8 1528,-20-3 478,9 9 932,-1 2 387,2 11 660,6-8 715,2 21-1501,1-12-207,1 23-470,2-10-730,2 21-1060,2-17-134,11 33-1176,1-30-255,1 15 1344,9-24-102,-10-4 370,18 4 725,-10-9 428,8 1 58,19-7 930,-19-3 280,20-1-922,-27-3 339,8-10 1063,-7 8-2545,12-17-63,-13 16 294,20-21 584,-19 17-75,19-19 1,-19 13 0,5-5 0</inkml:trace>
  <inkml:trace contextRef="#ctx0" brushRef="#br0" timeOffset="74132">9981 14534 22740,'-21'0'3148,"3"0"-3058,13-7-3856,3-2 1309,10 0 3438,-6-4-1596,15 7 2003,-5 0-726,9 2-184,-3 4-118,15 12 969,-14 5-26,23 24-2259,-25-12 491,11 17-1970,-18-23 206,0 7-331,-4 3 705,-3-13 836,0 8 696,-3-18 253,0 0 504,0-4-488,-7-1 2403,5-15-2323,-11 8 1082,12-18-1268,-8 4-592,8-5 212,-3-18 171,4 16 189,0-20-1659,9 15 2814,1-4-1560,12 10 2228,-5 7 570,1 10 234,3 2-232,-5 2-58,12 12-1041,-12 6-962,15 23-721,-17-11-1366,7 8 21,-13-16-721,-1-2 174,1 6 324,-2-1 810,0-3 825,-3-5-290,-1-8 757,-1-15 82,-1-16 162,0-1 222,0-21 84,7 25 544,-5-11-400,5 15 505,0 1 87,0-7-890,7 2 806,-3 1-140,4 1 298,-2 8-82,0 2 588,-2 4-337,-5 3-424,1 1 140,5 11-2128,-5-8 1067,8 15-1106,-10-7-1147,11 18-297,-7-6-434,5 6 495,-7-16 247,1-1 1581,-3-6-510,0-1 1204,-2-2 362,-2-3 851,1 0 743,-2-8-1944,3 6 1620,-1-15-1389,6 8 1120,-2-9-980,3 6 652,-3 1-1443,-1 7 435,3-2 2004,1 5-1987,2-1 2445,9 25-4100,-10-9 729,9 20-1017,-6-5 144,-4-6-966,8 23-196,-10-23 118,4 10-1604,-6-19 3003,0 8-1124,-2-10 1276,0 9 375,-3-15-109,0 1 973,0-4 1,0-2 0,0 0 0</inkml:trace>
  <inkml:trace contextRef="#ctx0" brushRef="#br0" timeOffset="75169">10511 14523 22200,'0'21'-3147,"0"-3"1288,0-10 975,9-1 1072,-7-2-1435,7 0 2054,-1 1-453,-6 0-2374,11 4 2600,-6-2-481,3 3 307,4 2-98,-6-2 910,10 12-1858,-10-10 338,5 8 919,-7-9-1281,5 8 509,-3-6 83,9 11-136,-6-12 304,5 4 223,0-3 166,-4-4 243,3 2 91,-5-6 167,-2-1-16,2 0-405,3 0 127,-5-2-2010,4-1 1418,-6-2-5758,-2 0 5985,-1 0 1,-1 0 0,-2 0 0</inkml:trace>
  <inkml:trace contextRef="#ctx0" brushRef="#br0" timeOffset="75769">10752 14746 25168,'-7'-27'-7898,"5"4"6329,-5 11 81,7-6 1574,0 9-118,0-7 35,0 9 21,0-2-1530,0 5 2109,0-1-365,0 2 329,0 0-1196,0 0-2790,0 8 1800,0 1 1619,0 5 0,0 0 0,0-1 0</inkml:trace>
  <inkml:trace contextRef="#ctx0" brushRef="#br0" timeOffset="76299">10792 14764 24718,'10'15'-5287,"0"-2"3393,1-9 2958,-2-1-4,4 0 114,2-2-34,0 0-15,7-1-1035,-7-10 2352,1 7-276,-6-15-1957,6 7 527,-4 0-173,7-17-907,-9 17 231,9-35-719,-11 23-401,4-14-60,-7 16 593,-1-2-904,-3-7 74,1 7 453,-2-4-289,0 11 692,-11-4-558,0 5 736,-12 0 593,3 8 826,2 4 399,-1 13 790,6-7 238,-5 26-755,7-16 828,-4 38-1331,7-23-460,0 29-955,6-27-447,1 21-1152,18-3-629,5 4 880,6-12 125,28-9 1588,-30-25 583,24 2 277,-25-8 570,0-12 429,22-11 651,-17-1-1084,22-12-837,-30 18-335,8-10-1712,-14 9 204,-3 1-2898,-5-1 1684,-7 7-517,-9-3 2519,-4 4 0,1 2 0,1 3 0</inkml:trace>
  <inkml:trace contextRef="#ctx0" brushRef="#br0" timeOffset="76666">10753 14474 24988,'-15'0'1440,"3"-10"-5171,12-3 1304,0-19 1122,0 3 436,7-3 738,-6 8-256,6 5-497,-2 0-230,-4 0 1067,10-12 782,-10 7-622,12-18 494,-8 17-594,7-7 641,-2 7-666,-3 7 431,3-1 827,0 8-271,0 6 1533,5 1-848,-1 4-146,0 14-1563,-1-10 800,8 33-1784,-4-21 830,13 32-1415,-12-21-598,22 26-105,-20-26 410,18 20 1225,-21-28-1013,10 8 1528,-13-14-810,2 2 157,-6-7-3125,0 2 3292,-2-3 742,0 1 0,-3-4 0,-3-1 0</inkml:trace>
  <inkml:trace contextRef="#ctx0" brushRef="#br0" timeOffset="77932">11281 14421 26428,'12'-22'-1668,"1"9"2293,-1 6 1067,1 7-1444,-2 0 67,0 0 257,3 10-1433,8 5 6,-6 5 90,7 4-365,-9-4-911,-2 2 597,0 2-563,0 11 198,-2 4 1083,-1-1 136,-3 13 450,-3-29-81,0 12 435,-3-22 262,0-2 115,0-3-198,0-2-558,-8-14-194,6-11-40,-12-4-296,13-6 41,-5 8-108,3-12 468,2 8 139,-3-20-84,4 20 265,9-24 488,-7 28 239,13-10 210,-13 20-182,14 3 1571,-9 3-208,20 3-11,-11 12-383,13 8-1324,-5 27-647,-4-12-878,4 22 265,-14-28-1844,2 7 402,-6-12-96,0 0 1371,2 9-96,-3-11 1058,3 9-86,-5-20 113,-1-2-742,0-4 1306,-1-14-182,-1-2-493,0-7 471,0-14-89,0 14-86,0-22 382,0 21 99,0-26-1008,0 21 372,0-31-14,9 34 848,-7-14-557,14 21 1584,-15 1-1507,18-3 1567,-8 5-368,8 3 1075,2 6-431,-5 19-2606,8 10 308,-8 4-1711,-2 4 1302,0-3-1332,-4-5 117,13 30-922,-12-26-144,8 17 1891,-9-22 218,2-1 667,4 5 271,3-1 84,0-3 182,12 0 484,-14-14 361,9 1 128,-12-9 492,1 0 93,0-1-114,14-11 559,-11 0-494,17-13-470,-15 1-892,3-4-241,-8 5-639,-6 0-689,-5 5-288,-1-8-1030,-2 4 256,0-15 77,-1 14 351,-9-24-226,-2 23 195,-12-16 434,7 25 1013,-3-1 212,-1 10 869,7 1 252,-7 15 990,9 4-320,-1 25-583,4-12-83,1 10-956,5-4-165,1-8-828,0 20-246,10-18-1691,10 24 909,1-27 979,7 11 102,-10-21 446,3-3 559,10 0 449,-6-5 154,8-1 796,-10-5-475,11 0-101,1-11-333,7 1 88,-10-3-17,-6-4-2943,4-1 1620,-13 0-1575,15-10 898,-17 13 1080,12-13 1,-10 10 0,5-6-1</inkml:trace>
  <inkml:trace contextRef="#ctx0" brushRef="#br0" timeOffset="78532">12929 14376 23549,'-18'0'1979,"2"0"-810,6-9-2989,3 1 69,1-9 401,4 6 259,9 2 2452,5 5-354,5 2-437,-1 2-390,2 11 657,0 11-677,0 2 1080,8 26-1189,-13-25-1973,6 16-968,-11-19 519,-3 0 361,0-2 1075,-3 13 902,0-15 121,-2 11 383,0-22-552,0 2 97,-6-8 2264,4-11-2346,-10 7 1384,10-19-2183,-7-4 12,5 1 436,-1-9 81,2 15-48,3-1-1602,0 1 2285,10-7-776,0 6 1482,1-4 585,4 4-75,-5 2 110,8 0 441,-2 8 305,-4 5 836,0 4-1798,-3 12-2009,-1-8 1306,3 28-2434,-3-17 542,10 36-882,-8-26-593,6 13-259,-6-18 630,-2-2 1780,5 4-1049,-2-3 1712,2 0-1415,-1-6 1013,-3-6-579,-2-2-529,-1-3 428,-4-1 2319,0-11-1197,-1-4-426,3-13 363,-2 5 1,2 0 0,-1 4 0</inkml:trace>
  <inkml:trace contextRef="#ctx0" brushRef="#br0" timeOffset="78721">13340 14366 30385,'16'5'205,"4"21"-4005,-14-15 1336,5 20 741,-4-17 559,0 3 411,4 5 108,0 0-1573,-1 0-561,-1-2 1387,-5-7-1062,-1-1-4029,-2-6 5761,-10-2 874,-1-13 1,-1-4 0,4-10 0</inkml:trace>
  <inkml:trace contextRef="#ctx0" brushRef="#br0" timeOffset="80219">13255 14203 27687,'9'-21'-2782,"-1"3"1761,-8 14-1221,7-2 3586,1 0-641,0 1-998,3 0-380,-4 3 379,7 1 598,-3 1 46,1 0 798,-4 0-1578,2 0 143,3 9-1143,-2-7 608,6 14-704,-7-14 3174,11 19-2398,-10-13 272,7 13-482,-8-9-126,0 1 1616,1 4-881,10 19 314,-7-10-837,12 26 811,-14-24-826,10 17 628,-10-19-139,4 5 230,-6-13 141,10 8 277,-9-12 157,11 6 276,-14-15 361,7 0 419,-8-4 227,3-1-89,-3-9-591,-3 7 439,7-26-1051,-6 16-959,3-24 364,-5 7-705,0 2-256,-2 0-303,0 11 197,1 1-436,4-3 1628,-3 8 292,5-5 445,-3 11 1104,1-1-239,1 1 439,-3 1-88,3-2-85,0-2-756,0-3-376,0-3-540,-2 2-920,-3 1-75,-1-2-1034,-1 6 117,-8-5-229,6 8 254,-23 1 2015,12 1 706,-14 10 606,11 3 460,2 19-1224,5 6-256,5-4 59,3-2-65,1-13-1831,0 4-155,10-5-1106,-7 4 443,15-3 1361,-7-5 206,14 7 444,-6-12 639,5 2-501,-9-7 948,14-3 413,-10 1 33,17-10 245,-20 6-513,10-13 222,-12 6-1120,15-15 475,-15 6-826,8-4-58,-11 10-94,0-1-406,9-19-64,-9 14-157,9-21 82,-14 24-152,1-11 283,-5 11-529,0-3 159,-2 6-142,0 1 97,-8-1-307,6 4 230,-13-2 1257,5 8 360,-8 0 718,-2 15 688,5-9 186,0 21-889,6-14 791,0 12-626,-2 15-1062,4-1-806,0 7-481,6 0-887,1-10-73,0-1 888,0-5-453,8-6-28,2-9 313,8 0 782,1-9 1243,0-14 902,-4 8-88,-1-17-759,-5 18 568,0-21-216,3 6-513,-3-15-792,1 5-720,-2-7-795,-3 9 241,-1 1 672,-2 5-933,-1 10 1342,0 2 535,1 3 262,-1 2 374,3 13-1502,-2-8 360,5 21-324,1 1-301,2 1 70,4 12-53,-1-15-424,4 5-400,-5-10 1900,-1-6-447,-5-8 1037,1-2 873,-2-2 302,2 0-567,1-8 156,-2 6 889,0-18-2527,-1 8 719,0-17-939,0 6-356,1-3-235,-4 7-74,0 5 153,-1 4-445,0 5 2972,-1 1-2149,0 12 559,0 2-338,8 25-512,1-14-122,0 9 101,-2-19 251,0-2 162,3 6-85,0-8 715,6 5-79,-13-10 798,6-1 861,-6-1 83,0 0-529,0 0-226,2-16-616,-2 12-535,3-26-930,-4 21 167,1-24-516,-2 17-128,0-9 309,0 12 16,2-6 1104,0 6-91,6-5 998,-2 11 1410,11 1 98,-8 14-2162,7-5 1115,-8 19-2212,1-10 544,-1 11-863,8 9-319,-7-12-1139,5 10-702,-2-11 2325,-6-11-1665,4 7 2209,-7-13-1100,-1 2 1782,0-3 0,-2-1 0,0 0 1</inkml:trace>
  <inkml:trace contextRef="#ctx0" brushRef="#br0" timeOffset="80723">14516 13895 31015,'30'37'-5791,"3"0"3889,-6-11 1412,1 0 684,-6-6-33,11 10-80,-9-6 125,14 22-1563,-19-16 1234,-2 4 0,-3 1-466,-4 5 324,-2 0 1,-3-1-338,-4 2 437,-10-4 1,-3-1-151,-4 8 31,-1-15 1,-2-1-145,-8 11-1667,5-13 1,-2 0 2385,-3-1 1,-3-1-187,-7 5 1,-1-1 352,7-8 1,1-2-1,-25 12 1,19-13-1</inkml:trace>
  <inkml:trace contextRef="#ctx0" brushRef="#br0" timeOffset="82387">14536 13327 27417,'16'16'-5912,"-3"-6"4719,-8-5-193,-1-5 3030,-1 0-488,1 0-330,-1 0-207,0 0-619,-1 0 1591,1-6-1179,-1 4 1558,1-3-2584,-1 5 704,0 0 0,-1-3-587,2 2 1221,-2-2-1308,1 3 1459,4 0-1117,-4-8-176,10 6 752,-2-19-1041,3 13 1786,1-12-2053,-7 9 1351,0-5-1134,-3 0-330,0 1 1131,0-1-1575,-3 7 878,0 0-992,-1-4 479,0 5 46,0-6 281,0 8 329,-7-4-268,5 5-232,-5-2 988,1 3 346,4 0-1020,-10 1 1735,8 1-343,-6 1 650,1 1 509,3 0 353,-4 0-736,5 0-373,-6 7 1582,4-6-1529,-6 12-343,4-8 32,1 5-912,-2-3 384,2-1 148,-2-1 313,2-2-176,1-1-335,1 1-263,2 0 0,-1 2 0,2 2 0,1-1 0,-2 7-1362,3 6-503,0 2-62,0 1 119,1-5 639,0-2-252,8 12 495,2 5-301,6-1 245,3 3 331,-5-18 583,3 3-54,1-1 188,-2-6 252,5 4 642,3-5 445,3-3 161,9-1 136,-6-4-234,-3-2 63,-8-1-90,6-12 284,-7 9-969,11-18-1261,-13 7-1084,7-10-201,-9-2-1236,0-3 1099,-7 10-350,-4 0-665,-3 11 2406,0 1 1,-10 0-1,-1 1 1</inkml:trace>
  <inkml:trace contextRef="#ctx0" brushRef="#br0" timeOffset="88567">4586 8939 22380,'-14'2'4913,"27"-14"-5518,-5 8 1789,20-12-897,-13 13-131,-7 0 151,6 0-1480,3 0 65,-10 1 553,12-1 673,-8-1 1,-4 3 0,1-1 0</inkml:trace>
  <inkml:trace contextRef="#ctx0" brushRef="#br0" timeOffset="88865">4823 8953 22740,'17'0'-2069,"5"0"2069,-16 0 0,5 0 0,-7 0 0</inkml:trace>
  <inkml:trace contextRef="#ctx0" brushRef="#br0" timeOffset="89091">4995 8966 22290,'19'-17'1382,"-3"3"-1020,-5 8 594,4 0-171,-8 4-762,6-1-2305,-2 1 2260,-7 2 1,4-1-1,-8 1 1</inkml:trace>
  <inkml:trace contextRef="#ctx0" brushRef="#br0" timeOffset="89867">6081 8935 25258,'20'6'-1483,"-4"-1"884,-6-5 1570,-2 0-317,1 0-338,3 0-90,-2 0-57,4-10 26,-6 8 850,1-7-4544,14 2 3285,-13 5-535,10-5 836,-13 7 0,-2 0 0,2 0 0</inkml:trace>
  <inkml:trace contextRef="#ctx0" brushRef="#br0" timeOffset="90069">6437 8964 23189,'25'0'1170,"11"-7"-473,-14-2-55,3 0-463,3-5 1,-17 12 0,11-6 0</inkml:trace>
  <inkml:trace contextRef="#ctx0" brushRef="#br0" timeOffset="90239">6765 8915 21930,'23'0'0,"-4"0"0,-13-5 218,2 4-38,-1-3-605,4 0 579,-5 2 0,1-3 0,-4 4 0</inkml:trace>
  <inkml:trace contextRef="#ctx0" brushRef="#br0" timeOffset="90406">6959 8875 23549,'56'-7'-193,"2"5"1,-4-12 0,-11 7 0</inkml:trace>
  <inkml:trace contextRef="#ctx0" brushRef="#br0" timeOffset="91169">9268 8823 29486,'27'1'24,"-2"0"-109,-12-1 100,-4 0-42,0 0-5058,5 0 3946,-6 0 1144,15 0 1,-13 0 0,5 0-1</inkml:trace>
  <inkml:trace contextRef="#ctx0" brushRef="#br0" timeOffset="91354">9536 8868 23009,'20'1'-501,"7"0"523,-12 0-1459,14-14 2434,-17 10-1409,17-21 496,-19 21 0,10-8 0,-12 9 1</inkml:trace>
  <inkml:trace contextRef="#ctx0" brushRef="#br0" timeOffset="91516">9803 8805 21840,'20'0'990,"-2"0"-451,-2 0 900,11 7-2103,-9-5 631,6 5-2970,-8-4 2216,-8-2 909,14-5 1,-15 2-1,7-6 1</inkml:trace>
  <inkml:trace contextRef="#ctx0" brushRef="#br0" timeOffset="91683">10121 8811 23369,'17'7'-2682,"-2"-6"3994,14 6-1576,-15-7-1604,32 0 1702,-30-7 431,14 0 1,-20-2 0,-1 4-1</inkml:trace>
  <inkml:trace contextRef="#ctx0" brushRef="#br0" timeOffset="96976">559 16004 28047,'37'-23'1721,"1"3"-919,-9 10-358,7 2 1,0 0-192,-5 3-71,23 12 1,-2 5-506,-26 2-126,11 28 1,-5 6-1283,-22-13 1073,-5 10 0,-3 14 0,-1-10-1215,-3 3 935,-5 10 0,-4 5 376,-5-9 0,-2-5 123,8-20 0,0 0 284,-8 17 0,-1-2 1335,1-3-20,9-25-96,-6 14-115,23-32 83,2-8 579,13 4-282,24-18 373,-19 13-301,18-11-1277,-13 5 0,-1 1-124,0 0 0,0-1 0,2 1 0,16-1 0,-26 6 0,21-5 0,-16 6 0,-16 4 0,12-2-1610,-20 4-3942,-7 0 5383,-3 0 0,-7 0 0,0 0 0</inkml:trace>
  <inkml:trace contextRef="#ctx0" brushRef="#br0" timeOffset="97283">1508 16188 27957,'14'-8'-4910,"3"5"4635,-10 7-712,4-1 1,-1 19-1,-3-9 1</inkml:trace>
  <inkml:trace contextRef="#ctx0" brushRef="#br0" timeOffset="97450">1680 16417 26877,'4'18'-1960,"-8"-7"0,3-29 0,-6-10 0</inkml:trace>
  <inkml:trace contextRef="#ctx0" brushRef="#br0" timeOffset="108352">2576 16503 27417,'19'-4'1888,"-2"-3"-448,-12 3-1436,2-3-887,-1 0 396,4-6-172,-2 2 97,1-7-40,1 0-479,0-4-404,-1 1 300,-2 3 478,-4 5-340,0 3 385,-2-5-356,0 7 413,-1-3-248,-9 4 419,-4 5 887,-7-2 35,-1 3 803,0 13 287,6-9 408,-5 27-976,6-10 277,-3 19-702,6-11-1024,2 0-76,5-9-538,0 7-638,2-7 132,1 12 619,0-14-133,10 12-261,1-15 479,10 7 298,-3-15 1002,10 1 290,-1-5 222,1-1-1145,10-13 1460,-6 0-676,10-13 426,-10 7-990,-2-2 457,0-2-325,-7 5 0,7-6 1,-9 5-1</inkml:trace>
  <inkml:trace contextRef="#ctx0" brushRef="#br0" timeOffset="108683">3185 16193 23549,'2'-25'-4640,"-1"3"2936,-1 9 727,0 0 229,-10-10-596,8 4 835,-15-7 142,15 7-1338,-11 0 1656,1-12-724,1 12 516,-9-9 84,9 18 1083,-3 1-85,-1 6 731,3 1-17,-4 2 502,2 10 710,-2 15-1139,-3 26-637,8-4-542,0 8-556,9-2-1028,1-11 506,0-6 0,1 0-943,0 7 386,9-4 1,0 0-624,-4-1 429,24 15-282,-26-30-535,18-3 939,-3 7 187,3-11 862,3 3 450,-11-12 0,1-4 0,-1-1 1</inkml:trace>
  <inkml:trace contextRef="#ctx0" brushRef="#br0" timeOffset="109069">3523 16181 22740,'8'-21'-2636,"-2"2"1456,-5-3-201,0 5 497,-1-8 159,0 8 233,0-2 55,-8-17-1544,7 11 1389,-16-19-309,7 25 403,-9-11 330,3 17 505,0-4-31,4 10 745,-11 1 466,9 3-59,-8 2 775,5 13 353,6 2-862,-2 9-771,8 0-468,3 11-710,1-6-797,1 14-17,0 9-420,10 11 433,-5-21 0,1 1 142,6-7 1,0-2 68,-3 0 0,1 0 256,8 9 1,0-1-196,3 11 345,-1-6 0,0-2-772,-1-6 525,-2-8 0,1-2-104,-2-3-860,8 9 272,-16-25 1529,0-1 1,-6-6 0,-1-2 0</inkml:trace>
  <inkml:trace contextRef="#ctx0" brushRef="#br0" timeOffset="109321">2803 16490 25078,'-18'0'1709,"35"0"-1529,-2 0 90,43-9 563,-26-4-314,5-3 0,2-2-12,4-8-389,-9 8 1,-1 0 399,4-3-83,0-2-222,15-7-469,1 2-243,-2 2-1035,-18 12 0,-2 1 761,-2 3 263,14-3-50,-25 9 499,-2 2 0,-2 2 1,0 0-1</inkml:trace>
  <inkml:trace contextRef="#ctx0" brushRef="#br0" timeOffset="110066">3917 16392 22920,'0'-25'-5936,"-8"5"1984,7 1 2973,-7 5-28,1-8 200,-1 6 343,-1-4 117,-5 7-579,2-3 804,-8 2 1479,3 3-608,0 5 829,4 5 651,2 1 379,-1 11 187,-1 8-1539,-2 31-832,8-10 0,2 1-626,-4 23 71,7-19 1,1-4-814,1-9-466,8 5-611,3-2-160,0-16 506,4 6 699,-14-18 52,12-3 1728,-4-2 54,4-2 558,-2-9 404,-1 7 862,11-28-1005,-8 14 66,17-17 125,-19 14-1995,5 8 1034,-8 5-761,-1 6-213,5 0-238,0 0 694,1 10-1399,12 8-181,-13-4-102,10 6-1189,-13-18 604,-1 3 1,5-1 384,-4-2 697,4 2 1253,-5-4 1,0-10 0,0-4 0</inkml:trace>
  <inkml:trace contextRef="#ctx0" brushRef="#br0" timeOffset="110349">4233 16246 22290,'1'-19'-5784,"-1"3"4150,0 7 1960,0 4 85,-10 1 936,-2 3 443,-8 12-1,3 12-1954,1 3 1401,3 8-411,3-11 299,3 2-646,0 16-923,3-9-665,0 10-767,3-12 783,0 9 29,10 0-240,1 4-361,1-15-1323,8-5 1625,3-14 1057,1-2-416,12-5 1086,-17-14 680,20-3-525,-19-14 1,11 5 0,-16 0-1</inkml:trace>
  <inkml:trace contextRef="#ctx0" brushRef="#br0" timeOffset="110815">4422 16358 25168,'16'-14'815,"0"7"731,-15-7-4975,5 1 2615,-3-4-531,1-3 429,-2 7 184,-2-2-826,0 2-153,0-4-522,0 5 2281,-9-3-950,0 9 1253,-10 1 565,0 4 464,8 11 816,-11 6-205,13 16-1081,-9 9 93,11-5-92,2 3-820,5 15-1175,0-19-327,12 27-550,2-37-348,19 13 1697,-10-24 226,13 2 397,-9-13 137,17-14 1267,-8-2-858,4-20 518,-18 11-473,-4-7 13,-4 3-603,-5 6 1,2-23 0,-6 4 0</inkml:trace>
  <inkml:trace contextRef="#ctx0" brushRef="#br0" timeOffset="111149">4611 16235 25708,'15'17'-6180,"-2"6"3358,7-21 5311,11 32-3353,-10-20 853,9 21-324,-15-16-149,4 10-1361,-7-6 1464,3 9 233,-7-10-1734,-1 0 1966,-1 13-743,-3-6 522,-8 1 681,-5-16 865,-7-22-250,0-9-464,8-6-835,-3-2 115,11-8 296,-4-5-314,5-13-323,11 11-251,-8 1 45,21 12 1907,-6-11 250,6 10 315,6-16-1178,-12 22 276,8-10-283,-14 18-761,2-1 330,-7 9-1317,-2 0-375,0 2 1484,-2 1 0,-1 2 0,0 0 0</inkml:trace>
  <inkml:trace contextRef="#ctx0" brushRef="#br0" timeOffset="113431">5851 15782 27867,'-6'20'-2750,"0"-2"1593,6-4-339,0 2 652,0 15 371,7-3-406,-5 14 647,5-8-1471,-7 5 1176,4 23-102,-3-13 557,6 12 0,1 1-172,-3-6 135,3 1 0,0-3 182,-1-17-613,6 19-449,0-17-348,1-4-2220,8 1 1952,-10-24-801,12 3 2237,-13-14 618,6-12 0,-3-8 0,2-13 0</inkml:trace>
  <inkml:trace contextRef="#ctx0" brushRef="#br0" timeOffset="114115">6155 16368 24808,'9'19'-6956,"0"-4"4727,-4-15 5133,5 0-1126,-2 0-653,3 0-231,8-22-505,-7 10-492,10-27 1770,-12 20-407,3-23-2223,-8 20-299,1-18-146,-5 22-180,-1-8 115,0 13-20,-11-2 260,8 8-358,-17 2 2101,18 1-1281,-16 3 2028,7 0 228,-6 11 714,2-7-5,4 23-952,-6 9 439,7 2-2011,-6 26 1340,11-2-2229,1-10 67,4 4-767,0-31 175,11-2 446,2 2-92,1-8 885,15 3 459,-17-11 297,45-2 879,-29-14 754,20 5-458,-25-19-159,-1 11 701,18-32-885,-13 17-1046,-3-1 1,1-2 579,3-14-932,1-1-828,-6 1 418,-10 14-4,-1 1-575,-3 1 567,1-5 103,-5 10 300,-1-5-120,-3 16-155,-1 1-271,-11 8 1461,9 11-586,-17 3 1390,11 13-1428,-6 3 668,8-4-392,1 7 12,5-9-155,0 0-1222,9-1-145,-7-10-869,26 8 2046,-17-10-539,26 8 1111,-18-9 174,24 10 296,-21-9-44,13 6 1049,-16-4-903,-4 0-1243,-1 6-399,-8-4-3036,-4 15 1464,-14-13 1303,9 10-2131,-21-8 3326,8-5 1,-13 3 0,-3-6 0</inkml:trace>
  <inkml:trace contextRef="#ctx0" brushRef="#br0" timeOffset="116232">7492 16116 27057,'20'17'-4872,"6"-3"4113,-11 8-1295,8 3 1439,-3 1-154,-3 3 88,-7-6 6,1 15-1376,-4-8 1649,-1 25-333,-4-22 1254,-1 28-484,-1-32 275,0 10 217,0-25 298,0-4-279,0-3-298,-7-3 1353,6-15-1974,-6-21-434,7-16 537,0-3 90,10 5 339,-7 12-190,15-13 646,-7 12-2577,7-21 2067,-2 25-158,5-23-107,-11 29-864,8-14 244,-12 27 1020,2-1 1,-5 9 0,0 1 0</inkml:trace>
  <inkml:trace contextRef="#ctx0" brushRef="#br0" timeOffset="116640">7855 16369 23459,'6'19'-7635,"0"-3"4735,-3-12 3122,2-1 893,4-1 53,1-1 43,1-9 204,7-4-1093,-10-12 942,7-4 427,-8-5-1340,-1 6-560,-3-8-661,-2 17-237,0-18-492,-11 20-92,1-6 499,-10 17 1766,3 16 1273,0-7 560,0 40-1740,2-12 306,3 17-493,5 6-42,3-20 1,3-1 381,12 16-1530,-7-14 1,4-5-1667,13-11 434,17 4 1642,-15-16 133,14 0 611,-13-8-311,-1-12 1351,11-5-1073,2-17 679,-1 5-1648,-13 3 1,-1-1 706,-2-4 0,8-16 0,-18 21 1</inkml:trace>
  <inkml:trace contextRef="#ctx0" brushRef="#br0" timeOffset="117482">8127 15735 25618,'-6'34'-2672,"1"-2"1239,5 0 220,-1-3 529,1 9 890,0 8-457,10 7-247,0 3-1278,2-1 1118,7-13-207,-10 2 537,9 1-417,4 17 88,-6-15 361,-1-10 0,0-1-42,2 1 250,2-5 0,0-3 166,1-4 428,12 7-122,-5-23 1206,6-4 297,9-14 678,-7 7-126,7-21 112,-12-1-648,6-10-427,-12-1-807,-6 7-895,-8-13-683,-5 13-893,0-23 233,-16 26-1293,-3-12 589,-12 12 874,4 2 466,-10 5 549,16 13 1303,-12 0 298,17 21 253,-5 16 289,9 3-1252,3-1 0,1 0-441,0-3 173,3 19-856,11-17-928,-1-3-492,2 0 35,3-10 669,-13-9 492,14-5 601,1-2 923,0-12 726,9-6 613,-15-6-596,14-16 364,-14 16-535,8-11 139,-11 17-1070,0 2-166,4 1-348,1 5 581,0 2 1268,5 14-2250,-1 3-13,-1 0-165,0 8-513,-5-18 1154,0 17-2124,9-12 582,-8 3-1162,11-5 2061,-13-6 1238,5-9 303,-7 7 881,1-22-2596,-4 13 1552,-1-15-1847,-1-6 820,-2-7-948,0 0-94,-1-12 319,-10 9-917,8 0 2412,-14 6-356,15 3 991,-9 7 1411,9-3-2158,-2 27 795,3 18-856,0 11 450,8 8-897,1 2 530,1-5-699,3 10 497,3 15-513,5-10-1022,0 10 314,-4-21-243,8 0 1092,-10-14-1616,12 12 1485,-13-18-1156,0-3 2172,-6-7 0,-4-14 0,-3-6 0</inkml:trace>
  <inkml:trace contextRef="#ctx0" brushRef="#br0" timeOffset="117684">8668 16211 28856,'31'10'-2221,"14"-1"2140,-22-9 747,27 0-537,-24 0-1752,39-8 989,-35-1-996,4 2 1,1-2 822,-2-3 1075,13 2 0,-18 6 0,-3 1 0</inkml:trace>
  <inkml:trace contextRef="#ctx0" brushRef="#br0" timeOffset="117870">9334 16269 25798,'10'30'-7289,"-1"-2"5819,3 11 468,-4-14 475,3 14-9,2-6-26,-5-13 68,7 13-2192,-9-21 1716,5 7 386,-7-12-3818,2 0 3077,-6-15 1316,-9-6 1,6-7-1,-6-2 1</inkml:trace>
  <inkml:trace contextRef="#ctx0" brushRef="#br0" timeOffset="118022">9174 16001 25888,'19'-21'-668,"-4"-1"-268,-5 11-979,5-7 1086,-10 12-870,13-6 1935,-9 9 1,8-1 0,-2 3 0</inkml:trace>
  <inkml:trace contextRef="#ctx0" brushRef="#br0" timeOffset="118722">9521 16239 23639,'9'28'-6000,"13"32"3272,-8-26 2349,1-1 1,1-2-243,4-5 650,8-2 355,-6-10 302,-1-8-1232,1-6 2599,-7 0 57,6-10 206,-5-3-586,-5 0-647,2-29-934,-10 26-580,0-26-932,-3 22-359,-12-7-825,-20-5 453,3 5 1361,-1 11 1,0 3 158,5 4 956,-20 0 441,27 9 1349,-4 0-486,4 30 50,10-18-654,5 23-1379,15-30 304,10-2 358,4-15 658,-4 1-376,13-12-215,-12 13 928,26-5-98,-24 14 569,13-5-383,-21 6-451,-1 10-2364,3 7 313,0 13-1108,3 15-473,-9-14 51,-2 5 657,-8-17-186,0 4 346,-1-6 1003,1 4 422,-2-7 556,0-4-1230,1-1 627,-2-19 324,1-18 166,-1 1-200,0-28 350,0 32 168,11-22 295,-9 24 314,18-7 761,-5 5-483,5 6 587,1-2 258,-1 8 564,-4 5 192,12 12-1879,-14-3 171,6 21-2128,-10-10-235,4 23-1113,-5-11 72,7 18-740,-7-19-443,6 12 1116,-1-13-1060,7 3 2497,-5-11 212,0-4-1773,-6-8 2958,-1-1-168,1-1 131,-4-2 0,-1 0 0,-2 0 0</inkml:trace>
  <inkml:trace contextRef="#ctx0" brushRef="#br0" timeOffset="119650">10377 16146 7630,'0'-5'0</inkml:trace>
  <inkml:trace contextRef="#ctx0" brushRef="#br0" timeOffset="120782">10377 16141 23729,'15'0'1259,"-2"0"-989,-11 0 0,-1 0 90,1 0 180,-1 0-540,5 0 0,-4 5-1922,5-3 1899,-6 7-1523,1-7 348,-2 2-398,6-2 1014,-5-1-611,8 0 914,-7 0 2131,3-1-1709,-3 0 1673,0 0-439,-1 0 220,0 0-836,1 0 523,-1 0-916,1 0 62,0 0-190,-1 0-150,2 0-90,-1 0 0,1 0 90,-1 0-90,0 0 0,0 0 89,0 0-89,0 0 90,0 0-90,2 0 0,-2 0 0,2 0 90,-2 0 0,1 0-90,-2 0 270,1 0 540,-1-5-2239,-6 3 894,0-3-1174,-4 5 1709,3 0 0,-3 8 106,0 0-68,-1 2-82,1 3 952,3-7-322,-5 16 285,5-11-1420,-5 14-220,7-15-120,-2 7-206,4-9-93,0 5 230,2-7-505,0 2 524,0-4-108,9 2 649,-7-3-728,18 2 1686,-7-4 428,14-1 266,-6 0 68,3 0 5,2 0 179,-5 0-339,23 17 209,-23-13-1171,10 23-889,-18-25 718,3 26-1742,-8-18 331,2 16-668,-8-12 307,-1 0 378,-12 14 398,9-12-393,-16 12 262,6-18 559,-4-1 1406,-13-6 225,8-2-83,-12-12-791,7 8 0,-2-20 0,-1 9 0</inkml:trace>
  <inkml:trace contextRef="#ctx0" brushRef="#br0" timeOffset="122268">2013 17499 21930,'0'17'-5126,"0"-4"4077,0-9 524,0 1 156,0-2 214,4 1 163,-3-2-623,2-1 628,-3 1 166,6 2 334,1 4-455,3-1 449,-1 2-458,-2-4 507,1 1 489,1-1-1359,6 1 1197,-2-2-229,5 0 701,2-3-264,2-10 1181,6-3-391,-5 1-186,2-9-622,-6-1-669,1 0-182,0-8-549,-10 21 554,4-10-1260,-9 16 1078,1-6-861,-3 21-1097,1 15 262,0 4 847,0 5 1,0 1-595,2 2 353,-2-5 1,1 0-504,2 4-1059,0 2 1011,2-2 1566,1-6 0,0-1-407,4 6 105,-1-5 1,0-2-588,-2-8 324,6 7-170,-10-18 138,1 1-229,-4-8-481,-1-1 1080,0-2 175,-1-1 337,-1-11 1,0 7 0,-1-8 0</inkml:trace>
  <inkml:trace contextRef="#ctx0" brushRef="#br0" timeOffset="122599">2311 17549 23009,'12'-15'190,"16"-6"996,-15 13 69,25-11-322,-5 9 188,22-2-775,-16 6 129,6 3-173,-15 12-234,-9-6 25,9 16-1395,-16-5-595,2 23-996,-11-10 562,-2 11 262,-3-15 351,-14 3 1573,10 1-291,-17-2 0,-3 0 1070,8 6-810,-9-5 1,-2-1 1665,-2-3-1986,-1-2 1969,-8-7 319,20-9-1784,-10-2 0,19-14 0,-1-3 0</inkml:trace>
  <inkml:trace contextRef="#ctx0" brushRef="#br0" timeOffset="123968">2693 17487 22470,'22'0'1080,"-2"11"-3025,-7-9 2960,1 18-2971,6-8 1641,-4 5-498,6 2 548,0 1-838,-5-2-202,13 13 1124,-8 0-1090,0 0 1612,-2 11-1457,-11-7 673,-1 11-107,-5-11 338,-13 11 513,8-28-304,-18 10 1010,11-24 1013,-9-1 6,6-17-1740,5-6-768,3-9 188,14-12 90,5 1 317,5-2-422,-2 10 1,1 0-958,1 0 493,12-16 1973,-16 27 692,0 1-245,-1 4-476,8 1 414,-8 8 441,10 1-804,-11 18-1852,3 3-235,-5 0-418,-1 9-758,-3-14 437,3 11-805,-2-2-376,5-6 945,-5 5 1226,10-10 1197,-8-1-37,6-4 1420,-6-3-144,1 0 307,6-8 634,-1-6-1115,6-8 483,-4-5-1709,-6 5 109,-4-1-1252,-5 5-538,-1-10-173,-2 7-861,-1-14 434,-9 17-239,-4-13 190,-11 20 1774,-3-4 214,5 13 997,-6 15 1280,13-10-283,-4 26-690,7-15 1063,-1 29-1157,6-1-1605,-1 2 95,6-2-1126,1-13-737,1-2 252,14-2 282,2 5-242,7-11 1470,8 6 325,-11-15 357,29 0 600,-22-7 291,15-2 32,-20-14 589,0 10 76,6-27-1913,-1 12 912,-1-11-2584,0-12 939,-15 19-296,2-12-381,-10 8-642,-1 8 204,-2-18 487,-7 19-1183,5-14 1171,-12 18 459,13-4-1,-10 9 2224,9 2-1490,-2 14 1749,12 6-1819,3 7 746,-1 3-935,18 11 236,-17-5-182,16 11 14,-5 4 463,-4-11-754,-3-2 0,0 1 533,-1-3 172,5 12 238,-13-25-642,-1-2 546,-2-5-293,-1-1-98,-2-6 173,-9-12 446,-3-13-534,0-3-318,-3-27 345,13 25 444,-3-16-237,5 8 155,0 1 97,9-7-68,-7 12 248,17 6 1373,-16 10-1028,14-1 826,-9 2-265,8 3 622,-4 4 239,4 15-2181,-7-8 822,7 17-2332,-7-4 685,6 3-1065,-3 15-124,0-17-383,3 16-512,-1-15 2105,8 3-144,-3-8 1260,0-3 794,-5-6 13,4-1 848,-4-1-230,3-1 268,-7-11-515,0 8 192,3-30-1494,-6 20-188,4-27-853,-9 21-625,0-14-73,-2 6-211,-12 2-395,0-4-596,-14 13 2588,-2-2-304,6 10 963,0 5 898,-1 13 694,10 8-538,-6 17 175,13-3-623,2 32-1417,2-30 227,6-1 0,5 0-1388,14 4-265,4-1-672,14-5 1298,-18-16 615,30 1 991,-24-11 458,15-1 382,-20-4 683,0 0-217,8-12 566,1 0-625,-1-13-1683,0 2 104,-13 0-1649,0 2 351,-9 7-1875,-6 1-436,-3 1 279,-14 5 2604,-1-7 0,-8 8 1,1-1-1</inkml:trace>
  <inkml:trace contextRef="#ctx0" brushRef="#br0" timeOffset="124266">3106 17198 22920,'-4'-18'-7661,"1"1"5817,2 11 702,11 2 4565,7 2-2025,16 13-2275,8 12-97,-4 1 705,-7 1 0,-1 1 0,1 0 0,17 15 1</inkml:trace>
  <inkml:trace contextRef="#ctx0" brushRef="#br0" timeOffset="124832">4732 17429 22380,'-17'10'2875,"3"-3"-1615,7 0-903,4-6 1205,-2 10-2815,3-7 764,-1 1-158,3 1-267,-1-4-674,1 5-222,9-2 1102,-7 2-1660,16 2 2603,-3-2-220,24 6 342,-9-8 770,25 2 77,-13-6 249,0 0-347,-3-1 1017,-15 0-1174,-2 0-248,9 0-353,-14 0-2001,11 0-796,-22 0-106,3 0 2565,-7 0 1,-1 0 0,0 0-1</inkml:trace>
  <inkml:trace contextRef="#ctx0" brushRef="#br0" timeOffset="125691">5344 17640 23819,'11'15'-5823,"0"-2"4082,-5-11 3163,0 0-629,5-1 317,3 0-204,-1-1 17,13-20-748,-11 15 2399,7-28-1297,-7 14-851,-5-5-701,5-18-353,-9 21-415,-1-19-366,-4 22-387,-10-7-1215,-1 9 1588,-1 4 62,-21 6 1761,19 14 1150,-25 10 305,23 5-597,-5 7-28,6 10 365,4-7-1218,3 2 0,4 5-362,6-2 1,2-1-628,-5-4 0,1 0-1439,23 27-869,-15-42 1208,20 0 1096,-11-8 612,8-1 385,-7-8 987,1 0-517,17-14 1122,-14-2-369,20-14 101,-26 5-2291,7 0 893,-4-3-448,-5 6-365,3-6-198,-7-1-858,-3 1 276,-1-5-71,-3 11 512,-2 6 182,-1 9 9,3 2 1218,-1 2 957,4 1-60,-1 14-1450,11 11-534,-7 3-236,7 5 171,-9-10 64,0-1-1324,3 15-542,-5-13 307,1 9 2491,-4-15-259,-2-6-242,0-1-497,0-15 795,-1-22 218,0 3-567,0-22 96,0 22 404,0-17-64,9 9 513,0 0 314,7-5-124,-2 20 785,-2-5-475,-6 16 1569,10 10-1632,-11-2 30,12 17-1766,-10-4-632,8 18-353,-8-8-401,7 8 268,-6-13-905,0-1 429,-1-2-93,-3-7-1451,3 4 2615,-4-8 376,3 2 234,-3-5 733,-1-1 0,2-2 1,-2 1-1</inkml:trace>
  <inkml:trace contextRef="#ctx0" brushRef="#br0" timeOffset="126182">6476 17358 23189,'11'-20'-1553,"-1"-7"430,-6 4 254,-2-1-81,-1-5 50,-1 11 258,0-2 92,0 6-776,0 2 793,-10-7-529,-2 9 1163,-9-6 141,5 13 892,-5-1 239,8 4 313,-6 10 493,6-7 243,-10 41-829,9-24-1108,1 12 0,2 3-40,3 1-1144,-1 16-148,4 9-584,2-12-475,1 16 951,1-23 1,2-2-61,9 9 396,-5-6 1,3-1-426,16-2 129,-5-2-185,1-11 413,-7-12 285,0-2-768,5 1 763,-11-7-2370,7 1 2334,-11-8 619,0-10 1,-1-4-1,-2-9 1</inkml:trace>
  <inkml:trace contextRef="#ctx0" brushRef="#br0" timeOffset="126618">6053 17556 28676,'18'8'-3064,"9"-6"3746,-16 5-2443,12-7 2626,4 0-289,-5 0-164,8 0-193,-7 0-579,1 0 519,22-7-163,-15 5 548,27-5-1109,-30 7 25,31 0 450,-28 0 90,18 0 180,-15 0 0,-1 0 52,6 0 9,-13 0 234,-6 0-205,-6 0-90,-5 0 0,1 0 0,-6 0-90,-1 0-180,-2-12-1339,-1-3-89,0-7-169,-9-7-603,0 10 82,-11-11 184,5 13 337,-2-4-18,3 9 1779,0 3 330,-2 3 410,-5 2 1093,0 12 1109,1-5-857,-3 42-1164,12-26 24,-2 31-1552,7-15-1311,3-7-1110,0 26 857,3-27 1457,0 20 1,7-23 0,2 5 0</inkml:trace>
  <inkml:trace contextRef="#ctx0" brushRef="#br0" timeOffset="128816">5376 17629 25978,'42'0'629,"0"0"-359,-9 0-180,30 0-90,-10-10 209,-15 9 0,0-1-143,21-18 613,2 12-420,3-10-19,-19 9 1,0-1-31,-12 3 0,2-1-2,19-4 1,-1 1 98,4-1-250,-8 5 1,-1 0 199,-6 2-662,14 1 375,-38 4-452,-6 0 63,-5 13-2098,-4 1 135,-17 8 1406,1-1 63,-30 8 922,-8 1 96,15-10 0,-2 0 141,6-5 0,0-2 71,-1 0 1,-1-2 937,-13-1 1,1-2 1059,-18 2-1886,21-6 1,-6 0 0,4-2-97,9 0 0,2-2-564,-9-5 0,2 0-484,0 2 6,25-8-1136,6 3-17,6 0-722,17-2 2573,17-8 301,9 10 238,14-12-38,-17 11 1,2 0 80,24-5-64,-16 5 0,6-1 0,-4 1 354,-8 1 1,1 1-46,16-1 1,8-1 0,-8 2-804,-19 2 1,-1 2-133,29-2 0,-2 1-171,0 3-297,-6 13-245,-17 2-282,-27 0-1763,-17 26 837,-9-25 954,-30 32 608,7-29 692,1-4 0,-3-2 306,-12 0-105,15-5 0,-1-1 361,-16 0 23,14-5 0,-3 0 18,-1 1 1,-1-2-489,-10-5 1,1-2-272,13 1 0,2-1-800,-25-8-350,24-4 158,16 9-159,28-5 263,9 6 1548,43 0-147,-19 7-263,10-2 0,3 0 315,6 0-333,-12 1 1,-1 0 761,5 0-69,-2 0-497,-16 1 1,1 0-1244,31-2 32,-3 1-2645,0 1 2115,-25 1 351,-3 1 876,-13 0 1,-11 0-1,-2 0 1</inkml:trace>
  <inkml:trace contextRef="#ctx0" brushRef="#br0" timeOffset="129266">7576 17397 25168,'3'-31'-4745,"0"6"2854,-3 5 672,-8 3-241,-3-15 514,1 11 579,-14-17 241,14 22-1734,-20-6 2134,12 11 175,-7 1 446,7 6 1287,-14 2 200,13 16 335,-11-2 258,18 15-1524,1-3-491,-3 40-1000,5-19-199,4-8 0,1 2-231,3-4 0,0-1-243,0 3 1,2 1-273,4 9 1,1-1-322,0-11 0,0-2-76,8 22-415,7-23 795,-6 2-359,6-11 189,2 5 300,-11-16-1901,3 1-54,-6-8 3282,-5-15 0,0 9 0,-4-12 0</inkml:trace>
  <inkml:trace contextRef="#ctx0" brushRef="#br0" timeOffset="129448">7037 17599 29216,'35'10'-1511,"-1"-3"1039,-11 0-53,1-5 917,14 5-583,6-7 212,0-11 82,-3 9-1873,-13-8 1631,8 2-391,-9 6-16,6-10 293,-12 11-371,-2-4 711,5 1 1,-7 3-1,4-4 1</inkml:trace>
  <inkml:trace contextRef="#ctx0" brushRef="#br0" timeOffset="129631">7662 17610 25528,'10'28'-6801,"8"22"4218,-8-25 1483,10 26 240,-12-31 211,7 20 205,-7-21-541,4 12-1866,-7-18 2071,0-2-5322,-3-5 6112,-11-16 1,6-5 0,-7-11 0</inkml:trace>
  <inkml:trace contextRef="#ctx0" brushRef="#br0" timeOffset="129770">7571 17417 25348,'19'-4'1396,"2"2"-1698,-13 1-1554,12 1 793,-7 0 1111,8-3 1,-8 0-1,6-1 0</inkml:trace>
  <inkml:trace contextRef="#ctx0" brushRef="#br0" timeOffset="130082">7863 17102 28047,'-7'53'-3744,"2"2"2161,5-20 1206,10 23-692,0 1 626,-1-18 0,2 1 15,-1-8 0,0-1 72,0 9 0,1-1-1913,11 19 952,-4-3-628,6-3-246,-10-29-84,18 9 1298,-16-23-766,12 1 1794,-16-11 398,8-16 0,-10-6 0,5-15 0</inkml:trace>
  <inkml:trace contextRef="#ctx0" brushRef="#br0" timeOffset="130366">8291 17422 28676,'-27'31'-680,"9"-2"-479,5-9 749,11 2-1354,-4-10 1612,6 3-1142,0-5 391,0 1-603,12 4-73,9 3 762,10 4 36,5 0 1271,-11-5-560,2 1 867,-11-4 367,-1 11-1592,-7-7-1325,-17 16 1290,-9-19 64,-18 12-648,3-17 257,-29 0 1376,29-7 463,-17-1-642,27-2 1,5-11 0,1-2 0</inkml:trace>
  <inkml:trace contextRef="#ctx0" brushRef="#br0" timeOffset="176889">9467 17323 29396,'-25'-15'-3935,"-7"1"3200,13 13 1804,-6-1-566,11 2 148,-3 0-70,-12 0-280,9 0-211,-11 8 1456,16-6-378,-2 15-1173,-2-6 627,4 4-696,-2-1 159,8-3-337,0-1 94,1 2-940,1 0 194,3-2 75,2 0-795,2-7 102,0 1-160,10 0 1037,2 6-528,13-1 997,1 9-367,-3-6 454,16 14 61,-18-11 467,23 26-214,-29-22-802,9 22 114,-21-23-131,-1 24 248,-14-20 669,9 13-496,-32-13 1775,19-6-235,-42 8 1019,28-15-669,-31 0 99,22-7-1202,-9-13-1274,15 8 1022,6-15-5479,10 9 2154,9-9-727,-1-2 3285,21 4 1,-9 0 0,9 4-1</inkml:trace>
  <inkml:trace contextRef="#ctx0" brushRef="#br0" timeOffset="177565">9832 17549 23189,'22'4'1175,"-5"-1"-1391,-9-3 943,-2 0-3,0 0-361,5 0 128,-5-8-694,3-2 220,-7-9-1068,1 4 209,-3-2-595,0-3-159,-8 4-439,6-6 516,-13 7 380,4-12-735,-7 11 1867,-7-17-326,3 20 1037,1-2-156,-2 10 1264,10 4-166,-5 11 675,8-8 651,-2 32-2406,4-17 669,-4 37-1316,7-20 187,2 5 0,0 1-1074,2 4 399,0 2 0,0-2-1432,1-9-170,9 30 1246,2-43-466,8 13 576,1-21 1020,-5-3-16,-2-5 473,-3-5 611,-2 0-743,10-13 1276,-7-8-677,12-18 246,-11 2-1259,4-3 369,-4-3-633,-3 11-702,0-6-91,-2 10-395,-2 7 1232,1 2-12,-3 11 1192,0 5 318,3 12-2360,-2-7 1123,9 19-1046,-6-4-322,12 23 109,-9-12-136,7 6-171,-9-19-1476,1-1 2546,3 1-1038,-2-4 1163,3-1 431,-5-5 92,0-2-849,-2-2 1069,4-1-599,-2-10 1074,2 7 727,-3-19-1579,-1 10 1,0-22 0,1 2 0</inkml:trace>
  <inkml:trace contextRef="#ctx0" brushRef="#br0" timeOffset="177934">10164 17421 28586,'0'39'-5846,"0"-7"3808,0 0 1064,8 6-339,-6-9 815,18 27-458,-17-30 592,15 12-2194,-16-25 2137,14 1-744,-9-6 609,10-1 726,-8-15 912,-1 5-50,-1-40-972,-5 26 530,2-27-631,-2 15 0,1 0 530,1-3-783,-1 10 619,2 1-1350,-3 11 2331,2 1-198,-1 6 396,3 16-2042,8 15-255,-5 1-92,13 16-2,-12-22-418,10 12 135,-8-16-633,4 3-891,-6-10 158,4 3 2434,0-5 618,0 0-141,-3-6 1,-3-3 0,-1-1 0</inkml:trace>
  <inkml:trace contextRef="#ctx0" brushRef="#br0" timeOffset="178392">10897 17317 24898,'13'-24'-603,"-3"7"-199,0 1 514,-3-1-304,-1 4 170,0-6-84,-3 4 83,1-1-872,-1-10 546,0-3-70,-1 0-21,-1-6 89,-1 16 61,-11-6-405,9 9 494,-20 1 813,8-5-654,-6 6 844,1-3 7,0 6 279,5 4 90,-12 0 1017,13 6-64,-7 0-202,12 1 690,-5 12-752,5 3 451,-7 18-1101,6-7 751,-8 32-1688,8-22-455,-2 22-187,6-19-404,2 2-117,1 23 798,1-28 0,1 0 7,5 0 0,0 1-6,0 7 0,1-2-53,4-9 0,2-2-329,-1 7 1,0-2-610,7 15-70,-2-11-818,-5-20 991,4 2 357,-5-9-746,5 2-357,-9-11 2235,2-14 0,-16-9 1,-3-14-1</inkml:trace>
  <inkml:trace contextRef="#ctx0" brushRef="#br0" timeOffset="178635">10255 17326 27327,'21'22'-2456,"1"3"1119,5-14 2876,-4 6-1686,13-3 613,-12-6 77,11-4 351,-7-4-535,1 0 1335,19-12 429,-11 9-1202,12-18-80,-3 9-841,-12 0 0,18-6 0,-27 11 0,6-3-330,-15-1-4681,1 10 3544,-4-5 1416,-1 5 0,-6-1 1,-2 2-1</inkml:trace>
  <inkml:trace contextRef="#ctx0" brushRef="#br0" timeOffset="179670">1935 18313 27417,'-16'0'1799,"4"0"-1439,10 0 89,0 0-89,0 7-1541,0-5 2091,1 6-907,-2-1-158,-1 14-627,1 19-549,-1-1 96,2 21-308,2-7 1123,0 3-1150,0-1 1129,0-15-281,0-2-92,8 27-49,-6-25-69,5-6 1,2-1-1465,2-8 662,9 8 449,-4-18 509,1 0-319,-5-8-2033,8-4 3717,2-10-87,5-9 1,-6-5 0,-3-4-1</inkml:trace>
  <inkml:trace contextRef="#ctx0" brushRef="#br0" timeOffset="180038">2214 18720 25528,'15'11'-3458,"0"-3"2466,-10-8 2509,2 0-571,-1 0-375,2 0-73,0 0-102,6-12-292,-5-4 482,5-6-79,-3-10-1476,-2 5 36,-1-15-301,-4 15-71,-3 0-228,-10 14-474,-2 4 1244,-11-1 415,0 7 1136,-1 0 21,5 15 920,3-8 155,5 22-762,1-13 502,-1 24-1175,4-11-583,-2 11-619,7-11-224,-1 14-862,11-2-596,-7 8 1606,19-15-548,-18-7 606,35-6 1060,-25-9-769,35 2 341,-26-10-638,27 0 1362,-22-11-786,21-1 856,-25-1 1,14-5 0,-7 5-1</inkml:trace>
  <inkml:trace contextRef="#ctx0" brushRef="#br0" timeOffset="180414">3277 18501 23639,'15'-10'2730,"-3"-5"-3869,-12-6-2069,-8-11 609,-1 11 586,0-7 753,-12 0 874,11 9-1567,-20-12 343,4 14 945,-1 2 1338,-4 5 914,10 9 937,-4 23 22,11-5-480,1 21-817,6 7-804,3-8-572,0 18-139,4 11-656,0-12 131,7 10 0,5 1-1165,3-5 1021,-2-8 0,1-5-445,5-16 383,2 3-334,2-7 534,-1-3-1723,4-7 2027,-17-13-471,5 1 1391,-12-18 1,-1 10 0,-1-9 0</inkml:trace>
  <inkml:trace contextRef="#ctx0" brushRef="#br0" timeOffset="180614">2899 18715 27597,'38'11'-1531,"1"-2"1121,-12-9 1165,3 0-356,12 0-852,-4-9 579,20-1-595,-22 0-147,-3 1 487,-11 4-1075,-3 3 269,16-8 1042,-15 7 1,11-3 0,-17 3 0</inkml:trace>
  <inkml:trace contextRef="#ctx0" brushRef="#br0" timeOffset="180794">3506 18640 27057,'9'28'-6226,"5"14"3437,-7-19 1438,7 21 552,-7-22 157,5 13 5,-3-9 33,0-2-3656,-2-2 3203,-3-11 1746,-1-1 1,-11-15 0,-3-5 0</inkml:trace>
  <inkml:trace contextRef="#ctx0" brushRef="#br0" timeOffset="180948">3420 18410 25438,'16'-1'-278,"5"-1"-244,-14 1-387,5-1-718,-3 2 1574,2 0 1,-3 0 0,4 0 0</inkml:trace>
  <inkml:trace contextRef="#ctx0" brushRef="#br0" timeOffset="181215">3672 18064 24539,'1'24'-2827,"1"6"910,1-6 958,0 5 525,1-2 122,0 3 517,2 4 1,1 2-458,2 12-684,-2-10 0,1 0 710,2 7-57,0 0 114,1 3 1,2 3-117,-4-18 1,1 1-327,4 19 0,1-4-456,2-5-66,-2-11-913,-4-16 912,5 1 186,-5-7-918,5-2 2222,-9-7 6,2-14 0,-2-6 0,0-14 1</inkml:trace>
  <inkml:trace contextRef="#ctx0" brushRef="#br0" timeOffset="181499">4084 18535 25798,'14'1'2851,"-3"6"-5863,-11 24 759,-7-5 1752,5 2 43,-5 1 296,7-1-408,0 6-1026,0-11 96,0-4 1081,0-7 419,8 2-983,3 5 427,13-4 586,10 8 531,-8-14 359,9 7-81,-21-7-342,5 6-240,-13-5-316,-1 5-437,-5-4-1894,-9 8 1932,-6 1-1689,-13 5 1637,3-7-216,-2-5 1164,-1-7 1,5-4-1,-7 0 1</inkml:trace>
  <inkml:trace contextRef="#ctx0" brushRef="#br0" timeOffset="182547">5094 18227 25438,'9'55'-3217,"-2"-20"1,-1-3 881,-2-5 2026,2 8 1,1 2-296,-1-1 398,1 2 0,0 1-168,-1 2 241,2 3 1,0 1-1911,1 3 1913,-3-12 0,1 0-1058,4 14 460,1-1-1118,6 7 512,-4-18 83,0-8-342,-3-16 1788,5-3 0,-5-5 0,4-2 0</inkml:trace>
  <inkml:trace contextRef="#ctx0" brushRef="#br0" timeOffset="182930">5520 18809 22740,'26'26'-5707,"-4"2"3562,-12-26 4232,0 12-2791,0-13 1897,3 5-973,-2-6 726,2-9-624,-3 7 1639,4-28-956,-2 6-1289,-1-22 1013,-6 13-1817,-3 0 378,-10 3-1319,6 7 24,-17-4 137,4 5 1452,-6 6 264,-16-6 347,17 15 588,-12-1 664,16 8 851,-4 11 188,6 8-858,-2 8-88,9 4-1422,1-4-184,4 3-590,0 14-392,11-9-1002,5 21-488,6-26 683,4 8 154,6-11 886,-5-8 123,9 0 201,-8-10-1036,2-3 2062,15-2-154,4-2 96,0-1 1,-3-1 0,-14 0 0</inkml:trace>
  <inkml:trace contextRef="#ctx0" brushRef="#br0" timeOffset="183336">6277 18752 26787,'26'21'-3878,"-5"-6"2498,-4-9 1909,-3-6 708,13 3-411,-10-3 377,14-10-4,-13 0-576,4-10 709,-8 6-199,-3-2-800,0-11-1198,-5 10-21,3-23-257,-7 25-1152,0-7 886,-2 14 80,0 17 175,0 18 78,0 6 880,4 8 0,2 1-725,6 3 582,-7-9 1,2 4-9,8 1 0,-1-1-508,-4 12 620,3-12 0,0-1-400,-4-2 52,2-1-130,5 18 70,-4-22-1604,6 15 1242,-10-31 71,-1-3-306,-3-8-1044,-2-5 2664,-1-12-235,-1-7 1,0-8 0,0-4 0</inkml:trace>
  <inkml:trace contextRef="#ctx0" brushRef="#br0" timeOffset="183616">6427 18520 26697,'18'-17'1201,"-3"2"-1225,2 11 969,-2 2-265,13 0-324,-4 1-52,10 1-62,-8 8-487,2-6 833,-1 16-1146,11-3 188,-2 13-974,-3-1 1020,-17 4 0,-4 2-1943,-3 0 185,0 28 527,-22-12-654,-1-9 288,-15 7-1641,-12-8 3191,13-24-1131,-20 4 2180,31-16 0,-7-2 0,12-1 1</inkml:trace>
  <inkml:trace contextRef="#ctx0" brushRef="#br0" timeOffset="184184">6914 18068 25978,'0'21'-5315,"1"-4"3101,-1-11 1241,-6-2 3348,4 0-2069,-4-2 1451,6-1-2778,0 1 684,0-1 497,0 7 87,7-5 888,-5 10-3064,11-4 1573,-11 8-1958,9-2 2276,-10 9 115,7-8-468,-6 29 381,2-18-935,-2 33 1426,-2-26-746,0 31 623,0-5-141,0 1-159,-1-23 0,2-1 389,7 20-800,-4-22 0,2-2-384,17 13-1231,-5-9 657,10-11-1953,-11-9 1161,26 5 2025,-23-15 511,14 1 145,-21-8 1,-2-11 0,1-3 0</inkml:trace>
  <inkml:trace contextRef="#ctx0" brushRef="#br0" timeOffset="184868">7287 18518 26877,'-2'24'-3771,"2"-3"2007,0 21 854,0-15 922,7 19-537,-5-4 330,11-9-625,-7 24-880,1-24 1184,7 19-61,-8-24 129,8 5-325,-4-13 456,1-3-541,1-1 933,7 0-698,0-3 916,2-3 248,-2-5-374,-6-4 1077,5-11 290,-5 7-1230,9-30-345,-11 16 114,-1-14 0,-1-2 0,-2-1 0,3-20 0</inkml:trace>
  <inkml:trace contextRef="#ctx0" brushRef="#br0" timeOffset="185281">7603 18662 25708,'0'34'-5126,"0"-4"3267,0-12 795,10 11-550,-8-6 1170,15 8-306,-6-2-23,4-8-1379,13 14 1749,-12-21 178,9 5 113,-11-14 513,-1-3 307,7-1 93,-2-10 1577,1-5-869,4-25-432,-12 11-425,7-25-171,-10 23 80,2-10-679,0 1-200,-2 8-837,2-5 804,-2 4 509,-3 12 171,-1-9-567,-11 20-90,5 19 190,-7 8 613,9 18-871,0-14-27,0-2 131,0-6 75,10-2-166,3 6 287,5-6 192,0 5-759,-3-7 1150,9 6-16,2 0 23,0 1-2,0 2-92,-14-7-1138,3 15-975,-10-13-1669,-2 16 123,-3-16 3451,-11 10 0,-2-11 0,-12 3 1</inkml:trace>
  <inkml:trace contextRef="#ctx0" brushRef="#br0" timeOffset="186124">9317 18649 25528,'15'13'-4507,"-1"-2"2955,-12-11 3449,-1-12-2789,0-1 160,-1-8 145,0-12 102,-9 14-1429,-1-16 1307,-13 16 726,-3 1-1213,4 9 1685,-2 6 891,-5 29 257,10-8-65,-12 40-41,19-22-408,-1 14-1105,9-14 1,2-1-404,-1 9-14,0-5 1,4 0-1070,10-1-839,0 2 14,2-17 218,13-9 1738,-8-10 657,10-2 648,-5-14 697,-6 9 14,0-21-531,13-1 894,-12 1-383,13-4-814,-19 12-851,4 5 343,-6 2-887,-1 6 1048,2 13-1731,-2 4-732,4 14-72,-2-5-310,-1 4 798,7 15-1012,-6-14 741,10 30-505,-10-27 2212,-1 2 1,0 1 135,1 3 430,3 20 39,-9-27 705,-1 0-449,-1 12 295,-2 1-340,-1-2-285,-9 3 185,-4-17 335,-12-1 687,3-10 1,-3-9-120,3-3-750,-27-2 319,15-16-1253,-1 6 1,0-3-512,0-17-120,6 8 1,2 0-1608,-4-7-496,-4-9-396,14 11-288,7-1 2962,3-9 0,6 0 0,2-9 0</inkml:trace>
  <inkml:trace contextRef="#ctx0" brushRef="#br0" timeOffset="186998">9704 18651 23279,'14'22'-5055,"-1"1"3105,-1-22 4557,-1 5-2128,-2-6 1074,-1 0-303,-3 0-425,1 0-825,-3 0 2029,2 0 42,-2-7-2802,0 5 1860,1-13-2472,-1-3 77,2 2 90,-1-8-259,-1-2 38,-2 8-14,0-15 722,-1 18-842,-20-8 998,15 13-501,-26-1 1457,16 10 805,-12 14 790,0 18-716,6 1-236,4 12-333,6-14 33,1 14 303,2 18-1762,3-13 71,8-13 0,1-3-1844,-2-11 777,17 8 156,-17-22-21,19-4 1965,-2-3 304,5-1 370,2-14 677,-8 11-794,8-36 57,1 14 345,4-24 113,-8 15-1588,-2-7-225,-9 15-126,0 0-118,-5 5 79,-4 13 747,1 1-694,-3 18-676,1-8 240,2 34-173,3-9-303,1 12 210,0-6 64,-1-11-191,5 7-407,0-3 979,4 1 103,-4-11 312,-1-7 74,-4-7 981,3-2 364,-3-10-1017,4-4 600,-6-7-269,5-23 423,-6 17-440,3-16-327,-3 17-762,0 0-391,4-11 395,2-2-123,0 1 2276,2 0-439,-4 19 1060,2 2-82,-4 10-634,2 31-2186,-3-11 2,3 21 141,1 2-358,-3-12-124,7 22-198,-6-26-577,9 19-541,-7-22 2256,5 7-1148,-1-15 1312,-5-5-842,6 0 1564,-9-16-710,7-17 1141,-6-1-165,5-11-694,-4 13 0,2-1 1,0-1-1</inkml:trace>
  <inkml:trace contextRef="#ctx0" brushRef="#br0" timeOffset="187131">10424 18538 25798,'18'18'-4572,"-3"13"1131,-7-17 2042,5 35 347,-5-22 143,7 14 90,-7-23 66,2 0-2323,-1-3 944,13 8 1575,-9-9-1501,12 10 2271,-11-13 46,0-1 1,-2-3 0,-4-3 0</inkml:trace>
  <inkml:trace contextRef="#ctx0" brushRef="#br0" timeOffset="187421">10928 18479 25798,'-21'16'3187,"-3"20"-3671,4-19 1313,4 14 1,2 2-1233,-2 2 321,-7 21 242,13-23 77,2 0-1116,3 11-689,3 1 541,1-2-460,12 1-67,3-17-912,22 2 1256,-11-12 239,8-7 16,-13-7 1264,10-2 217,-6-11-798,16-6 280,-17-5 310,19-22-62,-23 18 1,10-17-1,-16 18 1</inkml:trace>
  <inkml:trace contextRef="#ctx0" brushRef="#br0" timeOffset="188114">11075 17917 28856,'3'38'-767,"-1"0"0,-3 7-134,8 3 0,2 3 398,-3-17 1,-1 0 107,3 23 0,2 2 20,-2-17 1,0-2 74,-2 8 1,0 1 150,3 0 1,-1-4-1884,-1 12 1861,1-6 1,0-2-197,-1-10-565,8 19 132,-9-35-2182,7 8 872,-9-24 571,7-11 3339,-6-12-2844,8-17 1839,-1-8 130,2 5 340,0 1 371,-2 12 444,-1 2 1105,13-5-3177,-8 15 2791,11-3-584,-14 14 341,2 13-2388,-1 6-699,-4 6-862,3 3 219,-2 1-1012,4-1 16,5 5-407,-1-11 1080,8-3 1646,-3-11 955,0 1 380,-3-7 316,-9 0-33,1-2-1099,6-11 1170,-8-4-1740,9-16-490,-14 4-608,3-16-68,-6 13-466,0-11 163,-3 10-136,-13-15-783,-1 4 938,-15-3 356,8 19 1611,-1 13 1021,2 25 1391,0 11-1222,-1 20-370,6-4 258,7 1-57,5 1-776,3-10-522,12 30-1128,5-30-1642,6 14 149,27-11 1708,-21-14 363,4-4 1,0-2 476,4-5-648,4-4 0,1-2 568,2-2 85,-9 1 0,-2-3 266,0-12 57,-2 10-2629,-2-20 1315,12-1 893,-18-1 0,5-6 1,-22 12-1</inkml:trace>
  <inkml:trace contextRef="#ctx0" brushRef="#br0" timeOffset="195531">6195 5969 32767,'28'0'0,"0"6"0,6-4 0,-6 10-60,30-2 120,-20 2-60,3-1 0,1 0-24,2 1-149,-10-2 0,0-1-275,0 2 432,-1 0-511,10 4 761,-11-4-559,7 2 338,-15-4-200,-3-1 31,5 2-40,-9-4 60,5 5-123,-12-6-246,-1 1-400,-4-3 153,-3-1-8496,0-2 6239,-11 1 1383,-1-1 1951,-12 9 1,4-7-1,-1 7 1</inkml:trace>
  <inkml:trace contextRef="#ctx0" brushRef="#br0" timeOffset="196065">6141 6665 25798,'-16'10'3670,"3"-2"-371,12-8-3299,14-23 0,2 10 0,9-21 0,7 5 0,1-9 0,2-3 0,-10 11 0,0-1 0,-3 1 0,0 0-190,1 0 0,-1-1 320,0 1 1,-1 1-508,8-12 513,-1 1-492,10-12 268,-11 14 36,8-7 423,-6 8-50,-9 11-157,8-9-164,-15 20 0,2 0 0,-9 9 0,0 2 0,-2 2 0,-2 9 0,1 2 0</inkml:trace>
  <inkml:trace contextRef="#ctx0" brushRef="#br0" timeOffset="196931">8454 5662 27327,'-11'26'-485,"1"6"-650,0-5 796,0 7-30,1-6 265,0 4-9,-3 2-25,-6 22-848,3-15 907,-6 16 124,6-19 20,-1 0 2,-6 12-611,-2-1-637,-5 8-524,1-12 745,6-12-87,5-15 343,4-9 477,6-7-76,-1-15 0,-3-8 0,-3-15 0</inkml:trace>
  <inkml:trace contextRef="#ctx0" brushRef="#br0" timeOffset="197281">8059 5549 25258,'0'-17'-2158,"0"4"1019,8 11 4955,2 12-4242,12 2 648,3 16-552,-3-6 181,2 6-1063,-6-6 1665,1 4-396,13 17-2187,-7-8 2054,10 14-588,-9-11 493,3 3 141,-1 1-34,-6-12 0,0-1 110,13 16 9,-14-17 1,2 0 219,21 18 93,0-6 55,-1-3 74,11-3 180,-24-19 29,7 2-1639,-11-11 1172,-16-5-9424,2-1 8954,-29-7 493,1 5 0,-13-5 0,8 7 0</inkml:trace>
  <inkml:trace contextRef="#ctx0" brushRef="#br0" timeOffset="198549">4157 5881 26158,'2'-15'-4682,"0"3"3112,-2 10 368,7 1 3466,0 0-609,12 7-1573,-7-5 466,4 6-1202,-3-3 1396,-3 0-90,8 4 186,-9-3-2058,4 0 333,-2-1 798,-1-1 55,0 1 157,3-1 24,-6-1 82,6 2 502,-8-4 321,1 1-382,-2-1 306,0 0-250,-2 0 436,-1 0-71,1 0-158,0 0-276,0-7-1523,-1-2-334,0-6-307,-1-1-253,1-13-796,0 3 894,0-10 1,0-1-1134,1-7-294,1 0 1,-1-3 2294,1 13 1,-1 1 446,1 0 0,0-1 378,2-26 0,0 21 0,1 2 0</inkml:trace>
  <inkml:trace contextRef="#ctx0" brushRef="#br0" timeOffset="201321">5828 7872 29666,'31'15'-2519,"5"1"1800,-18-5 322,6 2 245,15 8 120,-14-6 39,16 7 110,-19-9-688,0-2 722,11 6-139,-8-5 479,8 4-362,7 3 77,-15-6-116,18 7 33,-21-10 111,3 2-155,-8-4-814,-1-3-6307,-11-3 3006,-7 0 4106,-8-10 1,-9 6 0,1-5 0</inkml:trace>
  <inkml:trace contextRef="#ctx0" brushRef="#br0" timeOffset="201682">6201 7833 25348,'-8'-16'-6353,"1"3"4345,5 11 2353,0 2 2813,1-1-2161,-1 1 814,1 0-71,-2 0-930,-6 18 992,3-13 979,-7 24-1598,2-18-489,-6 19-328,2-8-601,-13 18-171,10-14 198,-1 2 1,-1 0 389,-1 2-893,-9 15 1066,15-23-655,1-3 466,-1 5-396,4-8-275,0 2-231,5-8-2734,1 0 2031,2-5-6256,1-1 7768,10-13 1,-6 6-1,7-7 1</inkml:trace>
  <inkml:trace contextRef="#ctx0" brushRef="#br0" timeOffset="202481">6642 7855 27057,'17'17'-5314,"3"2"3568,-3-18 3531,9 9-1441,-6-4 89,8 2-123,-4 1-15,2-2-626,27 6 1437,-17-4 41,19 4-1449,-24-6 661,-1 0-245,25 8-68,-21-6 127,25 8-199,-28-8-421,4 2-49,-15-4-5724,-5 1 6184,-22-7 0,-3-7 0,-13-4 0</inkml:trace>
  <inkml:trace contextRef="#ctx0" brushRef="#br0" timeOffset="202799">7015 7681 23909,'16'-6'6447,"-3"1"-4403,-12 14-5346,-1 3 1372,0 14 1073,0-2 360,0 5 281,-8-4 73,5 4-1771,-12 16 222,1 8 2440,0 1-140,-5-2-125,9-15-310,-5 12-308,3-12-2076,-6 16 1349,9-27-4030,-5 11 3486,7-23 1587,-2 2 1,5-13 0,-1-2 0</inkml:trace>
  <inkml:trace contextRef="#ctx0" brushRef="#br0" timeOffset="203765">4499 8040 25708,'-8'-15'-6917,"0"3"4792,7 10 1385,-1-1 44,1 3 1758,1-1-386,8 1 1035,8 7-2410,-4 1 1888,10 1 548,-6 1-972,1-6 998,8 5-909,-13-5-87,9 1-1060,-5-2 818,0 0 459,1-1-247,-5-2 583,2 0-785,-5 0 192,-3 0 48,-1-8-742,-2 6 155,3-16-2203,-3 8 156,2-21-271,-3 9-470,3-12-324,-3 5-2787,4-21 5486,1-7 1,0-1-1,2 5 1</inkml:trace>
  <inkml:trace contextRef="#ctx0" brushRef="#br0" timeOffset="205265">9934 8022 26338,'35'0'1709,"0"0"-1440,-12 0 1,1 0 0,-4 0 540,23 0-630,-15 0-1,17 0 1,-21 0-90,0 0 180,-2 0-180,16 0-90,-15 0 90,10 0-90,-19 0 0,-3 0 0,3 4-788,-7-3 48,1 3-7729,-6-4 8469,-10 0 0,-2 0 0,-9 0 0</inkml:trace>
  <inkml:trace contextRef="#ctx0" brushRef="#br0" timeOffset="205614">10381 7824 23369,'0'-22'-3237,"0"4"1648,0 7 885,0 3 785,0 4-147,0 0 2550,0 1-1812,0 8-1279,-9 6 2663,1 14-1172,-9 10 368,-1 14-487,3-3-263,3-11 0,-1 1-158,1-5 0,-1 2 29,-8 18 1,-1 1 19,7-18 1,1-1-646,-4 5 0,1-2 432,-6 4-266,7-12-449,-7 8-986,12-21-611,-3 3 1112,8-14-31,1 0-2529,2-4 3323,3-10 1,-1-1 0,1-11-1</inkml:trace>
  <inkml:trace contextRef="#ctx0" brushRef="#br0" timeOffset="206431">8795 8024 27327,'13'-2'1174,"4"1"-1097,-8 6-2008,3-1 1300,4-1 692,-6 1-295,11 1 146,-9-2-289,6 1-262,-9-1 151,0-1 1001,2 1-363,2 2-452,-1-1 566,5 1-141,-9-4 84,5 1 52,-9-2 312,1 0-129,-1-11-933,-2 8-540,5-34-577,-1 3-49,-1 2 1,0-3-921,6-20 363,1-4 1996,-1 15 0,7-20 1,-7 30-1,-1 0 0</inkml:trace>
  <inkml:trace contextRef="#ctx0" brushRef="#br0" timeOffset="208248">2110 8027 22200,'-11'-15'-6476,"2"2"4339,7 10 1108,1 0 76,-1-1 403,0 1 21,1-1 122,1 2-1421,0 0 2255,-1 2-2,1-2 170,-1 1-471,9 0 2327,0 0 85,9 1-164,-4 0-453,5 0-233,-6 0 287,4 0-100,-4 0 310,-1 0-2211,0 0-192,3 0 400,0 0 0,-1 0 90,-2 0-90,2-7 552,-6 6-3,7-6 143,-9 2-618,6-1 293,-7-4-1149,4 2 505,-5 1-573,2-4-643,-2 1-323,3-13-357,-3 5-1070,4-42 242,-3 21 622,1-17 0,1-4 2000,0-1 0,1 1 1,0-3-1,-2 20 1,1 0-1</inkml:trace>
  <inkml:trace contextRef="#ctx0" brushRef="#br0" timeOffset="241466">17394 4807 9519,'0'-13'0</inkml:trace>
  <inkml:trace contextRef="#ctx0" brushRef="#br0" timeOffset="246521">15365 13518 32767,'0'-29'-9831,"0"1"1031,0 6 6296,0 1 2344,0-6 1,0 1-1,0-3 1</inkml:trace>
  <inkml:trace contextRef="#ctx0" brushRef="#br0" timeOffset="250466">17312 7158 7518,'-11'-45'0</inkml:trace>
  <inkml:trace contextRef="#ctx0" brushRef="#br0" timeOffset="252401">15886 15883 20851,'-3'-16'-7405,"1"2"5143,1 12 429,1-2 1867,0 2 228,0 1-152,0-2-162,0 0-1365,0-1 2032,7 0 1803,-6-5-1322,6 4 1056,-7-5-1702,3 6 1208,-2-4-1175,2 5 1236,-1-1-500,-1 1-313,1 1 426,-2 6-7712,0 5 4312,-10 5 2096,-1 1 1,-1-7 0,2-2-1</inkml:trace>
  <inkml:trace contextRef="#ctx0" brushRef="#br0" timeOffset="253567">15210 8933 27237,'0'-19'-2458,"0"-3"0,-6 12 1,-1-2-1</inkml:trace>
  <inkml:trace contextRef="#ctx0" brushRef="#br0" timeOffset="255211">14360 17177 24269,'-8'-15'-7987,"2"2"5304,3 10 3003,2 0-1043,-3 0 1593,3 0-1183,0 1-60,1-1-1133,0 1 2109,0 0 41,0 1-741,0-1 617,0 0-586,0 1 144,0-1 0,0 1 0</inkml:trace>
  <inkml:trace contextRef="#ctx0" brushRef="#br0" timeOffset="256921">20315 6927 14354,'-55'-31'0</inkml:trace>
  <inkml:trace contextRef="#ctx0" brushRef="#br0" timeOffset="258309">17534 17371 24923,'-23'17'0</inkml:trace>
  <inkml:trace contextRef="#ctx0" brushRef="#br0" timeOffset="262699">14924 18563 8619,'0'-9'0</inkml:trace>
  <inkml:trace contextRef="#ctx0" brushRef="#br0" timeOffset="263065">15925 19667 22200,'8'0'0</inkml:trace>
  <inkml:trace contextRef="#ctx0" brushRef="#br0" timeOffset="264401">19550 8859 16782,'3'-6'0</inkml:trace>
  <inkml:trace contextRef="#ctx0" brushRef="#br0" timeOffset="266257">16976 18522 20581,'0'21'-3193,"0"-5"0</inkml:trace>
  <inkml:trace contextRef="#ctx0" brushRef="#br0" timeOffset="269548">18020 19446 28137,'-7'18'-3543,"1"-2"2114,6-9-835,0-3 77,0 1 760,0 2 47,0-3-37,0 4-3507,0 2 4831,-4 5 0,3 0 1,-3 2-1</inkml:trace>
  <inkml:trace contextRef="#ctx0" brushRef="#br0" timeOffset="281713">22760 5772 26877,'19'10'-2919,"16"-11"4477,-12-11 277,33-14-1307,-28 10 1,2-1-227,13-5 0,1-1-62,-4 2 1,0 0-65,3-1 0,-1 0 90,-8 4 0,0 0 521,15-7 0,2 0-528,-13 6 1,1 0-237,2-1 0,3 0 1,-5 2 5,-5 2 0,-1 2 55,24-5 1,-2 2-85,-6 6 0,15 1-162,-42 21-1048,-5 1-375,-2 26-1173,-7-8 226,-2 15 165,-6-5 1656,-5-8 1,-2 4-47,0 6 1,-3 2 135,-6 17 1,-2 2 602,3-10 0,-1 0 99,-1 3 0,0-1 587,4-13 0,-1 0-110,-7 20 1,-1 0-98,5-15 1,-1 2-262,-1 2 1,-3 4-1,2-6 43,2-6 0,-1-1-107,-3 3 1,-3 5-1,2-7 121,6-13 0,1-2-13,-8 12 1,1-5 198,5-15-16,2-9 785,-4-21-1395,-3-25-1017,0-10-36,7-2 1,0-7 217,1-4 1,0-3 328,4 19 0,0-2 1,1 0-22,-2-3 1,1-2 0,0 3-458,-3-12 1,0 2-193,-1-4 1,-2-4 980,1 4 1,-2-5 0,1 3 347,4 13 1,0 1 0,-1-1 113,-3-13 0,-1-3 0,1 0-69,2 4 0,0 1 1,2 3-3,3 13 1,1 2 0,0-3 28,1-9 0,0-6 0,0 1 0,3 8 87,0 0 1,2 4-12,-1 1 0,1-3 0,4 8 432,12-8 573,-9 7-349,22 1 1081,-1 15 342,2 4-735,3 32 0,1 8-559,1 11-883,-1 8 0,6 12 0,-5-4-143,-5-5 0,-2 1-178,4 6 0,2 4 0,-2-3-19,-2 3 1,-3-2-519,4 7 1,0 1-166,-2 0 0,3 6 487,-9-19 1,1 5-1,2 3 1,-1-1 0,-2-4 144,3 6 1,-2-3 0,3 4 351,-2 0 1,3 6 0,1 2-1,-1-1 1,-3-7-66,2 5 0,-3-6 1,1 3 202,0 0 0,1 2 0,-1 0 1,-2-5-77,-1-5 0,-3-4 0,1 2 388,2 12 0,0 1 0,-5-9 164,-2 7-66,-2-13 1,-7-3 147,-14-14 901,-1 0-40,-29-20 1034,6-14-735,-19-6-1609,14-8 1,-3-7-90,7 6 0,-2-2 1,-2-2-359,-2-3 0,-3-2 1,0-1-1,1 0 109,3 3 1,1 0 0,1 0 0,-2-1-209,-3-4 1,-1 0 0,0-1 0,2 2-510,-6-4 1,2 0-1,-3-1 217,7 5 0,-4-2 0,0-1 0,-1 0 1,3 2 6,-1-1 1,2 2-1,0-1 1,-5-2 107,1 2 1,-3-4 0,-3-1 0,0 0-1,2 3 1,5 3 495,1 1 0,4 4 0,0 0 0,-1 0 0,-9-6 0,-3 0 0,1 0 0,4 5 0,6 5 0,0 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59:52.096"/>
    </inkml:context>
    <inkml:brush xml:id="br0">
      <inkml:brushProperty name="width" value="0.05292" units="cm"/>
      <inkml:brushProperty name="height" value="0.05292" units="cm"/>
      <inkml:brushProperty name="color" value="#FF0000"/>
    </inkml:brush>
  </inkml:definitions>
  <inkml:trace contextRef="#ctx0" brushRef="#br0">6244 3023 26697,'15'5'-1110,"0"-2"1229,-10-11-96,6-2 869,-4 0-888,3-5 153,-4 13 793,2-26-1884,-1 7 449,1-21-304,-4 1-91,0 7-598,2-28 403,-1 17 611,-2 6 1,1 0-1591,-1-1 1628,-2-11 22,-1 33 117,-7-9-270,5 17 281,-5-2-149,1 10 1707,1 12-403,-4 9-89,3 4-253,2 4-96,2 6 408,1-6-560,0 5 1,1 3 215,0 4-1437,11 25-83,-8-25 120,16 19-148,-3 2 266,-4 0 414,8-14 1,0-3-296,-7-4-107,5-3 0,4-2-70,5-2 542,-5-7-1072,2-5 1365,-11-12-647,-1-4 839,-2-1-2179,-2-2 2463,-4-1 1,-2-10 0,-1-3 0</inkml:trace>
  <inkml:trace contextRef="#ctx0" brushRef="#br0" timeOffset="551">5951 3115 25078,'32'0'1979,"-6"-10"506,-6 7-2387,17-26-111,0 10 186,-9 2 1,1-2-66,21-9-13,-9 6-567,5 1 485,-11 8-817,-1 1 327,-6 4-114,-13 4-811,-2 0 1049,4-1 220,-8 2 67,4-1-76,-10 3 1260,-1-1-748,6 9-1446,2 3-504,10 0 1122,5 11-634,-3-12 495,18 28-1113,-19-16 647,16 24-169,-21-20 971,6 20 116,-10-9-906,-2-1 944,-4 9-817,-5-24 1131,1 9-230,-2-21-109,-8-13 933,6-11-881,-5-9-318,1-26 434,4 21-208,-4-18-658,6 21 479,0-9-189,0 10-1359,9-17 1731,-6 19-2398,25-23 2844,-19 23-81,16-11 178,-14 18 0,1 3 0,-1 2 0</inkml:trace>
  <inkml:trace contextRef="#ctx0" brushRef="#br0" timeOffset="1383">7125 2973 26338,'8'-32'-3975,"-3"-22"1813,-5 29 660,-9-19-52,0 8 433,-9 15 724,10-11-288,-7 21-506,0 0 1035,-1 5 944,-2 1 567,1 16 1063,1 23-707,-4 15-640,6 6-284,7-20 1,1 0-598,1 25-174,3-21 1,0-2-820,1 20-251,1-11-776,10-4 500,-8-20 261,17 10 202,-10-25 641,13-1 1005,-9-16 573,4 7-375,-5-31-496,2 8 809,2-26-499,-4 14 79,4-10-428,8 3-606,-7 13-565,7 4 473,-3 35 703,-6-4 252,12 29-1197,-15-19-74,8 29-672,-8-14-390,0 0-33,6 3-156,-8-21 755,9 7-292,-10-16 2082,1 4-416,-4-5 1183,-3 0-903,2-10 68,-5-4-1310,1-5 165,-1-21 222,0 16-1078,-7-25 348,5 16-251,-5-8-320,7 2 1315,0 11 1532,0-3-826,0 17 269,8-3 361,-6 7-43,6 5 2211,-1 11-2039,1-4 324,11 45-1986,-6-26 351,-3 10 1,0 2-364,6 7-895,-1 1 524,6 1-1547,-10-21 1801,12 9-608,-12-17 2140,9 0 178,-13-10 642,2-2 380,-1-13-184,-2 9 759,1-17-1564,-3 18 729,5-35-1745,-2 17-679,4-26-475,-4 20-385,-1-1-2581,5-20 321,4-8 2555,-3 14 0,0 0 707,4-12 0,1-1 1,-10 29-1</inkml:trace>
  <inkml:trace contextRef="#ctx0" brushRef="#br0" timeOffset="2473">7800 2887 24269,'18'3'382,"-3"-1"-490,-4-2 714,-3 0-260,3 0 4,-2 0-228,-1 0 239,0 0-271,5-10 425,-3 1-73,2-2-412,-3-3-654,-2 12 768,3-24-1277,-5 17-268,1-20-584,-5 17-644,-13-7 530,-14 9 1393,1 0 477,-8 7-365,16 3 1908,0 14-311,-5 5 651,5 8 117,-7 13 89,13-12-1584,-1 12-195,9 4-1143,12 15-838,6-3-252,7-6-229,9-18 1322,-1-17 714,10-2 510,-6-8 470,-3-4 278,-9-1 628,9-12 897,-9-3-985,11-15-596,-17 6-2273,7-22 937,-16 19-529,2-16-328,-8 19-363,-1 0-573,0 1 497,0-16 336,0 15 809,0-14 1636,0 26-828,11 12 1444,19 29-1417,14 18-146,-8-6 1,-1 2-79,-11-14 1,-2-1-80,2 4 1,-4-4-86,-5-1-92,-8-12 152,0 4-1972,-4-4 1770,-1 0 44,-10-8 2106,5-13-2247,-13-8 909,14-14-72,-5 4-340,7-23 645,0 21-226,12-30 241,5 29-1346,16-21 2138,5 11-536,-5 1-888,-7 12 0,0 2 1492,2 2-2213,20-11 2417,-16 24-423,-1 0-519,-4 5-441,-5 12-1146,-13-7 397,4 7 1376,-9-4-1809,-12-4 1314,8-4-2527,-18 0 1782,9-5-927,-9 7 2067,0 0-350,3 0 842,1 9 937,-2 2-2342,5 1 2054,-11 16-2093,13-18 1358,-6 19-2038,12-13-462,0-2-57,3-2-769,9-4 311,-7 0-406,31 4 1662,-20-4-481,29 5 1085,-23-8 612,6 2 73,-3-1 366,-8-1-328,4 2 939,-10 1-2676,-3 3-344,-10 6 694,3-3-326,-17 2 1267,-7 7-142,1-9-256,-16 11 260,21-16-1446,-10 4 1719,18-9 0,9-8 0,13-6 0</inkml:trace>
  <inkml:trace contextRef="#ctx0" brushRef="#br0" timeOffset="3366">9266 2857 24808,'7'-22'-3147,"0"-5"1440,-17 13-691,7-6 1057,-13 5 1119,14-2-358,-24-16 213,16 12-1742,-23-18 1534,18 23 461,-27-6 1188,21 15 456,-29 27 839,32-1-1458,1 9 0,1 3 324,4 5 376,-3 15-1246,10-16 1,1 0-29,0 9-842,-1 22-197,5-22-1617,11-15 367,0 5 432,13-22 1447,-7-7 528,3-4 440,12-22 783,-10 16 141,21-36-324,-22 29 1165,21-27-435,-22 24-1148,11-3-29,-10 10 153,-1 7-1181,8 7-841,-5 5 118,-4 3-739,-6 2-99,-3-14 1176,-1 11-1972,6-12 1424,-4 10-506,11-10 1865,-9 4-121,19-16 1472,-14-2 123,10-8-1359,-13 1 1053,1 3-1668,5-10 912,1-6-1401,-2 1 271,-5-3 1,-2-1-1278,-2 0 883,-2 4 0,-1 0-720,-4 1 398,-3 0-269,0-13 81,-1 9 135,0-10 466,-10-2-79,7 10 491,-5 2 0,-3-1-579,2 0 249,-2-18 285,-2 28-11,12 1 487,-9-7-150,1 0 229,-1 2 338,-4-4-561,9 20-250,-3-3 249,3 13 1223,0 2-61,-1 11 904,-4 13-621,1 10-174,0 3 519,3 8-649,5-3-307,-1 2-705,2 14-815,0-20 212,8 5 0,0 1-813,-4 4 788,12 0 1,2 1-751,-6-2 724,15 9 1,3 1-55,-2-5 191,2-1 0,1-2-70,6-5 472,-1-1 205,-2-11 151,-11-12 345,0-2-325,15 5 129,-14-9-886,17 6-715,-25-11 374,7 0-352,-11-4-4997,2 2 4846,1 0 447,-5-1 630,5 3 1,-8-2-1,1 2 1</inkml:trace>
  <inkml:trace contextRef="#ctx0" brushRef="#br0" timeOffset="6267">10915 3126 28137,'17'10'-2074,"-3"-3"1166,-9-6 2161,-2-1 586,0 0-853,1 0-269,-2 0-112,2 0-425,-2 0 1103,1-9-1226,1 0-574,-2-16-865,0 9 10,-1-8-175,-1 9-140,0-9 1,0 5-90,-8-16 448,6 13 40,-13-27 288,5 22-4,-5-15 107,1 19 318,2 0 50,-6-7 10,-3 1 698,0 2-293,-5 1 766,7 13 485,-5 1 188,7 7 125,2 3 476,-2 13 466,6 5-917,-8 19-303,10-3-893,0 2 0,1 1-249,-1 5-276,-4 24-327,8-30-526,1-1-643,2 9 822,0-3-6,2-2 459,0 0-10,7-24-386,2 4-32,11-15 1860,8-24 480,-6 7 241,13-33-596,-17 21 28,12-23-148,-7 10 469,-2 0 36,2-2-1840,-14 25-349,5-4 8,-11 17 1173,4 14-1879,-4-8 756,9 40-772,-4-19-76,8 24-17,-5-22 197,5-2-117,-1-10 218,0-3 1944,5-2 123,-7-8 740,17 3 32,-13-14-1144,17 0 968,-17-2-4327,20-18 2921,-18 19 630,11-20-492,-12 16 0,2-3 0,2-1 0</inkml:trace>
  <inkml:trace contextRef="#ctx0" brushRef="#br0" timeOffset="8949">11842 2260 22650,'0'-15'-4947,"-6"3"2908,4 11 1551,-4 30 923,6-13-356,0 28-164,0-8 66,0-4-1487,0 13 1686,0-9 540,0 4-559,0 23-566,6-14 271,-5 16 182,5-20-203,-6-1 183,1-8 0,1 0-111,-2 8 50,5 18-114,-4-36 45,2-4 73,-1-4-144,2 0 141,-2-9-608,3-1-6,-2-8 2095,3-14-737,-2-5-320,3-9 132,-1 0-451,0 5 461,3-12 384,-1 8-81,6-20-1888,-5 20 849,13-30 369,-9 29 232,9-14 145,-3 21 385,-4 10 325,17-1 442,-15 10-60,15 1-435,-13 14-810,4 20-1165,-10-3-125,-4 34-743,-18-35 540,-7 30-644,-5-29 1384,0 1 0,-1 0-63,-4-1 1382,-14 14 785,17-25 468,2-3-240,-7 1-1436,1-3 161,1-4-4721,1-18 3581,17-11 0,-2-9 0,10-1 0</inkml:trace>
  <inkml:trace contextRef="#ctx0" brushRef="#br0" timeOffset="9184">12382 2549 23369,'7'28'-5892,"-2"-5"4469,-2 24 1210,-2-20 248,-1 17 15,0-18 37,-8-1 458,6 7-2020,-6-3 2482,8-3-1041,-5-4 246,4-11-364,-4-2-4087,5-5 3160,0-12 925,0-4 0,0-8 1,0 0-1</inkml:trace>
  <inkml:trace contextRef="#ctx0" brushRef="#br0" timeOffset="9307">12327 2319 22020,'16'-18'-1834,"-7"4"783,-2 8 938,2 3 261,-3 2 0,10 0 1,-4 1-1</inkml:trace>
  <inkml:trace contextRef="#ctx0" brushRef="#br0" timeOffset="10451">12622 2532 22470,'7'41'-1828,"1"-1"0,0 6 880,-4-9 0,-1-2 796,-2-7-83,-1 10 301,1 0-148,-1-3 73,0 3-1587,0-22 1588,0 5-331,0-27 143,-6-5-1111,5-10 293,-4-19 428,5 17 226,10-16 129,1 0 692,12 14 793,1-18-343,-5 27 1181,18-5 80,-18 14 352,26 12-894,-24-2-167,20 34-1462,-24-25 107,14 27-1032,-11-19-446,-1 0-26,1-4-499,7-5 1658,-2-3 87,5-2 1358,-8-4-207,-3-2 788,-5-12-182,2 9 323,-7-20-1463,0 12 42,2-19-926,-1 0-265,-1-2-692,-1-8 74,-5 6-308,0 3-248,-3 4 1037,0 13-542,-10 2 442,0 3 561,-11 5 1103,0 14 1057,4 11-602,-12 32-445,15-11-55,-7 15 4,16-25-295,-2 1-295,6 7-1278,-1-3-884,14-4-452,0-7 610,12-16 1521,-4-3-135,-1-4 980,5-27 484,-9 18 1045,6-29-1184,-11 21 1118,7-9-111,-7 11-1374,2 0 162,-4 10-46,2-2 388,-1 4-1578,5 0 1435,0 9-1446,0-7 869,6 24-1785,-12-22 644,5 13-1112,-9-17 1312,0 0 73,1 0 91,0 0 525,1-9-883,-3-4 1071,2-27-720,-3 14 699,3-26-1491,-5 32 158,1-16-82,0 22 156,-1-3 782,4 6 1041,-1 6 1303,6-1 537,-2 6-679,14 19-1546,-9-14 1201,17 35-1751,-10-19 383,8 30-1197,-10-20-414,1 21-1015,-12-30 443,-1 7 1625,-4-16-594,0-4 1283,-1-2-359,0-1 585,-7-4 2077,5-11-2585,-5-6-296,7-13 466,0 4-166,0-1-406,0 7 118,0-9-180,0 8-3170,8-14 3677,0 15-226,10-12 925,-2 16 850,-2-5-504,1 12 1053,-5 1-268,0 1 380,6 2-705,-5 1-22,5 2-679,-7 9-1698,2 1 329,-2 11-1729,0-10 1266,-3 11-1480,5-6 349,-2 6-352,6 4 330,-6-12 1759,4 1 34,0-3 1028,-3-5-513,3 0 281,-3-5-812,-1-2 1742,4 0-190,2-9 803,0-5-1656,-1-6 0,-1-2 1,-1 3-1</inkml:trace>
  <inkml:trace contextRef="#ctx0" brushRef="#br0" timeOffset="10705">14121 2461 23639,'20'-16'4675,"-5"3"-3711,-13 21-5180,-10 12 3984,-3 4 100,0 6 323,-7-8 435,4 13-1229,-7-6 561,-4 27-344,7-21 1207,-2 7 1,0 1-736,-4 4-12,-2-1 0,0 1 244,-4 0-409,6-10 0,-5 6 1,4-5 267,6-10 1,0-1-510,-19 28 0,1-1-317,5-8-497,-2 2 575,13-17-5314,8-14 5467,20-22 418,-5-10 1,20-9 0,-7-1-1</inkml:trace>
  <inkml:trace contextRef="#ctx0" brushRef="#br0" timeOffset="11169">14846 2237 27327,'2'30'-5803,"-7"-1"5174,3-7 29,-6 4 1252,8 2-1057,-7 18 729,5 5-390,-5-2-1061,7-3 1386,0-7-635,11-10-426,1 14-384,8-20 761,12 17-477,-13-23 433,11 6-1103,-6-16 613,-6-3-355,16-2 2322,-19-11-572,8-3 1,-16-13 0,0-1 0</inkml:trace>
  <inkml:trace contextRef="#ctx0" brushRef="#br0" timeOffset="12287">14606 2452 27417,'11'2'1354,"-7"-3"-365,33-11 432,-3-5-710,-8 5-127,12-4-293,-12 1-343,15-1 104,1 2-52,12-4 0,-14 6-1120,6 1 740,-13 6-152,0 1-241,-1 2 352,-14 2-281,9 11-730,-15 2-400,7 15-6,-13-5-505,5 16 195,-7-11 158,2 11 276,-2-8 518,1 18 252,0 3 1091,2 13 152,-2-15 253,-1-9 40,-2-17-357,1 2-153,-2-9 62,2 1-112,-2-11 44,0-4-667,2-2 1269,-2-13-766,4-6-150,-2-8 152,4-13-11,-1 13 150,2-10-137,-1 10-1768,5-14 1132,4-2 239,6-12 679,9-4 503,-10 22-13,4 1 188,-14 22 268,5 1 249,-4 6 254,1 0 843,-3 5-176,-4 10-2201,4 3-831,-5 12-394,1-4 25,3 15-1048,-2-16-317,8 13-248,-5-20 1198,14 5 2325,-10-13 453,15 1 453,-16-5 552,10-10 532,-10-1-367,1-14-773,-1-9-741,-7 8-810,3-13-647,-6 13-480,-1 0-321,-2 2-623,-10 13 386,-4 2 1140,-12 6 1740,-14 35 338,11-14-879,4 17 1,1 4 382,6-6-383,3-1 1,2 2 126,5 6-296,2 6-615,4-15-1333,11-7-1017,10-2 739,2-10 1063,15 8 283,-15-15 655,28 0 531,-23-3 228,16-1 55,-8-11 1632,8-2-691,9-13-451,-7 4-1011,7-12-675,-10-1 0,-1-1 0,-6-1 0,-14 10 0,-1-1 0,6-22-1029,-11 18-234,6-25 55,-16 32-72,0-13-94,-4 18-25,0-4 208,-12 9 105,-1 1 207,-13 6 1272,0 1 184,5 14 1498,-1-6-388,-1 29-454,6-17 590,-5 21-577,8-12-229,2 4-1033,1 1-365,1 33-1500,5-22 1189,0-1 0,4-1-496,13-5-1238,6 18 682,6-25 713,2 4 146,-5-13 609,4-2 529,11 0 409,-6-7 427,22-1 952,-20-5-863,2-5 1,1-4 727,1-6 457,21-2-1164,-28-7-1199,0 20 0,-4-21-14,9 14-435,-15-7-4803,3 8 3940,-18 0 814,-15 7 0,8-2 0,-9 3 0</inkml:trace>
  <inkml:trace contextRef="#ctx0" brushRef="#br0" timeOffset="32433">20454 14283 26068,'-9'-17'-3967,"2"3"3564,4 11 1009,2 9 167,-5-4 1949,5 5-2736,-2-7 1162,0 0-1058,-3 7 1875,1 4-324,-8 12-883,4-1-172,-4 3-1761,-2 8 1663,3-7-1158,-3 9-58,2 1 181,1 1 306,-1 11-193,4-12 88,4-4-259,3-10-102,1 7-69,1-8-3,0 6 174,9-9-574,14 21 205,-3-17 635,20 20 9,-20-28 631,21 4 384,-15-9 298,9-2 301,-9-3 636,25-4 100,-19 1-495,29-1 74,-33-10-1175,8 7-424,-1-17 0,-9 18 0,8-18 0,0 6 0,0-12 0,7-6 0,-13 5 0,-5-2 0,-4-6 0,-7 7 0,3-10 0,-7 11-234,-2-1-1151,-1 2-23,-2-20-36,-2 18 239,-10-23-180,-1 20-95,-12-7 394,5 10 98,-1 2 325,-11-2 403,8 11 339,-21-13 328,19 18 617,-25-6 510,23 9-130,-15 0 208,11 7 80,-3 2-219,-10 11 418,8-8-1469,-19 27-422,25-26 0,-13 24 0,12-16 0,8 4 0,-18 2-233,21-10-5451,-12 3 4719,15-6 984,-1-1 0,6-1 0,2-1 1</inkml:trace>
  <inkml:trace contextRef="#ctx0" brushRef="#br0" timeOffset="33519">20405 15053 25888,'-16'0'2338,"2"0"-1438,7 0-270,0 9-199,-2-6 885,-4 20-1465,0-13 872,-5 12-33,2-3-690,-22 22 0,-1 1 0,16-17 0,0 1 0,-4 1 0,2-1 0,-6 5 0,-11 10 0,12-13 0,-1-1 0,-10 10 0,16-15 0,0 1 0,-15 13 0,0 0 0,18-17 0,7-6 0,0 0 0,7-6 0,3-3-9818,1-1 9970,13-1 1,0-11 0,12-2 0</inkml:trace>
  <inkml:trace contextRef="#ctx0" brushRef="#br0" timeOffset="34053">21144 14917 26787,'20'0'900,"4"9"-2476,-13 0-369,7 2 1317,-5 5-492,3-8 1539,0 9-998,10 2-495,-6-3-116,8 4 740,-7-5 766,1 1-286,10 7 491,12 8-807,-1 0 629,10 7-299,-27-18-89,0 0-173,-16-12-650,1 0-339,2 0-264,-4-1 1369,0 0 0,-16-3 1,-4-3-1</inkml:trace>
  <inkml:trace contextRef="#ctx0" brushRef="#br0" timeOffset="34766">19322 15855 24089,'-24'-2'972,"2"0"-439,9 14 250,-1-9 585,-1 19-1670,-15-1 937,10 1-490,-10 5 160,13-10 552,1 0-505,-5 12-374,6-3-769,-2 8 804,7-6-694,0 34-375,5-19 461,2 0 0,1 1-687,2-1 228,12 14-376,7-3-213,7-14 554,7 10 196,13-10 755,-7-12 353,8-8 1,1-3 735,6-6-350,-11-3 1,0-2 1210,5-6-557,-14-10 0,2-3 1357,17-3-1289,-8-9 0,0-3 549,5-7-1748,0-7 1,-1-4-125,-26 21 0,0-2 0,17-24 0,-2 0 0,-11 0 0,-9 11 0,-3-1-1582,-4-19-463,-2 2 1068,-17 26 1,-7 1-1452,-13-14 1848,-8 16 0,-4 4-97,-12-4 509,18 16 1,0 5 422,-23 21 1067,14-10-16,-14 28 773,18-14 289,2 15-2218,8-7 1,-1 0 277,-8 7-2160,4 0 0,2 0 753,5-2-2034,-3 9 1724,21-21 621,6-3 0,16-3 0,4 2 0</inkml:trace>
  <inkml:trace contextRef="#ctx0" brushRef="#br0" timeOffset="35351">21194 15788 26248,'-21'-10'-1337,"7"12"3675,7 11-3182,7 8-845,-4 1 1162,2-1-26,0 3 712,1 5-1156,1 17 657,0 7-628,5-20 0,1 0-111,5 16 590,8-7-452,-2-16 750,-1-3-178,14 8 531,8-5 352,5-1 334,18-8 664,0-12-426,-21-8 1,1-1 103,-7 3 0,-1-1 47,0-11 0,-2-2 1286,15 1-1421,-14-6 0,0-3-578,16-8-524,-10 2 0,-1-2 0,3-9 0,-10 4 0,-3-1 0,0-8 0,-7-1 0,-2-1-167,-6 1-757,-3 9 0,-3 2-567,-5 2-60,-14-15-506,-5 3-13,-9 0 572,-1 10 494,5 16 524,-27 0 901,16 11 321,-21-1 47,3 22 210,11-9-804,-6 20 0,0 5 885,-3-5-2552,3 10 1,-2 3 1578,18-13 0,2-1-34,-1 0 1,2 0 73,-23 19 0,20-14 0,-1 1 0</inkml:trace>
  <inkml:trace contextRef="#ctx0" brushRef="#br0" timeOffset="35763">19087 16807 24179,'-27'13'2935,"2"0"-1740,-8 9-538,7-3-220,-11 9-191,9-2-294,-1 1-36,0 2 121,-13 15-709,9-9 101,-11 13 162,14-13 135,0 2 103,3-4 1,-1 1-122,-8 9 163,10-10 0,0-2-248,-1 0-181,2-3 58,-6 6-26,7-9-258,-1 1-266,11-11 1272,1-2 1,18-22 0,3-5 0</inkml:trace>
  <inkml:trace contextRef="#ctx0" brushRef="#br0" timeOffset="36035">19688 16767 25708,'40'49'-5735,"-13"-17"4768,-6-6 1,1 0 259,3 3 951,3 0-336,21 11 203,-22-21 1,2-1 30,0 0 1,2-1-584,15 3 0,0-2 1433,2-1-581,-3-3 1,-2 0 448,-6-3-1397,0 0 0,-2-1 638,-5-1-2711,19 6 1960,-35-10 674,-4-1 0,-5-1 0,-4-2 1</inkml:trace>
  <inkml:trace contextRef="#ctx0" brushRef="#br0" timeOffset="36569">17887 17987 21210,'-30'36'78,"4"-3"-236,7-1-469,7-7 209,0 6-1,7-8-106,4-1 538,0 1-1134,15 13-620,-10-10 348,25 11 580,-2-4-124,25 1 830,-20-16 0,2-1 395,23 7 378,2-9 509,-15-9 910,21-4-322,-15 0-790,-8-9 0,-1-2 1180,6-4-1215,-1-13 0,-2-4 381,0-6-780,-6-2 0,-3-3 11,-7-4-628,-8 6 0,-2-2-202,-9 8 0,-2 1-920,7-31 412,-14 28 0,-5 2-1798,-15-13 1498,-7 18 1,-4 2-206,-16-3 992,-7 14 0,0 8 637,2 15 251,1-2 0,1 4 702,4 12-728,5-2 1,1-1 1088,4 1-2569,6 0 1,3-3 1623,12-8-986,11 4 1,14-13 0,13 0 0</inkml:trace>
  <inkml:trace contextRef="#ctx0" brushRef="#br0" timeOffset="37099">20111 17594 25798,'-22'30'523,"5"-5"-127,5 9-803,4-2 0,0 2-497,0 10 653,1-6 0,2-1-114,3 7 215,1 2-1229,1 19 756,5-30 0,3-1-187,-1 0 0,4-1 231,11 9 0,4-5-139,9-3 672,-4-9 1,1-4 263,4-12 778,13-2 297,6-28 1040,-12 5-1011,-15-2 1,0-2-127,2-3 1,-2-2 882,15-16-1429,-1-8 1,-1-2-256,-21 22 1,-2 1-347,11-17 0,-3 0-350,-7-3-996,-5-15 489,-15 26 0,-5 1-132,-1 1 1,-4 2 7,-8 1 0,-4 4-495,-15 1 660,-4 12 574,-13 11 510,21 2-1115,-24 14 1571,30 2-482,-2 11 588,12-5-4915,8-3 3962,16-5 1,10-6 0,13-3-1</inkml:trace>
  <inkml:trace contextRef="#ctx0" brushRef="#br0" timeOffset="37582">21657 16277 31824,'6'39'-4418,"-1"-10"2566,-5 19 1396,-11 2 766,-4 1-47,1-12 1,-1-2 224,-9 11-304,2 2 1,1 1-1196,-2 1 1358,1-3 0,0-2-71,3-6-258,4-9 1,2-1-824,1 2-3352,-1 6 2667,9 0-578,1-18 3,2 9-1850,13-21 4151,10-5 1,3-12 0,6-7 0</inkml:trace>
  <inkml:trace contextRef="#ctx0" brushRef="#br0" timeOffset="37951">22200 16275 32767,'26'36'-2924,"-5"-8"1,2-1 943,12 1 1691,12 17-68,-16-20 250,12 8 90,-10-8-180,-5-5 0,-1-1-1358,3 1 509,25 17 702,-30-21-548,11 7-1342,-20-13-762,-6-3 500,1 4 1604,-8-6 1030,0 4 1,-13-1-1,-2 1 1</inkml:trace>
  <inkml:trace contextRef="#ctx0" brushRef="#br0" timeOffset="38482">21245 17408 25438,'-21'7'4723,"0"2"-3185,7 4-1855,3-1-172,-1 4-40,6-2-289,-2 1 880,-3 25-758,4-12-306,-4 37-655,7-29 651,1 14 38,3 15-154,13-23-67,-10 20 543,18-36 1,4-2 305,5 13 122,0-12 0,4-3 342,22-2 503,-9-9 407,-1-8 172,14-18 1456,-21-6-1397,-4 2 0,-2-3 446,-4-15-1155,-4-1 0,-1 0-39,-3-8-934,-5-7 0,-4-4-62,-7 23 0,-4 0-364,-10-14 1,-3 2-1646,-4-8 1182,-7 26 0,-4 4-330,-13-1 822,-1 4 397,3 13 899,12 7 691,1 13 997,-17 14-223,17-1-2134,-10 9 675,15-5-776,11-15-354,-2 13-2402,10-21 841,1 11-1144,13-7 3098,8 0 1,9-3 0,2-3 0</inkml:trace>
  <inkml:trace contextRef="#ctx0" brushRef="#br0" timeOffset="38949">22670 17142 26517,'17'14'-3635,"-2"6"853,-9-17 3824,2 20-2448,0-11 750,4 22 1,-2-10 325,2 10-1428,-3-6 1883,0 3 66,4 16-1367,-3-10 1422,3 11-213,3-3 106,-3-10-5,12 16-17,-10-24 87,8 3 123,1-8 385,15-7 685,-8-4 43,17-6 523,-8-29 741,4 0-1509,-19 0 1,-2-1 692,6-10-1128,-10 3 1,-1-1 5,-1-4-799,-1-2 0,0-1-244,-4-1-204,-3 6 0,-1-2-1292,-2-22-121,-1 1 1176,-7 24 1,-5 2-855,-25-15 931,9 19 1,-2 3-274,-30-9-84,0 13 633,12 15 1,-1 6 524,-14 10-514,-2-2 1,0 4-303,28 0-1,0 3 649,-14 3 0,-8 1 0,6-1 1003,4-2 1,2 1-715,-3 0 1,-3 2 0,4-1-1,0-1 1,3-1 0,-3 2 0,0-1-1</inkml:trace>
  <inkml:trace contextRef="#ctx0" brushRef="#br0" timeOffset="39475">18441 18227 22830,'-19'32'-911,"2"-4"1486,4-8-114,-8 10 4,3-4-95,-8 9 366,-5 6-492,-10 6-367,-1 4 337,19-26 1,0-1 295,-14 13-122,-1 0-135,0-3 1,-1 1 101,-9 9-148,10-10 1,1-2 188,1-1-113,2-3-339,4-2-70,-5 1-191,10-8-3862,-9 6 4088,22-17 1,10 1 0,16-8 0</inkml:trace>
  <inkml:trace contextRef="#ctx0" brushRef="#br0" timeOffset="39816">18711 18415 27057,'0'26'-5126,"18"5"1826,-3-3 1571,19 6 1653,-5-7 133,5 3 99,3 1-21,-7-11 0,1 1-1187,16 9 1356,-7-7 1,1 0 795,6-1-491,-9-4 0,-2-2-157,4 0-450,0 1 1,-1-1 91,-8-3-238,18 8-493,-38-14-1885,-4-1 1054,-3 3-1341,-12 0 3104,6 1 0,-25 1 0,4-3 0</inkml:trace>
  <inkml:trace contextRef="#ctx0" brushRef="#br0" timeOffset="40373">17142 19301 21930,'-33'28'1300,"-6"6"-179,17-12-896,-17 28-282,19-22 26,-6 17-36,15-21-9,1 3-678,1 14-430,2-8-85,2 12-35,3-12 183,2 0 136,10 29-294,4-23 613,1-1 0,1-2-631,11-2 687,6 9 51,10-7 544,-7-10 396,16 3 166,-14-14 661,1-5 612,20-6 251,3-22 255,1 2-1023,-26-7 0,-2-6-575,-8 4 1,0-2-128,-1-1 0,-1-1-185,-2-1 1,-3-1-86,4-17-444,-4-3-213,-6-2 1,-3-2-515,-4 20 0,-1-1 178,-1-8 1,1-5 0,-3 5-846,0-18 802,-1 23 0,-3 0-78,-10 6 1,-2 3-926,-3-12 233,-24-5 1208,-3 19 447,-11 13 240,20 12 1,0 2 971,-20 2-531,23 16 0,3 4 1086,-13 10 159,2 16-557,9-8-794,13-12-1909,3-2-932,2 13 483,7-15-1256,12 12 2446,-4-23 0,36 5 1,-4-5-1</inkml:trace>
  <inkml:trace contextRef="#ctx0" brushRef="#br0" timeOffset="40985">19227 18929 25798,'-23'35'-376,"2"-9"621,11 8-1577,-2 4 488,7-6-8,-3 29 174,4-19 204,0 15-601,0-11 635,1 2-79,1-12 1,-1 0 171,1 20 196,0-7 1,0-1-119,1 7 260,0-18 1,1-1-164,6-2 0,0-2-188,-3 16 189,20 11-607,-3-13 56,5-15 687,1-8 0,2-4 489,5-6-5,0-4 1,2-4 1052,17-19 979,0-8-88,-2-10 300,-17-5-644,-1 4-1362,-4-3 1,-2-2 68,7-14-751,-13 13 1,1-6 0,-5 4-475,1-15-290,-5 3 0,-4 3-1100,-6 7-81,-15-8-12,0 22-93,-16 3 1612,1 8 0,-3 2 108,-11-4 312,-1 5 0,-3 3 277,6 7 1,1 3 201,-2 4 0,1 2 142,3-4 1,3 3 1204,-9 20 319,18-21-2981,-7 32 523,15-29-2163,-6 36 2221,30-32 0,-7 11 0,11-16 0</inkml:trace>
  <inkml:trace contextRef="#ctx0" brushRef="#br0" timeOffset="41987">23292 17835 21840,'-26'0'900,"5"0"6745,19 0-7465,38 22-1752,6 9 1146,-14-13 1,0 1-101,19 17 21,-22-16-1003,12 8-215,0 2 119,9 6-484,-6-4 1227,-9-9-1306,-1 1 1215,-11-7-236,0-2-79,-5-1-225,-6-6-1137,-2 0 2395,2 8 1,-4-6 0,2 6 0</inkml:trace>
  <inkml:trace contextRef="#ctx0" brushRef="#br0" timeOffset="42650">24051 18421 27597,'-24'0'2159,"2"0"-1800,9 8 786,0-7-576,4 18-1147,-2-10 1708,0 11-744,-15 38-508,11-22-245,1-2 0,1 1-244,0 2 91,-2 16 0,1 2-775,-1 2 1095,2-1 0,2-3-1055,8-15 476,2 1 116,1-1 366,3-4 0,2 1-722,7 8 414,-1-6 1,2-1-685,14-2 543,4 2 181,-5-15 524,31-5 936,-26-12-208,4-1 1,-1 0 1002,-2-3-509,1-8 1,1-1 1613,1 5-782,18-25-782,-25 18-1231,0-11 0,10-8 0,2-6 0,-2-1 0,-16 10 0,-2 0 0,10-21 0,-1 0 0,-5 2-232,-9 14-651,-2 1-125,4-13 103,-6 12 65,1-9 162,-5 3-133,-3 8-10,0-17 36,-4 18-70,-10-7-433,8 11 409,-16-1 34,16 0 110,-26-10 92,6 0 109,-12 2 441,2 5 144,-20 4 1173,17 11-650,-1 5 0,1 2 1034,-3 4-106,-10 2-506,15 11 0,2 1 1283,-10-6-1801,3 14 0,0 2 474,-8-4-1438,16-2 1,1 0 213,-13 0-431,4-2-2878,2-12 2711,16 4 751,-4-5 1,18 0-1,2 0 1</inkml:trace>
  <inkml:trace contextRef="#ctx0" brushRef="#br0" timeOffset="52069">5864 5549 22650,'-27'0'3058,"3"0"-2249,11 0-179,0 0-270,1 0-90,3 0 0,2 0-91,4-5-1818,-1 4 889,2-5-1564,1 3 204,0 1 220,1-3 743,0 2 1,8 0 2072,-6 1 1114,14-4-373,-6 3 1428,13-5-135,-7 3-29,9-4-1013,-8 3-1918,1 0 0,4 0 0,-8 3 0,16-5 0,-13 5 0,10-3 0,-12 3 0,1 0 0,1-1 0,16-4 0,-11 2 0,20-7 0,-12 2 0,-1-1 0,0 1 0,-9 2 0,1 0 0,0 0 0,11-4 0,-9 3 0,18-6 0,-18 7 0,7-3 0,-1 4 0,-7 3 0,7-2 0,-9 4 0,2 0 0,7-1 0,-6 1 0,5 0 0,16 0 0,-19 2 0,17-1 0,-17 2 0,2 0 0,14 0 0,-13 0 0,11 0 0,-21 0 0,20 0 0,-19 0 0,12 0 0,-15 0 0,0 0 0,25 0 0,-17 0 0,19 0 0,-24 0 0,8 0 0,-6 0 0,13-5 0,-14 3 0,20-7 0,-18 8 0,20-6 0,-22 2 0,23-5 0,-21 3 0,13-2 0,-16 5 0,8-3 0,9 0 0,3 0 0,5 1 0,-16 3 0,-1 1 0,10 0 0,-13 2 0,20-1 0,-14 1 0,-1 0 0,-1 0 0,-9 0 0,0 0 0,2 0 0,19 0 0,5 8 0,0-6 0,-4 5 0,-21-7 0,1 0 0,12 6 0,1-1 0,2 2-290,6 0 309,-7-6-42,10 4 279,-10-3-397,-2 1-1,12 0 344,-15-1-83,29 2-119,-30-3 0,31 2 0,-27-2 0,17 1 0,-21-1 0,-2-1 0,15 1 0,1 0 0,2 0 0,8 1 0,-8 0 0,-2-1 0,-3 0 0,-14-1 0,0 0 0,21 0 0,-17 0 0,28 0 0,-31 0 0,33 0 0,-29 0 0,17 0 0,-11 0 0,5 0 0,13 0 0,-12 0 0,23 5 0,-34-3 0,5 2 0,-1 1 0,-5-2 0,16 1 0,-13 0 0,-1-2 0,10 0 0,-10-1 0,14-1 0,-22 0 0,13 0 0,-18 0 0,7 0 0,-6 0 0,13-7 0,-15 5 0,6-5 0,-1 0 0,-7 5 0,5-5 0,-3 2 0,-1 2 0,3-4 0,-8 5 0,3-1 0,-9 3 0,1-2 0,-4 2 0,-3-1-6735,1 1 6652,-11 0 1,-11 0-1,-11 0 1</inkml:trace>
  <inkml:trace contextRef="#ctx0" brushRef="#br0" timeOffset="54133">22976 5376 30925,'24'0'1842,"1"0"-1842,2 0 0,-3 0 0,3 0 0,3-8 0,5-1 0,1-1 0,0-4 0,16 6 0,-16-5 0,-2 7 0,0 2 0,1-2 0,0 2 0,1 1 0,1 2 0,20-2 0,-2 3 0,-18 0 0,-1 4 0,0 0 0,-1-2 0,13 5 0,2 0 0,-12-6 0,12 5 0,-1-2 0,3-3 0,13 6 0,-16-4 0,-6 2 0,-15-1 0,11 0 0,-11-1 0,9 2 0,-14-2 0,1 0 0,19 2 0,-16-1 0,24 3 0,-26-4 0,17 0 0,-17-1 0,8 0 0,-11-1 0,22 1 0,-16-2 0,25 3 0,-30-1 0,9 0 0,-2 3 0,-6-2 0,7 0 0,-1 2 0,1 0 0,6 2 0,-8-2 0,2 3 0,-5 0 0,0 0 0,6 1 0,-13-4 0,19 4 0,-19-6 0,9 3 0,-13-4 0,0-1 0,6 1 0,-4-2 0,5 1 0,-6 0 0,16-1 0,-12 0 0,20 0 0,-20 0 0,30-6 0,-25 4 0,25-10 0,-22 10 0,6-6 0,-8 7 0,6-4 0,-6 4 0,0-2 0,5 1 0,-13 1 0,15-2 0,-16 2 0,8-2 0,-12 1 0,0 0 0,5-1 0,-1 1 0,0 0 0,3-1 0,-12 2 0,5-1 0,-9 1 0,1 1 0,-1-1 0,4 1 0,-3 0 0,5 0 0,-4 0 0,1 0 0,-1 0 0,-3 0 0,0 0 0,-2 0 0,1 0 0,0 0 0,-1 0 0,1 0 0,1 0 0,-2 0 0,2 0 0,-1 0 0,2 0 0,-2 0 0,3 0 0,-4 0 0,1 7 0,-1-6-1183,1 6-809,-1-7 2082,0 0-90,1 0 0,0 0-90,-1 0 90,1 0 2210,-1 0-12041,1 0 9700,-14 0 131,2 0 0,-13 0 0,2 0 0</inkml:trace>
  <inkml:trace contextRef="#ctx0" brushRef="#br0" timeOffset="78933">936 15912 32767,'-29'-2'-228,"3"9"456,5 11-228,-2 14 0,0-3 0,2 1-142,0 5-431,8-13-74,-5 14 39,12-21-903,2 1 320,3 2 52,21 2-137,-16 0-320,31-2 1176,-24-6-513,15-1 790,2 6-36,2 1 176,-2 1 486,0 3-141,-13-1-67,-2 1-1229,-7 13 703,-5-10-595,-15 36 718,-1-26 291,0-3 0,-1-2 290,-7-3 594,-6 8 382,13-19 193,-3-1 41,8-9-3256,0-3 3040,5-15-3521,12-15 1259,9-3-239,7-11 765,-1 14 0,0 1-94,4-9-30,1 1 1,-1 1-468,0 2 522,-3 5 0,-1 0 2403,4-5-1130,5-8-539,-10 10-114,-2 1-331,5-13 83,-9 6 1,0 0-500,6-15 288,-7 9 0,-3 2-460,-5 8-140,1-10-116,-4 3-97,-1 10 63,-1-6 224,0 14 444,0 2-214,0-2 258,-7 5-671,5 1 930,-5 7 494,3 6 788,3 14-690,-7-1 1157,7 16-1176,-6 29-175,5-16 129,0 5 0,0 2-50,2 4-386,-1-7 1,2 4-678,3-10 0,2 0 372,-2 10 1,2 1-624,8-1 0,1-3 508,-7-11 1,2 0-218,12 12 0,0-3-378,0-4 387,-5-9 0,2-2-1203,10-2 257,-6-8 306,25 1 1288,-24-14-1179,19-1 614,-26-5 932,5-13 1,-14-4-1,0-12 1</inkml:trace>
  <inkml:trace contextRef="#ctx0" brushRef="#br0" timeOffset="79415">977 16181 28766,'41'-32'940,"-7"5"-743,-5 8 332,-6 5-278,1 0-160,11-5-608,3 0 173,-1 2-1173,4 1 1273,-12 6-98,-2 1-557,-4 1 828,-12 3-70,3 1 175,-8 3-50,0 0-353,-4 1-94,0 0 468,2 20-2206,-1-9-73,3 19 1249,4 1-1290,6 9 248,6 20 39,-2-9 61,0 0 1228,-9-19 0,0-1 777,2 7 16,6 18-89,-12-33 219,-1-2 361,2 1-290,-5-9 220,1 0-195,-3-10 32,-1-2-168,0-10 405,0-19-86,0 2-823,0-35 443,9 31 442,-7-18-1647,15 7-6,-14 9-193,12-23 1458,-3 9 0,4-9 0,3 1 1</inkml:trace>
  <inkml:trace contextRef="#ctx0" brushRef="#br0" timeOffset="79816">1821 16085 23279,'3'40'-5703,"1"-8"4398,4 27 334,-1-21 667,2-1 0,1 0-540,3 1 466,-1-6 0,2-1-202,0-7-1460,5 3 1928,2-10 619,-5-7 278,5-2 309,1-5 645,-1-17 529,1 10-1304,-3-26-542,1-21 142,-10 9-980,-2-14 1,-2 0 197,-4 10-91,-1-3 1,-1 2-716,0 9-494,-7-22-268,5 35 3103,-11-5-2147,11 46 1293,-4 12-74,6 14-264,0 2 46,10 9-551,9 3-34,4-1 105,-8-24 1,2 0-270,16 23-1282,-6-10 652,-3-16 0,-1-3 479,-3-8-459,19 6 1527,-23-19 0,7 0 0,-7-4 0</inkml:trace>
  <inkml:trace contextRef="#ctx0" brushRef="#br0" timeOffset="80051">2502 15997 29936,'-13'32'-926,"1"-1"1,-6 12 0,4-3-296,10-7 546,-2 0 1,0 0-86,6-1-216,0 8 279,12-4-654,-9-10-747,23 3-348,-6-8-98,15-7 1397,15-2 1019,-7-6 595,-2-17 1001,-13 8 79,-10-21-1167,-1 12 1,6-24 0,1 2 0</inkml:trace>
  <inkml:trace contextRef="#ctx0" brushRef="#br0" timeOffset="80315">2808 15662 25798,'-9'-22'-5813,"-2"5"5199,6 23 3847,-7 46-2911,6-12 59,1 16 1,3 5-593,5-22 1,2 1-27,1 19 0,0 1-666,-1-19 1,1-3 1033,5-2 1,1-1-522,8 26-1744,7-18 1039,1 9-698,5-13 168,-8-12 310,27 12 1040,-27-24-1130,18 2 129,-27-14 2029,2-16 948,-11 10-1495,-2-27 0,-3 16 1,-2-15-1</inkml:trace>
  <inkml:trace contextRef="#ctx0" brushRef="#br0" timeOffset="80516">2575 16012 26517,'-2'23'-5037,"1"-3"3611,9-9 218,-6 4 397,15-13 2514,-8 12-2632,18-13 2081,-7 4-1659,9-5 1947,-6 0 17,2 0 247,2 0-126,12-11-1271,-9 0 1789,9-1-4081,-2-6 2108,2 1-1089,5-5 727,-10 0 344,-4 4 0,-12 8 0,3-2 0</inkml:trace>
  <inkml:trace contextRef="#ctx0" brushRef="#br0" timeOffset="80932">3113 15950 25258,'0'37'-4676,"7"-4"3418,0 5 277,2-13 536,1 32 392,-3-28 261,3 12-144,10 14-2143,-9-20 1861,-1-2 1,3-1-70,8 8 136,-3-7 295,8-3 100,-13-21 502,9-1 262,-9-6-518,16-14 1896,-14-6-1370,14-19 328,-17 5-840,4-5-85,-2-18-444,-5 19-250,-2 3 0,-1 0-704,-1-5-893,1 2 949,-4 9 102,0 14 657,-2 2 408,1 4 568,-1 2-793,0 3 993,1 18-1065,1-3-157,1 16-49,4 5-366,-1-4 199,5 9-239,-3-11 135,1-1-1459,6 6 577,2-3 782,5 2-869,-1-9 1087,-6-10 142,-3-6-941,-6-5 1742,2-1 521,-4-13-1195,1-6 283,-4-7 1,-1-17 0,0 2-1</inkml:trace>
  <inkml:trace contextRef="#ctx0" brushRef="#br0" timeOffset="81482">3526 15952 27957,'36'25'-2609,"-7"3"416,-7-2 715,-5 0 422,1-5 1211,15 23-413,-11-15 340,-3-1 0,0 1-1769,-4-1 874,6 18 275,-11-21 99,1 5 220,-7-12 273,0 4-290,-4-9-359,2 1 122,-11-12 2741,7-13-2284,-15 8 1775,15-22-1512,-6 8-435,8-15 445,0-2-110,9 7 617,23-18-1686,-7 24 2983,25-20-1572,-28 27 1797,23-12 536,-22 14-301,19-6-78,-23 11-2350,12-2-93,-10 4 0,-2 0 0,2-2 0,-9 1 0,1-5 0,-5 2 0,-5-2-412,-2-6-1730,-12 5 4,-4-9-102,-7 14 1174,-7 0 369,9 5 642,-6 15 1319,8 0 1084,-6 28-1119,4 5-655,9-14 0,1 2 326,0 22-1134,4-2-603,6-4-522,13-15-1452,-10 10 875,25-19 1024,-15-2-226,16-4 882,19 1 503,-15-10-340,1-4 1,-1-3-651,1-3 685,-2-9 1,0-2 825,0 6-636,15-24-1867,-8 5 2065,-15-1 0,11-6 1,-20 13-1</inkml:trace>
  <inkml:trace contextRef="#ctx0" brushRef="#br0" timeOffset="81984">5140 15568 24808,'12'-16'505,"-5"3"-630,-2 10 7549,-5 1-8361,1 13-703,-1 7 881,0 8 99,8 7-937,-6-3 428,11 29-205,-12-12 449,2-12 1,0 0 359,3 18 564,-5 4-84,7-4 1,1 2-48,-5-21 0,-1 1 140,6 29 0,2-3-580,-1-7 416,-1-15 0,0 0-680,3 1-147,3 7-3020,0-12 2206,-1-5-2371,5-1 2600,-7-14 2055,3-18 1,-10-16 0,3-11 0</inkml:trace>
  <inkml:trace contextRef="#ctx0" brushRef="#br0" timeOffset="82216">5561 16030 26517,'20'-14'5163,"-7"3"-4076,-9 22-4576,-3-8 870,2 34 1490,-1-8 195,2 15 102,1 9-1125,-1-9-516,1-1-117,0-7 2143,-2-15-990,0-4-393,0 3 722,-2-9-4599,1 2 5781,-2-25 0,-9 9 1,-2-12-1</inkml:trace>
  <inkml:trace contextRef="#ctx0" brushRef="#br0" timeOffset="82368">5519 15807 27687,'21'-8'3252,"1"-2"-2627,-16 6-1321,0-4-1173,5 4-1221,-2-4 1463,-1 5 1683,5-3 1,-9 6 0,3 0-1</inkml:trace>
  <inkml:trace contextRef="#ctx0" brushRef="#br0" timeOffset="83184">5667 15968 26967,'17'-1'1957,"2"-1"-1736,-11 2 66,3 0-168,4 0-40,-5 0 389,10 0-72,-8 0 53,11 8-1159,-11 4-178,12 11-358,-11 4-648,1-3 382,0 10-524,-7-12 368,5 32-259,-7-23 898,0 30 696,-4-31 186,0 18 690,-1-15-88,0-3 255,0-5-278,0-14-1721,0 0 763,0-16 82,0-8 240,0-18-221,0 3 378,3-6 0,1 1 312,6-3 251,-1-23-306,5 32 750,-8 2-461,8-10 837,0 1-175,-1 3 247,6 0-320,-9 20 206,6-2 617,-8 12-150,0 1-574,8 33-2536,-6-15 183,7 30-359,-5-8-51,-1-9-507,2 10-223,3-2-331,1-1 419,2-1 2018,-1-7 177,8-5 40,-2-9 475,5 2-1490,10-14 2285,-18-3 410,15-13 441,-19 9-541,2-20-1911,0 14 128,12-27 319,-11 15 42,15-24 1,-15 14-1,5-9 1</inkml:trace>
  <inkml:trace contextRef="#ctx0" brushRef="#br0" timeOffset="83599">6550 16211 26068,'25'14'-1967,"-8"-3"598,4-21 4010,-12-5-2609,8-14-75,-9 5-565,2-11 169,-4 3-804,-2 0 1101,-2-16-217,-10 25-2040,-4-25 982,-12 31 784,-9-9 389,8 20 1128,-9 15 1116,18-6 31,-11 55-1147,14-33 755,-4 38-272,10 1-1558,3-25 93,7-1 1,1-3-1291,-2-5-853,38 20 65,-22-28 1411,14-3 0,5-3 235,7-6 377,-10-4 0,0-2 646,11-3-1654,-4-13 2469,9-4-2043,-10-20 1895,14 2-843,-27 1 0,-7 6 0,-12 10 1</inkml:trace>
  <inkml:trace contextRef="#ctx0" brushRef="#br0" timeOffset="83815">6447 15862 26877,'-18'-27'-6521,"5"-2"3424,12 11 2399,1-4 351,10-7 770,-7 5-839,15-7 714,-16 8-3790,29-12 4282,-19 14 75,20-9-24,-17 18 223,2 2-706,0 3 0,10 3 1,2 1-1</inkml:trace>
  <inkml:trace contextRef="#ctx0" brushRef="#br0" timeOffset="84340">7074 15963 22650,'1'17'-5986,"1"-2"5285,-1-6-254,0-1 1200,2-2-452,-1-3-149,3-1 1454,-3-2-1008,2-12 814,-3-3-472,0-13 130,-9-7-641,5 11 788,-12-2-548,13 14-1380,-14 3 255,4 4 1210,-5 2 941,-8 15 1357,6 21-896,-2 0-68,6 16-580,4-2-69,3-8-1109,4 6 1,0 1-465,2-5 66,0-4 0,3-3-1706,9-11 654,3 4-230,12-4 1237,1-3 223,-3-9-78,8-7 1185,-12-14-578,22-15 1291,-20-1-341,19-22 725,-22 20-1025,4-11 5,3-9-563,-10 18 503,10-16-1455,-12 32 587,-2 2 658,-2 9 548,-3 13-2328,0-7 1287,1 21-1405,3-3-155,-3 7 63,11 16-748,-10-23-88,6 11-779,-8-20 2628,0-1-1709,0-2 1706,0-2 295,-2-3-19,1 0-633,-1-4 2587,-1-11-1407,0-13-202,-1-2 0,-2-7 1,0 13-1</inkml:trace>
  <inkml:trace contextRef="#ctx0" brushRef="#br0" timeOffset="84506">7451 16001 26068,'20'48'-7243,"-5"-12"4655,-1 11 2163,-2-4-201,0 0 56,5 7 125,-5-15-536,-1-8-1689,0-7 1757,-4-9-2241,3 1 1420,-9-23 1794,1-9 0,-12-22 0,-2-7 0</inkml:trace>
  <inkml:trace contextRef="#ctx0" brushRef="#br0" timeOffset="84665">7342 15737 26068,'-2'-23'-6640,"1"4"4754,10 17 4889,4 10-4021,9-6-1913,10 25 1359,-14-14 229,11 14 994,-18-18 0,2 2 0,-3-4 0</inkml:trace>
  <inkml:trace contextRef="#ctx0" brushRef="#br0" timeOffset="85218">7705 15900 25078,'30'50'-2969,"-14"-20"0,-1-1 1587,-3 4 1277,-1 2 1,-2 0-361,0 2 392,4 19-42,-9-30 364,1-3-2128,0 5 2256,-1-6-67,-1-2-2335,0-8 1047,-3-20 1118,2-5-608,-2-26 432,0 12-310,0-17 419,8 21 922,16-25 317,0 23 611,12-14-446,-10 20 538,1 1 234,16 0 558,1 6-333,1 2-80,11 6-1307,-30 16-1294,17-1 159,-26 3-1302,2 1-251,-5-13 763,-5 12-1506,2-12 1694,-3 5-838,-3-7 1891,1-11-731,-5-18 234,1 4-100,-13-9-1535,-8 15 2226,-3 6 92,-21 12 1082,17 17-1104,-8 10 338,15 9-15,8-5-161,3 20 243,5 4-966,6-20 1,1 0-771,-2 15-1047,34 5-604,-22-31 162,25 7 1560,-18-20 870,2-3 613,2-2 142,25-3 530,-17-1-546,31-12 195,-32-3 803,18-12-1796,-13 0-144,-2 5-2396,3-12 1910,-23 17 416,8-14 0,-18 18 1,0-4-1</inkml:trace>
  <inkml:trace contextRef="#ctx0" brushRef="#br0" timeOffset="86766">4418 15968 22020,'21'-15'1797,"-3"2"-1204,-10 6 557,0 0-793,5-4-12,-3 4 293,0-1 1017,-5 6-940,-4 12-2672,-11 1 1732,7 13-1295,-16-5 1516,17 3-1525,-22 4 1241,16-6-767,-13 5 193,11-9 2044,1-3-1521,-1 3 1207,3-4-1423,1-1 1338,4-4-1591,2-3-86,0 1-466,9-1 985,3 5-385,21 0 753,-10 3-364,31 4 504,-27-5 374,25 13 710,-28-10-521,8 15-1053,-18-8-140,-3 6-1302,-8-5 118,-16 13 777,-8 1-1384,-15 6 1478,4-14-578,2-8 1880,2-15 1,9-2 0,-4-3 0</inkml:trace>
  <inkml:trace contextRef="#ctx0" brushRef="#br0" timeOffset="87632">8789 15868 24718,'15'-15'5224,"-4"4"-5276,-25 35-808,1-12 1205,-4 20-1045,-1-13 698,10 0-565,-6-1 176,5 2-314,5-8 7,2 6-171,2-6-853,12 1 925,4 6-791,8-4 1269,22 25-771,-18-18 853,6 7 0,-1 1-225,-11-6 350,15 27-47,-33-30-1348,-15 27 1091,-2-21-1383,-12 5 1,-5-1 13,-6-3 2107,-1-3 1,-2-2 0,-23-1-1,22-8 1,1-1 0</inkml:trace>
  <inkml:trace contextRef="#ctx0" brushRef="#br0" timeOffset="88688">1499 17088 23459,'-18'22'864,"7"5"-1346,-4-19 2659,14 18-3934,-13-7 1976,12 10-1160,-10-5 1087,11 2-1114,-8 3 335,8 19 3,-2-10-1140,3 13 1649,0-16-1088,0 2 1084,9 13-1150,-7-13 1062,16 8-1688,-6-6 446,11-3-17,3 4 498,1-10-774,-2-11 976,-8-8 666,-4-6 436,-5-4 1,-5-1 0,1 0 0</inkml:trace>
  <inkml:trace contextRef="#ctx0" brushRef="#br0" timeOffset="89218">1224 17691 23819,'-33'-12'-2615,"8"1"1409,13 5 809,7-1-1653,4 3 375,28-7 3823,-11 4-412,26-4-1051,-17 4 885,5 1-253,18-3-87,-10 4 1134,14-2 157,-17 3-3030,19 1-61,0-2 438,-19 3 0,-1-1-259,15-1 350,6-3-56,-18-2 259,-1-2 226,-1-8-94,-19 4-340,6-25-717,-15 17-494,0-13-155,-7 18-619,0 0-14,-14-3-437,-3 7 659,-8 0 802,1 9 1806,-3 3 254,0 25 501,1-6 581,3 22-925,10-9 37,2 3-836,0 17-569,6-12-788,0 11-283,5-8-483,0-12-215,17 14 197,-12-26 256,22 1 930,-13-15 1049,11-15 1100,2-6-42,-5-6-216,10-20-190,-16 22 903,13-11-140,-16 19-517,3 7 31,4 14-2602,-7-4 490,10 31-1029,-9-15 113,5 24-431,-7-24-1379,3 7 593,-9-23-378,2 6 961,-4-20 2012,-1-8 1,0-17 0,-1-5 0</inkml:trace>
  <inkml:trace contextRef="#ctx0" brushRef="#br0" timeOffset="89600">2007 17057 25258,'20'22'-4261,"2"-3"3143,-20 11-172,11 10-399,-8-7 1244,6 14 196,-5-6 1,-1 0 15,2 5-654,-2-4 1,1-2 615,-3-9-125,2 8 226,-2-11 421,2 9-674,-4-19-194,1 4-2080,-1-14 2579,0-13 739,9-7 981,6-15-284,6 14 899,12-9-127,-11 15 376,9-5 81,-10 8 286,-2 4-971,8 0-1116,-11 0 425,4 12-1594,-13 4-1559,-4 7-352,-11 20 425,-10-18 1083,-4 18 50,-6-20 670,6-1-258,-11 6 432,-3-6 1273,3-1-2452,-12-11 1992,26-17-1287,-10 5 0,17-51 0,1-2 1</inkml:trace>
  <inkml:trace contextRef="#ctx0" brushRef="#br0" timeOffset="90565">2347 17060 24718,'25'-2'3224,"-1"10"-4422,-16 8-2069,1 7 893,1 28 1079,-4-19 1048,1 1 1,0 3-340,3 21-293,-4-19 0,1 0-1241,4 23 809,0-2 1581,-2-22 35,5 11-493,8 5-35,3-7 74,5-7 299,-8-24 716,24-19 1158,-22 2-456,30-34 489,-22 8-1251,-12 1 0,-1-1 902,10-10-31,-6 2-660,-11 12-620,-3-10-1564,-4 5-257,-13 2-661,-5 12 713,-12 21 2473,1 11-394,11 6-660,-5 5 310,16 11-772,-6 5 350,8 13 606,12-15-945,15 11-2266,0-30 1038,9 8 784,0-20 742,-7-5 1221,35-1 0,-29-16 1059,29-3 295,-35 1 231,18-22-1203,-21 19 195,6-21-1378,-13 14-444,-2-1-136,3-22-1180,-10 0-137,2 0-164,-11 10-90,-12 23-279,8 1 250,-21 5 1524,-1 3 517,1 14 1480,-12 11 54,22 19-1532,-4 10 444,12-7-244,0-1 265,6-13-1651,9 8-700,-7-11-735,16 9-132,-3-20 1568,21-1 820,-10-11 1013,4-11 737,-13 6-138,-1-19 88,4 0-333,1-15 339,6-15-727,-9 16-772,-1-3-524,-10 23-451,-1 2 221,1 2 1051,-2 5 90,1 2 974,-3 4-129,2 0-368,6 27-2341,-3-12 133,9 31-260,-7-25-212,8 13-63,-3-12-337,0-5 667,7-3 390,-11-13 2959,9 4-496,-10-15-336,7-12 596,-9-2-703,3-7-902,-4 4-33,-1-2 2,2-9-175,1 11 147,-3 8 359,6 26-785,-6 10-824,11 22-30,-8-15 211,5 6 126,-6-18 280,1 1-147,10 3 439,-5-6 45,9 1 1457,-12-8 127,0-3-657,-3 2 404,5-2-4,-3 0-1013,4 0 445,5 0 0,-8 0 1,9 0-1</inkml:trace>
  <inkml:trace contextRef="#ctx0" brushRef="#br0" timeOffset="91088">5514 17022 32184,'9'52'-2921,"0"-4"1,-1 0 554,-6 11 1879,6-4 1,0-2-277,-6-7 536,9 11-393,-6-8-19,1-13-1710,1 14 380,-5-15 761,4-4-3351,-4 0 4546,0-19 0,-2-15 0,0-15 0</inkml:trace>
  <inkml:trace contextRef="#ctx0" brushRef="#br0" timeOffset="91899">5517 16994 30295,'31'-11'2472,"-5"1"-2472,-6 10 0,6 0 0,-5 0 0,19 8 0,-15-6 0,33 11 0,-26-12 0,18 4 0,-22-2 0,-1-2 0,13 5 0,3-1 0,12-1 0,3 1 0,-13-4 0,6-1 0,2 0 0,-7 0 0,8 0 0,0 0 0,-17 0 0,5 0 0,0 0 0,5 0 0,-10-3 0,-1 0 0,6 1 0,17-4 0,-14 6 0,-6-2 0,-1 0 0,6 0 0,5 0 0,1 0 0,2 2 0,8-1 0,2 2 0,-24 3 0,-1 0 0,18 0 0,-1 0 0,-18 1 0,-2-1 0,30 2 0,-19-1 0,12-3 0,3 2 0,0 4 0,-1-5 0,-2 0 0,-17-1 0,1 0 0,0-1 0,0 0 0,1 1 0,12-1 0,-3 0 0,1 1 0,-18-2 0,0 0 0,17 1 0,1-1 0,-18 0 0,1 0 0,22 0 0,-3 0 0,-5 0 0,-10 0 0,-1 0 0,3 0 0,2 0 0,-4 0 0,2 0 0,12 0 0,-13 0 0,0 0 0,3 0 0,17 0 0,-21 0 0,2 0 0,0 0 0,0 0 0,7 0 0,-3 0 0,11 0 0,-4 0 0,-17 0 0,0 0 0,11 0 0,-2 1 0,2-2 0,17-5 0,-23 5 0,0 0 0,23-11 0,-3 10 0,-20-4 0,0-1 0,11 5 0,8-5 0,0-1 0,-8 4 0,0-1 0,-1-1 0,0 1 0,-6 1 0,0 1 0,10-2 0,-18 3 0,-1-1 0,16-1 0,0 1 0,-1 0 0,-16 2 0,1 0 0,-1 0 0,1 0 0,30 0 0,-11 1-33,-14 0-3626,-7 8-1329,-8 0 2431,-22 1-999,-15 5 3678,-13-12 0,-17 11 0,-6-6 1</inkml:trace>
  <inkml:trace contextRef="#ctx0" brushRef="#br0" timeOffset="94266">5606 17636 21570,'-19'-10'-3456,"3"1"2156,6 5 1253,3 1-236,-2-1 253,3 0-303,2 1-262,0 0-752,0-3 443,2 2-212,-2-2-306,0 1 553,1 1-237,-2 2 1151,1-1 220,-1 2 566,1 0 1601,1 1 671,10 0-602,-6 9-1779,14-7 1250,-14 17-2509,12-7 414,-12 4-931,4 0-209,-5 9-154,0-10-89,0 10 1857,0-11-1559,-8-2 2611,6 4-1272,-5-4 1310,1 2-107,5-7-1100,-4 2 800,5-2-1034,0 0 90,0-4-1218,7-2 2217,2-1-753,12 0 549,14-8 813,-11 6-976,14-10 1502,-14 11-528,0-4 288,21 5-1709,-21 0-213,14 0-62,-18 0-426,0 0 267,0 0-469,16 7 133,-14 0-459,22 1 573,-16 3-217,7-7 342,-7 5-369,-3-3 184,8 0 77,-14-3 481,27 1 272,-27-3-101,18 1 302,-19-1-418,26 1 338,-21 0-216,23 2-92,-20-1-120,7 1-55,-8-1-115,-1 0 110,-7 0-246,11-1 283,-7 0-10,20 0 89,-17 0 206,31-1-60,-26 0 57,18-1-85,-23 0 231,3 0-251,10 0 131,4-8 199,12 6-192,1-11-146,-20 12 0,-1 0-197,14-4 290,7 5-231,-25 0 90,15 0-90,0 0-268,-9 3 1,1 1-97,10-2 62,-12 4 0,-2 0-79,-2-5-23,23 9 34,-22-8 291,9 5-284,-11-6 668,12 2-231,4-3 211,14 0 84,-13 2-377,-2-1 250,0 3-355,-10-2 267,11 2-280,-1 0 74,-9 0-152,22 0 55,4 0 65,-16-3 1,1-1-2,19 2 79,-22-2 1,-4 0 128,-8 0-36,4 0 0,0 0 4,1 0 11,1 0 0,0 0-43,-1 0 19,12 0-45,15 8-345,-22-6 163,-3 4 0,1 1-289,10-1 115,0 0-24,-5-1 169,-5-2 1,-1-1 57,2 0 12,10 2 0,-1 0 195,-18-2-108,29 2 232,-31-2-230,7-1 0,0 0 124,0 0-121,1-1 0,0 1 24,7-1 28,14 0 33,-13 0-24,11 0-24,-12 0-111,1 0 0,8 0 0,-22 0 0,31 0 0,-30 0 0,26 0 0,-31 0 0,17 0 0,-18 0 0,7 0 0,-11-7 0,10 5 0,3-5 0,0 7 0,-3-5 0,10 4 0,-15-4 0,14 5 0,-19 0 0,20-3 0,-16 3 0,26-5 0,-28 4 0,18-2 0,-17 3 0,9-2 0,-10 2 0,10-2 0,3 1 0,9 0 0,-11 1 0,16 0 0,-26 0 0,14 0 0,-11 0 0,-8 0-7,1 0-9824,-13 0 9381,0-9 0,-5 0 1,4-9-1</inkml:trace>
  <inkml:trace contextRef="#ctx0" brushRef="#br0" timeOffset="95032">11202 17016 25888,'-21'38'3144,"8"-15"-3381,7 14 1,4 11 61,0 14 1,3 9 0,-1-8-469,0-17 1,-1-1 356,1 19 1,0 7-1,0-16-423,0-21-204,0-1-1223,6 7 39,-4-11 303,4 3-52,-6-14 313,4-3-2784,-4-1 1136,4 5 2093,-4-9 1330,-9 5 0,7-9 1,-7-1-1</inkml:trace>
  <inkml:trace contextRef="#ctx0" brushRef="#br0" timeOffset="95926">6000 17092 21480,'15'-14'130,"0"6"1291,-14 0-4569,8 4 4457,-6-1-1868,8-2 1235,-5 6-94,5-3 449,-6 4-858,5 0 357,-6 0 1300,6 7-2888,-7 2-278,4 7-450,-4 2-52,0-2-311,-2 1 1029,-1 0-116,0 10-91,0-3 1699,0 22 903,0-15-720,-6 10 1,-2 9-1349,2 0 1,-1 4 0,0-4-1081,-3-2 1,1-2 1297,3 24 0,4-27 969,4-60 1,14-7 0,-7-2-1</inkml:trace>
  <inkml:trace contextRef="#ctx0" brushRef="#br0" timeOffset="96218">6802 17121 23369,'9'29'-5758,"-3"2"3768,-3-4 2077,0 11 190,-1-13-399,3 31 38,-1-26 149,2 19-1811,-1-11 2118,-2-6-165,2 8-147,-3 5 17,1 16-245,-2-10 105,0-16 0,1-3-258,-1-4 28,2 5-321,-1-14-285,0-3-2917,2 7 2447,-1-12 1354,5 3 1,-4-13-1,3-1 1</inkml:trace>
  <inkml:trace contextRef="#ctx0" brushRef="#br0" timeOffset="96499">7485 17157 25798,'8'39'-5708,"-1"-7"3331,-7 4 2015,0-12 307,0 9 468,0-7-401,0 9 1,0 1-39,0 7-773,0 3 1,0-2 1191,0-8-2,5 9-992,-3-3-274,3-12-28,0 16 88,-4-23-89,7 3-3185,-8-12 2977,10-1 119,-7-7 1551,5 0 0,-1-18 0,1-4 0</inkml:trace>
  <inkml:trace contextRef="#ctx0" brushRef="#br0" timeOffset="96788">7919 17270 26517,'17'-9'2977,"-2"2"-1841,-10 7-1377,-1 11-3573,4 4 1548,-1 7 979,3 11 115,-4-9-318,1 40-901,-3-26 1266,-2 1 1,-1 0-554,1 2 1724,0 8 1,1 2-151,1-5-748,0 0 1,2 0 320,3-7-574,2-1-2324,-1-11 3492,14-7 1,-12-11 0,12 1-1</inkml:trace>
  <inkml:trace contextRef="#ctx0" brushRef="#br0" timeOffset="97102">8795 17175 28226,'16'21'-5495,"-1"3"2673,-9 3 1517,1 9 772,-1-3 280,-1 3 336,-2-6-130,1 15-1727,-1-9 1813,1 11 227,-2-12-32,1 1-477,5 27-98,-3-23-299,1-5 0,1-2-981,0-4 557,6 11-312,-6-21-191,3 1-77,-3-10-166,-2-4 1126,2-3 1318,-3-1-347,4-12 1,-4-6-1,1-11 1</inkml:trace>
  <inkml:trace contextRef="#ctx0" brushRef="#br0" timeOffset="97366">9377 17188 25168,'2'34'-4481,"-2"-9"2616,0 4 1608,0 4-239,0 8 195,0 1 22,0 3 70,0-12-1387,0 2 1659,0 2 5,9 14-562,-7-12-238,11 23-48,-11-29-1187,12 25 330,-12-34 291,10 11-1832,-7-22 3177,3-5 1,-1-2 0,-1-5 0</inkml:trace>
  <inkml:trace contextRef="#ctx0" brushRef="#br0" timeOffset="97666">10021 17280 27687,'11'16'-4705,"1"19"1511,-9-21 2083,2 21 649,-2-13 597,2 3-136,1 16 251,0 9-2004,0 1 1785,-2-16 1,-2 1 363,3 25-253,-1 0-129,1-2-288,-2-22-72,1-1-1032,1-3 423,3 7-35,-1-13-961,5 8-799,-5-22 101,9 1 2297,-7-23 1553,3 7-970,-5-30 1,-1 15 0,0-18 0</inkml:trace>
  <inkml:trace contextRef="#ctx0" brushRef="#br0" timeOffset="97985">10679 17065 30295,'8'17'-5107,"-2"40"3218,-5-34 1672,-2 20 0,2 5-66,7 9 105,-7-14 1,0 0 97,7 17-290,-6-18 1,0-1-1676,-1-2 1464,7 26-413,-7-42-1688,2 4-1006,1-6 1850,-2-10-1082,3 2 2799,-5-11 1,1-1-1,-1-1 1</inkml:trace>
  <inkml:trace contextRef="#ctx0" brushRef="#br0" timeOffset="99466">5804 17448 25438,'9'-15'-1461,"0"2"1289,-2 8 1785,2 0-506,13-7-246,-5 5 8,19-6-176,-14 9-202,18-3 442,-15 3-137,10-1-811,-10 2-11,22-2-374,-17 1-87,25-1 44,-32 2 244,7 0 45,-9 3-185,-5-1-114,0 1-605,-6 0-1853,-5 0 2852,-1 0 0,-12 0 0,-3 0 0</inkml:trace>
  <inkml:trace contextRef="#ctx0" brushRef="#br0" timeOffset="100083">6382 17164 21300,'-22'-2'-357,"5"1"413,7 1 1146,5 0-591,11 7-2797,18 1 1842,-5 7-502,10-4 197,-13 6-850,-6-7 97,5 6 230,-11-8-417,2 3 1488,-2 2-1392,0 5 855,-3-3-375,-1 1 804,-11 2 773,-3-4-294,-19 16 1282,10-16-69,-9 9 197,18-16-1025,-2 0 1,6-5 0,1-1-1</inkml:trace>
  <inkml:trace contextRef="#ctx0" brushRef="#br0" timeOffset="100952">6439 16845 32767,'51'0'0,"7"0"0,-29 0 0,10 0 0,-10 0 0,30-7 0,-20 5 0,0-5 0,0 0 0,-2 0 0,1-1 0,0 0 0,1-1 0,18-1 0,-19 4 0,-2 1 0,3 0 0,-13 2 0,-8 1 0,-9 2 0,-2-1-9831,-2 1 9387,-12-9 1,-1 7 0,-11-7 0</inkml:trace>
  <inkml:trace contextRef="#ctx0" brushRef="#br0" timeOffset="101216">7115 16555 28226,'23'0'1709,"-3"0"-1529,7 0 90,-9 0 270,14 0-270,-2 0 0,-7 0-91,7 0-89,-10 9-681,-1-7 540,5 15-884,-5 2-414,-1 0-1068,-10 19-391,-6-5-97,-15 2 636,10 0 94,-21-11-984,21 0 582,-30 15 3350,17-15-388,-13 7 0,10-18 0,5-3 1</inkml:trace>
  <inkml:trace contextRef="#ctx0" brushRef="#br0" timeOffset="102534">5579 17177 25258,'24'12'-3423,"-5"9"181,-4-18 4169,-2 21-3264,16-4 2164,7 9-1000,6-2 498,-1-6-956,-16-10 1033,-1-3 875,-9-4-237,5 0 1,-2-3 0,5 0 0</inkml:trace>
  <inkml:trace contextRef="#ctx0" brushRef="#br0" timeOffset="102704">5946 17184 24269,'-38'34'219,"8"-9"0,3-2 15,0 1-233,2-2 0,0 1-396,4-3-178,-4 5-696,11-7 30,5-5 347,2 6-502,6-9 926,13 1 1,-10-5 0,10-2 0</inkml:trace>
  <inkml:trace contextRef="#ctx0" brushRef="#br0" timeOffset="102941">6270 17244 23729,'24'14'-1882,"10"14"204,-15-19 2315,17 22-1283,-17-16 255,7 6-3,1 0 166,-6-4-1097,8 4 1088,1 1 341,2 1-958,7 6 375,-11-8-3615,6 5 3230,-20-16 904,8 5 1,-18-13 0,1 0-1</inkml:trace>
  <inkml:trace contextRef="#ctx0" brushRef="#br0" timeOffset="103124">6789 17299 25438,'-24'13'2138,"-1"12"-2294,-5-13 1551,-19 27-1288,9-12-356,0 1 0,-1 2-413,-8 7-320,17-12 1,2-1 146,3-1-1453,11-4 2148,12-10 1,0 0-1,4-5 1</inkml:trace>
  <inkml:trace contextRef="#ctx0" brushRef="#br0" timeOffset="103415">7051 17243 27237,'7'38'-6819,"-1"-13"4270,4 9 1247,7-8 729,10-1 749,12 8 89,-3-11-2,-5-6 1,-1-2-1327,1 1 1897,19 6-36,-28-12 167,1 0-1055,-3-2-1073,10 3 918,-13-4-1811,6 0 2152,-17-4 1,-1-1-1,-4-1 1</inkml:trace>
  <inkml:trace contextRef="#ctx0" brushRef="#br0" timeOffset="103583">7379 17284 26607,'-26'12'3409,"-19"31"-4215,20-23 345,0 9 0,0 2-777,3-3-3172,-15 24 2730,19-22 338,0 9 964,13-16 1,13-6-1,3-4 1</inkml:trace>
  <inkml:trace contextRef="#ctx0" brushRef="#br0" timeOffset="103833">7830 17254 24179,'16'13'-3323,"3"20"17,-11-17 1495,5 21 571,-4-14 409,3 1 294,11 19 201,-6-16-1723,16 20 1030,-16-28 983,12 10 74,-15-16-1799,5 3 1958,-5-5 3201,-6-5-3447,2 0 0,-8-5 0,0-1 0</inkml:trace>
  <inkml:trace contextRef="#ctx0" brushRef="#br0" timeOffset="104017">8041 17334 11940,'-25'0'450,"-13"10"180,8 8-2389,-22 17 1670,21-3-181,-8 3-990,4 3-898,10-9 179,-14 23 1259,22-28 782,-3 9-62,14-20 0,4 0 0,0-1 0</inkml:trace>
  <inkml:trace contextRef="#ctx0" brushRef="#br0" timeOffset="104300">8424 17312 9691,'6'21'720,"1"-2"-270,-2-7 179,2 2-539,7 9-90,12 12-90,-5-6 0,19 18-269,-22-28-1440,18 18 989,-22-24 181,6 6 89,-11-12-360,-2 0 541,1-1 359,-3-2 0,0-1 0,-4-3 0</inkml:trace>
  <inkml:trace contextRef="#ctx0" brushRef="#br0" timeOffset="104520">8636 17336 11760,'-51'33'1350,"21"-17"-1575,-3 13 0,2 2-135,6-9-719,-21 21-810,25-23 90,-16 13 1169,21-19 180,-5 7 91,14-14 359,3 1 0,1-2 0,3 0 0</inkml:trace>
  <inkml:trace contextRef="#ctx0" brushRef="#br0" timeOffset="104818">9092 17230 10141,'5'22'2069,"-1"-7"-1619,-1-2 89,-1-2-539,4 9 0,-1-3 90,6 6-90,-4-8 0,15 20 0,-11-16-179,14 18-1,-13-19-540,2 3 180,0-2-179,-4-7-271,3 2-1888,-3-5 2248,-1-4 630,1 0 0,-4-3 0,-2-2 0</inkml:trace>
  <inkml:trace contextRef="#ctx0" brushRef="#br0" timeOffset="105053">9228 17289 13919,'-23'25'-90,"0"0"0,-13 11-90,12-8 0,2 0-1148,-5 4 519,8-11-2519,-4 6 2338,3 0-359,0 2 989,10-8 424,4-6 0,5-7 0,1-1 0</inkml:trace>
  <inkml:trace contextRef="#ctx0" brushRef="#br0" timeOffset="105382">9520 17360 13829,'7'25'90,"2"-4"-90,-1 1 0,10-4 0,-10 2 0,10-2 0,10 15 0,-10-13-90,12 9-90,-15-16-449,0-1 269,6 6-630,0-1 361,0 0-2160,4 1 2070,-14-11-541,7 2 1260,-11-7 0,2-2 0,-3 0 0</inkml:trace>
  <inkml:trace contextRef="#ctx0" brushRef="#br0" timeOffset="105590">9749 17242 12390,'-29'26'2429,"-11"14"-2340,22-13-448,-17 23-1980,11-13 855,-1 5 0,0 2 314,0-4-1945,5-3 0,2-6 3115,14-25 0,-1 2 0,3-5 0</inkml:trace>
  <inkml:trace contextRef="#ctx0" brushRef="#br0" timeOffset="105900">10043 17177 10501,'22'21'2249,"4"4"-2069,-14-4 0,20 23-91,-14-17-134,2 0 1,-1 0-46,2 2 90,1-1 0,1 1 0,2 0 0,12 14-540,-11-14 360,-2-4-360,4 7 1,-11-13-4409,-2 0 4948,-10-23 0,-1 7 0,-4-13 0</inkml:trace>
  <inkml:trace contextRef="#ctx0" brushRef="#br0" timeOffset="106133">10294 17233 12840,'0'26'809,"0"8"-809,-12-15 0,8 9 0,-22-5 0,15 1-90,-22 14-90,12-10-719,-15 19-720,15-23-450,-12 12 1259,10-14-719,2 0 1080,-2-2 449,13-8 0,-8 5 0,5-3 0</inkml:trace>
  <inkml:trace contextRef="#ctx0" brushRef="#br0" timeOffset="106489">10737 17207 9062,'21'10'2788,"-2"8"-2158,-5-8-630,10 17 0,3 0 90,6 8 270,-12-8-315,-2 2 0,0-1-135,-1 0-45,1 1 0,1-1 45,-1 0-450,5 2-90,-7-7-2608,-2-3 2249,-5-10 269,-3-2 720,-1-5 0,-5-13 0,0-3 0</inkml:trace>
  <inkml:trace contextRef="#ctx0" brushRef="#br0" timeOffset="106715">10990 17184 10411,'-10'38'2339,"-15"10"-1979,13-18-271,-17 14 1,5-8-360,-3 2 1,-2 2-2085,-9 11 1769,7-10 0,-1 0-854,-3 3-90,0-2 1529,0 1 0,14-16 0,0 1 0,0 2 0,0 0 0</inkml:trace>
  <inkml:trace contextRef="#ctx0" brushRef="#br0" timeOffset="116877">1572 18656 6363,'-32'-15'0</inkml:trace>
  <inkml:trace contextRef="#ctx0" brushRef="#br0" timeOffset="119016">1587 18107 9871,'-24'0'3778,"8"7"-2698,9 1-811,5 19 1,-3-8-90,2 11 90,1-7 0,0 3 0,0 37-270,1-19-538,0-9 0,1 1 538,0 7 0,0 1 0,0 17 0,9 2 90,-7-2-90,6-22 0,1-3-90,0-2 0,1 15-406,3-30 47,-8-3-991,6-3-359,4-1 540,-4-7-1439,10 0 1957,-10-17 741,13-14 0,-11-3 0,8-8 0</inkml:trace>
  <inkml:trace contextRef="#ctx0" brushRef="#br0" timeOffset="119231">1892 18561 11131,'9'36'1889,"-1"1"-1889,-6-13 90,2 18-90,-2-21 0,2 21 0,-2-25-180,2 5-90,-1-6-180,-1-5-1889,1 3-1259,-2-10 3598,0-10 0,-1-14 0,0-12 0</inkml:trace>
  <inkml:trace contextRef="#ctx0" brushRef="#br0" timeOffset="119384">1845 18301 10861,'10'-15'-810,"-3"1"-1349,2 12 900,2 9 1259,6 2 0,0 9 0,-2-1 0</inkml:trace>
  <inkml:trace contextRef="#ctx0" brushRef="#br0" timeOffset="119782">2107 18490 8972,'14'21'1889,"0"5"-1170,-7-8 541,4 16-451,-5-10-629,3 21 0,-4-17-90,1 11 0,-3-13 0,-1 1 0,0-1 0,0 7-90,1-3 0,-1-3 0,0-7-1529,-1-12 1169,-1-13 0,1-8 0,-1-9-179,0-2-1,0 2-899,0-2 719,0-13-89,0-4 629,7 1 90,3-19 90,0 29 90,5-22 90,-7 33 449,5 1 91,5 12-360,-8 17 179,8 8-179,-10 6-180,4 14-180,1 5-180,2 9-90,-3-10-1529,4 2 1080,-8-29-631,8 10 1350,-9-18 0,2 0 0,-2-5 0</inkml:trace>
  <inkml:trace contextRef="#ctx0" brushRef="#br0" timeOffset="120015">2611 18582 10231,'4'37'1619,"-1"-6"-1439,-1-11-270,2 3 90,0-1 0,2 0 0,-1-3-360,0-7 1,1 2-271,-2-5-1169,3 5-180,-5-8 1979,2 0 0,-3-4 0,1-1 0</inkml:trace>
  <inkml:trace contextRef="#ctx0" brushRef="#br0" timeOffset="121548">2291 18507 17607,'-30'-9'180,"-12"24"-180,22-9 90,-12 29-90,8-18 0,0 11 0,-3 0 0,10-9-90,3-1 90,10-10 0,-1-1 0,5-3 0,12-3 0,6 0 0,16 0 90,13 0-90,-12 0 0,6-1 0,-19 0-90,-1 0 90,10 0 90,-5 0 90,2 7 269,-7-5-269,-13 17-90,-2-6 0,-5 7-90,-10-1 90,6-3 0,-33 15-90,21-12 0,-30 15-90,25-22 90,-14 5-90,18-11-180,-5 2-179,14-7-4319,1-1 3329,3-11 270,12-2 269,10-15 451,11-2 89,-2 2 0,-4 0-180,5-3 270,-7 6 315,2-3 0,0 0 135,0-2 225,-1 0 0,0-1 45,3-10-91,5-14 181,-4 1-270,-14 23 0,-1 0 0,8-21 449,-2-2-269,-10 21 360,-1 9-1,-5 2-359,0 11 719,-1-3-1079,-1 22 540,-8 24-270,6-4 449,-11 34-449,11-28-46,-1 6 1,0 2-135,3 4-45,3 7 0,2 3-45,3 8-90,0-18 0,1-1-208,-1 9 208,9-10 0,2-3 0,12-8-90,1 1-1079,4-17 449,-16-11-1259,3-16-359,-13 7-1502,1-27 1681,-7 0 2159,0-14 0,-18 6 0,-3 9 0</inkml:trace>
  <inkml:trace contextRef="#ctx0" brushRef="#br0" timeOffset="121783">2291 18520 13199,'-10'27'1260,"2"-3"-900,19-15-91,-8 5 91,39-9-180,-25 3 360,39-5-360,-29-3 0,10-13-180,0 0 0,-8-2 0,7-6-720,-2 9 180,-1-6-989,7 0-1889,-12 5 2159,5 0 89,-18 6 181,6 4 989,-12 3 0,2 0 0,0 0 0</inkml:trace>
  <inkml:trace contextRef="#ctx0" brushRef="#br0" timeOffset="122082">2911 18544 13739,'19'35'1979,"-8"-7"-1889,1 9 0,-7-13-90,3 20 0,-3-18 0,1 23 0,-3-25-720,2 15 181,0-18-1620,-1-4-4048,0-5 6207,-3-16 0,0 2 0,-1-6 0</inkml:trace>
  <inkml:trace contextRef="#ctx0" brushRef="#br0" timeOffset="122654">2986 18719 10141,'10'14'1349,"5"-3"-1259,-3-21 0,8 8-90,-13-16 0,5 5 0,-3-5 0,-4-2 0,1 3 0,2-20 0,-4 12 0,2-14 0,-4 18 0,-2 1 90,0-4 180,-8-2 450,-3 5-540,-8 4 179,-6 11-89,8 4 270,-4 15 0,0 16-271,8 1 91,-10 25 180,15-24-315,3 4 0,1 1 45,1 1-91,3 20 1,0-30 360,12 0-270,27 23-180,-9-25-45,0-2 0,-1-4-45,-3-12 90,36-3-90,-28-3-405,9-9 0,1-5-224,6-10-490,8-2 130,-27-2-4588,-17 17 4138,-2-10 1439,-4 1 0,-3 5 0,-5 3 0</inkml:trace>
  <inkml:trace contextRef="#ctx0" brushRef="#br0" timeOffset="123456">4239 18650 8522,'-21'-19'3148,"-1"-5"-1888,5 15-901,-14-7 1,15 4-90,-11 5 360,7 4-181,4 3-179,-17 27-180,16-11 0,-8 24 90,12-17-180,0 16 90,5-8 0,-1 22 0,7-21-3482,9 30 3392,8-30 0,6 14-205,4-23 25,-2-3-719,2-2-361,29 3 451,-19-11-1080,0-2 0,0-5 630,10-11-181,9-6 1440,-16-15 0,-8 4 0,-12-4 0</inkml:trace>
  <inkml:trace contextRef="#ctx0" brushRef="#br0" timeOffset="124267">4268 18180 11670,'-7'36'1979,"2"11"-1709,4-18 0,1 14 90,11-8-823,-8 3 733,17 22 0,-9-13 0,0 17-91,6-19 271,-10 20-405,0-33 0,-1 1-45,-2 7 0,-1-1 0,4 17 295,-6-11-295,3-6 61,-4-17-2220,2 5 900,-2-32 629,1-10-2338,-1-37 2338,8 0 225,-3 16 1,0 1 224,5-11 360,7-3 0,1 19 1006,7-1-736,-1 14 449,-6 9-89,3 22-451,-8-10 361,12 38-180,-13-24-360,2 13 0,0 2-90,2-4-1,9 17 1,-3-19 0,2-5-90,7 0 90,-6-12-90,12-6 0,-18-17 0,9 10 0,-14-25 0,-2 15 0,-2-16 0,0-17 0,-5 14 0,-1-29-90,-15 32-450,-4-17 630,-5 23-128,-1-5 38,5 14 90,0 4 0,-5 5 0,4 2 0,-8 26 0,11-5-1,-3 21-89,5 6 90,4-10-90,1 15 0,5-16 0,2 0 533,12 9-533,2-4-90,1-3-449,13-5 179,-10-18 136,11-3-226,-7-6-90,-6-4-179,0-10-1530,-1 7 1170,12-34 449,-6 5 540,2-10-90,-7 0 360,-12 23-180,5-13 270,-2 10 90,1 1 1259,2 8-90,-1 9-810,6 16-449,1 14-90,-2 2 0,-2 4-90,-5-12-90,9 17 0,-7-13-360,13 22 0,-10-25-989,4 4 360,-8-15-1530,-1-5 1710,-4-16 809,0-5 0,-3-7 0,0-1 0</inkml:trace>
  <inkml:trace contextRef="#ctx0" brushRef="#br0" timeOffset="124449">5095 18722 13649,'37'41'450,"-10"-11"-450,-13-1 0,-2-6 0,-4-6 0,2 4-180,-5-7-180,1-2-809,-2-2-990,0 3-1978,-2-7 4137,0-11 0,-14-13 0,-3-12 0</inkml:trace>
  <inkml:trace contextRef="#ctx0" brushRef="#br0" timeOffset="124582">5009 18422 10681,'27'-8'-2249,"-2"12"360,-13-2 1350,5 15 539,-7-7 0,3-1 0,-4-1 0</inkml:trace>
  <inkml:trace contextRef="#ctx0" brushRef="#br0" timeOffset="124865">5356 18685 8432,'19'14'2609,"-2"-1"-2339,-11-8-181,1-2 91,-3-1 0,-1-2 1080,-2 0-811,1-7-808,-1 2-361,0-6 180,-1 5-1978,0-1 1618,-7 2 91,5 1-810,-10 0 1619,7 4 0,-7-2 0,0 2 0</inkml:trace>
  <inkml:trace contextRef="#ctx0" brushRef="#br0" timeOffset="125465">4961 18845 5824,'-13'14'0,"3"-2"0</inkml:trace>
  <inkml:trace contextRef="#ctx0" brushRef="#br0" timeOffset="126015">4919 18715 13469,'17'-40'-90,"-3"3"180,-14 17-180,7-1 90,-5-2 0,9-9 0,-6 7 0,4-6 0,0 3 0,2 3-90,4-7 90,-4 15 90,5 4 0,-9 11 90,5 1-90,-6 12 360,10 9-360,-9-4 0,9 17 0,-8-19-90,1 16 0,-3-11-90,0 5-180,-2-7-2069,1 6 990,-2-9-2249,3 4 3058,-3-11 540,3 3 0,-3-6 0,1 0 0</inkml:trace>
  <inkml:trace contextRef="#ctx0" brushRef="#br0" timeOffset="126816">5329 18624 12750,'4'36'1349,"-2"-10"-1079,-2 7 0,0-11-1,0 2 91,0 1-360,0 10 90,0 1-90,0-2 0,0 3 0,0-22 90,-6 6-1079,5-17 449,-5-10 0,6-6 271,0-14-361,0-5 270,0 3 270,0-12 0,0 16 90,0-9 0,0 12 0,9-17 0,1 16 180,6-15 0,-6 24 180,1-2-90,-3 9-180,2 3 269,3 13-269,-3 5-90,3 17 90,-3-5-90,9 33-90,-10-30-269,11 28 89,-13-36-1170,11 10 811,-8-17 89,4 3 0,-5-13-179,-1-1 539,4-2 90,2-1 90,-1-1 90,5-10-90,0 8 360,5-16-180,-4 7 269,12-22-449,-18 12 180,11-19 0,-18 20 270,2-26-270,-6 21 90,1-12-90,-3 18 269,0 3-269,-11-4 270,-1 5-90,-11 2 179,1 7-269,1 20 270,1 8-360,6 9 180,6 3-270,2 22 0,6-19-45,2 5 0,2-1-45,8-7 0,12 27 0,-5-36-441,11 9 351,-11-17 90,7 0-180,-8-10-539,7-3 269,-2-3-629,3-13 179,-9 9-1438,-6-21 1258,-5 8 441,-3-6 99,0 0 540,-3 4 0,0 1 0,0-1 0</inkml:trace>
  <inkml:trace contextRef="#ctx0" brushRef="#br0" timeOffset="127016">5470 18634 11580,'9'-39'630,"-1"2"-810,11 9-180,-10 5-449,8 7 269,-3-5-179,4 6-1530,1-2 1709,6 2 180,-9 8 1,10-1 359,-12 6 0,-1 2 0,-1 0 0</inkml:trace>
  <inkml:trace contextRef="#ctx0" brushRef="#br0" timeOffset="127384">5898 18825 8792,'22'6'450,"5"-1"-540,-20-16 0,9-1 0,-11 0-180,5-26 180,-6 23 0,1-22 90,-4 6 450,-8 3-270,4-3 180,-16 14 1618,7 11-1708,-17 38 180,12-12-383,-4 42 293,15-29-270,2 26 0,2-23 0,2 12 0,13-4-90,3-11 0,9 6-270,9-12-540,-11-8 181,19 3-1440,-6-15 810,1-1 1259,18-14 0,-25 6 0,14-7 0</inkml:trace>
  <inkml:trace contextRef="#ctx0" brushRef="#br0" timeOffset="128019">7257 18694 13199,'-2'27'810,"0"1"0,2-6-451,0 19-89,0-7 90,0 31-270,0-23-1299,-1-5 0,2 0 1209,6 7 0,-5 12 645,5-20-915,-7 14-90,4-4-3561,1 8 2932,3-18-1260,-3-9-90,4-7 2213,-4-11-684,3 2 810,-5-11 0,-2-12 0,1-3 0</inkml:trace>
  <inkml:trace contextRef="#ctx0" brushRef="#br0" timeOffset="128620">7171 18634 11400,'-4'-17'1799,"1"4"720,2 8-1889,10 4 629,2 0-899,17 1-90,-9 0 89,13 0-269,-15 0 180,6 0 0,15 0-270,-13 0 90,29 0 0,-12 0-90,14 0 0,3 0 45,-19-2 0,-1-2-45,18-2-1089,-3 1 1,-1-2 998,0-3 135,0 2 0,0 1-489,2-5 444,3 0 0,0 0 0,2 0 45,-14 2 0,1 1-135,14-1 90,-4 3 90,7 3-90,-22 2 180,-3 10-180,-14-5 0,-3 15 90,0-9-90,-11 3 0,9 7 90,-11-16 2076,6 14-2166,-10-12 545,2 4-455,-4-3-1,0-1 1,-2 3-90,0-5 90,-1 5-90,0 2 0,0-1 0,0 12-90,0-6 180,0 8-90,0 7 0,0 6-3482,0 17 3482,0-8 90,0 1-293,0-12 113,0 16 90,6-12-180,1 23-540,0-28-899,10 24 270,-11-31-1947,11 14-572,-12-26 2159,0 3 1709,-4-10 0,-10-2 0,-4-4 0</inkml:trace>
  <inkml:trace contextRef="#ctx0" brushRef="#br0" timeOffset="129116">7172 19243 12660,'5'16'539,"-6"-2"-269,21-9 90,-17-1 360,22 1-450,0-1 89,7-2-89,7 0 90,-8-2-90,5 0 359,4 0-584,1-7 0,5-1-1268,-5 2 0,0-1 1268,8-1 0,2-1-45,1 0 0,-4 1 0,11-2 44,-21 5 1,2 0-45,-1-2 0,-2 1 0,20 0 0,-20 3 0,0-1-41,23 0 41,-16 4 0,-9 0 0,-1 0 0,-4 0 553,8 0-553,-25 0 0,0 8-90,-5-7 1125,-1 7-1394,-4-8 532,-1 0-1972,1 0 1266,-1 0-1086,3 0-719,-2 0 1168,2 0 1,-2 0 449,0 0 271,-1 0 449,-1 4 0,-1-3 0,0 3 0</inkml:trace>
  <inkml:trace contextRef="#ctx0" brushRef="#br0" timeOffset="129553">7792 18720 13919,'6'26'1889,"4"8"-1619,-9-2 0,8 1-90,-7 3-180,5-8 90,-2 26-90,1-7 0,-2-8 0,0 0 0,0 3-630,2 13-899,-4-32 449,2 14-269,-3-19-270,2 3-180,-3-11 1799,2-2 0,-2-4 0,1-2 0</inkml:trace>
  <inkml:trace contextRef="#ctx0" brushRef="#br0" timeOffset="130099">8293 18853 11670,'17'7'2069,"-2"-5"-1529,-6 5-270,4-2 0,0-4 179,6 5 1,-3-6 90,4 0 179,1 0-449,15 0-180,-7 0 0,13 0 90,-11 0 90,3 0-270,0-5 0,2 1-912,10 1 912,-2-4 0,2-2 89,13 3-89,-1-2 45,-23 3 0,-1 2 135,16-1-212,-8 0 1,-2 0 211,7 0 0,12 0-90,-42 4-1,13 0-89,-17 0-899,9 0-360,-15 0-929,0-1-870,-5 0 1904,-2 0-1994,-8-3 3148,-1 2 0,-9-5 0,2 1 0</inkml:trace>
  <inkml:trace contextRef="#ctx0" brushRef="#br0" timeOffset="130382">9208 18496 14819,'0'29'2788,"0"-1"-2068,9-11-361,-7 14 541,7 4-540,-1 2 89,2 25-359,-1-27-45,-2 0 0,-1 0-45,1 1 0,2 12-90,4 10-90,-6-21-1529,5 27 630,-4-33-360,-2-1-90,0-11-270,-3-11-3418,-1-3 3688,-2-12 1529,1-9 0,-12-6 0,-3-5 0</inkml:trace>
  <inkml:trace contextRef="#ctx0" brushRef="#br0" timeOffset="130886">9168 18549 15538,'22'-11'2429,"-4"2"-2249,10 9-90,-10 0 179,15 0-89,-12 0 90,2 0 90,1 0-360,12 0 180,6 7 0,0-6 0,0 3 0,-1-1-180,2-3 45,1-4 0,1 1-45,-7 1 0,1-2 0,0 0 0,2 0 44,-4 3 1,2 1-45,18-4 180,-10 4-90,16 0 90,-30 0-180,2 0 0,-12 0 90,-12 6 0,6 3-90,-4 4 90,1 0-90,-7 0 0,-5 7 90,-1 2-90,-1 0 0,0-2-90,-8 4 180,-1-4-90,-7 27-90,-1-21-3572,1 23 3392,0-18 90,5-2-269,1-4-1350,5-11 899,-3 7-89,3-8-1,-1 6-1528,-1 1 1888,4-6 3303,-4 9-3303,5-8-719,0 1 809,-1 8-449,-1 1 449,1 0 540,-1 3 0,-2-8 0,-1 5 0</inkml:trace>
  <inkml:trace contextRef="#ctx0" brushRef="#br0" timeOffset="131249">9494 19289 8342,'-33'8'2069,"4"-1"-1169,5-3-1,7-4-179,-3 4 359,7-4-539,3 0 2338,0 0-1889,16 3-359,8 0-180,26 2-360,-7-2 0,9-2 0,1-1-90,-2 0 45,5-4 0,1-1-45,-5 3 0,1-9 0,1 0-1063,0 7 1018,-11-6 0,-2 1-314,-2 8-35,2-6-56,-11 6-719,4-2 179,-17 3-1348,0-2 1078,-5 1-179,-2-3-90,0 2 1049,-9-2-869,7-1 1383,-14-1 0,5-4 1,-7-1-1</inkml:trace>
  <inkml:trace contextRef="#ctx0" brushRef="#br0" timeOffset="131519">9622 18645 15178,'14'37'675,"-1"1"0,2 17-675,-4-19 0,-2-1 0,-4 3 90,6 11-180,-5-14-1530,2 11 631,0-2-1350,2 8 720,-4-18 0,-2-6-540,-3-13 2159,0 4 0,-1-7 0,0 3 0</inkml:trace>
  <inkml:trace contextRef="#ctx0" brushRef="#br0" timeOffset="132082">8922 18682 19676,'15'18'90,"18"4"-90,-21-15 0,29 9 0,-10-6 0,13 5 0,-10-3 0,-1 0 0,-13-4 90,4 4-90,-8-4 90,3 9-90,-14-7-180,-11 17-90,-5-10-450,-13 11-449,0-11-2159,-6 2 70,-20 4 1099,8-6 360,-15 2 270,15-9 1492,-1-1 1,3-4 0,2 0 0</inkml:trace>
  <inkml:trace contextRef="#ctx0" brushRef="#br0" timeOffset="132849">9896 18898 14279,'20'0'1529,"4"0"-450,-12 0-269,43 7-630,-28-5 0,8 1 0,0 1-90,-6-4 359,34 3-269,-29-2-764,19 2 674,-27-3 152,1 0-152,-4 0 90,8 2 0,-2-2 0,12 2-180,-14-2 509,8 0-509,-10 0 13,-1 0-13,-1 0 0,-7-9 0,-1 7-90,14-11-90,-12 11 0,9-3-90,-14 5-270,-1 0 360,0 0-179,-5 0-2430,0 0-5486,-4 0 7555,-10 0 720,7-7 0,-17 5 0,7-5 0</inkml:trace>
  <inkml:trace contextRef="#ctx0" brushRef="#br0" timeOffset="133205">10516 18744 14009,'28'0'270,"-5"0"-180,-5 0-90,-3 0 90,0 0-90,8 10 90,-5 1 90,5 1-90,-9 7 629,8 2-539,-11 0 0,4 14-180,-13-17 90,-2 7-90,-9 3-90,-4-5-180,1 6-719,-17 0-810,17-8-900,-27 15 1170,23-20-810,-15 7 2339,18-16 0,-6 0 0,5-4 0</inkml:trace>
  <inkml:trace contextRef="#ctx0" brushRef="#br0" timeOffset="133598">10890 18670 13020,'14'-5'989,"-1"10"-719,-9-3 359,1 18-359,2-2-90,-1 6 90,1 6 450,0 8-540,0 7-1,0 17-179,-1-12-693,-2-3 693,-1-15-90,2 9-89,0-11-901,4 15-449,-3-23 0,5 8-1979,-3-17 989,1-1 2519,-4-20 0,-3 5 0,-2-10 0</inkml:trace>
  <inkml:trace contextRef="#ctx0" brushRef="#br0" timeOffset="134103">10847 18565 14819,'39'8'1259,"-9"-6"-809,-4 6-1,-9-8-89,2 6 180,1-5-270,11 7-90,-5-7-1,9 3 1,-8-2-90,3-1-90,15 3 0,-9-4 90,29 2-90,-26-2 0,2 0 0,3 0 0,-8 0 0,-1 0 0,8-4 0,-1-1 0,-5 5 0,-3-2 180,13-6-180,-15 8 180,-1 0-90,-11 0 180,2 0-270,-9 0 90,-1 0-90,-9 0 0,2 0 90,-3 0 0,3 7-90,-3-6 90,2 14-90,-2-7 0,1 10 0,-1 8 0,1 9 0,-1 1 0,0-3 0,-1 0 90,1 2-90,1-1 0,1 0 0,0-3 0,4 9-360,4 5 0,-5-16-1889,6 19 1170,-5-22-90,-3-2-181,0-6-449,-4-10-90,0-1 1889,-1 0 0,-12-2 0,-2 0 0</inkml:trace>
  <inkml:trace contextRef="#ctx0" brushRef="#br0" timeOffset="134499">10937 19201 11760,'15'9'3868,"-10"0"-8899,36 2 5301,-8-1-90,-5-8 1409,11 2-1409,-8-4-90,3 0 90,3 0-90,21 0-90,-24-3 0,1-2 45,-1 1 0,2-1-317,10-3 0,0 0 272,-7 1 0,-2 1 0,2 2 0,-1 1-145,-3-2 1,-2 1 54,11 3-180,-3-3 180,7 4-90,-15 0 0,3 0 2239,-12 9-3048,-9-7-720,3 6-2519,-13-2 3820,-9-5 408,-15-4 0,-3-7 0,-5-8 0</inkml:trace>
  <inkml:trace contextRef="#ctx0" brushRef="#br0" timeOffset="134816">11454 18694 17157,'0'30'1799,"8"21"-1799,-6-22 90,6 19-90,-8-6-90,0-10-90,5 21-359,-4-23-271,7 7-2968,-4-4 2429,2-3-180,-3-2 90,-1-6-1,-2-11 271,0-2 1169,0-4 0,-10-2 0,-3-1 0</inkml:trace>
  <inkml:trace contextRef="#ctx0" brushRef="#br0" timeOffset="135716">11630 18823 16168,'-3'17'1709,"5"1"-1529,12-16-90,0 3 90,0 0-91,13-1 1,-4 1 450,11 1-450,20-3 0,-18 1-45,0-2 0,0-1 45,-1-1 0,7 0 0,1 0 0,-4 0-45,1 0 0,-2 0 45,-4 0-90,4 0-270,-16 0-5037,-4 0 1709,-22 0-720,-2-7 4318,-21-2 0,7-6 0,-6 0 0</inkml:trace>
  <inkml:trace contextRef="#ctx0" brushRef="#br0" timeOffset="135970">12085 18696 12750,'27'0'3148,"1"0"-2698,-10 0-1,20 9-449,-16 0 360,22 2-90,-23 2 270,7-11-270,-5 14-91,-6-10 1,3 9 180,-6 1-180,-6-3-180,-1 23-270,-5-15-90,-14 12-1349,9-15 450,-19 5 0,9-7-270,-6 3-450,0-9 270,5-2 1709,-13-1 0,10-3 0,-10-1 0</inkml:trace>
  <inkml:trace contextRef="#ctx0" brushRef="#br0" timeOffset="136331">12478 18595 10231,'9'-16'2339,"-2"4"-1889,-3 5-181,-2 4 1,1-2 90,-2 2 270,1 1 89,1 2 91,1 9-1,4 19-359,-2-4 899,3 35-1169,-4-18 0,0 8-180,-1-10 90,-2-11-90,0 1 0,0 0 0,2 24-959,0-11 689,2 8-180,-2-19-1169,2-8-360,-2-7 0,5 6 720,-6-15-3958,3 2 5217,-5-22 0,0-4 0,-1-13 0</inkml:trace>
  <inkml:trace contextRef="#ctx0" brushRef="#br0" timeOffset="136801">12466 18524 14369,'15'10'1979,"6"-7"-1530,-13 14-359,14-10 0,-7 2 90,7 2 450,5-6-90,-6 0-271,30 2-179,-23-5-2762,30 3 2762,-15-3 0,1-2-166,1 0 76,-13 0 0,2 0 0,30 0 0,-22-7-1122,-3 6 1,-2 0 1121,-2-6 0,19 2 0,-25 4 0,5-4 2243,-14 5-1973,-3 0-194,7 0 14,-7 0 3302,5 9-3392,-9-1 0,-5 3 0,-2 1 0,0 0 0,-3 1 90,5 9-90,-5-10 0,3 20 0,-2-12 0,2 12-90,1 13 0,-2-14 90,4 32 0,-6-32-450,3 33 90,-5-32-899,4 24-900,-5-33 810,1 11-1709,-1-12 1259,0-3 1799,-8-1 0,-2-9 0,-7 3 0</inkml:trace>
  <inkml:trace contextRef="#ctx0" brushRef="#br0" timeOffset="137236">12576 19172 9602,'-19'0'2878,"4"0"-2338,8 0-1,5 0-89,-3 7 3058,5-6-2609,9 6-719,23-7 180,5 0-270,10 0 0,1 0-90,-15-7 0,12 6 0,-11-6 0,1 7 0,2 0 0,20 0 0,4 0 0,1 0 0,-18 0 0,-1 0-301,0 0 211,21 0 90,-35 0 0,-4 0-90,-1 0-270,5 0 90,-15 0-5847,5 0 1260,-25 0 3868,-4-9 841,0-1 148,-10-1 0,11-4 0,-9 7 0</inkml:trace>
  <inkml:trace contextRef="#ctx0" brushRef="#br0" timeOffset="138049">12922 18677 14279,'19'20'2428,"-3"6"-1798,-9 2 539,1 17-899,0-2-270,-2-9 0,1 2 0,3 23 0,-4-26 0,-1-1-539,1 7-811,2 10 361,-5-24-1440,4 15-359,-5-26 1349,1 3-900,-2-11 1619,0-2 720,0-12 0,-1 5 0,1-6 0</inkml:trace>
  <inkml:trace contextRef="#ctx0" brushRef="#br0" timeOffset="141082">7886 19506 10591,'6'30'1079,"-4"-4"-899,4-4-90,-6-2 0,0 2 0,0 3-90,0 12 0,0-7 0,0 10 0,0-13 0,-7 21-90,6-20-1439,-6 22 899,7-25-539,0-2 180,0-9-91,7-9 1080,0-16 0,1-4 0,-3-13 0</inkml:trace>
  <inkml:trace contextRef="#ctx0" brushRef="#br0" timeOffset="141750">7905 19523 13559,'-26'8'90,"-5"3"-90,15 15 0,-12 3 0,5 7 0,0-6-90,-3 6-90,12-16-1349,-8 12 810,12-19-181,-2 4-1978,10-13 2158,13-13 181,1-12 628,20-11 91,-13 1 0,5 6 90,-12 7 0,0 1 450,7-8-361,-7 10 631,10-7 269,-12 15-90,12-1-809,-8 7 630,23 9-900,-6 4 89,5 9 1,-4-10-90,-11 8 0,1-17-90,15 20 0,-14-19 0,11 14 0,-19-16-539,-1 7-451,4-5 181,-9 2-1260,3-1 2069,-10-2 0,-10-2 0,-3 1 0</inkml:trace>
  <inkml:trace contextRef="#ctx0" brushRef="#br0" timeOffset="142731">7983 19854 7713,'-18'4'1439,"-1"-1"-989,10-1 1169,0-2-1440,30 8 1,-9-6-90,22 15 90,6-10 0,-12 7 270,34-7-180,-27 1-180,30-8-90,-2 4 0,0-4 0,-21 0 0,0 0-136,-7 0 0,0 0 136,11 0 0,-1 0 0,-11 0 0,2 0 0,24-4 0,-2 0 0,-2 3-45,2-6 0,-3 0 135,-12 2-90,1 0 0,1 0-458,1-2 458,-11 5 0,0 0 0,1-1 0,29 3 0,-12-1 0,-15 0 0,1 2-90,17-1 90,-13-9 0,-6 7 0,-15-13-90,5 4 0,-9 2 260,4-15-350,-14 15 560,-2-19-380,-6 15-90,-10-19 90,-8 2-90,-3-11 0,-3 12-90,10-2 90,7 19-90,-2-6 90,8 11-179,-2-1 179,3 1 0,0 1 0,0-1 0,0-1 0,0 0-90,7-2 0,-5 2 90,5 3-90,-7 3 180,4 1-180,0 0 0,3 1 91,-2 7 178,-1-5 2520,-2 5-2069,0-3-181,-10 1-269,6 2 90,-24 5-90,22-6-90,-22 4 0,11 0 90,-4-3-90,-14 11 0,15-8 0,-10 5 0,13-8 0,-4 2-180,6-4-269,-4 2-811,8-5-359,1-1 1439,15-17 90,2 5 0,12-8 90,0 5 90,5 7 180,5-10-180,-4 8 90,3 1 450,19 4-450,-17 4 89,31 7-179,-35-5 90,20 16-180,-26-16-90,12 19-90,-22-14-2068,0 9-631,-8-9 2879,-3 1 0,-11-3 0,-2 0 0</inkml:trace>
  <inkml:trace contextRef="#ctx0" brushRef="#br0" timeOffset="143782">9831 19760 8342,'24'18'630,"8"1"-360,-1-1 269,16 1-269,-4-4-180,-6-7 0,0-1 90,3 0 225,10-3 0,-1-1-1226,-4-1 821,-10-2 0,2 0 0,20 0 0,-12 0 0,1-4 0,0 0 0,2 2-12,11-3 1,0 1-259,-13 4 270,8-2 0,-1-1 135,-17 2-180,-2-3 0,-1 0 45,-5 0-90,27-5 90,-28 3 0,15 0 0,-22 2 0,-1 1 0,7 1 0,-1 1 90,0 0 454,2 1-544,-6 0 345,12 9-345,-11-1 0,17 7 0,-21-9 0,17-1-90,-18-5-90,11 0 0,-12-9 90,4 7-180,-6-17-359,3 2 359,1-14-270,1-6 270,-8 6 0,-3 1 0,-6 9 270,-1-9 0,-1 7 90,0-5 90,-10 9-180,0-14 270,-2 15-90,5-13-90,7 22 90,0-3 0,0 6 90,0-1 179,0 1-89,0-1 180,0 3 629,0-1-809,0 14-180,0-1-90,0 11-90,0-3-90,0-2-630,-5-2-539,0-6 719,-4-2 181,1-13 179,-3-2 90,2 0 90,-2-4 180,5 14 179,-1-12-89,-3 6 180,-1-4-270,-1 5 360,-12 3-451,12 3-89,-9 0 0,11 9 0,1-6-449,-2 5-91,1-1-449,2-6 899,13 5 90,6-6 90,8 0-180,14 0 90,-12 0-90,21 9 90,-21-7 0,17 13 0,-7-6-180,-2 0-450,7 11 270,-21-12-1439,7 14 1799,-14-12 0,-1 0 0,-3-2 0</inkml:trace>
  <inkml:trace contextRef="#ctx0" brushRef="#br0" timeOffset="144735">12327 19747 8702,'7'18'900,"-5"-1"-271,10-11 451,-10 2-631,20 2-269,2 3-90,15-2 90,-5-1 0,-5-5 360,-7-3-360,11 1-91,-7-2 1,9 0 0,0-1-90,-7 0 0,31 0 0,-27-10 0,28 1 0,-32-3 0,17-3-90,-10-1 90,-3 0-90,8-10 1,-22 15 89,9-7 0,-19 11 0,1-8 0,-7 8-90,0-9 90,-2 7-90,-9-5 90,7 4-90,-7-2-90,4-2 90,4-2 90,-5-1-90,6-5 90,0 9 90,0-12-90,0 13 180,0-8-90,0 15 90,0-1-1710,-5 5 2160,4-6-180,-11 5-180,3-5-180,-10 7 0,3 11-90,-15-1-90,14 11-1260,-20 3 631,19-9-271,-4 5 91,9-13-91,7 2 990,1-6 0,1 0 0,1-1 0</inkml:trace>
  <inkml:trace contextRef="#ctx0" brushRef="#br0" timeOffset="144901">13056 19470 8702,'34'0'540,"4"11"-360,-18 0 89,6 2-179,-11 6-359,5-7-91,-1 8-180,-2-3 90,-3-5 1,-7-3-721,0-2 1170,0 4 0,-3-3 0,0 2 0</inkml:trace>
  <inkml:trace contextRef="#ctx0" brushRef="#br0" timeOffset="184598">5576 12592 20851,'1'22'-6378,"-1"-7"4322,0-4 1354,0-6 209,0 2 194,0-3 291,0 1 249,0-3-1567,0 0 1931,0 1-172,0-1-163,0 1 180,0-2 1618,0 1-1888,7-1 1267,1 0-8,7-1 208,3 7-657,-3-6 487,7 6-253,-7-7 373,10 5-371,-10-4-964,6 7-774,-8-7 604,1 4-2,6-2-39,-4 0 360,7-1-570,9 0 497,3 0-196,2 0 612,-6-1-595,-15-1 628,0 0-359,1 0-17,17 0-72,-12 0-38,23 0-195,-15 0-11,0-6 430,-2 5-334,6-5 142,-11 6-243,11 0 0,8-3 52,-19 1 115,35-2-53,-37 2-265,13 1-5,-15-1 54,1 1 125,12-2 45,4 1-54,1-1-133,8 0 40,-9 2-175,2-1 302,6 2-168,-17-1-38,28 1 0,-26 0 52,5-1 0,-1 0-87,-3 0 142,17-1 82,-20 1-2,15-3 14,4 0 75,0 0-41,12-1-10,-27 1-68,2 1 0,2 0 91,25 0-78,-1-1-119,-18 4 1,-4-1-128,-3 1 71,30 0 86,-34 0-102,8 3 0,0 1-333,-2 3 89,28 1 165,-9 4-341,7-4 254,-2 3 185,-18-5 0,-4-1-98,-3 0 140,15-1 1,1 0 75,-7-1 112,2 0 1,2-1 85,6-2-39,-19 1 0,0-1-90,0 0 1,-1 0 204,21 0-64,11 0-36,-27 0-142,3 0 1,1 0 36,3 0-74,-3 0 0,1 0 65,-2 0-104,-7 0 0,0 0-6,5 0 2,12 0 0,-14 0 0,0 0 0,4 0 0,-5 0 0,-2 0 0,-8 0 0,8 0 0,2 0 0,-1 0 0,-1 0 0,-1 0 90,-3 0-90,-8 0 0,20 0 0,-22 0 90,13 0-90,-20 0 180,-2 0-90,-5 0 0,-5 0-47,0 0-43,5 0 0,-3 0 0,4 0 0,2 0 0,-1 0 0,5 0 0,1 0 0,-4 0 0,11-5 0,-10 4 0,34-8 0,-28 6 0,34-1 0,-37 2 0,12 2 0,-15 0 0,24 0 0,-13 0 0,27 0 0,-18 0 0,0 0 0,-4-6 0,36 0 0,-16-4 0,-10 6 0,0 1 0,1 0 0,7 1 0,-21 2 0,22 0 0,-16 0 0,8 0 0,0 0 0,-8 0 0,-3 0 0,-7 0 0,39 6 0,-17-5 0,-3 2 0,3 0 0,16-3 0,-10 0 0,-14 0 0,-2 0 0,-1 0 0,20 0 0,3 0 0,-19 0 0,20 0 0,-26 0 0,14 0 0,4 0 0,0 0 0,12 0 0,-11 0 0,0 0 0,-5 0 0,-14 0 0,-1 0 0,11 0 0,-10 0 0,8 0 0,0 0 0,-9 0 0,33 0 0,-29 0 0,18 0 0,-22 0 0,26-4 0,6-2 0,-2 0 0,-20 2 0,-2 0 0,-4 3 0,18-3 0,-21 3 0,1-1 0,14 0 0,4-1 0,0 1 0,11-3 0,-11 2 0,16-1 0,-12 2 0,0 0 0,6-1 0,-16 2 0,0-1 0,11 2 0,-19 0 0,-1 0 0,2 0 0,13 0 0,1 0 0,11 0 0,-25 0 0,1 0 0,0 0 0,1 0 0,-1-1 0,0 2 0,-3 5 0,8-3 0,2-1 0,12 5 0,-20-3 0,2-2 0,-1 0 0,-2-1 0,16 3 0,9-2 0,-15-1 0,0-1 0,-9 0 0,10 1 0,1 0 0,-12 0 0,0 0 0,0 0 0,2 0 0,18 0 0,-26-1 0,14 0 0,17 0 0,3 0 0,-26 0 0,-2 0 0,10 0 0,10 0 0,-23 0 0,11-6 0,-12 5 0,14-5 0,5 6 0,13-3 0,-1 3 0,-16-5 0,-4 5 0,-13-3 0,0 3 0,14-2 0,-9 2 0,11-1 0,-11 1 0,30-1 0,-8 1 0,-15 0 0,1 0 0,24 0 0,-32 0 0,0 0 0,16 0 0,12 0 0,-26 0 0,3 0 0,0 0 0,1 0 0,24 0 0,-29 6 0,0-5 0,19 5 0,-13-6 0,14 0 0,-16 0 0,18 0 0,5 3 0,-22-2 0,0 1 0,23 2 0,-5 0 0,-21-1 0,1 0 0,1 0 0,2 1 0,5 0 0,2 1 0,7-1 0,-3 0 0,8 2 0,-5-2 0,-3-1 0,-2 1 0,-12-2 0,1 1 0,23 1 0,3 0 0,-13 0 0,0 0 0,-18-2 0,0 1 0,16 0 0,-2 1 0,-1 0 0,-6-1 0,1 1 0,-5-1 0,-1 1 0,-1-1 0,3 1 0,19 2 0,0 0 0,2 0 0,-13-2 0,2 1 0,-2 0 0,1 0 0,2 0 0,1 1 0,1-1 0,1 0 0,-8 0 0,3 0 0,-6-1 0,19 1 0,-2 0 0,3 0 0,-21-2 0,1 0 0,20 2 0,3 0 0,-11 0 0,0-1 0,7 1 0,-3 0 0,-19-1 0,-2-1 0,9 1 0,-1 0 0,9 1 0,4-1 0,0 1 0,3-1 0,-17-1 0,6 0 0,-4-1 0,-4 1 0,-2-2 0,11 1 0,-1 0 0,-14-1 0,0 1 0,0-2 0,3 0 0,11 2 0,3-1 0,1 0 0,0 0 0,-2-1 0,-2 1 0,-11 0 0,-3-1 0,15 1 0,-4 0 0,4 0 0,2 1 0,1 0 0,0 0 0,-1 0 0,-7 0 0,-1 0 0,20 2 0,-14-2 0,16 2 0,-19-2 0,3 0 0,-13 0 0,1 0 0,21 0 0,-13 0 0,8 1 0,-7-1 0,-12-2 0,-1 1 0,29 2 0,-3-1 0,-10-1 0,1 1 0,-16-2 0,2 1 0,2 0 0,2 0 0,-3 0 0,3-1 0,21 1 0,-2 0 0,5 0 0,-17-1 0,2 0 0,-1 1 0,-2-1 0,14 1 0,-13-1 0,-2 1 0,1 0 0,-16-1 0,5 1 0,15 0 0,8 0 0,-4-1 0,0 1 0,1-1 0,-8 0 0,6 1 0,-1-1 0,-9 1 0,-9-1 0,-1 0 0,19 0 0,9 0 0,-10 0 0,10 0 0,-14-1 0,12 0 0,0-1 0,-12 0 0,14-4 0,1 3 0,2 0 0,-24-2 0,-3 1 0,-4 3 0,0-1 0,6-1 0,2 0 0,14 0 0,-2 1 0,-20 0 0,0 0 0,19-1 0,1 0 0,-10 1 0,-3-1 0,16 0 0,7 0 0,-28 1 0,-3 0 0,1 0 0,10-1 0,6-1 0,0 0 0,-7 0 0,0 0 0,-1 0 0,-1-1 0,-6 2 0,1-1 0,22-4 0,-4 0 0,0 0 0,5-2 0,-12 2 0,-5 0 0,-17 2 0,10-4 0,-17 4 0,1-3-7383,-8-6 6926,-5-2 1,-11-4-1,-6 3 1</inkml:trace>
  <inkml:trace contextRef="#ctx0" brushRef="#br0" timeOffset="185982">1337 13942 25798,'23'7'-1053,"-2"-2"739,-4-5 1038,-1 0-253,-2 0-128,11 0-72,-4 0-135,9 0 134,-7 0 330,25 0-159,9 0-396,-22 0 0,0 0-45,23 0 90,-13-6 227,6 5-177,-11-8 306,16 8-232,6-7-75,-28 7 0,2-1 2,10-1 1,1 0-38,-9 1 1,-1 0-58,0 1 0,-2-1-13,15 0 25,-14 1 0,1 0-362,18-1 357,-18 1 1,-1 0-120,13 1 170,-1-1 59,-1 1-71,-6 0 0,3 0-135,-1 4 0,1 1-49,0-1 1,-1 0-30,1 0 0,-6 2-42,-4 6-560,28-6 508,-24 7-454,5-7 403,-19 1-506,-12-5-4606,3 0 5370,-9-9 0,3-3 0,-9-10 0</inkml:trace>
  <inkml:trace contextRef="#ctx0" brushRef="#br0" timeOffset="587960">9393 11946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10:06.206"/>
    </inkml:context>
    <inkml:brush xml:id="br0">
      <inkml:brushProperty name="width" value="0.05292" units="cm"/>
      <inkml:brushProperty name="height" value="0.05292" units="cm"/>
      <inkml:brushProperty name="color" value="#FF0000"/>
    </inkml:brush>
  </inkml:definitions>
  <inkml:trace contextRef="#ctx0" brushRef="#br0">16210 1443 7713,'-31'0'4587,"7"0"-4407,8 0 90,8 0-90,-1 0 269,-1 0 91,2 0 90,-18 9-450,12-7 359,-12 14-89,-2 3-90,8 2 180,-21 16-1,19-14-359,-2 2 0,1 1 0,-2 2-90,-12 15 90,19-20 90,0 0-180,-4 10 89,-1 2 1,3 0 90,1 17-180,12-25 90,-2 25-90,7-29 0,0 9 0,2 0 0,0-8-90,0 8 180,0 2-90,0-7 0,0 29-90,0-25 90,7 15 0,1 0-1,8-17-89,0 25 90,-3-30-90,12 24 90,-11-23 0,8 11-90,-5-14-90,1-2 90,6 0 0,-6-6-359,3-3-91,-3-5-1709,4 0 360,-6-4-2788,0-2 2608,-2 0 270,-4 0 629,5 0 1080,-6-7 0,2 6 0,-1-6 0</inkml:trace>
  <inkml:trace contextRef="#ctx0" brushRef="#br0" timeOffset="4152">16279 2177 7173,'15'15'989,"-2"-3"-809,-1-9 0,-4-2-90,0-1 90,-2 0-90,-1 0 0,1 0 0,4 0-90,-2-9 0,9-3 0,-7 0 0,18-23 0,-13 21 0,9-21 0,-12 19 0,-3 0 0,3-3 0,-5 2 0,-1 0 90,-4 2-90,-2 6 90,1 1-180,-1 4 90,-9 2 180,2 14 359,-8 31-359,8-10 135,2 0 0,1 1-135,0 12-647,-2 2 557,2 0-90,2-11 0,-1-1 90,2 2-90,0 15 0,0-12 0,1 8 0,0-18-270,7 21-540,-5-24-449,11 22-450,-12-39 989,10 4 720,-7-25 0,2-5 0,-1-14 0</inkml:trace>
  <inkml:trace contextRef="#ctx0" brushRef="#br0" timeOffset="4573">16381 2060 6993,'53'-20'1416,"0"-1"1,-11 43 0,-2 17 0,-17-1-1507,-37 22-1799,13-11 0,2 6 0,-10-15 826,-44-17 0,35-28 0,33-15 1</inkml:trace>
  <inkml:trace contextRef="#ctx0" brushRef="#br0" timeOffset="4762">17019 2150 6993,'32'10'3148,"-13"-12"-2518,-3-53-4588,-36 32 3149,5-29 809,-13 61 0,15-7 0,2 8 0</inkml:trace>
  <inkml:trace contextRef="#ctx0" brushRef="#br0" timeOffset="6037">16954 2164 7713,'10'-56'2698,"-9"20"-2518,-24-11-180,-3 35 0,-28 36 0,29-7 509,8 35 1,4 23 0,8-15-510,13-13-45,9 18 0,8-17-135,22-84 135,-17 8 0,-2-3 0,-6-5 0,-4 10 585,0 25-450,0-17 0,-4 80-720,6-26-179,-3 6-2969,8-52 3328,-18-46 450,1 6 90,-6-9 450,-17 21 2428,6 15-2518,-6 2 449,17 14-629,7 26 900,24 13-676,-14-5 1,0 2 89,5 6 1,0 4 344,-4 4 1,-2 4 0,-1-6-121,7 7-899,-8-16-3482,-18-85 3572,2 10 0,4-1-263,9 7 1,3 4 262,7-8 0,11 5-90,2 14 0,-4 12 90,8 1 0,-21 9 0,-14 7 0</inkml:trace>
  <inkml:trace contextRef="#ctx0" brushRef="#br0" timeOffset="6754">17808 2115 13379,'-25'-15'810,"-1"6"809,-14 43-1394,17 9 0,4 7-225,-1-5 0,4 1 45,3 8 0,12-7-945,39-7-539,26-51 1439,-21-1 0,2 2 1214,8 11 1,0 4-811,-13-7 1,-2 4-225,3 18 0,-3-1-180,1-13-90,6-51-180,-27-1 90,4-13-405,-21 20 1,-9-1 449,-15-2 0,-9 3 135,-6-4 0,-2 19-3913,1 54 1,3 15 2562,-4-8 784,33 8 1,11 11 0,7-20 0,15-31 0,-5-5-1</inkml:trace>
  <inkml:trace contextRef="#ctx0" brushRef="#br0" timeOffset="7242">18219 2139 10141,'23'60'1187,"0"0"0,0-1 1,8 1-1,4-4 1,-1-24-2088,26-51 630,-23-10 1,-4-8 628,-14-2 1,-8 0-90,-2-10 180,-1 77-450,-6 24 0,8-20 0,4-2-1799,19 18-1709,2-13 2249,-2-22-2070,-18-24 3329,-13-28 0,1 6 0,-2-16 0</inkml:trace>
  <inkml:trace contextRef="#ctx0" brushRef="#br0" timeOffset="7842">18697 2203 12390,'5'-14'2429,"13"4"-1530,8 25-179,13 4-271,-11 6 91,-4 7 0,-2 4 89,-5 11-269,-1-5 0,-3-1-360,-8-5-900,14-57-539,21-21 1394,-25 12 0,3 1-45,12 1 0,6 5 225,1 4 0,-1 3 1035,20-10-1,9 19-3084,-61 45 6010,-9 13-4005,12 5-90,28-13 0,14-7 270,-21-13 0,-4 1-1259,-9 12 179,-17 4 310,-62-28 0,36-5 0,-30-10 0</inkml:trace>
  <inkml:trace contextRef="#ctx0" brushRef="#br0" timeOffset="9146">20018 2432 10231,'-7'30'4048,"9"-1"-8359,20 4 5120,2-12 1230,7-3-1769,-7-13-180,3-29-90,-6 11 859,6-27-859,-1-4 90,-9 3 0,1-11 3482,-33 10-3662,-9 11 405,-27 46 0,-2 18 44,29-9 1,4 3-315,-23 24 0,14 4 135,35-11 0,17-5-135,22-13 0,9-9-90,-6-1 0,4-9-765,1-16 1,4-11-1,-7-6-629,-8-12 0,-8-8 1289,-10 7 0,-3-3 0,-6 2 420,-9-1 0,-10 9 629,-13 12 181,8 57-541,1 14-224,6-4 0,3 0 45,12 6-270,7-6-3771,11-60 5684,-6-15 0,0-6-1193,11-18-181,0 6 1,-5 78-540,-21-13-45,7 21 0,4 4-315,24 4-4246,-17-15 1,0-3 7081,19 4-2566,3-10 0,-36-17 0,14 6 0</inkml:trace>
  <inkml:trace contextRef="#ctx0" brushRef="#br0" timeOffset="10476">21598 2340 9691,'8'15'2789,"2"1"-2249,-7-15-181,2 2 1,-4-1 450,24-36-810,-16 20 90,20-37 0,-25 34 89,2-5 91,-4 7 630,-1-13-630,-1 12 0,1-9-1,-10 14 1,7 0 90,-24-4-270,15 6 0,-24-3 0,19 9 0,-18 10 0,19-4 0,-8 18 90,-2 6-90,5 10-1,-5 1-89,10-5 0,4 8-3392,3-6 3392,1 6 0,6-15 0,1-11 90,0 9-90,8-8 0,-6 2 0,5-10-90,-7-3-629,4-4 719,-1 2 3392,3-11-3392,-1 7 0,-2-12 0,0 12-180,0-4-1079,-2 2 1259,1-7 0,6-3 0,0-14 0,1 10 0,2-5-90,-10 8 180,12-7-90,0-16 0,0 10 0,-1-6 0,-7 14 0,-3 5 0,2-4 0,-2 7 0,2-2 90,-1 1-90,0 4 0,-1 1 180,0 7-1,-2 6 271,1 3-360,-1 22 0,0-12 270,0 21-180,0-13-90,-7 15 0,5-6 134,-2 0 1,0 2-45,4 6-90,0 3 0,0 1-90,0 3 90,4 12 0,0 3-90,1-27 0,0-2 0,-1 15 0,2-1 0,4-14 0,-1-7 0,-6-1 0,14 10-360,-11-21-1529,6-4 90,-5-4-629,-2-4-540,-4-17 1438,0-5 1530,-1-7 0,0-31 0,0-3 0</inkml:trace>
  <inkml:trace contextRef="#ctx0" brushRef="#br0" timeOffset="10816">21575 2329 11311,'6'-17'2068,"0"1"-1528,2 12-360,11-7-90,-9 5 0,13-3 450,-9 4-271,11 0 451,14 3 90,19 10-541,-13 3-3301,-1 2 3392,-28 8 90,-2-10 809,5 36-719,-9-14-181,3 14 1,-32 12-270,7-31-90,-17 20 0,12-30-135,-14 1 0,-2 0-134,2-2-226,-5 1 0,-1-3-4722,0-8 6900,10-3-6720,-5-1 5037,24-14 0,2 0 0,4-11 0</inkml:trace>
  <inkml:trace contextRef="#ctx0" brushRef="#br0" timeOffset="11415">21817 2389 10411,'21'-8'1529,"1"1"-809,-12 5 179,3 2-89,-4 0 719,19 0-1169,-4 0-90,9 11 899,7 16-629,-18 7 89,12 15-179,-21 4-270,-7-13 180,-3 17-360,-13-23 0,0 19 90,-7-24-360,8-1 180,4-34-270,14-7-360,12-21 361,5 5 179,2 0 90,-7 9-3302,-5 8 3392,6-2-90,5 0 90,5 0 90,6 4 90,-13 4 90,5 4 89,-18 14 3393,12 9-3482,-9 4-270,6 3 90,-4-11 0,-4-3-90,11-6 90,-6-16-270,6-17 90,-12-1-450,-14-32-2942,-13 26 3392,3-11 90,-16 17 0,0 1 0,-1 12-90,-19-4-179,21 27-91,-1-8-1169,8 23 2492,12-9-2222,0 11-3598,5 0 4857,1-6 0,13-9 0,3-6 0</inkml:trace>
  <inkml:trace contextRef="#ctx0" brushRef="#br0" timeOffset="14365">22817 2411 9242,'19'-2'3778,"3"-3"-2249,-11-1-1170,2-3-89,3-8-180,-9 5 90,7-15 180,-7 12 450,5-25 89,-7 13-809,1-7 360,-27 16-91,4 12 91,-28 30 0,13 4-225,7 15 0,3 4-791,-3 7 611,11-16 0,1 4-92,8 2 1,3-1 46,8 19 0,-8-20 0,3 0-90,28 16-90,-23-34-359,30 13 89,-27-26-720,12 0-2787,-4-7 2877,-8-2-899,3-14 1080,-10-3 89,-2-9 271,-9 2-91,-24-27 810,5 19 944,-8-11 1,-4-1 44,10 14 0,-1 2-1227,0-3 0,0 2 508,-19-12-1,29 27 1,6 4 1976,-2 4-2426,38 11 0,-14-6 90,32 7-90,1-3 0,-2-3 0,10 3 1228,-11-5-1228,13-8 89,-17 6-3481,16-7 3303,-24 9 89,-1 0 269,21 0 361,-16 0-360,13 8-180,-26 4 360,-4 10-271,-5-3 91,5 15-270,-5-16 180,8 13-180,-7-19 90,4 2-90,4-6 0,-5-3 3392,6-1-3302,10-3-90,-8-1 0,8-9 0,-12-1 0,-3-13 0,-3 5 0,-2-8 0,-5 9 0,-12-22 90,-1 15-90,-9-7 0,-5 14 0,7 10 0,-15 1 0,4 4 0,-6 2 90,8 0-90,0 8-90,11-7-540,0 13 540,17-13 90,7 5 90,38-6-90,-18 0 90,29 0-90,-25 0 180,8 9-90,-11-7 90,-6 16 270,1 10-90,-12 3-270,5 5-90,-14 2 0,-3-21 0,1 11-450,-1-17 0,0-14 0,0-2 91,0-16 179,0 1 180,8-4-90,9-1 90,9-2 0,0 7 0,-3 3 0,-6 8 90,-1 3 449,16 2-449,-14 2 0,14 14-90,-16 11-90,-4 0 0,-1-2-269,-8-4-811,1-10 271,1 12-1,-2-9-809,2 4 1170,-2-10-451,9 3 810,-4-6-3482,8 2 3572,-2-3 0,2 0 450,26 0 0,-14 0 540,29 0 89,-29 0-449,18 0 539,-12 0-539,-2 0 719,1 0-989,-11-9-90,-1 6 0,-2-12 89,-8 0-179,0-5 3302,-7-1-3392,-1 4-90,-3 0 90,-21-3 0,15 3-89,-37 1 89,29 12 0,-26 0 0,21 4 0,-13 13 0,8 16 89,-4 11-89,7 1 0,4 3 0,8-4 90,3-1-90,12-3 0,-4-19 0,26-5 0,-17-9-90,18 1-89,-14-4-271,2-12 270,7-4-90,-6-7-180,14-9 91,-3-8 269,-4 5-90,0-7 0,-13 17 0,-1-2-90,0-1 45,-2-6 0,0-4-45,-2-19 82,1 2 1,-4 0 367,-13-1-1,6-6 91,-7 35 180,4 3-270,4 0 360,-4 12-271,1 10-89,1 3 0,-2 22-90,1-3 90,2 8 466,0 5-286,1 7-1,1-8-134,5 11 0,0 1-135,-2-2 45,2-5 0,0 0-593,3 7 548,-6-13-3181,13 10 3181,-8-16 0,7 0-90,13 15 0,-8-17 0,21 18 0,-19-26 0,17 6 0,-15-12 0,26 0 0,-17-7 0,7 0 247,9-34-337,-28 16 0,17-25 3392,-26 24-3392,2-19 90,-6 12-90,0-22 90,-6 25 0,-9-11-90,-11 10 180,-5 4-90,-5 6 90,11 11 0,-1 10 180,2 4-270,4 12 90,0 3 180,10 5-270,0 8 89,2-12-89,12 1 90,-8-15-90,16 6 0,-3-6 0,4 4 0,12-3 0,5 0 0,-4-4 0,14-2 0,-22-8-90,15-2-89,3-10-91,3-1 90,6-10-90,-8-2 180,-12 3-270,-3-3 180,-2-11 180,-13 12-270,6-31 270,-16 15 0,0 0-89,-14 3-1,8 23 90,-15-5 90,10 11-1,-7 0 91,2 16-90,2-7 270,5 28-90,0-17-180,6 40 0,-3-26 90,13 17-3482,0-11 3302,1-8 0,4 5 90,3 9-90,-1-20 0,5 13-90,-12-24 90,0-3-180,0-2-360,9-2-449,-3-11 3841,3 7-4651,2-35 1259,-9 21 91,7-22 89,-9 17 0,1 0 270,5-10 90,3-4 450,-1 2-90,-1 6 179,-9 18 1170,-1 16-1349,-1 18-180,1 9-90,0 11-90,0-8 0,0-9 90,-1-7-90,11 5-90,-3-9-90,12 7-180,-3-13-359,4-4 269,3-4-90,-7-2 1,0-1-1440,-3-8 539,4-2 631,-4-10-91,0 3-1168,-9-10 1798,-3-3 90,-1 0 90,-5-16 450,-10 2 89,5-13 1081,-16 1-541,17 17 540,-9 7 900,6 14-1620,11 9 361,-2 10-811,22 10 631,7 25-450,-3-13-361,-6 3 1,-1 1 0,5 7-90,4 7 0,-10-8-90,-7-1 0,-5-8 0,1 8 0,-6 2 0,-2-5 0,-2 0 0,-1-12-270,0-13-719,-8-1 629,6-15 90,-7-2 270,9-15 90,0-1 90,11 0-90,2 6 0,8 4 0,0 7 90,-2 0 629,25-13-179,-5 4-360,10-5 0,-15 9 0,-13 6-180,8-2 89,-9 4-89,4-1 0,-11 5 0,-3 1-90,1 1-180,-6 1-269,0 1-4678,-4 0 2968,0 1 2159,-8-3 0,-4 0 0,-8-1 0</inkml:trace>
  <inkml:trace contextRef="#ctx0" brushRef="#br0" timeOffset="15399">26416 2148 7892,'-2'-18'2159,"1"3"-989,1 10-811,0-2 181,0 0-180,0 1 449,0 3-359,0 1 2968,0 1-3148,8 0 180,-1 15-360,10-11 0,-7 20 180,7-10-181,-3 9 271,5 4-270,-3-4 90,-2 0 180,-4-5-270,4 10 90,-4-6 90,4 17-90,-8-13 269,2 29-269,-6-23 0,0 17 0,-2-21 180,0 0-270,-12 12-90,0-10 0,-8 10 0,3-13-360,-5 11 90,-2 1-360,-7 6 181,7-12-1350,2-7 449,3-5-179,6-7-90,-5 3-2338,3-4 898,1-4 3059,-7 5 0,7-8 0,-3 1 0</inkml:trace>
  <inkml:trace contextRef="#ctx0" brushRef="#br0" timeOffset="47250">16636 668 32767,'-3'61'-376,"1"1"0,-1-1 0,0 1 0,1-1 1,-1 1-1,-26-20 0,-1-27 0,17-60 1,0 0-1,-1 0 0</inkml:trace>
  <inkml:trace contextRef="#ctx0" brushRef="#br0" timeOffset="49524">16588 637 31015,'21'-8'584,"17"3"0,13-1 0,-1 2-584,11 1 0,0 1 0,-8 0 0,1 0 0,-4 1 0,2 1 0,-7 4 0,-12 10 0,-5 0 0,-5-5 0,22 9 0,-5 10-395,-41 30 0,-8 3-970,33 0 1024,-34-19 1,-14 10 0,-4-2 0,4-13 421,-7-6-16,-6-7 1,-15 5 0,-3-3 0,7-9 311,1-14 0,0-5-2410,0 8 0,-8 2 0,1 0 0,9-5 2156,6-8 1,6-1 0,-28 4 0,58 2 0</inkml:trace>
  <inkml:trace contextRef="#ctx0" brushRef="#br0" timeOffset="51294">17710 608 32767,'0'35'-1910,"0"3"0,0-1-39,0-13 1515,0 39 785,0-19-418,-3-2 1,-1 8 0,0 0-36,2 9 1,-1 0 59,0-12 0,-2 1 0,2-7-1851,1 15 1921,2-45 0,6-34 0,5-35 0,3-21 0,2-6 1,-2 7-1,-3 21 0,0 0 0,-1-1 0,1 1 1,0-1-1,0 1 0,0 0 0</inkml:trace>
  <inkml:trace contextRef="#ctx0" brushRef="#br0" timeOffset="52450">17750 467 32767,'58'6'0,"0"0"0,0 0 0,-22-1 0,1 0 0,24-1 0,10-1 0,-11-1-209,-15-2 0,-21 0 1,-65 7-1,-2-3 0,0 0 1</inkml:trace>
  <inkml:trace contextRef="#ctx0" brushRef="#br0" timeOffset="54091">17576 1030 29306,'63'0'692,"1"1"0,-15-1 0,4-1 0,2 0 1,0 1-693,0-2 0,0 0 0,1 1 0,3 2 0,-1 2 0,5 2 0,-1 1 0,-3-1 0,-9-1 0,10-3 0,-9 2 0,-5 10 0,-1 1 0</inkml:trace>
  <inkml:trace contextRef="#ctx0" brushRef="#br0" timeOffset="57583">19033 790 21570,'6'-19'-1542,"0"4"1097,-4 8 1671,2 2 517,7-1-126,-6 1-391,5-1 408,-8 4-587,-1 0-465,1 0 1408,-1 0-892,1 0-586,0-2-1342,-1 1-16,1-2-203,-2-1-65,0-2 557,0-5-757,-7-1-112,0 3-548,-9 0 1566,9 6 309,-5 2 656,8 1 158,-7 1 637,3 0-51,-13 0 781,1 1-73,-16 8-306,9 2-1296,-4 8-407,6 10 0,8-10 0,-5 13 0,10-12 0,-1 7 0,3-6 0,3 2-168,3-10-1169,0 1 523,1-4-252,2 5 203,0-2-63,0 8 88,1-9 55,0 0 152,0-4-73,8-1 550,0 2-331,11 0 1081,-5-1-63,16 1 460,-12-5 241,12 3-14,6 0 78,-13-2-465,13 3 424,-12 2-1155,-6-2 235,9 9-605,-13-5-275,14 18 175,-15-13-787,11 21-48,-17-21-442,1 9 812,-8 0 170,-10-8 1344,-5 18-31,-5-18 200,-7 4 0,-2-1 1143,-2-1-983,-5-2 0,0-2-1010,2-7 0,3-26 0,-5-16 0,0-2 0,1-2 0,1-1 0,-1 0 0</inkml:trace>
  <inkml:trace contextRef="#ctx0" brushRef="#br0" timeOffset="58475">20071 511 27057,'-19'0'1889,"3"0"-540,6 0 180,-1 9-586,-3-6-943,1 12 0,-1-13 0,-2 11 0,-17 12 0,10-8 0,-9 13 0,7-6 0,-4 6 0,1 0 0,-1 9 0,13-10 0,0 7 0,5 0 0,6-9 0,3 9 0,2-14-501,23 32-1617,-10-23 215,21 17 631,-17-22 224,2-2 306,11 8 397,-5-9 332,9 6 193,-4-10 1,3-2 501,-2-3 0,0 0-33,3 2 1,2-1-413,1-4 0,-1-2 712,14-4-220,0 2-2259,-8-6 1695,-8-1-2437,-13-9-644,14 7 2072,-19-15 962,-1 9 0,2-15 0,-4 0 0</inkml:trace>
  <inkml:trace contextRef="#ctx0" brushRef="#br0" timeOffset="58948">20509 581 32094,'0'23'-3327,"8"7"17,1 20 2503,1-14 331,0 0 0,-1-1-104,-7-9 483,13 16-510,-9-10-1296,1-6 1371,0 6 553,-1 2-195,1 3 37,-1-4-362,0-4-68,-3-16 218,0-6-799,-1-1-279,0-5-3168,-1-1 3034,-1-11 412,1-6 556,-1-8 628,0-5 1,-9-11-1,-2-5 1</inkml:trace>
  <inkml:trace contextRef="#ctx0" brushRef="#br0" timeOffset="59303">20490 545 30205,'39'-9'2562,"3"2"-2562,-17 6 0,15 1 0,-15 0 0,10 8 0,5-6 0,-1 16-116,13-3-379,-7 9-422,-5 5-198,-6 2-200,-13-7 158,-1 21-200,-14-20-499,0 31 938,-18-30 877,8 14-369,-22-18 989,3 8 0,-4 2-30,-2-5 0,-2-1 212,-4 9 0,1 0 1072,-10 3-159,23-20-2549,5-6 318,1-1-1121,-1-3-2662,5-3 3916,5-18 161,12-2 1,5-21 0,7-2-1</inkml:trace>
  <inkml:trace contextRef="#ctx0" brushRef="#br0" timeOffset="59948">20975 973 28137,'28'24'-3447,"-4"-4"1992,-9-20 3310,16 0-742,-9-8 590,11 6-1162,-13-16-190,0-2-367,1 0 1142,1-14-445,-8 9-1513,0-15-149,-7 13-827,-5-1 245,-2 15 71,-9 0-113,-11 4 1438,-4 1 1325,-7 20 307,0 24-385,11-3-429,-5 12 325,17-21 29,1 13-328,3 3-1274,11 16-633,7-15-1799,19-1 1300,-8-26 972,6-4-1509,-11-9 2488,35-12 848,-27-1-621,4 0 1,-2-2 731,-12-5 299,12-12-1109,-8-1-1027,0 1 821,1-15-197,-12 18-901,0-9 9,-8 18 254,-2 1-305,-1 3-83,0 3 1311,-7 1-1066,5 7 634,-9 1 2616,6 11-1162,-6 37-803,6-15 157,-1 28-75,5-17-549,6 4 1,0 1 207,-3 11 76,2-12 0,1-2-1705,10 8-188,-4-9 429,13 15-34,-11-25 47,-1-8 132,-4-11-583,-2-2-712,3 1 1066,-5-6-1196,3 0 136,-5-6 2363,2-31 373,-3 14-261,1-29 1,-2 20-1,0-4 1</inkml:trace>
  <inkml:trace contextRef="#ctx0" brushRef="#br0" timeOffset="60235">21409 833 27147,'11'-16'665,"7"-2"-263,2 9 1323,0-1-913,8 2-290,-1 2-83,16 2-57,-7 0-23,26 13-177,-32 2-608,8 1-665,-18 8-366,-10-11-181,-2 17-243,-4 0 71,0 1 74,-13 3 1459,-7 0 0,-3 0 477,-5-1-89,2 0 1,1-3 794,3-12-1219,0-2 1200,-10 2-226,5-6-2908,-11 1 2548,18-7-755,3-14 0,12-12 1,1-13-1</inkml:trace>
  <inkml:trace contextRef="#ctx0" brushRef="#br0" timeOffset="60515">21935 635 25888,'16'-11'6879,"-4"1"-6879,-10 18-1697,-7 26 273,4-9 580,-5 38 147,6-39-74,0 28-826,8 0-588,-6-10 154,13 7 1322,1 1-1168,1-17-1215,7 14 1367,-6-26-377,-7-10 1028,2-5-2098,-9-5 3714,0-12 233,-3-3-609,-1-7 1,0 1 0,0 3 0</inkml:trace>
  <inkml:trace contextRef="#ctx0" brushRef="#br0" timeOffset="60715">21751 767 25798,'-17'-1'5150,"4"0"-5341,43 9-608,-15-6 707,48 5-50,-39-7 108,16 0-1948,-10 0 1082,2-8-1357,-1 6-441,7-20 3032,-14 15-201,2-12 1,-4 3 0,-7-1 0</inkml:trace>
  <inkml:trace contextRef="#ctx0" brushRef="#br0" timeOffset="61232">22134 414 30655,'16'4'890,"5"28"-5057,-14-14 1750,5 26 1096,-5-4 725,-2-8 470,-1 5 1,-1 0-17,0 3-1499,-1 22 526,-2-29 1286,0 5 1,0 2 561,0 13-470,0-14 0,0-2 94,0-7-2716,0-15 1887,0-21-652,0-14-615,0-7 1226,7-10 0,2-1 684,-2 6 93,14-29 379,-7 37 427,3 1 628,12-4 835,-9 12 536,8 5-373,-13 9-33,-1 1 163,-1 12-2844,4 22-1376,-6-7-425,6 11-310,-9-22-276,4 6-341,2 4 465,4 8-390,-3-6 1504,6 11-1199,-10-20 706,15 23 1042,-16-27 57,6 11-1129,-9-16 529,1 4 146,-1-3 98,2 2 978,-3-4 0,5 7 0,2 1 0</inkml:trace>
  <inkml:trace contextRef="#ctx0" brushRef="#br0" timeOffset="61769">23197 517 32767,'4'32'-5171,"0"11"3615,-4-14 1564,0 21 230,0-10-264,0 0 1,0 0-114,0 13 104,-1-19 1,2 0-1508,6 9 1382,-1 2 13,3 9-419,-1-14-1183,-7-7 1161,4-5-319,-4-13-1601,1 5 907,0-14-3700,0-2 1878,0-14 2026,-1-8 1426,-1-21 1,-9 4 0,-2-6-1</inkml:trace>
  <inkml:trace contextRef="#ctx0" brushRef="#br0" timeOffset="62018">23068 545 30025,'25'0'2742,"3"7"-2742,-7-5 0,3 5 0,29-2 0,-21-3 0,24 3 0,-18-5 0,0 0 0,0 0-1782,-6 0-26,3 0 315,-16 0-5511,8-5 7184,-33 3 0,-25 11 0,-18 9 0</inkml:trace>
  <inkml:trace contextRef="#ctx0" brushRef="#br0" timeOffset="62197">23233 728 24718,'-12'23'406,"2"-5"-362,10-9-156,7-5 189,6 1 177,18-2 600,-7-1-302,10-1-498,-13-1 587,11 0-34,-8-8 1152,7 6-1981,-1-6-620,2 0-1144,-6 2 1132,-1-3 193,-19 2-663,1 6 1241,-5-4 1,-1 3-1,-1-3 1</inkml:trace>
  <inkml:trace contextRef="#ctx0" brushRef="#br0" timeOffset="62637">23490 777 26158,'15'5'-414,"1"1"2305,-15-3-4845,16 7 3290,-9 0-704,16 10 331,-11-4-223,2 1-1316,-5-2 368,-4-4-134,-1 3 1312,-1 0-790,-1 4 639,1 27-126,-2-14 350,1 30 39,-3-22 293,0 16 163,0-20 121,-8 6 191,7-28-161,-7 4 121,4-13 492,4-10-1820,-4-5-555,11-12 702,2 4 843,8-9-1185,-6 12 913,-1-5-880,-7 10-2542,-1 2 1844,-2-3 736,1 4-2607,-1-4 2883,-7 0 1,5 3 0,-5-5 0</inkml:trace>
  <inkml:trace contextRef="#ctx0" brushRef="#br0" timeOffset="63025">23696 595 31645,'8'-15'-2073,"-1"2"840,-2 9 696,6-2 501,-2 3 1,2 7 0,-10 7-1</inkml:trace>
  <inkml:trace contextRef="#ctx0" brushRef="#br0" timeOffset="64224">23868 840 28496,'24'30'-5885,"-8"-9"3945,-5 4 255,-6 7 1121,-1 3 705,-1 7-130,-3-11 615,0-11-2132,-9 4 2639,-2-9 542,-8 17 228,3-20 370,3 6-798,7-12-268,-2 0 20,8-21-1675,-3 1-974,12-12-239,-7 6 578,25-10 373,-16 9 87,15-11-351,-12 15 22,9-7 2254,0 1 150,2 0-856,8-4 749,-16 15-892,12-7 588,-16 14 27,3-1 19,-4 3-90,7-3-126,-8 3 682,11-2-1265,-17 4-288,6 0 0,-9 1 0,2 0 0,-3 0 0,1 7-1582,-9 6 428,-6 7 281,-2 6-180,-1-6 602,8-3-502,4-7 133,1-2-326,3-3 1425,0 2-1558,11-2 706,10 6 98,1-3 96,13 10 216,-22-10-109,7 3 263,-12-4 938,-1-1-1372,-46 38 608,30-39 658,-25 26-488,44-48-326,1 3-291,20-16 1036,-19 12-332,26-22 782,-21 18-1550,4-8-390,7-12 245,-10 15 526,1-4 1,-1 0-17,-4 4-447,12-23 1615,-16 27-1623,6-31 93,-11 32 336,3-15 1811,-6 29-2168,-10 15 1343,7 0-1490,-13 15 1066,7 3-744,0 5 290,2 7-377,5-5-55,0 2 44,0 4-1383,0-7 1323,0 11-767,8-12 114,-6 1 453,7 1 1,3 1-892,7 19 746,-8-18 0,2-2-579,12 6-567,-13-21 749,2-3 218,-8-7-464,3-1-2144,-6-4 2991,0-10 1338,-3-6-808,0-6 0,-15-21 1,-5-1-1</inkml:trace>
  <inkml:trace contextRef="#ctx0" brushRef="#br0" timeOffset="64431">24313 836 31555,'29'11'-2396,"-2"5"668,19-15 2406,-22 5-1835,30-6-744,-26 0 1532,1 0-1369,0 0-691,-12 0 1454,-4 0 1228,-7 0 1,1 0 0,-3 0 0</inkml:trace>
  <inkml:trace contextRef="#ctx0" brushRef="#br0" timeOffset="65093">25129 543 27777,'6'-18'-2928,"-2"4"2062,-4 13-209,0-1 808,-15 2 2044,2-1 36,-9 1-495,-11 9-562,14-7 1044,-26 22-144,26-20-650,-8 19-1006,5-10 0,9 1 0,-9 5 0,9-7 0,2 1 0,4-3 0,4 8-66,11-9-1655,1 11-899,8-4 1264,6 4-169,-9 0-239,21 15 566,-20-17-54,14 19 1057,-20-20 162,2 10 214,-8 5-399,-10 2 472,4-3 234,-19-8 974,1 0 90,-2-8 332,-10 8 42,-6-13 240,13-2-1256,-11-4-1847,27-4 1109,1 0-4322,5 0 1624,3-7 2443,9 1 1,18-19-1,12-1 1</inkml:trace>
  <inkml:trace contextRef="#ctx0" brushRef="#br0" timeOffset="65633">25094 901 27867,'17'0'2788,"-1"0"-1774,30-27 0,3-7-930,-23 18-84,29-19 0,-18 5 0,-45 27 0,-3 0 0,-15 13 0,8-7 0,-17 25 0,8-11 0,-2 8 0,1-1 0,17-13 0,-6 8 0,10-2 0,0 10 0,5-6-1252,20 7-1040,-3-10 509,18 0 424,-12-7 52,23 0 965,-15-8 706,11 2-757,-15-5 519,10-11 1959,5-9-1197,11-4 183,-15-5-1342,1 5 707,-24 8-1502,13-8 1060,-18 17-606,5-5-683,-10 9 203,0-1-1017,-3 2-323,1 0 263,-8-3 1068,5 4 940,-6-2 1,0 1-1,-3-1 1</inkml:trace>
  <inkml:trace contextRef="#ctx0" brushRef="#br0" timeOffset="72182">25760 790 15178,'0'-19'-90,"-7"3"0,6 10 90,-28-4 0,16 5 0,-14-2 0,8 4 0,6 1 0,-4 0 0,5 1 90,1 0 90,-3 1-90,4 0 90,-6 0 180,10 8 0,-6-5 89,4 12-89,-9 3-90,3 1-90,-3 8 0,7-13 270,-6 9-270,8-10-91,-5 8 181,7-9-270,-3 14 0,3-5 90,0 6-90,4-4 90,1-4-90,9-2 0,3-2 0,6-8 0,3-4-180,10-1 90,-1-12-90,2 1 1,-6-2-91,-8-7-450,1 10 91,13-22 359,-1 3 180,2-5-90,-11 10 180,-10 0 0,-6 13 0,-1-6 90,-3 5 0,0 4 1079,-1 0-629,-7 48-540,5-26 0,-2 17 0,1 1 0,3-16-180,7 21 0,-5-26-90,11 5-539,-12-15 449,14-1-989,-8-1 899,17-10 90,-13 7-539,12-16 89,-14 6 90,8-18 451,-9 9-361,3-6 450,-4 6 180,-2 5 0,0-5 899,-2 3-629,-1-7 180,-1 6 1529,0 3-1439,-1 23 89,9 4-359,5 35 180,1-17-90,2 29 89,-12-33-269,-1 18 0,-4-25-90,0 8 180,0-12-270,0-3 90,-8-1-270,6-15-90,-5-4 90,7-11 90,0-7 90,16-4-3392,-12 5 3392,21 2 0,-18 12 0,16-2 0,-1-1 0,1 2 0,6-2 0,1 0 0,-1 3 3392,-1-2-3572,-13 9-989,-2 1 1169,-8 3 0,0 0 0,-5 0 0</inkml:trace>
  <inkml:trace contextRef="#ctx0" brushRef="#br0" timeOffset="73135">26411 814 9062,'12'-17'2698,"-1"5"-1348,-10 6-991,1 3 91,-2-1 360,1 0-271,-17 3 900,6 1-809,-27 18-450,16-2 90,-3 10-270,11-10 90,9-11-90,0 2 0,2-5 0,1 3 0,1-3 0,0 0-90,6 3-1709,-5-3 3688,11 2-1529,-19-3-1,6-1-269,-13 8 90,8 1 0,0 1-90,0 5 0,1-11-90,-1 6 360,5-7-270,0 6 0,1 6 0,0 2 90,0 8-180,0-11 90,0 6-1,7-10-89,-5 6 0,28 4 0,-20-8 0,23 3 0,-22-14-179,4 1-811,11-2 450,-4-10-179,5 7-181,-10-16-2428,-10 17 1439,2-21 630,-4 13-90,1-9 90,-4 8 1259,-1 2 0,0-8 0,0-4 0</inkml:trace>
  <inkml:trace contextRef="#ctx0" brushRef="#br0" timeOffset="73981">26751 480 8252,'4'-18'4228,"0"3"-3059,-4 10-89,0 3 4137,0 0-4948,7 18 181,-5 16-270,4 7 0,-6 2 0,0-16 539,0-6-359,0 19-90,0 3-180,0 2 270,-5-7-270,-2 2 90,-3 7-180,5-1 90,-1 7-180,4-29 90,-3 20 90,2-22-180,1 11 0,2-19 0,0-1-3148,0-6 2428,17-39 450,-4 18-449,14-39 179,-11 35 360,4-15-449,-8 14 719,21-32 0,-19 31 270,13-18 809,-18 25-180,4-2-629,-1 3 450,-2 2-270,-6 8 269,-2 4-539,3 16 450,-2-11-450,10 33 89,-4-21-179,2 10 90,-2-10-90,-4-6 0,1 1-90,3 7 0,2 5 0,0 0-90,1-1-90,4 5-449,-6-12 179,10 11-629,-10-17-1530,10 6-989,7-6 2249,-4-1-1799,4-3 1619,-15-5 359,-2 0 1170,-2-1 0,4-8 0,2-3 0</inkml:trace>
  <inkml:trace contextRef="#ctx0" brushRef="#br0" timeOffset="74969">27328 479 13919,'21'13'1799,"-1"1"-1259,-13-7-180,3 9-181,-1-6 1,0 6 90,0-4-180,-1 0 180,-2-2-180,2 9 0,-5-9 90,3 13-180,-6-14 0,2 6 0,-1-6 270,1 2-270,0 9 0,-1-6 0,0 8 90,-1-13-90,0 8 89,0-6-89,-6 3 0,4 5 90,-8-1-90,6 5 90,-6-4-180,1-3 180,2-2-90,0 8 0,5-12 90,-9 17 0,0-7 0,0 2 90,-6 3-180,10-15 0,-6 6 90,6-7-90,-4 8 90,-2 1-90,0-1 180,-2 1-270,3-6 90,-8 9 0,-1-3 0,0 0 0,4-4-180,4-5-90,-14 9-719,9-6-1350,-23 15 630,23-15-720,-10 7 2429,13-10 0,-26 4 0,-5 1 0</inkml:trace>
  <inkml:trace contextRef="#ctx0" brushRef="#br0" timeOffset="88265">19420 4196 32767,'22'14'-3046,"8"1"2272,-13-6 156,3-1 688,-3-1 77,-6-2 17,9 3-211,-3 0-766,-2-2 1176,1 2-359,-5-6 680,7 2-380,-5-3 399,1 0-55,9-1 159,-5 0 6,13 0-222,-15 0-591,-1 0 0,-8 0 0,16-6 0,-11 4 0,12-3 0,-14 0 0,0 3 0,5-9 0,15-3 0,-8 1 0,10-4 0,-11 6 0,-6 2 0,19-10 0,-17 10 0,20-9 0,-14 9 0,8-3 0,-13 6 0,-1 2 0,-4 2 0,-4 1 0,12 0 0,-14 1 0,8 0 0,6 14 0,2 2 0,5 4 0,-2-1-793,-16-12-553,6 4 100,-3-2 89,2 1 119,0-2 1170,13 2 403,-15-7 264,30 3 270,-27-6 56,20 0 63,-11-9-456,10-1-732,-6 0 0,22-11 0,-26 12 0,16-8 0,-8 3 0,-1 5 0,1 0 0,8 4 0,-9 4 0,-2 0 0,-3 1 0,-9 0 0,6 7 0,0-5 0,-1 4 0,-2-6 0,4 0 0,16 0 0,3 10 0,9 6 0,-6-4 0,13 1 0,-14 0 0,6 3 0,-12-4 0,-16-8 0,10-1 0,15-2 0,-14-1 0,25 0 0,-35 0 0,36 0 0,-38 0 0,16 0 0,2 7 0,-22-5 0,31 9 0,-35-10 0,9 3 0,-10-2 0,11-1 0,-5 2 0,17-2 0,-13 2 0,17 1 0,11 5 0,-15-1 0,9 2 0,-13-1 0,14 2 0,-10-2 0,5 0 0,-9-7 0,-10 0 0,10-1 0,1-1 0,-5 1 0,23-1 0,-2-11 0,0-2 0,4 2 0,-7 3 0,16-1 0,7-1 0,-4 1 0,-15 2 0,-10 1 0,0 2 0,12-1 0,13-1 0,-2 1 0,-17 2 0,-10 3 0,0 0 0,-4 0 0,-1 0 0,3 0 0,1 0 0,-5 0 0,6 3 0,9 2 0,3 3 0,6 2 0,-2-1 0,3-3 0,0 1 0,-6 2 0,2 1 0,-15-4 0,-24-6 0,32 0 0,-24 6 0,23-4 0,-21 10 0,-2-5 0,3 0 0,3 6 0,-10-9 0,4 6-440,-9-6-4474,-3-1 4784,-2-1 1,-2-1 0,-2 1-1</inkml:trace>
  <inkml:trace contextRef="#ctx0" brushRef="#br0" timeOffset="97535">5700 13110 28676,'29'-17'2093,"-3"13"-1876,-14-26-2447,12-23 1092,-10 4 553,-2 9 0,-1 2-254,-3-3 44,1-19-522,-7 29-582,2-26 123,-4 32 1040,0-6-126,0 7 310,-9 6-555,7 0 666,-7 6-119,3 5 267,5 0-196,-6 17 1869,7 11-930,0 5 180,9 14 407,1-4-1144,6 26 352,-2-18-371,-8-9 0,-2-2 472,5 1-1859,-2 12 1308,-2-13 18,0 2 408,1 11 43,3 11-91,1-4-46,-2-6-184,-1-22-322,-3-11-137,2 4-344,-2-8-736,1 2-6521,-3-10 6562,-2-11 1532,1-3 0,-9-13 1,-2 0-1</inkml:trace>
  <inkml:trace contextRef="#ctx0" brushRef="#br0" timeOffset="98085">5526 13170 23549,'-9'20'-923,"1"-2"933,6-7-1179,2 13 134,0-7 341,9 10-306,-7-11 571,18 8-944,-5-4 517,6 6 283,1-9 852,-4 1 154,18 12 8,-11-11 1016,15 7-557,4-8 252,-17-7 436,28 3 154,-19-10-233,19-1 191,2-23 394,-12 15-351,-5-30-331,-1 1-602,-17 0-810,0 4 0,-2-1 0,-4-5-44,-3-6 0,-1-1-938,-2-5 27,-4 10 0,-2 0-620,-2-4-11,-1-20 720,-5 23 1,-5-2 47,-15-14 0,-3 1 45,9 14 0,-2 3 442,-11-2 0,-2 7 86,-10 3 434,11 12 265,-10-2 340,15 14 517,-1 3 834,2 2 25,-25 14 362,17 3-1668,3-2 1,-1 4-547,-2 11 1,3 1-319,-12 3 0,15-7 0,4-2 0,6-4-244,1-1-3327,-4 8 1291,7-11-4192,-2 9 5327,12-18 900,-4 7 0,8-5 0,-2 3 0</inkml:trace>
  <inkml:trace contextRef="#ctx0" brushRef="#br0" timeOffset="102302">3917 15872 30565,'0'-24'-6385,"0"3"4256,0 10 1065,0 2 425,0 6 214,0 0 121,0-2 1348,46-8 0,15 1-568,-25 2 709,22-5 1,-3 6 810,-32 18-693,-11 1-814,14 11 176,-13-5-601,4 2-2290,-9 0-384,-4-2 269,-2 3 236,-2 12 1305,0-10 671,-8 28 135,6-28 1104,-15 13-84,-4 5 732,2-16 123,-4 13-668,13-21 14,2-7 118,57-14 275,-32 4 67,45-15-653,-35 3-1034,-14 6 0,8-5-20,-18 11 0,-13-31 1,-8-4-1</inkml:trace>
  <inkml:trace contextRef="#ctx0" brushRef="#br0" timeOffset="103230">3948 16192 23549,'-8'37'-2966,"9"-7"405,1-17 3869,6-2-955,32 3 0,21 2 0,-10-3 538,-7 1-660,8-2 0,12 1 0,-20-7 590,-31-8-533,30-34 1117,-23 25 925,27-27 246,-30 23-1815,11-18-365,-12 13-115,7-15-386,-15 2-1319,-2-8 8,-2-12-491,-4 17 245,-7-6-245,-1 13-38,-1-1 141,3 4 409,-6-16 394,8 24 265,-9-19-91,10 31 316,0-12 696,0 5 110,0-9 113,-5 3-503,-1 2 153,-12-6 319,-1 6 616,-2 1 252,-6 2-168,9 7 443,-15-6-33,6 7 484,-14-1 70,15 3-433,-13 3-204,3 10 184,7 1-220,-1 1-322,18 9-1046,-6 0 0,-1 12 0,2-3 0,3 3 0,3-4-845,-3 7-382,-1 1 76,4-8 1039,-4 7 1,-1 0-474,6-8 573,-4 7 1,3-2-150,9-15-275,0 17 223,3-17-181,-1 22-402,12-12-647,3 12-64,7-12 476,-2-4-111,25 8 1049,-21-16 139,34 18 262,-26-23 464,13 2-15,-7-7-44,-8-3-700,-3-1-4651,-9-1 3910,10-8 1189,-10 6 0,9-14 0,-11 6 0</inkml:trace>
  <inkml:trace contextRef="#ctx0" brushRef="#br0" timeOffset="109832">7442 15593 30925,'29'-2'541,"-8"5"-1238,11-11 1639,-18 8-1081,19 0 46,-20 0 117,10 0 376,-9 8-1401,19 7 588,-19-3-374,14 14-1010,-21-9-515,0 4 163,-4 0 497,-3-8 60,-10 24 1796,-8-6 210,-13 12 967,-5-16 337,12-14 1079,-1-1-71,19-9-289,5 0-1547,11-3-890,39 14 0,8 5 0,-24-8 0,24 10 0,-17 4-63,-59-5-364,15 0-1553,-46 7 1729,13-15 0,2-1 1390,-5 5-311,-14-8-280,68-15-91,13-9-457,-14 7 0,10-1 0,-10 5 0,-2 2 0,0 1 0,-3 0 0,-1 1 0,7-2 0,-2 1 0,4-1 0,14-6 0,-14 5 0,17-8 0,-23 9 0,17-11 0,-16 8 0,11-11 0,-11 6 0,3-11 0,-1-1 0,-6-4-142,-1 3-1752,-5 7-272,-1-8 200,0 10 168,0-6 261,-7 8-24,5-1 323,-20-15 382,19 9 156,-27-17 514,19 19-373,-25-15 634,18 16 77,-18-12 288,6 9 0,0 2 446,-4-3-481,4 2 1,2 4 885,11 7-387,-12-4 523,9 5-618,-10-3 92,7 3-131,-2 1-164,1 0 215,-14 0-298,-1 22 0,-8 11 1,5-3 845,-16 4-954,16-4 0,-4 4 0,14-2-329,19 0-86,6-12 0,0 4 0,-2 9-50,4-8-1389,-3 15-154,4-6-142,1-3 234,1 2 822,1-12 30,10 30-487,-7-22 344,13 28-210,-13-35 367,22 29-141,-8-15 22,15 14 315,-12-20 186,22 17 811,-17-18-281,19 16 422,-24-22-332,0-5 653,1-4 244,-1 0-109,2-2 121,7-1-43,4-2 80,19 1-9,-18-2 6,6-2-225,-5-14-513,-9 10-572,13-17 0,-17 9 0,5-5 0,-5 0 0,4 0 0,-11 5 0,7-3 0,4-7 0,-8 8 0,12-14 0,-1-6 0,-8 8 0,6-16 0,-20 28 0,0-3 0,-5 9-659,0 2-667,0-3-1132,-1 5 0,-7 8 1,-3 5-1</inkml:trace>
  <inkml:trace contextRef="#ctx0" brushRef="#br0" timeOffset="119825">6097 14012 31105,'3'21'-7389,"-1"-5"4904,-2-12 1783,0-2 281,0-1 50,0 0 171,-8 5 1810,6-1-9143,-6 3 7971,8-11 0,-7 3 0,-1-6 1</inkml:trace>
  <inkml:trace contextRef="#ctx0" brushRef="#br0" timeOffset="120733">4493 17295 21840,'-18'13'552,"4"-3"1</inkml:trace>
  <inkml:trace contextRef="#ctx0" brushRef="#br0" timeOffset="121499">8019 16736 28496,'10'0'0</inkml:trace>
  <inkml:trace contextRef="#ctx0" brushRef="#br0" timeOffset="128945">8319 9321 26967,'-8'14'-2546,"2"-1"1489,6-9-1235,7 0 1859,1 3-249,8 0 884,-2 0-154,12 3-733,-9-5 744,16 3 269,-16-4 876,7 1-486,9 0 394,-11-2-519,22 4 137,-22-4-287,37 3-85,-30-2-25,22 1-142,-20 0-116,-8-2 7,16 3-80,-17-3 12,20 1 14,-21-2 123,9 0-37,-16-2 179,0 0 10,1 0-58,15-10 671,-9 1 13,21-12-123,-12 3-226,9-2 90,-10 4-170,-3 3 54,-9 4-34,5-1-505,-7 2-119,10-2 221,-12 4 74,14-2-179,-14 4 67,8 0-221,-10 2-72,0 1-201,6 1-67,1 0-227,1 0 96,3 0 51,-3 7-663,12 1 300,-10 1-161,18 1 464,-21-9 458,19 2 76,-19-3 88,29-9 366,-20 7 444,16-7 99,-17-2 573,0 9-703,14-17-70,2 12-175,0-7 74,7 4-586,-9 3 155,-1 4-399,-4-1-291,-11 3 395,0-1-335,21 1 167,-15 0-246,25-1 272,-29 2-34,17 0 208,-19 0-102,8 0 198,-12 0 7,11 9-649,-1-7 594,10 14-637,-9-9 467,-3 1-163,7 8-481,-14-14 611,20 16-545,-21-15 1137,24 6-612,-19-7 814,13 1-249,-17-3 248,0 0 299,10-9-71,4-5 726,0 3-575,19-20-66,-26 21-51,17-16-397,-22 15-417,0 1 0,-1 0 0,11-1 0,-9 5 0,8-2 0,0 6 0,-7 1 0,25 0-139,-23 11-1183,13-8 496,-19 8-669,6 0 413,-8-2-140,13 8 155,-16-9 173,19 4 254,-18-9 1130,11 4-813,-15-6 1178,1 0-207,-1 0 123,11 0 145,-8-10 235,15 1 31,-10-9-893,6 4 682,-5 6-302,-3-2-163,-6 9-354,6-6 258,-6 7-410,10-3-331,-9 3 228,18 19-1451,-15-15 379,12 25-884,-14-26 1579,2 16-1909,5-8 1525,2 7-600,5-4 560,-3-4 1218,-7-5-302,1-3 1305,-5-2-989,1 0 1364,2-8-155,-7 6 54,16-21-629,-12 20 138,15-21-406,-15 15-37,11-4-107,-5 5 19,0 5-824,8 13-730,-3 2 130,8 13-810,-6-12 797,-1 9-741,8-9 490,-11 7-972,11-9 1171,-16 1 590,-1-11 1093,16 4 161,-13-5-77,26-10 922,-20-1-376,12-10 547,-13 11-629,11-13 148,-16 19-1168,11-14-291,-14 17 0,-1-3 0,2 4 0,15 0-157,-11 0-545,12 0 316,-15 9-768,-1-6 555,10 13-547,-8-14 649,7 5 32,-10-7 555,0 4-552,6-3 374,-7 4 524,11-5-191,-14 0 792,3 0-881,-2-8 866,-5 6-648,4-12 49,-2 13-95,-3-11-224,9 6 452,-10-4-864,7 4 991,-11 1-1057,2 3 0,-17 1 1,-3 1-1</inkml:trace>
  <inkml:trace contextRef="#ctx0" brushRef="#br0" timeOffset="133130">2013 17846 23549,'-9'-22'-6783,"7"4"5642,-7 7 1064,9 2 706,-5 2-930,4-3 435,-4 3 55,5 0-1246,-3 2 1881,3 3 4,-3 0-79,3 1-390,-1 0 1264,0 0 55,-1 1 290,0 0-371,2 8-879,-1 2-96,1 4-645,0 2 203,0 10-745,7 8-505,-6 3-612,6 1-246,-2-11 1523,-4 0 193,9 22-162,-7-18 146,6 28-45,-4-32 265,2 17-408,-3-21 204,2 4-225,-3-12-2450,1 0 1643,-1-5-1713,0-2 789,-1-6-2136,-1-12 4325,0-19 73,-1 0 1,0-14 0,0 14 0</inkml:trace>
  <inkml:trace contextRef="#ctx0" brushRef="#br0" timeOffset="133682">1877 17495 28316,'29'-5'1872,"0"1"-1426,3 4-756,-4 0 161,13 0-11,-10 0 46,2 0 28,16 0 86,-12 0-243,12 8-355,-5 1 368,-12 2-19,22 18-538,-32-15 51,11 27-841,-26-19-564,-2 20 285,-14-5 1607,-11-5 0,-2 0 296,-8 4 301,-9-8 1,0-6 1082,8-9 295,-29 3 555,34-12-106,-4-1-334,12-3-1159,6 0-499,4 0-182,19 0-465,9-6 329,9 4-285,2-4 493,-3 6-237,17 0 131,-9 0 123,25 9-175,-27 1 168,-3 5 0,-1 3-1182,-4 6 187,9 11-287,-26-11 41,-4 3-417,-3 14 228,-13-6 840,0 10 204,-14-11 1170,-13 15-280,16-24 0,-3 0 239,-9 4 0,-1-1 443,7-8 0,0-3 1051,-28 10-1658,22-19 0,0-2-662,-8 0 0,5-2 0,2-2 0,8-2-1889,-12-19-815,26 14-4475,-3-33 6728,26 24 1,-8-12-1,10 12 1</inkml:trace>
  <inkml:trace contextRef="#ctx0" brushRef="#br0" timeOffset="134230">2242 18423 29576,'-11'34'-1882,"-8"-2"2473,10-13 30,-12 3 463,-8 13-135,-6 4-474,-2 0-165,13-13 0,-1 1-365,-16 18 843,-1 3-788,16-18 0,1 0 0,-4 5 0,1-1 0,0 0 0,1 0 0,3-6 0,1-1 0,4-4 0,-7 9 0,14-18 0,-1 1-150,6-8-6078,3-3 1706,2-10 228,18-15 4269,-2 0 1,17-18-1,-7 9 1</inkml:trace>
  <inkml:trace contextRef="#ctx0" brushRef="#br0" timeOffset="134681">2479 18354 31824,'14'26'-7342,"1"-9"5974,3-1 1370,0-7 937,0 8-1125,1-2 271,14 8 79,-6-4-1275,10 6 2222,-9-6-239,1 0-500,13 7-525,-9-7 745,9 7-377,-12-9 45,-2 0-8,1-1 1,8 6 113,-2 0-306,-2 0-47,-7-5-130,-7-3-50,-6-4-68,2 1 165,-6-4-297,-3-3-5933,-1 0 1592,-13-3 4906,-1-7 1,-20 4 0,1-4 0</inkml:trace>
  <inkml:trace contextRef="#ctx0" brushRef="#br0" timeOffset="135722">972 19419 21300,'0'0'0</inkml:trace>
  <inkml:trace contextRef="#ctx0" brushRef="#br0" timeOffset="136764">1440 19400 23729,'-21'-9'-129,"5"1"-604,12 6 539,1 1 280,-2 1 671,1 0 160,-1 0-432,-1 0-485,2 0 932,-4 0-34,5 0 49,-4 5-117,4-4 46,-2 5-850,2-6-26,-1 0 90,2 3-77,-1-1 480,0 1-463,0 1-234,-1-3 137,1 1 185,1-1 496,-1 0-10,2-1-54,-2 1-199,2-1 320,-2 1-594,0 0-77,-1-1 0,-1 1 0,-2 1 0,-2 0 0,1 0 0,-3 0 0,7-1 0,-3-1 0,4 0 0,2 0 0,0 1 0,-1 1 0,-1 2-179,-1 0-447,-2 2 311,2 0-45,-2 2 133,-2 7 127,0 6-958,-1 1 873,-2 20-861,7-19 638,-2 25-745,5-23 369,0 8-263,1 0 90,0-6 175,9 7-452,0 1 360,1-10-107,17 22 380,-14-23 39,18 9 691,11-5 299,-13-11-53,2-3 0,1-1 963,2-4-533,5-4 0,1-2 1481,4-10-1178,-9 7 0,0-2 1097,4-20-118,0 12-1657,16-22-430,-25 16 0,-1 0 0,0 0 0,1-2 0,12-12 0,-2 1 0,0-4 0,-3 1 0,-3 0 0,-6 0 0,4-10 0,-8-15 0,-14 19 0,-1 3 0,-5-1-1351,-16-11 92,-2 13 1,-2 0-1035,-16-11 1492,-2 12 0,-2 4-246,0 5 740,-1 6 1,0 2 498,2 5 171,-2 5 1,1 3 860,-3 10 1527,-20-4-312,13 19-349,-2 1-2090,0 2 0,16-3 0,1-1 0,-6 2 0,-11 10 0,23-11-1046,10-5-1174,6-4-2602,6-1 769,2-3 3455,0 7 1,15-7-1,5 3 1</inkml:trace>
  <inkml:trace contextRef="#ctx0" brushRef="#br0" timeOffset="137397">2986 18972 26607,'0'30'-4676,"0"-4"3537,0 4 434,0 3 607,0 4 1471,0 2-1228,0 21 257,9-6-1958,-7 10 1865,11-26 0,1-4-867,-6 2 288,6-4 0,2-1-286,-2-4 45,15 10 413,0-17 490,2-2 500,13-9 674,-4-7 659,13-16 509,-11-6-1,-2-10-1699,-14 1 0,-2 0 406,7-5-1436,-2-2 1,-2 0-5,-2-1 0,-7 6 0,0-1 0,0-6-335,1-10-1082,-9 15 310,-4-26-45,-3 20 418,-6 4 1,-4 1-934,-12 3 1028,-5 1 1,-4 2-221,-12 0 741,4 6 1,0 1 47,-4 7 325,7 7 0,-3 2 431,-22 2 251,-1 17-2853,23-5 0,-3 4 1940,-4 13 1,0 2-33,7-7 0,0-1-17,-8 7 1,2-1 341,-4 8 0,-2 1 1,0 0-1</inkml:trace>
  <inkml:trace contextRef="#ctx0" brushRef="#br0" timeOffset="137926">1451 20143 22650,'-14'-2'3380,"-5"0"-2660,12 1-238,-7 1 157,5 0 169,-1 0 580,1 7 45,-16 4-347,9-1-905,-27 25-181,23-20 0,-3 11 0,0 3 0,-4 6 0,-13 15 0,8-10 0,1-5 0,8-10 0,-11 9-3393,20-18 653,-15 12 1371,20-16-1988,-1 5 3234,6-10 0,3 1 1,1-7-1</inkml:trace>
  <inkml:trace contextRef="#ctx0" brushRef="#br0" timeOffset="138864">3429 19579 29216,'37'16'-1222,"-10"2"-322,3-6 1534,-10 2-564,1-3 704,3 0-115,11 3 208,-7-3-849,7 2 812,-2-2 332,-1-2-312,6 1 389,-12-4-410,-7-1-663,-8-3 148,-1 0-116,-4-1-6850,-1-1 6496,-13 0 832,-3 0-57,-1-9 0,-11 7 0,5-8 1</inkml:trace>
  <inkml:trace contextRef="#ctx0" brushRef="#br0" timeOffset="150390">9819 17179 24898,'10'-17'1529,"-2"2"-1922,-6 10-239,-1 1 471,-1 1 175,0 0 1092,0 2-1289,0-1-1143,-7 1 1883,-3 0 32,-7 1 485,3 9 390,-1-7 260,-5 16-35,-5 3-871,-5 9-818,4 2 0,0 4 0,8-5 0,0 2 0,5-2 0,4-8 0,1 30-1051,4-24 177,1 29 150,13-38-876,4 12 157,6-13 707,3 4 52,-4-7 418,25 7 658,-14-10 224,32 3 360,-31-13 940,9-1 247,0-1-848,-11-1-1315,7 0 0,-14 0 0,-2-7 0,2 5 0,-3-5 0,-4 7-2057,-5-5 1534,-8 4 1,-10-4-1,-2 5 1</inkml:trace>
  <inkml:trace contextRef="#ctx0" brushRef="#br0" timeOffset="150759">10007 17828 27327,'-23'0'3688,"4"0"-3328,10 0 89,1 0 181,1 0-317,-2 0-313,-12 17 0,4-6 0,-16 26 0,13-16 0,-15 23 0,12-14 0,-9 11 0,8-10 0,-1 0 0,-11 17 0,8-13 0,5-4 0,2 0 0,-4 3 0,4-2 0,1 0 0,2-4 0,-6 12 0,16-27-522,2-2-323,1-3-8986,3-5 6192,9 0 3874,4-10 1,12-5 0,2-7-1</inkml:trace>
  <inkml:trace contextRef="#ctx0" brushRef="#br0" timeOffset="151131">10236 17975 28766,'3'18'-5135,"1"-1"2679,6-1 1348,-1-4 1403,14 13 467,-6-10 4,29 15-206,-18-13-1067,4 1 1,1-1 1629,-2-3 170,17 7 79,0 1-276,-18-9-380,27 12-162,-32-14-307,22 8-71,-25-10-181,9 3-763,-15-7-1009,-6-1-1191,1 1-4459,-8-3 7668,-10-1 1,-8-1 0,-13 0 0</inkml:trace>
  <inkml:trace contextRef="#ctx0" brushRef="#br0" timeOffset="151730">9235 18608 27507,'-23'19'3486,"-2"9"-3833,17-2-1353,-2 4 1125,4-4 29,3-5 250,0 1 303,1 0-1276,1 11-343,1 4 319,-1 0 1111,1 10-255,0-9 233,10 11-556,3-11-22,7-6 250,19 5 561,-14-15 155,31 13 292,-24-25 75,11-9 1,2-3 1030,-1 2-487,11-17 0,0-4 1831,-14 7-1712,-3-9 0,-1 0 170,-6 2-1384,-3-3 0,-2-2 0,-3-1 0,9-20 0,-22 20 0,-3-2-1186,-3 0-851,-12-27-220,5 20 1116,-12 2 1,-4 1-852,-8-5 463,-15 2 716,-10 1 620,18 19 497,-1 6 1,-2 2 604,1 3 630,-19 2 416,29 3-282,1 13 308,-5 2-606,8 2-820,-5 8-1033,12-16-2721,-2 19 1473,5-8-1486,0 5 1471,7-6 1082,4-4 1,10-5-1,3-1 1</inkml:trace>
  <inkml:trace contextRef="#ctx0" brushRef="#br0" timeOffset="152332">10600 18423 28946,'-5'35'-4066,"1"-3"2737,4-10 295,7 14-87,-6-7 868,6 9-70,-2-12 70,-3-2-916,9 0 349,-3 8 430,4-7-122,14 19 504,-10-22-94,12 8 482,-10-16 441,1-2-331,9 4 839,2-1-87,2-2 272,-4-4 10,-7-5-42,10-2 24,-8-2-183,18 1-209,-17-1-22,24-11 192,-23 0-1184,25-15-100,-29 8 0,17-18 0,-25 15 0,4-13 0,-12 12 0,-3-13-1679,-1 9-615,-11-22-368,7 21 1402,-15-3 1,-4 1-652,6 1 1087,-10 2 1,-1 2-626,2 5 424,-29-9 1008,25 16 115,-13-2-528,12 7 1493,0 4-2148,-6 12 1826,9 2-454,-4 25 0,7 3 0,-6 14 0</inkml:trace>
  <inkml:trace contextRef="#ctx0" brushRef="#br0" timeOffset="152856">9372 19385 27687,'-16'24'548,"0"8"-733,2-17 1281,-2 16-1053,3-6 39,-1 1 159,4-5-314,-2 1-390,-12 26 179,8-17 343,-10 17-734,5-12 504,0-3-651,-3 5 332,6-12-1751,2-5 1784,7-10-132,0-2 114,4-3-468,2-4-1843,3 0 2778,0 0 1,10-1 0,4 1 0</inkml:trace>
  <inkml:trace contextRef="#ctx0" brushRef="#br0" timeOffset="153472">9106 20002 23279,'-30'26'880,"8"-6"-210,5 0-474,8-6 328,1 2-1048,0 7-128,4-7 512,-1 24-946,4-22 215,9 24-965,5-17-4,13 9 499,-4-7 430,27 7 738,-21-19 391,20 7 415,8-15 591,-20-4-173,7-8 0,0-1 1395,-7 3-1194,-1-7 1,1-4 1272,6-9-652,0-1-159,4-16-579,-22 18-918,11-20-232,-14 5-850,-2-12-355,-9 11-605,-6 2-45,-4 12-24,-21-19-260,9 17 170,-29-20 812,19 27 1688,-34-10-330,25 19 288,-4 3 0,1 1 607,4 4-178,-1 13 0,1 4 1872,6-1-1028,-17 33-906,20-15-707,3 0-568,5-3-852,7-10-390,2 0-3587,2 12 2147,1-12-619,11 13 3441,5-20 1,13 4 0,2-6 0</inkml:trace>
  <inkml:trace contextRef="#ctx0" brushRef="#br0" timeOffset="164247">6773 12988 18408,'22'5'0</inkml:trace>
  <inkml:trace contextRef="#ctx0" brushRef="#br0" timeOffset="167164">6934 13125 32767,'7'23'-8139,"-1"-4"5241,-6-8 2724,4-2-1134,-3 3 1186,5 10-296,-5-1 506,3 18-1920,-2-13 2331,1 8-107,1-1-595,-2-8 917,4 21-790,-2-17 424,2 12-576,-3-19 130,2 2-193,-1-10 60,0 3-108,-1-7-2773,0-1 982,-2-15 1949,-1-7-932,-7-21 578,5 6 91,-5-7 289,1 2 147,-1 8-102,-1-10 339,-3 11-1045,6 0 588,-11-21 142,8 18 193,-7-22 344,10 31-369,-3-5 28,5 13-100,0 1 150,3 6-25,-1 1 348,1 0 164,0-2 388,0 0-387,28-19 1886,1 4 310,13-8-132,9 1-62,-27 15 94,12-5-277,-4 6-179,-14 5-1390,9 0-898,-10 5 0,-8 0 0,3 8 0,-10 4-2032,0 23-354,-13-10 1090,-4 23-187,-6-23 848,0 9 100,-10 6 221,10-16 1257,-16 19 813,15-21-135,-4 3-954,10-9 295,3-4-797,8-5-153,3-2-275,1 1-721,1-3-242,22 3 834,-10-2 671,38 5-99,-17-6 22,19 2 278,-5-1 201,-2 0 460,-10 0 616,14 2-1375,-27-3-64,17 4-318,-29-5 0,3 2-230,-9-3-8243,0 1 2016,-13-2 6506,-4 0 1,-13 0 0,-2 0 0</inkml:trace>
  <inkml:trace contextRef="#ctx0" brushRef="#br0" timeOffset="167868">7189 13504 21660,'-24'0'1709,"5"0"-1619,11 0 90,4 0 0,1 0-90,1 0-2249,1 0 1889,0-9-2158,0-4 2023,1-9 0,0-6 1,0 0-1</inkml:trace>
  <inkml:trace contextRef="#ctx0" brushRef="#br0" timeOffset="168713">7058 13008 29576,'-12'33'-1557,"-1"-1"1112,13-7-614,-7 5 784,4 22-316,-2-9 358,1 16-16,1-15-873,1 19 634,-1 2 214,0-17 1,1 0 312,-1 14-209,1-19 0,1-3 42,0-11-80,1 16 115,0-31-1551,6 3-948,1-24 3338,4-15-670,-1-8-794,-3-27 263,-1 21 102,-1-17 335,-2 13 0,0 0 69,1-14 425,1 3 0,-1-2-1113,0 19 0,0 0 445,2-7 0,-1-1 115,2 4 0,-1 2 436,4-15 164,2 3-44,-6 27 595,5-9-268,-5 19 706,5 0-33,-4 9 859,4 11-1691,14 19-677,-7-2 199,1 0 0,3 3-688,11 19 160,-10-15 0,1 1-229,-4-6 1,-1 0-189,1 0 0,-1-1-1411,10 12 1970,-9-10 1,0 0-56,9 14 301,-4-8 1,-1 0-130,1 4 82,-1-4 0,-1 0-39,-2-1-31,9 12 98,-18-27-218,-1-3 151,-1 1-20,-4-7-674,1 1-890,-5-6-486,-11-2 4122,-15-11-1067,-3 6 64,-27-24-209,19 15-171,1-6 0,-1 0 584,-9-2 138,-16-6 426,3 2-2440,14 7 935,-18-4-278,30 12 678,-2 0 21,16 6 337,0 1 1004,7 0-1276,13 1 177,10 0-148,9 0 317,12-9-52,-12 7-1035,30-20 0,-26 19 0,23-21 0,-21 16 0,4-10 0,-12 9-2112,-5 1 408,-12 5-1680,-1 0 1527,-2 2 1678,-9-1 0,-1-1 0,-8 0 1</inkml:trace>
  <inkml:trace contextRef="#ctx0" brushRef="#br0" timeOffset="169850">7945 13284 26248,'-17'-9'-1520,"4"2"502,10 1-2291,1 1 187,2-2 1979,0 2-239,0 3-195,0 0-1458,0 2 357,6-1 3013,-5 0 1,5 1-1,-6-1 1</inkml:trace>
  <inkml:trace contextRef="#ctx0" brushRef="#br0" timeOffset="170020">8006 13451 25708,'7'18'-7894,"-2"-5"5338,-2-6 1348,-1-4 1029,1 0-24,2 0 1017,-1-2-161,1-1-1413,0 0 283,0 0 1624,2-9-345,-1 7 1167,-1-18-1803,-2 17 0,0-17 0,-1 7 0</inkml:trace>
  <inkml:trace contextRef="#ctx0" brushRef="#br0" timeOffset="170318">8191 13060 32454,'18'36'-8321,"-7"-1"5438,6-10 1994,-9 3-82,8 2 401,2 15-101,-6-10 241,5 9-1896,-6-14 2125,-1-1-266,5 5-273,-5-10-78,3 4-1022,-2-9 104,-4-7-3413,3 2 5463,-7-22 0,1-16 0,-4-19 1</inkml:trace>
  <inkml:trace contextRef="#ctx0" brushRef="#br0" timeOffset="170697">8176 12984 26877,'22'-16'3264,"-9"4"-3450,22 8 395,10 3-194,-15 0-44,6 0 1,1 2-40,-5 8-431,30 0 293,-39 13-1403,9 4 283,-23 10-860,-2 8 199,-14-8 708,5 2-155,-33 6 1662,21-15-610,-29 17 1777,24-27-143,-7 6 833,11-14 60,3 0-988,4-6 733,7 0-2950,7 1 354,7-2 223,-1-1-36,12-2 325,-5 0-538,7-1 439,0 0-566,-9 0 1311,1-9 519,12 7-918,-11-15-1424,14 16-211,-17-13 1184,8 8 542,-10-5-221,4 2 288,-7 1-323,-1 0 0,0 0 0,0-1 0</inkml:trace>
  <inkml:trace contextRef="#ctx0" brushRef="#br0" timeOffset="171464">8784 13236 22920,'27'-5'3577,"-3"1"-2599,-9 3 80,1 0-366,12-2-413,-11 0 473,12-4-171,-18 1 89,4-4-598,-9 3-249,1-2-246,-5 3-482,0 0-397,-2-4-703,0 3-33,-8-6-526,-3 6 1209,1-1 70,-19 5 1441,16 2 482,-17 1 466,10 9 990,2-6-237,0 19-129,-3-3-575,-1 26-734,6-12-1016,4 25-540,10-35-477,1 17-587,9-25-319,-6 3 865,17-11 676,-2 0 903,4-5 581,4-1 510,-8-1 329,0-9 643,8 7 182,1-15-101,-1 15-1435,3-11 556,-5 12-1609,10-7-97,-11 5-801,10-4 530,-19 2-74,10-6 504,-14 3 134,8-11-888,-3-3 495,-1-1 34,6-12-18,-4 4 365,4-8-324,-4 9 2391,2-4-1761,-11 18 44,3-3 1524,-8 13-956,0 3-365,-1 11-603,-8 5 629,-2 11-377,1-2 236,-4 1 96,12 5-1043,-4-7 818,5 15-608,0-16 445,8 17-1601,5-20 391,-2 6-527,11-14 1144,-12-4-20,12-1-42,8-2 1351,-11-2-2490,15-12 3466,-15-3-1067,1-22 661,-6 12-1303,-5-7-119,-3 12-429,1-10-282,-2 7 267,3-12-656,-5 16 2732,5-6-817,-5 15-78,3 1 792,-2 8 1217,1 1-913,5 12-1436,4 3-305,1 7-332,2 0 32,-4-6-286,6 7-547,-5-6-588,5 4 133,-7-10 1924,0-1-729,-1-2-42,5 1-4922,-6-4 5541,1-13 1,-19-7 0,-6-13-1</inkml:trace>
  <inkml:trace contextRef="#ctx0" brushRef="#br0" timeOffset="171614">9244 12639 28586,'20'-11'1767,"2"3"-1500,-4 8-3631,-7 11-870,11 1 1694,-14 1 2052,15 14 0,-13-15 0,4 15 0</inkml:trace>
  <inkml:trace contextRef="#ctx0" brushRef="#br0" timeOffset="172176">9714 13124 25888,'14'27'-6693,"-2"-2"5628,-4-8 589,4 15-442,-4-13 277,4 15 103,-8-24-1699,-1 2-718,-2-18 3282,0-4 188,-8-14-781,5 4 639,-6-7-238,8 10 446,0-4 14,11 3 1038,1 5 22,21-6 437,-10 12 1015,7-1-201,-11 7-341,8 1-519,-7 12-1192,6-10-118,-9 18-1913,-1-19 1516,15 22-1882,-13-19 1187,16 16-694,-20-19 1062,4 4 573,-2-5-360,-5 0 1386,3 0-2197,-4-10-166,-1-1-3521,-1-46 29,40 46 1,6 1 3356,-14-35 0,14 40 0,-3 9 0,-35-4 0</inkml:trace>
  <inkml:trace contextRef="#ctx0" brushRef="#br0" timeOffset="173724">3928 17996 6273,'-10'0'0</inkml:trace>
  <inkml:trace contextRef="#ctx0" brushRef="#br0" timeOffset="174649">4028 17871 9512,'-8'-16'1529,"6"1"-990,-11 8-359,-8 2-180,2 19 0,-13 9 0,17 18-180,3-5-449,16-1 539,3-19 90,29-3-2875,0-3 7150,1 9-3825,-14 20-180,-33 21-810,-16-8-2608,-6-8 3148,5-26 0,17-28 0,8-3 0</inkml:trace>
  <inkml:trace contextRef="#ctx0" brushRef="#br0" timeOffset="175208">4248 18039 9332,'-11'24'1529,"2"-6"-1080,17 16 1,5 2-450,-1-8 180,9 12 0,4-11 0,-3-38-180,-5-18 0,-3-8-180,-3-29 135,-12 18 0,-2 4 45,1 3 0,-15 16-90,-2 7-3619,-8 19 7715,4 0-6705,7 22 1800,13 20 899,11-9 0,4 6 0,8-19 0</inkml:trace>
  <inkml:trace contextRef="#ctx0" brushRef="#br0" timeOffset="175567">4497 17987 18186,'8'14'-400,"3"26"-1459,18 14 390,-16-13-60,21-5-570,-17-84 2836,-1 15 176,3 5-2532,-5 45 899,12 33-449,-11-20-90,7-6 269,-17-24 630,0 0-488,0-10 0,1 0 0,-1-9 0</inkml:trace>
  <inkml:trace contextRef="#ctx0" brushRef="#br0" timeOffset="175995">4816 17956 10231,'-18'16'90,"-3"-6"-90,20 1-90,-9 11-734,10-1 4285,-4 6-3671,58 3 637,-34 18-516,26-1-361,-51 11-3958,-21-28 4408,13-25 0,-3 0 0,16-15 0</inkml:trace>
  <inkml:trace contextRef="#ctx0" brushRef="#br0" timeOffset="176437">5188 17987 8072,'4'-52'630,"3"27"-630,-30-19 0,-2 64 90,2-12-225,8 27 0,5 8 3813,8 5-3869,3 0 1,5 0 10,21 4-450,3-47 451,5-16 179,-15-37 90,-7 23-779,11 32 149,-12 12-2608,9 2 3148,-19-16 0,-2-6 0,0-15 0</inkml:trace>
  <inkml:trace contextRef="#ctx0" brushRef="#br0" timeOffset="176662">5298 18010 8072,'14'24'3239,"5"30"-4796,-11-6 5243,3 2-5011,-18-19-188,2-53-583,5-20 2074,12-18 0,6 13 0,2 17 0</inkml:trace>
  <inkml:trace contextRef="#ctx0" brushRef="#br0" timeOffset="177732">5376 17726 8162,'26'35'1619,"-6"-13"-1034,-8 9 0,0 6-540,1 7 0,-1 1-360,0-8 0,-1 0 135,-1 4 0,0-6-809,-2-18 449,2-45 540,0 10 630,21-33 89,-9 46-269,4 6-3572,-22 52 3122,-10-19-360,-2 2 0,-2-3-1259,-1-15 630,-1 0 899,8-26 0,1-31 90,12 19 180,8-29 1079,13 33 3302,0 12-4381,-9 14 180,-9 29-270,-11-16-90,9-12 0,17-30 90,12-21-90,-2-7 0,-9 0 360,-46-11-90,1 40 89,-16-6-269,19 52 0,7 12-90,9-3-1573,1 1 0,6-5 5489,13-18-6075,21-1 1619,-23-12-1259,13-1 1080,-22-1-129,-2 0 0,-4 0 0,-4 0 0</inkml:trace>
  <inkml:trace contextRef="#ctx0" brushRef="#br0" timeOffset="178407">4882 18778 6903,'-29'-31'900,"-14"-4"-811,8 17-683,-2 11 0,-1 8 4324,-7 23-3967,13 19 1,9 6 1894,14 12-54,12-6 0,11-13-1784,40-44-359,-9-22 359,6-16-779,-31 1 1049,-11 29-2405,6 30 1833,1 6 1,1 5 1021,4 10 0,-2 3-495,1-1 0,-6 2-135,-8 8 0,-12-5-315,-12-20 0,-5-3 45,2 3 1,-3-4-1,-22-4-1349,4-15 630,20-13 1079,-5-2 0,16-10 0,10 0 0</inkml:trace>
  <inkml:trace contextRef="#ctx0" brushRef="#br0" timeOffset="178896">5098 18894 7173,'10'-57'270,"-4"6"-270,-13-9 0,1 25 0,-6 4-3231,-29 10 4310,11-1 1151,2 48 1,3 14-2250,13 3 109,-1-3 0,4 4 135,14 5 0,5-5-225,1-6-264,0 7 1,1-8-188,-4-30-399,4 0 850,-6-6-90,4-10 0,-1-5-90,-2 1 0,-2-15-179,1 6 269,3-15 0,1 3 180,0 10 526,-2 11-256,-1 4-90,3 8-90,-3-3 0,4 4 0,-5 9 90,2-7-91,5 26-179,-4-23 90,6 25-180,-8-18 90,5 7-179,-6-8-91,2-1-180,-3-9-90,0 6-269,-1-7 449,1 2 0,-1-2 0,0 0 1,-1-12 359,1 8 0,-1-26 0,0 7 0</inkml:trace>
  <inkml:trace contextRef="#ctx0" brushRef="#br0" timeOffset="179135">5257 18704 10051,'0'22'810,"0"7"-720,0-2 0,0 12-90,8-10 0,-7-2 0,15-10 0,-14-7 0,13 1 0,-5-5 90,-1 0-90,6-5-90,-10 0-360,14-11 90,-8 8-719,6-16 449,-8 8-449,0 1 719,-1-7 0,-3 8 360,4-6 0,-7 1 0,2 1 0</inkml:trace>
  <inkml:trace contextRef="#ctx0" brushRef="#br0" timeOffset="179301">5413 18717 9691,'0'26'1260,"6"-12"-1170,-5 7-90,5-9-270,-6 8-540,4-4 91,0-7-1,3 2-449,-2-10 629,2 7 90,-2-7 450,4 1 0,-3-2 0,2 0 0</inkml:trace>
  <inkml:trace contextRef="#ctx0" brushRef="#br0" timeOffset="179597">5592 18643 9062,'-27'11'1349,"2"4"-1349,13-13 0,5 12 0,0-8 0,4 12 90,-1 1 0,1 1-90,2 1 90,1-4 0,0-1 90,0 0-90,9 6-90,-7-5-90,16 7-180,-5-12-450,19 4 271,-8-11-181,7 0-899,-6-5 1169,0-10-270,5-4 271,-11-11 359,-4 4 0,-7-8 0,-2 3 0</inkml:trace>
  <inkml:trace contextRef="#ctx0" brushRef="#br0" timeOffset="180346">5659 18305 8792,'-8'26'720,"1"-5"-271,17-8 1,-7-1 360,7-1-631,-2 10 1,1-6 0,6 17 0,-8-12-3302,14 33 3122,-13-24 90,15 19-90,-12-22 0,2-1 0,-1-1 0,10 12 0,-9-15-360,9 10 270,-11-21-270,0-2 91,-4-6 2851,-2-14-2852,-3-3-90,0-7-359,0-7 449,-2 11 90,2-8 90,0 1 180,1 5-90,0-4 0,0 9 540,-1 2-180,3 0 449,0 6-449,0 2 539,3 16-629,-1 6-90,0 7 360,0 2-450,3 14-90,0-6 90,2 7-90,4-3 0,-9-22 0,10 9 0,-10-18 0,7 1-180,-4-7 180,2 0-270,2-9 270,-2-3-90,3-8 90,-3-1-90,-2 4 90,4-7-90,-6 11 0,7-11 0,-9 11 0,2-15 90,-5 11 0,1-9 0,-4 3 0,0-2 90,-10-6 0,0 8 270,-10 2-180,4 13-90,-2 0 0,9 17 180,-3-7-1,8 39-179,-2-24 90,4 36-90,14-21-90,-10-1 0,20-5 0,-20-11 90,19-3-90,3 0 0,0-6-3392,14-1 3212,-19-6-566,6 0 27,-3-13-181,-4 1-359,3-3-2159,0-4 3418,-1 6 0,-1-8 0,-2-1 0</inkml:trace>
  <inkml:trace contextRef="#ctx0" brushRef="#br0" timeOffset="181329">7533 17554 13110,'-27'17'0,"3"2"0,11-3 0,1 1 0,8-6-90,-4-5 90,5 4-180,-5-5 0,5 3 90,8-4 90,5-3 0,9-8 0,1 5 0,2-5 90,-2 7 0,-2 0-90,-6 8 90,-3-5 0,-2 25-90,-4-17 0,1 23 0,-4-18-90,-9 15-90,7-16 90,-16 7-180,16-13-270,-12-1 180,8 1-809,-3-4-630,4 0-180,-1-3 1440,6-12 539,5-2 0,-4-2 0,7 5 0</inkml:trace>
  <inkml:trace contextRef="#ctx0" brushRef="#br0" timeOffset="182035">7690 17634 7533,'-1'27'1439,"1"-3"-1169,0-11 90,0 0-91,0-4 271,0 1-360,9 6-90,-1-3 0,3 4-90,5-5 180,5 9-90,-1-10-90,14 8 90,-18-14-90,5 0 180,-1-4-270,5-13 90,-3-10-90,-3-3-360,-10-15 270,-7 7 90,1-9 0,-3 8 90,-10 7-90,-1 2 90,-10 11 90,-2-3 0,4 13 270,-17 2-360,20 2 0,-13 9 0,21 2-360,2 21-90,4-11-1708,1 16 1438,1-15 180,9 1 540,-7-4 0,13-13 0,-6 0 0</inkml:trace>
  <inkml:trace contextRef="#ctx0" brushRef="#br0" timeOffset="182691">7923 17598 8072,'21'19'1979,"8"2"-1799,-15 0-180,9-9 180,-9 7 0,-1-13-180,6 9 90,0-7-90,-2-1 90,-1-5-90,-6-2-180,1-10 0,-3 8-270,-1-18-89,2-1 269,-5 1-90,3-13 270,-6 17 360,0-14-90,-1 16 180,0-5-1,0 12 901,0 3-721,0 10-449,8 7 0,3 9-90,6-9 0,1 8 0,8-6 0,-8-2 0,13 3 0,-13-15-180,2 3 0,-7-14-89,-2 8-541,-3-34 540,-4 21-180,1-31 181,-4 23 179,-1-28 90,0 23 809,-9-27-629,0 32 90,-2-5-180,1 19-90,9 17 0,-5 5 0,6 12 0,-3-3 90,3-2-90,0-4 0,8-4 0,-6-5 0,15-2 0,-15-3 0,15 0 90,-10 0 0,12 2 180,-3 0-180,-1 2 269,2 6-269,-11-4-90,2 6 0,-7-1-180,-1-3-449,-9 11 179,6-10-1169,-14 9 180,7-11 809,-6 3 630,-1-7 0,4-1 0,0-3 0</inkml:trace>
  <inkml:trace contextRef="#ctx0" brushRef="#br0" timeOffset="183429">8672 17123 9512,'15'-20'179,"-4"1"-268,-10 0 178,-1 2-89,-10 6 0,-1 4 0,-7 13 0,1-4 90,5 30 0,5-16 90,-1 22-180,8-1 90,-3-7-90,3 7 90,0-3-90,9-4 90,-6 0 0,13-13-90,-3-9 0,-3-18-540,12-13 360,-16 0-179,11-17 179,-10 19 360,7-25 90,-8 25 809,6-12-809,-5 26 90,4 2-271,-1 14 181,9 5-180,0 9-90,0-9 90,4 9-90,-11-12-180,9 6 0,-12-8-2608,3-1 1619,-9-18 539,-10 1 450,-1-18 0,-3 7 90,-3-2 0,12 6 180,-13-2 180,7-11-180,0 10 270,-1-9 270,9 19 539,5 1-899,8 7 359,-1 11-269,6-1 360,-9 12-360,5-12 539,-3 7-719,-5-8 90,-3 6 0,-3-3-360,0-4-450,-6-3-719,4-21 449,-4 0-899,6-11 900,0-1 269,7 10-450,-5-16 990,6 13 0,-8-8 0,0 8 0</inkml:trace>
  <inkml:trace contextRef="#ctx0" brushRef="#br0" timeOffset="184240">8936 16598 12570,'17'24'629,"-1"-2"-449,-8 4-90,7 11 90,-2-6 0,5 11-90,-4-11 0,0 0 0,4 13-90,-6-11-90,2 7 90,-2 10 0,-5-23-630,2 19 271,-8-33 89,-1-1-1439,0-7 1349,-7-15 180,5-4 90,-5-7 0,7 0 90,0-2 90,0 0 0,8 0 360,3-3-360,10 15 269,2-3-179,-4 12 270,-1 0-270,-3 2-90,-4 0 90,1 11 0,-7 2-90,0 1-90,-3 17 0,0-21-90,-2 18-270,-9-13 180,-2-1-270,-7 0 91,7-5-1620,-10-4 1439,12-3-90,-8-1-179,10-11 809,5-11 0,1 0-90,11-10 90,1 17 180,11-12-90,-2 14 269,-3-7 361,-1 12-270,0 1 90,-4 3 449,6 1-539,-8 2 179,2 0-449,-2 12 0,-4-2-90,1 4-90,-3 1 0,-2-13 0,0 12-180,0-7 90,0 1 0,-1-3 0,2-5 90,-1 0 0,2 0-90,1 0 90,1 0-359,10-8 269,-4-2 0,13-7 90,-12 7 0,5-3 90,-1 5-90,-4-3 90,2 0 0,-6 3 89,0 0-89,1-8 0,-1-5 0,-2-2-90,-3-12 90,-2 3-90,-2 0 0,0 2 180,0 11 180,-10 2 90,2-1-1,-11 9-179,4 10 360,5 10-360,-2 25-90,7 8-180,-2 2-90,3 15 0,13-19-630,-7 8 270,16-18-1888,-9-1 989,1-18 89,-3 4 1260,-7-5 0,0 9 0,0 7 0</inkml:trace>
  <inkml:trace contextRef="#ctx0" brushRef="#br0" timeOffset="185439">7605 18502 8342,'0'-20'1709,"-9"3"-1529,7 11-90,-14-6-90,8-4 0,-9-7 90,6 4-90,-2 1 0,4 6-90,-5-3 90,5 5-90,-9 0 90,9 7 0,-4 14 0,8-8 180,-1 40-90,5-25 90,-1 26 0,2-20 180,0 0-270,12 11 89,1 1-179,13-1 0,1-1 0,2-14 90,-5-4-90,5-7 90,-12-6-90,17-25-629,-17 5 449,0-14 0,-1-3-270,-4-1-180,-2-3 1,-1-2 359,-2-20 0,-1-2 0,-5 21 0,0 2 1,0-8 179,-4 0 0,-3 0 180,-4 1 89,1 4 1,-2 3 270,-5 8 720,-1-6-361,-5 12-629,9 12 180,-8-1 0,15 23-91,1 8-89,3 5 90,2 5 90,10 24-360,2-15 45,0 2 0,1 0-45,6 3 0,1 2 0,1 1-1244,1 1 1244,-3-11 0,1-2-90,0-2 0,2-5-270,-2-4 0,15 2 91,-15-12-1260,15 1 809,-19-20 0,-2 6 91,-5-19 179,-5 8 90,-3-12-269,0-19 629,-1 14 269,-9-24-89,7 30 1694,-7-5-975,3 8 810,5 11-1259,5-2 540,10 24-631,14 14-3211,3 14 3122,-3 0 0,-4-6 57,-9-8-147,3 6-90,-7-9 0,3 12 0,-9-19-90,3 10-90,-6-17 2297,1 3-2477,-3-20-42,-8 6 132,6-18 1,-6-2 89,8 0-90,0-23 90,12 24 0,-9-9 0,19 14 0,-19 3 90,19 2 180,-4-2-90,2 7 270,4 0-271,-10 5 1,0 1-90,-1 0 0,-3 8 90,0-6-90,11 6 90,-8-8 0,14-12-270,-16 10 180,5-29-180,-12 19 91,0-16-91,-4 3 90,0 1 0,-12-5 90,0 10 360,-28 4-271,17 10-89,-16 10 0,25-2-179,-5 30-91,14-21-1079,-1 24-450,6-21 989,12 3 810,-3-6 0,11-5 0,-5-2 0</inkml:trace>
  <inkml:trace contextRef="#ctx0" brushRef="#br0" timeOffset="185614">8473 18105 9691,'26'15'1709,"-4"7"-1349,-2-7-90,2 11-270,-1-5-180,4 6 0,-6-9-539,2 1 89,-8-7-1169,-3-4-719,-5-6 2518,-3-11 0,-12-5 0,-3-12 0</inkml:trace>
  <inkml:trace contextRef="#ctx0" brushRef="#br0" timeOffset="185747">8474 17827 9152,'0'-14'-2069,"8"-3"1439,1 13 181,0-5 449,4 3 0,-12-2 0,5 1 0</inkml:trace>
  <inkml:trace contextRef="#ctx0" brushRef="#br0" timeOffset="185919">8747 17736 7892,'27'30'1440,"-2"-1"-811,-7-5 1,-1 2 359,2 2-449,15 26-450,-11-20-1073,12 18 983,-17-28-90,7 4 237,-7-9-867,12 6 180,-14-15-2158,8 3 1888,-15-9 810,1 0 0,-9-4 0,0 0 0</inkml:trace>
  <inkml:trace contextRef="#ctx0" brushRef="#br0" timeOffset="186113">8688 18070 13829,'10'0'3868,"-8"0"-3868,40-11-180,-22 8-180,10-16-90,-8 16-179,0-16-990,1 11 719,7-13-2968,4-1 1260,-6 5 1439,1-3 1169,-16 11 0,-1-1 0,-4 2 0</inkml:trace>
  <inkml:trace contextRef="#ctx0" brushRef="#br0" timeOffset="188698">21761 17033 14819,'0'21'-450,"-11"3"450,9-10 450,-17 16-181,17-13 91,-6 7 0,8-13-90,0 0 0,0-2-180,0 6 0,7-6-90,-6 4 0,6-6 90,-7-1-90,6 1 0,-5-3 0,5-1 0,-6-1 0,0-1 0,0 1 0,0-1 0</inkml:trace>
  <inkml:trace contextRef="#ctx0" brushRef="#br0" timeOffset="189283">22870 16994 11221,'-42'12'-1979,"6"-3"450,20-3 809,7-3 360,1 1 0,6-2 360,13 2 0,0 2 0,10 1 0</inkml:trace>
  <inkml:trace contextRef="#ctx0" brushRef="#br0" timeOffset="226200">6474 2504 8702,'-17'-35'3553,"0"1"0,-4-14-45,35 47-3463,42 2 0,13 1-45,-19-2 0,1-3 30,3-3 0,5-3 0,-7-3-120,-6-8 0,-4-1 135,1 5 0,0 3-180,-2 3 0,3 0-1035,0-2 1,4-3 0,-2 1-1,6-1 1,0-3-1080,-2-3 1,2-2-1,-5 2 2249,-5 4 0,-4 2 0,-1 4 0,-3 2 0,5 3 0</inkml:trace>
  <inkml:trace contextRef="#ctx0" brushRef="#br0" timeOffset="227280">10060 2190 7803,'-12'-18'1709,"1"0"-1170,8 17 271,1-3 1349,0 0-1620,9 3 1,2 6 0,14 5-271,2 9-89,-2-4 360,10 7 270,25 10-630,-20-11-1,19 7 181,-36-20-360,8-1 90,1-4-90,0 0 90,-3-3-90,-9-10 0,8-4 0,-8-7 0,13-10 0,-14 9-90,16-29 90,-17 24 0,12-21-90,-17 29 90,5-4 0,-5 13 90,0 3 90,3 4-180,-1 12 90,4 2-90,-3 9 0,-2-9 0,3 14 90,-5-21-90,7 17 0,-8-20 90,11 6-180,-8-6 90,6 1 0,-7-2 0,2-10 0,7 8 0,3-17 0,31 3 0,-15 0 0,12 2 0,-26 7 0,8 5 0,-12-2 90,20 3 180,17 9-270,1-6 0,-23 3 0,1-1 0,18-4 0,-21 0 0,13-7 0,-25 5 0,13-6 0,-15 8-270,-5 0-630,6-3 91,-13 2-1170,1-3-809,-7 2-1530,-1-5 3598,-1-1 720,0-3 0,-8 0 0,-2-2 0</inkml:trace>
  <inkml:trace contextRef="#ctx0" brushRef="#br0" timeOffset="227915">10159 2168 12030,'4'-20'180,"-1"4"-180,-3 12-90,0 1-180,0 1-1349,0 0 630,0 1-900,0-1 1079,0 0 810,0-1 0,-5-1 0,-1 0 0</inkml:trace>
  <inkml:trace contextRef="#ctx0" brushRef="#br0" timeOffset="229862">5297 429 27237,'31'-11'2707,"-3"3"-2029,-4 8-1502,2 0 330,1-18 580,-6 14 70,8-23-676,-5 11 625,-6-1-860,2 0 118,-11 12 1261,0 12-2003,-2 7-1036,0 5-15,1 43 530,-2-22 829,-1 1 1,2 1-926,10 22-155,-5-18-482,10 2 673,2-23 889,-9-9-352,11-2 734,-16-34 906,-1 2 1,-1-12 0,-6 7 0</inkml:trace>
  <inkml:trace contextRef="#ctx0" brushRef="#br0" timeOffset="230846">5596 256 21840,'0'-15'-6295,"0"3"4256,0 9 1065,6 0 3895,6 1-1230,1-1-438,11 2-497,-1 0-344,1 10 1248,7 0 359,-2 10-1023,-5 9-2984,-4 9-466,-15 5 309,-17 4 1062,-2-15 290,-16 5 1218,1-12 60,-13 9 580,14-15-1077,-4-4 1580,20-11 314,7-13-3159,3-2-81,2-13-187,10-2 278,-8 3-406,18-5 875,9-2 138,-6 6 331,17-7 2544,-25 19-126,3-3-142,-5 7-599,7-2 670,-7 6-187,12-1-873,-14 5 531,17 12-2013,-15-8 399,9 17-650,-9-18 455,5 22-1777,-5-12 731,7 20-893,-7-7 336,1 7 674,-6-7-469,-3 0 2325,-4-5-2348,0-18 951,-1-18 504,0-13 391,8-10 813,-5 18-207,13 4 1389,-5 0-709,4 5 388,-1-2 391,1 5-200,-4 3 187,4 0-275,3 5-370,-7 0-1233,9 1 217,-7 8-1820,5 2 476,-2 0-547,1 1-308,-1-10 861,-6 3 7,3-4 759,-7 0 76,0 0 1157,-1-9-910,-2-3-223,0 0-94,-2-13-1307,-1 17 470,0-13-779,-10 5-326,7 7-277,-21-8 1789,21 11-562,-24-2 1711,16 6 538,-13 1 211,8 1 379,-6 18 358,10-13 956,-5 26-2242,5-4 562,4 0-1564,-1 25-704,8-28-110,11 34-901,4-38 337,13 18-836,3-28 2509,6-2 334,-4-4 460,11-4 309,-16-9 856,7 7 79,-11-15 13,16 6 177,-15-9-2212,25-5 378,-20 0-694,-2 5-184,-8 6-2086,-13 10-195,1-1 1470,-3 1 1134,1 1 1,-1 1 0,1 0-1</inkml:trace>
  <inkml:trace contextRef="#ctx0" brushRef="#br0" timeOffset="231087">6863 267 10192,'10'18'0</inkml:trace>
  <inkml:trace contextRef="#ctx0" brushRef="#br0" timeOffset="231246">6924 448 20581,'14'-6'1291,"-3"1"0</inkml:trace>
  <inkml:trace contextRef="#ctx0" brushRef="#br0" timeOffset="231946">7607 362 22830,'21'8'138,"-5"-1"-521,-9-7 1524,-2-9-1143,3-7-476,-3-1-184,1-8 148,-5 8-939,-1-4 708,-7 6-470,5 1-560,-14 4 1171,14 5-936,-14-1 1861,5 4 568,-8 2 591,3 11 410,-5 4 573,7 14-1325,0-3-686,5 21 618,6-14-1802,1 8-540,2-15-261,8 0-998,3-12 500,8 9 1018,0-16 922,-5 0 508,-1-5 697,-4-2 399,3 0-7,-1-12 381,-1 0-455,1-13-667,-2 3-1015,-1 8 279,-2-5-619,1 13 664,-2-8-1114,1 9 1350,1-2-302,4 6 900,1-1 354,7 11-1463,-4-7 718,2 8-1633,-6-5-62,3-4-20,-8 5-2942,7-6 3758,-7 0-544,1-10 1022,0 8 0,-2-16 1,2 7-1</inkml:trace>
  <inkml:trace contextRef="#ctx0" brushRef="#br0" timeOffset="232217">7890 285 24629,'18'11'-2305,"2"0"1319,-4 14-1333,1-8 1736,6 7 156,-4-7 368,-1 0 27,4-1-1127,-5-6 1372,-2-2 302,4-3 1101,-12-4-241,4 0 112,-7-1-102,-1-10-894,-1-1-404,2-11-406,0-8-252,2 1-315,4-8-712,-3 13-244,4-4 465,3 8 76,-3 2 860,7 3 909,-7 9 345,2 1-436,1 3 1,0 2 0,3-1 0</inkml:trace>
  <inkml:trace contextRef="#ctx0" brushRef="#br0" timeOffset="233313">8385 323 22740,'18'0'2968,"2"0"-2698,-14 0 0,6-8 239,-7-1-1369,-2-7-396,-1-2 96,-2 6-437,0-2 1,-10 8 499,0-2-336,-10 1 539,-4 2 1111,6 3 629,-13 10 1045,17 5-165,-6 6-43,9 17-1538,6-6-34,0 14-851,4-16-438,9 6-559,3-18-612,-1 5 118,10-10 1265,-16-6-57,20 1 1779,-18-5 141,10-12 886,-7-1-295,-2-2-236,2-13-139,-6 22-697,5-28 442,-5 27-1166,4-9-183,-1 12 669,0 3 199,5 8-951,4 5 163,2 4-807,2 0 936,-7-9-34,3 0 131,-9-7-860,2 2-497,-4-3 806,0 0 1055,-1-10-143,1-9-205,-2-4-235,3-5 41,-2 13-547,4-3 734,1 6-174,0 1 514,3 3 1416,-2 6 1004,0 0-226,2 13-2579,-3 1-157,2 10-1104,-1-5-77,-2 8-333,-1-8-832,-1 4 58,-2-13 166,-1-1 2047,-1-5 132,-1 0 255,2-10 557,2 6 1668,0-16-1366,0 9 257,0-7-84,4 3 404,-1 5 202,8 2 1279,-6 4-1075,9 2-2048,-3 10 290,2-7 460,5 15-953,5-2-198,-8 0-383,6 0-863,-13-8 25,1-6 1354,-3 2 819,3-2-560,-3-2 1047,-1-11-652,2-1 534,-2-12-1227,-1 7 522,2-9-265,2-6 677,2-5-763,4-9-41,-6 17 292,5-5-235,-5 15 883,-1 2 796,-4 7-93,-4 8 187,-1 13-2463,1 5 61,0 7 22,1 0-322,4 6-365,2 2-102,1 1-287,8 3-364,-1-8 2463,2-2-70,6 3 166,-4-7 22,-1-2 121,5 1 358,-7-9 122,-1-1-300,1-3-563,-5-5-85,-1-1-899,-3-1 1011,-7-8-30,-12-1 87,-4 0 0,-23-8 0,-4 5 0</inkml:trace>
  <inkml:trace contextRef="#ctx0" brushRef="#br0" timeOffset="233497">8998 388 25528,'-16'-2'1074,"1"1"-1126,11 0 333,2 0-761,2-1-1373,0-1 934,0-1 117,26-5 1467,-12 2 130,23-4-64,-6 2 202,2 0-319,10-3 534,-2 2-2152,3 2 535,-9 4-781,-3 1 355,-15 3 550,-6 8 1,-5-6-1,-2 6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13:22.00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14502 878 32767,'-4'33'-2769,"1"6"923,3 12 1056,0 8 171,0-7 578,0-20 0,0 2-249,0 22 198,0-20 0,0 0-1444,7 18 1302,-3-17 0,0-2-164,5-1-89,-3 15 330,0-29-365,-5-2 192,8-2-763,-6 2 213,3-9-1903,-2 2-2972,-1-9 2614,-2-14 3211,0-27 1,-1 5 0,0-18 0</inkml:trace>
  <inkml:trace contextRef="#ctx0" brushRef="#br0" timeOffset="412">14482 755 32767,'25'11'-2723,"4"0"1868,3-9 1588,-4 2-471,11 0-61,-3 2-149,0 0 45,9 7-642,-9 1 699,-3 1-20,-4 1-732,-1 15-594,-12-10-170,8 26-313,-18-19 87,-1 23 447,-17-19 953,9 12-427,-26-12 1023,8-1 1,-1-1 820,-19 9-358,5-3 1,0-2 1359,0-6-1158,1-3 0,0-2 1036,3-4-1535,-14 6-574,25-17-5458,8-4 3261,12-12-578,13-5 2807,19-14 1,-4 6 0,3-1 0</inkml:trace>
  <inkml:trace contextRef="#ctx0" brushRef="#br0" timeOffset="713">15182 892 32094,'2'26'-5820,"0"0"3816,-2 11 1442,7-5-448,-5 14 782,5-11-267,-7 1 445,5 1-837,-3 2 1,1 0 1049,2 4-187,-2 0 1,0-2-200,-1-7 339,2 3-576,-2-14-1076,-1-8 146,2-9-647,-2-3 38,1-1-1233,1-17 815,-1 3 2492,2-28 1,-2 11 0,0-12 0</inkml:trace>
  <inkml:trace contextRef="#ctx0" brushRef="#br0" timeOffset="902">15190 803 27687,'30'-21'4020,"-6"5"-3087,-3 7-806,0 3-127,1 0 0,10-1 0,-1 2-70,-1 0-1150,5 0 335,-8 2-1649,-3 0-403,0 1 1703,-11 2-69,-1-2 1232,-5 2 1,-5 0 0,-1 0 0</inkml:trace>
  <inkml:trace contextRef="#ctx0" brushRef="#br0" timeOffset="1098">15196 1087 27057,'45'7'426,"-16"-2"-98,4-14 0,1-2 879,-4 6-1102,0-8 1,0-2-230,0 4-1263,7 0-987,5-10 1780,-15 16 794,19-12 0,-20 11 0,5 0 0</inkml:trace>
  <inkml:trace contextRef="#ctx0" brushRef="#br0" timeOffset="1436">16069 731 28766,'-41'-8'125,"0"12"872,9 9 587,1 19-1811,7-10 204,5 5-434,6-5-110,7-7-195,0 5 193,5-1-1165,13 2-1052,4 7 808,10-7 704,8 6 405,0-8 436,2 0 309,8 4 140,-19-8 714,17 19 182,-24-15 15,6 21-1224,-18-19-502,-3 18 22,-16-15 976,9 7-1267,-24-8-2145,5 7 2076,-19-1-428,-4 4 2183,7-10 0,3-5 1,10-7-1</inkml:trace>
  <inkml:trace contextRef="#ctx0" brushRef="#br0" timeOffset="1546">16109 1341 28522,'-26'19'0</inkml:trace>
  <inkml:trace contextRef="#ctx0" brushRef="#br0" timeOffset="2722">14459 2196 26877,'19'-7'3556,"-4"2"-2530,-4 12-3874,0-5 2472,2 10-1604,0-11 2251,-2 4-900,7-5 719,-4 0-731,20 0 3,-16-9 2252,18-3-686,-18 0 810,17-24-1713,-17 22 943,9-22-1402,-16 19-165,0 1 63,0-3-552,-3 3-52,-1 2 157,-5 21-750,-2 14 145,0 12 874,0 6 440,0-4 1,0 1-608,0 13 464,3-1 1,3 0-710,3-3 504,6 5 0,1-2 553,2-7-331,-4-6 1,-1-3-759,-1-13 255,3 1-718,-1-7 867,-1-1-3658,-4-8 3975,-7-14 1138,0-8-606,-2-6 1,-9-14 0,-4 2-1</inkml:trace>
  <inkml:trace contextRef="#ctx0" brushRef="#br0" timeOffset="3011">14822 2085 26517,'0'-26'-4586,"10"4"5137,3 10 1040,7 4 593,1 3-1147,7 1-404,8 1-384,1 2-78,-1 1 1605,5 25-2046,-17-11-457,14 30-1571,-26-22 9,-1 8-159,-9 3 679,-2-5 70,-11 7 794,-4 1 1187,-6-10 117,-18 20 777,17-27-709,-21 10 1482,15-22-1696,-3-1 413,10-5-2526,7-1 2305,9-11-574,3 0 0,13-2 1,4 5-1</inkml:trace>
  <inkml:trace contextRef="#ctx0" brushRef="#br0" timeOffset="3862">15358 2256 21480,'16'0'810,"-2"0"-630,-7-8-131,-2 7 1185,2-13-2255,-4 13 1844,1-20-2120,-2 5 64,0-16-62,-1 10 404,-1-9-370,-9 7-1450,7 0 2181,-14-1-1709,5 12 2062,-14-4 523,7 13 1151,-7 8 915,13-1-242,-6 35-447,6-5-766,0 17-142,4-6-287,4-11-744,2 10-760,1-1-931,1-4-82,11-8 169,0-13 296,12-5 964,3-4 543,-7-14 460,8-8 242,-14-6 45,9-10 223,-6 0 727,1 1-179,0-5-1100,-4 14 530,2 0-1333,-3 10 1205,-1 6 779,1 4-938,-3 10-1448,4-7 1366,-2 16-1795,0-6-21,7 7-40,-8-2-1067,3-8 495,-7-4 42,-1-3 2150,1-2-614,-2 2 394,1-3 1101,-3-10-2251,1-2 1721,-2-14-1160,1-1 455,-2 3-572,0 1-699,0 2 1065,0 5-1362,0-3 1330,0 3 0,0 7 530,0-6 1431,0 11-1335,8-2 1874,-5 16-2396,11-7 2048,-7 28-2131,5-18 743,-2 31-578,-2-26-427,-3 16 334,-3-19-2011,-1 1 2779,-1-5-2840,0-5 2310,0-19-742,0-2-683,0-18 1057,0 11-963,22-9 2502,-11 15-194,19-6-545,-16 12 0,2 2 0,2 0 0</inkml:trace>
  <inkml:trace contextRef="#ctx0" brushRef="#br0" timeOffset="5296">16089 2001 26428,'-37'16'4412,"17"-2"-4456,-7 12-425,21-5-1496,-7 5 1142,8-4-280,-2 18 99,7-15-906,9 26-1015,-6-27 25,18 18-181,-6-28 1997,12 3 60,-4-12 1141,0 0 143,-6-5-95,8 0 1522,0-10 740,7-2 378,-9-11-1373,-3 12 470,-6-11-1717,4 9 926,-5-5-179,8 3 749,-9 4-1345,10 6 630,-11 0 42,12 23-2590,-14-13 1520,5 24-1747,-3-15 431,2 8-761,6-1 462,-3-10 167,0 0-422,4-10 3093,-7 3-1014,5-4 1754,-9-10-818,-1 7 852,6-33-1566,-8 20-803,4-32-119,-9 24-915,-9-19 32,6 17-242,-21-8 52,11 11-872,-14 2 2673,4 1-184,-22 1 725,9 9 607,-6 1 460,16 24 654,12-12 207,1 29-1166,2-18-475,-1 26-587,4-14-678,0 8-608,6-2-723,0-10-1225,9 16-277,-6-23 1500,18 5-2021,0-14 3269,3-3-230,11-14 2022,-15 8 90,21-38-82,-17 26-301,2-14 1,0-1 1186,-2 7-977,1-2 0,1 1 30,-5 8-181,10-5-25,-18 17-393,4 2 368,-3 18-2598,0-13 1645,4 57-2262,-10-39 995,1 11 1,-1 0-1121,-1-9-198,8 13-479,-7-19 457,6 4 1610,-3-14-118,0-3 1736,3-1 550,-3-3-531,1-10 1069,-2-2-426,0-11-990,0-4 405,-4 4-887,4-13-268,-5 18 164,4-13-588,-5 21 981,2-1-352,-2 8 1720,1 1 64,1 25-2517,0-18 330,3 37-323,-2-32-62,1 20-109,-1-18-457,-1 2-784,0-8-391,5 5 2725,-4-9 549,7 5-356,-8-7 1070,9-12 382,-8 10 741,4-20-1322,-5 13-539,0-8-204,1-6-980,1 1 566,0-3-541,2-1-250,0 9-340,-2 2 1294,0 5 187,-3 6 1074,-1 2 213,4 1-384,-3 1 69,6 9-1574,-4-7 350,7 18-1359,-4-7-285,2 6-510,-2-1-500,-1-5 386,0 2 78,2 7 1235,-1 1-805,-1-1 1291,-1 4 133,-6-14 363,2 2 64,-3-11 169,0 0 19,0-12-10,8-1 1448,1-13-545,1 5 89,7-1 78,-8 5-792,24-12 881,-14 10-227,23-14 485,-22 17-1283,27-11 843,-23 12-252,13-5-152,-12 5 426,-7 3-563,9-8-220,-15 10 128,3-5-770,-11 9 0,-11 11 0,5 3-619,-17 2 362,10 5-990,-2-6 688,-1 5-293,5 5-517,1-12 337,1 10-21,5-13 739,0 7-1596,8-6 1025,-6 3-916,6-4 643,-1 0 747,-5 5-1046,11-5 1418,-12 9-405,5-7-1952,-6 14 1362,0-11 224,-9 7-36,7-10-264,-15 0 1373,16-1 55,-13 1 1,5-3-1,-6 1 1</inkml:trace>
  <inkml:trace contextRef="#ctx0" brushRef="#br0" timeOffset="6146">17963 2280 24359,'28'0'2158,"-3"9"-3087,-13-7 1262,-1 6-1174,0-8 1605,4 0-257,-3 0-283,3 0-224,-4 0-90,0 0 708,11-24-421,-8 10 987,7-20-1811,-12 15-283,-1 0-16,0-11 109,-4 8-326,0-24-86,-3 26 15,-10-11 59,-17 26 2329,4 11 514,-20 12 181,24 6-880,-6 6 434,5 9-541,5-7-159,-1 22 407,10-21-2086,1 7-857,4-15-456,0-2 1041,10-4-606,6 2 600,14-5 943,-3-3-630,24-7 1550,-21-5 164,16-12 0,-10-3 362,-8 0 340,24-24 157,-26 23-1802,17-31-1068,-26 23-86,11-29 640,-16 22-645,4-15 280,-11 7-419,-2 16 1284,-2-11 571,-1 24-1514,-6 1 389,4 20 553,-4 15 74,6 1-215,0 16 127,9-20-775,2 21 385,0-22 74,3 7-5,-12-17-50,8 0-126,-6-5-106,2 0-215,0-6 2355,-3 0-468,1-14-2,-1 9 1185,-2-21-1960,1 13 264,1-13 494,3-14-92,-2 13-451,6-21-337,-1 22 947,3-1-1169,-2 11 1876,-1 8 1011,-3 5-492,4 11-2072,-3 6-780,7 13-323,-5-4-1442,11 14 314,-9-20-326,6 8-826,-8-16-1255,-1-3 3013,5 3-173,-2-3 1771,1 1 239,-2-4 1,-3-1-1,-1-1 1</inkml:trace>
  <inkml:trace contextRef="#ctx0" brushRef="#br0" timeOffset="6950">19249 2065 22470,'17'8'-1150,"-1"-2"1057,-7-1 316,2-2 1253,0 2-1124,7 2 131,-5 0 100,11 2-598,-10-3 306,9 2 128,-10-5 140,4 0-59,-1-2 169,-4-1-315,11-12 807,-10-4-1324,12-25 470,-11 4-680,3-8-93,-8 19-138,-1 7-13,-4 10 232,-1 18-2240,0 2 1017,-1 16 1059,2 5 0,0 2-385,2 13 435,2 4 1,0 1-467,3 3 444,1-1 0,2 0-903,0-1 1491,-2-14 1,0-2-581,6 7-356,1-9 143,-1-3-81,-3-13 137,-6-11-417,-2-4 1067,1-2 468,-4-1-2018,0-40 2113,-3 19-486,-5-13 0,0-1 0,1 5 0,-5-10 0</inkml:trace>
  <inkml:trace contextRef="#ctx0" brushRef="#br0" timeOffset="7962">19645 2013 27687,'8'-15'136,"3"1"477,-1 11 1210,15 0-1162,-14 3-310,15-1-167,-7 1-183,1 0-1,12 0 573,-6 9-840,6-7-440,-10 18-949,-2-11 711,4 30-1141,-13-15-2,2 29 41,-21-26 1008,5 10 153,-27-1 723,14-8 857,-18 6-962,1-6 1927,-3-7-66,-6-1 539,11-11-2150,2-6 1034,15-13-3427,3-3 475,7-13-735,14 4 751,16-23 965,1 20 709,-3 1 0,0 0-96,4 1 789,22-10 1699,-20 17 913,12-4 538,-14 11 67,12 0-2172,-1 5-342,7 1-440,-15 16-1087,-8-10 1030,-5 41-2991,-8-26-28,3 38-162,-10-30 390,1 22 190,-3-24 100,3 11 620,-2-23-688,2-1 1226,-1-8 955,1-1-543,4-13 1224,2-3-78,8-13 201,-2 6 406,3-2 214,13-5 741,-11 11-346,24-12-213,-22 19-327,21-1-474,-23 9 488,18 0-1149,-25 2-409,4 0 0,-11 0 0,-1 0-622,0 0-402,0-13-912,3-4 516,-4-7-510,4-20 551,-6 19-90,1-23 309,-4 26-167,-10-7-320,-4 18 1791,-12 2 231,2 22 1453,0 5-489,7 17-727,8-7-514,4-2-83,5-11-414,0 2-1039,12-6-285,1-2-729,26-16 2202,-11 5 393,23-20 1351,-18 8 488,28-12 567,-21 5-160,13 1 275,-15 4-1272,-2 0 0,0-2-960,9-6-66,-4 0 0,-1-2-437,-6 0 38,7-10-490,-9 2 40,-11 8 238,2-6-454,-9-3-381,-8 14 1032,1-14-1105,-21 16-32,-13-1 106,-2 6 627,-6 5 491,14 6 86,-7 2 837,8 1 148,-12 14 876,15 8-1293,3 7 0,1 3-255,1 15-525,4-13 1,1-1-629,4 11-398,2 3 315,4-15 0,3 2-225,1-1 0,1 0-400,1 0 0,2-1 17,4 1 1,1-1-622,12 10-491,7 5 824,-9-17 309,-6-10-5894,-4-8 7453,-21-18 1,11-4 0,-18-18 0</inkml:trace>
  <inkml:trace contextRef="#ctx0" brushRef="#br0" timeOffset="8966">20870 2062 24359,'-35'-20'-49,"-9"-3"-561,13 9 851,0 2 1478,18 9-239,9 13-1630,14 1-931,4 1-585,6 5 1072,12-15 440,-11 5 70,35-7 467,-27 0-127,11-4 0,3-1 809,2 3 789,16-6-196,-26 8-310,-14 0-971,0 0 603,11 9-1320,-11-7 465,12 15-886,-18-6-533,6 8-186,-1 2-31,5-5 329,-6-5-320,-1-6 677,-8-5 590,5-11 902,-3 8 720,3-21-861,-4 12 178,-1-12-811,2-7 61,-4 7-482,0-10-344,-6 4-155,-1 8-6,-25-7 264,10 20 337,-20-1 1543,15 10-103,-8 12 829,5 2-304,-5 1 524,9 8-807,3-20 840,-5 18-1262,10-14-828,-3 3-344,22-4-1863,3-17 1740,14 0 483,-3-2 588,22-8-352,-18 17 165,16-9 410,-18 13-591,8 9 430,-9-7-666,15 33-896,-24-21-426,7 30-1186,-18-24 613,0 7-483,-2 4 698,-2-12 619,1 7-1992,-1-13 1614,0-17 431,8-2 3315,13-28-788,0 10 259,19-16 88,-17 20-16,18-9 233,-16 16 147,7 0 133,-13 9-2208,6 2 245,-2 12-1947,1 2 3,-8 1-2047,-3 7 733,-6-9-1206,6 12 1235,-3-12 1228,17-2 1112,-10-9 2147,25 0-122,-17 0 252,35-18 910,-27 14-442,19-25 466,-13 11-414,-1-13-1498,7-6-695,-16 7 11,-7 3-306,-12 3-1050,-5 7 309,-1-4-45,-15 5-736,-7 6 1339,-27 0 166,10 7 450,-9 12 792,21-6 565,1 24-148,-4-4 72,-3 32-231,4 6-1165,7-10-733,11 5-617,16-36-1627,-7 7 578,18-19 1288,-10-2-1133,10-3 1686,16-2 986,-12-14 383,26-5 479,-25-8-646,2 0 0,1-1 675,1-5-1209,-6 9 0,0-8-254,-4-12 0,1-16 0,-1-6 0,-3 2 0,-4 12 0,-6-1 0,-1-1 0,5-5 0,0-1 0,0 1 0,0-1 0,0 1 0</inkml:trace>
  <inkml:trace contextRef="#ctx0" brushRef="#br0" timeOffset="9814">22542 1234 32767,'-7'43'-1037,"-1"0"1,3-4-1,0-1-795,1 27 1215,3-22 0,-1-1-186,-2 20 568,3-25 1,0-1-157,-1 16 105,10 9-1575,3-14 1121,-1 9 56,16-18 98,-9-16 290,11-3 491,-7-8-206,9-7 1024,-10-2-67,20-14 1460,-21-5-943,13-17 252,-6-6-625,4-3-294,-8 6-432,-6 4-894,-7 10-180,-4-7-278,-12-11-181,-3 13-704,-14 1 891,1 36 2569,-5 9-521,8 8-222,-12 21-186,17-20 230,-10 24 449,16-26 28,1 5-797,6 4-2782,10-13-539,5 14 661,6-21 930,18 8 635,-15-13 252,12 3 63,-5-9 706,-7-1-783,24-1 2042,-23-10-76,20-1-731,-23-1-946,4-6 424,-1 2 52,-7-3-817,5-4-311,-3-3 124,-4 4-701,6-26 8,-12 23-103,2-12 154,-8 15-323,-1 9 1361,-1-4-980,0 11 1163,-8 0 779,6 14-280,-11 4 653,7 13-573,-4-3 239,4 11-312,3 8-353,3-9-563,17 22-884,-13-33 418,22 10-906,-24-18 970,16-4-136,-16 0-1103,19-2 1914,-12-3-1078,11-2 2718,-10-2-40,0-13-295,-6 10 709,1-20-2305,0 19 2888,2-26-2800,1 12 939,2-15-932,-2 11-362,-3 9 1210,14 43 0,1 13-3363,-10-15 1908,13 13 1,-2-2-2252,-19-24 1879,12-14 1296,5-29 0,0-11 1,7-7-1,-2-8 0,1 0 1</inkml:trace>
  <inkml:trace contextRef="#ctx0" brushRef="#br0" timeOffset="10066">23507 1879 27867,'19'-14'3089,"-4"15"-3285,2 14-2462,-7 12-501,2-1 1146,-6-6 645,-1-2 351,0-3-1123,-3-3 45,0 10 428,-2-11 1433,-8 8 1878,10-28-641,-10 0-589,21-8 1472,-11-8-1169,18 14 1671,-9-14-2275,33-13 886,-18 13-1428,1 2 0,-1 0 852,-3 5 147,5-4-941,-9 8 665,-8 5-1745,-1 0 1049,-8 4 83,-2 2 1,0 0 0,0 1-1</inkml:trace>
  <inkml:trace contextRef="#ctx0" brushRef="#br0" timeOffset="13300">15661 2685 28047,'32'5'-1295,"7"2"804,-17-6 813,9 3-466,5-2 273,-9 0-100,22 1 117,-20-1-343,23 1 396,6 3-70,-21-3 0,1 0-244,27 4 149,-27-3 1,-1 0-138,18 2 68,-2-1 4,-18-2 1,-2 0-26,6 0 72,2 1 1,1 1-54,1 1-15,-1 0 1,-1 1-58,-3 1-80,27 6-49,-15-1-74,0 0-17,9 4-36,-10-4 82,14 3 154,-15-4-28,-2-3 177,12-1 145,-20-4 33,-3-1 0,0 0 205,-1 0-171,0 0 0,-1 1 33,2 1-26,18 3 18,-24-2-259,-2 0 198,35 7-221,-28-7 41,7 0 0,-1-1 105,-10-3 195,16-1 85,-21-1 83,2-12 677,2 9-540,16-16 553,-9 8-288,14 2-177,3-14-709,-12 16 0,3-4 0,1-2 0,0 5 0,-8 2 0,-2 0 0,3 3 0,16-1 0,-13 2 0,-8 2 0,1-1-368,3 1 148,1 4 0,0 0-431,1-2 293,20 16-421,-27-16 564,0 13-470,1-13 977,30 17-706,-22-13 520,-1 2 0,2 0-93,14-1 70,-20-4 1,1 0 418,21-1-277,-3-1 395,-17-1 1,-1 0-427,13 0 219,-11-4 0,-1 0-175,5 2-238,1-7 0,-2 5 0,1 2 0,12 1 0,-12-2 0,0 0 0,-9 3 0,-1 0 0,3 0 0,1 0 0,9 0 0,0 0 0,-9-1 0,-1 2 0,7 3 0,0 0 0,-9-3 0,2-1 0,18 4 0,1 0 0,-18-3 0,1-2 0,25-3 0,-1 0 0,-6 2 0,-2-5 0,-1 0 0,-2 6 0,-1-4 0,-1 0 0,1 4 0,4-2 0,-2 1 0,-16 2 0,0 0 0,-4 0 0,-15 0 0,6 0 0,-14 0 0,-1 0 0,9 0 0,-8 0 0,8 6 0,-8-4 0,0 3 0,-3-1-199,3-2-595,-6 1-1442,3-1-7595,-5-2 5452,-10 0 4451,-7-6 0,-7 5 0,-4-5 0</inkml:trace>
  <inkml:trace contextRef="#ctx0" brushRef="#br0" timeOffset="16896">9264 2117 24449,'15'10'-6327,"-3"-3"3692,-10-7 3661,2 0-410,-1 0-1043,0 5 0,-1-3 0,-1 3 0</inkml:trace>
  <inkml:trace contextRef="#ctx0" brushRef="#br0" timeOffset="18248">9565 2327 21750,'-19'24'2311,"8"-9"-2094,-1-8 1173,7-6-750,-6-1-426,-3-18-2096,5 13 1573,-10-24-1664,11 26 1740,-8-17-1158,9 15-43,-13-14-175,10 11 355,-15-12 1680,2-3-1116,-1-1 1103,2-4-1464,10 12 961,2-3-884,4 7 369,-7-17-319,6 13-121,-6-16 265,7 15 75,-3-12 270,4 11 135,-1-6 310,2 7 27,-1-10 292,1-3 59,-2-9 53,3 10-93,0 2 51,3 9 82,0-6 18,0 6-32,0-14-124,0 15-52,0-29-11,0 25-49,0-15-50,0 20-117,0-5-64,5-3 445,-3 1-330,6-14 348,-5 18-147,1-11-157,2 7 359,-3 5-219,5-10 327,-3 11-559,1-4 602,2 0-252,-1 6 167,10-16 213,-8 15-171,6-8 353,-6 12-184,3-5-125,-2 3 73,1-4-263,-2 6-95,-1-2-221,7-7 18,-5 7 58,10-10 167,-11 15-5,8-3 318,-7 6 252,5 0 175,-4 2 428,8-1-646,2 1 197,8-3-842,-6 2-284,-2 0 0,-6 1 0,6-1 0,-5 0 0,11 0 0,-11 2 0,17 1 0,-15 1 0,12 1 0,-17 0 0,9 0 0,-5 0-174,0 0-48,13 6-403,-15-5 560,16 11-585,-16-11 741,5 7-508,4-1-163,-8 0-129,12 4 70,-15-6 307,8 4-129,-9-4 385,3 1-463,7 4 546,-10-3-312,13 8 63,-15-9-97,12 12-157,-11-9 106,18 22-344,-17-17-184,12 15 60,-15-17 56,8 13-66,-9-11-8,4 7 164,-5-8-18,1 4 82,-2-3 201,4 8-104,-5-7 120,7 16 45,-6-13 248,4 16 16,-6-16 219,1 4 174,-1 6 79,-2-11 60,1 15 106,-2-14 135,-1 12-112,0-10 18,0 4-20,0-2-105,-7 8 237,0 0 69,-2 4 34,-2-15 287,6 3-575,-1-9 366,-1 6-140,3-5-273,-4 7-295,0 3 105,-3 10-82,1-7-523,-1 1 666,2-6-381,-6 9 214,3-6 320,-9 16-241,7-17 63,-13 22 189,12-22 2,-15 18-33,15-23 197,-12 9 23,10-14 33,-5 2 261,5-7-521,-9-1-434,-4-2 0,-11-1 0,9-3 0,1-2 0,1 0-826,8 0-708,-8 0-2501,2-8-437,7 6 4264,-18-12 1,19 12 0,-8-5 0</inkml:trace>
  <inkml:trace contextRef="#ctx0" brushRef="#br0" timeOffset="21895">6438 2313 24089,'-22'0'3058,"1"0"-2878,2 0 0,-8 0-180,7 0 0,-5 0 0,10 0 90,0-7-1032,-14-2 381,11 0-352,-16-3 247,18 4-253,-9-6-79,12 2-508,-5 1 354,8 2 791,-6-3-366,0-2 222,-4-4-243,4 3 149,-10-16-86,13 15 252,-11-17-253,16 19-75,-7-18-174,9 15 30,-5-19 147,6 17 200,0-14 329,1 4 166,2 0 120,0-12 334,1 20 91,1-17 245,10 20 814,7-22-263,-4 22 245,17-20-9,-21 23-210,24-17 345,-16 15-77,9-11-95,-3 6-897,0-2 133,9-8-380,-7 8-58,14-9 285,-19 16-297,13-7 41,-15 12 146,1 1 165,0 1-30,15-5 210,-13 5-119,19-6-23,-22 9-86,13-4-96,-12 4-150,7-2-217,-8 3-104,2 0 0,7-1 0,-8 3-98,14 0-255,-16 2-128,6 2-92,-1 0-118,-6 0 203,5 9-982,-8-6 661,1 7-785,0-1 245,11 1 501,-9 7-884,14-1 870,-11-2-276,0-3 1165,-2-2-547,-5-2 892,-1 0-95,9 5-678,-8-3 837,10 9-701,-12-9-39,2 4-263,-1 0-210,-3-2-52,3 4 170,-5-5-141,0 1-31,2 4 201,0 2-6,-1-1 351,2 18-24,-5-17 95,3 15 133,-5-17 466,-1 25 106,-1-17 70,0 27 100,-8-28 788,-4 26-447,1-21 275,-6 13-10,6-7-437,-8 1 227,-4 12-11,5-12-252,-2-3 1,-1-2-132,-1-1-185,-2 1 0,0-1 246,1-7 178,-25 20 191,21-21-128,-25 14 162,25-19 7,-19 5-831,7-8-303,0 0 0,-13 0 0,26-6 0,-17 4 0,26-7 0,-20 1 0,20-3 0,-13 0-69,20-12-4108,-9-2 1216,10-12-1420,-5 5 311,8-1-896,2 4 4456,1-9 0,2 7 1,0-5-1</inkml:trace>
  <inkml:trace contextRef="#ctx0" brushRef="#br0" timeOffset="46533">6052 495 8342,'-26'-23'4138,"31"18"-4048,-8-7-90,17 4 0,-17-1 0,-4-9 0,1 11 180,2 1-90,-2 2-270,2 0 180,9 9 90,6-3-180,6 10 180,8-5-90,4 30 0,4-1 90,0 20-90,-10-3 270,-10-24 179,0 12-3710,-10-28 7357,1 6-4096,-3-9 89,-1-1-89,0-1 720,-6 1-540,2-4-180,-2-8-744,3-4 744,3-3 0,0-5 0,0-5-90,0 3 90,7-24 0,0 22 0,5-18-90,2 18 90,7 6 0,-1 4-3059,10 6-2158,-7 3 4369,-2 0 0,-2 0 0,-5 0 0</inkml:trace>
  <inkml:trace contextRef="#ctx0" brushRef="#br0" timeOffset="47150">6627 641 6903,'23'3'3598,"5"-2"-1799,-17 0-1709,2-15-90,-15-33 0,-19 3 0,3-8 0,-9 31 0,-4 7-90,-7 6 180,5 34 0,3 10-3482,1 12 3392,14-1 0,10-1 0,27-2 0,-9-32 0,23-10-90,-2-19 180,13-10-90,8 53 3392,-18-29-3482,-9 54-450,-13-40 180,-4-2-3687,17 1 4047,-1-27 0,-4 5 0,-1-15 0</inkml:trace>
  <inkml:trace contextRef="#ctx0" brushRef="#br0" timeOffset="47471">6916 525 8522,'0'-19'3508,"-8"5"-3058,-1 12 989,-17 42-989,10-1-450,-2 22 45,20-24 0,11-7-1768,23-20 0,6-6 2336,5 22 1120,-2-29 0,-5-11-7579,-14-8 5846,-8 8 0,0-2 0,-10 9 0</inkml:trace>
  <inkml:trace contextRef="#ctx0" brushRef="#br0" timeOffset="47818">7205 567 13829,'21'51'1079,"5"9"-1079,-13-23 0,-1-1-4857,7 13 1439,-8-44 3418,-8-21 0,-12-25 0,-2 6 0</inkml:trace>
  <inkml:trace contextRef="#ctx0" brushRef="#br0" timeOffset="47997">7132 437 10141,'-5'-15'450,"17"4"-4228,12 18 2879,7-6 899,1 12 0,-17-11 0,-3 3 0</inkml:trace>
  <inkml:trace contextRef="#ctx0" brushRef="#br0" timeOffset="48435">7353 519 7623,'23'24'2008,"1"-1"1,7 17 0,-5-2-1649,-12-12-270,11 31 0,-22-45 270,1 5-630,-3-10-899,-17-26 719,7-16 360,-8-20 90,20 1 270,12 21 179,3 13 631,16 23-720,-13 9-181,10 13 1,-16-2 0,4 3-180,7 11 0,-6-14-1439,9 6 720,-15-20-3239,-2-3 2519,-2-3 1439,-2-2 0,0-1 0,0 0 0</inkml:trace>
  <inkml:trace contextRef="#ctx0" brushRef="#br0" timeOffset="49413">7797 605 10411,'3'19'1439,"1"-5"-1259,10-8-90,0-4 0,-3-2-90,4 0 0,-6 0 0,4-10 0,1 2 0,10-25 0,-6 11 0,4-8 0,-16 0 0,-3 17 0,-10-11 0,5 15 0,-17 2 90,8 2 0,-11 4 180,1 0-90,2 11 359,1 0-269,3 19 270,6 5-450,3 19 539,21-7-449,1-2 0,10-20 0,0-8-180,-1-5 90,-1-2 0,9-2-90,1-5 0,-6 0 0,14-2-630,-26 0-809,11-8 630,-12 6-1800,-1-7-359,1 3 2068,-4 5 900,0-9 0,1 9 0,-3-3 0</inkml:trace>
  <inkml:trace contextRef="#ctx0" brushRef="#br0" timeOffset="51229">8807 547 11131,'8'-25'719,"-6"7"-719,-4 13-90,-3 3 180,-2-2-90,-2 0 0,0 0 90,-9-2 180,4-1-180,-8-1 0,0-1-90,9 4 0,-5 0 0,5 4-90,-4-1 90,3 13 0,4 0 0,3 1 90,0 13-90,4-7 0,0 10 90,3 3-90,7-5 90,-5-1 0,13 4 0,7-9-90,4 0 0,12-5 90,-12-9 0,9-3 0,-4-3 0,0 0-1,8-9-89,-12 0 0,9-17 0,-14 15 0,-3-11 0,-10 17 0,1-10-269,2 1-91,-2 0 90,-3-1-180,-5 7 90,-1-5 181,-1 3 89,-9-3 0,7 0 90,-15 1 0,15 4 0,-11-1 180,8 7-1,-1 8 181,2 3-90,13 20-90,10 4 0,1 3-180,5-2 90,-12-15-90,-1 1 0,-1-7 90,-3-2 180,-1-4-270,-4-5-270,-1-22 180,-1 4-180,0-13 90,1 4 90,2 4 90,0 0-90,4-1 90,2 8 90,1 3 0,3 4 0,-4 7 0,4 9-90,1 1 0,0 9 0,5-1 0,-4-2 0,1-7-90,3 1-1079,3-6 629,-4 0-1979,3-1 1530,-11-15 719,-1 0-90,-4-2-89,3-25 539,-6 25 179,1-29-89,-3 23 180,-1 1 360,0-1-181,0 9 811,0 1 179,-6 2-990,-1 6-359,-1 8 90,0-4-90,7 15-90,-1 3 0,2-1-90,0 14 0,8-9 0,9 11 0,4-7 0,0-3 0,-3-7-180,-4-7-270,0-1-359,0-3 269,-5-4-1169,-1-1 180,-1-1 989,-5-1 540,0-9 0,-1 0 0,-1-9 0</inkml:trace>
  <inkml:trace contextRef="#ctx0" brushRef="#br0" timeOffset="51967">9203 506 11311,'27'-2'539,"1"0"-449,1 2 0,-4 0 0,5-8-90,-4 6 0,-1-11 0,6 12 0,-7-5 0,0 3 90,3 2-90,-1-3 0,1 4 0,3 0 0,-14 7 0,2-5 0,-5 13 90,0-6 180,4 17-90,-8-9 90,4 6-91,-4-4-89,-2 1 0,0-1-90,-1 2 90,-3-6-90,0-3 0,-2-3-90,-1-14-90,0-5 91,0-10 89,0 5 0,9-1 0,-7 4-90,22-3 90,-13-1 0,15 1 90,-13 7-1,5 2 1,-3 4 0,0 0 90,2 1-180,-4 1 180,-1 0 90,0 0-180,-5 0 90,0 0-90,0 0-90,-1-7 0,-1 5-270,-1-22 180,-13 13 90,7-12-90,-17 12 90,9 5 180,-9 2 0,3 13-90,2 5 90,4 13 0,5 4-90,3 3 89,14-6 1,2 6-180,15-12 90,-7 1 90,19-2-90,-18-12 0,13 0-90,-7-8 0,1-1-180,6-11-270,1 1-2788,-3-12 540,3-1 1439,-8 2 89,-4 2 631,-10 6 539,-6 5 0,4-3 0,-1 0 0</inkml:trace>
  <inkml:trace contextRef="#ctx0" brushRef="#br0" timeOffset="53000">10648 296 7533,'9'-16'2698,"-1"2"-2248,-8 11 1529,0 0-1709,7 23-90,-5-8 269,5 19-179,0-3 0,5 14-270,2 5 0,2 10 0,-7-19 0,3 5 0,0-13 0,-1-2 90,5-2-90,-4-12 0,-1-3 90,4-3-90,0-7 0,1-8 0,4 5 0,-7-15 90,12 3 90,-13 3 90,14-5-91,-11 10 91,1-3 0,2-1-180,-4-2 0,-1 3-90,-1-6 0,-3-5 0,-2-2 90,-3-4-90,-3 10 0,-12-1 0,1 6 0,-2 0 0,-13 3 90,13 6 0,-13 0 0,11 14 0,6 3-90,1 14 90,6 12-90,7-5 90,4 8-90,1-17 0,6 2 0,3-11 90,0 0-90,12-4 0,-9-7 90,1-1-90,3-3 0,1-3 0,-6-9 0,14 0 0,-22-12 0,15-2 0,-8-6 0,0 5 0,5-8 0,-5 5 90,7-13-90,-8 10 359,-4 4 91,-8 10-270,-6 11 0,-9 0-90,-2 4-90,-9 11 0,-1 0 0,1 2 0,1 2 0,6-8 0,2 4 0,4 1-90,2-2 90,1-2 90,1 1-180,1-1 90,8 1 0,2 4 0,12-1 180,-4 1 359,24 12-359,-21-13 180,20 14-180,-24-14 180,0 4-270,-5-3-90,-7-4 0,-3-1-90,-2 0-900,-9 4-539,-1 0 450,-12-1-1350,2-4-359,-6-4 1259,2-2-810,4 0 2339,1-9 0,9 7 0,-1-7 0</inkml:trace>
  <inkml:trace contextRef="#ctx0" brushRef="#br0" timeOffset="55002">11955 562 8972,'22'0'3958,"-4"0"-3059,-6-3-359,-2-1-360,-4-2-90,-1 0-90,0-3 0,-3 2 0,-1-6 0,-1 3 90,0-5 0,-8 4-1,0-3-89,-5 9 0,0-2 0,1 6 0,1 1-89,3 0 89,-1 10 0,3 0 0,-1 18 0,3 17 0,11-9 0,-4 6 0,15-19 0,-7-7 0,16 1 89,-4-8 91,1-3 180,1-5-270,2-13-90,-4-2 90,9-16-90,-16 8-90,4-3 90,0-4-90,-2-3-90,0-1 90,-2-7 0,-9 6-90,-1 1 91,-26-24 89,-11 17 134,-2 5 1,-2 3 225,-5 3 360,8 48-181,38 10 1,10 6-315,-5 4 0,4 3-45,6 0 0,6 4 0,0-6-91,4-1 1,4-6 0,0-5 0,5-1 0,-1-11-180,1-17 0,-3-11-180,-1 0 1,-11-9 89,-29-21 0,-17-9 0,-2 20 540,-2 32-180,14 3-45,27 24 0,18 10-1999,15 6 1,4-14 3821,-18-28 0,-2-11-3847,14-27-270,-25-24 1980,-18 0 179,-11 13-3006,-10 21 7282,5 15-3926,-6 5-80,11 14 720,4 29-451,21 10-359,5-8 0,3-1-90,15 5-681,5-27 1,0-14-129,-4-33 719,-10 13 0,-4-5 90,-15-15 0,-7 0 180,0 9 269,0-13-359,-6 47-2913,0 30 6829,13 3-4006,24 8-2518,7-49 2068,-5-4 270,-18-46 90,-20 35 1169,-1-8-1902,15 41 823,5 4-90,10 10 0,17 2-2339,-7-20 450,-33-22 36,-9-6 2980,-44-22 3599,-5 2-3737,20 14-539,-1 18-270,23 20-180,16 24 90,5-7-2333,15-9 1206,-8-9 1127,23-1 3238,7 28-3418,-16-20-90,-4 30-720,-32-42-8931,-49 18 8742,26-20 1,-25 6-1,29-12 1</inkml:trace>
  <inkml:trace contextRef="#ctx0" brushRef="#br0" timeOffset="56572">13912 268 13559,'-26'14'90,"5"1"0,-14 12-90,23-15 0,-14 7 0,63-12 540,13 11 1259,9 5-1529,-15-1 269,-43 11-1168,-29-15 179,3 4-1349,-10-13-4407,7-9 6206,15-6 0,-6-1 0,18-6 0</inkml:trace>
  <inkml:trace contextRef="#ctx0" brushRef="#br0" timeOffset="57097">14073 356 12210,'11'21'-2354,"6"10"6199,-12-21-3520,27 21-455,-16-19-406,50-12-1864,-31-45 2084,9 0 406,-35-6 127,-17 27 143,-6 20-1,-1 9-359,5 7 0,-2 32-4767,8-26 4047,0 7 720,4-33 0,0-9 0</inkml:trace>
  <inkml:trace contextRef="#ctx0" brushRef="#br0" timeOffset="57815">14381 310 8072,'30'31'1559,"0"0"0,-3-1 1,-4-11-1830,-1-26-450,3-30 1260,7 33-1529,9-19-3689,-1 18 4498,-11 5-668,-2-28 0,-23 22 0,-2-2 0</inkml:trace>
  <inkml:trace contextRef="#ctx0" brushRef="#br0" timeOffset="58219">14817 232 12300,'-39'22'450,"11"-3"-360,2 1-90,26-8 90,42 3-90,-11-5 539,3 1 1,-2 2-90,-14-3-90,5 14-360,-21-17-270,0 7-90,-12-7-90,0 0-809,-2-2 359,-2-1-2608,7-2 3508,-6 0 0,7-2 0,1 0 0</inkml:trace>
  <inkml:trace contextRef="#ctx0" brushRef="#br0" timeOffset="58995">15202 315 7173,'23'-7'3148,"-2"2"-1799,-9 1-629,-1-1-540,-3 0-180,-2-2 90,-2-5-180,-4 2 90,0-2-90,-8 4-90,-4-2 180,2 6 0,-9-1 0,6 5 90,-9 10-90,3-8 90,-3 17-90,5 10 0,2 0 0,4 11 0,8-20 0,3-1-180,18-8 0,-5-3 0,12-3-180,-10-5 180,0-11 1,-3 8-271,3-17-360,-2 10 1,2-7 719,-1 4 90,-1 3 180,-7 2 359,0 4-89,-3 2 360,-1 2-91,1 0-449,0 9 90,0-7-270,2 18-90,1-10 0,-1 7 0,0-9 0,0 0-270,0-7-360,1 3 271,1-4-181,-3 0-539,0 0 539,0-8 0,-2-1-179,2-1 359,-3-7 360,2 0 180,-1 0 539,1-8 810,2 10-539,0 1-540,3 5 89,-3 6-359,6 3-270,1 11 90,2 2 540,17 26-270,-16-17-180,15 15 0,-18-20 359,1 3-269,-6-4 360,-3-6-450,-2-2-540,-2-5 180,-8-11-89,7-2 89,-7-17-1080,8 1 1081,8-3-181,-7 8-1079,7 7 539,2 1-449,-1 1 630,9 0 809,-2-1 0,-5 6 0,0-1 0</inkml:trace>
  <inkml:trace contextRef="#ctx0" brushRef="#br0" timeOffset="60114">15712 37 15178,'12'54'900,"-1"-12"-540,0 2-270,-1-10 89,-2 0-179,-1 1 0,-3-11-3682,-1-2 4221,-1-2-4,-2-10-67,0-1-1799,0-6 1439,0-12 450,0-1 180,0-17-594,0 10-35,8-7 614,1 10 536,4 3 666,6 1 263,0 8 31,15-1-265,-10 12-898,9-7 494,-19 19-2002,10-10 818,-13 11-2126,5-4-341,-12-1-290,0-6 58,-3 3 1240,-12-8 1371,9 3 14,-17-4 727,6-1 900,-9-1-795,-5-2 283,-8-1-61,3-10-2434,-12 1-188,22-9 601,1 4-1764,17-1-402,4 7 783,0-2 166,9 4 2282,2-1 886,0 0 121,13 1 796,-9 1 335,10 2 1296,12 1-1388,-20 2-146,18 0-2320,-20 8-858,-1-6 514,-2 6-1066,-6-1-249,0-6 1255,-2 11-1720,-3-4 474,-1 5-8,0 1 896,-9-4 531,1-1 1049,-3-2 667,6-2-3231,0-2 4099,4-12-2789,14-2 2453,-2-8-556,19 2-244,-8 1-331,0 7-352,2 0 388,-9 7-549,5 2 1679,-3 0-1872,-2 8-296,0-6-323,1 13-939,-6-13 767,16 16-851,-15-16 854,10 11-403,-10-13 868,0 2 615,2-2-789,0-15 1232,2 1-866,-2-15-149,-5 10-826,-4-7 510,-3 2-945,-1 1 294,-11-4-1076,-1 10 834,-10 2 596,6 6 910,1 20 1176,3 7 66,2 26-1207,5-6-36,3 7 603,12-17-460,-8-5-439,28 1 104,-18-10-1725,27 8 1370,-19-14 1049,9-2 1402,3-2-477,3-2 1195,10 0-1522,-1-2-385,3-9 702,-11 7-1547,-2-7-385,2-5-934,-15 11-1374,12-16 1663,-21 18 1112,-3-7 0,-3 5 0,-5-2 0</inkml:trace>
  <inkml:trace contextRef="#ctx0" brushRef="#br0" timeOffset="61111">16122 208 21390,'-19'-4'-1500,"2"-1"880,13 4 335,0 0 461,-1-2 117,-1-1-786,-1 1 675,1-1-1016,-1 2 1591,0 1-503,-4 0 277,4 0 277,1 1 286,1 0 163,1 0-303,1 0 241,-1 0-588,1 0 143,-1 0-198,0 0-113,0 0 1900,1 0-1800,7 0-269,24 14-1060,-9-4 286,17 12-137,-22-6-693,3 0 330,-6-3-300,1 9-683,-9-11 52,3 19 962,-15-19 1608,-1 15-427,-6-19 1962,3 5-1052,3-11-655,2-9-1286,5-10-1505,20-17 601,-2-3-276,17-5 475,-21 16 1164,6-4 1,-12 11 0,6-5 0</inkml:trace>
  <inkml:trace contextRef="#ctx0" brushRef="#br0" timeOffset="73708">6018 1687 6094,'-18'-5'-69,"4"2"1,8 9 0,3 2 0</inkml:trace>
  <inkml:trace contextRef="#ctx0" brushRef="#br0" timeOffset="84606">7937 7454 14639,'10'20'2428,"33"22"-2248,-14-24 270,21 18 0,7 4-271,-22-16 1,3 0-60,7 6 0,7 2 0,-4-2-30,2-2 0,-3-3-2171,-2 0 1,-4-4 2170,3-4 519,-3-9 1,4-2-520,5-2 0,1 0-45,0 1 0,2 0 104,-9-3 1,2-1 0,-3-2-60,7-5 0,2-3 0,2 0 0,5-3 0,-2 1 0,9-3 0,-3-1-1179,-1-2 0,-7 1 1269,-4 7-91,0 4 1,1 1 180,1 0-150,-5 2 0,10 1 0,-2-1 105,10 2 0,-4 0-135,-6 0 0,-1 0-90,9 0 0,-6 0 90,-11 0 0,-6 0 0,8 0 0,0 0 44,15 0 1,0 0-45,-14 0 0,2 0 0,0 0-30,5-1 0,-1 1 0,-3 1-15,0 2 0,-3 0 1134,12 0 0,-1 3-1134,-10 6 0,0 3-45,11 4 0,-1 2 0,-15-4 0,0 0 1696,7 2 0,-1-1-1696,-6-3 0,-1 1 0,3 3 0,0-1 0,-3-2 0,0 1 0,5 1 0,-1-1 0,-11-8 0,0-2-135,19 2 0,2 0 90,-15-2 1,1 0-1117,5-2 0,4 0 1,-9-1 1070,2-1 30,-6-1 0,9 0 0,-1 0-165,17-2 0,-1 0 135,-7 0 0,1 0 30,-11-1 0,3 1 0,-1 1-60,-2 3 0,0 3 0,-3-2 120,2-1 0,0 1 0,-2 1 0,3 2 0,-4-1-90,-2-1 0,-3-2 539,-4-1 0,1 0 381,14 0 0,0-1 1128,-11-5 0,1-3-2093,18-5 0,3-3 0,-4 1 0,3-1 45,-6 3 0,4-1 1,-4 2-136,5 1 0,-3 2-339,10 2 0,-7 0-1576,-3 3-1479,-17 0 0,-4 1-3666,-2 1 7285,1 11 0,-45 1 0,-8 10 0</inkml:trace>
  <inkml:trace contextRef="#ctx0" brushRef="#br0" timeOffset="86282">3476 16470 14729,'39'-50'224,"-20"23"1,-1-3-225,3-11 0,-3-3 45,-4-5 0,-3-1-45,-4 11 0,-3-2 60,-6-7 0,-3-5 0,0 9 210,2-6 90,-4-3 0,0 18-360,3 40 0,4 6 0,-4 16 180,12 7 359,-1 5 1,2 5-91,7 8 1,1 1-1059,-3 7 1,0 0 698,-1-11 0,1 0 45,-2 6 0,0-3-45,2 5-135,-3-8 0,1-4 135,0-14-2235,-2-15-1093,-5-49-1889,-4 3 5127,0-17 0,-9 27 0,-3 6 0</inkml:trace>
  <inkml:trace contextRef="#ctx0" brushRef="#br0" timeOffset="87069">3348 16425 18456,'-2'29'-8952,"1"13"10692,19 20-2580,0-8 570,-6-22 1,2-3-31,6-2 137,-9-13 1833,33 33-2435,-17-27 1,3-2 809,2 8 0,5-2 602,23-6 1,1-11-243,-19-17 0,0-5-270,4 12 0,0-8 314,4-34 1,-10-5-360,-16 11 171,-4-14 0,1-17 0,-5 8-216,-10 14 0,-5 0-569,-2-1 1,-4-7 0,0-1-1,0 9 569,0 4 0,-3 1-73,-13-9 1,-7-6 0,4 13 387,-2 4 504,1 6 1,-8-5 0,-5 15-446,-13 24 1,-5 17 0,5 12-338,19 7 1,5 11-1,3 5 1,-2-2-61,-8 3 1,-3 0-1,4 1 1,8 3-23,12 0 0,6 3 0,6-2 0,2-5 1595,8 19 0,1-23-1595,-9-41 0,5 3 0,-6-10 0</inkml:trace>
  <inkml:trace contextRef="#ctx0" brushRef="#br0" timeOffset="91111">5984 12886 29306,'15'-4'3461,"-14"1"-3461,44-3 0,-30 4 0,18-5 0,-15 7 0,16 0 0,-13 12 0,1-9 0,3 28 0,-8-8-1706,1 10-463,-5 0-446,-5-7 631,-4 0 152,0 13 1194,-2-11-689,-1 11 1602,-11-3 512,8-8 184,-23 23 831,21-28-721,-20 10 719,18-17-872,-3-8 597,2 2-135,35-27 143,-7 4-1354,22-11-179,-3 5 0,-8 5 0,6-4 0,-11 6 0,-5 1 0,0 1 0,-9 2 0,7-3-702,-14 6-3336,1-4 1578,-6 4-536,0-1 2459,-10 2 1,7 0 0,-6 1 0</inkml:trace>
  <inkml:trace contextRef="#ctx0" brushRef="#br0" timeOffset="91861">6055 13486 24629,'9'16'-6995,"-2"1"4963,4-2 1748,-5-5 217,15 10 790,-10-11-257,11 8 62,-7-8-1434,6 3 2338,-4-5 600,1 1-630,10 0 402,-6-2-205,19 2-298,-17-6 303,31 0-516,-27-2 83,19-11 309,-22 8-192,2-19-784,11 5-504,2-16 0,0 3 0,4-15 0,-13 1 0,-2-2 0,-6 1 0,-11 12-689,-2 0-157,-4 0 0,-2 0-638,1-11 626,-1 0 1,-4 1-608,-9-1 751,4-1 0,-3 1-745,-19-1 707,15 11 1,0 2-672,-16 0 800,4 2 228,-18-7 461,-7 0 349,-3 4 172,10 13 1,0 3 691,-2 2-452,10 4 1,0 2 1239,-15 3-480,13 2-16,-21 2-129,25 2-204,-6 11 143,4 3-1381,8 7 0,-22 18 0,24-15 0,-11 16 0,19-14 0,-3 17 0,6-8 0,4-1 0,1 0-1094,1 9 391,3 5 0,2 1-942,0 3 897,1-11 1,2-2-715,12 3-212,-10-2 720,20 15-334,-8-16 143,5 11 297,0-20 591,1 7-291,0-4 287,1-3 539,-3-8-81,-6-9 566,0-3 223,12 4 357,-9-7-285,13 3 414,-16-8 192,12 0-15,-14-2-59,6 0-79,-4 0-204,-4 0-1048,4 0-259,-7 0-419,1-6-9412,-5 5 9048,0-8 0,-9 8 1,-3-3-1</inkml:trace>
  <inkml:trace contextRef="#ctx0" brushRef="#br0" timeOffset="96537">7912 16379 29036,'25'-12'2505,"-3"-5"-2798,-4 7 668,-4-4-843,14-3 865,-12 8 381,23-7-341,-21 11-437,10-3 0,-17 8 0,3 0 0,-2 12-88,2-9-619,-4 18-1591,3 0 66,-6 6-228,1 1-118,-6-7 933,-2 5 139,-10-9 2470,8 10-1900,-16-9 3099,5 4-737,2-4 119,-5-2 529,15-8-1900,-6-5 2013,15 1-2374,1-4 1632,9 0-1427,10 0 601,0 0-72,2 0-371,7 0 1123,-8 0-1299,5 12 0,-10 2-106,-6 6-1362,-5 8-699,-6-11 107,-2 18 310,-3-14 197,-2 8 136,-18 6 1401,13-14-42,-25 11 1690,20-20 377,-21 4 773,15-9-295,-10 4-802,16-10-1685,-2 0 0,7-1 0,-2 0 0,4 0 0,10 0 0,-2 0 0,9 0 0,-9 0 0,0 0 0,2 0 0,1 0 0,2 0 0,4 0 0,-3 0 0,5 0 0,-6 0 0,5-9 0,0 6 0,-3-14 0,4 15 0,0-21 0,2 8 0,3-15 0,-5 8 0,-2 0 0,-6 6 0,3-8-92,-3 6-1051,2-17 515,-5 14-620,4-28 405,-6 13-271,1-7 151,-4 12-11,0-1 133,0 7 124,0-8 30,-10 9-554,1-20 475,-12 15 263,0-24-423,4 29 651,-3-6-144,-3 0 246,3 10 205,-7-7 729,-3 3-38,-3 1-37,-13-3 630,12 8-402,-1 5 302,2 3-36,8 5 5,-8-1 29,10 5-37,1 0-64,0 1-124,-18 0-50,14 10-831,-22-7-108,19 16 0,-7-9 0,9 8 0,3-4 0,-5 10 0,10-10 0,-14 13 0,18-12 0,-4 4 0,3 1 0,3-5 0,-2 6 0,6-8 0,0 2 0,0 4 0,1 3-809,2 0-123,1-1-20,4 2-306,1-5 69,0 6-9,0-7 177,0 1 145,0 0 288,7 19-463,2-13 75,0 13 329,3-16-10,12 40-70,-8-32 507,1 4 1,0-1-302,-4-15 463,17 21 324,-12-19 545,26 24-249,-16-22 57,13 9 565,-15-13-176,-3-3 52,-6-5-70,34 13 15,-26-12-86,32 12-42,-25-14-91,-5-1-52,6 1-75,-15-5 150,0 0-192,9 1-58,-7-2-125,14 0-434,-14-1 0,13-1 0,-7 0 0,14-8 0,-14 6 0,2-6 0,-14 1 0,0 5 0,7-10 0,1 0 0,1-1 0,3-8 0,-5 5 0,-1-1 0,-3 1 0,-6 4 0,-1-1 0,6-13 0,-6 8 0,7-16 0,-8 13 0,0-6-249,-2 9-581,-2 3 106,-2 5 78,1-5-4,-2 3-24,1-10 40,-3 9-84,1-18 92,-1 16-144,0-11 177,-9 12-347,7-1 211,-13-7 105,0-2-71,0 1 268,-15-9 389,17 18-45,-7-8 83,10 12 497,0 1-25,0 1 34,-3-2 142,3 3-15,-2-2-274,-1 1 157,3 2 40,-10-5-52,11 6-47,-5-2-65,8 4-2,1 1 206,2 0-427,-1 1 287,3 0-1538,-1 1-8749,-4 0 9153,-6 0 1,4 0-1,-2 0 1</inkml:trace>
  <inkml:trace contextRef="#ctx0" brushRef="#br0" timeOffset="107077">4295 16541 26967,'-12'30'-1487,"-3"-10"5930,13-19-2897,-4 7-1687,0-12-1017,4 19-2,-9-9 2293,7 5-1989,-3-3 1480,3-2-667,1-1-883,0-1 795,2-2 637,-1 1 598,1-2-1905,0 1 1134,0-2 0,0 1 1</inkml:trace>
  <inkml:trace contextRef="#ctx0" brushRef="#br0" timeOffset="109327">6150 14511 28406,'6'24'-485,"-12"2"1,-7-12 0</inkml:trace>
  <inkml:trace contextRef="#ctx0" brushRef="#br0" timeOffset="110844">11017 9396 24718,'6'16'-8741,"0"-3"6317,-4-12 4730,0-1-34,3 0-500,-3 0-338,7 0-450,-4 0-894,5 0 2298,-5-7-256,3 6-691,-1-6-1019,-1 7-422,3-4 601,-3 3-365,1-4-588,1 5-188,-5 0-5662,2 0 6054,-15 9 1,7-6 0,-7 6 0</inkml:trace>
  <inkml:trace contextRef="#ctx0" brushRef="#br0" timeOffset="111640">7705 17556 22067,'-18'31'0</inkml:trace>
  <inkml:trace contextRef="#ctx0" brushRef="#br1" timeOffset="2.39558E6">7369 8069 32767,'17'-13'0,"-2"3"0,-6 4 0,-2 0 0,-1 5 0,3-6 0,-2 5 0,3-4 0,1 2 0,1 0 0,4 0 0,-4 1 0,3 1 0,-2 1 0,4-3 0,-2 1 0,-2 0 0,7-2 0,-7 1 0,14-2 0,-13 2 0,18-2 0,-15 3 0,9-1 0,-11 2 0,5 0 0,-4 1 0,12 0 0,-12 1 0,19 0 0,-17 0 0,10 0 0,-13 0 0,0 0 0,7 0 0,3 0 0,0 0 0,7 0 0,-7 0 0,9 0 0,-8 0 0,14-7 0,-19 6 0,13-6 0,-6 3 0,-7 3 0,24-8 0,-22 7 0,13-3 0,-17 3 0,7 0 0,-6-1 0,13 1 0,-15 0 0,20-1 0,-19 3 0,10-1 0,-14 1 0,-1 0 0,7 0 0,1 0 0,0-1 0,3 1 0,-3-2 0,6-1 0,-5-1 0,-1-1 0,10-3 0,-11 4 0,20-5 0,-21 5 0,23-3 0,-20 3 0,11-1 0,-15 2 0,8-1 0,-5 2 0,14-1 0,-16 2 0,27-2 0,-25 2 0,23 0 0,-21 1 0,7 0 0,-8 0 0,5 0 0,-7 0 0,6 0 0,-7 0 0,-2 0 0,3 0 0,-7 0 0,13 0 0,-15 0 0,16 0 0,-13 0 0,8 0 0,4 0 0,-10 0 0,17 0 0,-16 0 0,22 0 0,-18 0 0,12 0 0,-7 0 0,2 0 0,10 0 0,-8 0 0,17 0 0,-22 0 0,13 0 0,-17 0 0,0-8 0,0 6 0,22-10 0,-15 11 0,27-4 0,-16 5 0,-1 0 0,-1 0 0,-11 0 0,0 0 0,26 0 0,-18 0 0,30 6 0,-33-5 0,8 5 0,0-6 0,-10 0 0,20 0 0,-20 0 0,19 0 0,-10 0 0,-2 0 0,18 0 0,-28 0 0,16 0 0,-20 0 0,0 0 0,0 0 0,19-6 0,-15 5 0,25-5 0,-16 6 0,11 0 0,-10 0 0,-1 0 0,10 7 0,-17-5 0,27 6 0,-31-8 0,18 0 0,-10 0 0,9 0 0,-10 0 0,-3 0 0,-11 0 0,10 0 0,2 0 0,12 0 0,-9 0 0,30 0 0,-33 0 0,32 0 0,-37 0 0,25 0 0,-23 0 0,6 2 0,2 0 0,-8 0 0,31 3 0,-38-5 0,22 2 0,-21 1 0,27 4 0,-17-3 0,14 3 0,-14-2 0,5 2 0,-7-1 0,8 3 0,-9-3 0,-2 0 0,7-1 0,-11-2 0,17 1 0,-21-2 0,18 0 0,-17 0 0,10 0 0,-13-1 0,9 0 0,-5-1 0,15 1 0,-13 0 0,7 0 0,11 2 0,-6 1 0,7 1 0,-13 1 0,-11-2 0,9 3 0,5 1 0,10 3 0,-6-1 0,0 0 0,2 2 0,-8-4 0,7 3 0,0 1-1,-8-3-114,28 8 52,-28-8 27,14 2 81,-22-7 125,8-1-170,-7-2 0,7 0 0,-10-1 0,1 0 0,18 0 0,-14 0 0,22-9 0,-23 7 0,15-12 0,-16 12 0,6-10 0,-10 10 0,7-9 0,1 5 0,9-5 0,-7 4 0,17-2 0,-22 6 0,16 1 0,-20 0 0,2 2 0,0 0 0,16 0 0,-12 0 0,10 0 0,-16 0 0,6 0 0,2 0 0,-1 0 0,0 0 0,7 0 0,-12-5 0,18 3 0,-21-10 0,17 4 0,-17-2 0,8 1 0,-7 2 0,3 1 0,4-1 0,-3 4 0,11 0 0,-15 2 0,10 0 0,-7 0 0,-6 0 0,20 0 0,-17 1 0,20 0 0,-14 0 0,2 0 0,1 0 0,-12 0 0,14 0 0,-16 0 0,13 0 0,-15 0 0,4 0 0,-4 0 0,-1 0 0,1-5 0,-2 4 0,3-3 0,-1 4 0,-2-3 0,1 1 0,-2-1 0,2 1 0,-1-1 0,-2 1 0,7-3 0,-8 3 0,3-1 0,-5 2 0,0-1 0,0 1 0,0 0 0,-1 0 0,-1 0 0,0 1 0,-1 0 0,0 0 0,1 0 0,2 0 0,0 0 0,2 0 0,-1 0 0,2 0 0,3 0 0,3 0 0,-2 0 0,-1 0 0,-1 0 0,-2 0 0,1 0 0,-1 0 0,-3 0 0,3 0 0,-3 0 0,0 0 0,-1 0 0,0 0 0,0 0 0,-1 0 0,4 0 0,-3 0 0,3 0 0,-3 0-133,1 0-9698,-2 0 8761,0 6 0,-1-5 0,-1 6 0</inkml:trace>
  <inkml:trace contextRef="#ctx0" brushRef="#br1" timeOffset="2.40876E6">13094 7686 22020,'5'26'-5027,"3"-6"2425,2-3 2377,0-6 1014,-2-2 345,-2 1-872,2-1 226,-3-2-1934,0 0 2193,-3-3 1978,-2-3-3013,1-8 353,-9 5 1304,6-13-1293,-18 14 1462,10-17-1585,-13 9 1076,-8-18-172,-5 0 174,1 0-946,9 4 0,3 0-1068,1-1 1190,-11-14-1631,21 18 1429,1 0-1179,3-2 539,0-23-38,5 14 399,1-30 283,16 30 948,4-22-216,10 22 1183,0-10-167,-2 11 448,1 0-417,18-12 97,-10 10-992,-3 6 1,0 0-894,7-4 0,2 2 0,2 1 0,2-1 0,-10 9 0,1-1 0,23-5 0,-27 13 0,1 0 0,11-4 0,0 1 0,-10 4 0,1 1 0,23-7 0,-1 1 0,5-1 0,-11 3 0,-1 0 0,7 0 0,1-1 0,3 1 0,-6 0 0,2 1 0,-21 4 0,1 1 0,8-2 0,5-1 0,-3 2 0,1 0 0,0 1 0,14-1 0,0 0 0,-12 2 0,-3 1 0,-2 1 0,0 1 0,11-1 0,-1 1 0,-20 1 0,0 1 0,30-1 0,-2 0 0,-6 2 0,8 4 0,0 3 0,-6 7 0,-7-9 0,-3 3 0,-10 13 0,15-6 0,-1 11 0,-2-5 0,-15-3 0,-2 0-79,2 2-690,18 10 112,-13-6-75,-10-6 628,-1 2 0,-1 0-634,0 2 106,21 20-97,-23-11-111,4 10-72,-4 2-98,-7-8-218,1 10 72,-9-17-136,9 34 170,-11-28 685,-2 0 1,-1-1-1,-3 0 262,0 22 336,-13-10 646,7 1-190,-15 8 657,-4-8 242,0-1-122,-8-2 188,12-13-286,-2 1-664,0-3 1,-1 1 306,-6 7-393,-1-1 1,0 0 260,-2-3-491,-5 3 1,0-1-112,-4 1-205,8-7 0,0-1 0,-4 1 0,-17 11 0,10-10 0,3-6 0,-1 0 0,-10 2 0,10-9 0,-6 0 0,3-1 0,6-3 0,-1-1 0,-23 6 0,0-1 0,22-8 0,2-1 0,-2 1 0,-1-1 0,-17 2 0,-2 0 0,-2 0 0,1 0 0,1 0 0,-1-1 0,-5 2 0,2 0 0,17-3 0,2 0 0,-1 0 0,1 0 0,4-1 0,2-1 0,-17 1 0,-5-2 0,14-2 0,-1 0 0,8 0 0,0-1 0,-13 0 0,-3 0 0,-6-5 0,-4-1 0,18 2 0,-2 0 0,-1 0 0,-12-3 0,-3 0 0,3 0 0,11 3 0,1 1 0,2-1 0,-19-3 0,5 1 0,21 5 0,1 0 0,-7-4 0,1 0 0,-19 4 0,18 0 0,3-2 0,1 0 0,-17 0 0,32-4 0,-2 1 0,11-6 0,7 0-240,0-15-3114,8-3 987,1-1-1999,1-25 1327,1 27-3232,0-33 2041,0 37 2209,7-25 2091,-5 32 1,5-8 0,-7 15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15:25.697"/>
    </inkml:context>
    <inkml:brush xml:id="br0">
      <inkml:brushProperty name="width" value="0.05292" units="cm"/>
      <inkml:brushProperty name="height" value="0.05292" units="cm"/>
      <inkml:brushProperty name="color" value="#FF0000"/>
    </inkml:brush>
  </inkml:definitions>
  <inkml:trace contextRef="#ctx0" brushRef="#br0">6200 2349 32767,'-15'-17'-4965,"4"4"2645,9 1 797,2 4 1025,-1-4 88,1 1 315,9-1 1201,-7 6-1931,15 2 2954,-6 4-109,5-1-2,12 1-206,-10 0-261,19 8-1551,-16-6 0,27 19 0,-22-18 0,24 15 0,-15-13 0,24 3 0,-19-4 0,-3-2 0,-1-1 0,-2-1 0,31 0 0,-33-8 0,20 6 0,-23-13 0,7 13 0,-13-12 0,7 5 0,-3-5 0,6-2 0,-13 5 0,5-3 0,-13 6 0,4-1 0,-6 0 0,2 0 0,-1 0 0,-1 0 0,-1 2 0,-2 2 0,1 0 0,-1 1 0,-1 2 0,0 2 0,10-1 0,-4 1 0,11 11 0,-8-1 0,10 11 0,-7-12 0,5 6 0,-6-13-242,0 10-1016,10-7 1027,-7 1 495,14-3 831,-14-3-723,19 0-372,-20 0 0,22-9 0,-25-2 0,8 1 0,-8-7 0,2 2 0,3-4 0,-4 0 0,-2 6 0,5 1 0,-7 6 0,14-2 0,-13 7 0,25 13 0,-16-9 0,26 28 0,-10-12 0,13 15 0,0-8 0,-12-7 0,6-4 0,-23-9 0,32 2 0,-30-7 0,19 3 0,-27-4 0,1-10 0,-6 0 0,0-10 0,-3 2 0,0 9 0,2-7 0,-3 9 0,8-3 0,-5 4 0,13 5 0,-9 1 0,14 11 0,-1-1 0,1 10 0,16-5 0,-23-7 0,23 1 0,-25-8 0,5 3 0,3-4 0,-11 0 0,11-9 0,-13 0 0,2-9 0,-4 3 0,-4 7 0,-2-6 0,-1 8 0,-2-2 0,1 0 0,-2 7 0,-1-2 0,-2 3 0,3 0 0,-2 0 0,5 0 0,2 0 0,1 7 0,11-5 0,-9 5 0,9-7 0,-11 0 0,3 0 0,1 0 0,-3 0 0,5 0 0,-7 0 0,0-5 0,-4 3 0,-1-3 0,-1 5 0,-1 6 0,-1 0 0,0 7-857,0-6-739,0 0-401,0-5 1224,0-1 1,0 0 0</inkml:trace>
  <inkml:trace contextRef="#ctx0" brushRef="#br0" timeOffset="1900">13201 2278 31555,'19'-9'1212,"-5"3"-1212,-7 6 0,-4 0 0,2 0 0,-1-5 0,-1 3 0,0-3 0,-1 5 0,0 0 0,1 0 0,1 0 0,-1 0 0,5 0 0,-1 0 0,6 0 0,3 0 0,-2 0 0,10 0 0,-2 0 0,1 0 0,-1 5 0,5-4 0,-4 7-701,5-7 551,0 6-421,-13-5 321,6 2-129,0-1 88,-7-2 381,12 2-240,-10-1 599,4-1-552,-4 0 397,-3 0-315,-3-1 400,4 0-133,-3 1-202,3-1 129,-5 1-401,2 0 172,3 1-296,6 2-7,1 0-263,-3 0 56,-6 0-61,-6-3-197,1 1 533,2-2 5,1 1 405,0-1-29,7 0 352,-7 0-101,6-8 841,-6 6-392,-1-5-214,2 7-340,5 0-175,4 0-151,-2 0 90,0 0 0,-2 0-975,-3 7-735,26 0 1183,-20 5-610,18-4 715,-25-4-194,12 3 99,-11-5 315,6 3-215,-3-2 1061,-3 1-771,14 3 758,-12-3-858,14 3 385,-10-4-61,10 0 34,-10-2 282,11-1 122,-18-8 332,13 6-209,-14-6 229,18-3 214,-16 8-888,13-8 542,-13 11-572,2 0-183,-3 0-402,-1 9-1013,-3-7 459,1 7-1563,-2-3 713,-2-5 165,3 5 459,-3-6 1092,4 0 90,-4 0 1262,4 2-1241,-3-1 1354,1 1-808,-2 0-416,3 0 572,1 1-1432,1 1-100,-2 0-28,-2 0 212,-2-1-452,1 1 557,-1-1-528,3 2 263,-3-3 258,5 2 559,-4-4 547,3 3-28,-2-3 700,1 1-353,4-1 390,2 2-380,1 0 14,1 2-698,-5 2-796,3 3-122,-4-2-609,-1 2 108,-2-4-153,3 3 209,-2-2 62,4 2 356,-5-3 367,7 2 584,-6-4 255,4 1 357,-5-2 181,1-2 165,5 1-45,0 0 109,3-1-62,2 0-222,-2 0-96,-2 0-259,-1 0-262,-5 0-334,-1 0 51,4 0-45,-4 0-30,5 0 7,-6 0 0,3 0-90,-3 0-180,1 0 0,-4 0-179,1 0-1260,-2 0 1709,1 0 0,0 0 0</inkml:trace>
  <inkml:trace contextRef="#ctx0" brushRef="#br0" timeOffset="4086">6223 2315 28676,'-14'-5'-1426,"0"6"2468,11-8-4962,-2 2 3040,1 4 1197,-5-13-1452,4 9 639,-8-12-1346,8 9 678,-9-13-748,8 9 2220,-8-12-1026,5 7-736,-6-10 1231,6 10-308,-6-14 174,8 17 101,-4-14 35,5 13 229,-6-16-162,6 13 99,-4-10 376,3 7-435,1-3 366,-1-5-105,2 6 247,1-4 26,1 5 20,0 2-30,1-2 150,2 11-168,0-12 114,0 12 44,0-13-249,0 11 16,7-11 545,-5 9-341,13-6 817,-9-6-750,7 9 658,-4-8-421,7 1 366,-8 10-204,6-8-518,-5 11 589,2 0-801,1 0 656,12-9-336,-8 9 546,16-10-221,-16 13 195,13-5-787,-11 6-310,6-2 0,-6 2 0,1 1 0,1 0 0,8-2 0,3 0 0,0 1 0,14-3 0,-21 6 0,13-2 0,-17 4 0,1 1 0,1-1 0,20 0 0,-14 2 0,25-1 0,-27 2 0,27 0 0,-26 0 0,15 0 0,-1 7 0,-15-5 0,25 4 0,-28-6 0,8 0 0,0 4 0,-7-3 0,7 5 0,1-3 0,2 2 0,9 1 0,-10-2 0,4 1 0,-8 0 0,1-1 0,-2 0 0,-8-2 0,0 1 0,16 1 0,-14-1 0,21 2 0,-23-3 0,21 2 0,-21-3 0,12 3 0,-3 0 0,-11 0 0,10 2 0,-14-2-29,1 1-415,18 7-33,-14-5-45,26 10-6,-28-10 118,15 5 115,-11-6 110,14 5 210,5-1 50,-10-1 79,9 0 76,-26-7 219,8 3-212,-12-4 228,0 0-160,0 1-78,0 0-127,-2 0-117,1 3-557,-4-1-475,5 5-287,-5-3-149,10 12 157,-8-8-327,6 7 84,-4-3 143,2-1 647,2 4 486,-2-5 181,0-1 200,-4-3-2,4 3 290,1 4-310,-1 0 138,3 7-323,-8-10-307,4 11-143,-7-8 341,2 15 101,-3-8 170,0 8 219,-1-7 83,0 23 87,0-17 385,0 23-90,0-30-358,-8 6 323,6-4-366,-13-6 1075,14 3-1342,-19-1 1481,5-2-513,-16 2 548,6-6 66,-1-5-1485,5-6 190,-11 0-1654,6-2-1746,-16-1-725,18 0 3834,-5 0 0,18 0 0,1 0 0</inkml:trace>
  <inkml:trace contextRef="#ctx0" brushRef="#br0" timeOffset="5329">11120 2258 24449,'-18'14'2255,"0"-2"-1435,9-9 139,-2-1-88,0 0-688,-8 0-280,4-2 131,-4 0 56,5 0-24,-12-9-897,9 7 207,-15-14-663,16 4-324,-19-18 73,17 7-336,-10-9 224,8 6-146,5 6 633,-9-21-607,14 20 470,-4-17 246,10 7 1086,0-12 237,3 9 168,11-8 412,3 22 842,21-19 258,-10 20-580,3-1 1,2 1 1368,13-3-1406,-8 5 0,0 1 1204,15-6-1232,-16 8 1,2 0-183,25-7-1122,2 0 0,-1 3 0,-18 6 0,1 1 0,-4 1 0,0-1 0,13-2 0,-4 1 0,-1 1 0,-2 0 0,1 0 0,0 1 0,3 1 0,-11 2 0,0 0 0,21 1 0,6 1 0,-24 3 0,0 0 0,22 1 0,-25 1 0,0 0 0,19 0 0,2 0 0,-9 9 0,-16-7 0,-1 7 0,27 4 0,-21-9-155,-6 8 1,2 2-602,14 5 51,-7 4-159,-2 0 197,-14-4-373,0 2 221,-1-1 48,11 12-226,-19-15 322,11 9-80,-15-11 156,1 1-12,0 1 125,3 10-117,-4-6-30,1 8-182,-3 2-199,-6-7 386,-1 31 398,-4-27 190,-13 17 617,1-19 538,-24 8 750,9-7-742,-1-6 1,-5 1 249,-10-2 0,-3-1 11,7-3 1,0 0-140,-13 2 0,0-2-1141,19-8 0,-2-2-104,-20 3 0,-2-1 0,12-3 0,-1-1 0,-15 1 0,-4-1 0,18-3 0,-1 0 0,-1-2 0,-2-1 0,0-2 0,-3 1 0,-11-1 0,-3 0 0,4-1 0,13-3 0,2 0 0,0-1 0,-4 1 0,-1 0 0,5 0 0,-2-3 0,3 1 0,1 4 0,1 0 0,7 1 0,5 0-83,1 4-440,-4-3-400,25 4-169,-1 0-396,10 0-4614,1 8 5804,0 2 0,1 7 0,0-2 0</inkml:trace>
  <inkml:trace contextRef="#ctx0" brushRef="#br0" timeOffset="7105">6751 740 32767,'1'-24'-5822,"4"-2"4701,-21 3-886,7 3 142,-10-5 1280,1 5 358,0-1 42,-13-5-1191,12 13 1675,-11-5-188,4 10 1162,-8 3 844,0 13 106,-6 18-149,14 15-911,1 17-599,9-12-481,9-10 1,0-1-181,1 2-180,2-2 1,2-1-959,10-4-1288,2 5 174,0-21 981,5-7 1359,2-5 813,7-15 973,1 10-211,-2-19-126,7 10 1355,-9-8-825,20 4-991,-26 3-979,8 6 0,-11 3 0,-3 4 0,2 0 0,0 0 0,1 10 0,4 2-711,-3 0-721,7 12-779,-10-21 911,6 15-347,-8-17 1395,0 6-1084,1-6 2252,6 1-321,-4-11-1259,8 7 1585,-6-15-1555,-2 14 1828,0-12-3087,-5 13 2954,4-10-2036,-4 10 522,4-8-247,0 5 986,0-3 236,0 1-356,0 1 1057,-3 2-742,-1 2 1091,1-1-255,-3 2-112,0 0-804,0 0 974,0 1-1267,1 0-86,1 0-228,-1 0-430,3-9-201,-3 0-398,1-2 215,-1-5-394,2-4 517,-3 0-414,4-20 104,-5 21-18,1-14 133,-3 16 386,0 3-124,-1 4 1390,0 7-900,0 14 325,0 5 76,0 9 466,8 1-450,2 22-359,11-13 118,-10 2 0,0 2-294,10 3 163,-3 6 1,0 2-394,2 2 326,-4-13 1,0 1 1,-2-6 1,-1-4 267,3 7-169,12 22 114,-17-40-666,5 7 506,-8-17 164,1 0-4407,-6-7 4181,-2-13-272,0-5 46,-12-8 583,0-17 0,-16-6 1,14 16-1,0-1 1</inkml:trace>
  <inkml:trace contextRef="#ctx0" brushRef="#br0" timeOffset="7437">7002 657 25978,'-2'-19'-3934,"1"0"2205,1 13 1706,0-2 63,9 2 2514,2 0-319,0 1-376,16 1-1212,2 3 1578,17 1-272,4 8-991,-14-6-962,6 17 0,-11-2 0,-1 3-706,6 17-869,-21-17 36,6 28-667,-17-24 695,-1 12-114,-15-8 1623,-4-6 729,-7 6 166,-1-9 746,4-2 128,-15 5 582,-3-4-560,-2-2-1789,-16-8 0,29-7-54,-12-13-3994,24 9 1587,-1-22-1226,6 9-1329,1-15 4503,6-1 1,13 6 0,3 1 0</inkml:trace>
  <inkml:trace contextRef="#ctx0" brushRef="#br0" timeOffset="8454">7304 605 24269,'24'-2'3433,"5"0"-2473,-13 2-147,7 0 1960,3 18-3784,-9-13 1684,15 29-1898,-11-16 22,0 9-303,5 6-276,-6-2 38,6 10-146,-8-6 1132,4 17-1018,-12-26 1140,2 15 32,-8-16 562,-2-8 98,-1 6 147,-1-15 91,-9 0 1808,0-19-1640,-2-5-230,-1-8-373,11-9 386,-5 3-390,6-1 269,7-6 255,5 1-1450,5-1 1986,9-6 439,-10 21 423,13-5-96,-16 18 652,12-3-174,-10 10-1095,10-1-1064,-11 13 0,9-1 0,-15 3-485,7 1-913,-4-7 55,0 2-428,0-1 284,-3-6 1201,4 5 552,1-5 374,-1 1 817,5-2-59,-9-8-468,4 7 580,-6-17-1289,-2 16 127,0-16-446,-3 2-1355,0 1 364,-1-4-597,-11 4-157,-12-2 295,-6 0 1484,-2 3-1124,8 8 1810,8 4 608,-5 1 167,1 11 865,1-8 121,0 44-1837,11-27-281,0 41-732,16-24-894,4 8-390,-1-11-335,30 10-34,-25-23 1382,19 3 1,3-3 685,-9-7 284,25 8 406,-32-18 1187,-1-2 200,14-1 239,-14-9-600,18-4-736,-15-11-928,6-3 0,-8 4 0,4-11 0,-7 2-71,0-1-612,6-9-523,-4 7 736,-2 6 0,1-1 983,3-5-639,10-13 344,-25 36-153,0-2 54,-17 20 673,-2 3-154,-9 18-582,-2 2 88,10 2-650,-6-4 437,16-12-906,-3-1 395,4-3-1215,12-1 475,7 5 368,4-7 746,4 5 287,5-5-38,-7-3 1100,11 2 1,16 1 342,-18-2 56,17 3-97,-17-1-1445,-5 2 0,-1 2 0,-11 0 0,-10 5-1053,-4-3-698,-1 5 290,-13-2 505,-9 8 488,-19 4-706,-14 8 278,5-10-2537,-2-6 3755,-4-10 16,12-7 229,-12 0-522,18-17 0,-1 10 0,1-10 1</inkml:trace>
  <inkml:trace contextRef="#ctx0" brushRef="#br0" timeOffset="8965">7542 222 32767,'36'10'-2269,"4"13"-2207,-11-1 775,14 16 32,-18-17 794,10 9 2705,-10-6 0,14 18 1,4 4-1</inkml:trace>
  <inkml:trace contextRef="#ctx0" brushRef="#br0" timeOffset="12689">18272 1418 31914,'0'25'-5126,"0"-2"3807,0-7 1244,0 13-24,9 21-363,3 4 118,-4-12 1,1-1-102,7 7-579,-11-6 0,-1-2 847,2-3-138,-3 19 222,-3-27-87,0 0 95,0 16 211,0-14-70,0 5-54,0-21-4772,6-11 1541,-4-14 1859,9-8 753,-9-10 628,2-20 0,-4-6 1,0 17-1,0 0 0</inkml:trace>
  <inkml:trace contextRef="#ctx0" brushRef="#br0" timeOffset="13020">18164 1315 28946,'34'-7'2128,"23"2"-1975,-24 5 130,13-1 0,3 2-390,-14 3 0,-1 1-17,19 0 1,-1 1 19,-18-2 0,-1 2 70,14 13 1,-4 1-448,0-3 69,-11 3 0,-4 2-689,-4 1-82,-7 2 220,-4 30-770,-6-18 119,-17 22 942,-14-7 776,-8-14 192,-3 2 0,-2-1 784,-6-1-1158,1-5 1,-2-3 1274,-12-5 425,1-4-156,8-11-1208,18-8-1089,4-1-3468,-7-1 3782,16 0 225,-3 0 0,17-10 1,1-3-1</inkml:trace>
  <inkml:trace contextRef="#ctx0" brushRef="#br0" timeOffset="13302">19019 1486 26967,'19'-2'3540,"-2"0"-1280,-11 2-2260,3 10-847,0 9-1603,1 5 950,3 17 146,-2 0-690,-1 2-222,0 3 51,-6-11 480,-1 1 1623,-1-3 0,0 1 638,-1 10-219,0-3 1,0-1-57,-1-3-612,0 24-12,0-34-295,0 8-5849,0-25 3612,0-15 2092,0-12 827,0-10 1,0-24 0,0-1 0</inkml:trace>
  <inkml:trace contextRef="#ctx0" brushRef="#br0" timeOffset="13536">19065 1381 28496,'0'-16'-2877,"6"2"3540,0 10 2525,5 0-997,0 1-1085,0 0-1106,11-2 0,9 0 0,2-1 0,26-3 0,-28 4 0,28-4 0,-25 6 0,11 0-433,-18 1-3838,-1 2-932,-21 9 4863,-10 4 0,2-2 1,-7-1-1</inkml:trace>
  <inkml:trace contextRef="#ctx0" brushRef="#br0" timeOffset="13719">19133 1591 26697,'-12'17'-1279,"2"-4"1609,8-3-1499,1-3 363,13 1 531,-9-3-699,24-3 1682,-5 0-859,9-1 458,2-1 123,-6 0-256,-1-10 1249,21-1-2907,-8-2 2557,16-2-1487,-23 13-320,-5-11 809,-7 12 54,1-9 1,11 3 0,4-4 0</inkml:trace>
  <inkml:trace contextRef="#ctx0" brushRef="#br0" timeOffset="14019">19914 1304 29486,'-39'5'2269,"5"10"-1257,16-4-1012,-16 25 0,15-16-327,-10 17-162,18-21-45,6 9-672,1-9-144,14 2-1184,7 3 304,15-2 1307,8 8-139,-4-5 752,-3 0 0,1 1-173,-3-2 829,0 3 0,-4 0-292,-11-4 369,0 23-940,-13-20-611,-22 24 208,4-25 606,-31 16-1101,6-12 1131,-2-2-1051,5-11 1,-1-2 1678,-4-1 1,-8-2 0,-4 0 0,12-4 0,0 0-1</inkml:trace>
  <inkml:trace contextRef="#ctx0" brushRef="#br0" timeOffset="14786">18070 2497 22470,'17'12'-3382,"-2"-1"2137,-12-10 2017,0 2-1447,1-1 755,-3-1-78,2 1-149,-2-1 133,1 0 116,0 0 773,1-1-368,1 1 1128,4-1-398,3 0 26,1 0 216,6 0-565,-6 0 459,18-11-5,-12-1-719,21-14-172,-19 5-562,8-3 173,14-21-227,-21 20-60,19-24-56,-28 32-726,-2 0 667,-6 21-1103,-11 42 402,5-5 424,-3 4 1,1 1-342,4 6 282,5-6 1,2 3-125,4-8 0,1-1-43,-1-1 0,1 2-34,10 13 1,0-4 118,-3-3 228,-2-7 0,1-3-255,-3-10-297,3 2 386,-3-13 464,-6-6 25,2-2-841,-7-6-639,-1-11 440,-2-22 1372,-1 0-114,-10-16 0,7 10 1,-7-2-1</inkml:trace>
  <inkml:trace contextRef="#ctx0" brushRef="#br0" timeOffset="15059">18425 2252 28226,'33'-9'3044,"3"11"-4026,-11 6-402,15 11 145,-15-5 684,27 12 177,-26-10 559,19 16-862,-29-15-706,3 7 57,-10 13 7,-5-12 392,-14 27 670,-8-20 401,-19 8 407,6-14 247,-3-7-392,9-9 1272,-10-4-161,8-2-1875,-16-2 59,20-2-2707,-11-9 2918,19 7 0,-1-6 1,11 8-1</inkml:trace>
  <inkml:trace contextRef="#ctx0" brushRef="#br0" timeOffset="15589">18875 2340 7720,'0'14'0</inkml:trace>
  <inkml:trace contextRef="#ctx0" brushRef="#br0" timeOffset="16003">18099 2123 21750,'-21'10'4041,"1"-1"-2250,12 1-1090,-10 6-594,6 3-517,-8 2 611,8-6-116,-2 3 548,0 2-591,-17 26-703,11-14 942,2 1 0,1 1-567,3 3 71,-2 27-778,11-22-62,2 10-43,3-13-133,9-1-673,9 14-122,4-13 479,-2-9 0,2 0-667,7 2-1543,14 7 516,7-10 2228,9-5 1245,-20-12 1,1-3 0,23 2-1,-4-8 1</inkml:trace>
  <inkml:trace contextRef="#ctx0" brushRef="#br0" timeOffset="18202">19082 2501 24539,'5'-42'-4725,"0"6"3150,-5 22 362,0-13 647,-8 9-686,6-13 928,-15 17 610,6-7-2299,-6 12 2625,0-2-160,-6 8 1111,-12 15 862,5 0-1021,5 13 1,3 5 78,4 4-704,-9 23 655,17-23-1345,2 0-143,1 11-970,5-14-1051,0 6 269,2-16 626,12 0-338,2-8 661,15-2 994,-7-8 261,3-15 1088,3-6-171,2-14-174,12-11 532,-16 14 405,14-11 24,-21 41-1389,4 1-420,-12 12-2423,-1 19-408,-3-19 525,7 14-62,-7-17 266,2-4 770,1-7 1187,-3 0-57,2 0 1341,-2 0 48,-1 0-78,5-26-527,-6 10-393,2-22-1017,-4 16-1276,-1-1 306,3-10 144,-2-1-12,2 3 604,4 1 875,-3 21 1080,3-2 187,3 21-1222,-5 6-820,5 7 301,-6 4 260,3 10-284,0 13-163,0 6-619,-3-12-344,-3-15 1828,-2-18 507,-1-5-704,1-1 39,1-15 450,4-14 19,-2 1-484,8-20-515,-4 20 781,12-23-1730,-8 23 1667,17-22-293,-15 28 606,13-12 154,-13 16-118,5-1 466,8-1 205,-10 6 140,20-5 195,-22 11-88,5 0 346,-11 3-9,-6 11-3508,0 2 459,-2 8-602,-1 6 127,-8 2 81,6 1-292,-6 1 525,8-9-330,0 7 2197,0-7-187,0 9-359,0-15 35,19 6-671,-9-13 569,17 1 413,-14-7 459,2-1 285,9 0 10,-5-1 142,6 0 49,-7-1-404,5 0-93,0-8 391,4-12-520,-1-12-724,-8 4-94,-2 1-61,-1 7 133,-7 9 373,8-4 198,-9 13-237,5 10-1415,-5 4-645,3-1 748,-5 9-377,2-17 1055,0 18-1491,3-10 215,-1 8-1071,7-6 2465,-7-6 1072,6-3 297,3-13 1512,-6 6-1518,10-17 1141,-12 17-65,8-28-721,-11 20-891,4-21-433,-9 14-1201,-1-1-1080,-9 0-533,-6 9 1377,-25-6 39,8 10 1391,-23-1 22,24 6 483,-2 11 1,1 2 1336,4-6-179,-20 36 292,35-29-1328,0 15-1043,9-16-687,2-1-985,9-1-530,-6-4-1494,15 2 1963,-2-7-474,23 0 2106,-9-12 1602,32-2 125,-21-13 563,17-4 1612,-21 8-387,5-6-1382,-23 20 1150,6-1-1650,-17 9-935,-2 10-2475,-3 6 783,-2 5-249,2 25-434,0-20 171,3 17-628,-1-22-83,2 0 387,4 4 2121,4-2-115,0-2-153,6-1 463,-4-11 260,6-2 506,-5-5 417,-1-2-62,-5-14 292,5-1 25,-5-9-1212,8-6-129,-8 9-784,10-29 186,-10 22-366,5-17-209,-9 21 466,0 3-387,-3-3 995,-1 7 500,-1 4-911,-2 20-340,0 11 63,0 6 54,0 2-98,0 2 123,0-6 78,0 5 166,10-11-318,1 6-39,9-9 904,-3 1-250,-1-9 775,-5-5 384,-1 0 0,-3 0-720,4-21 430,-4 16 828,5-39-1942,-9 29 144,1-20-777,-2 6-619,-1 6-16,0-4 33,-1 10 651,2 4-313,0 3 1455,5 5 1214,-3 2 540,8 13-1954,-1 20-844,1-2 29,5 25-40,-6-24-200,15 27-47,-13-30-1434,11 18-145,-14-28 2111,2 1 768,-2-9 451,-4-4-322,4-10 1925,-4-10-1514,3-12 165,-3 2-259,0-2 4,8-11 200,-4 14-488,13-21 2,-10 28-1027,15-10 1434,-15 18 600,9 0 252,-12 8-427,-3 12-2066,-2-1-650,-4 11 304,-1-2-124,0-2-379,0 11-348,0-12-298,0 9 323,0-11 1956,0 0 537,22 9-468,-10-8-130,24 14 717,-22-15-58,8 16-796,-11-15-25,-1 9-846,-6-5-808,-14-2 954,0 5-2170,-18-11 3242,8-2 0,2-21 1,11-3-1</inkml:trace>
  <inkml:trace contextRef="#ctx0" brushRef="#br0" timeOffset="18936">21460 2631 23549,'27'6'1094,"-2"-5"-382,-8 5-1194,-1-6 1225,1 0-68,2 0-180,7 0-57,-6-11 369,1 8 54,-7-17-1046,0 10 1193,-1-9-1453,5-12-112,-8 12-139,1-15-249,-9 20-874,-12-4-428,-4 9 1540,1 1 239,-25 16 1558,25-6 362,-26 35-514,26-18-652,3 19 0,2 3-63,3-4 186,1 0 0,1 0-680,3-3-501,13 3-1940,11-9 321,14-14 1351,-2-6 606,17-19 1826,-25 8-556,29-19 624,-31 7-8,27-18 994,-28 8-896,13-3-728,-17 8-369,-3 2-798,0-1 249,-9 7-724,-3 6 789,-4 3-466,0 2 1482,0 1-156,2 13-2542,-2-10 334,6 32-468,-3-23-82,3 23 128,-4-26 66,2 9-1043,-3-13 151,1 3 2555,-3-4-768,1-4 2579,-1 0-74,1-12-1340,-1-3-242,0-8 461,1-9-158,0 10 524,2-10 13,2 2-1657,0 6 80,14-15 1614,-9 22 1020,14-3 406,-13 16-24,6 14-1804,-6-7 469,1 20-1841,-4-20 907,3 32-2010,1-17-1512,9 21-312,-7-24 700,6 4 1410,-9-14-94,3 1 511,1 0 1322,-3-5 0,13 1 0,-2-2 0</inkml:trace>
  <inkml:trace contextRef="#ctx0" brushRef="#br0" timeOffset="19553">22981 2381 22380,'21'0'2159,"-1"0"-1440,-6 0 450,-1 0-719,4 0-90,-5 0-90,3 0 90,-7 0-180,-2-6 101,-1 5 393,0-12-1433,-2 11 1613,2-14-1680,-3 10 142,4-12-110,-3 11 216,4-3 290,0 5 25,-2 1 226,1 1 109,-6-6-558,-5 6 498,3-14-728,-8 10 562,5-2-1159,-3 4 258,0 20 599,2 7-478,-2 26 1519,4-4-684,-1 9 304,4-18 0,0 0-406,0 22 705,1-17 0,0 0-859,9 20-809,-7 0 800,7-19 0,1 3 75,-9-3 1,0-1 68,8 0 0,1 0-143,-7 0 0,1-3-144,11 11-450,-9-3 156,4-14-284,-7-16-111,3-3-2408,-2-5 1054,-1-3 891,-2-28 1243,1 8 429,-11-34 1,-1 21 0,-9-10 0</inkml:trace>
  <inkml:trace contextRef="#ctx0" brushRef="#br0" timeOffset="19853">23012 2421 26607,'29'-2'2346,"5"-1"-1989,-8 13-1778,2-8 1303,8 14-730,-3-9 779,9 8-247,-9-4-65,-1 1-63,1 8-574,-14-6 956,7 15-1132,-21-13-130,-1 9-132,-18-10 1967,10 3-1092,-25-6 1818,-7 9-6,1-8-176,-21 10 677,29-15-1155,-21 4 684,26-9-2104,-9 0 61,17-3-1183,6-10 1333,1-3 0,6-8 1,1 2-1</inkml:trace>
  <inkml:trace contextRef="#ctx0" brushRef="#br0" timeOffset="20341">23376 2411 25258,'29'0'1812,"-2"-1"-437,-9 11-2797,4 6 406,-5 6-352,2 3 1012,-4 4-790,-1 4-966,-1 8-26,-4-4 174,-6-11 1105,-1-6 333,-2-9 728,0-2-3456,0 0 3442,0-25 148,0 5-270,12-22 767,3 11 573,16-1 512,-5 5-6,-1 2 408,-6 7 63,6 1 86,-7 4-124,5 1-822,-8 3-700,-3 0 257,7 24-2796,-9-18 996,8 28-1646,-11-22-254,4 7 269,-2-4 104,2-7 643,2-2 378,2-5 1914,7-10 482,-5 6 743,12-34-376,-17 23-25,9-30-509,-13 24-733,-1-22-681,-14 22-1301,-19-20-854,-9 26 1565,-13-2 666,16 13 40,-1 15 1285,15 2-1686,1 12-2534,5-2 3505,9 1 0,0-12 0,3 0 0</inkml:trace>
  <inkml:trace contextRef="#ctx0" brushRef="#br0" timeOffset="20752">24342 2330 23279,'29'-9'4058,"-3"1"-2619,-11 1-555,-1 0-573,2-3-362,7-5-216,-5 0-177,6-5 486,-8 3-648,13-16-34,-12 11-208,10-13 244,-16 16-187,-1-1 157,-3 2 180,-3-17-674,-2 13 553,-15-15-958,-4 23 1080,-23-2 390,14 11 690,-5 1 649,15 19-114,-4 6 459,5 9-285,-7 16 497,11-13-1506,2 7 1,1 2-1081,1 7 163,3-10 1,1 1-822,1 7-206,2 4 219,0-1 776,5-7 0,1 0-921,5 10 297,0-10 0,1-1-138,9-5-533,-2-2 307,-8-16-58,2-11-1914,-5-21 3771,0 10 1278,0-37-1313,-6 23 0,-1-22 1,-1 14-1</inkml:trace>
  <inkml:trace contextRef="#ctx0" brushRef="#br0" timeOffset="21516">24097 2300 25078,'-7'14'-1132,"2"5"-349,4-10 234,10 7-571,5-2 787,5-7 1318,10 0-28,1-5-575,1 1 245,12-1 870,-6-1 232,13-1 768,-10 0-1002,-7 0 1,0 0 93,-3 0-178,20 0 502,-33 7-1042,10 22-680,-13-6-1047,8 24 323,-16-14-374,0-1 191,3 5-636,2-11-157,1-2 888,3-6 1068,-3-10 956,2-3 651,11-3 49,-4-2 160,8-12 547,4-7 189,-8-7-1402,0 1 1,-1-1 640,-1-4-738,9-16-700,-21 19-724,-2 2-204,-4-8-917,-3 2 126,-11 2 331,-15 5 125,2 17 1140,-11 0 187,14 7 747,-4 11 799,0-8-147,-9 19 257,9-8 782,-5-1-480,7 8-1515,7-11-374,-3 8-973,11-6-801,12-6-577,21-11 2210,-3 3-338,11-14 386,-10 14 115,-4-5 237,5 7 42,0 0 775,-7 10 130,11 13-2755,-18 1-196,4 16-1279,-12-11 902,-2 0-309,-2 0 559,0-17-1489,0 3 2050,0-24 222,11-4 2268,-2-10-594,16-10 892,1 5 261,10-5-62,-6 10 707,8 7 3,-8 8-629,0 4-1994,-5 1 1253,0 27-1867,-8-5-1104,3 14-849,-10-5-1940,-4-8 493,-1 0-2871,-1-1 3434,0-7-226,3 0 3809,-1-5 0,11-3 1,-1-3-1</inkml:trace>
  <inkml:trace contextRef="#ctx0" brushRef="#br0" timeOffset="21989">25567 2573 26877,'19'0'3508,"-4"0"-2698,-6 0-360,-1 0-181,-2 0-359,1 0-359,9-18-36,-6 8 16,10-23-413,-10 17 261,2-12-279,-8 10-335,0-4-112,-4 8-340,-10 1 129,7 1-360,-18 0 1635,-3 6 558,-1 0 796,-6 5 286,0 11 955,10 2 35,-13 11 1,19-5-783,0 2-1214,5 4-376,3-2-63,1 24-1209,4-21-757,2 12-351,0-21-128,10 2 212,-1 2 75,9-8 1601,-3-1 124,-4-10 494,11-12 1856,-8 8-39,9-18-487,-2 7 901,-3-5-269,19-20-868,-17 16-95,15-27-1156,-14 14-848,4-11-33,-9 12 289,-2 6-564,-3 3 419,-6 12-813,1-6 113,-6 13-1827,-9 0 1662,-3-1 383,-7 2 929,0-4 471,-9-1 0,-7-3 1,-13-4-1</inkml:trace>
  <inkml:trace contextRef="#ctx0" brushRef="#br0" timeOffset="23458">25775 1953 21031,'-7'-34'-7592,"2"6"5169,4 16 1843,1 2 372,0-1 139,0 4 221,0 0 30,0 3-1418,0 0 2347,0 2 938,0 0-1508,0 9-255,0 3 396,0 21-412,-10 0 667,8 5-359,-14-5 542,8 6-439,-1-6-54,-4 10 162,11-9-592,-9 1 631,9 3-1344,-7 17 834,6-12-1023,-4 13 623,4-17 69,1 0-337,1 15 469,1-1-755,0-1 665,9-8-810,-6-16 458,13 6-445,-4-10-19,6 7 41,-7-16-783,10 0 1202,-16-9-400,11-2 985,-10-13-1849,0 8 3146,5-21-1235,1-2 1,2-8-1,0-7 1</inkml:trace>
  <inkml:trace contextRef="#ctx0" brushRef="#br0" timeOffset="24502">25879 2549 25978,'8'27'-8493,"-5"-5"6745,14-16 3234,-5-2-694,10-1 352,-4-2-299,5-13 477,-10 9-876,12-34 1316,-13 24-193,4-21-1755,-9-4-389,-3 17-505,-1-15 294,-23 15-1171,2 7 587,-21-2 1213,15 10 601,-14 16 1037,19 5 57,-8 8 136,10 12-726,6-10 57,-1 29-896,9-26-623,1 21-589,15-29-1243,21 17 586,-4-21 1235,3-3 0,0-2 601,-5-6 323,28-1 625,-30-4 346,37-17 658,-33 1-996,11-8 0,-2-3 793,-16 1-1739,3-1 1,-3 0 336,-12 1-968,1-4-236,-9 8-513,-2 10-736,-1-4-42,0 4 553,-10 3 320,-1 5 1526,-6 41-46,3-16 471,7 45-770,3-24 235,12 10-534,3-13-112,-1-7-300,10-13-69,-6 1-436,6-6 117,4 2 1147,-9-11-15,13-11 2095,-14 4 141,8-19-510,-8 1-675,0-13-98,0-6-609,-6 0-153,-3 8-659,-3 0-1147,-1 14 745,-1 2-527,0 20 227,0 26 393,9-4-436,0 23 404,2-29-66,2 11 35,-6-14-218,1 1 130,8-5 897,-11-8-319,9 1 1078,-4-7 1038,-3-13-442,3 9 1462,-7-22-1906,2 15 379,-3-12-1295,1-17 210,-2 12-766,0-17-621,-1-13 489,0 29-1368,0-21 1886,0 39 9,0 4 310,11 3 2193,5 14-1718,6-7 792,21 35-1133,-19-23 234,14 23-158,-13-11-95,-8-5-68,7 24-2691,-16-23 2354,1 21-1296,-18-19 2135,7-1-705,-18-4 1737,6-13 533,-9 0 139,1-20-1281,6-3-374,7-8-1123,5 2-958,15-15 1337,5 13-2587,14-26-255,14 3 1128,-13 7 479,-8 11 1,-1 1-326,-3 2 2798,11-16-875,-17 19 1,4-6 0,-9 9 0</inkml:trace>
  <inkml:trace contextRef="#ctx0" brushRef="#br0" timeOffset="24802">27053 1921 30295,'26'53'-5975,"-2"-1"4561,-13-18 1,0 0 240,5 17 313,1 2 482,-5-14-18,4 18 246,-5-11-785,-2-6 0,-1 0 1399,-2 8-166,-2 1 0,-1 1 248,-1 2-229,-5-4 0,-4-2 276,-9-2-164,3-11 1,-5 1-1203,-25 14 838,4-2-643,-7-8-3606,8-15 4529,2-7 1,-3-1 0,6-3-1,0-2 1,-16 4 0,0 1-1</inkml:trace>
  <inkml:trace contextRef="#ctx0" brushRef="#br0" timeOffset="39789">3842 16254 23999,'-13'0'5037,"30"-21"-5575,-7 10 472,23-19 287,-25 14-1046,-1-2 24,-1-2 47,-1-12-522,-2 7-117,-1-11 161,-2 9-208,0-2-107,0-15 550,0-3 275,0-3 384,-4 13 0,-2 1-267,4-2 274,-19-19-381,11 11 285,-8 17 64,4-14-144,7 29 29,-1-3 360,5 12 100,-2 0 373,2 24 769,3-9-354,9 17-499,-7-11 400,14 11-271,-6-5-73,-1 11 84,14 4-323,-14-5-390,7 5 0,2 1-304,-1 4 701,2 2 1,-1-1-316,2 0 168,-4-7 1,2 1 166,9 15-132,-1-1-134,6 3 411,-19-32-82,9 10 148,-15-23 300,2-1-114,-2-4 391,-4-2 1,3 0-466,-6-2-2636,3 0 2878,-2 0 1,0 0-1</inkml:trace>
  <inkml:trace contextRef="#ctx0" brushRef="#br0" timeOffset="41019">3725 16380 23909,'-7'21'-1925,"1"4"599,6-12 130,-1 7 512,1-5 490,8 2-862,2 9 204,0-6-1054,9 7 1709,-1 2-59,5-6 840,11 15-405,5 3-169,2 0 775,-2-4 42,-11-12-33,-7-11-91,10 2 344,-5-5-206,18 2 293,-17-10 266,37-12 483,-33 6-292,22-22 401,-31 13-265,-1-14-965,14-22-251,-13 15-425,-3-2 1,-1-2-412,-3-2-272,-3 3 1,-1-1-536,0-9-547,1-16 117,-6 18 751,-1-1-200,-2-18 128,-2 15 502,0 8 0,-1 0-277,0-4 459,0-14-58,-8 7-256,6 13 338,-15-10-186,5 7-17,-11 1 54,-4-4-121,-3 5 181,-8 8 520,6 9 403,-3 5 139,-23 1 971,19 6-911,0 3 1,1 0 863,1 2-764,2 3 1,0 0 707,1 0-154,-23 2-206,32 11-189,-12 3-1117,11 12 0,1-7 0,-4 16 0,15-17 0,-7 21 0,14-19 0,-1 9-680,3 22-1326,3-15 1315,1 0 1,0 3-1059,1 18 1072,4-21 1,0 0-784,-2 20 426,11-9-126,-5 3 327,0-21 161,2 13 124,-6-20 63,3-3-142,-2-4 213,-1-4-163,-2-9-2716,-1-1 3470,-1-6 1,1 4 0,-1-5 0</inkml:trace>
  <inkml:trace contextRef="#ctx0" brushRef="#br0" timeOffset="46452">7580 15912 32767,'4'-16'-2662,"-1"1"1112,5 6 2830,2 1 0,1-1-523,12-1 138,-13 1-895,31-7 0,-22 10 0,24-4 0,-27 8 0,13 1 0,-16 1 0,12 17 0,-13-13 0,4 23 0,-6-13-2273,-1 12-400,-1 5 418,-3-6 187,-2 2 292,-2-6 1284,-1 10-411,0 3 1305,0-2-114,0-1 432,-7 3 189,5-14-353,-10 16 211,10-24-474,-3 4 382,5-8-675,0-2 0,0-2 0,8-4 1086,0 1 204,16-1-371,-9 0 453,5 0-323,-4-7 1065,2 6-2114,3-12 0,-5 12 0,-3-10 0,-4 10 0,3-6 0,-4 4 0,2-1 0,-4 0 0,-2 2-6387,2 0 5574,-4-1-525,1 0 987,-3-1 0,0 2 0,0 0 0</inkml:trace>
  <inkml:trace contextRef="#ctx0" brushRef="#br0" timeOffset="47268">7708 16398 25438,'-4'23'-3423,"10"-2"44,-4-11 2381,14 2 1477,-4 4-905,4-3 923,8 9-283,-7-10-1015,4 4 1115,4-2 936,-5-3 254,13 4-682,-11-7 518,25 3-400,-20-8 346,15 1 136,-9-4 177,2-10 264,18-13-76,-2-12-748,-11 2-1039,-6 3 0,-5-6 0,-11 12 0,8-16 0,-8-5-270,-9 15-1299,5-18 231,-11 22-175,0-14-124,-3-3 337,0 0-18,-8 2-145,-3-10 316,-25-4 198,14 2-281,-14 9 855,17 25 314,-1 0 248,-2 0 10,-22-12 678,15 11-312,1 2 0,-3 1 570,-24-3-282,21 8 0,-1 2 500,-22-5-25,9 6-129,14 6 84,9 0-46,-17 2-92,17 0-28,-22 1-813,21 9-302,-10-7 0,18 15 0,0-16 0,-7 22 0,-1-6 0,0 7 0,-9 13 0,17-18 0,-10 12 0,10-4 0,4-6 0,-3 7 0,4 3 0,3-7 0,-3 32-528,8-27-222,0 29-398,4-20 158,11 0-482,0 7 184,1-20-75,21 28 237,-19-25 747,8-2 0,2 0 158,-2-2-16,20 14 320,-4-10 738,2-1-43,-2-6 542,0-7-206,18-2 191,-16-4-1491,25-3 78,-42-5-1467,29-8 1050,-29 6-4791,21-5 5240,-18-1 425,-1 1 1,-3-5 0,-8 3 0</inkml:trace>
  <inkml:trace contextRef="#ctx0" brushRef="#br0" timeOffset="52087">6033 13018 32767,'0'-29'-3550,"8"2"2967,-6 12-350,13-4 1992,-4 7-92,12-9-74,-5 12 164,3-4-670,-8 8 316,-1 0-703,8 2 0,0 1 0,0 1 0,10 11 0,-16-8 0,10 19 0,-13-19 0,1 22-1532,0-13-285,7 31-622,-7-18 193,8 23 640,-11-15-95,0 6 1034,-5-9-814,-1-6 1823,-3-8-505,0 4 804,0-3-88,-8 8 884,6-9-618,-25 10 1245,22-14-998,-23 5 1230,22-11-682,-8-1 518,3-1-1444,1-2-688,2-1 0,1 0 0,5-7 0,8-3 0,3 0 0,11-5 0,5 4 0,4-3 0,-2 1 0,-4 6 0,8 5 0,-13 1 0,16 11 0,-20-8 0,10 29 0,-14-18-464,4 18-2284,-8-5 203,-4 4 760,1 8-56,-3-6 683,-9-4 502,-2-1 1683,-1-7 127,-18 17 833,20-19-500,-24 17 159,26-23-472,-7 8 89,12-13-1117,-1-1 316,12-3-516,5-3 234,7-7 545,-1 5-725,-2-5 0,10-1 0,3 1 0,-1-9 0,13-2 0,-22 4 0,20-8 0,-23 9 0,7-5 0,-4-3 0,-5 3 0,8-23 0,-14 18 0,3-15 0,-11 15-1669,0-3-140,-1-13-61,-10 6-193,8-11 641,-17 11-67,16-1 640,-17 1-130,5-13 259,-6 11 262,-7-21-126,10 24 692,-12-15-348,10 23 535,-7-6-183,6 12 499,-3 1 282,-1 2 36,-15-6 243,-12 0 30,0 1-562,7 6 1,0 1 561,-2-1-651,9 5 0,1 0 355,2 1-87,-20 1 105,11 4-61,-14 0-119,19 13 245,10-7-989,5 15 0,7-16 0,-5 20 0,0-6 0,2 9 0,-6 24 0,15-11 0,-3 14-26,9-15-1476,4 19-182,0-19 943,4-1 1,2 1-1267,3 14 459,8 13 234,-8-14 503,7-4-144,4 14 208,0-21 411,-3-2 0,0-2-149,1-2 380,3-3 1,0 0 195,1 0 47,0-4 1,1-1 207,10 5 399,2-2 261,12 4 52,-2-9-216,-8-6 0,2-2 146,1-2 1,-1-1-265,-4-2 0,-2-2 763,23 0 46,-26-7 256,-1 0-1789,33-1 0,-15-8 0,-10 4 0,-1-1 0,2-5 0,19-18 0,-31 17 0,5-8 0,-1-3 0,-1 0 0,-3-2 0,0-2 0,10-24 0,-4-4 0,-13 8 0,-14-10 0,-3 25 0,-9-28 0,5 33-5566,-13-20 1610,5 27-4910,-5-8 1832,-6 33 7276,10-6 0,-3 24 0,9-7 0</inkml:trace>
  <inkml:trace contextRef="#ctx0" brushRef="#br0" timeOffset="72358">19000 6226 10231,'-15'-21'2968,"6"6"-1348,-1 1-1171,6 9-89,-3-2 630,-7 3-901,6 1 1,-7 0 270,1 3 270,3 0-360,-11 9 179,1 1-269,0 1 540,-9 5-540,6 3 90,-8 6-180,7 2 90,1-7 89,-4 9-179,11-9 180,-13 18-90,19-18 0,-8 27-90,11-21 90,-1 16 90,6-18-180,2 14 0,1-9 179,0 23 1,9-20 0,-6 9-3572,16 3 3302,-4-12 0,6 10 34,2-13 56,-4 0 0,11 7 0,5-2-90,1-2-1980,11-2 1980,-5-13 0,0-2 82,0-6-82,-14-7 0,3-1 0,14-10 90,-10 7 2157,10-17-2247,-1 2 0,-11-5 0,-1 0 0,0-1 0,-1-5-492,12-16 492,-24 16-90,4-12 90,-8 9 0,7-20-90,-12 21 90,5-27 0,-10 28 0,1-13 3116,-5 21-3116,-1 0 15,0-7-105,-11 0 90,8 1 0,-18-4 0,0 8-328,-1 1 238,-7 3 90,9 7 0,-21-8 0,13 6 0,-16-4-90,-2 5 180,16 6 593,-27-2-683,23 7-90,-12 1-180,12 1-90,3 10-1709,-3-8 900,11 14-2519,-13-15 1169,20 6-2248,-2-7 3238,2 0 1618,3 0 0,-3 0 0,5 0 0</inkml:trace>
  <inkml:trace contextRef="#ctx0" brushRef="#br0" timeOffset="74386">18954 6447 10411,'-8'28'2699,"-3"10"-2250,0-2 1,0 3 180,-7 18-271,8-21-613,0 1 0,1 1 344,-1 1-90,-3 19 0,8-30 0,2-3 167,0 5-167,2-5 0,0-2-90,1-8-539,9-10 269,1-15-90,1-1 521,8-15-1510,4-24 989,1 15 45,-5-2 1,-1 0-518,-1 0 922,-4 4 0,1 1 0,-1-4 0,4-13 90,-7 18 719,6-11-539,-2 4 90,3-1-180,-5 16 360,-2 8-270,-6 12-91,1 0 271,1 14 382,-1-8-472,12 36-180,-7-21 180,11 35-90,-11-25-181,3 8 1,1 2 0,-2-2-90,-2-5 0,1 3 0,0 2 0,-1-2 0,-1 1 0,1-2 0,-2-1 0,-3-14 0,-1 3-180,0-5-89,-1 1-631,-2-5-359,0-4-720,-1 1-270,-8-6 990,-4-1 989,-13-12 90,2-3 180,-2-7 630,-16-15 629,-2 2-539,-7-5 89,17 12 271,18 13-990,23 9-270,9 1-270,6 1-360,5-2-1258,-6 0 1168,11-2 360,-8 1 540,5 0 0,-14 3 0,-1 1 0</inkml:trace>
  <inkml:trace contextRef="#ctx0" brushRef="#br0" timeOffset="75135">18740 7097 14189,'-6'13'989,"6"7"-539,-14-11 90,12 10 629,-12-1-539,3 15 719,-7-4-1169,2 7 0,-2 4-1072,3-7 0,-1 0 1072,-3 7 0,-2 2 269,-9 17 1,0-1-457,12-26 0,1-1 157,-6 10 0,-1 5 0,1-6-362,6-10 0,1-2 302,-5 10 0,-1 0-90,3-5 0,2-2 0,-9 16 0,-4 8-90,9-13 90,4-7-540,2-2-3148,7-16 180,14-20 1349,3-10 264,7-9-533,20-24 2428,-15 19 0,17-20 0,-17 21 0</inkml:trace>
  <inkml:trace contextRef="#ctx0" brushRef="#br0" timeOffset="75653">19352 7121 17337,'28'14'2069,"14"26"-1529,-21-22-406,8 15 1,1 3-45,0-1-45,-6-7 0,0 0 135,3 5-1148,11 17 1058,-9-14-90,7 12 0,-13-16 0,0-2-180,11 19-90,-13-19-989,13 19-1530,-23-30 1302,4 6-4719,-10-15 4837,0 5 1369,-4-9 0,-1 1 0,0-3 0</inkml:trace>
  <inkml:trace contextRef="#ctx0" brushRef="#br0" timeOffset="76369">17557 8353 10231,'-26'9'2339,"3"5"-1530,12-12 1080,-1 13-1349,-7 3 449,5 2 91,-14 29-541,15-22-89,3 4 0,1 2 90,3 3-1253,2-1 1,2 0 802,0 9 0,2 15 71,15-18 18,-11 1-134,16-13 0,2-1 45,-4 13 0,9-8 0,2-3-356,5 1 356,12 6 526,9-14-616,-12-8 0,18-2 90,-17-9-90,3-3 0,-14 0 0,2-2 0,2-4 0,-1-3 0,1 0 0,0-2 45,7-8 0,0-3-354,-10-4 0,-1 0 309,2 2 0,-1-1 45,-5-1 0,-2 0-45,10-16-90,-4-1 45,-10 2 0,-1-1-45,4-13-1488,-8 5 1,-4-1 1488,-8-13 89,-7 24 0,-4 0-98,-8 2 0,-3 2 98,-14-17 90,-14 8-90,13 19 89,-2 3-44,-1 9 0,-3 2-45,-11-1 0,0 4 0,1 4 0,-1 14-45,7-2 0,1 1 45,-5 14 0,-13 3-89,22-5-901,-11 11-629,3 2-900,-5 7 1080,12-6-90,16-11 231,8-6-411,9-7-260,3-2 1969,1 2 0,11-4 0,3 1 0</inkml:trace>
  <inkml:trace contextRef="#ctx0" brushRef="#br0" timeOffset="77240">20161 8305 15988,'-21'-6'2428,"0"1"-1528,5 13-270,3-7-181,-14 23-269,11-13 90,-10 15 180,10-10-270,-9 11 90,6-5 269,-11 19-269,15-15 270,-7 36-270,14-26-945,0 20 945,7-22-1,1 0 28,0 14-297,14 3 90,6-3-90,6-14 0,3-4 0,10-2 0,-4-2 0,-1-2 0,2-6-90,12 2 0,15-6-421,-6-7 466,-17-3 0,1 0 45,-7-3 0,-2-2 0,3-4 0,-1-3 0,19-8-90,0-10 0,-16 0 0,-2-2 0,11-5-45,-2-4 1,-3-2-136,-5-3 135,-5-3 0,-3-3-45,-3-2-45,-8 1 0,-3 0-135,-7 0 360,-9 7 0,-4-1-45,-4 5 0,-2 1 90,-1 1 0,-3 0 90,-14-16 0,-2 3 45,-4 3 45,-8 3 0,-2 5-135,4 15-45,-12 5 0,-2 7-45,1 16-1267,0 3 0,-3 5 1267,16 6 0,2 4-45,-3-2 0,2 1-290,0 3 1,2-1 244,-14 14 0,27-19 0,-1 1-360,-15 13 1,0 0-1,-9 7-225,9-6 1,3-3-2474,9-9-1440,-8 4 2340,24-20 2315,-1 1 1,23-19-1,3-3 1</inkml:trace>
  <inkml:trace contextRef="#ctx0" brushRef="#br0" timeOffset="78136">17534 9228 16438,'-25'-5'3148,"4"12"-2608,0 8-91,5 8 1,-6 1-90,1 0 179,-1 5-449,2-4 0,-2 4-1000,-3 5 1,-1 2 954,-1 2 0,-1-1 0,-1 3 0,1-1-45,7-9 0,-1 0 0,-8 14 0,-1-1 0,8-10 0,-1 1 45,-13 20 0,-1-1-45,17-24 0,0 0 0,-18 21 0,2-1 90,1-6-481,10-12 0,2-3 391,4-9 0,4-3-90,1-5-180,5-3-180,2-4 1800,4-2-11181,2-2 6252,10-8 2769,1 7 810,7-14 0,-1 13 0,0-4 0</inkml:trace>
  <inkml:trace contextRef="#ctx0" brushRef="#br0" timeOffset="78635">18066 9255 10141,'-11'-16'3148,"1"3"91,7 9-1171,2 13-1168,12 15-630,12 15 0,1-1-91,6-2 1,-9-10-90,2 2 0,3 0-453,13 12 363,-8-9 0,9 7 0,-10-13 90,-1-2-90,10 8-180,-3-2-90,0-1-1349,-1 1 629,-13-10-269,-2 1-270,-6-5-450,-8-6-2158,-2-2 1528,-3 5 2609,-11-3 0,7 2 0,-9-4 0</inkml:trace>
  <inkml:trace contextRef="#ctx0" brushRef="#br0" timeOffset="79252">16265 10610 10411,'-19'-11'1799,"-3"1"-1169,9 10-1,-3 0-89,4 0 359,-1 0-89,-7 13-360,-1 13 217,0 4-217,-4 23 89,11-21-89,-2 15 0,7-10 0,2 2-1399,3 22 1129,2-15-90,1 16-809,16-19 809,-3-1 0,11-7 0,4 0-90,4 7 0,3-7 0,2-4 90,6-10-45,-5-9 0,3-5-90,-3-10 0,-1-3 90,1 2 0,0-3-45,10-11 0,0-5-549,-8 0 0,-3-2 549,2-1 0,-1-1 0,-4-1 0,-2-1 0,9-16 0,-4-3 0,-14 12 0,-1-2 0,8-19 0,-11 19 0,-3-1 0,-5 0 0,-3 1-270,2-20 225,-9 10 0,-4 1 45,-8-6-45,0 20 0,-2 1-440,-15-9 485,-6 6 0,6 15 0,-3 3 0,-18-4 0,4 9 0,-1 6 90,-10 15-90,-1 8 0,-1 4 0,29-5 0,2 1 0,-16 8 0,3 0 0,3 2-540,5 0 147,0 6-776,11-10 243,1 3-783,14-12-2520,3 3 2700,11-3 1529,25 3 0,1-5 0,16 0 0</inkml:trace>
  <inkml:trace contextRef="#ctx0" brushRef="#br0" timeOffset="79921">18408 10296 12660,'-7'-24'4047,"-3"8"-3237,-13 10-360,6 16 539,-9 7-359,11 7-450,-9 20-370,9-11 280,-3 17 0,7-10 180,1 3-710,6-10 0,0 1 530,0 17 0,1-8 0,3-1-90,10 5 180,-7 12-180,34-13 0,-20-14-604,24 5 604,-14-18 0,5-5 0,17-5 0,7-5-90,2-12 0,-21 0 0,-1-3 45,-6-5 0,-1-3 45,0 3 0,0 0-90,22-22 0,-18 7 90,-2-4-45,-7-1 1,-2-3 44,4-12-45,-5 0 0,-4-2 45,-9 0-434,-2 6 0,-5 1 434,-17-10-335,10 20 0,-2 2 425,-23-13 270,4 6 68,6 17 1,-5 1-249,-17 2 0,-3 3-136,15 2 1,-2 4-90,-29 7 1,3 6-316,14 3 45,-4 17 0,0 5-225,10-9-1484,5 8 1,2 2 44,3-1-1451,2 3 1631,14-10 2000,8-1 0,28-7 0,6 2 1</inkml:trace>
  <inkml:trace contextRef="#ctx0" brushRef="#br0" timeOffset="80570">20464 9150 19766,'-8'34'899,"-7"-1"-539,8-10-180,-11 4 180,3 4-961,-12 21 781,5-8-857,7-15 0,-1 1 677,-7 12 232,-1 2-502,1-2 0,0 1-90,-6 13 45,9-17 1,1-1-2115,3 1 540,10-18-4523,0 17 4613,5-18 2131,8 15 0,-5-18 1,7 5-1</inkml:trace>
  <inkml:trace contextRef="#ctx0" brushRef="#br0" timeOffset="81119">19977 10164 11760,'-25'0'2429,"2"10"-1440,6 5 1800,0 15-2340,3 9 361,-5 13-540,5-6-574,-1 5 754,7-13-1546,-3 22 1186,7-13 45,1-7 0,1 0 44,2 7-179,9-3 0,4 0 90,1-1-90,2-11 0,2-3 448,3-2-448,4-3-90,17 1-246,-7-7 156,14-1 90,-12-10-45,-3-4 0,2-3 45,8-11 0,-2 4 1,-2-4-91,-4-15-305,-7 5 1,-1-2 394,3-9 0,5-15 953,-13 9-953,-9 9 0,-1-3 45,-2-1 0,-2-2 0,1-9 0,-4 0-110,-5 10 1,-4 1 243,-8-28 316,-10 28 0,-4 2-225,-7-6-45,0 7 0,-3 5 45,-1 12-135,-2 12 0,-1 4-45,-2 0-405,-4 18 0,-1 3-135,0-9-674,15 7 0,2 1-765,2-8-5883,10-3 7862,23-17 0,9-12 0,16-11 0</inkml:trace>
  <inkml:trace contextRef="#ctx0" brushRef="#br0" timeOffset="81752">20948 9056 20755,'11'24'1080,"17"10"-901,-15-11 1,18 12 0,-9-5 180,2 2-180,2 3 0,1 1-90,7 10 0,2 0 0,-1 0 0,0-2-861,1 0 0,1 0 771,2 0-45,6 4 0,0-2-45,-11-13-180,-2-3 0,-3-3-270,-11-12-806,9 3 536,-17-13-539,2 0-6477,-10-5 3869,-9-9 3957,-5 6 0,2-7 0,0 10 0</inkml:trace>
  <inkml:trace contextRef="#ctx0" brushRef="#br0" timeOffset="82370">21462 10336 14549,'-26'-13'2968,"3"4"-2788,13 9 360,0 0-91,-1 12 1,2 3 0,-3 8 539,3 2-809,-6 21-90,7-13-45,0 0 0,1 3 45,3 15-90,1-17 0,2 0 90,11 19-180,1-17 0,2-1 0,11-1-90,9 14-180,2-22 91,-5-8 179,5-4 0,1-2 0,4-3-180,-1-2 0,1-4 180,13-10 90,-1 5-180,7-25 180,-27 15 0,8-18 0,-5-3 0,-10 5 90,11-27-90,-17 19-90,3-13 45,-13 13 0,-1-1 45,0-11-135,-2 0 0,-2-3-59,-7 13 0,-3-1 329,-6-11 0,-2-1 0,2 10 0,-1 1 269,-10-7 1,0 1-315,6 15 0,1 2 90,-17-27 270,-3 13 89,14 28-89,-25 3-360,20 24-90,-19 2-630,1 32 90,18-21 1,-2 1-1295,-8 10 1,-2 2 1068,-2 1 1,0 0-1440,-1 2 0,2-2 1035,8-10 0,0 0 1169,-13 11 0,1-4 0,-2 0 0,12-9 0,-1 0 0</inkml:trace>
  <inkml:trace contextRef="#ctx0" brushRef="#br0" timeOffset="83102">16513 11388 10321,'-23'19'3058,"-8"0"-2068,14 11-540,-10 1-1041,6 2 1131,5-4-2905,3-6 2995,-11 16-1,4-7 691,-10 11-960,6-9 0,-3 1-91,-4 1 1,-1 0-270,-11 12 0,-2-2 0,0-1-406,-2-1 406,16-15 0,-5 3 0,4-3-122,5-6 1,1 0 121,-14 12 0,2-2 0,-1-1 0,3-2-90,-7 4 1952,8-7-2672,5-3-3243,10-11 1265,24-9 1560,10-11-1830,8 4 3058,22-18 0,-13 7 0,13-11 0</inkml:trace>
  <inkml:trace contextRef="#ctx0" brushRef="#br0" timeOffset="83534">16859 11475 15358,'14'20'1709,"6"0"-1079,-11-2 359,9 3-449,21 26-450,-10-15-2875,4 1 0,1-1 2785,5 3 0,7-1 0,1 0 735,5 0-735,-12-8 0,0-1 0,3-2 0,15 6-450,-22-11 0,-1-2-269,23 12-676,-21-10 1,-5-2 135,-9-4-1302,6 7 672,-23-12 1889,-2 3 0,-15 3 0,-2 0 0</inkml:trace>
  <inkml:trace contextRef="#ctx0" brushRef="#br0" timeOffset="84168">15056 12705 8252,'-28'22'1080,"2"-4"-451,8 3 1,0-3 539,2 3-809,-5 14-180,6-6 0,-3 10 450,4 6-361,5 4-410,1 1 501,5-2 191,3-12 348,14 20-719,7 4-587,-1-20 1,3-1 451,-4-8 0,0-2 0,3-1 0,2-2 0,3-3 0,1-4-45,19 9 0,-17-12 0,2-3 45,2-6 0,1-4 45,19 3-45,4-22 0,0-5-45,2-5 0,-13-1 0,-2-6 45,-12 3 0,-4-3-45,0-4 0,-1-4 0,7-14 0,-4-1 0,-8 11 0,-4-3 0,-4 0 0,-2-6 0,-3 7 0,-3 7 0,-2 2 0,2-23 0,-1 1-90,-6 0 90,-17 0 0,2 1 90,-17 13 0,-5 1 0,16 17 0,-3 2 135,-24-16 0,-3 7 314,-3 18-404,7 14 0,0 5 135,-8 13-135,19-1 0,1 3 45,-12 14-90,6 3 0,0 3-135,16-15 0,0 1 0,-19 21 0,2-2-135,10-6-990,-6 7 271,17-11-250,9-10 70,2 2-1433,18-5-366,4-7 719,46 11 2159,-15-11 0,-5-2 0,0-1 0,17 2 0</inkml:trace>
  <inkml:trace contextRef="#ctx0" brushRef="#br0" timeOffset="84718">17267 12291 11490,'-19'10'360,"2"-8"90,13 23 449,1-11-629,1 30-90,1-11 90,0 15-135,1-8 0,0 0-3077,0 15 3211,0-11 1,0 1 629,5-5 1,0-1-895,0 3 1,1 2 219,8 12 0,2-1-181,-7-13 1,3-1 45,17 15 0,3-5-90,-1-10-45,3-7 0,5-10 0,-3-29 0,-1-8-135,23-6-176,-22-1 0,-1-6 176,-1-16 0,-5-2 1099,-9 14 0,-1-2-964,10-17 0,-1-5 45,-12 10 0,-2-3 0,-2 3 0,1 1 0,-2-2 0,1-11 0,-1-6 0,-2 7 0,-3 14 0,-6 2 120,-8-6 0,-6-5 0,0 7 104,0 11 1,-2 3 0,-14-14 0,-7 6 180,-1 21 0,-1 6-136,-22-2-1046,19 15 0,-5 5 0,5 2 777,8-1 0,2 3-540,-18 9 1,0 6-356,10 2 0,6 0-275,-9 7-344,9-6 0,4-1-464,13-9-2099,1 1 3537,26-15 1185,2-2 1,15-14-1,-4-2 1</inkml:trace>
  <inkml:trace contextRef="#ctx0" brushRef="#br0" timeOffset="85370">18726 10931 11041,'0'22'3238,"0"-3"-2788,10-8 179,-7-2 1080,17 1-1259,3 14 0,0-7-180,8 12 89,-12-8 361,23 23-630,-16-15 45,0 1 0,0-1 45,-2 0-135,0 0 0,-1-2-135,0 0 90,11 10 0,-8-18 0,-10-8-360,11 2-90,-19-8 0,4-2-179,-8-2-361,-1 0-1258,1 0 1168,3 5-179,0-1 0,3 6-1530,2 7 900,-1-2 1889,13 22 0,-10-18 0,6 12 0</inkml:trace>
  <inkml:trace contextRef="#ctx0" brushRef="#br0" timeOffset="86118">19326 11800 11041,'-22'-2'1979,"3"0"-1170,6 2 450,3 0-899,-7 8 90,4-7 0,-6 16 1259,-2-4-1080,-3 14 361,-9 8-630,9-1-91,0 4 1,10-4 0,2 1-90,-3 12 0,3 2 0,1 1 90,5 2-180,3 3 0,0 1-789,2 0 699,6-12 0,4-1 0,11 9-90,19-6 0,-16-21 0,2-3-89,18 3-1,-4-15 0,0-7 0,3-11 0,24 6 0,-32-25 0,-2 12 0,0-17 135,-7 2 0,0-2-45,5-11 90,-4-2 0,-3-4-45,-11 13 0,-2 0-564,1-11 0,-2-1 564,-3 1 0,-1 1 0,-2 10 0,-2 2 45,-15-27 180,1 23-90,-14 4 180,2 9 0,-1 2-181,-9-3 1,0 7 0,-4 6-90,7 19 0,0 4-638,-22 3 593,23 3 0,3 2-135,-2 5-1618,-7 11 448,6-3-2275,0-2-3391,14-7 7016,22-16 0,9 0 0</inkml:trace>
  <inkml:trace contextRef="#ctx0" brushRef="#br0" timeOffset="86678">20263 11046 9602,'-13'-17'2158,"2"3"-1438,6 7-90,2 3 719,1 0 2339,-1 1-3419,15 10 91,0-6 360,17 16-360,-7 0 359,22 26-449,-18-9-1098,16 12 1008,-15-16 270,0 3-90,15 14-91,-8-11-179,10 10 0,-14-17-90,12 11-90,-1-4 90,7 5 0,-15-14-90,-6-6-449,-12-11 179,1-1 0,-7-3-270,2-1-359,-7-4 989,0 0 0,-3-1 0,0 0 0</inkml:trace>
  <inkml:trace contextRef="#ctx0" brushRef="#br0" timeOffset="87460">20635 11992 13199,'-26'10'1799,"4"6"450,6-15-1349,-1 24-181,5-14-359,-1 16 90,5 0-90,3-4 269,0 34-269,4-22 45,0 0 0,2 2-226,10 21-89,-7-19 0,2 0-287,5-7 0,2-2 287,4 26-90,3-18 90,6 7-180,-6-11-179,21 12-181,-15-23 270,4-8 0,2-2 0,2-4-90,21 0 90,-24-9-359,0-9 359,12-7 0,-12-6 0,8-3-90,-15 2 90,-4-4 0,-1-2 180,3-10 0,-2-3 0,-3-2-410,-3-4 365,-6 16 0,-1-2-90,0-13 0,-1 1 45,0-13 45,-1 12 0,-3 2 315,-12-1 135,-9 4 0,-6 1-136,2 14 1,-3 2-180,-17-15 0,-5 6-45,13 20 0,-1 7-45,-10 5 0,2 6 90,-10 15-180,-2 7 0,31 1-449,2-7-901,-9 14 91,15-13 279,-7 7-4597,16-17 2879,5-2 2788,9-4 0,7-1 0,11-4 0</inkml:trace>
  <inkml:trace contextRef="#ctx0" brushRef="#br0" timeOffset="88452">21818 10925 8972,'-13'22'9830,"2"-1"-8237,4 3-1413,-2 4-90,0-4 180,-6 3-90,8-7 360,-7 2 179,-12 25-359,5-16-45,1 2 0,-2-1 224,-4 2-1165,4-4 1,-2 1 805,-6 5 0,-10 11-90,11-16-135,5-6 0,0 0-45,-4 3-180,3-3 0,2-2-270,8-9-809,-2 3 540,9-9-1,4-3-7015,1 0 4129,11-4 3696,4-1 0,7-6 0,0-3 0</inkml:trace>
  <inkml:trace contextRef="#ctx0" brushRef="#br0" timeOffset="89001">21450 11934 13110,'0'22'1709,"0"0"-810,0-9 990,0 4-1259,0 12-181,0-4-179,0 10 0,0-7-90,8 3 0,-4 1 0,2 2-180,16 11 90,-8-1 0,0 1 0,11-2-2216,0-1 0,1-1 2036,1-2 45,-4-10 0,1-2 271,13 2-316,4-6-180,10-2 180,-11-10-523,5-6 253,-11-19-89,0 11-91,-7-29-90,-10 15-269,-2-18 719,-3 1 0,-1-1 180,3-13-1122,-1-2 1,-1 0 1031,-2-1 45,-2 8 0,1 0 1944,-1-6-1989,1-13 90,-5 20 360,-2-15-91,-10 0 136,2 22 0,-2 0 45,-11-16 269,-3 6-359,-5 6 0,3 11 0,-10-7 89,9 12-89,-4 2 180,-1 2-315,-1 6 0,-1 3-46,-10-1-134,2 2 0,0 4-45,1 17-90,7-2 1,1 2-181,-5 16-180,-11 6-180,16-7-1528,-1 2 718,-12 11-9,12-10-665,7-7 1,1 0 224,1 0 1907,-2 6 0,13-6 1,3 0-1</inkml:trace>
  <inkml:trace contextRef="#ctx0" brushRef="#br0" timeOffset="90669">19123 6219 21121,'-30'7'907,"4"-1"1</inkml:trace>
  <inkml:trace contextRef="#ctx0" brushRef="#br0" timeOffset="91252">18986 6345 22110,'-4'-27'-3961,"1"3"2886,3 10 1727,0 1 1808,0 4 1849,0 4-4148,-8 9 1857,6 9-3026,-12 4 3290,12 4-1517,-10 9 291,4-5-247,1 12-144,-3-8 276,8 2-2404,-6 1 1802,6 14-1409,-3-10 1362,3 9-527,-2 2-75,2-2 180,-2 13-383,1-17 565,0-5-361,1-14 372,0 4-105,1-8 123,-1 4-195,2-11-9717,-1-1 6199,1-24 1977,0 2-1393,-8-23 1357,6 13 399,-11-4 1125,8-4 0,-1 5 0,2-7 1</inkml:trace>
  <inkml:trace contextRef="#ctx0" brushRef="#br0" timeOffset="91883">18799 6557 23459,'0'-25'-3983,"0"4"2721,0 13 1674,0 0-308,0 1 25,0 1 746,0-1-555,0 4-1017,6-2 3247,1-3-820,8 3 1021,3-7-273,-1 6 160,22-7-1375,-16 6-1263,15-2 0,-16 5 0,11 3 0,-8-1 0,18 2 0,-19 0 0,23 10 0,-25-7 0,19 17 0,-26-4 0,0 7-669,-9-2-1147,-6 3 271,-10-1 888,-3-1 567,0-1-239,-10-6 1813,11-1-95,-31 9 844,18-9-2233,-25 7 0,24-13 0,-27-1 0,25-5 0,-14-1 0,10-1 0,13 0 0,-8 0 0,19-7 0,0 6 0,14-6 0,4 7 0,21 8 0,-9-6 0,11 15 0,-12-15 0,1 14 0,1-14 0,24 23 0,-17-16 0,27 19 0,-21-11 0,4 4 0,-11-5 0,-8-3 0,-10-4 0,1 2 0,-4-4 0,0 3-246,-5-6-7,1 1 1,-4-4 0,1 0 0</inkml:trace>
  <inkml:trace contextRef="#ctx0" brushRef="#br0" timeOffset="92619">18860 6436 30745,'0'44'-4766,"0"-9"2907,0-6 1154,0-7 337,0 1 392,0 0-58,0 11-15,0-7-1187,0 18 1506,0-17-90,0 31-90,0-27-1,-7 16 276,6-14-357,-11-4 682,11 2-623,-3-11-9898,2-8 5941,2-19 3982,4-4 1,-2-14 0,5 0 0</inkml:trace>
  <inkml:trace contextRef="#ctx0" brushRef="#br0" timeOffset="96184">17825 7758 26877,'-18'0'0,"2"0"0,8-5-2121,2 4 1923,1-4-1385,2 5 2410,1 0-49,2-2-2272,-1 0-547,1-1 625,0 2 880,0-1-671,0 1 1268,0-1-1298,0 0 270,0 1 1854,0-1 3335,0 1-4312,-6 0 1063,-2 0 388,-4 1 145,-2-5-620,6 4 324,-2-4-574,3 5 871,-1 0-1,-8-4-1662,5 3-23,-9-2-596,10 3 1305,-7 0-503,7 0 753,-3 0-960,4 0-179,0 0 598,-4 0-273,2 0-91,-8 0-144,7 0-361,-15 0 360,12 0 0,-8 0 0,10 0 90,0 0-179,2 0 89,-8 0 270,8 0-90,-8 0 90,8 0 0,2 0 0,-2 0 0,4 5 316,-2-4 24,-11 7 393,6-4-201,-15 3-45,14-1 206,-17 2-192,14-3 0,-9 1-435,6-2 79,5 0-477,-20 2 132,17-2 17,-20 2-199,13 0 341,-8 2-58,8 0 220,2-1 52,-6 5 225,9-4-18,-16 8-57,18-10-49,-27 11 26,24-11-135,-27 9-288,20-9 9,-10 5-92,10-3 31,2 1 109,9 0-37,-6 4-80,6-1-69,-11 7-53,13-7 131,-16 9-3,14-10-11,-13 10-127,16-11-82,-8 8 104,5-2 154,0 0-223,-4 4 81,3-2-28,-1 1-49,1-2 78,5-4 62,-1-1 114,-13 13 101,9-10 54,-17 15 80,18-16 29,-11 8 50,1 0-78,-2 0 24,4-1-46,7-7-7,0 1-30,-2 1-29,-7 6-25,6-5-84,1 0 45,-1 2-141,6-4 20,-6 5-42,0 2-73,6-5-4,-18 21-96,17-19 71,-9 11-115,13-14 147,0 0-83,-5 6 70,4-6 132,-4 5 9,5-8 317,-11 12-165,8-8 110,-14 16-96,16-16 11,-5 7-40,1 0-176,4-5 26,-13 20-204,13-19 109,-6 10-110,6-7-10,-1 2 122,-9 15-67,9-14 272,-13 21-171,15-27 205,-12 21-84,12-21 246,-19 32-180,16-27 56,-10 20 34,16-28-77,-3 8-123,0 1-53,1-1 54,-4 8-156,4-4-31,-1 1 110,-3 8-76,6-15 303,-11 26-145,9-23 97,-11 25 144,12-25-112,-3 5 1,0 1 39,0-3 91,-9 23-85,7-18-26,2-3-22,-3 12-100,6-17 26,0 9-18,4-15 88,-8 28-202,6-23 214,-8 25-121,7-26 157,-10 19 110,8-16 117,-5 8 300,-4 14-441,4-6-59,4-11 0,1-1-39,-2 8-14,1-3-170,6-11-108,-4 11 50,3-9-124,-2 10 75,3-13 320,0 2-76,-5 19-79,5-15 68,-5 26-59,7-29-72,-1 20-146,3-20-34,-1 8-40,3-11 13,0 9-100,1 2 76,0 10 52,0-11 75,8-1-396,-6 2 407,7-8-445,-9 9 862,0 3 38,0-9-128,0 36-90,0-31 45,0-1 0,0 0 518,0 10-268,0-1 375,0-4-490,0-13-90,-6-1 420,5 20-449,-5-17 322,3 25-263,2-29 35,-2 8 41,1 0-107,2-6-62,-1 7-270,1 2 272,0-8-232,0 30 173,7-26-213,-6 25-14,13-19-514,-8-1 399,7 6-300,-6-16 209,11 29-157,-12-25 295,14 29 127,-11-31-212,4 20 651,-4-11-288,4 11 222,-4-3-26,0-10 109,-2 10-65,-1-4 73,-1 1 41,0 1 4,-2-12-32,1 1 5,4 30-38,-2-21-175,1-1 1,0-1-103,2 1 1,-2-7 1,2 2-180,8 24-28,0-1-12,-1-13 0,2-1-271,2 3 370,7 9 1,0 1-128,1-7 194,-2 0 0,1 0 14,1-1 72,-10-19 0,0 2-394,0-2 0,0-1 195,1 1 0,1 0-727,4 6 0,1 0-447,13 17-280,-3-8-2156,-11-18 2637,10 3 746,-7-11 747,8-1 0,-10-14 1,0-2-1</inkml:trace>
  <inkml:trace contextRef="#ctx0" brushRef="#br0" timeOffset="99474">17798 7739 28676,'13'19'-5425,"5"1"3817,-7-12 1701,5 4-81,-9-7 154,5 4-18,-4-3-63,3 2-1172,0 0 1783,-1-3 572,10 5-794,-6-4 319,6 2-112,-8-3 177,2 3-278,0-1-45,8 2 42,-5-3-244,13 5-32,-15-5-309,14 7 17,-15-6-22,8 4 5,-11-5-11,4 1-111,-7-3-161,4 2 239,1-1 208,4 1 102,-3-1 209,12 4-219,-14-3-62,9 2 18,-6 0-49,-3-2-101,12 7-196,-11-5-125,12 6-119,-8-4 96,-1-1 145,0-1-67,-6-3 368,1 1 15,10 3 58,-8-2-91,10 7-25,-12-7-249,6 6-74,-8-5-167,3 2-131,-4-2-83,2 4-209,2 1 356,3 4-209,-3-4 283,5 6 110,-7-10 132,4 7-44,-6-9 389,0 2-110,0 0-7,10 10 14,-8-7-209,11 14-5,-9-8-282,1 0 114,2 5-114,-7-9 88,11 14-40,-9-13-15,9 15 241,-10-16-52,10 16 152,-10-14-77,6 10 157,-4-4-142,3 4-34,3 9-68,-3-8-70,9 16 97,-12-22-23,7 14 125,-10-18-100,1 0 159,-2 0-199,7 14 73,-6-10 15,7 17-113,-4-12 78,4 13 11,-3-13 86,5 17-151,-10-25 76,6 15 138,-7-18-34,3 12 51,-3-12-108,1 6 124,-2-7-77,1 8 256,0 2 33,1 8 30,-2-7-34,-1-3 18,1-1 35,-2-4-34,1 4-37,-1 1-19,-1-6-68,2 18 40,-1-16-70,0 17 69,1-11-86,-1 0-36,2 5-134,-1-11-223,4 18 32,-4-17-36,5 16 42,-5-17-27,3 11 100,-3-11 20,1 5 53,-2-7 70,2 7 61,1 0-88,0 8 72,-1-8-22,0-1-30,0-1-101,-2-5 160,2 5-376,-1 0 236,-1-5 180,2 20-74,-1-18 8,2 18 65,-1-13-66,0-1-41,2 3-10,-3-11-171,4 15 50,-4-14-58,5 15-56,-6-16 94,3 11 192,-3-11-74,0 5 195,-1-6 91,1 5 23,1 3-27,0 7 53,0-6-200,0-1 42,4 6-361,-3-9-83,5 8-72,-5-11-87,3 4 124,2 4-57,-1 0 172,2 5-123,-2-6 230,-2-1 90,1 6 123,-3-13 7,3 18 100,-3-15 240,5 22-140,-4-18-43,1 12 28,-1-14-112,1 12 114,-3-14 17,2 15-172,-2-16-76,0 5 95,2-1-99,-3-3 45,2 4-32,-2-6 164,2 0-261,0 6-9,0 2 49,2-1-121,-2-1 173,-2-7-152,1 7 239,-1-5-74,2 11 163,-4-11 48,4 20 51,-2-17-28,1 11-119,-1-13 55,0 0-97,1 9 126,0 0-259,0 2-67,2 11 96,-4-17 35,1 10 55,-2-14 47,2 14 91,-1-13-151,2 12 22,-2-9-125,1 1 1,3 5-129,-1-1-41,0-6-281,0-2 90,0-7-96,0 7 215,0-5-240,2 12 216,-3-11 90,5 17 14,-5-15 77,4 15-44,-6-15 523,0 11 31,0-3 108,-2 0 12,0 16-8,0-19 193,0 23-278,0-24-3,-7 7 207,6 1-389,-6-8 436,2 8-327,0 0-26,-5 3 167,1 8-156,2-9 14,-1-3-293,0-1 374,0 0-512,-7 12 397,4-13 48,-7 11-97,7-17 202,-8 14 91,7-13-89,-6 7-21,7-8-149,-12 14 51,9-11-156,-14 17 16,15-23-136,-18 19 203,13-19 288,-10 9-532,1-8-48,-5 3 0,-12 5 0,6-5 0,-14 7 0,9-2 0,-2-1 0,-5 8 0,23-15 0,-25 18 0,26-18 0,-25 15 0,26-16 0,-20 9 0,17-9 0,-10 3 0,10-6 0,-28 13 0,19-11 0,0 2 0,0-1 0,0-1 0,-13 6 0,-1 0 0,10-5 0,-12 5 0,-4-2 0,-5 0 0,21-8 0,1-1 0,8-3 0,-1 1 0,-15 1 0,1-1 0,-1 0 0,-14 3 0,1 0 0,13-2 0,-12 1 0,-3 0 0,29-6 0,2-2 0,-9 2 0,1-1 0,-23 0 0,19-2 0,-2 0 0,1 1 0,-20 0 0,30 0 0,0 0 0,2 0 0,-2 1 0,-21 5 0,2 0 0,4 1 0,6-1 0,3 0 0,7-1 0,0 0 0,-27 7 0,21-6 0,4 0 0,-1-1 0,-10 1 0,-13 1 0,14-3 0,2-2 0,-13 0 0,20 0 0,1-2 0,1 0 0,2 3 0,-31 6 0,32-3 0,-16 4 0,23-5 0,1 0 0,-8 2 0,-3 0 0,2-1 0,-18 3 0,24-6 0,-15 2 0,18-2 0,-1-1 0,-1 1 0,-28 6 0,18-4 0,1-1 0,-2 0 0,-13-1 0,-14 2 0,14-2 0,5-1 0,-11 3 0,19-3 0,2 1 0,1 0 0,2 0 0,-29 7 0,31-7 0,-14 5 0,8 1 0,14-3 0,-19 8 0,25-8-2929,-15 6 1086,17-10-675,-3 1 1834,13-22 0,2 0 0,2-15 0</inkml:trace>
  <inkml:trace contextRef="#ctx0" brushRef="#br0" timeOffset="100701">16468 6918 25258,'-20'0'4138,"7"0"-3688,5 0-91,7 5-1535,-1-3 2838,1 3-2305,0-5 1675,-1 2-111,1-1-155,10 1-772,17-2 12,-2 0-6,22 0 0,-9-9 0,2 7 0,18-14 0,-2 9 0,1-2 0,0-1 0,-17 9 0,0-9 0,-5 7 0,0-1 0,9-5 0,-4 4 0,-2 0 0,-5-1 0,16-5 0,-16 3 0,-4 0 0,-5 1 0,-16 5 0,-5 1-1673,-8 1-39,-9 0-2691,-13 14 3635,5-6 35,-18 17 714,18-14 0,-16 10 0,6-3 0</inkml:trace>
  <inkml:trace contextRef="#ctx0" brushRef="#br0" timeOffset="101034">16888 6967 30835,'-10'40'-2124,"2"-10"1072,8 9-313,0-11 1051,0 18-106,0 6 107,0 3 124,0-4-1228,0-16 1206,-7 0 291,5 25 70,-12-22 657,12 16-564,-5-29 291,7 19-534,0-19 0,0 9 0,0-24-409,0-6-4868,0-2 2941,0-10-1235,0 1 1148,0-12-366,0 1 2789,0 2 0,0 0 0,0 5 0</inkml:trace>
  <inkml:trace contextRef="#ctx0" brushRef="#br0" timeOffset="101868">17081 7416 26158,'18'14'-3941,"-3"-3"2706,-9-9 2020,1-1-37,2 1-187,-3-1 189,4 0-217,-4-1-108,6 1 817,-4-1-64,8 1-631,-8-1-118,2 0 0,7-18-193,-5 14 719,12-31-1441,-12 24 688,11-24-645,-10 15 79,3-6-163,-7 6-235,-1 1 10,-1-7-1023,-3 8 1154,0-8-781,-4 14 563,0-2-313,-8 10 869,-1 0 402,-9 15 1144,3 0 78,0 12-388,6-6-188,-4 11 52,11-11-412,-6 8-420,5-3-388,2-4-1349,0 22 44,0-19 703,1 22 80,0-21 190,0 7 420,7 0-741,-5-8 706,5 7-300,-7-9 586,6-3-713,-4 5 625,8-3-262,-9-2 316,2-2 115,-3-7 232,-10 1 1939,0 0-387,-8-3 1106,-14 5-488,12-4 223,-13 1-399,14-2 218,-15 2-2461,14-3 0,-11 2 0,14-4 0,6-1 0,-2 0 0,8-1 0,1 1 0,1-1 0,11 0 0,9 0 0,3 0 0,22 0 0,-17 0 0,15-9 0,-13 7 0,1-8 0,15 4 0,4-2 0,0-5 0,17 2 0,-34 1 0,19 5 0,-33 2 0,2 3 0,-6 0 0,-7 0-8840,2 0 8706,-16 0 1,7 0-1,-7 0 1</inkml:trace>
  <inkml:trace contextRef="#ctx0" brushRef="#br0" timeOffset="106485">20843 7297 28137,'1'-17'-2619,"-7"5"-1275,4 8 1760,-8 3 4311,4-1-1394,-5 1 428,1 0-329,-1 1-937,1 0 1699,-3 0 593,1 0 184,-3 0-2161,3 8 847,1-7-497,-11 7-610,7-2 0,-8-5 0,11 5 0,1-6 0,-5 3 0,3-3 0,-1 3 0,4-1 0,-5-1 0,0 2 0,-3-1 0,5 1 0,0-1 0,6 1 0,-5 0 0,3 0 0,-2 0 0,3 1 0,-2 0 0,-8 4 0,5-2 0,-12 6 0,8-4 0,-7 2 0,8-2 0,-5 1 0,5-2 0,0-1 0,-7 4 0,12-5 0,-8 2 0,10-4 0,1 1 0,-1 0 0,-9 5 0,6-3 0,-13 7 0,8-4 0,-7 3 0,5-2 0,1 0 0,-6 2 0,8-3 0,-14 7 0,16-7 0,-15 11 0,14-9 0,-8 6 0,7-1 0,1 0 0,-6 6 0,6-5 0,-4 3 0,2-1 0,-2 0 0,3-1 0,6-6 0,0 0 0,2-2 0,-10 12 0,8-10 0,-10 14 0,2-4 0,-6 7 0,6-6 0,-3 2 0,12-12 0,-5 8 0,6-6 0,-2 4 0,4-6-173,-3 6-402,1 2 122,-2 4-198,3-5 117,1-1 16,0 7 4,-3 10 44,1-4 105,-1 10-3,5-23 81,-3 22-111,4-20 8,-1 13-56,2-17 109,1 6-11,0-5 107,0 10-144,1-12 73,0 14-13,0-15 64,0 8-5,0-11 108,0 0 46,0 5-25,0 1 106,6 0-682,-4 4 577,4-2-450,-2 1 240,-3 0 256,2-5-377,0-1 255,-1 12 42,1-10 468,0 10-341,-2-13 483,0 0-237,1 11-279,-2-8 467,3 7-251,-3-10-36,2 5 28,-1-3-112,3 11-116,-2-11 13,4 19-89,-2-16-152,2 10 55,1-5-239,2 1 88,2 8-87,-1-7 127,6 13-124,-9-19 128,8 20 71,-8-21 100,1 6 156,-2 0 182,-1-7 18,1 7 152,-2-1 80,-1 4 129,0 7-3,0-7 55,-2-1-64,2 8-138,-2-13 45,2 20-143,-1-22-40,1 21-178,-2-18 129,2 13-167,-1-15-43,0 0-63,2 8-71,1 3 33,0-2-40,-2-1 69,1-3-18,-2-5 43,2 6 81,-1 1-15,1-6-11,2 25 61,-4-21 70,4 20 24,-5-17-6,2-1-65,-2-3 71,0-9 70,0 2-29,-1 13 69,1-10-98,-1 20 176,0-20-202,0 15 65,0-8 32,0 2-248,6 5-158,-5-9 186,5 9-260,-1-9-126,0 15 165,1-18-299,0 10 208,-5-15 79,3 0 160,-1 0-72,4 15 54,-2-11 144,5 18-309,-1-14 194,1 8-168,-2-8-207,-1-2 277,4 10-183,-5-13 214,6 23 72,-9-22 275,2 25 208,-4-21 75,0 15 46,0-19-34,-1 1 73,2 10-323,1 2 117,0 0-349,5 15-257,-3-25-94,4 13-51,-4-18-37,1 1-36,-1 0 49,7 17-30,-4-13 21,6 20 132,-4-18 14,2 7 45,-1-2 74,-3-9-25,1 5 76,-4-12 53,5 18 80,-5-15 46,3 16 139,-3-18-117,1 15 127,0-3 86,-1 0-78,0 1 77,-1-10-109,4 34 29,-4-28-124,1 7 1,0 1 182,-1-6-194,1 12-83,-1-14 48,3 9-25,-3-10-66,3 5-82,-1 1 35,-2-12-94,7 23-29,-4-19-159,8 20 125,-7-23-201,7 12 236,-6-13 18,10 21-58,-9-19 86,5 12 1,-7-17 269,0 2-271,4 6 261,-4-5-133,3 4 19,1-1 86,-2-5 53,12 17 162,-10-16-118,12 15 274,-8-12-83,5 5 150,-4-6-69,-2-2-108,-3-5-60,4 5 25,-3-4-76,10 9-51,-9-11 269,14 11-148,-13-14 265,21 12 84,-21-14 199,10 4-237,-12-6 54,5 1 157,-5-3-177,10 0 431,-10-1-322,5-2 205,1 2-399,13-1 137,-1 3-701,2 0 0,-4 3 0,-5 2-138,6 3-500,-7-1-133,0 1-9,-3-2-127,1-1 240,8 0 443,-10-5 204,6-3 734,-12-1 49,11 0 80,-8-9 569,6 7-999,-4-7-413,1 9 0,10-6 0,-7 4 0,17-10 0,-16 7 0,25-8 0,-22 5 0,13-1 0,-9 3 0,-9 2 0,22-1 0,-22 3 0,18-2 0,-14-1 0,16-9 0,-13 2 0,26-15 0,-28 12 0,26-12 0,-24 13 0,4-1 0,2-1 0,-2 2 0,-1-1 0,1 0 0,1-2 0,7-7 0,-10 5 0,18-19 0,-25 19 0,23-25 0,-28 22 0,14-18 0,-12 14 0,0 0 0,1 0 0,0-2 0,10-12-354,-16 19-239,5-8 105,2-5 248,6-14-18,-5 10 97,-2-1-191,-1-2-23,-5 8-8,5-10 26,-1-5-162,-4 11 385,1-4 1,0-4-127,-3 6 0,-2-1-14,2 0 0,-2 0 10,-2 3 0,-2 3-440,-2-2-297,-2-2 228,-1-16-6,-1 12 419,-1 5 1,0 0-284,0-7 250,-10-1 0,0-1-470,5-1 438,-10 10 1,0 1-607,6-4 571,-9-2-274,0-19 477,8 29 0,0-3 27,-4-27 0,1-1 129,5 27 1,1 2 196,-1-21 1,1 3 198,2 5 181,0-2-274,-3-15 216,2 24-241,-2-3 1,0-2-75,-1-3-41,0 2 0,-1 1-32,2 3-98,1 7 1,0 0-93,2-3 54,-3-11 150,5 18 70,-2-12 25,3-2 133,-3-13-35,2 12 122,0 1-122,-1-4-106,0 9-12,-2-13-67,0 15-115,-1 4 0,-1-1-251,-4-22 186,5 24 1,-1 0-116,-4-27 0,6 31 88,0-12 47,2 22 144,2 1 53,-2-7 8,-1-2-18,0-1-10,-9-22-226,5 21 8,-7-16 0,0-3-217,2 8 181,-2-6 1,0 1-136,4 10 162,0 1 0,1 0-37,0 1 54,-4-16 253,7 27-141,-2-7 87,1 9-107,-6-16 44,5 14-110,-14-30 118,10 22-29,-8-18-7,9 21-88,0-1 118,-3-3 1,0-1 147,-1-4-143,-2-1 1,0-1 4,-1-3 139,-8-9-9,8 12-36,1 6 74,6 11 44,-4-5 10,3 7 78,-6-10-35,9 13 35,-11-19-196,11 18 65,-7-13-205,8 14 47,0-1-117,-5-7-20,3 5 85,-4-5-22,3 7 216,-3-8-178,0-2 53,0-1-224,2 3 213,4 6-147,0 1-71,-4-4 36,4 5 133,-16-14 248,15 17 64,-12-13 96,15 18-69,-4-8-20,5 6-171,-2-3-95,3 3-156,-5-9-263,4 6-8,-7-12 65,7 15 75,-1-3 197,-1 3 190,3 3 286,-3-1-36,-1 2 723,-2 0-33,-5 0 254,0 0-6,0 1 18,4 1-189,1 0-280,4 1-162,-4-4-708,2 1-79,-7-5-408,6 4 33,-13-9-156,12 7 116,-13-7 51,9 5 223,1 1 197,-4-4-124,5 2-103,-4-6-203,5 3-59,1 1 21,3 0-142,1 4 45,-1-1 59,0 2 259,3 4 540,-14 1 800,10 4 408,-10 0 391,5 10 637,-4 1-39,0 5-437,-2-6-1883,10-4-142,-3-5 0,8 0 0,-3 0 0,3 0 0,1-7-3804,-3 6 1085,1-6-5201,-4-4 4914,6 9 2548,-2-13 1,5 14 0,0-3-1</inkml:trace>
  <inkml:trace contextRef="#ctx0" brushRef="#br0" timeOffset="107037">21490 6670 32767,'23'15'-2998,"-1"-3"2214,-3-12 2843,32 0-1021,-14 0-353,27 0-685,0-10 0,-28 5 0,2-1 0,9 0 0,0 0 0,-10-3 0,0 1 0,3 7 0,-1 0 0,14-10 0,-4 11 0,-14-4 0,-18 4 0,-4 0-2956,-2 0-1981,-17 0 1745,-6 0 3182,-20 0 1,3 0 0,-2 0 0</inkml:trace>
  <inkml:trace contextRef="#ctx0" brushRef="#br0" timeOffset="107368">21917 6726 31914,'17'10'-1629,"9"11"581,-19 3-461,16 35 145,-15-22 1680,-1 2 0,0 4-332,-4-7 1,-2 1 206,2 13 0,-2 0-927,0-7 0,0-1 559,-1 1 1,0-2 104,0 18 346,0-18 1,0 0 550,0 21-631,0-14 1,0-1 32,0 4-227,0-9 0,0-1-34,0-4-128,8 11-522,-6-31-621,6-4-3647,-8-5 1444,0-15 1619,0-8 0,0-8-1709,0-13 2159,0 12 1518,0-9 1,0 3 0,0-2 0</inkml:trace>
  <inkml:trace contextRef="#ctx0" brushRef="#br0" timeOffset="107836">22224 7485 27687,'13'-16'1931,"-3"3"-1240,-5 11 1598,-1 1-2120,10 1-169,-4 0 0,15 0 0,-9 0 0,25 17 0,-20-4 0,17 17-940,-20-5-1275,1 4 537,-7-3-449,-4 15 255,-7-19 327,-24 39 1415,8-37 480,-6 2 1,-3 0 840,-19 7 948,7-7 72,-6-1 389,15-14-935,4-3-1665,2-1 0,5 0 0,11-3 0,1 2 0,4-2 0,0 2 0,11-1 0,4 4-174,6-2-839,2 1 169,7-3 357,5 0 629,14-3 1443,-9 0-794,-1-2-791,-12 0 0,12 0 0,-11 0 0,14-6 0,-23 4-3397,5-4-1488,-16 0 4688,-2-4 0,-5-1 0,-1-2 0</inkml:trace>
  <inkml:trace contextRef="#ctx0" brushRef="#br0" timeOffset="109636">17068 7527 21930,'12'15'-6227,"-1"-3"4232,-5-21 3603,2-1-495,-5 0-1203,4-4 381,-3 8-79,0-1-614,0-4 1307,0 6 555,2-5-1762,3-2 293,-2 3 707,4-3-210,-3 2-140,1 0 107,9-13 83,3-5-636,-2 1 540,-3 2-449,-6 6-344,-6 8-83,3-5 18,-6 10-721,-1-2 90,0 3-126,0-2 54,0 4 86,0-1 148,0 2 185,-7 1 1238,2 0 356,-7 1 508,4 0 194,-1 8 107,2-7 429,1 7-808,-2 4-154,3-8-570,-3 11-897,6-10-248,-2 6-361,3-3-598,-1 1-72,2-4 401,-1 4 223,1 2-824,0 1 1026,0 6-71,0-2 220,0 0 403,0 0-179,0-3 319,0 1 109,0 15-51,0-9 90,0 21 0,0-21-90,0 21 0,0-21 0,0 11 0,0-13 0,0 0 90,0 2-90,0-6 0,-9 1 1138,6-6-660,-14 0 1756,9 0-660,-1-6 834,-7 3-8,11-4-133,-8 1-255,7-2-1304,-6 0 744,2 0-1503,-8 0 791,0 0-845,1-1-404,4 1 1232,1-1-599,17 0 795,2 0-622,20 0 285,2 0-413,4 0-169,22-9 0,-23 7 0,19-7 0,-22 9 0,-1-8 0,1 6 0,10-5 0,-9 7 0,6-5 0,-4 4 0,-10-8 0,12 6 0,-21-3 0,2 3 0,-12 1 0,-1 1 0,-2-1-2754,0 1-1435,0-2 3556,-7-4 0,5 2 0,-5-2 1</inkml:trace>
  <inkml:trace contextRef="#ctx0" brushRef="#br0" timeOffset="113068">17767 8529 30295,'-15'18'223,"6"-2"-1004,2-6 844,7 0-1313,0 2 147,0 9 392,0-2 156,0 9-862,0-7 215,0 3 444,0 22-294,0-17 1142,0 27-90,0-31 0,6 7-389,-4-4 365,4-7-654,-6 3 768,0-4-90,0-2 0,0 3-180,0-1-629,0-5-691,0-4-7831,0-4 9019,8-26 538,-6 9-239,5-20 92,-7 12 1,5-14 0,2-3-1</inkml:trace>
  <inkml:trace contextRef="#ctx0" brushRef="#br0" timeOffset="113642">17695 8456 28137,'22'14'-3349,"2"-1"2216,-4-12 2452,1 2-607,-4-3 11,11 0-181,-5 0-113,7 0-339,-7 0 972,27 5-263,-22-3-835,30 10 728,-33-1-1356,-4 3-66,-8 2-988,-22-3 1441,7-1-719,-18 0 1697,-24 27-441,6-14 82,4-1 1,1-2 800,5-5 406,-6-2 779,22-10-1829,-3 1-499,9-3 0,1 2 0,13-2 0,4 2 0,14-2-369,-6 0-584,3-2 157,-4 0 20,0-1 252,20 2 414,-15 0 826,23 6 144,-31-2-1057,4 6-6,-16-3-1198,-2 5-11,-12 11 887,7-3-659,-24 9 1412,12-9-112,-11-1 0,-4-2 937,-1 5-389,-8-1 0,-1-2 2181,6-8-1657,-19 5-1188,27-14 0,2-1 0,-6-2-1015,6 0-1688,3-12-3882,9-3 6079,18-14 1,-5 7 0,9-2 0</inkml:trace>
  <inkml:trace contextRef="#ctx0" brushRef="#br0" timeOffset="114634">20448 8366 25618,'1'-19'-2821,"-1"3"1730,0 10 518,0 2 355,0 2 312,0-1 1567,-8 1-745,-4 0-583,-4 1 1571,-3 0-107,4 1-21,2 10 730,-7 0-1641,6 1-865,-17 19 0,14-19 0,-9 18 0,9-10 0,2 1 0,-2 5 0,6-4 0,0 10 0,6-15 0,-1 16 0,4-16 0,1 4-764,1 7-324,0-11 196,8 17-475,2-12 157,10 0 726,-10-1-415,11-8 1365,-10 0-586,28 7 847,-16-8 64,25 7 608,-23-13 413,29 1-538,-28-5-919,14 0-355,-14-1 0,-3-8 0,4-3-520,-10 1-6674,-5-4 5429,-4 6 1579,-4-5 0,-1 0 0,-2 1 0</inkml:trace>
  <inkml:trace contextRef="#ctx0" brushRef="#br0" timeOffset="118234">11898 16934 32767,'60'10'0,"1"1"0,-5-1 0,-8-4 0,-6-6 0,-7 0 0,12 0 0,-11-6 0,2 4 0,-5-2 0,1 1 0,8 3 0,-4 0 0,-1 0 0,-7 0 0,6 0 0,-15 0 0,-3 6 0,5-4 0,-3 4 0,1-6-240,-9 0-3718,-6-8-1536,-14 1 5100,-2-9 0,-10 0 0,2-3 1</inkml:trace>
  <inkml:trace contextRef="#ctx0" brushRef="#br0" timeOffset="118570">12493 16873 25078,'0'23'-179,"0"4"1109,-8-8 112,6 26-493,-9-3 321,10 11-64,-3-11 0,1-1-722,2 6-680,0-9 0,0 0 1565,-1 22-831,2-2-360,-1-22 0,0-1 177,1 14-260,4-15 1,-1-2-13,-1-5 33,5 17-73,-7-31 197,5 6-843,0-11-8828,0 4 0,1-17 9592,-6-23 1,11 10 0,0-14 0</inkml:trace>
  <inkml:trace contextRef="#ctx0" brushRef="#br0" timeOffset="119160">12818 17539 26338,'14'23'-4392,"-1"-1"2279,-6-13 2157,0 1-249,6-4 1569,-5-2-223,5-1 120,-6-3-901,1 0 1772,3-11-120,-3 8 491,7-17-1024,-7 2-1418,8-20-113,-9 7-666,6-12-422,-9 15-133,0 2-42,-2 10-616,-2 19 691,0 10 540,0 7-89,0 4 440,0 7-198,0 20 224,7-9-192,-6 8 238,12-4-338,-12 2 648,5 14-119,-13-3 326,-25-9 874,10-17 213,-25-9 4119,28-20-2899,73-32-602,-4 9-1945,-6 0 0,2 1 0,-8 7 0,-7 4 0,-8 2 0,15-1 0,-23 4 0,6 1 0,-13 1 0,2 0 0,-9 0 0,1 0 0</inkml:trace>
  <inkml:trace contextRef="#ctx0" brushRef="#br0" timeOffset="119317">13517 17826 29666,'22'10'-2703,"-6"6"392,-10 5 105,-4 1 1473,-2-6-55,0 1-1317,-8-1 1587,5 5-2320,-11-7 1926,12 3-770,-5-9 2039,7-2-312,0-3 0,0 0 0,0-2 1</inkml:trace>
  <inkml:trace contextRef="#ctx0" brushRef="#br0" timeOffset="119818">14004 17105 32767,'35'-1'0,"-1"-6"0,-14 5 0,27-12 0,-15 6 0,20-5 0,5-7 0,-8 4 0,11-2 0,-24 7 0,-1 1 0,-2 2 0,11-4-3478,-41 11-421,-32 1 3854,2 8 0,-11-6 0,17 5 0</inkml:trace>
  <inkml:trace contextRef="#ctx0" brushRef="#br0" timeOffset="120074">14340 17069 28226,'0'25'-988,"0"3"-421,0-7 884,8 4-8,-6-3 754,12 14-579,-12-6 872,9 12-2062,-10-8 2294,6 3-881,-4 19 206,1-11 729,-1 13-738,-3-21 1,0-1 675,0 10-641,0-12 0,0-1 304,0-3-427,0 30 161,0-31-1285,0 20-481,0-38-566,0-2 2194,0-2 0,0-3 0</inkml:trace>
  <inkml:trace contextRef="#ctx0" brushRef="#br0" timeOffset="120492">14602 17562 32767,'59'-3'0,"-21"1"0,23 16 0,-39-10 0,13 20 0,-5 0 0,-4 15-796,0-4-943,-11 0-618,-12 3 475,-2-14 621,-12 24 542,-3-26 1440,-17 13 663,-12-6 1480,-9 3-446,9-9-1051,0-5-1367,30-12 0,0 4 0,23-6 0,7 2 0,16-3 0,7-1 0,-4-2 0,1 0 0,-8-8 0,11 6 0,-9-14 0,27 15 0,-32-12-868,23 12-6747,-34-5 7668,9 6 0,-16 0 0,2 0 0</inkml:trace>
  <inkml:trace contextRef="#ctx0" brushRef="#br0" timeOffset="121237">16063 17495 24539,'8'-21'399,"1"-7"-545,-7 15-66,1-12-227,-3 11 221,0 0-92,-10 2-160,7 6-1258,-16 1 2081,-22 17 1163,15 2 351,-22 0-27,33 10-705,1-14 699,-15 37-624,18-27 313,-10 16-1591,20-25-1783,1-3-105,0 2-233,10-3 1529,-8 0-1807,18 0 2358,6 9-427,-1-6 352,9 8 697,-13-8 73,10 4 141,-8-1-519,12 8 1244,-18-7-1624,4 9-57,-14-3-980,-11 19 750,-11-16 639,-15 12 210,-11-19 269,12-3 153,-10-3-1786,19-9 942,3 0-4039,6-1 4986,7-9-905,15 7 1,-8-14-1,10 8 1</inkml:trace>
  <inkml:trace contextRef="#ctx0" brushRef="#br0" timeOffset="122003">16364 17656 26248,'9'21'-3821,"-3"4"2413,1 5 459,6 6 230,-2-6 1037,5-3-453,17-2 749,-17-14-1667,19 6 2528,-19-16 362,1 0 200,5-11 750,-7-3-417,0-7-1052,-4-9-1314,-3 7-268,0-34-198,-5 25-996,-10-20-359,5 22-573,-31-12 480,16 10 273,-22-7 1012,12 16 328,-1 3 809,-23 7 722,18 4-255,1 19 1,1 6 1379,7-1-295,-9 27-293,20-22-874,2 1-213,0 5-398,3-6-741,2 3-726,4-10-885,1-3 44,14 0 892,2-7 968,8 0 214,-1-14 1446,30-14 52,-21 9-738,9-6 0,2 1 1268,5 10-930,8-11-1150,7 12 0,-32 8 0,15-2 0,-13 25 0,-14-8 0,9 29-794,-21-19-1402,1 10-220,-5 15 583,-1-17 206,-1 18-13,0-26 1227,-7 14 400,5-18-128,-5 6 545,7-30-1177,15-60 828,-2 28-38,-1-9 0,3 1 507,1 15 677,9-21-131,-9 22-517,2 1 1,3 0 469,6-3 692,7-6 30,-4 17-122,-17 13-278,6 12-1345,-15 12 0,0 28-630,-4-12-545,0 23-270,0-21-40,0 0-459,0-6-400,0-13 1062,9 8 826,1-7-201,15 1 476,-7-11 498,11-7 458,-13-1-4846,5 0 2339,12-8 771,-11 6 1691,14-14 0,-17 8 1,-1-6-1</inkml:trace>
  <inkml:trace contextRef="#ctx0" brushRef="#br0" timeOffset="122324">17468 17161 32767,'0'31'-4360,"-8"-1"3906,7 8-368,-7-4 994,2 15 202,4-8-550,-3 1 1,0 3-20,4 9-563,-3 9 0,0-1 878,3-13-319,-1-10 0,0-3-256,2-4-234,21 15-1417,-6-16 742,20 8-1058,-9-26-1584,-6-7 3219,7-16-1395,-15-4 2198,5-22 1,-24-7 0,-3-12 0</inkml:trace>
  <inkml:trace contextRef="#ctx0" brushRef="#br0" timeOffset="122524">17119 17440 29036,'-17'9'3731,"3"2"-3731,26 0 0,16 3-383,2-13 716,11 4-285,-14-5-46,1 0-526,13 0-1789,10 0-4164,1 0 4566,-16-3 0,-2-1 2184,-3 2 0,8-5 1,-28 7-1</inkml:trace>
  <inkml:trace contextRef="#ctx0" brushRef="#br0" timeOffset="123434">18293 17224 31195,'4'24'-5158,"0"17"3953,-11 9 1144,5-1 97,-3-11 0,-1-2 126,5 6-274,-3 3 1,1 1 77,2 4-742,0-12 1,-1-1 1164,2-1-236,9-1-897,3 6-49,9-3-71,-3-4-673,1-7 674,9-10-467,-9-7-864,16-1 34,-14-7-399,2-14 3047,0 0 0,-8-20 0,0 1 0</inkml:trace>
  <inkml:trace contextRef="#ctx0" brushRef="#br0" timeOffset="124137">18586 17791 28137,'23'28'-5033,"-7"-9"2642,3-10 3000,3-6 857,-8-3-260,15-10 417,-17-4-1198,12-21-849,-13 11 1401,6-20-20,-12-14-1418,-1 20-426,-14-16 722,-3 29-2384,-30 7 2252,20 1 215,-15 10 1145,13 30 75,8-10-191,-2 14 1,0 4 140,1 14-550,4-5 1,1 3 571,4 21-1545,3-6 269,15-21-1435,-7-15-278,18 4 67,15-1 985,6-4 419,20-7 568,-21-10 713,11-13 230,-7-3 1085,0 1-806,11-21-405,-9 4-577,-11-4 0,0-5-82,-6 6 0,-2 0-246,0 0 0,-3 0-297,4-14-535,-14 15 57,-4-16-602,-6 18 312,-14-15-850,6 29-19,-32 0 1441,22 10 202,-18 2 596,14 2 556,1 12 589,-6 0 269,-4 22 18,7-20 507,1 13-2004,16-25 109,1 13-1148,2-10-556,0 11-571,9-9 128,2 6 266,11-4 438,1 4 409,-2-2-651,1 1 1689,13 6-112,-14-4 354,27 20-121,-31-17-79,16 21-1004,-24-21-399,3 8 131,-10-11-233,-9 9 546,-6-2 145,-15 6-389,-6-9 1529,-7-6-97,6-6-2112,-9-4 476,19-2 1333,-13-8 0,13 5 0,-5-6 0</inkml:trace>
  <inkml:trace contextRef="#ctx0" brushRef="#br0" timeOffset="124834">20305 17632 25888,'0'-19'-5036,"0"2"3717,-8 7 877,6-2-270,-16 3 1466,3 0-464,-1 5 514,-2 1-888,7 3 1861,-10 0-91,-4 12 657,0-3 322,2 4-1298,10 3-457,4-6-578,-3 8-526,7-4-732,0 3-173,5-4-1109,10 7-660,1-5 602,26 7 1408,-8-5-23,13 5 479,-17-5 185,-3 0 396,-1 9 26,-9-9 1447,2 17-2056,-22-3 439,6-5-456,-19 7 765,7-15-171,-18 1-270,-3-8 1603,9-5-3842,-1-5 1200,18-9 1059,1-1 0,15-6 0,7 2 0</inkml:trace>
  <inkml:trace contextRef="#ctx0" brushRef="#br0" timeOffset="125251">20504 17828 25528,'5'14'-7162,"2"7"4676,-3-8 1521,3 4 262,-1 2 388,1-6 586,2 1 219,14 7-1660,5-5 2699,-1 0 31,9-7 166,-22-8 421,10-10 703,-13 7-662,3-17-947,-2-5-788,1-9-387,-4-2-422,-2 6-359,-6-14-674,-9 14-1329,5-16 955,-33-1 423,20 18 93,-23-13 583,18 26 684,-2 5 407,0 5 746,-16 16 1538,15-7-747,-17 34-285,20-13-654,-2 30-800,9-16-1151,6 2-161,6-18-2245,12 1-1625,3-13 2780,20 3 555,-10-10 1208,28-1 560,-26-3 390,10-5 1,1 0-111,-3 2 0,24-17 0,-30 8 1</inkml:trace>
  <inkml:trace contextRef="#ctx0" brushRef="#br0" timeOffset="125568">20852 17817 21121,'43'-14'4633,"-12"6"-2140,-3 3-1476,-15 15-3269,0 2 596,-6 12 21,-3 3 310,0 1-500,3 1-768,0-8-132,2-4 229,-3-6 1780,6-1 783,0-2 927,4-1 124,-3-4 191,1-3 220,-5 0 65,9-19 138,-9 14 419,7-24-1659,-9 27 704,1-19-1427,3 5 46,0-14-619,0 6 219,1-16 42,-7 21-229,1-11 989,-6 15-1084,1 5 475,-1 11-683,0 11 277,0 26-123,0-11-925,0 8-777,0-3 1172,0-3-534,8 4 604,-6-14 1224,11-7 0,-12-5 0,4 1 0</inkml:trace>
  <inkml:trace contextRef="#ctx0" brushRef="#br0" timeOffset="126235">21446 17650 29036,'-24'16'3634,"-1"3"-3537,8 0-97,0 1-55,5-2-274,-3 15-434,5-5-9,-1 5-129,8-8-839,3-12-55,10 7-272,3-9 998,21 10 459,-8-10 574,9 6 73,1-4 250,-14-4 402,9 4 706,-17-4-290,-8 3-2605,-20 6 1498,9-5-1405,-26 1 1270,22-10-601,-10-1-2292,7-2 1712,-5 0 1355,7-11 0,-1 8 0,8-9 0</inkml:trace>
  <inkml:trace contextRef="#ctx0" brushRef="#br0" timeOffset="126771">21800 17825 31465,'18'15'-4519,"10"0"3751,-7-11 1466,14 1-626,-18-2-400,12-2 74,-15-1-256,4 0-569,-9 0 1241,-1 0-2446,-2 0 1123,1 0 1369,0-7 0,0 6 0,1-6 0</inkml:trace>
  <inkml:trace contextRef="#ctx0" brushRef="#br0" timeOffset="127302">22432 17849 24718,'18'6'-1173,"-2"-1"844,-9-5 1694,1 0-870,10-19-356,-8 14 925,7-23-1531,-10 13 103,-2-10-9,-1 5 10,-3 0-1056,-10 1-564,-3 1 199,-19-4 314,-12 10 1694,9 18 857,-18 24 667,32 3-693,-15 21 88,17-11 287,-1 11-372,9-10-914,6 7-1054,22-20-1606,0 0-345,11-17 1063,10-21 2050,-17 5 338,12-20-224,-5 4 1125,0-13-143,6-1 929,-9 9 725,-1 5-1428,-10 9-1117,-2 5 433,-1 12-2305,-7-5 357,5 38-827,-6-26-248,3 25 148,-4-23-134,1-1-432,3 2-406,-2-10 2115,2 7-490,-2-14 2248,-1 7-1236,3-7 466,-3 1-111,5-12 699,-5 8 891,1-16-1814,-2 16 2080,1-17-2034,-1 10 1,2-16 0,-1 4 0</inkml:trace>
  <inkml:trace contextRef="#ctx0" brushRef="#br0" timeOffset="127427">22710 17891 21031,'8'26'-4258,"-2"-3"1</inkml:trace>
  <inkml:trace contextRef="#ctx0" brushRef="#br0" timeOffset="127935">22788 17717 29396,'5'30'-6437,"-6"6"5069,22 2-312,-12 5 916,6 1 10,-5-11 570,-9-10 379,7 8-2095,-7-8 2429,2 6-585,-3-11 736,0-1-17,-9 5 698,7-9-1334,-16 2 1016,9-22-776,-7-5-354,8-14-485,3-3-103,13-2 914,4 7-529,-1 2 56,11 8-1084,-5-3 950,18-5 1053,-4 0-187,7-5 66,-14 9-250,10-8 0,-13 8 1,9-6-1</inkml:trace>
  <inkml:trace contextRef="#ctx0" brushRef="#br0" timeOffset="128435">23264 17395 27597,'-15'3'4445,"-1"14"-4735,12 21-1982,-2 1 980,0-1 617,2-7 56,-1 3 180,1 2-848,-1 19-378,1-13 500,0 12 1249,0-3-222,3-15-82,-3 25 59,3-34-283,-1 15-14,1-29-2934,0-1 3006,1-32-321,-1 6-1491,10-28 1676,-1 3 754,20-8 726,-12 8-211,14 4 688,-7 19 389,8 0 625,-5 9 580,19 17-1977,-26-7 249,18 21-1615,-28-5-280,3 5-917,-6 13-311,-2-14-228,-2 9 323,-1-8 1318,-1-1-513,-11 10 1574,-3-2 684,0 0 79,-22 1 436,22-17-605,-20 2-1466,11-11 1652,-9-3-593,10-11-2969,-3 6 312,17-26-528,4 18-653,0-17 2608,3 12 1,1-1 0,0-2-1</inkml:trace>
  <inkml:trace contextRef="#ctx0" brushRef="#br0" timeOffset="129354">23508 17780 25348,'25'8'767,"-7"-6"-45,-1 15-2968,-4 4 157,-1 1 1038,4 17-210,-6-7 641,3 13-1350,-4-10 810,-3 16-430,-4-27 1426,0 13 555,-2-17 169,0-6-1354,0 2 801,0-23 97,0-18 166,7 0 442,4-18-100,4 25 883,2-3-228,2 2 399,-3 5 117,5-2 446,4 1 61,-6 5-613,25-7 265,-22 10-900,21-4-214,-20 10-828,3-2 0,-7 14-341,-6-9 89,5 26-2174,-8-24 1219,11 21-902,-12-17 428,15 1 703,-14-3-234,21-16 2737,-19 8-1107,11-19 1537,-11-2-2079,-2 0 1104,-4-6-902,-5 14-783,-1 0 342,-13-6-2003,-3 12 1431,-15-3 493,7 12 1578,0 11 394,1 8-29,5 6-73,-10 16-162,13-15 207,-5 21-1221,11-9-652,2 0-772,5 3-916,11-12-512,4-1 569,20 1 752,-10-16-122,16 3 273,-19-13 716,18-1 215,-1-13 1604,12-11 713,-8-2-174,-2-8-1181,-13 12-1757,13-13 1391,-1-7-493,-13 12 0,-1 0 51,10-19 82,-16 16 0,-3-1-769,1-18-158,-3 0 289,-8 10 689,-4 18-786,-10 1-1341,-1 11 1074,-11 1 677,2 27 1112,0-13 705,7 22-1305,-2-14 1265,8 5-963,-3 2 1053,4-7-932,4 9-1176,1-10-1072,10 9-1064,-8-11 1440,16 3-65,0 3 861,-1-6 133,15 10 135,-8-6 580,10 5 165,-8-4 608,-2 1 11,-9-5-898,2 7-152,-6-3-12,-1 3-978,-7 6 118,-13-4 1033,7 3-852,-18-9 1050,-1 0 296,-7-7-1212,-6 3 914,13-8-93,-6-2 1,7-11 0,-6-1 0</inkml:trace>
  <inkml:trace contextRef="#ctx0" brushRef="#br0" timeOffset="129518">24699 18083 18084,'6'-20'0</inkml:trace>
  <inkml:trace contextRef="#ctx0" brushRef="#br0" timeOffset="132405">25629 17842 26338,'0'-34'-5756,"0"5"3897,0 5 1155,0 8 515,0-2 213,0 6 121,0 2 347,0-4-1998,-10 7 2021,1-3-514,-11 9 1482,3 0 10,1 13 395,-11 1 366,8 24-766,-5-12 205,2 29-811,8-16-63,0 9-1453,8-10-418,3-2-516,2-9-159,0 7 993,11-1-1279,2-15 1089,11 8 379,-4-21 1088,8 0 507,-8-3 373,5-1 97,-6-11 439,-1 8 186,1-19-879,26-24 127,-22 13-1517,2-4 1,-1 0-295,-9 4-716,4-15-26,2-9-443,-5 11 30,6-16 461,-3-1-83,-5 15 861,-2 2 1,-2 0-350,-3 1 166,3-19 239,-8 35-139,-1-4 273,0 4-213,0 4-27,0 8 175,-8 7-285,6 5-501,-12 0 1902,7 5 721,-7 24-450,4-10 655,-3 33-1122,7-10-14,-1 19 197,3-7-437,7 3 1,1 1-1484,-2-1 367,5 12 1,3-2-656,0-16 602,-2-3 1,3-2-199,3-5 383,-2-2 0,2-1-454,1-2 377,10 14 354,-4-20 410,4-5 464,5 0 334,-5-11 407,10-4 712,-16-16 694,9 8-580,-8-27-662,3 1-150,-5-5-725,-1-2-261,-9 0-868,-4 14-571,0-11-858,-4 18 124,-8-2 100,-2 4 138,-9 3 1310,-6 20 1683,5-7 166,-3 25-596,2 3-62,8 0-217,-5 19 586,14-17-827,0 8-888,13-11-2522,-6-5 869,24-5 1067,-16-7-236,17 2 1172,1-6 343,-6-3 618,29-1 394,-24-3 941,17-2-312,-19 0-714,26-8 141,-19-3-1374,26 0 0,-35-4 0,6 13 0,-18-5 0,0 3 0,-8 3-1887,-1-5-2739,-3 3 1032,0 0 3107,0-3 1,0 0 0,0-5 0</inkml:trace>
  <inkml:trace contextRef="#ctx0" brushRef="#br0" timeOffset="133221">26890 17315 27867,'6'20'-7314,"-1"8"6108,-4-17 775,1 21 693,-2-9 73,1 9 1121,-1 7-1043,0 9-1830,0 17 1766,-3-29 0,-1-1 167,3 22-170,-6-2-216,5-21 1,-1-1 15,-3 9-709,3 8 1,-1-2-209,-1-19-1311,5 25-2026,0-49 1226,6-2 1626,-4-16 1276,7-5 0,-8-20 1,3-3-1</inkml:trace>
  <inkml:trace contextRef="#ctx0" brushRef="#br0" timeOffset="133685">26925 17306 28586,'20'-12'2743,"3"2"-1305,-11 10-1988,10-1 386,-7 1 6,6 0 187,-6 0 509,9 8-781,3 0-654,14 15-303,-7-3 213,5 14-313,-19-14-141,4 15-399,-16-20 57,5 11 472,-9-16-146,2 3-4515,-5-8 3641,1-6-151,-10-5 1454,-3-1 1253,1-1 0,-6 4 1,8-3-1</inkml:trace>
  <inkml:trace contextRef="#ctx0" brushRef="#br0" timeOffset="135235">27076 17384 26517,'19'0'721,"18"18"-3168,-23-9 1060,16 15 73,-17-15 884,13 9-29,-10-6 41,10 7-563,-10-4-140,-4-5 956,7 8-110,-11-9 998,2 6-1064,-6-5 177,-2 7 23,-2-3 74,0 2 940,-10 8-31,0-8 499,-11 14-78,7-16 762,-13 11 165,10-12-155,-10 5-33,0-7-57,-3-2-1945,-10 0 0,7-5 0,-11-2 0,21-2 0,-9 0 0,11-9 0,9 7 0,-5-6 0,13 8 0,11 0 0,17 9-303,-1-7 466,10 18-1051,0-1 820,-6 5-711,12 4 1003,9 10-1011,-11-6 409,5 5 0,1 0-99,1 3-7,-3-3 1,1 0 124,6 6 202,-18-18 1,-1 0 83,13 9-20,-8-8-940,-3-4 489,-13-9-1490,7 5-1359,-18-13-4952,1 0 8406,-6-17 1,1-6-1,-3-14 1</inkml:trace>
  <inkml:trace contextRef="#ctx0" brushRef="#br0" timeOffset="137055">18868 6339 27507,'-9'30'-3543,"2"-4"2285,0-7 1198,5-3-849,-11 16 914,12-12-532,-4 11 270,5-8-440,0-1 413,0 11 288,0-3-284,7-4-272,-5 13 180,5-18-93,-7 34 351,-9-29 941,7 16-183,-13-8 615,7 4-571,-11 19 711,6-2-771,-1-11 682,10-8-1005,0-6-597,3-11 338,-1 13-712,2-20 339,0 5-301,0-10 180,0 0-2487,0-4 1461,0-11-3560,0-14 3176,0-1-1345,0-7 3255,0 2 1,6-5 0,3-10 0</inkml:trace>
  <inkml:trace contextRef="#ctx0" brushRef="#br0" timeOffset="138601">18957 6417 22200,'21'0'809,"-1"0"-629,-7-5 1316,-1 3-1347,-2-6 203,-2 8-342,9-3 232,-4 3-152,7 0-90,-8 0 0,6 0-703,-4 0 491,4 0 34,0 0-12,1 0-146,0 0 426,5 0-180,-11 0 90,15 0 0,-16 0 0,8 0 0,-11 0 0,-1 0 0,0 0 0,4 0 0,-4 0 90,6 0-180,-6 0 90,1 0 0,-3 0 0,-1 0 180,-4 0-90,1 5-2214,-1 1 356,-1 7 85,0-4 176,-10 12 795,8-9-390,-18 7 1059,18-8-1018,-15 0 3533,8 3-1110,-5-2 407,-11 14-273,12-15-583,-16 13 397,16-17-818,-4 3 1109,3-3-1199,-1-1 761,-9 2-630,5-1 300,-7 0-211,8-2 37,-16 2-715,0 0-7,-2-1-257,7 0 123,15-4-25,-1 1 21,-3 0 156,2 1 134,0-1 43,4-2-63,15 0-637,4-1 548,17 0-108,-5 0-43,3 0-67,-1 6-638,-4-4 621,15 8-560,-13-5 1017,27 7-497,-21-5-103,15 2 234,-10 0-15,-6-3 549,19 10-765,-21-8 567,15 9-426,-17-6-149,-2-1 257,0 0-330,-10-6 74,5 1 205,-7-4 395,1 1 130,-4-2 222,-2 0-661,2 1 308,1-1 0,-1 0 0,0 0 0</inkml:trace>
  <inkml:trace contextRef="#ctx0" brushRef="#br0" timeOffset="146507">8897 6761 21390,'4'-32'-4842,"-9"7"1714,3 12 2202,-6 2 522,-1-2-112,0 2 464,-2-1 713,-3 4-1538,-3-4 1183,4 7 1149,-5-4-356,12 9 715,1-1-49,-1 1 13,-3 0-115,1 0-606,-5 9 559,2 0-575,1 11-755,-8 5-408,9-7-244,-5 4-102,4-4-177,4-5-149,0 3-274,5-5-406,0-4 637,10 3-491,-7-3-133,13-1 1100,-13-2-1178,19 3 1763,-6-2 85,11 4 809,-8-2 50,2 10-753,-14-8-110,4 23-1546,-21-14 2953,-5 20-1994,-5-16 516,-1 4 0,1 1 52,0-3-876,-15 18 1030,21-22-1583,3-7 1221,2 0 150,18-9 0,8-16 0,12-3 0</inkml:trace>
  <inkml:trace contextRef="#ctx0" brushRef="#br0" timeOffset="146951">9015 6927 21840,'17'-6'3572,"0"-9"-4269,-9-1-1215,0-4 410,2-13 379,-5 15 69,4-12 349,-6 16-466,2-4-614,-3 8 509,1-2 947,-2 8 759,-1 17-509,-8 27 67,6 23-411,-11-4 419,12 3-503,-4-37 548,15 19-908,-7-25 192,7 6-39,0-16 609,-8-4-683,21-2 1538,-15-2 389,12-11-83,-3-7 320,-3-5-311,13-22 750,-12 18-1064,6-13 859,-11 19-1933,0 3-47,1 0-370,-3 8 967,0 2 838,-4 7 161,-1 0-189,2 10-2195,4 34-183,-2-15-94,3 24-72,-3-31-804,0-11-603,7 12 248,-5-21 170,7 9 3109,-6-20-223,0-6 0,-2 3 0,-4 0 0</inkml:trace>
  <inkml:trace contextRef="#ctx0" brushRef="#br0" timeOffset="147351">9396 6444 22650,'6'33'-5680,"-1"-1"3695,2 7 951,2 8 269,4-1 206,-2-4 50,-5-22 108,0 1-1726,3 13 1942,-3-13-8,2 14 120,-6-21 1,0-1 276,0-6-195,-1-4-121,1-2 1234,4 0 699,1-1 344,17 0-212,-7-7 749,46 5-476,-27-5 581,16 16-466,-30 0-2007,-15 18-2063,-4-9-93,-15 7 1169,9-8-1345,-22 0 2274,-6 14-878,1-13 787,-25 17 506,32-24-688,-14 1 651,21-9-511,3-15-233,6-5 1,15-6-1,3-2 1</inkml:trace>
  <inkml:trace contextRef="#ctx0" brushRef="#br0" timeOffset="147685">10237 6449 27507,'0'45'-5486,"0"-7"3447,0-4 1065,0-4 425,0 0 214,7 18-258,-6-12 319,5 13-1572,1-2 1567,10 10-1011,2-1 290,7-5-92,-11-26-2069,-3-11 2176,0-6-289,-5-5 1652,0-1 0,-5-14 0,-1-4 0</inkml:trace>
  <inkml:trace contextRef="#ctx0" brushRef="#br0" timeOffset="147884">10062 6675 27777,'39'0'180,"-2"0"-180,-5 0-90,-3-9 1098,-7 6-1343,0-13-549,8 8-2114,10-5 3104,-12 5 0,6 4 0,-20 4 0</inkml:trace>
  <inkml:trace contextRef="#ctx0" brushRef="#br0" timeOffset="148207">10411 6587 23909,'16'28'-5414,"5"6"3221,5-5 1990,-2-1-67,-2-3 317,-7-7 1158,5 11-1077,-8 8 0,-1 4-2031,3 18 2066,-11-20 1,-2-2 412,-4-1-172,-16-24 2046,4 7-1102,-1-27-920,3-4 132,18-37-394,9-15 253,12 8-117,-5 0-334,1 28-1415,-7-1-663,1 3 166,13-19 1739,-10 18-736,13-16 1191,-21 29 1,6-1 0,-7 9 0</inkml:trace>
  <inkml:trace contextRef="#ctx0" brushRef="#br0" timeOffset="148851">10806 6866 22920,'3'20'-6814,"0"-4"5170,3-9 1523,3-1 680,0 0 216,4-1 337,-2-3-204,13-1-894,-8-1 1869,8-9 819,-12 6-738,7-26-1150,-8 17 87,7-26-844,-10 9-855,-2-1-327,-3 0-254,-2-8-813,-1 15 312,-11-12 489,8 20-184,-19 0 1198,3 6 1713,-14 15 645,-2 23-334,9 15-427,8 3-164,11 7-105,5-8-398,14 10-1358,-10-13 6,21-9-1469,-13-13-8,19 1 1553,-9-8 488,7 0 659,-7-10 618,1-1 724,20-12 381,-15 6-25,24-30 306,-27 17-912,14-34-719,-17 21-577,-1-3 0,-1-2-601,1-13-333,3-9-646,-14 1-124,-5 28-156,-2-11-74,-18 14 174,12 11-219,-23-4 1367,-3 25 1816,9-7-486,-13 21 743,22-4-612,2 6-234,-3 14 215,6 2 16,2 1-1133,2-5 0,4-1-2010,12 2 1108,-2 4 1,2-2-1261,13-10 1025,16 19 483,-17-31 647,9 1 461,7-6 330,-8-5-165,4-4 0,0 0 1171,4-2-190,20-10-1170,-28 7 466,10-16-330,-13 16-5121,16-16 4935,-14 11 0,-7-7 0,-5 3 0</inkml:trace>
  <inkml:trace contextRef="#ctx0" brushRef="#br0" timeOffset="158934">10000 18348 32634,'22'25'-5471,"-6"-7"3592,-5-14 2819,-3-4 1026,0 0-806,38 0-305,-21 0-524,14 0 1,4 0-287,-9 0 0,-1 0 785,1 0 0,0 0-756,1 0 1,-1 0-75,21 0 0,-11-3 0,0 0 0,18 1 0,-23-2 0,-2 1 0,-4 3 0,-4 0 0,8 0 0,-14 7-4223,-5-6 23,-20 6 1150,-9-14 2887,-6 5 1,-20-11-1,-1 5 1</inkml:trace>
  <inkml:trace contextRef="#ctx0" brushRef="#br0" timeOffset="159213">10500 18447 30475,'0'57'-3147,"0"6"1468,0-10 1784,0 1-288,0-9 0,0 8 1,0-6-154,0 19 234,0-12 1,0 9 0,0-8-13,0-18 0,0-3-812,-1 10 1,2-1 149,3-9 0,0-2-2261,-2 10 1324,14-13-3564,-14-13 3599,18 8-504,-12-14 2734,9 1 1,6-30 0,1-6-1</inkml:trace>
  <inkml:trace contextRef="#ctx0" brushRef="#br0" timeOffset="159793">10778 19105 30115,'20'-25'-984,"1"-10"-161,2 5 1133,-11 0 93,4 3-48,-7 27 447,1 32-2402,7 20 882,-9-7 1,-1 0-611,2 11 189,1-1-174,-7-8 874,-1-25-421,-1 21 2221,-10-30 839,-37 13 768,40-21-455,-12 3 634,56-21 141,15-3-1622,-6 8-1344,-11 3 0,-7 4 0,-10 1 0,-5 0 0,4 6 0,-9-4 0,-5 5-4914,0-7 2963,-3 0 1509,1-9 1,-2-14-1,1-12 1</inkml:trace>
  <inkml:trace contextRef="#ctx0" brushRef="#br0" timeOffset="159985">11302 18862 31375,'21'7'-1470,"-4"-5"1693,-9 5-3979,-2-7 3731,5 0-1940,-4 0 2079,5 0 1,-10 0 0,1 0 0</inkml:trace>
  <inkml:trace contextRef="#ctx0" brushRef="#br0" timeOffset="160184">11340 19095 31575,'40'-5'0,"1"-1"0</inkml:trace>
  <inkml:trace contextRef="#ctx0" brushRef="#br0" timeOffset="162643">12046 18941 29576,'14'0'1709,"3"-8"-227,-15-1-4514,6 0 2539,-7-5-1832,2 0 1054,-3-7-206,-8-6-788,0 1-125,-2 4-1359,-4 1 2965,-10-14-1002,0 16 1925,-7-10-343,12 32 2143,8-1 1070,-6 42-1591,8-22 175,-5 32-601,6-21 23,1 3-447,2 1-331,1-3 1,1 2-1742,0 7 701,2-3 1,-1-1 335,2-7-318,10 16-89,-8-25 418,7 3-508,10-8 828,-5-10 466,25-11 1090,-19-15-134,7-8-867,-11-5 504,13-23-390,-7 7 197,-6 13 1,0 0-22,4-19-396,-9 23-773,-2 7-290,-8 33-676,4 26 362,-3-4 37,7 22-61,-1-26-257,2 5 19,1-8-30,0-8-439,-3-6 1310,10-5 1071,-10-5 61,9 1-2122,-3-12 2843,-5 8-373,9-18-577,-10 7 1,6-14 0,-4 0 0</inkml:trace>
  <inkml:trace contextRef="#ctx0" brushRef="#br0" timeOffset="162875">12372 18818 29936,'1'35'-5736,"10"-3"2061,-1-4 1726,12 4 1360,-2 8-124,-1-5 292,-3-11 215,1 5-1908,-10-17 982,4 11 726,-8-16-1507,0 2-3914,-2-6 4834,-9-13 828,7-4 101,-14-8 1,13 0-1,-5 4 1</inkml:trace>
  <inkml:trace contextRef="#ctx0" brushRef="#br0" timeOffset="163067">12492 18856 23639,'27'-10'6019,"-7"2"-4316,-2 3-1406,-6 3-411,0 0-135,9 2-265,-11 0 138,8-1-1595,-12 1-1998,-1-2 3735,-3 2 0,-18-1 1,-3 1-1</inkml:trace>
  <inkml:trace contextRef="#ctx0" brushRef="#br0" timeOffset="163737">12451 18996 26607,'-1'-24'-6416,"9"9"6900,-6-1-1683,12 9 3691,-12-7-3524,16 1 2156,-12 4-813,10-1 68,-7 4 1564,0 2-632,2 1 540,4 2-2351,-4 1 1713,1 0-1824,-9 0-1359,-1 0 1875,1 0 1,-2 0-1,0 0 1</inkml:trace>
  <inkml:trace contextRef="#ctx0" brushRef="#br0" timeOffset="164423">12685 18345 28856,'8'22'-7467,"-1"5"6084,-2-4 823,1 20 469,0-5 1,0 1-237,2 16 276,-3-21 1,-1 0 27,2 19-697,-2-15 0,-1 5 1158,4 22 1,-1 0-251,-2-22 1,0-2-7,0 9 0,1-8-97,-2-19-67,-1-10-594,2 2-820,-3-12 226,1-16-419,1-16 1432,-2-2-41,2-10-157,1 1 847,2-1 86,1-1 225,1 6 254,11-9-483,1 15 570,9-6 193,-8 24 1036,-4 11-149,8 13-1368,0 15-383,1-3-301,-4 18-430,-13-11-1001,-2 0 480,-4 21-1345,-2-16 372,-10 7 1380,0-10 382,-11-9-699,0-5 1935,-10 0-787,7-15-3288,-10 1 3220,0-22-286,12 13 0,-4-23 0,21 15 0</inkml:trace>
  <inkml:trace contextRef="#ctx0" brushRef="#br0" timeOffset="164867">13027 18764 25888,'25'0'3867,"-6"0"-3507,10 15-1430,-17-2 151,23 20 584,-12-1-774,12 10 641,-12-9-1233,6 15-24,-14-16-513,4 15 955,-7-6 630,-6-8 245,-2-3 454,-4-2 146,0-3 93,0 1-337,0-12 514,-7-7 1510,-1-15-1530,-5-6-141,1-12-814,6 3-58,-1 0 77,7-8 466,8-2 488,3 0-1351,1 6 1618,12 7 943,-14 4 117,21-12 373,-15 12-115,19-14-521,-19 15-1584,10-6 527,-9 9-134,-6 5-917,3-2-1379,-6 6 1536,-4 2-1483,2-1-13,-3 2 1343,-1 9 0,-1-7 1,0 6-1</inkml:trace>
  <inkml:trace contextRef="#ctx0" brushRef="#br0" timeOffset="165221">13516 18991 25798,'16'15'-3752,"3"-2"2735,-13-12 2164,2 2-629,-1-2 37,-1 1-50,-1 0-325,4 0-219,-2-1 1037,9 0 125,-9-1-691,4 0 169,-6 0-156,-2 0 545,3 0 310,-2 0-631,1 0-639,-2-6-936,-7 5-2735,2-12 733,-8 12-185,6-6-546,-3 4 3495,1 2 1,0-2 0,0 3 0</inkml:trace>
  <inkml:trace contextRef="#ctx0" brushRef="#br0" timeOffset="166317">13670 19113 22020,'-25'6'4750,"6"-2"-3782,8 18-2419,7-15 560,-5 18-110,9-21 163,-1 1 105,1-2-548,0 1-157,0 1-509,7 0 1592,1-2 606,7-2 471,11-19 1042,-11 13-390,8-15 1,-5-11-1083,-23-11 0,-4-1-747,21-11 513,-23 10 1,-5 11-1005,9 30 916,-10 2 180,9 0-650,-14 10 1107,15-7 1439,-5 14-110,7-10-390,-1 1 1376,0 7-2352,1-4-513,0 10-724,2 0-1088,2-2-177,1 1 829,0-5 70,0 1 53,8 15-187,-6-11 208,15 19 44,-6-21 192,10 13 536,-5-13 270,2 3 289,-4-6-122,16 6 730,5-4 0,1 0 782,-2-7-226,19-2 56,-10-5-157,13 3 168,-10-5-77,-27 0-1350,11-8-176,-15 6 0,0-6 0,6 2-1257,-8 4-4350,8-9 3257,-12 1 2181,-1-4 0,-4 2 0,-3 3 1</inkml:trace>
  <inkml:trace contextRef="#ctx0" brushRef="#br0" timeOffset="169841">14995 19048 29756,'16'-3'2872,"-1"-4"-2733,-11-4-1855,0-2 267,-2-13-224,-1 12 416,-1-9 252,0 9-592,-10-10-1154,1 2-224,-18-7 2306,5 7-63,-9 4 1171,3 6 128,0 4 488,6 5 277,3 2 887,5 12 257,0-8-412,-13 40-899,9-24-752,1 10 0,1 2-162,3-1-321,-3 11-357,5 11-692,4-19-189,1 15-397,5-26 769,1 2-292,9-3-291,1-4 323,26-5 1435,-4-20 1455,10-3-72,-10-17-228,-10 7-20,10-14-70,-14 18 1066,41-2 285,-37 22-2369,24 8-1128,-35-2-1001,-1 5-129,-5-12 1270,6 18-1552,-2-9 162,2 5-1347,-5-7 1172,-3-8 80,0-1 2616,4 0-312,-1-7-2576,2 5 4627,4-22-1793,-4 13 1250,15-41-533,-14 32-1087,9-27-225,-13 32-25,1-9 1159,-2 7-1022,0-4-19,-1 7 1689,-1 3-1433,-1 17-847,-1 6 407,8 8-416,2 21 66,0-15 186,4 27-133,-4-19-291,7 12-79,0-12 756,-4-10-296,-4-12 1152,0-10 904,-3 0 214,3-1 141,-2-15-557,7-10-510,0-11-480,8-9-43,-3 2 100,0-1-2627,0 3 523,-5 10-2630,0 0 4367,-4 14 0,-1 0 0,-2 6 1</inkml:trace>
  <inkml:trace contextRef="#ctx0" brushRef="#br0" timeOffset="170435">15596 19032 27057,'21'13'-2880,"0"-7"3591,-11 1 452,28-30 0,2-11-699,-20 15-324,19-16 0,-9-1-146,-38 16-2168,-1-7 73,-1 6 1136,-9 2 148,17 8-1474,-20 2 1509,10 1-167,-9 4 1107,3 1 2168,6 13 574,-1 3 116,-2 36-2283,6-22 963,-3 19-1575,7-9-71,0 4-817,2 19-251,1-9-490,2-10 268,10-12-13,3 6 95,0-14 372,7 14 20,-5-21 678,1-2 324,15-1 727,-12-7 210,5 1 704,8-2 244,-9-3-206,7 1 131,8-1-579,-17 0-787,11 0-680,-5-6-794,10 4-83,-1-5-223,-3 7-4952,-10 0 4472,-9-4 1704,-2 3 0,-6-3 0,-3 4 0</inkml:trace>
  <inkml:trace contextRef="#ctx0" brushRef="#br0" timeOffset="170970">16302 18892 27327,'7'-25'-1650,"-1"6"1247,-6 9-950,0 5 1351,0 2-449,-9-1 1276,-1 2 293,-9 1-883,5 1 1459,-7 10 214,-16 32-231,14-14-918,3 2 1,2 3-437,4 10-323,5 16-10,2-16-1075,16-6-946,2-21-388,1-6 1263,11 2 483,8-5 516,29-4-10,-11-9 469,-12 2 0,-2-2-195,-7-5-1329,14-3-643,-1 6 2055,-15-6 212,25 0 1,-28 3-1,9 2 1</inkml:trace>
  <inkml:trace contextRef="#ctx0" brushRef="#br0" timeOffset="171435">17181 18785 32767,'0'26'-2111,"0"-2"432,0 15 1784,0 1-473,0 23 122,0-17 122,0-2 165,0-12-871,3 5 0,0 0 657,2 5 56,0-1 0,-1-1-734,1-12 73,0 17 100,-4-26-57,3 6-1795,-3-17 1022,1-4-5441,-1-1 2621,0-25 3259,-9-5 60,6-10 592,-6 1 337,1 14 1,5-5-1,-5 0 1</inkml:trace>
  <inkml:trace contextRef="#ctx0" brushRef="#br0" timeOffset="172001">17124 18804 32004,'22'-12'763,"3"-1"-763,-13 11 0,19-5 0,-4 2 0,5 0 0,-4 1 0,-8 4 0,3 31 0,3 20 0,-7-8 0,-3-7-630,0 8 0,1 10 0,-14-18-1598,-25-27 2522,-31 5-228,23-10-348,-13 2 163,29-6 1559,6 0 796,16-7-1753,3 5-483,17-11 0,-4 12 0,17-8 0,-13 8 0,10-2 0,5 3 0,12 11 0,0 0 0,-1 16 0,-26 27 0,-13-17-352,-13 5 1,-7 0-887,-9-7 638,-8 19-161,-11-15 924,5-13 0,-1-1 337,-13 10 25,13-13 0,0-5 901,0-9-1426,-11-10 0,-2-1 0,1 3 0,-9-14 0,3-4-1717,23 6-3597,-12-32 1717,28 16-312,1 0-66,16 5 1768,-7 12 2314,17 1 1,-4-1 0,10 0 0</inkml:trace>
  <inkml:trace contextRef="#ctx0" brushRef="#br0" timeOffset="174037">18578 19015 29756,'5'-20'-4325,"0"4"2920,-5 6-535,0-2 794,-15-6 109,0 0 458,-18-3 714,12 12-910,-6 1 1412,13 7 284,-18 14 1381,-2 23-744,2-7-756,13 5 1,4 0 212,4-6-701,-3 20-501,8-19-335,0 15-672,2-12-716,2 21 709,2-26-133,29 29 59,-15-35 992,16-1 0,6-5 486,1-21 1058,17-2 106,-22-4-250,-10-10-37,2-3 266,-10 0-165,7-6-320,-11 7-929,0-4-1172,-1 1-51,-4 5 202,-3 14 99,3 14-827,-3 6 1614,3-1 1,16 17 0,6 7 0,3-2 0,-1 0 0</inkml:trace>
  <inkml:trace contextRef="#ctx0" brushRef="#br0" timeOffset="176840">18697 19021 22020,'0'-16'-6296,"4"3"7966,-3 11 89,3-3-1320,2 3 0,13-14 0,10 1 0</inkml:trace>
  <inkml:trace contextRef="#ctx0" brushRef="#br0" timeOffset="177587">18691 18976 26877,'20'45'-2662,"0"1"0,-4-13 1,-2 2 1913,-8 12 1,-5 6-1,0-12-383,0-12 553,3 30 0,3-17-905,6-67-1539,5-6 3250,29 17 1,20 4 0,-11-6 0,-28-12-1,0-2 1,28 9 0,-1 0 0,1-1 0</inkml:trace>
  <inkml:trace contextRef="#ctx0" brushRef="#br0" timeOffset="178118">19285 18789 29396,'-30'52'-639,"0"-1"0,0 1 0,25 6 0,9 10 0,3-11 0,-3-34-812,-6-59 0,-1-37 1,12 22 1670,40 43 0,-4 9 1,12 4-1,2 3 1,-12 3-1,-10 9 1,-1-1-1</inkml:trace>
  <inkml:trace contextRef="#ctx0" brushRef="#br0" timeOffset="179070">19688 19136 30025,'7'-22'-2156,"-23"-20"1,-10 1-399,6 22 2354,-19-19 1,0 9 439,18 37 2392,-14-6-5850,24 17 2974,57 5 0,12-6 467,-36-15 820,35 15 0,-10-9 670,-49-30-372,-11 12-2395,23 63 1,10 15-4450,-12-48 3550,13 33 1,1-16 1127,-7-79 38,-2-3-93,-5 11-273,-4 14 1870,3-8 74,1 0 976,3-4 327,-2 9 1233,-1 8-730,-2 8-638,-1 26-2262,1 14 494,0 11-300,5 12-650,0-12-169,4 4-6147,-4-16 7838,17-73 1,4-18-332,-2 21 253,-10-2 1,1-9-1,-2 15 1734,-2 21-140,-4 36-2264,-6-11 100,10 30-243,-9-23-2901,13 21-2135,-4-9-1288,12 11 3932,-10-17 2045,-4-8 0,-10-15 0,-3-3 0</inkml:trace>
  <inkml:trace contextRef="#ctx0" brushRef="#br0" timeOffset="181207">19178 18820 28610,'-56'20'0,"0"0"0</inkml:trace>
  <inkml:trace contextRef="#ctx0" brushRef="#br0" timeOffset="181932">18654 19017 32274,'25'26'-1630,"-1"1"0,-3 4 0,-9 2 401,-15 0 0,-5 0 1404,-4 30-205,4-26 1,1-2 3,3 0-5106,-3 7 5514,24-68 1,11-29 0,-2 8 3046,1 11-2317,31 31 1,1 16-679,-27 19-1693,-14 18 1,0 14-1,-2-21-839,1-31-1314,-6-9 310,0-19 3031,3-12 0,-1-6 1,2-15-1,3-9 0,1-3 1,-1 3-1,-1 5 1,0 0-1,0 0 0,0-1 1,0 1-1,1 0 1</inkml:trace>
  <inkml:trace contextRef="#ctx0" brushRef="#br0" timeOffset="182617">19272 18675 25528,'-25'51'153,"0"0"1,0 1-1,-1-1 1,1 0-1,20 16 1,11 11-1,2-4 1,-5-15-1,-15-30-457,-29-51 0,-19-39 0,5-1 0,26 34-273,27 35 1283,10 1-742,7-3 888,9-1 11,2-1-1008,11-10 1668,-9 0 132,0-7 494,13-4-2065,-25 7-3210,16-3 0,-1 0 3316,-25 7 0,20-9 0,-43 16 1</inkml:trace>
  <inkml:trace contextRef="#ctx0" brushRef="#br0" timeOffset="183584">19138 19170 32767,'12'49'-176,"0"0"0,0 0 0,0 0 0,-7 12 0,-3-2 0,10-28 1,34-58-1,7-30 0,-22 7 0,1 1 0</inkml:trace>
  <inkml:trace contextRef="#ctx0" brushRef="#br0" timeOffset="186534">19519 19154 32767,'-23'-37'0,"21"81"0,-2 24 0,-24-25 0,0 2 0,14 15 0,9 8 0,16-25-410,35-42 0,9-21 820,-10-13 0,-1-5-410,15 9 0,-4-3 0,-18-14 0,-12-2 0,-16 3-1322,-4 12 1068,-4 7-204,-1 9 151,0 11-1799,0-1 337,0 4 343,-6-6 1191,5 26 200,-5 34 1,13 1 0,37-37-1,12-4 1,-12 15 0,-1 0 0,1 1-1</inkml:trace>
  <inkml:trace contextRef="#ctx0" brushRef="#br0" timeOffset="188118">20059 19163 32767,'30'56'-3728,"-6"0"923,-24-32 2809,-6 13 756,5-7-825,10 11 1104,16-70 1,11-30 0,-2 24-186,-6 54 1,0-1-734,6-55 1,2-27 0,-10 32 519,-8 93-641,-4-18 0,-3 0 0,5 5-518,-8-19-1911,-8-26 335,0 37 402,0-23 347,5 29 1716,-4-37-27,4 4-2333,-2-5-7842,7 25 9655,-5-33 0,9-31 0,4-33 1,1-15-1,0 4 0,-7 16 0,0 0 1,1 1-1,-1-1 0,0 1 0,1-1 1</inkml:trace>
  <inkml:trace contextRef="#ctx0" brushRef="#br0" timeOffset="188834">20637 18815 26428,'21'-42'-723,"-1"0"1,-1 3-1,-6 12 8044,-11 25-6135,-2 58-1186,0-15 0,1 6 0,-1-2 0,0 2 0,0 2-116,0 7 1,0 11 0,0-3 0,0-16-620,0-2 102,4 12 0,3 14 1,-1-19-576,1-28 480,2 14 0,0-10 740,-5-28 1,17-21-1,9-14 1,2-1-1,0 1 1</inkml:trace>
  <inkml:trace contextRef="#ctx0" brushRef="#br0" timeOffset="189719">20362 18940 32767,'35'5'0,"0"0"0,18 2 0,-10-4 0,7-1 0,-7 0 0,6-1 0,-4 1 0,7 0 0,-13-1 0,-21-1 0,-1 0 0,-5 0 0,0 0 0,5 0 0,-6 0 0,18 0 0,-18 0 0,8 0 0</inkml:trace>
  <inkml:trace contextRef="#ctx0" brushRef="#br0" timeOffset="190851">21501 18643 32767,'-12'34'-1810,"0"-8"1339,12-13-1337,-6 2 3182,5-6-1707,-3 45 0,2 8-155,0-25 491,1 21 0,0 0-661,1-22 418,1 10 0,2 12 0,-1-7-603,0 13 828,-1-15 1,0 7 0,3-14-880,5-22 74,-4-6 37,13 13-284,-7-16 28,6 5 1253,-7-10 0,19-40 0,7-23 0,-11 19 1,0-1-1,0 1 0</inkml:trace>
  <inkml:trace contextRef="#ctx0" brushRef="#br0" timeOffset="191644">21750 19164 32454,'42'27'-3897,"-11"-5"2329,-13-22 3114,4-15-132,9-9-634,-7 0 1258,-5-2-2038,-56 11 0,-11 6-19,27 6 28,-27-9 1,6 13-10,45 39 0,21 23 0,-2-11 0,0-1 0,12-27 0,16 1 0,9-2 0,4-5 0,-5-9 0,-3-20 0,0-1 0,0 1 0,0-1 0,0 1 0</inkml:trace>
  <inkml:trace contextRef="#ctx0" brushRef="#br0" timeOffset="193401">22511 19069 32767,'24'40'-1037,"-1"-1"1,1 1 0,9 13 0,-10-10-1758,-20-28 1721,-2-4 1639,2 5-538,-7 33 1,-3 4 233,1-19-298,1 23 0,-2-16-2573,3-43 3362,17-63 116,-3 26-797,-4 5 0,4-2 549,15-3 1,2 6 642,-9 9-731,10-11 0,-1 2 647,-14 18-462,27-12 0,4 1 681,-19 10-1172,12-7 0,2 3-227,-9 16 0,-21 2 0,19-2 0,-28 3 0</inkml:trace>
  <inkml:trace contextRef="#ctx0" brushRef="#br0" timeOffset="194712">23347 19090 32767,'-4'-49'-1819,"0"-1"0,-1 7 0,-6 16 2976,-30 54 0,-4 17 134,9-14-827,-6 13 0,6 0 460,24-21-1328,8 32 0,3 4-687,-5-17 335,8 14 0,5-9 617,3-38-4260,-1 0 4752,16-25 1,15-24-1,3-7 1,-11 7 239,-12 4 1,1 4-463,19 2 1,8 1-1,-20 19 1880,-27 18-1902,-9 39 1,-2 5 1243,10-28-1508,26 17 0,5 1-106,-15-16-687,15 18 0,-2-4-102,-24-32-789,13 14-437,-3-8 2234,11 7-29,-12-13 1444,-2-2-575,-6-3-17,3-1-1485,1 0 71,6-9-736,-7 6-3530,1-5 5017,-7-6 0,-1 8 1,0-11-1</inkml:trace>
  <inkml:trace contextRef="#ctx0" brushRef="#br0" timeOffset="195867">23830 18989 32767,'-54'31'0,"0"1"0,0-1 0,4-1 0,1 0 0,18-2 0,25 11 0,2 4 0,3-10 0,8-1 0,2-12-487,23 11-9344,-3-6 8893,17-17 0,17-9 0,-8-15 2414,-17-28 1,-8-17-1,7 10-638,13 29 1,7 9 0,-12-10-88,-18-28 1,-9-10-1,-9 33 130,-9 57 398,0-1-84,0 14-1195,0-5-1057,0 8-407,-5 0-426,4-7 798,-4 5 623,5-1-431,0-5 181,6-2-8525,-5-21 5606,6-12 1721,-7-14 1863,0-17 1,0 0-1,0-5 1</inkml:trace>
  <inkml:trace contextRef="#ctx0" brushRef="#br0" timeOffset="196934">24361 19076 32767,'0'28'-1481,"-5"2"649,4 7-222,-10 22 847,6-21-92,-6 21 223,0-15 126,2-5-1185,1-2 1574,3-21-751,4-10 504,-1-4 1,2-9-1093,-1-5-102,1-21 1220,31-10 1,18-4-1,-4 25 24,-11 63 0,2 3 119,8-60 1,7-19 0,-11 22-184,-21 51 1,-10 21 0,4-26 0,14-58 0,4-21 0,5 2 0,0 0-1</inkml:trace>
  <inkml:trace contextRef="#ctx0" brushRef="#br0" timeOffset="198142">24831 19196 32767,'15'17'-5163,"3"0"3692,-5-10 1830,3 1-193,-4-2 443,-2 0 13,16-57 0,-8-17-255,-23 39-635,18-34 1,-7 14 765,-47 73 1673,18-5-532,-2 7-1523,6-8-116,-3 7 0,-6 11 0,0 13 0,11-17 0,0 16 0,12-30 0,-1 31 0,5-15 0,9 12 0,1-13-1407,17-4 1358,26-12 1,21-3 0,-9-4 210,-22-3 0,0-2 20,21 4 0,8 2 0,-17-9 500,-22-16-682,-23 8 0,6-2 0,-43-16 0,-34-13 0,-2-1 0,17 6 0,-1 1 0,0-1 0,0 1 0</inkml:trace>
  <inkml:trace contextRef="#ctx0" brushRef="#br0" timeOffset="201536">17638 8432 20671,'0'0'0</inkml:trace>
  <inkml:trace contextRef="#ctx0" brushRef="#br0" timeOffset="204684">9994 19956 32767,'59'-11'0,"0"1"0,0-1 0,-3 5 0,1 0 0,-8 0 0,6-2 0,-1 1 0,-6 3 0,2 3 0,-6 2 0,1-1 0,-1 0 0,-10 0 0,0 0 0,0 1 0,2-2-1247,21-6 1,-8-1 1276,-26 4 0,-61 41 1,-12-15-1,0-1 1,0 1-1</inkml:trace>
  <inkml:trace contextRef="#ctx0" brushRef="#br0" timeOffset="205350">10607 19927 32767,'-2'61'-814,"1"0"1,-1 0 0,1-1 0,-1 1 0,-1-9 0,-1-5 0,2 3 349,-1 17 0,1 11 0,1-13 1,5-37-1,8-60 0,3-22 0,-1 17 1,0 1-1</inkml:trace>
  <inkml:trace contextRef="#ctx0" brushRef="#br0" timeOffset="206540">11076 20305 32767,'22'56'-339,"0"-1"1,0 0 0,22-22 0,-8-1-165,-40 17 0,-15 8 0,15-22 2499,39-36-1708,10-4 1,13-3 0,-9-1-289,11-6-1706,8-2 1,-18 11 1459,-50 16 0,-22-18 0,-6-7 0</inkml:trace>
  <inkml:trace contextRef="#ctx0" brushRef="#br0" timeOffset="216552">11558 20104 32544,'-8'-30'-9831,"2"7"875,6 7 8865,0-1 1,0 9-1,0-2 1</inkml:trace>
  <inkml:trace contextRef="#ctx0" brushRef="#br0" timeOffset="216876">11660 20567 24718,'3'14'-5125,"-1"-4"2740,4-10 4982,0-8-1397,2 6 557,1-6-1163,-4 8-604,-1-6-234,-2 5 1,1-15 0,-1 3-1</inkml:trace>
  <inkml:trace contextRef="#ctx0" brushRef="#br0" timeOffset="218116">12277 20268 26877,'7'-34'-5293,"2"8"4238,-8 5-636,1 10 1310,-2-1-464,0 0 241,-7-7-256,-3-3-1377,-7 1 1939,0 5-238,7 9 1056,-12 6 585,16 12 74,-14 7 694,12 6-487,-8 16 155,7-12-734,-4 12-27,5-10-567,-6 24-1140,6-20 679,1 1 0,1-2-1109,4-8 956,-1 10-64,3-22-160,8 1-472,-6-4 151,6-1 407,12-6 1141,-3-2 264,20-12 551,-13-4-154,7-15 49,-5-4 379,0 5 236,4-11-270,9-8-1346,-14 21 56,8-7-694,-24 43-1472,-1 4-108,-1-1 253,3 10-419,-2-1 131,1 0-94,0 8-180,4-9 185,-1-8 1256,0 1-273,-4-13 2290,0-8 182,-2 6-872,7-17 746,-4 6 123,0-6-1133,1 0 1,-4 3-1,-1 0 1</inkml:trace>
  <inkml:trace contextRef="#ctx0" brushRef="#br0" timeOffset="218342">12641 20143 27057,'13'37'-8425,"0"-8"5494,-8-7 1774,6 3 198,3 1 572,4 6 106,1-4 249,-3-2-1939,-6-11 2131,-3-1-784,-5-7 14,-2-2-2681,-7 2 5141,-3-6-13,0-9-1895,-3-18 1,11-5 0,-3-10 0</inkml:trace>
  <inkml:trace contextRef="#ctx0" brushRef="#br0" timeOffset="218504">12795 20117 22740,'31'-40'1251,"-5"11"-1232,-6 8 412,-5 12 397,8 3-55,-9 3-371,9-1-228,-8 4-174,-6 11-1583,6 1-387,-11 12-628,2-1-563,-6-4-782,0-2 3630,0-5 0,-9-3 1,-2 2-1</inkml:trace>
  <inkml:trace contextRef="#ctx0" brushRef="#br0" timeOffset="220167">13128 19492 27867,'6'13'-2858,"0"18"0,0 4 787,-3-9 1744,2 8 1,-1 3 732,0 8-359,1 7 161,-2-16 1,0 0-84,1 24-617,-2-12 0,-1-3 1155,0 1-480,0-4 0,-2 0 116,-8 1 162,2 11-369,-4-20-2060,2-8 1626,6-18 549,-1-19-1046,1-16 520,3-3 184,0-4-357,0 12 133,18-18 633,-7 14-265,23-19 527,-14 27 1778,19-6-151,-13 14 213,9 1-179,-12 7 203,9 1-1307,-5 13-350,3 16-1505,-11 1-47,-8 34-1167,-8-31-244,-1 20 406,-11-24 734,-3 10 33,-25 12 1215,14-14-151,-22 4 1450,15-32-225,-2-3-431,-7-14-357,10-5-1756,3 1 128,3-18-1388,16 4 890,14-21 314,-4 12-643,25 3 1442,-5 9 920,8 5 919,3-4 90,-8 8 2021,26-9-194,-20 11-173,29-4-407,-36 15-1261,6 1-185,-8 24-2420,-1 12-98,-3 20-475,-5-9 570,-9 16 81,-5-28 1,1-1-805,-1 20 280,0-1 110,0-41 1471,0-4-151,-6 0 2274,4-14-2598,-9-18-191,10 3-29,-4-19 430,18 11 1177,1-8-84,8 7 399,-1 4-1361,15-7 2289,9 3 472,1-1-536,7 5 493,-19 16-1057,-1 3-11,-7 4-1402,-9 4 0,3 0 0,-7 8 0,5-6-150,-12 7-2079,4-9 1616,-7 0 23,1 0 321,-4-10-1332,1-5 66,-1-14 1059,1 6-1028,-11-4 970,7 10-1362,-15 4 660,16 1-678,-19 11 3229,13-4-854,-11 5 1126,10 0-41,2 0-4653,3 0 5003,11 0-210,-4 0 407,7 0-1447,-8 0 968,-1 0-1255,1 0 271,0 0-360,0 0-90,-1 0 270,4 0-271,-1 0 271,10 12-1822,-6 4-701,6 6 232,-8 2 157,0-4-117,2 41 31,-4-30 1010,-1 3 1,-1-2-893,-2-5 1596,1 4 676,-1-11-1004,0-5 651,0-20-62,0-24-32,0 7-70,0-20 43,0 21-135,8-8 575,-6 8-394,16 2 1225,2-6-54,0 9 397,32-23 33,-30 23 65,19-10 94,-25 16-138,13-1 370,-17 5-2184,11 0 0,-21 15-152,1-7-985,2 18-993,-1-8-151,2 8 108,6 16-765,1-6 88,5 7 194,-1-11 2748,-2-12-370,-2-4 1087,2-5 815,-5-3 120,2 0 11,-1-2 384,0 1-411,-1-9-393,-1-4-828,-5-6-834,-2-17-561,-1 14-272,-1-13-153,-12 18-490,1 0-79,-11 9 652,7 0 218,0 19 1728,8 4-872,1 8-1634,6 1-548,0 4 773,11 11 1474,1-6 1,10 10 0,-2-16-1</inkml:trace>
  <inkml:trace contextRef="#ctx0" brushRef="#br0" timeOffset="221118">15394 20205 24629,'26'0'1529,"-5"0"-1080,-13 0 271,-1-9-1041,2-1 411,-3-7-841,2 1 308,-3 0-361,-1-2-108,-1-2-240,0-9-185,-2 5 382,0-5-81,-1 10 699,-16-15-1036,1 2 244,-15 1 724,-7 12 780,14 26 1744,-8-6-289,16 28-1353,0 1 1,-1 3-52,5-1 1,0 3 353,-5 14 1,1 2-194,7-8 1,2-2-474,2-3 1,1-3-601,-1 21-1477,4-16 309,9-26 275,1-1 40,32-7 1764,-21-14 1066,20 6-217,-20-16 287,12-1 355,6 2 448,-6 0 826,-7 12-1382,-3 5-1808,-5 9 0,8 5 0,-12 11-1559,2 6-816,1 8-621,2 0 328,-2-8 208,-4-8 468,-4-9 1128,-5-6-524,4 1 1382,-5-8 592,1 0 468,0-13-1579,-1 9 1738,2-32-1220,-1 20-40,1-18-994,-4 14-414,1-17 235,-1 13-791,0-32 1442,-1 30-948,0-15 1380,0 19 473,0-6 726,0-6-362,0 3-21,0 4-81,0 11 969,0 8 3740,0 0-3868,0 30-1259,16 15-695,-4 7 367,6 3-456,2-12 215,-9 5-17,6-1-185,0 9-67,1-8-13,-3-8 793,1-4 6,-9-20 390,3 0-52,-2-4 354,1-2 17,2-12 1292,-4-10-2021,4-6 500,0-29 93,-2 11-756,-1 9 1,1 1-1151,3-10 266,0 11 0,1 1-66,2 0-2628,12-22 979,-16 35 1989,3-4 836,-8 13 1,-2 2 0,-3 5 0</inkml:trace>
  <inkml:trace contextRef="#ctx0" brushRef="#br0" timeOffset="221572">16069 20313 27687,'8'13'-6856,"1"-2"5554,9-11 4511,4 0-1536,5-8 183,-6-3-528,-1 1-403,-8-12-1476,0 6 2280,2-13-742,-4 6-1773,-2 1-180,-5-4-802,-2 5 44,0-24-118,-11 22 1042,7-11-104,-25 14 1219,5 10 562,-5 8 726,-1 19 797,11 16-890,-8 22-236,9-13 1121,0 10-1897,11-7-498,3-11 0,0 11-336,15 12-2072,-9-23 1557,20 17-661,0-16 418,17-8 918,-5 1-11,0-13-77,-6-10-690,11-1 1677,9-1-677,-10-1-7338,8-21 8057,-31 14-422,13-24 0,-16 22 1,3-8-1</inkml:trace>
  <inkml:trace contextRef="#ctx0" brushRef="#br0" timeOffset="222634">16605 20167 27687,'2'-26'-2580,"0"3"1351,-11 16 1418,6-4-1078,-6 8 2720,9-4-1988,-6 3 335,4 2-1506,-10-1 2583,5 3 552,-3 0-268,-5 10 1356,3 5-2337,-16 23 453,11-11-1011,-13 17 0,3 15 0,10-24 0,-2 16 0,18-38 0,0 4-787,9 7-1089,2 2 199,11 2 247,9-2 837,11-7 354,-7-3-2494,11-7 1887,11-6-2837,-24-12 0,0-2 3359,2 6 0,-1-1 2157,22-17-1217,-29 8 1,18 1 0,-6-10 0</inkml:trace>
  <inkml:trace contextRef="#ctx0" brushRef="#br0" timeOffset="223267">17771 20033 26517,'5'-28'1955,"-1"11"-2851,-11-2-1532,6 15 1089,-6-2 1907,3 5 667,-4-1 323,-2 1-1606,-9 0 1400,7 1 89,-6 0 1170,5 0-2370,1 0-241,-9 7 0,5-5 0,-5 14 0,5-13 0,1 17 0,-21 15 0,10 3 0,-9 10 0,16-14 0,7-8 0,0 9 0,1 1 0,-1 1 0,2 3 0,2 0 0,6-6 0,1 1 0,11-4 0,-7-8-689,16 9-450,4-1 275,-1 1 67,27 5 644,-25-21-329,25 8 229,4-18 523,-5 0 48,14-5-1955,-30-1-1628,5-10 2682,-10-2-1909,-1-1 2744,1-21 0,-12 20 0,4-20 0</inkml:trace>
  <inkml:trace contextRef="#ctx0" brushRef="#br0" timeOffset="224749">18681 20302 23279,'16'10'-1298,"0"0"1094,-12-8 311,6 1 1378,-1-3-200,4 1-404,-4-11 156,1 1-900,-3-12 246,2 0-65,-4 4-259,-1-20-777,-3 18-302,-8-36-575,-3 34-256,-10-19-263,0 30 2383,-11 12 1063,-9 40-443,5 7-449,15-11 0,3 1 344,1 11-284,7-13 0,2 1 607,2 21-302,0 0-1307,16-10-1726,2-27 339,12 0 968,-7-9 23,12-8 1115,-1-15 1229,2 8-909,0-25 436,3 1 1200,4-18-324,-2 6-528,5-9-386,-15 14-652,-1 0-885,-5 5 179,-10 13 1963,-4 2-2227,-1 20-827,-3 9 10,5 36-142,-3-13 101,5 15-68,-4-29 177,3-1-327,-2-12 367,2 1 1145,-2-8 199,1-2 377,-2-13-963,3-5 1091,8-26 354,-3 0 318,6-4 172,2-3 447,-5 19-434,11-8 172,-14 23-518,7 19-416,-15-1-325,5 22-1349,-3-6-304,7 30 94,-4-18-233,11 19-417,-13-36 55,6 4 453,-4-10 997,1-5 1745,-1 1-463,-1-5 921,1-10-419,0-5 333,4-20-519,5-2 180,-6 6-628,11 5 51,-10 21 1010,7 12-2199,-9-3 120,7 33-1417,-6-20 828,2 10-725,-4-9-170,-1-16 267,3 10-1008,-3-11 2591,2 3-1431,-3-25 2365,-1 7-484,4-19 119,0-5-100,-4 5 0,0-2-970,5-24 1131,-6 21 1,-1 0-962,5-21 637,-3 17 12,2-7 977,-3 19 354,-3 14-315,0 1-655,-3 27-941,-1 0 487,0 15-326,0 26-4,0-19 1,0 2-66,0-1 1,0 1-74,0 7 1,0-1-226,0 15-122,9 8 422,1-16-284,1-12-287,6-16 337,-5 0-1621,4-7 1283,6 5-265,-12-14-1044,3 3 243,-7-18 749,-3 8 1236,0-31-444,-14 7 199,9-15 1,-25 4 0,9 7-1</inkml:trace>
  <inkml:trace contextRef="#ctx0" brushRef="#br0" timeOffset="225850">19475 20040 29036,'-31'-5'1163,"3"15"1405,19-7-2568,3 27 0,3-17-15,2 27-1373,14-21-57,-10 10-366,23-23 1661,2 11-1554,20-9 681,-5 5 1687,21-8 314,-32-4 457,17-1 595,10-9 83,-19-4-1955,0 3 0,0-1-158,0-7 0,0 4 0,0 2 0,-3-2 0,21-6 0,-42 13 0,1 2 0,-31 3 0,12 13 0,-41 14 0,29 1 0,-20 9 0,11 4 0,1 7-223,9-16 0,1 2-571,3 4 0,3 0-129,-3 18 782,17 4-2457,-6-36 1178,17-2-1043,-8-17 1201,10 0-1112,1-14 2653,2-19 0,4-13 1,-4 5 461,10-9-415,-9 6 1,3-8 0,-7 14 1168,-8 18 1334,4-8-952,-8 14-236,-1 2-608,-4 16-2444,-2 11 173,0 25 130,0-10 188,1 8-292,0-13-113,2 7-278,-1-5 12,3 4 1739,-3-21-450,0 2-98,-1-9-131,1-1 292,-2-3 19,5-12 1232,-3 7-759,6-29 94,-1 10 248,2-11 124,0 3 194,-3 9 84,7-12-246,2 1-693,2 2-137,5 5 1345,-13 17 777,4 1-22,-8 18-2674,-3 7-286,1 7 1,0 23-146,-3-21 29,4 24-574,-1-24-500,2 3-559,1-9 2385,-1-8 229,-1-6 140,5-14 2066,-5 5-694,13-30-722,-10 18-535,7-20 201,6-11 1032,-6 13-761,-1 1 1,1-1 625,5-10-1847,3-4-400,-8 10 1216,-6 14 1159,-6 11-1265,-3 18-1072,-1 4 14,1 24 53,0-11-141,4 19-135,3-8-188,4 8-242,-1-8-387,7 2 1431,-1-21 196,-1 1-269,2-14 1003,-4-28 225,4-1 584,5-28-166,-7 14-132,0-2 424,-4-9-618,-5 5 0,0 0-164,2-12 40,-4 10 1,-2 18-993,-3 32-504,-8-6 1188,6 34-834,-11 20 287,11 0 105,-1-5 1,0 3 97,3-11 0,0-1-167,0 1 1,0 1-3,-1 9 1,2-1 68,4-9 1,0-3-702,0 1 1,0 0 429,4 4 0,1-3-1556,5-5-6450,-2 8 6367,-18-31 2864,-8-14-488,-13-6-267,-3-13 1,-11-21 0,16 19 0,0 1 0</inkml:trace>
  <inkml:trace contextRef="#ctx0" brushRef="#br0" timeOffset="225986">20572 20291 26697,'-16'-18'-2946,"2"4"228,53 36 1124,-14-18 111,28 22-1068,-17-26 2723,-6 0 1,3 0-1,3 0 1,3 0-1,0 0 1</inkml:trace>
  <inkml:trace contextRef="#ctx0" brushRef="#br0" timeOffset="226788">21596 19951 26607,'0'-14'2160,"0"3"-3929,7 46 1288,-5 19 293,4-11 0,0 3 209,-5-8 0,-1 1-110,4 20 1,0-2-177,0 5-590,-1-14 1,0 1 782,0-14 0,0-1-34,2 8 0,1 2 131,-1-1 0,1-1-338,2 0 1,1-3-595,3 3-444,5-13 804,1-20 1007,-3-17 127,9-14 500,-4-12-1077,0 3 1356,15-12 432,-16 22 281,21-28 424,-20 27-1302,8-7-615,-14 17 84,2 5-546,5-11-124,-1 2 0,2-10 0,0-4 0,0 1 0,1-7 0,-5-1 0,-12 2-940,-3-4-309,-15 2-895,-19 1 833,5 17 900,-27 20 995,33 11 462,-13 16-113,5 21-190,12-15-166,1 10 0,3 2 1018,6-4-1595,2 7 0,1 0 0,3-8-1117,12 21-1192,1-15 103,15-20 1068,-7 12-743,12-19 115,-2-7 1278,21-14-1381,-16 1 1175,14-39 327,-28 33 827,6-22 1,-1-2 0,-2 18 0,20-26-1</inkml:trace>
  <inkml:trace contextRef="#ctx0" brushRef="#br0" timeOffset="228286">22589 20396 25168,'8'-34'960,"-6"15"-637,10-7 490,-6 19 992,5-2-34,0 1-587,13 4-441,-6 15-1408,7-9 1330,4 53-1052,-12-31-635,11 35 127,-14-26 0,-1-2-1445,4 11 1254,-4-9 1,-1 1-1188,1 26 1623,-6-1-1014,1 0 2137,-7-18-182,-1-18 256,-8-12 434,7 3-163,-12-28-430,11-11-252,-8-9-192,8-2 1,0-1 154,-3-4-175,2 1 1,4-1 92,9-4-667,4 1 966,21-4 742,-10 27 6,15-15 677,-7 17-99,-6 2-1334,6 4 1527,-15 9-851,5 2-473,-7 11-511,5 2-1053,-8 0-412,3 10-649,-4-11 560,6 17-757,-6-10 1182,5 5 137,-3-1 449,1-5 574,4 2-2,1-12 1340,-5-3-413,0-3 919,-4-13-309,8-1 459,-5-14-763,4 7 83,-8-1-845,-6-4-1182,-1-4-294,-2-1-474,-12-10-357,-23 0-163,8 12 955,-29 2 354,36 34 2216,-19 13 337,9 19-818,-7 15 46,6-6-337,13-14 1,2 1 181,-3 24-374,0 1-591,12-25 0,2 0-1859,2 16-92,1-1 952,22 5-912,-15-33 352,46 8 1260,-35-25 73,32-12 1452,-18-27-865,-8 5 1,1-4 180,-1-2 0,-1-2-22,3-1 1,-2 2 1528,8-10-264,0 0-1106,-19 27-462,2-3-734,-12 32-1219,-1 4 442,-1 11 196,0 9-127,7-1-344,-5-2 5,6-3-188,4-3-101,-3-12 1642,12 3-556,-4-13 1409,3-3 235,-3 0 254,2 0-1127,-7-14 1361,9-2 400,-7-11-974,7 0 42,0-7-762,4-1 159,-1 0 266,15-17-207,-20 25 952,11-16-283,-14 19-144,-6 7 756,-1 2-1061,-17 10-853,-15 32 628,7-11-224,-15 25-60,15 5 0,-1-15 0,6 6 0,3 0-181,3-5-114,2 2 0,1-1 64,1-8-975,10 12-746,-7-23 371,15 2 953,-5-6-178,4 0-93,2-6 985,12-3-512,-4-12 1458,22-26-249,-21 7-2012,6-19 328,-4 14 1042,3 1-47,1 2-1667,12-10 1596,-23 25 683,14-16 80,-21 21 612,-2 2 1668,-6 3 520,-5 4-3084,-10 13-502,6 8 0,-15 18-479,14-6-664,-12 2 378,13 2-870,-4-14 713,6 25-79,8-29-922,-6 10 915,13-15-5862,-8-4 5642,7-12 1139,-6 2 1,-2-46 0,-4-1-1</inkml:trace>
  <inkml:trace contextRef="#ctx0" brushRef="#br0" timeOffset="228452">24076 20127 32767,'24'-7'-1677,"-1"2"-478,-6 5-1103,1 0 1070,-3 0 1298,-2 0 255,-3 0 600,-3 0 0,-1 0 0,0 0 1</inkml:trace>
  <inkml:trace contextRef="#ctx0" brushRef="#br0" timeOffset="229068">24348 20259 26877,'11'21'-4937,"-1"16"3454,-7-13 3569,-1 40-1873,-2-31 148,-4 0 0,0 0 36,2 11-389,-12 8-1012,13-10 1629,-5 2 220,2-13-366,3-2-1147,-3-6 724,11-30-1434,5-29 1180,17-10 177,-9-8 11,6 22 458,-14 16 489,9-10 282,-5 7 125,8-8-846,4 9 1245,13 3 62,-7 4 359,3 15-2164,-25 20 0,-4 29-1065,-7-13-354,2 7-28,-2-32-434,5-5-953,2-6 1238,7-1 1506,3 5 1332,7-5 199,-5 5-732,12-20 1625,-2-11-945,1-4 50,7-11-882,-10 6-883,1-10 867,-8-6-555,-13-2 360,-15 7-2176,-6 11-546,-21 16 1505,2 23 1409,-2 9 353,1 15-199,13-4-114,-13 23 283,19-21 517,-3 16-565,12 3-813,9-14 0,2 2-549,5 18-768,8-13 1,6-6-839,10-17 1374,20 7-461,-22-22 1215,12-24-1091,-5-8-1187,0-10 2021,-16 14 1,-1 1-2851,3-3 3456,-3 3 0,-2-2 1,3-6-1,8-14 1</inkml:trace>
  <inkml:trace contextRef="#ctx0" brushRef="#br0" timeOffset="239402">18835 6298 20373,'0'15'-3193,"0"-2"0</inkml:trace>
  <inkml:trace contextRef="#ctx0" brushRef="#br0" timeOffset="250005">16095 10087 27057,'-27'6'-2428,"4"-4"907,10 10 1678,1-11 0,-6 11 1,-2-4-1</inkml:trace>
  <inkml:trace contextRef="#ctx0" brushRef="#br0" timeOffset="250166">15901 10246 24089,'-18'16'1194,"3"-1"-1012,9-11 373,-3 2-769,2-1-662,-6 4 43,5-2-988,-3 2 1565,-6 6 246,6-4 0,-11 10 0,5-5 0</inkml:trace>
  <inkml:trace contextRef="#ctx0" brushRef="#br0" timeOffset="250300">15636 10520 24539,'-47'47'1393,"6"-5"-1627,18-18-105,7-6-979,9-10 202,-2 1 61,2-2 26,-1 2 171,2-3 872,1 0 1,-2 0 0,0 0 0</inkml:trace>
  <inkml:trace contextRef="#ctx0" brushRef="#br0" timeOffset="250453">15346 10900 25798,'-12'21'-2442,"0"-1"1865,4-8 678,-2 0 416,0-1-329,-3 5-991,3-4-1538,-5 7 1249,6-7 700,0 0 36,4-2 216,3-1 1,-1-1 0,0 2 0</inkml:trace>
  <inkml:trace contextRef="#ctx0" brushRef="#br0" timeOffset="250599">15224 11217 25258,'0'24'-4766,"-17"25"4445,5-25 688,-16 27-678,18-31-1151,-12 19 566,15-21-1259,-12 15 1958,13-19 1,-4 14 0,2-5 0</inkml:trace>
  <inkml:trace contextRef="#ctx0" brushRef="#br0" timeOffset="250719">15015 11699 25078,'-26'36'-1490,"3"-4"1070,8-15 556,1 0-463,0 0-68,-3 5-1322,3-4 812,2-1 715,5-1 0,5-10 0,1 3 0</inkml:trace>
  <inkml:trace contextRef="#ctx0" brushRef="#br0" timeOffset="250850">14935 12063 23819,'0'49'-5936,"-13"-4"5269,-1 3 273,-13-16 1141,13 17-2373,-6-24 835,12 5 729,-8 6 0,6-2 0,1 1 0</inkml:trace>
  <inkml:trace contextRef="#ctx0" brushRef="#br0" timeOffset="251003">14869 12700 26248,'-12'31'-3514,"-5"7"2583,-5-16 1954,-1 7-1041,8-8-274,-11 14-174,15-16-1617,-11 8 18,21-15 829,5 1 1117,9 3 1,11-5 0,3 1 0</inkml:trace>
  <inkml:trace contextRef="#ctx0" brushRef="#br0" timeOffset="251133">14897 13080 23819,'9'28'-7567,"-2"0"5021,-5 14 2081,-2-14 206,0 25-303,-8-19 406,7-2-1836,-6 1 363,15-13 744,16 1 1238,0-8 0,36 0 0,-6-4 0</inkml:trace>
  <inkml:trace contextRef="#ctx0" brushRef="#br0" timeOffset="251217">15251 13524 21660,'8'21'-9308,"-1"-2"6165,-4 1 2363,-1-4-2,0 5 393,1-7 216,0 0 1,5 1 0,3 0 0</inkml:trace>
  <inkml:trace contextRef="#ctx0" brushRef="#br0" timeOffset="251933">16142 10061 27057,'35'-7'1584,"-6"0"-1417,-5 7-1347,-5 0-2568,11 0 3693,6 0 0,20 0 0,6 0 0</inkml:trace>
  <inkml:trace contextRef="#ctx0" brushRef="#br0" timeOffset="252099">16757 10206 24359,'5'16'-8019,"0"-2"4924,-4-9 2537,2 0 138,3 0 397,-2-2-227,5 1 80,-2-3-2146,3-1 3264,9 0-298,6 0 1,9-7 0,2-3 0</inkml:trace>
  <inkml:trace contextRef="#ctx0" brushRef="#br0" timeOffset="252239">17208 10428 23639,'10'32'-8640,"-2"-9"5601,-2-4 1634,-2-8 320,1 0 223,4 4 252,-1-5-1141,4 1-209,8-1 3035,-5-4-668,8 2 0,-8-4 0,0-1 0</inkml:trace>
  <inkml:trace contextRef="#ctx0" brushRef="#br0" timeOffset="252383">17576 10769 23729,'3'32'-6648,"0"-4"4500,-3-14 1312,0 9 244,0-8-1362,0 20 1176,0-21-211,0 14-1237,8-17 2281,4 7 1,5-6 0,0 2-1</inkml:trace>
  <inkml:trace contextRef="#ctx0" brushRef="#br0" timeOffset="252516">17741 11117 23009,'12'28'-6882,"-1"5"4207,-8-13 1981,-1 15 456,-2-14 98,0 7-641,0 8-637,0-2-898,0 2 1833,10-3-167,-8-17 608,16 13 0,-6-9 0,9 8 0</inkml:trace>
  <inkml:trace contextRef="#ctx0" brushRef="#br0" timeOffset="252733">17936 11745 24179,'3'31'-6236,"-1"13"4083,-2-20 1373,0 11-283,-6 1 931,4 3-539,-5 1 299,16-5-2170,-6-15 1697,15 0 481,-5 10-582,12 4 608,3 9-256,8 6 725,-4-9-276,2 16 419,-16-12-1036,-6 20 240,-9-26 239,-14 17 551,0-17 326,-8-1-400,10-1 1,2-11 0,7 0 0</inkml:trace>
  <inkml:trace contextRef="#ctx0" brushRef="#br0" timeOffset="252919">18100 12958 24539,'-10'33'-2008,"-9"-3"2089,6 2-577,-1-7 423,-6 5 280,10-3-592,-6-4 608,7-1-1161,2-2 968,7-9-1001,-6 19 547,4-13-437,-7 28-65,3-23 186,-4 12-882,1-17-749,0 0 1071,-8 5 1667,-6 1 1,-8 6 0,-4 0-1</inkml:trace>
  <inkml:trace contextRef="#ctx0" brushRef="#br0" timeOffset="253083">17584 13705 25258,'-52'24'2600,"15"-9"-1308,-12-3-938,17-8-883,1-2-696,4-1 495,-7-1-941,-7 0 1132,1 0-1461,1 0 932,-6 0 304,15 0 645,-18-9 1,19 7 0,-1-7 0</inkml:trace>
  <inkml:trace contextRef="#ctx0" brushRef="#br0" timeOffset="253253">16548 13546 27147,'-46'-1'319,"-13"0"-149,3 1 2,2-1-205,14-2-631,12 0 164,-22-8-465,18 4-41,-29-10-2825,33 7 3199,-5-2 0,0 0-1189,0 1 1702,-1-1 1,1 0-1,5 3 1,-10-2-1</inkml:trace>
  <inkml:trace contextRef="#ctx0" brushRef="#br0" timeOffset="253505">14908 13257 22470,'-23'-16'-4889,"2"3"2742,15 11 1791,-1-1 127,3 1-8,0 0 1,2-1 0,1 0 0</inkml:trace>
  <inkml:trace contextRef="#ctx0" brushRef="#br0" timeOffset="254400">16339 10737 25438,'0'-17'-2068,"0"-1"659,0 14 1154,0-2 1056,0 3-327,0 0 571,0 1-643,0 9-1729,0 29 1507,0 3 90,0 12-180,0 14-90,0-34 0,0 23 0,0-33 0,0 7 90,0-7-90,0 5 0,0 1 0,0-11 0,0 6-270,0-15-270,0 0-359,6-2-8909,-4-2 5572,4-13 4259,-6-20 0,0-8 0,0-15 0</inkml:trace>
  <inkml:trace contextRef="#ctx0" brushRef="#br0" timeOffset="254755">16322 10776 26248,'-7'-20'-6687,"1"6"4366,3 6 2040,3 5-81,-1 0 320,1 0 363,-1 0-134,1 1-1154,0 0 2122,10-1 1962,1-1-272,19-2-270,-9 2-189,7-1-281,-9 3 194,0 0-2110,12 2-189,4 0 0,1 8 0,17 2 0,-26 9-616,12-2 48,-21 1-235,1 3-357,-4 12-724,-3 3 297,-18 7 1324,3-14-495,-44 14 2120,27-21-648,-31 12 1353,23-18 9,-31 8-656,7-8-1420,15-6 0,0-2 0,-8-2 0,0-4 0,23-2 0,-11 0 0,21-9-8697,-3 7 6070,12-15-672,11 15 3289,-6-11 0,15 12 1,-7-5-1</inkml:trace>
  <inkml:trace contextRef="#ctx0" brushRef="#br0" timeOffset="256707">15392 9819 26068,'-14'-5'2301,"4"1"-3030,36-3 2959,-11 3-1046,44-4-681,-30 3-128,18-5 39,-17 3 7,1 0-421,1 0 0,1-1 0,9-1 0,-3 0 0,1 0 0,3 0 0,-3 1 0,3 2-3002,-29 4-1224,7 9 4008,-36 10 1,-8 9 0,-16 6 0</inkml:trace>
  <inkml:trace contextRef="#ctx0" brushRef="#br0" timeOffset="256993">15747 9852 29126,'-6'31'-3672,"2"-5"2100,4 9 118,-8-13 1558,6 8-639,-5-9 753,2 0-390,4 7-1262,-7 2 1599,2 19-388,0-13 52,0 10-762,4-23-664,1-3-1630,1-10 3134,0-4 1,0-3-1,0-1 1</inkml:trace>
  <inkml:trace contextRef="#ctx0" brushRef="#br0" timeOffset="257416">15953 10032 25348,'24'-9'3971,"7"-3"-2909,11 10-1846,-13-4 831,7 6-448,-25 0 230,1 12-1603,-5 1-36,0 14-559,-17 15 571,-5-14 1237,-22 25-265,12-33 988,-11 17-327,22-23 1619,-3 3 539,9-6-91,3-4-1202,2 0-891,3-3-971,0 0-596,10-1 1192,5 4-145,14 0 363,-2 1 75,3-1 470,11 0 845,-17-2 3464,17 4-2873,-29 2-2178,-10-2-325,-12 5 946,-29 6 1031,5-3-89,-17 7-333,5-4-2819,-4-1-566,-5-1 0,-3 0 2853,20-8 1,1 0 329,-16 5 0,4-1 0,8-5 0,21-4 0</inkml:trace>
  <inkml:trace contextRef="#ctx0" brushRef="#br0" timeOffset="259649">15872 10148 23369,'-20'-13'-4354,"4"4"3434,8 2-660,4 5 1596,0-2-580,1 2 39,1 1 823,0-1-883,1 1-640,7 1 1423,1-1-647,5 1 794,-3-6 0,1 1 1,0-7-1</inkml:trace>
  <inkml:trace contextRef="#ctx0" brushRef="#br0" timeOffset="262400">18817 9790 20671,'-32'1'129,"1"0"0</inkml:trace>
  <inkml:trace contextRef="#ctx0" brushRef="#br0" timeOffset="262566">18631 9828 23909,'-29'0'360,"2"0"-270,14 0 0,0 0-90,4 0-360,1 0-2069,-2 0 1890,-4 0 179,5 0 360,-2 0 0,4 0 0,-1 0 0</inkml:trace>
  <inkml:trace contextRef="#ctx0" brushRef="#br0" timeOffset="262716">18241 10010 23459,'-28'20'1128,"6"-6"-576,1-1-263,2 0-611,4-4-130,-6 7-279,10-8 159,0 1 255,6-4 102,2 0 1,2-1-1,-1 0 1</inkml:trace>
  <inkml:trace contextRef="#ctx0" brushRef="#br0" timeOffset="262866">17995 10345 23009,'-12'31'-3513,"0"-2"2434,1-5 714,2-4-164,-2 17-294,7-17-879,0 14 1399,4-20 1,10 10-1,3-5 1</inkml:trace>
  <inkml:trace contextRef="#ctx0" brushRef="#br0" timeOffset="262983">18125 10862 22020,'-9'33'-4121,"6"-3"1388,-14-8 3621,15 10-2604,-14-6 1764,14 8-222,-6-11 0,8-1 1,0 0-1</inkml:trace>
  <inkml:trace contextRef="#ctx0" brushRef="#br0" timeOffset="263137">18343 11420 24808,'3'21'-7474,"-1"12"5247,-11-9 2189,6 10-1327,-6-11 957,9-5-1661,0-6 1967,0 4 1,0-3 0,0 5 0</inkml:trace>
  <inkml:trace contextRef="#ctx0" brushRef="#br0" timeOffset="263285">18572 11935 22920,'0'38'-6476,"0"-9"4348,-8 0 2152,6-8-1025,-6 1 594,2 12-577,4 0 797,-4 9 0,18-6 0,4-4 0</inkml:trace>
  <inkml:trace contextRef="#ctx0" brushRef="#br0" timeOffset="263421">18794 12436 23909,'11'27'-7458,"1"13"4992,-9-17 1604,1 18-82,-3-21-2012,2 22 1844,0-24 950,5 16 1,0-20-1,4 4 1</inkml:trace>
  <inkml:trace contextRef="#ctx0" brushRef="#br0" timeOffset="263565">19061 12910 25078,'6'25'-8179,"0"4"5635,-4-8 1585,-1-1-1254,-1 2 1291,0-9 122,11 0 76,-9-6-1965,20-3 3139,-10-1 0,19 0 0,0-1 0</inkml:trace>
  <inkml:trace contextRef="#ctx0" brushRef="#br0" timeOffset="263699">19426 13150 23009,'19'20'-6481,"-2"-2"4130,-11-11 878,4 5 443,-2-3 268,3 3 304,-2-7 471,2 0-1322,3 0 2107,11-1 249,-2-1 239,9-1-872,-6 0 1,2-2-1,-1 1 1</inkml:trace>
  <inkml:trace contextRef="#ctx0" brushRef="#br0" timeOffset="263736">19768 13255 20671,'37'-9'1160,"-4"-3"0</inkml:trace>
  <inkml:trace contextRef="#ctx0" brushRef="#br0" timeOffset="263883">19934 12987 24449,'0'-25'-7735,"0"1"3538,-10 9 2052,1-36 1828,-3 24 0,0-27 0,6 32 0</inkml:trace>
  <inkml:trace contextRef="#ctx0" brushRef="#br0" timeOffset="264016">19993 12536 25978,'-22'-33'-7662,"9"7"4297,-6 5 2575,16 5-801,-17-4-749,18-1 954,-20-16 314,14 6 523,-11-12 1,10 11 0,1-2 0</inkml:trace>
  <inkml:trace contextRef="#ctx0" brushRef="#br0" timeOffset="264133">19871 11942 24269,'-12'-23'-9831,"-7"-7"6208,5 11 2127,-5-8 470,-1 4 869,6-2 1,0-3-1,-1-1 1</inkml:trace>
  <inkml:trace contextRef="#ctx0" brushRef="#br0" timeOffset="264257">19723 11436 24449,'-11'-23'-9360,"-5"-7"6591,5 9 840,1-6 353,-6 4-567,6-13 2051,-6-4 1,8-2-1,2 4 1</inkml:trace>
  <inkml:trace contextRef="#ctx0" brushRef="#br0" timeOffset="264399">19573 10943 24898,'-33'-19'-4009,"2"1"2141,16 6 268,-6-7-144,5 3 221,-4-6-121,6 5 1435,-1-3 1,-11-24 0,-3-7 0</inkml:trace>
  <inkml:trace contextRef="#ctx0" brushRef="#br0" timeOffset="264599">18982 10136 22200,'-43'-1'-716,"0"0"0,-14 0 718,-3 1 0,32 0 0,7 0 1</inkml:trace>
  <inkml:trace contextRef="#ctx0" brushRef="#br0" timeOffset="265266">18459 10457 22200,'0'-18'-4587,"0"3"3808,0 9 75,0-1 245,0 2 1113,0 1 211,0 13-823,0 24-1459,-7-7 2294,5 17-705,-17-8 892,13-12-369,-10 13 221,6-10-240,3 1 67,-2 13-246,5-15-630,2 6 449,2-18-1021,16 10 165,-12-13-1001,35 5 1731,-26-12 458,20 0 448,4-14 789,-14 8-182,16-16 493,-21 18-116,-1-14 353,-2 13-2088,3-11-233,-9 7-3990,2-4 1802,-10-1-972,-10 4 192,7 0 2613,-15 3 1,-1-4 0,-9 0 0</inkml:trace>
  <inkml:trace contextRef="#ctx0" brushRef="#br0" timeOffset="265519">18454 10534 28226,'8'-27'-3870,"-6"6"1470,15 4 4118,-14 5-2604,19-1 2531,-6-4-1214,11 2 516,-1-3-661,-8 7 1075,-4 3 284,-6 5-1181,-2 0 558,0 2-1684,-1-1 360,-2 2-1050,1-1 736,-3 1 0,0 9 0,-1 2 1</inkml:trace>
  <inkml:trace contextRef="#ctx0" brushRef="#br0" timeOffset="265725">18425 10609 24808,'-3'13'320,"1"0"-1746,13-12 3226,8 1-905,2-2 234,16-10 9,-6-3-246,10-9-779,-10 1-2247,3 3 2402,-23 9-94,5 3 1,-15 6-1,0 0 1</inkml:trace>
  <inkml:trace contextRef="#ctx0" brushRef="#br0" timeOffset="266789">18762 9524 24539,'-24'8'7366,"17"-6"-6666,31-1-1654,17-8 1170,3-8 258,-3 8-469,-5-10 287,-7 11-163,8-9-129,-13 8 0,15-4 0,-17 5 0,9-2 0,-22 6-305,-2 1-4458,-3 1 2160,-13 8 2493,-4 1 0,-15 10 0,-1 0 0</inkml:trace>
  <inkml:trace contextRef="#ctx0" brushRef="#br0" timeOffset="267065">18886 9587 27327,'-5'31'-3908,"1"-6"2714,4-8 97,-1-1 582,1 2 255,0 1-58,-1 12 41,0-6-1143,-2 29 1206,2-17-69,0 14 322,1-21-112,0 3 73,0-19-299,0 5-661,0-12 154,6-1-838,-5-2 1609,6-1 0,-7-2 1,0 0-1</inkml:trace>
  <inkml:trace contextRef="#ctx0" brushRef="#br0" timeOffset="267451">19022 9846 28316,'4'24'-7610,"-1"-4"5063,-3-5 1916,0-2 252,-10 0 1957,7 0-1576,-15 5 1173,9-5-1614,-1 4 1803,-2-4 498,11-5-1600,-4 4 614,5-7-2249,0 0 1255,20-2-11,-2-2 589,13-10 702,-8 7-752,-4-14 1150,18 6-226,-12-7 500,17-1 548,-25 8-1691,7-7-326,-14 14-687,2-9-2321,-9 11 1710,-2-2-4259,0 0 3038,-8 2 1814,6-3 0,-14 1 0,4-1 1</inkml:trace>
  <inkml:trace contextRef="#ctx0" brushRef="#br0" timeOffset="267633">19115 9856 26158,'-2'27'-3245,"0"-4"1897,2-7 472,0 0 405,0 1-23,0 13 141,-6 3 467,4 1-1797,-4-3 1053,6-10-303,0 7-236,0-7-360,0 4-180,0-10-990,6-1 2480,-4 3 0,4-6 0,-6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20:47.77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18361 1293 25078,'12'15'-5845,"0"-3"4358,-10-10 59,3 0 2480,-3 0-1229,1 0 998,0-1-147,0-1-1008,-1 0 2155,0 0-207,-1 0 276,1 0-1149,2-17-276,0 6-837,1-25-280,-3 16-286,0-19-572,-1 5-127,-1-2 41,0 3-91,-12 0 552,1 9-55,-14-16 539,8 19 375,-3-6-29,-1 8 380,4 6 320,-5 1 265,0 8 1261,0 13 1054,-7 8-530,6 7-1665,0 7 1,2 3 656,-1 2-995,1 3 1,1-1 83,8-6-361,-6 28-875,13-31-1167,-1 23 45,5-30 544,12 5-513,0-17 821,14-4 1112,0-5 374,3-10 939,-4-2 200,-1-1-84,6-18-125,-11 24 1289,15-21-1222,-20 25-706,12-5-188,-15 7-1105,6 0-2,1 20-1709,-3-5 741,4 18-1125,-3-12 614,-3-2-257,1-10 460,-3 1 286,-1-9 1186,-1 5 254,9-4 960,-6 1-995,11-2-150,-11 0 1345,6-1-401,-8 0 417,3 0-957,-5-9 1,1 7 0,-2-6 0</inkml:trace>
  <inkml:trace contextRef="#ctx0" brushRef="#br0" timeOffset="368">18629 1096 25258,'6'31'-7093,"1"-2"4280,-1-12 1126,2 1 615,3 13 310,-1-7 175,2 10 357,0-1-1938,-4-7 2056,4 14 36,-6-19 288,-2 4 214,-2-6 317,-1-6 189,-1 1 138,0-8-408,0-34-58,0 13-38,0-29-78,0 11-121,12 6 675,-9-7-808,19-1 941,-9 10-217,19-26 118,-10 25 57,15-24-166,-10 20 1,0-2-1924,4 2 1191,-16 16-2603,6-3 2607,-14 12 3,2 0 0,-8 5 0,0 0 0</inkml:trace>
  <inkml:trace contextRef="#ctx0" brushRef="#br0" timeOffset="939">18947 612 27147,'29'55'-7056,"-2"-3"5694,-17-19 1,-2-1 433,6 18 592,-2 2 357,-6-14 0,-1 0-31,0 13 108,-2-2 1,0-2-1712,-2-1 1850,0-4 1,-2 0 493,-6-3 87,6 25-104,-6-42 263,7 4-628,0-16-1800,0-2 928,0-38 216,0 12-365,0-29 57,0 6 291,0 8 60,3-8 1,2 0 523,7 2-22,-1 1 0,3 1 477,15 4 704,6-3 74,-6 12 352,0 11 618,-8 8-364,8 4-592,-6 16-1276,13 7-132,-15 9-603,-4-1 1,-1 1-1179,-3 6-293,3 22 247,-13-10-102,-14 1 849,-6 13 1138,-7-17 413,-10 2 1047,0-17 635,-1-3 84,-12-6 222,17-15-1762,-25-1-133,27-21-1959,-18-5-387,29-9-3384,-5-31 1521,16 29 3152,-1-33 0,20 31 0,3-8 0</inkml:trace>
  <inkml:trace contextRef="#ctx0" brushRef="#br0" timeOffset="1801">19487 1047 23459,'24'10'-1872,"-3"-7"2478,-11 19-4174,1-10 2847,0 11-604,7 8 566,-5-5 178,5 10-1242,-8-8 592,0 1-456,-1 0 1895,0 15-431,-3 2 658,-2 1 118,-3 7 52,-1-15-18,0-3 100,-7-8 624,5-14-137,-6-3 726,8-2-1850,0-18-34,0-28-153,10 2 613,-8-19-563,18 14 404,-2-3 193,6-11-886,1 15 1406,8-9 123,-15 27 219,9-10-511,-9 20 1131,-5 4-563,9 2-84,-12 14-1917,9 4-111,-9-1-620,17 27-347,-12-26 566,21 24-817,-23-27 120,12-1 693,-15-6 1828,10-12 1050,-12-4-515,9-15 19,-12 3-1093,4-27 46,-5 23-348,0-18-319,-4 21-319,-19-15-1400,-4 9 1029,-6 1 992,-2 17 1038,17 13 1197,-5 13-18,1 7-392,3 6-148,-5 17 322,9-14-823,1 24-510,7-9-965,2 1-731,10 5-1162,3-12 238,12-1 736,-3-7 177,2-10 848,-6-2 111,19 9 440,-11-11 242,26 9 598,-25-17 653,22 2-171,-19-7 167,8-1-541,-11-1-117,-1 0-311,9-8-135,-8-1-1944,16-11 762,-18 11-3941,23-21 3460,-25 19 854,10-16 201,-19 16 1,0 0 0,-2 0-1</inkml:trace>
  <inkml:trace contextRef="#ctx0" brushRef="#br0" timeOffset="6703">9376 3761 26068,'13'-15'-555,"-8"1"-1496,21 11 3311,-16 0 20,15 0-885,-11 2-174,11-1-55,-5-1 46,20 0 157,-13 1 755,22-2-1181,7 0-164,-19 1 0,-1 0 132,25-1 62,-26 1 1,-1 0-15,13 0-10,13-2 37,-12 2 62,-5 1-104,10 0-39,-18 1 27,31-2 19,-34 1 43,8-1 1,2-1 7,-1 1 8,1-1 1,2-1 68,5-1 54,16-2 61,-15 1-104,-12 2 0,-2 1 49,2 1-107,20-3 74,-16 6-255,-10-1-11,32 10-365,-31-6 146,28 13-399,-32-14 431,17 5-117,-6-7 285,-1 0 248,21 0-107,-28 0 317,31 0-144,-34 0 376,9 0-390,0 0 173,-9 0-294,9 0 0,-1 0 0,-9 0 0,31 6-193,-28-5 100,15 5-63,-3-2-13,-17 0-214,15 2 54,-12 2-63,-6-2-105,14 4 189,-15-4-140,15 5 126,-7-4 15,0 1 94,4 0 114,-13-4 166,5 1 440,2-1-75,3-2 53,10 0-17,-9-1-47,-2-1 174,12 0-167,-15 0-12,15-7 258,-19 5-276,1-5 312,19 7-610,-14 0-44,23 0-56,-28 0 0,17 8-395,-9-6-53,1 13-404,8-14 218,-7 5 389,11-6 335,-10 0-90,-2 0 0,3 0 395,-7 0-182,8 0 580,3 0-634,-10 0 177,22 0-246,-8 7-405,10-5 341,2 11-492,-16-11 389,22 13-382,-31-13 418,16 9-423,-24-10 399,-1 4-138,14-5 62,-14 2 82,9-2-1843,-12 0-877,-6 0 2811,7 0 1,-13 0 0,3 0 0</inkml:trace>
  <inkml:trace contextRef="#ctx0" brushRef="#br0" timeOffset="6825">14008 3764 10391,'2'-16'0</inkml:trace>
  <inkml:trace contextRef="#ctx0" brushRef="#br0" timeOffset="9321">22613 1000 24898,'15'0'1170,"-2"0"-900,-9-7-1659,2-1 1327,-1-1-414,2-7 43,-3 9 268,0-8-897,1-1 48,-2 3-62,1-1 751,-4 5-833,1-1 304,-1 3-21,0 1-116,-10 3 1470,-2 1 284,-7 1 186,1 1 204,2 14 382,-10 3 311,-6 16-385,2-6 214,-13 15-1048,24-22-520,-9 14-213,21-22-412,1 0-271,5-1-1011,13-4 1083,4 4-581,17-3 895,14 4 37,-11-3 140,8 2 276,-9-2 125,-9-1 783,15 7-624,-22-6 552,7 16-1720,-18-11-602,1 10 20,-18-1 1177,-20 6 973,-11 7-54,-6-6 469,-8 1 272,12-12 856,-13 2 561,24-10-71,5-5-1397,36-17-1525,0 9 344,21-18 0,5-4-202,1 8 19,5-9 1,2-1-153,11-3 41,-20 9 0,1 0-47,18-12 96,-4-1 337,-19 10-549,10-11 36,-13 7-501,12-18-37,-22 18-349,5-26-228,-16 26-365,0-28 21,-15 33-954,6-9 810,-15 17 503,6-2-426,1 6 701,-7-1 616,7 7 975,-11 11 1481,6-5 858,-2 18-1216,4 1-526,3 6 67,-2 8-378,4-4-242,1 4-1059,0 23-371,5-25 1,0 2-31,0-2 0,1 2 227,4 8 0,3-1-55,0-9 0,1-1-327,12 31 385,-5-30 1,1-4-395,5 2-45,28 13 670,-23-26-362,24 1 178,-27-15 1191,11-3 123,-16-13 509,1 9 85,-10-23-1226,-4 3 0,-10-19 1,-5-6-1</inkml:trace>
  <inkml:trace contextRef="#ctx0" brushRef="#br0" timeOffset="9734">22755 1023 26787,'27'8'-2159,"0"-1"1678,6-7 1163,-5 0-272,11 0-137,-10 0-78,2 0-49,27-10-201,-19 2 369,4 2 0,-1 1 117,-7-1-653,0 5 1,1 2 96,-3-1 215,11 14-599,-22 4-150,-6 34-1563,-11-16 194,-1 16 294,-4-21 221,-10 3 967,8 0-547,-25 26 1010,22-23 292,-7-5 0,-1-2 1537,6-8-576,-2 5-85,4-17-94,5-2-1647,0-15 63,9-27 117,-7 5 83,12-6 0,2-1 50,-5 4 21,18-20-417,-7 13-846,-3 9 1291,0 1 1,2 0 852,0 0-648,19-20 391,-24 30-93,10-5 1,-13 13-1,4 1 1</inkml:trace>
  <inkml:trace contextRef="#ctx0" brushRef="#br0" timeOffset="10073">23615 1030 21390,'0'27'-5126,"0"1"4707,0-5 164,0 16 246,-8-7 675,6 10-237,-6 1-109,8-12-1826,0 27 1506,0-31 90,8 16-446,5-26 105,4-1-78,2-7 981,-3-6 230,0-2 434,17 0 83,-11-14 40,20-1 793,-23-8-1557,6 2 274,-2-8-1048,-5 4-509,3-8-834,-1-7 688,-3-2-278,2-11 273,-8 14 173,-5 0 1323,-5 24-1437,0 10 427,-11 29 162,-2 3 71,3 4 1,0 1-224,-2 0 288,2 19-414,8-14 46,-4-3-256,17 7-639,-10-15-2504,19-4 2100,-10-11-110,15-2 1908,-8-6 0,3-3 0,-9-1 0</inkml:trace>
  <inkml:trace contextRef="#ctx0" brushRef="#br0" timeOffset="10318">24238 1072 25168,'-27'-9'-28,"3"14"3461,-9 14-1779,10 8-1998,-15 16 197,16-13-232,-4 11 64,11-10-428,5 12 325,4-1-1424,13 8-631,-5-16 321,19-8 149,-2-7 362,5-7 701,2 1 69,-7-9-1824,2-1 2609,20-1 1052,-15-13 414,14 8-870,-10-28 0,-10 17 1,8-17-1</inkml:trace>
  <inkml:trace contextRef="#ctx0" brushRef="#br0" timeOffset="10703">24377 700 25798,'14'28'-6352,"-2"4"3574,-11 1 2931,0-3-22,0 6 237,-1-5 599,0 24-886,0-22 1,0 2-835,0 11 0,0 2 1052,0-11 1,0 2 55,0 26 1,0-3-303,0-5-191,5-2 1,1-4-318,-4-18-966,28 16 466,-26-29-3092,30 6 2997,-26-21-749,10-10 3218,-13-11-1372,-3-17 1,-2-7 0,0-7 0</inkml:trace>
  <inkml:trace contextRef="#ctx0" brushRef="#br0" timeOffset="10983">24146 1120 22920,'-19'-2'82,"4"-1"804,10 2-871,3 0 42,0-1-1633,1 1 589,1-1 278,9 1 2019,-7-2-972,41-1 340,-26 1 248,29-2-117,-25 4 976,13 0-126,2 0-37,10 1-2007,-11 0 71,-3-1-328,-3 0-76,-8 0 18,4 0-193,-11-1-296,-1 1-931,-2-1 1050,3-4 1149,-5 1 1,1-4 0,-5 4 0</inkml:trace>
  <inkml:trace contextRef="#ctx0" brushRef="#br0" timeOffset="14251">25221 1183 21930,'8'-16'-1365,"-1"3"733,-5 10 1046,0 1-273,-1 1 1187,1-2-935,-1 3 1433,0-2-2089,0 10-705,-1 2 195,0 12-410,0-3 225,0 2-880,0-3 833,0 11-1013,0 3 955,0 1 1383,-8 5 138,0-1 4,-2-8 131,-1 6 7,10-22-440,-3 4 306,2-10 312,1 1-808,-1-17-1644,10-10 1912,8-23-405,-5 9 216,20-23 780,-22 31-589,15-14 226,-13 20 430,1 0 689,6-5-1140,-4 6 167,9-8 181,-9 14-39,11-3 559,-14 11-21,6 1-345,-9 12-2067,-1-7 858,2 29-1525,-3-16-332,2 19 38,-4-12-237,0 3-244,0-1 221,2 12 2138,-1-9-1042,1 6 1467,-1-12 40,0 0-333,6 7-323,-4-11-509,6 8 275,-4-17 858,2-2 342,-2-4 788,2-2 560,-4 0 88,3-10 66,-4 7 917,7-15-1188,-5 16 487,7-13-1014,-8 14-56,2-6-643,5 7-397,-4 8-945,9 3-740,-3 8 447,3-1-749,-4-8 1098,15 5-569,-13-13 738,19 6 114,-19-17 2190,17-3-149,-17-13-507,10 3 228,-10-13-1229,-5 13 58,5-28-873,-12 23 11,2-24-1076,-21 17-1039,11 1 1558,-23 6-381,16 12 588,-11 2 861,-11 3 523,12 5 494,-18 13 915,22-6 804,-4 22-1082,4-6-215,5 6-248,-1-2-1423,3 1-105,2-2-657,0 5-704,4-9-248,2-1 790,10-7-53,3-2 1134,7-4 598,2-3 461,-2 0 314,26-9 578,-16-1-558,3 0 0,0-2 1412,-1-5-584,24-11-296,-23 11-786,9-9-436,-14 9-12,8-11-557,-4 0-180,-1-1-313,-5-4 62,-16 14-559,0-1 60,-8 11-792,-10 6 966,-4 1 650,-6 2 242,-14 13 735,14 3-190,-17 18 190,20-7-557,-8 14 694,13-14-1058,-2 8-476,7-10-438,1 0-854,2-2 439,2 3-19,10-5-232,-7-3 307,18-8 1251,-3-8 778,4-1 306,3-14 658,-6 9 4,1-24-1012,0 14 1539,18-40-797,-12 21-1222,0-2 1,0 1-740,0-4 397,-3 5 1,0-1-469,-6 5 1,-2-1-364,16-28 1101,-18 14 0,-3 2-1111,-2 0 1095,-8-2 0,-3 2-1139,-7 10-439,0-12 532,-7 27 358,9 0-586,-2 7 928,-2-1 250,7 8 952,-5 1 854,1 11 971,-5 23-994,5-3-775,-5 33 256,6-6-998,3-16 0,1 1-65,1-6 0,0-1-361,0 3 1,1 0-156,1 2 1,0 0-1103,0 23 1259,4-17 0,1 6 0,3-6-698,11 17 52,-3-1 0,6-4-361,20-12 566,-4-3-208,0-12 140,-10-14-927,-2-5 977,10 0 1055,-1-6 168,5 0 1,-11-4 0,-6-1 0</inkml:trace>
  <inkml:trace contextRef="#ctx0" brushRef="#br0" timeOffset="14817">26538 1447 22470,'22'0'899,"-2"0"-899,-11-9-114,1 6 764,3-16-1398,-3 3 128,4-4 271,-5-2-586,0 6 350,2-7-27,-4 4-40,0-10-743,-5 13 1183,-11-14-1239,6 17 1009,-27-6 895,19 15 55,-29 12 846,23 10-320,-10 6 652,13 5-683,-5 7 972,3 9-653,3-1-1157,5 1-468,19 9-1951,-9-19 1248,14-4 0,3-2-1069,-5-6 1282,15-3 0,2-2 21,-2-4 227,21 4-1807,-9-13 2161,3-3-97,11-13 2082,-12 8-1157,-8-21 0,-13 14 0,-2-12 0</inkml:trace>
  <inkml:trace contextRef="#ctx0" brushRef="#br0" timeOffset="15750">27223 721 24808,'-42'-4'-431,"13"10"1962,6-4-1189,5 15-312,-2 1 126,-11 11 79,9-4-241,-8 6 21,19-19 210,-4 9-907,11-11-265,1 6-191,2-7-393,1 5-104,9-4 114,-7 2-255,14 7 360,6 15-172,-4-5 1033,0 3 0,-2 0-331,-4 1 196,1 19 285,-7-24 278,-5 0 685,2-1-459,-3 18 347,-9-16 965,0 18-467,-8-22 913,2 1-370,8-11-388,-4-5 494,6-8 713,-4-1-756,0-1-830,3-10-1755,-2 2-259,4-4-374,-1 6 589,4 6 1049,0 14-1910,9 19-428,-6 14 776,12 3 1338,-12-7 102,4-12 441,-6 1-135,4 2-1808,-3 18 1664,3-8 202,-3-5 0,-2 1-163,-7 12 81,7 5 0,0 0-98,-14 5-146,14-16 0,1 2-301,-3-6 1,0-3-370,3 9-813,3-7 1,2-1 1527,-3-2 0,14 5 1,-6-6-1</inkml:trace>
  <inkml:trace contextRef="#ctx0" brushRef="#br0" timeOffset="23850">22613 2432 23999,'8'-17'-2978,"-7"2"501,7 8 4145,2-5-1298,1 1 404,13-11-43,-5 9-54,19-16-452,-18 16 866,14-6 904,-9 11-1463,2 5 366,4 0-512,-7 13-1022,-5-8 309,-6 21-1833,1 0-118,-4 6-215,0 26 125,-7-18 1510,-1 10 0,-2 2-723,-12 3 1386,7-1 0,-1-2-846,-8-5 2156,0 20-347,7-26 200,-2-4-26,4-10-374,5-16-594,9-2 47,-7-18-322,18 9 1329,-2-36-858,6 20 970,4-23-674,4 2 332,-6 8-99,2 2 0,-1 1 351,1 0-1,14-10-1082,-19 21 1017,-4 7-406,-2 2 551,-6 18-2065,-4 6-940,-1 14 117,-1-5-196,1 2 230,-1-7-452,7 15-528,-2-14-16,6 10 2076,1-13 1414,-2-5-17,6-1 434,3-6 504,-3-3 229,15-1 316,-13-14 433,7 9-331,-9-24-1201,16-6 220,-14 2-1061,-2 4 0,-1 1-270,-4-1-433,7-31-397,-15 28-720,0-15 166,-7 14 255,-14 9-718,-15-16 424,-3 22 987,-20-2 280,11 15 900,-1 15 744,4-9-40,14 23-117,1-15 1128,-6 26-1302,12-17-1621,-3 17-401,16-21-2345,1 2 348,12-5 356,7-5 1391,6-1-904,18-4 2065,3-2 0,1 0 0,1 0 1</inkml:trace>
  <inkml:trace contextRef="#ctx0" brushRef="#br0" timeOffset="24667">23767 2541 21750,'26'8'-1023,"-1"-1"1729,-2-7 588,5 0-302,-8 0-331,5 0-176,-11 0-143,0-9 108,15-15 244,-13 2-715,15-20-417,-17 13-467,-2-10-154,-4 10-71,-6 5-278,-12 5-1111,-2 11 1284,-13-2 1140,3 23 1123,-18 22-120,17 0-582,2 0 0,1 0 220,2 7-294,6-6 1,3 4 788,0 24-1212,2-1-130,9-28 0,3-2-1916,9 8 87,-2-3 444,14-14 923,-13-16 584,14-4 819,15-14 1051,-14-10-984,-1 1 0,-1-3 1025,-1-16-990,-5 7 1,0-1 682,3-8-856,6-17-619,-10 15-1056,-6 10 1,0-3 132,-2-2 0,1-3 156,0-11 0,0-1 253,-5 11 1,-1-1 683,-1-20 0,-2 4-688,-1-1 321,-1 16 0,-2 1 380,-7-2-404,5 15-64,-12-8-568,7 26 397,-5-1 730,-1 48 498,5-13 288,0 33-808,5-22 0,2 2 171,0 8 1,1 1-268,-1-1 0,0 1 295,2 11 0,0-2-14,0 1-369,-1-20 0,2 1-402,3-1 0,2-2-670,6 17 402,6 11 151,7-12 58,1-6 157,9 2 196,-4-17 301,-2-10 629,11-10 837,-14-5 115,23-12 743,-26 6-143,18-41-481,-21 26-220,9-29-754,-17 22-766,-1-3-785,0-15-291,-3-3-710,-1-1 322,-4-3 189,-3 16 126,-19 1-189,5 16 1909,-11 37 1,-1 11 353,3-1-804,2 16 1,3 3 146,8-9-120,-2 12-20,9-16 53,1 12 186,13-2-2461,4 7 111,7-17 581,1-10 545,-4-14 659,11-1 579,-4-6 489,8-2 267,-7-2 706,0-1 125,25-18 515,-19 13-1248,24-22-1119,-34 15-162,9-6-493,-18 6-572,1-1-773,-6 11-2877,-1-12 4308,1 6 1,-2-5-1,-1 2 1</inkml:trace>
  <inkml:trace contextRef="#ctx0" brushRef="#br0" timeOffset="25255">25265 2138 26787,'9'15'-5858,"0"9"2887,-2-11 2047,1 12 331,2-2-54,13 26 258,-7-16 65,10 18-1818,-10-24 2041,6 7 407,-5-8-223,11 12-117,-12-18-1097,12 12-571,-16-18 1089,9 5 124,-15-14-14,1-1 730,-4-18 1,1-7 0,1-15-1</inkml:trace>
  <inkml:trace contextRef="#ctx0" brushRef="#br0" timeOffset="25457">25561 2231 28316,'-13'37'-1385,"-6"-4"1688,17-11-1541,-17 1 2023,6 15-1215,-9 5 488,4 0-214,2-3-1320,-3 6 1028,7-18-1403,-9 20 1566,12-29-3608,-10 14 2993,9-19-881,-7 7 2113,8-17 1,-5 0-1,2-4 1</inkml:trace>
  <inkml:trace contextRef="#ctx0" brushRef="#br0" timeOffset="25755">25090 2304 27957,'16'24'-4568,"7"-1"3768,-7-16 1935,17 2-167,-12-8 582,41-7-128,-26 4-631,4-6 0,0-3-107,2-2 550,2 4 1,0-2-867,1-8-368,-11 13 0,-1 2 0,6-7 0,-7 10 0,2-3 0,-15 4 0,-8 0-54,-7 0-1589,-1 0-301,-1 0-1644,1 0 3,0 0 3570,8 0 0,-5 0 0,6 0 0</inkml:trace>
  <inkml:trace contextRef="#ctx0" brushRef="#br0" timeOffset="28434">26413 2082 21840,'-8'31'-1494,"-4"3"1099,11-11-673,-10 5 1547,10-4-760,-6 3 1075,6 3-989,-6 22-868,4-8 869,-2 16-17,1-14 599,2 1-640,0-12 0,1 1 331,-1 17-262,1-9 0,0-1 173,0 6-67,1-6 1,0-1-56,0-2-54,10 14-295,-8-33-9,7-3-381,0-2 50,-1-5 386,9-3 958,4-15 1619,-7 5-217,10-18 157,-8 7-176,1-10-107,2-1 97,-7 7-546,10-6-571,-11 11-1508,9-10 228,-11 10 10,2-6-116,0-2 272,-3 2-160,2-5 161,-2-4-419,-2-2-31,0-13-213,-4 10-8,-11 4-557,6 14 468,-22 5 1288,11 4 339,-16 11 1159,12-3-78,-8 41-689,12-25 116,-4 29 308,12-22-530,1 2-1426,2 10-131,2 0-1170,0-2-210,12 1 182,11-16 418,1 0 117,15-6 668,-16-8 114,29-2 981,-22-4-1160,28-11 964,-28-4 2154,19-14-949,-10-9-1053,-2 4 0,-5-4 0,-11 8 0</inkml:trace>
  <inkml:trace contextRef="#ctx0" brushRef="#br0" timeOffset="28733">27023 2556 21480,'8'-60'-3944,"-2"4"2934,-4 19 677,-2 1 931,0 4-191,-8-16-820,6 20 374,-15-10-1366,6 20 855,-9 5 1122,1 4 221,4 5 1067,-13 15 635,13 6-290,-10 7-435,0 28-948,12-21 0,0 1-169,0-1 1,1 2-632,-1 20 1,2 0-324,3 1-56,3-11 1,1-1-1783,2 8 777,2 0 639,-1-16 1,2 1 227,3-1 1,2 0-598,5 31 342,-1-26 1,3-4-674,8-3 398,-8 11-260,6-28 966,-16-3-1219,12-4 679,-8-1-1218,3-4 1262,-5-12 2047,-3-18-1108,-2-2 266,-10-9-628,7 11 1,-22-4-1,6-1 1</inkml:trace>
  <inkml:trace contextRef="#ctx0" brushRef="#br0" timeOffset="28900">26638 2634 25618,'-12'-17'-5142,"3"3"2808,19 13 5342,3 9-3254,15-6 1275,5 6-860,-2-8 304,1 6-1710,-8-5 2277,11 5-457,-7-6-3041,17 0 2507,-19 0-1255,23-22 1429,-26 17 1,11-28 0,-18 20 0</inkml:trace>
  <inkml:trace contextRef="#ctx0" brushRef="#br0" timeOffset="29119">27138 2423 28406,'-6'35'-3491,"6"0"1256,-9 0 2015,2 9-180,6 16-252,-6-12 525,7-1-309,0 11-1161,10-22 621,-7 19 259,17-20-610,-11-2-33,2-1 195,2-8-166,-12-9-150,11-3 53,-7 2 268,3-8-1868,-5 2 2986,-1-18 0,-13-3 0,-2-12 0</inkml:trace>
  <inkml:trace contextRef="#ctx0" brushRef="#br0" timeOffset="29300">26901 2694 28316,'35'15'-2467,"-7"-7"2067,-2-1 150,-6-7 82,13 0 206,3 0-1399,10 0 273,-12 0-1521,-3-8 3007,-4-1 369,-9-1-489,5-3 1,-11 12 0,-1-6 0</inkml:trace>
  <inkml:trace contextRef="#ctx0" brushRef="#br0" timeOffset="29649">27410 2345 24808,'-7'-16'-3325,"2"2"643,5 44 3105,0-13 226,0 30-425,0 12-258,-7-19 151,7 0 0,-2 2-1659,-10 14 2669,6 0-385,-5 9-666,5-29-1412,-5 27 949,8-34-1116,-5 15 702,6-30-1275,0-1-1037,1-8 1971,0-17 1051,1-17 0,0-3 1,0-9-1</inkml:trace>
  <inkml:trace contextRef="#ctx0" brushRef="#br0" timeOffset="29871">27344 2558 30025,'24'19'-4354,"-2"-9"3968,-8 22-2445,4-7 1573,-1 11 106,1-3 372,-4-10 241,8 12-1415,-4-8 1310,11 15-393,-12-19 882,14 18-217,-17-23 226,7 8-140,-13-16-951,-1-2 534,1-1-1422,-3-3 1521,1-1 865,-1-14 0,-1-4 0,3-11 1</inkml:trace>
  <inkml:trace contextRef="#ctx0" brushRef="#br0" timeOffset="30142">27746 2495 29846,'2'35'-4631,"-1"-5"2917,-8 0 2780,5 9-1310,-13-5 881,13 26-1110,-10-6 482,11-1-1919,-4 9 1898,5-17-1330,0 6-332,0-16-4270,0 1 3694,0-25 2554,6 6 0,1-28 0,5-2 0</inkml:trace>
  <inkml:trace contextRef="#ctx0" brushRef="#br0" timeOffset="30545">27800 2887 26428,'-6'20'-2447,"4"0"227,-4-5 2854,6 0-1609,0 1 416,15 3-205,-11-5-198,28 2 43,-24-12 513,18 1 1327,-5-5-403,-5-11 1241,6-1 209,-14-2-924,3-5 490,-7 4-1760,0-17-195,-4 9-784,0-4-182,-11 13-602,8 2-308,-17 0 2000,8-3-865,-10 9 1756,1-3 66,0 9 887,2 11 416,7 0-7391,1 1 5739,-1 24 0,6-29 0,-2 21 1</inkml:trace>
  <inkml:trace contextRef="#ctx0" brushRef="#br0" timeOffset="31183">27992 2855 23639,'9'4'-763</inkml:trace>
  <inkml:trace contextRef="#ctx0" brushRef="#br0" timeOffset="31183">28001 2832 20724,'-14'16'20,"-8"10"908,-2 21-173,11-8 540,5-7-563,3 1-1171,3 2-153,2-17-1184,20 9-24,-16-16-914,33 3 1965,-28-12 792,9-1 429</inkml:trace>
  <inkml:trace contextRef="#ctx0" brushRef="#br0" timeOffset="33317">22643 3264 27417,'21'0'899,"-1"8"-2355,-3 13-1272,-4 0 1100,5 38 99,-10-25 1301,-2 3 0,-1 0-193,-3 4-836,-1 14 620,0-21 0,-2-1-105,-8 8 932,8-4 1,0-3 403,-8-7 605,3 9-469,4-20-197,-4 0 326,6-10-1001,0-1-537,0-15-731,8-29 1380,2 5-392,5-20 355,0 24 547,-3-1-677,1 0 970,13-22 123,-8 21 110,16-24-248,-12 29 91,-1 2 73,-5 9 44,-6 11 553,-2 2 541,7 12-2233,-6 7-1184,7 17-198,-9-4-122,2 5-194,-2 3-64,-3-8-452,3 7-152,-4-12 1694,3 0 953,1 5-298,3 0-356,0-2-1297,3-1 805,-3-10 110,0 0-215,-2-6 3,-2-6 711,0-2-306,6-1 1408,-3-12 1,5 8 0,-5-9 0</inkml:trace>
  <inkml:trace contextRef="#ctx0" brushRef="#br0" timeOffset="33643">23238 3675 25888,'3'14'-6459,"0"7"5100,-1-11 421,4 25 186,-1-15 289,8 18 94,-4-20 123,9 7-1333,-6-14 2305,3 3-95,-3-8 627,4-3 254,2-1 254,4-13 1003,-5-5-1367,10-39-532,-17 19-941,0 1 1,-2 1-36,-6 2-230,-5-2 0,0 0-1013,1-2 634,-6 3 1,-3 2-1747,-3 5 489,-9-7 900,-3 19 1144,7 3 54,-9 19 2054,13-5-171,-11 28-595,14-19-388,-2 16-1781,2 7 249,5-13 413,-2 22 1,8-10-1,0 9 1</inkml:trace>
  <inkml:trace contextRef="#ctx0" brushRef="#br0" timeOffset="34534">23720 3659 24898,'15'8'-2315,"-3"-2"1368,-8-6 2572,-1 0-686,1 0-343,-1 0-144,1-10-700,1 7 757,-1-16-699,2 10 614,-2-11-1621,-2 7-63,0-1-136,-2-2-145,1 4 928,-1-10-1465,0 11 1722,0-5-638,0-2 775,-8-1-728,0 0 34,-1 5 628,-1 8 810,0 3 586,-4 1 269,0 11 1175,-17 20-909,15-3 304,-19 28-999,20-19 0,2 0 163,-8 17-1004,8-9 0,3-3-672,6-9-388,0 16-840,17-15-477,-9-3 1159,29-4 494,-12-12 474,21-4 629,-12-5 357,-1-3-61,8-31 559,-15 13-528,-1-8 1,-1-3 152,-3 0-896,-1-3 0,-1-2-69,-1-4-716,6-19-314,-13 24-583,-2 0 78,-3-17 84,0-5 289,-2 0 348,-10-10-215,0 18-34,-1 2 92,3 10 189,1 16-18,6 1 581,-10-1-106,9 7 223,-2-1-221,1 5 305,0 3-94,-2 0 933,4 3 499,-1 1 562,1 0 169,0 0-1,-1 11-875,-1 4 277,-1 16-443,1-2-626,-2 35-713,3-26-1150,-2 27 65,3-27-42,1 2 1169,0-1 39,4-5 0,0 0-253,-2 8-44,10-1 1,3-2-751,0-4-21,11 6 306,-7-21 319,-7-8-948,2-3 1103,6 1 384,-5-5-390,10 1 1866,-11-5-782,4 0 1,-3-1 0,-1 0 0</inkml:trace>
  <inkml:trace contextRef="#ctx0" brushRef="#br0" timeOffset="35487">24051 3576 28226,'17'14'-4444,"-4"-2"3325,6 51-1059,-8-26 1560,0-2 0,0-1-240,0-4 973,1 10-450,-3-6-1585,3 16 1294,-7-20 269,-1 8 1189,-2-14-452,-1-15-842,-1-44 1152,0-3-196,9-18-413,8 2 698,-5 33-848,10-20 2283,-20 43-820,5-3 1078,-7 11-1966,0-4-416,7-4 534,2 0 72,10-13 354,-5 0-363,0-2 604,4-39-2312,-11 29 1294,2-10 1,-5 0 83,-14 10-1558,-3-12-697,-12 22 491,-1-5 190,5 14 953,-13 1 1131,17 15 656,-10-9 473,6 19 204,2-1-1,-1-1-1183,5 6-963,6-12-53,1 9 0,2 2-961,2 1-272,2 10 111,2-13-198,22 27-762,-9-24 553,29 23 542,-20-28 841,7 1 0,2-1 147,-1-3 150,6 0 1,-1-1 508,-9-8 269,20 5 419,-26-11-229,12 0-520,-10-2 29,6-1-1796,-6-10 1333,-5 8-3536,0-15 2713,-3 8-899,1-8 1199,19-6 598,-11 8-98,18-8 0,-9 9 1,2-1-1</inkml:trace>
  <inkml:trace contextRef="#ctx0" brushRef="#br0" timeOffset="36167">24830 3578 29036,'22'0'3067,"-4"-5"-2403,1 43-4209,-4-8 831,3 19 1675,-6-18 1,2 1-422,13 27 437,1-1-67,-8-18 1,1-3-1773,-2-3-253,11 15 2760,-17-30-155,-4-8 185,-5-6 121,-1-3-2629,-1-1 1821,-1-14 332,0-14 796,-1-3 0,0-23 0,0 8 0</inkml:trace>
  <inkml:trace contextRef="#ctx0" brushRef="#br0" timeOffset="36384">25090 3550 32767,'-28'50'-2171,"4"-4"1341,12-23 379,-2 1 258,-6 14-176,-4 3 25,3-1-933,0-3-856,0 2 1240,7-15-1418,-9 12-481,12-23 1910,-5 1-24,2-10 1135,2 0 0,0-4 0,3 0 0</inkml:trace>
  <inkml:trace contextRef="#ctx0" brushRef="#br0" timeOffset="36584">24668 3658 32767,'40'-11'0,"8"9"0,-4 4 0,2 5 0,3-7-1476,16-8 550,-24 6-337,-4-5 1,-2-1-1574,-7 7-114,18-6 2619,-26 7 351,7 0 1,-17 0 0,-2 0 0</inkml:trace>
  <inkml:trace contextRef="#ctx0" brushRef="#br0" timeOffset="38051">25770 3651 26158,'-15'14'1259,"4"6"-2342,12 13 1,4 4-1739,1 0 2055,-3 10 1,1-3-156,-1-18 73,-3 20 568,0-18-1316,0-1-23,0-8 970,0-21 846,0-10-259,11-21 661,-8 10-739,24-17 578,-16 20-524,28-21 775,-19 21-49,12-11-530,-15 17 1139,7-6-487,-2 3 722,0 1-815,-5 5 410,-3 4-158,-5 4 378,3 0-286,-8 3 864,4 10-3142,-5-7 212,3 17 69,-2-9-1144,0 12 176,1 2-413,-3-5 697,-1 12 17,-1-3 1892,0 0-446,0 13 802,0-23-1,0 13-434,0-22-1087,0 4-3926,0-9 3016,5-10 2906,-4-7-971,8-8 1,-8 0 0,2 2-1</inkml:trace>
  <inkml:trace contextRef="#ctx0" brushRef="#br0" timeOffset="38200">26066 3475 25258,'9'-20'-3013,"-1"5"2229,-4 10 979,-3 2-2023,11 2 1925,-8 0-835,10 11-1019,-7 0 1288,5 11 1,-4-11-1,1 0 1</inkml:trace>
  <inkml:trace contextRef="#ctx0" brushRef="#br0" timeOffset="38667">26367 3852 23009,'17'9'-2352,"-3"-3"2093,-9-6 1632,1 0-838,0-16-1432,-2 3 244,-1-20-133,-13 11-1465,8 2 1412,-17 8 674,5 8-20,-23 16 992,8 15 105,-4 2 170,17 4-385,3-2 739,7-13-1229,-3 11-765,8-16-695,8-4-1160,2-3 1538,15-6 1172,-4 11-353,1-8 1241,2 40-2213,-11-25 424,4 28 488,-7-9 17,-3 7 112,-1 20-1312,-4-10 682,-10-2-303,7-25 1596,-7-8 549,0-12 1163,7-1-2087,-31-4 427,15-11-2229,-14-6 89,10-17 1,4-5 1200,1-4 1,1 4 0,2 0 0,6 6-1</inkml:trace>
  <inkml:trace contextRef="#ctx0" brushRef="#br0" timeOffset="39534">26511 3429 25258,'9'49'-6489,"-2"-4"4435,-5-18 2615,0 18-682,0 8 346,-1-18 1,-1 0-123,1 22-44,-1-5-1476,0-17 1758,0 9 60,0-11-277,0 15-28,0-25 50,0 11-21,0-21-814,6 2-579,1-12 924,5-13 1407,-6-6-1944,6-17 1204,-4-4-83,8-5 442,-6 11 151,0 4 738,0 10-1001,-3 8-732,1 1 1352,-3 8-97,-1 0 174,2 13-2514,0 16 222,1 2-84,-1 4-263,-1-22-962,-1 0-35,2-5 224,-1 1-1316,4 0 3079,-3-8 459,1 2 118,6-13 1636,-4-4-1404,7-7 0,-8-1 0,1 4 0</inkml:trace>
  <inkml:trace contextRef="#ctx0" brushRef="#br0" timeOffset="39750">26855 3683 28586,'6'47'-6941,"-1"-4"4537,-5-19 1682,0 27 289,0-20 145,0 20 82,0-25-309,0 8-1441,0-1 1780,0-2-753,6-1-265,-4-15-2149,4 4 3209,-6-13 0,0-8 0,0-10 0</inkml:trace>
  <inkml:trace contextRef="#ctx0" brushRef="#br0" timeOffset="39917">26657 3822 27417,'37'11'-1773,"1"-2"640,-3-4-184,3-3-342,-6 3 580,6-5-304,-7 0 1178,-2-7 355,-3 5 1,-1-13 0,1 5 0</inkml:trace>
  <inkml:trace contextRef="#ctx0" brushRef="#br0" timeOffset="40195">27200 3606 27147,'-25'35'593,"7"-10"-1064,4 13-635,5-12 233,-1 1 320,-7 29 73,6-21 246,1 0 0,1-1-1291,1-3 448,-1 17-185,4-24 432,2 6-197,1-14-746,1-3-2669,1-1 3205,0-16 1258,9 6 0,-7-34 0,7 3 0</inkml:trace>
  <inkml:trace contextRef="#ctx0" brushRef="#br0" timeOffset="40394">27158 3681 27327,'23'3'562,"-2"-8"1364,-5 50-6565,5-6 3285,-5-5 0,0 2-1035,14 20-1239,-1-7-328,-3-10 1050,-10-18 95,-1-3 2721,-9-25 0,-3 4 1,1-6-1</inkml:trace>
  <inkml:trace contextRef="#ctx0" brushRef="#br0" timeOffset="40583">27424 3518 24449,'0'37'-3508,"0"20"1650,0-30 883,-9 30 838,0-29 122,-2 4 1,-2 2-2359,-8 13 871,7-12 0,0-1 143,-2 0 1639,0-9 0,10-20 0,-1-1 1</inkml:trace>
  <inkml:trace contextRef="#ctx0" brushRef="#br0" timeOffset="41567">27360 3979 24629,'19'19'-3491,"3"13"753,-14-24 2146,5 15-567,-7-15 697,0-1 266,4 1 359,3-3-865,0-1 1609,7-3 503,-1-10 343,9-3 584,-1-30-1252,-8 18 257,-6-29-1119,-12 35-1007,-10-15-444,7 20-511,-16-4 76,5 11 348,-8 2 1851,-2 17 227,1 2 759,3 15-525,6-10 690,4 1-546,7-4-896,0-4-697,2 4-770,0-8-746,9 1-33,3-1 1268,15-3 854,-4 1 95,11-5 963,-5-1-10,7-1 428,-9-11 546,5 0 66,-18-10-1636,4 11 226,-12-8-1230,-2 11-156,-1-8-719,-2-2-119,-1 8-897,-9-5-9,-2 12 2489,-17 0-602,9 12 1947,-4-7-497,3 33-324,11-23 391,-8 27-269,14-25-136,-2 9-1632,13-16-575,4 2-638,12-20 2458,-1-5-133,1-13-179,-2-4 153,-5 5 125,-3-2-1097,-4 8 987,5-26-212,-6 16-2097,5-21 613,-11-8 645,-1 21 447,-1-24 144,-1 31 131,-8 3-207,6 2-109,-6-2-477,3 13 337,3 0 442,-4 23 1524,3-5 776,2 18-1919,-5-9 1332,5 10-1099,-4 10 498,1-5 282,-3 25-676,3-17-1426,-1 11-789,1 2 1750,1-11-589,1 10 542,1-15 28,1-1-140,0 8 46,9-2-544,-7-2 335,14-1-359,-6-13-103,8-2 686,-3-6 367,0-7 594,-5-2-153,8-2 1024,-6-10-344,9-4 802,-12 1-515,6-19-1016,-9 18-78,2-18-1146,-4 14-105,-2 1-613,0 2-241,-2-2 606,1 7 90,-10 13 3620,-10 19-1418,5 5-323,-17 27-319,27-27-428,-10 23 77,14-28-397,21 21-756,-2-24-1632,22 6 1142,-13-20-1277,8-5 1753,-7-11-2077,0-5 1979</inkml:trace>
  <inkml:trace contextRef="#ctx0" brushRef="#br0" timeOffset="43783">22701 4386 28586,'20'1'485,"-1"-1"-430,-11 0 80,1 0-18,3 0-99,5 0-95,0-13 97,16-15-95,-16-1-889,18-19 431,-21 22-337,12-24 220,-15 25-143,4-9 7,-11 17-433,-2 7 182,0-1 617,-11 22 1105,-1 23-945,-6 0 611,7 14-700,5 2-6,4 1-123,0-1 172,16 2-481,-12-33-1007,33 14 1388,-27-22-550,17 2 808,-16-10 609,6-2-62,-2 0 619,1-11 801,-3 7-1837,1-31-253,-4 20-80,6-29 142,-8 21-276,2-6-348,-2-1 18,-1 8-297,0-6 1106,-2 7 280,1 4 1700,-2 2-1812,1 7 604,-3 14-1680,0-5 1118,0 18-616,1-2-202,0 5 283,2 10-387,-1-13-50,4 14-773,-3-19 1555,2 4-818,-4-12 630,1-3 525,-1-1 39,1-1 512,-1-1-367,1-12 308,3-3 269,0-7-106,2-1 122,0 5-254,0-3-85,15-13-388,-10 14 191,17-9 726,-17 19 453,20 16-1058,-18-7 118,11 23-1507,-17-20 777,3 23-1814,-1-5 11,0 2-1371,0 2-942,-8-13-3404,1-3 4053,-13-4 3769,-4-3 1,-6-2 0,-2 0 0</inkml:trace>
  <inkml:trace contextRef="#ctx0" brushRef="#br0" timeOffset="43967">22956 3987 28676,'23'-1'-1450,"-4"1"816,-2 0-442,-4 0-235,2 0-882,0 8 230,8-6 1551,-4 14 176,4-14 1,-5 12-1,-1-6 1</inkml:trace>
  <inkml:trace contextRef="#ctx0" brushRef="#br0" timeOffset="44376">23612 4101 21930,'-5'-25'-2571,"1"10"2328,11 5 2962,7 39-3264,0 18-206,4 9 747,-13-16 1,-2 0-10,3 4-891,-1 10 1,0 0 1137,0-4-95,1-1 0,2-1-1551,4-9 1116,5 2-180,-3-17-1863,7-9 544,-8-20 1357,5-10-339,-9-6 262,-2-28 623,-5 19 0,-2-19 0,0 19 1</inkml:trace>
  <inkml:trace contextRef="#ctx0" brushRef="#br0" timeOffset="44567">23547 4138 31195,'19'31'-6767,"-3"-11"4713,7-7 2508,16-8 430,-2 1-2706,18-3 1521,-14-3-1534,-5 0 306,-12 0 612,0 0 1354,-8 0 1,-1 0 0,-2 0 0</inkml:trace>
  <inkml:trace contextRef="#ctx0" brushRef="#br0" timeOffset="47543">25522 4424 28406,'0'24'-6115,"0"-4"4076,0-4 1335,0 5 155,0-7 213,0 3 122,0-14 166,0 1-19,4-3 913,-4-8-646,4-2 534,-4-7-734,0 4 0,0 2 0,0 5 0,0 0 0,0 1-846,0 1 645,0 1-622,0-2 733,0 2 0,0-2-360,0-2 450,-16-13-247,5 6 136,-10-7 261,8 13 385,-8 4 725,7 1 71,-11 0 144,12 2 122,-28 11 649,21 1-180,-20 8 139,28 0-1479,-9 16-881,10-10-87,-8 28-322,15-25-476,0 21-709,4-20-116,9 8-577,-7-14 1633,17 6-575,4-6 751,9-1 369,1-12 1054,-4-7 378,-7-4 428,10-13 1077,-6-6-950,17-19-137,-17 5-1171,-2 2 1,0-1 297,0-4-735,8-20-535,-18 24-603,-2 1-649,-3-16 199,-4-5 50,-1-2 864,-8 11 1,-3 1-897,-5-3 809,6 9 1,-1 2-678,-12 0 143,17 1 488,-15 4 10,10-16 320,-8 19 213,6-14 248,3 27 234,0-2-17,5 21 732,-1 18-404,2 20 107,0 7-314,3-4 1,2 0 79,3 7-273,-4-8 1,1-1 358,5 7-169,-9 1-461,10 0-99,-5-10 0,0 0-19,8 9 83,-4-7 1,0-3-104,7-2-164,5 1 69,-4-17-448,-2-9 698,1-9 1058,-7-3-661,10-11 2127,-13-2-1081,10-10 654,-9 9-138,3-5-396,2 7 303,-6-5-1696,4 2 603,-6 7-1025,-1 1 1355,-1 4 381,12 0-859,-7 11-1644,15-1 158,-11 3 258,16 6-234,-13-16 836,7 13-1120,-8-15 1214,-2 5-643,0-5 2551,-6 1-2002,-3-2 102,-2-8-882,-1 0-996,-6-2-4208,-8-8 2146,-5 8 3717,1-7-63,4 6 1,2 1-1,0-2 1</inkml:trace>
  <inkml:trace contextRef="#ctx0" brushRef="#br0" timeOffset="49228">25915 4605 23099,'19'8'-1019,"-3"-1"551,-5-7 1874,-3 0-418,3 0-30,0 0-299,-4 0-255,8-8 58,-8-5-215,3 2 360,-5-10-1771,0 8 285,-2-5-388,0-6-11,-2 10-106,-12-20-1170,9 19 1269,-18-10-138,17 18 508,-18 3 1625,-7 1 574,2 16 1083,-20 14-1345,27 1 0,3 4-108,-2 6 1,1 0-90,2 0 1,5-1-142,11 21-71,23-27-1255,9-27 1,2-5 587,10 4-535,-3-14 1,-1-6 537,-1-11 1050,-2-3 132,-9-1-107,-22 22 2067,-1 2-2209,-3 18-2762,-3 21 63,0-3-387,10 21-50,0-32-119,9 11 347,-10-19 47,8-1 946,-7-4 1872,4-4-427,4 2-514,-8-11 1171,7-2-629,-5-12 39,2 4-501,3-12 25,-1-1-79,-1-1-511,1-3 163,-4 9-100,1-2 353,10-25 773,-9 20-135,7-17 321,-11 30 820,-4 2-851,-1 0 1290,-3 11-2059,-11 9 1492,-1 13-447,-2 8-592,-4 14-233,7-9-140,-2 12-90,-2-9 396,11 4-535,-8 1-1201,9 16 205,-3-12 299,4 10 46,0-17-136,10-2-431,1 8-295,1-11 459,9 4-637,-6-9 429,5-9 1143,4 3 216,-10-12 339,2 0-412,-3-4 72,-4-10 659,3-3 702,-7-14-1174,-1 4 1,-4-3 0,0 6 0</inkml:trace>
  <inkml:trace contextRef="#ctx0" brushRef="#br0" timeOffset="49421">26255 4512 27687,'12'27'-8114,"6"-4"6193,2-14 3046,3 3-1158,13-4 647,-12 2-562,13-2-36,-19-4-1780,0-1 2729,5 0-1393,-2-1 236,0 0 415,0-1 1,-6-1 0,4 0 0</inkml:trace>
  <inkml:trace contextRef="#ctx0" brushRef="#br0" timeOffset="49883">26654 4713 24718,'17'-9'3350,"-3"2"-2406,-9 2-1475,-1 3 1207,0-8-2024,-1 9 2025,0-13-2126,-2 4 96,0-9-573,-1 6-196,0-3 546,-9 7-287,-8 2 2336,-1 3-1107,-12 30 2199,17-10-81,-11 33-676,14-24-40,-7 18 44,10-19-284,-4 20-819,7-22-659,1 4-827,12-15 84,4-7 1785,9-2 522,-2-10 959,15 6-465,-13-14 247,21 14 20,-22-5 631,14 7-264,-16 0-1193,4 10-1234,-10-7-1094,5 17-445,-3-12 269,0 3-295,-6 0-1299,-2-9 263,0 7 1057,-2-7 2234,1 2 1,-4-4 0,-1 0-1</inkml:trace>
  <inkml:trace contextRef="#ctx0" brushRef="#br0" timeOffset="50084">27174 4575 30705,'29'-7'0</inkml:trace>
  <inkml:trace contextRef="#ctx0" brushRef="#br0" timeOffset="50200">27155 4969 27417,'-13'36'-3903,"0"-1"2667,1-1 319,-1-1 540,-1 8-362,4-12-1637,-2 9-546,8-22 2623,0 1 0,4-12 0,0-1 0</inkml:trace>
  <inkml:trace contextRef="#ctx0" brushRef="#br0" timeOffset="50787">27949 3858 24089,'15'-11'443,"-3"2"0</inkml:trace>
  <inkml:trace contextRef="#ctx0" brushRef="#br0" timeOffset="50950">27997 4185 26697,'0'32'-6295,"0"-2"4166,0 15 1065,-12 5 1126,-1 0-77,-2-2-284,-13-5 5,17-12-1914,-14 6 676,8-7 1809,4-10 1,-6 8 0,6-9 0</inkml:trace>
  <inkml:trace contextRef="#ctx0" brushRef="#br0" timeOffset="81288">13633 3918 25438,'-20'-8'3058,"39"1"-53,-9 7-2677,37 0-203,-31 0 168,7 0-186,4 4-382,-6-3 275,9 3 613,1-2-1338,-6-1 779,24 0-127,-23-1 162,12 0 1,-19 1 285,8 1-212,-8-1-61,14 2-102,-16-3 0,17 1 0,-19-1 0,16 0 0,-21 0 0,10-8 0,-13 6 0,2-5 0,-1 7 0,2-5 0,2 0 0,-1-1 0,-1 1 0,4 1 0,-5 0 0,7 0 0,-10 1 0,5 1 0,-7 1 0,3 0 0,-5 1 0,0 0 0,-1-1 0</inkml:trace>
  <inkml:trace contextRef="#ctx0" brushRef="#br0" timeOffset="116916">4427 3854 23549,'18'0'0,"-4"0"0,-8 0 0,-2-5-292,1 4 912,0-4-840,-1 5 105,2-2 709,2 0-356,3-3 395,0 2-500,9-1 407,-9 1-627,13-3 528,-12 2 39,6 1-844,4-1 52,-6 3-308,13-1 57,-15 2 68,15 0-116,-14 0-27,14 0-23,-7 0 72,0 0 213,0 0 3,-4 0 173,0 0-111,2 0 294,7 0 17,-6 0 0,6 0 0,-9 0 0</inkml:trace>
  <inkml:trace contextRef="#ctx0" brushRef="#br0" timeOffset="120685">3498 6277 20941,'-17'0'180,"3"-7"-2379,8 5 1780,0-4-1736,0 6 3070,-1-4-1311,2 3 608,-2-3-1148,2 4 1026,0-3-137,0 1-17,1-2 531,1 3-1414,0-1 1329,2 2 351,0-1-952,8 1 438,-5 6-1341,14-4 1700,-8 5-557,8-7 1106,18 0-298,-3 0-657,6-8 1500,3-1-1406,-20-1 2577,18-1-2082,-12 5 1124,0-5-1165,6 0-57,-12 3 33,24-4-520,-20 7-252,21-4-65,-23 6-162,7-1 67,-1 3-384,-6 0 58,6 0-92,0 1 139,3 0 196,7-1-40,-8 0 203,7-4 125,-5-1 289,0-1 56,10-3 200,-17 4-12,20-7 26,-8 3-334,-4 1 1,1 0 223,7-2-37,21-2-350,-28 10-368,12 1-48,-10 2-101,9 9-436,-10-6 271,2 15-791,-5-15 868,-8 14-1121,-2-15 1369,21 19-655,-16-18 802,14 15-239,-12-14 288,1 3 639,0-4-610,-4 0 1123,-7-1-1046,7 1 676,2 0-588,7 1 530,-7-1-558,-2 0 169,-1 0-212,-5 0-78,6 0 29,1 2-49,-7-1-38,27 5 63,-23-4-78,15 3-58,-17-2-4,8 3-65,-7-2-171,15 5 290,-15-4-134,24 6 131,-22-7 10,21 4 132,-24-7 424,6 0-32,0-3 326,-7 0 33,26-1-107,-14 0-61,18-8 272,-17 7-259,-1-7 309,-8 8-589,10-6 199,-7 5-237,20-5-13,-19 3 169,35 0-525,-30-1 550,19 1-586,-23 0 670,-1 1-677,16 0 143,-11 1-60,11 0-108,-14 1 203,14 0-263,2 0 136,11 0-47,-17 0-75,-5 0-115,-9 7-586,-8-5-19,1 5-1433,-7-7 829,-6 5 991,0 6 1,-5 3-1,-2 2 1</inkml:trace>
  <inkml:trace contextRef="#ctx0" brushRef="#br0" timeOffset="121637">3403 7226 22020,'27'16'-3984,"-6"-2"2523,-1-11 2342,-3 0-416,13 1 19,6 0-134,4 0-73,1-1-341,-8-1 1,0 0 1122,13-1-544,0 2 0,0-1-276,0 0-107,13 0 0,2-1 97,-4 0-139,3 0 0,-2-1 93,-12 0-75,1 0 0,0 0-13,2 0-14,-4-3 0,2-2 184,18 3-133,-3-6-29,-21 8 0,-2 0-99,6 0 11,3 0 0,-1 0 47,2 7-184,-3-6 0,0 0 4,-5 6-20,-7-7 1,1 0 110,19 0-135,0 0 177,-21 0 0,0 0-30,24 0 29,-18 0 1,-1 0 139,21 0-20,-1-3 0,-1-1 348,-4 3-299,5-5 0,-2 0 198,-12 5-210,1-5 1,1 0 183,2 4-148,-12-3 1,0 1 224,3 2-102,0-2-76,19 1 246,7 1-459,0 0 44,-15 0 0,-2 1-191,2-2 125,-10 1 1,-2 0-172,0 0 246,1-1-110,-3 1 45,25-4 82,-24 3-102,26-2-465,-40 3-923,9 1 438,-20 1-111,3 0 1010,-13 0 0,0 0 0,-2 0 0</inkml:trace>
  <inkml:trace contextRef="#ctx0" brushRef="#br0" timeOffset="142420">18074 8129 32454,'8'15'-7581,"-6"9"5875,6-16 1442,-8 12 52,5-7-637,-4 2 1143,4 21-412,-5-10-1298,0 17 2097,0-16-72,0 3-474,0 15 45,0-9 710,0 12-449,0-14 381,-6 17-407,5 1-316,-3-19 1,2 0 76,2 13-86,0-5-90,0-10 0,0-9 0,0 2-90,7-7-1216,-6-7-1036,6 2-2306,-2-10 1324,-4-9 1426,3-7 686,-4-7 1212,0-18 0,0 15 0,0-13 0</inkml:trace>
  <inkml:trace contextRef="#ctx0" brushRef="#br0" timeOffset="143382">18142 8044 31195,'23'0'360,"1"0"89,-11 0-89,15-5 43,-11 4-403,12-4 0,-10 1 0,9 1 0,-7-1 0,7 0 0,-10 4 0,0-2 0,15 2 0,-12 0 0,19 0 0,-22 0 0,8 0 0,-2 7 0,-4-6 0,5 6 0,3-7 0,3 0 0,10 0 0,-8 0 0,6 0 0,-4 0 0,-2 0 0,10 0 0,-17 0 0,24-6 0,-22 5 0,21-11 0,-24 6 0,16-4 0,-6 4 0,0 2 0,14 2 0,-25 2 0,18 0 0,-22 0 0,2 0 0,5 9 0,-10-7 0,14 14 0,-11-14 0,5 10 0,-4-12 0,-4 4 0,8-4 0,-10 0 0,17 0 0,-18 0 0,22-7 0,-18 6 0,12-6 0,-14 2 0,-1 4 0,6-4 0,2 5 0,-1 0 0,13 0 0,-18 0 0,16 0 0,-21 0 0,4 0 0,1 0 0,-7 6 0,9-5 0,-7 5 0,1-4 0,-4-1 0,-3 2 0,-3-3 0,1 0 0,-3 0-9831,1 1 8931,-12-1 1,1 2 0,-10-2 0</inkml:trace>
  <inkml:trace contextRef="#ctx0" brushRef="#br0" timeOffset="144119">20075 8109 27777,'-19'-9'-4104,"3"-1"2353,7 8 2299,1-2-1258,2 2 680,-2-2-90,3 2 102,-1 0-196,3 2 794,0-1 460,3 1-335,-1 10-739,1-1-365,0 10-157,0-1 18,0-2 505,0 7-780,0-1 66,0 9-490,0-6 2267,0 28-824,0-28-26,5 21-142,-3-26 184,3 2-447,-1 17 108,-3-14 128,6 14-255,-6-18 361,3 0-378,-3 8 575,1 4-121,0-1 528,2 17-495,-1-23-205,4 22 127,-3-25-225,1 6 70,1-2-295,-1-6 14,1 6-26,-1-1 57,2-2-226,0 4 41,-1-9-306,-2-4-795,-1-8-20,0 0-8268,-2-3 9699,-10-12 0,-5-6 0,-10-12 0</inkml:trace>
  <inkml:trace contextRef="#ctx0" brushRef="#br0" timeOffset="145283">18054 9179 25618,'-16'1'2355,"-1"5"-60,17-23-5504,-4 9 480,4-7 1804,0 3 278,8 6 1944,-6-2-2040,6 6 1984,7-6-1164,-11 5 2103,24-3 699,-18 4-35,31-5-2610,-22 3-234,21-2 0,-23 4 0,19 0 0,-18 2 0,20 0 0,-12 0 0,0 0 0,7 8 0,-14-6 0,25 9 0,-21-10 0,25 4 0,-23-5 0,18 0 0,-5 0 0,0 0 0,10 0 0,-9 0 0,12 0 0,-13 0 0,-3 0 0,9 0 0,-18 8 0,23-6 0,-28 6 0,24-2 0,-22-4 0,14 3 0,-16-5 0,10 0 0,-5 0 0,16 0 0,-17 0 0,28-7 0,-27 5 0,15-5 0,-21 2 0,-1 4 0,7-4 0,-7 5 0,4 0 0,-8 0 0,6 0 0,1 0 0,6 0 0,-7 0 0,-1 0 0,2 0 0,-5 0 0,5 0 0,2 0 0,-5-3 0,23 3 0,-20-5 0,12 4 0,-17-1 0,9 0 0,-8 1 0,8-2 0,-10 1 0,1 1 0,14-3 0,-11 3 0,16-2 0,-21 2 0,10 0 0,-12 0 0,4 1 0,-6 0 0,2 0 0,-2 0 0,1 0 0,-5 0-6732,-4 0 6487,-10 0 0,-5-8 0,-10-2 0</inkml:trace>
  <inkml:trace contextRef="#ctx0" brushRef="#br0" timeOffset="146121">18792 7106 31195,'-11'27'-1890,"1"1"1496,17 14-1944,-5-12 1539,9 32-187,-9-31 481,6 23-197,-7-10-937,3-1 793,-4 9 218,0-10 846,0-1-198,0 4-199,0-22-107,-7 9 487,5-18-616,-6 2-891,8-10-2652,-4-3 3011,0-12-1042,-4-8 1901,1-18 0,1-8 0,0-7 1</inkml:trace>
  <inkml:trace contextRef="#ctx0" brushRef="#br0" timeOffset="146535">18803 7238 25258,'22'-22'2123,"-4"5"-1520,-7 7 77,0 4 1021,15-3-902,-8 5-27,22-2-428,-17 5 143,8 0-487,0 1 0,-6 10-376,4-7-228,-2 16-1146,-9-5 9,11 18-189,-18-9-355,2 6 6,-10-13 502,-3 6 903,-12-5 664,9 5 105,-25-8 1948,16-2-255,-38 7 1308,20-8 125,-30 5-742,30-12-261,-9 1-1732,-2-3-286,17-1 0,-10 0 0,25 2 0,1 2 0,7 2 0,13 8-247,12 3-1045,3 1 262,20 8 160,-20-10 380,5-1 0,2 1-896,1-1 885,6 1 0,-1-1 835,-6-3 442,17 5-563,-28-9-1323,-2-2 94,3 2-2756,-4-1 1375,-1 0 2407,-6-2 0,-8-5 0,-2 1 1</inkml:trace>
  <inkml:trace contextRef="#ctx0" brushRef="#br0" timeOffset="146645">19410 7745 7305,'6'11'0</inkml:trace>
  <inkml:trace contextRef="#ctx0" brushRef="#br0" timeOffset="148365">18745 8143 25978,'17'-22'1938,"-4"14"-71,-13 15-4774,0 10 1576,0-2 294,0 3 374,0-6 232,0 5-715,0 2 279,0-3-851,0 10 1808,0-8 90,0 3-90,0-5 270,0 0-181,0 7-89,0-5 180,-4 13 164,3-13-52,-3 6 37,4 0-329,0-6 0,0 5 0,0-7-90,0 1 90,-2-1 111,0 15-94,-2-10 62,2 16-40,0-11 88,1-1 95,-1-2-109,1-7 135,0-2-247,-1 15 85,2-10-314,-3 17 249,2-18-168,-1 10 176,1-5-137,0-1-42,-1-3 113,2-5-157,-1 3 112,0 2 3,1-2 148,-1 8-139,0-13 46,0 8 138,0-5 85,-1-2 46,-1 12-169,0-12 290,-1 12-190,2-10-75,0-1 44,1 5-217,0-11-31,1 8-217,0-10-33,0 8-84,0-6-149,0 6-417,0-6 249,0 2-376,0-4-6762,0 0 5247,0-13 306,6 5 2706,-4-20-360,5 11 1,-2-23 0,2 1 0</inkml:trace>
  <inkml:trace contextRef="#ctx0" brushRef="#br0" timeOffset="149250">19408 8156 27237,'6'20'-6846,"2"-6"5038,-7-5 1467,4-2 88,-3 2-171,1 2 9,0-2 135,-1 1-1133,4 13 1676,-3-9 191,4 21-427,-4-19 88,2 20 104,-2-19 469,0 15-118,0-9-140,-1 6-50,0-6 101,2 7-213,-1-7 22,-1 2-22,0 4 206,-1-12-237,0 20-81,0-18 125,0 17-86,0-19 56,1 11-74,-1-5-88,1-2-23,0 10 59,-2-15 6,1 14-12,-1-17 140,0 5-103,0-3 83,0-1-27,0 2 122,0 1-142,0-1 76,0 5-138,0-6-41,0-2 181,0-4-180,0 3 90,0-3 0,0 7 0,0-6-90,0 13 0,0-10-90,0 11 90,0-10-180,-6 7 648,4-8-321,-4 2 410,6-5-1636,0 3 359,0-6-9201,0 2 4281,0-28 5424,-9 16 0,7-32 0,-7 17 0</inkml:trace>
  <inkml:trace contextRef="#ctx0" brushRef="#br0" timeOffset="150433">18431 8802 25888,'16'-13'4676,"-2"13"-4285,-14 12-3569,-7 8 2459,5 1-405,-9-2 1371,10-4-735,-6-1-110,3 2-601,-3-3 538,1 4 1592,0-5-472,-1 2 502,-3 6-960,2-4 1229,-7 13-995,6-13 698,-11 20-729,9-18 492,-12 21-306,13-22-130,-14 19 23,12-19 106,-5 8-64,6-11-72,-3 6-20,3-4 51,-4 6-63,4-6 7,-1 0 60,-15 15-132,10-11 137,-18 20-99,17-21-109,-13 16-85,12-14 0,-6 8 0,8-8 0,-7 8 0,1 2 0,-5 5 0,8-7 0,3-5 0,2 2 0,3-7-219,-1 7-158,4-9-87,0 1 99,2-2-5,-4 11-151,5-11-44,-4 10 22,7-15-174,0-2 260,1-2-9142,2-5 4574,-1-9 4812,1-1 0,0-12 0,0 1 1</inkml:trace>
  <inkml:trace contextRef="#ctx0" brushRef="#br0" timeOffset="150800">17573 9651 28586,'23'0'2339,"4"11"-3769,-13-9 1535,3 19-1783,-3-3 571,-2 6-162,6 14 602,-3-4-1375,-1 1 180,2 7 251,-2-11-197,4 6 1447,-3-12 190,-1-6 610,4-5 444,-5-6 442,11 0 363,-10-8 228,18-10 403,-12-4-886,12-7-2029,-11-2 500,11-8-618,-7 7-1918,21-21 1764,-20 17 887,10-8 1,-2 2-1,3 0 1</inkml:trace>
  <inkml:trace contextRef="#ctx0" brushRef="#br0" timeOffset="151800">19840 8812 26697,'-4'-17'-7015,"0"4"9365,4 11-2465,15 19-130,-11-2-467,18 15 485,-20-11 89,9-2-1650,-6-3 1772,4-1 460,9 15-694,-5-8 7,7 9 739,-9-12-572,6 8 34,-6-7 117,10 14 362,-10-14-195,14 20-70,-13-20-85,8 11 82,-10-14-39,-1-1-14,4 8 135,1-1-153,0 1 169,3 4-295,-3-5 104,4 7-73,-4-6 143,-1-3-87,0 1 29,-2-5 104,2 4 17,0 1-117,-4-3-78,11 20-78,-9-18-57,4 13-69,-6-16-24,2 7-16,-2-6 44,5 12 94,-6-12-9,9 17 134,-9-16-184,6 9 155,-5-8-33,2 0 133,2 3 69,-3-7-67,1 0 39,-5-8-265,1 2-20,-3-6-9691,-2 0 5731,-10-12 4224,-2-1 0,0-1 0,2 3 0</inkml:trace>
  <inkml:trace contextRef="#ctx0" brushRef="#br0" timeOffset="152115">20098 9750 29306,'8'24'-7162,"7"2"5230,0-12 2740,4 3-297,12 1 472,-11-3-509,7 4 203,0 1-1828,1 0 2245,6 6-248,-10-7-441,-3-4-83,-7-4-576,3-1 566,-5-3-113,8-1 362,-9-4-313,13-11 1287,-12-7-2260,14-20-1036,-14 2 694,8-24-275,-11 20-289,3-14-478,-7 15-1852,-3-17 3390,0 1 1,-2 2 0,0 8 0</inkml:trace>
  <inkml:trace contextRef="#ctx0" brushRef="#br0" timeOffset="153249">16618 10322 31555,'7'27'-7167,"-2"-4"4972,-5-7 2040,0 4 80,0-3 84,0 6 50,0-6 210,0 1-1686,0 8 1995,0-5-17,0 5-112,0 11-359,0-3 360,0 6-270,0 7 180,0-14-180,0 6 539,0 4-449,0-20 0,0 12 270,0-8-1,0-7-89,0 24-360,0-20 90,0 11 0,0-16-180,0 6 90,-5-7 488,3 9-478,-3-12 608,5 7-708,0-13 0,0 2 0,0-8-6206,0-1 2068,0-9-3456,0-15 6144,0 0 1369,9-11 1,-7 11 0,7-3 0</inkml:trace>
  <inkml:trace contextRef="#ctx0" brushRef="#br0" timeOffset="154466">16784 10234 26967,'17'-4'3165,"-3"0"-1968,-6 4-608,-1-1 61,11-1-451,-8 1-199,11 0 0,-11 0 0,15 0 0,-12 0 0,9 1 0,0-2 0,-7 1 0,13-2 0,-14 2 0,4 0 0,2 0 0,-5 1 0,21-2 0,-16 0 0,32-2 0,-26 3 0,25-4 0,-14 2 0,0 0 0,9-1 0,-19 2 0,32-3 0,-29 4 0,26-1 0,-32 2 0,16 0 0,-19 0 0,7 0 0,-11 0 0,9 0 0,1 0 0,7 0 0,-8 0 0,-2 0 0,-1-7 0,-7 6 0,6-6 0,-1 7 0,-5 0 0,19-3 0,-17 3 0,9-5 0,-12 3 0,7-2 0,-6 2 0,7-1 0,-7 1 0,-1 0 0,13 0 0,-12 0 0,13 0 0,-19 1 0,9 1 0,-8 0 0,5 0 0,-5 0 0,3-1 0,0 0 0,7-3 0,3 0 0,1-1 0,15-3 0,-19 5 0,12-2 0,-16 3 0,0 1 0,-2 0 0,9 1 0,-9 0 0,10 0 0,-11 0 0,-1 0 0,0 0 0,-7 0 0,4 0 0,-7 0 0,3 0 0,-4 6-185,-1 0-1792,-1 8 301,0-7 79,-6 7 847,5-10-234,-6 3 735,7-3-1258,0-2 2032,0 2-144,0-1-392,0 0-79,0 0-756,0-2 233,0 2-823,6-2 2695,-5 2-1957,4 0 1491,-1 4-1371,-1 0-95,3 7 41,0 3 152,-2 1 34,1 13-1117,-3-13 2128,0 18-1510,-1-17 1454,-1 6 142,0 3-20,0-5-61,0 6-34,0 4-142,0 1-261,0 11 109,0-11-173,0-1-46,0-11-23,7 8-443,-5-7 385,11 15-562,-12-16 592,9 22-423,-6-23 79,5 21-21,-5-24 18,1 13 489,-2-14-145,1 6 331,-3-8-278,2 8 87,0 2 131,1 5-13,-1-6-110,1 7-52,-2-16 12,1 8-287,-2-9 38,0-1-591,0 3 45,0-7-504,-1-3-8609,0-2 9746,-10-3 1,7-12 0,-7-5 0</inkml:trace>
  <inkml:trace contextRef="#ctx0" brushRef="#br0" timeOffset="155566">16567 11332 22560,'-18'0'2069,"4"0"-1350,10 0 450,1 0 3059,1 0-2206,8 0-2022,19 0 0,-5 0 0,21 0 0,-14 0 0,9-9 0,-6 7 0,17-15 0,-23 16 0,23-6 0,-26 7 0,6 0 0,0 0 0,-7 0 0,8 0 0,-1 8 0,4-6 0,7 13 0,-6-14 0,8 10 0,-7-10 0,2 6 0,7-7 0,-17 3 0,23-1 0,-24-1 0,18 0 0,-22-1 0,13 0 0,-3 0 0,-1 0 0,17 0 0,-24 0 0,23 0 0,-25 0 0,8 0 0,5 0 0,-11 0 0,18 0 0,-13 0 0,8 0 0,-9 0 0,22 0 0,-25 0 0,25 0 0,-28 0 0,22 0 0,-20 0 0,12-6 0,-8 5 0,1-5 0,8 6 0,-8 0 0,11 0 0,-19 0 0,10 0 0,-13 0 0,-1 0 0,1 8 0,13-1 0,-9 2 0,18 1 0,-12-2 0,7 4 0,-6-3 0,-3-2 0,-7-5 0,8 1 0,-7-1 0,11-1 0,-13-1 0,9 0 0,-14 0 0,3 0 0,-10 0-3381,-1 0 3433,-1 0 1,-1 0 0,-1 0 0</inkml:trace>
  <inkml:trace contextRef="#ctx0" brushRef="#br0" timeOffset="155699">18799 11372 23819,'12'-32'-1886,"-3"7"0,-9 6 0,0 5 0</inkml:trace>
  <inkml:trace contextRef="#ctx0" brushRef="#br0" timeOffset="157001">17363 10237 30295,'-6'22'-3745,"0"4"1983,6-11 58,0 14 682,0-11 341,0 7 194,0-7 212,0 2-1141,0 1 935,0 10 543,0 3 117,0 1 451,0 6-360,0-8-90,0 0 0,0-3 0,0-9 179,0-1 1,0 17-270,0-13 270,0 22-90,0-24 0,0 24-180,0-24 0,0 14 269,0-5-179,0-5-90,0 11 90,0-16 0,0 4-180,0-11 180,0 16-90,0-13 0,0 8 90,0-5-180,0-1 90,0 7 0,0-6-1,0 18 1,0-19-90,0 18 0,0-24-179,0 7-2700,0-13-179,0-10 989,0-11-4047,7-25 5090,1 12 1203,5-15 0,-1 22 0,-2-5 1</inkml:trace>
  <inkml:trace contextRef="#ctx0" brushRef="#br0" timeOffset="157815">18006 10183 29396,'-3'19'-4235,"-3"12"2756,13-21-702,-3 15 1046,-3-9 916,7 1-289,-3 29 390,-1-18-1268,3 31 1068,-4-27 101,1 11 615,-3-11 434,1 26-645,-2-30 694,0 27-488,0-33 206,0 20-368,0-21 92,0 18 38,5-22-882,-3 11 563,3-12-622,-5 4 670,3-7-362,1 11 106,-1-8-207,1 13 119,-3-15 891,1 4-793,-1 6 735,1-9-710,0 13 429,1-11-282,-1 4 261,1-5-361,-2-2 133,1-3 25,-2 4 28,0-4 185,1 11-8,-1-9 141,0 16-234,0-13 242,0 9-335,0-11 177,0 0-192,0 5-54,0 1 30,0-1-594,0 4 90,0-12-89,0 3-451,0-8-539,0-3-3058,0 0 4587,0-2 0,0-8 0,0-3 0</inkml:trace>
  <inkml:trace contextRef="#ctx0" brushRef="#br0" timeOffset="157923">18170 11329 7563,'-16'-20'0</inkml:trace>
  <inkml:trace contextRef="#ctx0" brushRef="#br0" timeOffset="159615">17052 11032 32364,'1'23'-6154,"-8"-2"5707,6-10-303,-6 1 1381,1 2-337,1-2-12,-7 9 173,5-7-819,-1 6 1355,-1 7-830,2-8 402,-4 18-897,5-19 17,-5 23 219,6-20-395,-5 12 341,1-1-98,4-11 290,-7 19-175,6-21 322,-7 21-18,6-18 243,-10 23-205,6-20 260,-7 11-37,7-15 289,-6 7-224,4-5 77,-2 1 7,1-3-64,4-5-83,0-1-74,-7 13-118,6-10-46,-10 15-62,12-17-95,-9 16-123,9-14-128,-6 9-35,9-11-84,-6 8 231,4-5-158,-9 14 73,7-13 114,-3 7-56,-3 5 151,6-11-250,-4 9 243,7-16-214,1 4-419,1-2-152,0-1-1923,2-1 915,2-6-1944,0 0 1437,1-1-1953,-1-3 2484,0-2 713,-1-1 1372,1 0 0,-3-1 0,0 0 0</inkml:trace>
  <inkml:trace contextRef="#ctx0" brushRef="#br0" timeOffset="159956">16320 12108 29486,'18'34'-6264,"2"2"3955,-6-12 2165,16 31-431,-15-27 509,1 2 0,0 0 59,-3-3-206,9 23-1940,-11-25 2072,7 16 5,-9-23 293,6-1 134,-4-9 674,13-15 1564,-10-11-719,19-22-73,-13 3-1063,0 7 1,2-2-570,-2 3 1,0-1-92,1 2 1,0-2-2434,7-6 1,-1 1 1917,-4 8 0,0 2-1248,6-6 0,0 1 1772,14-12 1,-6 10 0,-13 13 0</inkml:trace>
  <inkml:trace contextRef="#ctx0" brushRef="#br0" timeOffset="160985">18361 10982 28856,'0'24'-5306,"0"0"3627,0-13 1424,8 2-711,-6 1 580,11-1 496,-11 4-232,8 4-1875,-3-4 1475,10 24-85,-4-18 213,2 14 308,-5-15-341,3 10-294,-3-7 196,8 17 403,-8-19 220,11 25 40,-10-24-205,7 14 329,-9-19-71,1 1 187,-1 0-114,8 14-139,-6-11 34,8 17-105,-8-15 95,2 5-121,-3-7 10,-2-2 126,-4-6-75,4 4-129,-3-2 136,6 7-85,-5-9 67,8 11 64,-7-12 51,4 5 57,-6-10 6,0 0-33,3 4-7,0 2-86,-1-1 36,4 9-220,-6-10-7,5 11-172,-6-12 39,1 5 187,0 5-6,-2-7 152,1 13 80,-1-9 186,0 6 50,-1-5-22,1-2-171,-1-4 76,0 4-134,1-4-36,1 9-244,0-8-80,6 13-253,-4-13 41,8 15 24,-7-16 64,8 10 193,-6-11 99,3 2 190,-5-6 45,4 2 236,-5-4-6354,2 0 4482,-6-17-1806,-10-3 3254,-3-9 0,-15-6 0,-1 2 1</inkml:trace>
  <inkml:trace contextRef="#ctx0" brushRef="#br0" timeOffset="161298">18563 12151 26158,'7'25'-4546,"-5"-3"3337,5-12 1165,12 8 432,-9-8 285,23 14-37,-18-12-36,6 5-1871,0 2 2068,-5-4-477,5 4 424,0 1-672,1 1 222,8 3-427,-7-7 428,7 0 177,-5-8 336,0-2 98,-2-3 167,-6-4 147,-1 0-601,11-30-494,-11 12-2301,12-39-1794,-20 25 1819,5-26-108,-9 23 179,0-12 1701,-3 17 0,-1 1 0,0 1 0</inkml:trace>
  <inkml:trace contextRef="#ctx0" brushRef="#br0" timeOffset="164365">15403 12976 24179,'-7'-17'-7023,"1"4"4440,6 8 2871,0 1-25,0 1 572,0 0-522,0 0 12,0 1-1561,0 0 3261,-4 2 581,3 9-2147,-4 11 365,3 2-167,-1 13-197,1-15 283,-1 9-366,0-1 6,1-6-1193,-1 7 1067,1 1-399,0-7 330,-2 26-121,2-23 167,-4 24-127,3-16 57,-1-1-77,1-2 41,1-10 109,-1 1 315,-1 16-331,2-13 74,-3 20-38,4-24-237,-1 12 51,2-16-189,0 5 216,0-8-146,0-2 199,0 1-164,0 5 82,0 2-96,0 0 371,0 12-262,0-13-109,0 10 117,0-6-90,0-4 0,0 19 0,0-18 90,0 13-180,0-17-180,0 1-179,0-8-1980,0-3-1979,0-4-1438,0-13 2518,8-36 2496,-6 7 853,2 7 0,0-1 1,-4-6-1,0-1 1</inkml:trace>
  <inkml:trace contextRef="#ctx0" brushRef="#br0" timeOffset="165099">15321 12940 22110,'5'-17'-1186,"-1"4"408,-4 8-530,0 2 919,0 1 100,0 0 931,9 0 2060,1 2-1739,10 0 413,-2 0-14,-2 7-256,0-5 980,-5 6-1355,6-3 819,3-4-1830,1 4 2,17-5 278,-16 0 90,14 0 670,-16 0-440,2-6 1157,-2 4-1477,19-5 0,-14 7 0,24 0 0,-25 0 0,19 0 0,-16 0 0,7 0 0,-10 0 0,0 0 0,11 0 0,-8-7 0,20 5 0,-19-5 0,29 1 0,-28 4 0,16-4 0,-22 6 0,-1 0 0,1 0 0,18 0 0,-14 0 0,33 0 0,-34 0 0,13 0 0,-19 0 0,8 0 0,-5 0 0,7 0 0,-10 0 0,1 0 0,20-7 0,-14 5 0,24-10 0,-28 10 0,16-2 0,-16 4 0,5-3 0,-9 2 0,7-1 0,1 0 0,5 1 0,-7-2 0,-4 1 0,0 0 0,-6 0 0,5 0 0,-1 1 0,-5 0 0,16 0 0,-15 0 0,15 0 0,-11 1 0,1 0 0,3 0 0,-9 0 0,17 8 0,-15-6 0,16 13 0,-18-14 0,19 9-253,-17-9 137,16 3-197,-13-4 43,4 0 339,-5 0-1625,-4 0-483,-1 0 444,-5 1-2285,2 0 1118,-8 1 2623,2-2 1,-3 1-1,1 0 1</inkml:trace>
  <inkml:trace contextRef="#ctx0" brushRef="#br0" timeOffset="165550">17532 12937 26787,'0'18'-5396,"0"-2"3448,0-7 1063,8-1 1106,0 11-1494,2-8 1032,-4 9-331,-6-6-1025,4 0 984,-2 2 558,7 14-536,-7-9 287,5 19 648,-4-19-372,1 24 391,-2-20-535,1 14 563,0-1-387,-2-14 543,3 20-479,-3-24 419,2 21-144,-2-18-239,3 25 4,-4-27-18,3 10-95,-3-8 192,2 1-78,-1 5-6,2-6 63,0 3-366,1-4-10,0 0-9,2 5-4,-4-11-20,4 21 46,-4-18-173,3 17-46,-4-20-525,0 6-284,0 0 341,0-8-2965,-1 12 3141,0-11 935,-9 5 0,7-6 1,-7-1-1</inkml:trace>
  <inkml:trace contextRef="#ctx0" brushRef="#br0" timeOffset="167449">16127 12933 25438,'14'10'-3114,"2"-7"4181,-15 19-3316,6-19 2449,-5 20-941,1-13-353,2 19 541,-2-10-1295,2 7 1305,-3-8-454,1 1 941,2 14-790,-1-12 1016,1 10 294,-1-1-327,-2-11 312,2 13-256,0-1-59,-2-10 206,1 11-167,-2-8 237,1-6 60,-2 13-61,1-13 410,-1 19-388,0-16 320,0 25-407,0-18 55,0 13-237,-6-15 582,4 5-528,-7-1 619,8-6-681,-2 8 132,1-17 40,0 10 3,-1-9 186,1 17-712,0-16 441,0 17-725,1-18 541,0 11-117,1-4-154,0-3 62,0 10-187,0-14 171,0 6 93,0-10-39,0 0-102,0 0 164,0 9 23,6-8-802,-5 8 517,5-11-906,-6 0-3640,4-5 2771,-1-13-2633,9-17 4373,-4-1 486,3-14 1,3-5 0,1-8 0</inkml:trace>
  <inkml:trace contextRef="#ctx0" brushRef="#br0" timeOffset="168166">16751 12853 28137,'0'33'-4947,"0"-8"3178,0-3 1515,0-6-115,0 7 483,5 4-610,-3-1 1122,8 16-2500,-6-20 1548,2 11 112,0-7-112,-4-7 516,5 23-331,-4-18 572,3 21-414,-3-13 426,1 0-52,-2 5-127,-1-16 346,1 23-456,-1-22 135,1 21-64,-1-23-9,1 7-88,0-2-57,0-5 2,0 5-110,3 3-157,-2-10 89,2 13-19,-2-14-202,0 1 221,1-3-151,-2-5 391,0 1-199,2 10 111,-2-6 68,3 14-43,-3-13 104,2 19-32,-3-17 161,1 10-357,-1-16 125,1 2-305,-2-6-806,1 2-1997,-1-7 784,1-1-171,1-2 1764,0 10-940,1 3-736,2 12 1509,1-6 713,1-1 0,0-11 0,0-2 0</inkml:trace>
  <inkml:trace contextRef="#ctx0" brushRef="#br0" timeOffset="168898">18407 12915 30745,'8'28'-5685,"-1"11"3809,-7-19 1788,0 12-1,0-11 270,7-1-880,-5 10 1122,10 4-2404,-11-1 3401,8 22-1207,-9-25-6,6 17-258,-6-20 289,5 0 485,-3 2-479,3 22 385,-2-18-182,0 28-83,-2-22-161,0 12 84,-1-11-255,0-3 351,0 11-243,0-17 65,-6 25 92,4-32-409,-4 16 109,6-23-503,0 4-303,0-15-1170,0-2-4677,0 0 2158,7-19 3257,0-7 394,2-13 874,5-5 1,-12 6-1,6-3 1</inkml:trace>
  <inkml:trace contextRef="#ctx0" brushRef="#br0" timeOffset="169584">18491 12881 29306,'-4'-15'-7458,"1"3"5069,3 8 3030,8 2 2956,-6-2-2836,15 2 1419,-15-2-1906,21 1 86,-15 2 2506,18-1-304,-13 2-2495,19-3-67,-15 2 0,19-3 0,-11 0 0,5 1 0,-8 0 0,-2 1 0,5-2 0,-9 2 0,14-3 0,-16 2 0,9-1 0,-9 3 0,2-1 0,-3 0 0,6 0 0,5 0 0,6-1 0,-6 0 0,17 0 0,-20 2 0,15 0 0,2 0 0,-15 1 0,22 0 0,-18 0 0,7 0 0,-8 0 0,-3 0 0,-8 0 0,8 0 0,-6 0 0,12 0 0,-12 0 0,20 0 0,-18 0 0,18 0 0,-18 0 0,13 0 0,-3 0 0,0-8 0,17 6 0,-23-5 0,21 7 0,-25 0 0,4 0 0,-3 0 0,-6 0 0,3 0 0,-3 8 0,0 0 0,3 2 0,-3 1-1034,6-6 613,-1 4-465,1-4 426,8 0 79,-11-2 1094,18 1-12,-16-2-395,14 0-436,-19-2-820,6 1-2271,-10-1 3387,-2 0 0,-4-8 1,-3-1-1</inkml:trace>
  <inkml:trace contextRef="#ctx0" brushRef="#br0" timeOffset="170081">20157 12745 30295,'0'27'-5396,"6"0"2125,-4-9 2250,4 2-342,-6-5 1256,5 16-303,-4-10 284,6 22-1779,-6-22 1753,2 9 406,1 1-314,-3-7 543,3 7-695,-1 0 378,-1-8-234,3 26 193,-4-24-97,1 15 321,-1-19-86,-1 9-93,1-7 184,0 14-83,-1-16-84,2 22-92,0-21-21,0 12 0,-1-16-23,-1 2 100,1-1-158,1 17-70,-1-14 140,3 20-137,0-17-139,2 6-30,-1-7-119,1-3-24,-3-6 4,1 6-5,-1-4-303,2 9 38,-2-11-1443,0 14 1291,-1-16 269,-1 6-3030,-1-8 2553,0 1-378,-7 2 1831,5-2 0,-14-2 1,4-4-1</inkml:trace>
  <inkml:trace contextRef="#ctx0" brushRef="#br0" timeOffset="170936">18316 14133 25258,'-15'-11'-2854,"3"1"1328,11 2 223,1 2 1019,9 1 2637,5-1 72,12-1-890,-2 1-718,1-1 1456,-4 2-169,10 0-135,4 0-1969,0 1 0,-1 1 0,-8 1 0,14-2 0,8 1 0,1 0 0,0 1 0,2 1 0,-13 1 0,12 0 0,-2 0 0,-11 0 0,-2 3 0,1 1 0,1-2 0,18 4 0,-27-6 0,0 0 0,34 0 0,-27 0 0,4-3 0,0-1 0,-12 2 0,23-6 0,-28 3 0,14 4 0,-9-8 0,-1 8 0,5-6 0,-5 3 0,9-2 0,-7 1 0,0-1 0,9-2 0,-13 3 0,20-5 0,-24 7 0,17-3 0,-18 4 0,22 0 0,-17 1 0,13 0 0,-13 0 0,18-5 0,-18 2 0,33-8 0,-21 2 0,15-5 0,-19 5 0,3 0 0,-10 4 0,7 1 0,-12 2 0,3 1 0,-16 2 0,3-1 0,-7 1-3643,1-5 949,-2 3-236,-1-4 2473,-9-2 1,-5-2 0,-7-5 0</inkml:trace>
  <inkml:trace contextRef="#ctx0" brushRef="#br0" timeOffset="171669">19051 12782 23009,'-18'-17'-3817,"2"-3"2015,8 12 1385,-3-3 473,7 5-708,-2 1 3253,3 1-2576,3 14-452,8 11-62,1 12 961,7 19-811,-7-17 702,1 26-142,-9-33-217,6 25 206,-5-25-79,2 7 590,-2 14-172,-2-17 241,1 31-227,-1-19-64,-7 13-23,5-13-53,-4-3 303,6-13-319,0 10-151,-5-8 474,3 20-482,-3-21 354,3 30-555,1-27 193,-2 27-279,3-30 218,0 20-89,0-6-325,0-1 276,0 21-374,6-32-146,-4 27 381,4-32-466,-6 7 564,0-2 0,3-8-364,-2 4-503,2-5 43,-1-5-342,0 1-2117,1-9 151,1-5-130,0-14 639,9-33 2114,-3 8 625,0-2 1,0-1 0,1-2 0,4-13-1</inkml:trace>
  <inkml:trace contextRef="#ctx0" brushRef="#br0" timeOffset="172114">19551 13038 23099,'11'-28'-1403,"-3"7"2076,7-6-426,-8 14 292,8-6 130,-8 14 1104,1-1 227,0 5-1147,-3 1 1249,3 12-2288,-6-9-226,1 35-516,-2-24-117,-1 22-190,0 1-571,0-14 256,0 24 1,0-25 2356,0 29-539,0-23 237,0 27 42,0-28-245,0 20 148,6-8-478,-4-1 582,3 9-614,-1-7 162,-2-7 1,1 1-188,4 10-5,-2-5 0,0-1-171,0-5-38,6 28 78,-6-33-442,7 15-95,-5-20-450,3 5-190,-3-11-1662,-1-3 695,1 0 107,-4-4 2694,1-2 1,-3-14 0,-1-5 0</inkml:trace>
  <inkml:trace contextRef="#ctx0" brushRef="#br0" timeOffset="173584">20113 10102 31015,'6'23'-7036,"-1"-2"4792,-5-7 2428,0-2-272,0 1 90,0-4 51,0 4-59,0-4-1230,0 18 1915,0-12 20,-6 22-118,4-20-142,-8 21 163,6-16 7,-1 11-41,0-14 108,2 8 58,-2 8-281,2-7 120,0 17-460,2-25-327,1 11 54,0-14 133,0 1-380,0 7 393,0-7-79,0 7 17,0-9 334,6 7-751,-5 0 464,5 5-356,-6-8 565,3-3-512,-3-3 319,3-3-527,-3 1 630,2 1 146,-2-4-194,2 11 201,-2-9-243,0 4 332,1-7-455,-1 1 547,2-4-1084,-2 2-43,1-5-1074,0 0-4053,0-2 5627,1 0-2248,2-9 1386,0-4 1241,5-16 0,1-5 0,3-8 1</inkml:trace>
  <inkml:trace contextRef="#ctx0" brushRef="#br0" timeOffset="174254">20227 10026 28946,'20'0'1349,"6"0"-1169,-14 0 360,8 0-360,4 0-90,-7 0 90,10 0 89,-11 0-179,10 0 90,3 0-90,2 0 90,19 0-90,-24 0 90,17 0-90,-21 0 0,-1 0-47,0 0-43,7 0 0,-6 0 0,7 0 0,2 4 0,-4-3 0,21 3 0,-15-4 0,11 0 0,-12 0 0,32-8 0,-24 6 0,-1-1 0,-1-1 0,-5-1 0,32 4 0,-33-4 0,13 5 0,-22 0 0,-3 0 0,1 0 0,14 0 0,-12 0 0,21 0 0,-17 0 0,14 0 0,-14 0 0,19 0 0,-27 0 0,20 0 0,-22 0 0,14 0 0,-17 0 0,7 0 0,-10 0 0,0 0 0,0 0 0,-3 0 0,1 0 0,-5 0 0,2 5-2045,-4-4-5369,1 4 3105,-2-5 1521,1 0 2787,-1 0 1,0 0 0,1 0 0</inkml:trace>
  <inkml:trace contextRef="#ctx0" brushRef="#br0" timeOffset="175254">21835 9986 28406,'19'6'-1959,"17"-5"2516,-24 8-2497,16-8 2712,-13 1-618,1 0 157,9-1-62,-6 2-402,6-2 626,-8 0-363,6 0 1033,-1 0-1012,2 0 244,-8-1-224,-4 0-47,-6 0 138,-2 0-134,0 0 42,-2 0 122,-1 0 5,0 8-1922,-1 1 55,0 6 83,0 8 1,0 2-90,0 2 89,7 20-266,-6-22 139,6 15 1610,-2-18-268,1 10 20,3-7-338,1 17 342,-4-16 295,6 29-85,-6-25 184,5 26-104,-8-28 492,3 7-182,-2 12 474,-2-17 6,3 26-447,-3-20-9,2 7-160,-1-10-91,0-5-92,1-10-246,0 3-390,1-6-1526,0 4 501,-2-10-3324,0 2 3048,-2-6-810,0 3 3159,-11-1 0,-2 8 1,-9 0-1</inkml:trace>
  <inkml:trace contextRef="#ctx0" brushRef="#br0" timeOffset="176866">20086 10814 22650,'1'20'-5022,"0"-2"3141,-1-9 1313,0-1 372,0 0 184,0-2 197,0 1-114,0 5-1487,0-4 1884,0 10-191,0-8 83,0 15-180,0-11-90,0 9 0,0 2-1,0-9 91,0 14 90,0-14 0,0 14-90,0-12 0,0 8 180,0-11-180,0 6 89,0-5 91,0 14-180,0-13 360,-6 20-52,4-19-155,-3 11 152,1-15 81,3-1-255,-2-2 379,3 4-510,0-7 449,0 3-757,7-6 741,-6 0-1432,15-1 1666,-10-1-58,9-2 119,0 0 811,-2-1 54,11 0-87,-10 0-406,20-7 803,-16 5-2083,11-5 0,-12 7 0,0 0 0,11 0 0,1 0 0,2 0 0,25-4 0,-19 0 0,-3 1 0,0 1 0,10 0 0,-4 2 0,2 0 0,-19 7 0,17-5 0,-12 10 0,1-5 0,9 3 0,-15-4 0,28 5 0,-6-7 0,10 6 0,-12-5 0,-2-2 0,-7-2 0,13-1 0,-10 0 0,-1 0 0,-12 0 0,11 0 0,-9 0 0,17 0 0,-17 7 0,25-5 0,-25 5 0,21-2 0,-18-3 0,-1 3 0,-1-5 0,-10 0 0,2 0 0,18 0 0,-14-8 0,19 6 0,-23-6 0,10 1 0,-12 6 0,3-6 0,-7 3 0,5 3 0,0-3 0,4 4 0,-6 0 0,-3 0 0,-3 0 0,4 0 0,-3 0 0,8 0 0,-6 0 0,14 0 0,-12 0 0,9 0 0,-10 0 0,8-6 0,-4 4 0,15-4 0,-12 1 0,24 0 0,-21-2 0,23 0 0,-25 5 0,12-4 0,-19 4 0,4-1 0,-11 2 0,0 0-8608,-5 0 7640,0-7 351,-10 6 1,6-15-1,-6 5 1</inkml:trace>
  <inkml:trace contextRef="#ctx0" brushRef="#br0" timeOffset="177231">22324 10957 23909,'0'-13'-2698,"0"35"750,0-9 1153,0 33 427,0-29 212,0 5-58,0 3 75,0-4-1367,0 15 1596,0-12-90,0 15 0,0-9-180,0 7-629,0-6 89,0-9-449,0-6-1710,0-7 631,0 0 2613,-8-5 1,6 1 0,-5-5 0</inkml:trace>
  <inkml:trace contextRef="#ctx0" brushRef="#br0" timeOffset="178181">20897 10122 21660,'25'-16'4268,"-4"7"-2586,-11 3-873,-5 6-848,0 11-2872,-2-9 1769,1 32-287,-1-21-283,1 27-85,-4-23-289,3 24 5,-3-19 631,1 13 2160,0-17-720,-1 3 389,1 10 234,-1 5-168,0 0 151,0 23-304,0-28 11,0 18-40,0-23-22,0-1 161,-5 1 414,3 19-558,-3-17 478,5 23-376,0-28-270,0 15 90,0-17-90,0 7-1,0-10-503,0-1 442,7 7-865,-6-7 912,10 11-696,-10-12 675,7 17-398,-5-16 76,1 8-23,0-11-364,-2-1 992,2 0-620,4 9 365,-4-7-306,4 10 91,-3-9 189,0 10-148,-1-9 444,-2 4-108,-2-4 255,0-2 40,0 9-8,0-9 126,0 4-86,0-3-188,0-4 10,0 2-602,-7 0 802,6 1-1544,-6 4 646,7-5-7610,0 1 5396,0-19 2725,10-9 0,2-24 0,10-8 0</inkml:trace>
  <inkml:trace contextRef="#ctx0" brushRef="#br0" timeOffset="178840">21544 10165 23549,'0'-21'-7195,"0"0"4887,0 7 1243,0-8 607,0 0 212,0 2 212,0 1 76,0 8-1279,0 2 3486,-7 0-1914,5 15 742,-5 4 368,7 17-1085,0-3 1169,0 13-1169,0 12 0,0-7 0,0 9 924,8 12-1880,-6-8-77,4-14 1,1-2 549,-6 12 165,7-7-224,-4-2 366,2-10-354,3 33-25,-3-32 90,3 19 30,-3-27 121,-1-1-317,3 8 304,1 2-254,1-1 153,7 18-176,-7-25-53,9 26-48,-9-26 79,1 7 48,-1 0 123,-2-8 21,2 7 177,-2-2-34,3 2 26,0 8 38,0-10-75,-3-1 9,5 6-137,-6-11-42,8 20-117,-9-24-1028,4 21 628,-6-21-321,1 10-3622,-3-14 3065,-1-4 1650,-1-1 0,0-6 0,0-4 0</inkml:trace>
  <inkml:trace contextRef="#ctx0" brushRef="#br0" timeOffset="179631">20759 11183 23189,'9'25'-7387,"-7"-3"6004,14-6 1287,-14-3-254,5 7-225,-2-3 245,-3 2 739,3 0-2283,-2 9 2549,-2-6-360,1 6-287,-2-8 490,0-1 593,0 1-307,0 10-475,0-6 398,0 9-455,0-9 58,0 1 33,-7 12 187,6-8-343,-11 10 538,11-11-577,-9 1 636,6 0-413,-9 13 172,5-11-62,-2 9-388,4-14 257,0-1-529,1-2 494,2 7-825,0-8 299,1 4-496,0-9-530,1-1 231,-2 4 37,2-5-1305,-5 8 956,3-12-1621,-4 6 2952,3-11 413,-2 0 1,2-6 0,-1 0 0</inkml:trace>
  <inkml:trace contextRef="#ctx0" brushRef="#br0" timeOffset="179884">20563 11946 25078,'16'24'-4944,"2"5"2608,2 3 1139,5 7 644,-4-5 571,8 8-56,-13-16 214,21 22-1966,-16-24 2066,18 13 325,-20-25-71,21-1 355,-20-8-949,17-12-265,-19-9 824,11-18-1137,-5-8 1184,-1 6-298,-3 4 1,-6 15 0,-2 1 0</inkml:trace>
  <inkml:trace contextRef="#ctx0" brushRef="#br0" timeOffset="180465">20506 12620 28316,'9'31'-6157,"-4"-6"4311,0 4 1028,-2-10 627,-2 8 566,2-6-341,-3 1 648,0 2-1829,0 23 1900,0-15 45,3 31-57,-2-30-343,4 22-327,-2-22 254,0 8-190,-1-13 522,1 26-504,-1-19 54,0 0 1,0 0 30,0-1 154,0 12-135,0-3-230,1-10 60,2 9-157,0-4-109,4-1-132,1 7-8,-1-12-169,-2-5-36,1-2-216,-3-8-185,1 5-933,-2-4-556,0-7-737,-1 4-2410,-1-11 2327,-1-15 3370,-1-24 1,0-2 0,0-12 0</inkml:trace>
  <inkml:trace contextRef="#ctx0" brushRef="#br0" timeOffset="181266">20672 12637 26068,'0'-17'-4137,"0"3"2548,8 6 3907,-6 2-68,13-3 61,-9 6-162,2-1-419,2 3-958,-4 1 123,9 0-895,-2 0 0,3 0 0,-2 0 0,2 0 0,10 0 0,-5 0 0,9 0 0,-7 0 0,11-8 0,6 6 0,9-5 0,-10 7 0,-4 0 0,-4 0 0,-8 0 0,5 0 0,-2 0 0,-6 0 0,20 0 0,-18 0 0,13 0 0,-14 0 0,12-9 0,-7 7 0,10-14 0,-12 14 0,0-6 0,18 4 0,-17 3 0,20-3 0,-25 4 0,11 9 0,-14-7 0,6 7 0,-10-9 0,9 5 0,2-4 0,8 4 0,-6-5 0,-1 0 0,7 0 0,-11 0 0,14-7 0,-21 5 0,5-6 0,-12 8 0,1 0 0,-6 0 0,-1 0 0,0 9 0,3 7 0,-2 1 0,3 9-1940,-3-14 0,2 13 16,-1-11-93,1 6 127,-2-6 1834,1 10 256,0 3-212,1 11 224,-1-8-45,-1 0 115,0 12 63,-1-13-151,1 28 78,-1-27-184,0 3 1,0 1 178,0 2-229,2 21 52,-1-27-62,1 15-105,0-12 7,2 25-126,-2-25-740,5 31 327,-5-33-107,3 14-177,-2-26-848,-3-2 606,3 2-2005,-2-4 1260,0-2-3799,-1-4 4137,-1-5 906,1 0 680,-1-1 0,0 1 0,0-1 0</inkml:trace>
  <inkml:trace contextRef="#ctx0" brushRef="#br0" timeOffset="181881">20706 13777 29936,'16'-18'1811,"1"6"-791,5 8-1020,-3 4 0,3 0 0,-3 0 0,0 0 0,3 0 0,11 0 0,-5 0 0,9 0 0,19 0 0,-4 0 0,-12-4 0,-1-1 0,14 3 0,-11-8 0,-2 0 0,3 7 0,-2-7 0,-1 0 0,-3 5 0,5-4 0,0-1 0,-4 4 0,0 0 0,-1 1 0,-9 2 0,30-1 0,-28 2 0,27 0 0,-20 1 0,-2 1 0,6 0 0,-19 0 0,20 8 0,-22-6 0,9 7 0,-16-9 0,-2 6 0,1-5-70,-4 9-9761,-1-9 7072,-16 3 2136,6-16-2669,-23 9 3157,13-20 1,-27 5 0,1-12 0</inkml:trace>
  <inkml:trace contextRef="#ctx0" brushRef="#br0" timeOffset="182284">21042 12582 30025,'-2'34'-2548,"8"27"224,3-24 1864,-2 8 1,1 3-389,0 15 708,-2-15 1,-3-1 26,-2 16 152,0-11 1,1-1-1774,-2 3 1698,-4 10 0,0-1 331,3-12-91,-3 1 0,1-2 45,3-14-1627,0 16 543,0-33-4167,6-5 1392,2-8 2353,5-14 1763,-6-3-275,8-13 0,-9 5 0,9-3 0</inkml:trace>
  <inkml:trace contextRef="#ctx0" brushRef="#br0" timeOffset="182598">21444 12717 32364,'19'15'-3812,"2"8"1715,-11 0-49,3 8 1136,-4-4 730,0 6 107,1 22 76,-3-10-1504,1 19 1549,-6-28 0,0 0 242,1 23 106,0 1 0,0 2 296,0 1-315,0-14 0,0-3-98,2-2-216,6 9-446,-2-17-862,7 15 44,-6-28-3272,7 9 2446,-9-22-1645,6 1 703,-9-22 3028,7-8 303,-5-7 1,4-7 0,-5 7-1</inkml:trace>
  <inkml:trace contextRef="#ctx0" brushRef="#br0" timeOffset="183338">22138 11171 26068,'-1'-14'-3656,"10"3"6490,0 11-940,10 8-2020,-3 3-192,-1-1-36,0 9-255,-5-8-444,2 11 1325,20 34-1969,-12-23 685,-2-1 1,0 0 29,-1 0 86,7 12 142,-5-9 422,5 9-51,-6-14 685,18 24-79,-12-20-82,-1-3 0,0 0 225,0-3 115,5 8-149,0-3 229,-8-7-158,6 6 511,-2-1-604,2 3 99,6 11-294,-8-9-87,-1-1-43,-7-10-221,5 10-39,-5-8 20,3 5 5,-6-12 138,0-2-227,8 5 239,-9-10-722,6 3-1069,-12-11-3188,-1-2 636,-4-12 4311,-10-1 188,-1-8 1,-2 8 0,5 3-1</inkml:trace>
  <inkml:trace contextRef="#ctx0" brushRef="#br0" timeOffset="183698">22525 12332 24808,'-2'-30'-4070,"1"6"2500,1 12 2194,0 1-88,8 4 2521,-5-2-1944,11 6 1383,2 11-3197,-1-5 2234,12 18-975,-12-8-382,6 5-12,0 5-1774,-5-9 1329,6 3-1329,-1-4 1598,3-3-198,7-3 1001,-7-3 356,6-19 875,-6-3-455,1-11-620,-1 0-477,-8 3-1724,-1-3-956,9-28 671,-11 20-1627,5-26-1345,-13 39 343,-2-6 3663,-11 20 0,6 1 0,-7 9 0</inkml:trace>
  <inkml:trace contextRef="#ctx0" brushRef="#br0" timeOffset="184750">22398 12673 32274,'29'-14'493,"4"2"-493,-17 10 0,8-1 0,-7 0 0,21-3 0,-13 2 0,15-2 0,-18 3 0,-1-1 0,1 1 0,10-1 0,-9 0 0,9 1 0,2-2 0,2 0 0,13-2 0,-9 2 0,0 0 0,1-1 0,0 1 0,3-2 0,-1 1 0,-8 1 0,1 0 0,1 0 0,0 1 0,-2 0 0,0 0 0,-2 0 0,22-2 0,-13 0 0,-1 1 0,11-2 0,-29 4 0,10 0 0,-20 3 0,-3 0 0,-1 0 0,0 0 0,-3 9 0,3 1 0,-4 11-1715,3 0-737,-3-3 224,1 2-5,2 10 99,-3-9 71,7 20 1877,-7-19-258,8 27 428,-6-22 170,5 15-336,-1-8 61,1 3-147,4 12 27,-3-9-45,0-1 25,0-2 58,-5-8 58,4 7 79,-6-11 140,1-1 58,-2 0-70,5 20 61,-4-16-325,5 24 50,-6-19-1320,2 4 376,-3-11-388,-2-6-2398,-1-10 2228,0 1-734,-1-5 2985,-9-1 1,7-4 0,-6-1 0</inkml:trace>
  <inkml:trace contextRef="#ctx0" brushRef="#br0" timeOffset="185365">22486 13653 28766,'23'-10'4001,"-2"-6"-4001,-3 15 0,-1-6 0,9 3 0,5 0 0,0-1 0,0 3 0,3 2 0,3 0 0,0 0 0,11 0 0,4 0 0,-6 7 0,-4-6 0,0 0 0,-1 6-53,0-6 1,0-2 88,0 1-47,-5 1 1,-1-2 56,9-8-2,11 6-44,-15-13 0,15 7 0,2-6 0,-22 7 0,0 0 0,14 0 0,11-7 0,-34 13 0,12-8 0,-17 9 0,-5 0 0,13 1 0,-15 0 0,6 0 0,-11 0-1257,-1 0-6722,1 0 7376,-5-8 1,-9-2 0,-8-8-1</inkml:trace>
  <inkml:trace contextRef="#ctx0" brushRef="#br0" timeOffset="185915">22832 12663 24629,'10'27'-6915,"-4"-5"4773,2-2 828,-5-6 1106,3 4-130,-2-5 395,-1 1 1350,5 20-2927,-3-10 2278,4 16-148,-5-15 188,2 5 406,1 29-541,-1-17-278,-1-1 1,0 0 215,0 1-442,-1-6 0,1 1 108,1 6-10,1 13-96,-2-19-125,4 14-94,0-4-176,3 8-136,-3-19-498,-1-8-173,-1-12-402,-3-6-148,1 0-2571,-2-7 1600,-2-2-189,1-12 2863,-2-12 1,0-1 0,0-5 0</inkml:trace>
  <inkml:trace contextRef="#ctx0" brushRef="#br0" timeOffset="186284">23230 12702 28946,'18'18'-4624,"-2"9"1832,-4-7 1877,1 16-152,0-2 962,7 25-210,-10-26 408,-1 1 1,-1 0-2003,1 0 1778,2 12 0,1 1 30,1-2 126,-1 2 0,2 0 44,1 1-5,2 12-177,-5-17-177,-2-8-1091,-3-13 210,0 4-4108,0 1 3219,-1-6 2081,-2-3 1,-3-14-1,-1-1 1</inkml:trace>
  <inkml:trace contextRef="#ctx0" brushRef="#br0" timeOffset="189594">15913 13746 26607,'-17'-12'-1083,"5"1"-281,12 20 177,0 1 583,0 8 381,-7-1 1244,5 15-1157,-10-10-128,11 26 189,-10-23 1036,10 9-705,-11 4 424,8-8-204,-6 10-628,3-9 756,0 1-1056,-4 17 898,-2 5-575,0 1 412,4-20 1,-1 0-336,-6 22 385,-1 0-245,3-5 3,6-18-51,1-1-60,0 19-195,3-20-125,1 18-519,3-33-276,0 4 996,0-13 1,0-2 0,0-3 0</inkml:trace>
  <inkml:trace contextRef="#ctx0" brushRef="#br0" timeOffset="189886">15474 14657 28137,'17'38'-8044,"6"-2"6331,-20-15 1308,18 0 738,-13 2-1275,16 8 784,-10-8-89,10 11-1358,-10-15 2437,9 5-231,-6-9 50,4-1-140,-6-8 1064,-2-3-269,-3-3 790,1 0-401,1-15-556,6-7-1408,4-25-368,1 7-3563,5-18 2859,-6 13 48,-2 2 1132,1 6 0,-13 22 0,2-1 0</inkml:trace>
  <inkml:trace contextRef="#ctx0" brushRef="#br0" timeOffset="190698">14354 15483 23189,'3'-16'-3588,"-2"3"2425,0 9 1340,-1 2 828,0 0-935,6 1 1671,1 15-2791,5-10 518,-6 22-58,2-19 794,-5 10-180,6 9-427,-4-7 207,2 10-1751,-4-12 2522,1 1-1156,0 3 1218,4 23-866,-3-12 1030,3 32-279,-3-16-77,0 15-154,-1-13-48,0-4 24,-1-2-54,0 0-19,1 17 2,-2-23-253,-1 6-507,0-29-65,0 4-294,-1-13-160,1 0-476,0-4-2712,1-2 4175,2-14-1511,2-20 1029,2-2 676,0-14 1,0-3-1,1-7 1</inkml:trace>
  <inkml:trace contextRef="#ctx0" brushRef="#br0" timeOffset="191354">14577 15400 24359,'7'-21'-2154,"2"3"2043,-7 9-479,3 3 1478,-2 1-115,4 1 836,4 2-203,5 1-950,0 1 780,1 0 30,12 0-47,-9 0-709,20 0 225,-19 0-1140,27 0 49,-22 0 260,16 0 186,-3 0-90,7 0 0,0-6 110,-8 2 1,1 1 69,17-5-41,-23 3 1,1 1 107,31 3-217,-12-7 326,2 6-296,-20-1 0,-2 0 108,8 0-220,0 1 1,1 0-57,0 1-35,23 0 33,-32 1 439,0 0-415,12 0 57,1 0-50,-1 0-38,5 0 44,-11 0 117,-2 0-91,-4 0 47,-11 0 0,14 0 0,-13 0 0,9 0 0,-8 0 0,-11 0 0,8 0 0,-13 0 0,2 0 0,-4 0 0,1 0 0,-3 0 0,3 0 0,-3 0 0,3 0 90,-4 0 270,2 5-1800,-3 1-595,1 4-45,-2 0 464,0 0-36,0 3 59,-1 19 86,0-9 181,0 26 1440,0-11 594,0 2 45,0 0-373,0-9-55,0 1 122,0 33-447,8-21-94,-8-2 1,2 0-75,12-1-106,-7 7 0,-1 0-332,7-6-1075,-5 0 1,0-2-151,2-6-1599,-2 5 1326,-1-12-2586,-5 7 4685,-1-18 0,0 6 0,-1-11 0</inkml:trace>
  <inkml:trace contextRef="#ctx0" brushRef="#br0" timeOffset="192104">14604 16372 23999,'-18'0'2249,"3"0"-360,12 0-1620,34 0 1,-14 0 0,30 0 189,-12-4 1,-1 0-141,9 2-198,-3-3 0,-1 1 164,2 4-195,0-6 42,-4 5 0,2 0 9,11-8 194,-4 7 0,2 3-260,11-5-25,-21 4 0,-1 0-35,20 0-30,-7 0 464,14 0-443,-23 0 103,-2 0 0,0 0-66,-1 0-43,10-2 0,1-3 0,-2-5 0,3 2 0,0 0 0,6-6 0,-21 8 0,0 1 0,17 0 0,-15 3 0,-2 0 0,0 2 0,18 0 0,-16 0 0,-10 0 0,29 0 0,-28 0 0,25 0 0,-19 0 0,0 0 0,5-7 0,-16 5 0,23-5 0,-23 7 0,15 0 0,-24 0 0,4 0-6623,-11 7 3642,-24-6 289,-8 5 2595,-18-17 1,1 9-1,5-9 1</inkml:trace>
  <inkml:trace contextRef="#ctx0" brushRef="#br0" timeOffset="192531">15308 15436 22830,'-17'-1'2264,"-8"28"-2013,15-11-632,-7 25 199,9-19-340,-1 17 718,-1 8-229,1 2 288,3-7 0,1 0-1036,0 4 419,1 0 1,0 0-480,1 0 209,0 14 403,2-23 1,1-2-229,0 10 179,-1-8 1,2-2-446,8-2-1394,-7-1 886,7-14-3984,-3-7 3279,-5-19-201,12-8 2298,-9-8 1,6-5 0,-3 4 0</inkml:trace>
  <inkml:trace contextRef="#ctx0" brushRef="#br0" timeOffset="192814">15587 15435 29666,'4'32'-6379,"-1"-2"4623,-3-12 2374,0 2-428,10 15-191,2 8-347,8 2 324,-8 6-969,-1-11 0,-2 1 904,-6 14 164,5 11 1,0-1-307,-5-8 169,1-5 1,-1 0 350,5 6-393,0 8-5,-1-21-727,0-12-1833,-1-17 653,3-2 384,-2-6-1686,7-2 2427,-6-17 1192,5-1 0,0-24 1,2 0-1</inkml:trace>
  <inkml:trace contextRef="#ctx0" brushRef="#br0" timeOffset="193648">17430 12958 28856,'8'31'-7204,"-2"-1"5161,-15-11 3802,7 3-978,-14 2 802,6 18-858,-11 9-255,2 3-728,-1-7 1,-1 0 1646,-5 5-731,5-10 0,-1 0-525,-4 2 799,0 1-1018,1-2 341,6-7 1,1 0-94,-5 8-170,5-5 1,2-2-1000,5-8-2184,-3 21 1539,11-33-4479,-2 7 3136,5-31 2940,8-5 1,-6 0 0,5 2 0</inkml:trace>
  <inkml:trace contextRef="#ctx0" brushRef="#br0" timeOffset="194015">17015 13114 24359,'0'-33'-3597,"0"2"1918,0 12 974,0 4 337,0 10 32,3-1 1422,-2 3 117,4 0-393,3 2 1785,4 14-2057,1-10 1682,1 24-2309,5-5 418,-2 9-1627,6 4 1077,7 12-889,-12-19 0,1 1 84,6 10 1,0 0 899,-3-6 0,-1-1-508,7 8 0,0 0 777,-5-9 0,1 0-138,6 9 1,0-2 158,-7-9 0,-1-1 112,17 20-168,-1 3 56,-14-19-47,12 19-816,-23-29-278,3 6-542,-9-14-525,0 1-335,-4-7-2609,-1-3 2658,-1 1 2844,-1-3 0,-8 0 1,-2-2-1</inkml:trace>
  <inkml:trace contextRef="#ctx0" brushRef="#br0" timeOffset="195020">19008 12964 21660,'-23'-9'-1756,"2"3"1067,10 6 2110,5 7-1014,-2-5 966,5 14-2400,-3-13 2368,2 16-2258,-1-11 2502,-7 28-1313,-3 5-386,2 1 0,-1 1-272,-6 16-287,6-12 0,-1 0 935,4-15 1,0-1-1047,0 1 1,-1 1 1026,-5 9 0,0-1-423,2-7 1,0 0 287,-4 10 0,-1-1-15,6-12 1,-1 2-49,-6 18 0,1-2-86,2-5-491,3-1 1,0-4-2789,8-15 2135,-3 9 1512,8-23 0,9-23 0,4-18 0</inkml:trace>
  <inkml:trace contextRef="#ctx0" brushRef="#br0" timeOffset="195318">18629 12917 26248,'19'6'-1577,"0"13"-1280,-6-6 1459,4 14 123,1-2 1058,3 5 1,0 2-371,7 13 317,-7-11 1,2 5-752,-1 8 1,-1 2 201,-3-6 0,1 1 539,-3-1 0,2 2 0,-3-4-84,0 1 0,-2-2 42,1 8 1,0-3-416,0 5-1000,3 11 498,1-7-204,-4-16 105,4 8 1453,3-14 1,-1-10 0,8 1 0</inkml:trace>
  <inkml:trace contextRef="#ctx0" brushRef="#br0" timeOffset="195908">20095 12877 26338,'-11'31'-2773,"2"-3"1680,-1-8 1785,1 26-1236,-10-15 1061,5 23-671,-1-23 395,2 4-496,-1 0 0,-1 1 412,-6 11-51,0 0 1,0 0-150,-1-2 301,-1 1 0,0 1-450,-1 1 399,6-12 1,1-2-178,0 0-21,1-2-156,-1 7-852,2-2 230,2-4-2298,2-1 1688,6-19 137,-1 3 1059,5-13 0,0-14 0,1-4 1</inkml:trace>
  <inkml:trace contextRef="#ctx0" brushRef="#br0" timeOffset="196242">19721 13005 26158,'3'-19'-2119,"0"5"828,8 26 1150,1 16 1,1 5-1414,10 13 1167,-6-6 1,-2 1 146,-1-8 0,-2-3-68,9 20-651,3 4 0,1 2 44,3 3 526,-1-4 1,1 2 346,-8-21 1,-1-2 174,0 0 1,1 1-33,4 4 1,-1-2 261,4 3-480,-1-3 1,1-1-147,-1-3-404,13 14-300,-21-31-56,-4-2-2553,0-4 2654,-2-3 1572,-5-3 1,-1-14 0,-4-3 0</inkml:trace>
  <inkml:trace contextRef="#ctx0" brushRef="#br0" timeOffset="198022">19236 8597 27687,'11'-21'-2359,"-2"-5"735,-7 16 286,-1-4 140,0-2 345,-1 6 121,0-11 182,0 9-1046,-9-7 85,7 10 403,-7-1 715,-6-7 93,3 9 598,-9-4 300,7 11 910,-8 12 630,6-8 472,-10 24-295,2-2-713,-2 18-913,7-12 1,1 1-68,-6 11-343,10-9 0,4-1-989,4-8-813,0 23-105,15-30-382,3 13-194,-1-16 1067,11 4 293,-13-10 141,21 0 1124,-2-4 416,11-3 388,-9-14 1681,0 9-772,-11-20-788,6 7 182,-8-5-617,8-9-684,-13 12-338,4-16-315,-11 19-884,1-6 188,-13 16 503,5 21-1140,-6 1 738,8 23-695,12-17-667,-9 1 490,19-15-368,-7 1-537,6-7 2214,13 8 784,-17-7 1,9 3 0,-15-2 0</inkml:trace>
  <inkml:trace contextRef="#ctx0" brushRef="#br0" timeOffset="198998">17668 10553 21750,'-16'2'2159,"3"1"-1054,9-12-5629,0 7 4448,0-6-1755,0 2 1316,1 5 934,1-5-2113,-2 2-89,2 4 798,-1-4 1694,1 4 271,1 0 1831,-1 0-840,0 9-2099,-1 6 1433,0 6-508,-2 13-1198,1 3 1094,-1 14-2030,2-9-30,1-1 79,1-12 933,-2 13 172,1-8 170,-2 19-89,1-22 167,-4 23 76,4-29-24,-1 9 6,2-22 32,1-3 64,1-2-308,7-15 1333,1-11-802,1-6-83,5-5-37,-8 9-165,14-10 673,-8 7-380,9-14 428,-9 17-1291,10-14 778,-12 20-17,5-6 118,-8 14 380,-2 2-248,2 4 681,-2 1-687,2 8-1879,5 2 527,-5 1-618,5 4-36,-3-6-38,-2 4-786,7 8-203,-7-9 382,6 18 1712,-7-11-497,1 5 693,-4-5 108,-3-5 358,1 15 242,-10-8 759,-3 21-224,1-21 556,-12 8 352,-4 7-221,-1-14 337,-15 12-396,20-22-360,-22 0-657,21-9-184,-11-1-1688,19-11-956,-1-5-110,5 1-1856,2-20 1195,7 19 2560,11-21 0,9 3 0,10-4 1</inkml:trace>
  <inkml:trace contextRef="#ctx0" brushRef="#br0" timeOffset="199947">21327 10694 25528,'-9'-15'-6002,"1"3"3745,3 10 4113,-2 1 251,-3 1-342,1 10-288,2-8 1681,-4 16-3169,-1 2 2264,-2 10-573,1 2-1298,0 8-961,5-3-513,1 0-56,4-1-844,2-12 1019,1-1-50,19 14-404,-7-14-35,26 13 306,-17-24-219,29 1 851,-22-10 290,16 0-2939,-7-14 3783,-15 1-371,13-12 261,-26 12 1,1-8 0,-8 8 0</inkml:trace>
  <inkml:trace contextRef="#ctx0" brushRef="#br0" timeOffset="200538">16806 13437 20401,'-16'13'194,"3"-2"0</inkml:trace>
  <inkml:trace contextRef="#ctx0" brushRef="#br0" timeOffset="201448">16536 13619 27507,'0'-20'-6386,"0"2"4348,0 7 974,0-1 425,-5-6-491,4 4 726,-4-4-247,0 2-1555,4 3 1997,-17-7 124,11 11-127,-13-3 747,11 8 763,-6 1 132,7 2 472,-4 1 304,4 0-400,-11 22-330,7-9 235,-13 28-1167,13-20-278,-4 8-553,2 3-289,3-7-194,-2 8-122,2 0 222,5-8-254,-2 25 144,6-25-113,1 13 2,1-21 89,10 4-533,2-7 492,11 5 600,-5-13 757,16 0 460,-14-15 1132,29-16-33,-27 0-1383,2-4 0,-1 0 1209,-3-2-1304,-3 1 1,-2-1 36,-1 1-791,8-29-422,-13 29-497,-3-5 0,-1-1-898,-3 7 634,-12-32-270,8 36 360,-23-35-380,21 29 561,-18-19-262,15 16 488,-6 1-119,7-5 542,3 10 589,0 8-253,2 8 668,-1 2-595,2 2 833,0 12-157,0 15 129,0 5-229,0 8-151,0-9 413,0 4-435,0 18 664,0 9-874,7 2-17,-4-20 1,1 2-299,12 23-373,-3 3 135,1-8-118,-2-18-185,2-2-46,16 20 138,-10-23 87,2-5 1,0-4-839,0-7 289,31 0 1135,-24-13 375,17-1 343,-19-13 509,2 7-621,14-17 1,-8 8-1,10-10 1</inkml:trace>
  <inkml:trace contextRef="#ctx0" brushRef="#br0" timeOffset="202500">19217 13631 23189,'8'17'-8105,"-1"-4"5898,0-7 2886,2-4 748,11 0 3,1-2-141,-1-10 1099,19-2-1612,-19-8 1487,20 1 609,-25 9-997,10-16-1426,-13 16-246,5-22-807,-11 17-899,1-13-89,-5 3 212,0 1-454,-2-7 9,-10 6-32,-1-4-327,-2 8 1042,-4 5 984,1 8 602,-1 4 1191,-6 14 1177,12-7-61,-10 41-924,10-26 311,-4 27-76,6-9-1505,4 5-256,0 15-1017,4-10-871,13 10-864,2-12 1169,14 10-299,-7-17 553,3-7 402,10-7 789,-10-11 153,23 1-326,-23-12 1026,15-11 581,-15 8-619,5-19-5404,6-4 5009,-6-7-336,11-11 1,-15 15 0,-3 1 0</inkml:trace>
  <inkml:trace contextRef="#ctx0" brushRef="#br0" timeOffset="203448">21406 12846 27147,'2'-20'-5263,"-1"1"3535,-9 8-4,7 0 677,-13 3 1505,12 2-1363,-10 2 1905,7 2-1877,-9 0 2443,1 1 47,1 1 821,-4 10 34,5 2-1399,-2 11 471,3-3-1419,3-1 181,0-3-230,-4 14-536,4-9 219,-5 22-639,7-20 80,1 19 322,2-15-148,2 8 116,0-10 104,0 13-208,8 4-181,1 13 30,1-12-47,4-3-10,-6 6 281,5-17-105,2 20-79,-5-29-430,3 10 221,-7-17-8885,3 4 9760,-16-23 0,-1 0 0,-10-13 1</inkml:trace>
  <inkml:trace contextRef="#ctx0" brushRef="#br0" timeOffset="203699">21083 13147 28226,'28'-2'2877,"-4"0"-2237,-4 9-2144,6-5 1808,-5 6-698,9-8 903,-7 0-60,2 0-269,0 0-427,10 0-82,1-9 1130,-1 6-2054,-7-6 1579,-8 2-794,-8 6-719,1-6-1759,-8 7 427,-3-4 2200,-1 0 1,-1-3 0,0 1 0</inkml:trace>
  <inkml:trace contextRef="#ctx0" brushRef="#br0" timeOffset="204866">23210 13114 26158,'14'14'-4217,"-3"-3"2576,-6-11 3938,0 0-542,0 0-854,3 0-322,-2 0-235,1-7-467,-3 5 1945,0-6-1408,-1-9-1789,-1 8-208,-1-20-165,-1 16 62,-9-14-632,7 11 586,-14-7-696,14 7 1441,-20-6 674,7 4 184,-15 1 790,9 9 625,1 5 1158,-4 18 164,10 3-407,-10 20-340,15-7-480,-4 22-619,7-7-1029,1-1-160,3-9-764,2-22-889,0 3 686,9-3-993,0-1 636,8-7 1711,-1-14 1635,-3 6-205,1-18-808,1 4 561,-3-3 46,5-7 2075,-3-6-1854,-5 40-1877,0-14 260,-9 45-1413,0-16 597,0-3-210,7 7-464,1-1-196,1 1 316,3-1 889,-7-6-1367,1 0 2393,5 19-824,-9-16 398,8 20 249,-10-27 348,2 10-149,-14-13 1420,10 2-1443,-20-6-39,4 1 1255,-17-3-2446,-12-2 1529,5-3-335,-13-14 1,11 1 0,-11-11 0</inkml:trace>
  <inkml:trace contextRef="#ctx0" brushRef="#br0" timeOffset="205981">21099 13539 22470,'0'20'-6026,"0"-3"3808,0-7 973,9 5-337,-7-3 529,7 2 120,-1-5 427,-6-2-2360,11-1 3059,-5-1 1,0-2 0,-2-2 0</inkml:trace>
  <inkml:trace contextRef="#ctx0" brushRef="#br0" timeOffset="206614">21548 12661 22110,'-7'-14'-5014,"-3"10"6463,8 11-1889,-3 6 800,3-3-245,1-2-425,-2 0 758,-1 6-1564,-1 11 1730,-2 4-1993,1 9-362,4-4 134,1-10-772,1 3 2335,0-16 0,0 9 1,0-5-1</inkml:trace>
  <inkml:trace contextRef="#ctx0" brushRef="#br0" timeOffset="208614">15349 15582 26158,'0'22'-5037,"0"0"3179,0-10 1153,0 2 157,0 2 482,0 3-58,0 1 705,0 8-1997,0-3 1595,0 1 181,0 8-270,0-14 360,0 28-270,0-22 0,0 26 0,0-26-180,0 17 90,0-19-90,-5 6 354,3-10-213,-7 4 576,8-2-632,-5 4 378,4-10-209,-1-4 155,0-5 260,3 0-962,-1-2 648,1 0-1947,0-3 1513,0-9-834,6-2 1637,-5-18-1205,10 4 566,-10-1-52,13-15 163,-7 12 294,6-6-168,-3 3 344,-6 20-1081,2-8 987,-4 12-784,1-1 808,0 2-176,-1 0 38,4 2 870,-3 1 268,6 0-137,-4 0-36,9-2 151,-7 2 43,6-2-565,-5 3-1052,0-1 0,-3 2 0,-2 0 0,0 11-385,-1-9-1621,5 26-311,-2-17-277,7 30 42,-3-20-40,12 23 163,-4-21 623,8 8 2056,-8-16-2123,4-2 1676,-5-7-3469,3 0 2239,-7-4 2054,-2-1 1,-8-12 0,0-2 0</inkml:trace>
  <inkml:trace contextRef="#ctx0" brushRef="#br0" timeOffset="211264">20584 14471 32094,'23'45'-7088,"2"3"4585,-6-27 2679,15 22-638,-15-21 237,16 14 359,-18-20 109,19 4-1242,-16-13 2589,10 0 98,-13-7-206,1-15 113,10-11-524,3-24-596,1 3-1772,-7 5 1,-2 0 333,0-2 288,-5 9 1,-1 3-1249,-4 4-315,-2 4-1252,-3 7 3315,-2 4 0,-3 7 1,-1 3-1</inkml:trace>
  <inkml:trace contextRef="#ctx0" brushRef="#br0" timeOffset="211747">20458 15028 23549,'-6'-20'-5787,"1"6"2960,3 7 1982,1 4 4573,1 1-3702,6 47 394,-4-24 70,5 37-1772,-7-34 2234,0 1 247,0 3-622,3 16-3,-2-8 63,5 11-487,-6-13 340,2 2-108,-2 30-382,0-23 90,0-3 0,0-1-180,0-3 247,0 21-108,0-18 180,0-1-469,0-11 83,0-10-382,0-9-6927,0 1 4588,0-20 179,0-16 2699,0-3 0,0-19 0,0 11 0</inkml:trace>
  <inkml:trace contextRef="#ctx0" brushRef="#br0" timeOffset="212368">20426 15184 25258,'7'-23'-2607,"-2"5"1940,-5 5 452,0 4-616,0 2 187,0 2 389,0 1 312,0 0-1114,8 1 4423,1-5-1749,10 3 1137,1-4-73,-2 4-383,8-2-1286,-10 2-1012,8 0 0,-6 0 0,11-5 0,5-3 0,11-6 0,-8 3 0,0 0 0,15 0 0,-19 7 0,32-2 0,-35 9 0,33 1 0,-30 1 0,32 7 0,-20-5 0,0 6 0,14-8 0,-23 0 0,5-3 0,1-2 0,3-7 0,0 4 0,-2-1 0,0-2 0,-9 4 0,1 1 0,16-1 0,-2-3 0,2 4 0,-18 4 0,3 2 0,-12 0 0,-1 0 0,-14 0 0,3 5 0,-8-3 0,-1 4 0,2 1-1515,-3-2-646,1 7 134,-1-2 163,0 10 143,0 16 1047,-1-3 202,-1 0 1,0 1 1106,0-1-298,0 19 317,0-22-133,0 1-163,0 16-144,0 8-136,0 1-7,0-12 0,0-1-152,0 2 91,0-9 0,0-2-237,8 0-491,-6 0-475,6-3-99,-3 9-301,-3-11-4158,3 5 3482,-2-2 331,-2-14 2147,3 7 1,-18-17 0,-2 1 0</inkml:trace>
  <inkml:trace contextRef="#ctx0" brushRef="#br0" timeOffset="212922">20363 15978 29666,'27'2'2060,"4"6"-2787,-4-6 1270,2 5-585,24-2 211,-19-4-5,3 2 0,1-1 110,2-2-242,-4 1 0,1-2 158,7-11 52,17 10-242,-26-12 0,-2-1 0,22 3 0,-6-4 0,0-2 0,12-2 0,-21 8 0,-1 0 0,18-5 0,-18 7 0,2 1 0,0 3 0,1 1 0,8-1 0,-1 1 0,-11 4 0,-2 0 0,26 1 0,-8 12 0,-15-9 0,8 15 0,-7-16 0,-11 13 0,19-8 0,-26 3-492,10-1-5884,-20-8 3116,-16 3 1848,-11-13-181,-13-3-1195,-17-12 2819,13 6 0,2 5 0,-2 2 1,-23-9-1</inkml:trace>
  <inkml:trace contextRef="#ctx0" brushRef="#br0" timeOffset="213480">20783 15048 27597,'18'5'-952,"2"-6"2199,-19 19-3778,15-8 2006,-14 10-793,12-5 1277,-6 24-714,-1-18-915,4 28 414,-7-25-173,2 7 1852,3 14-1055,-3-15 944,6 30-170,-6-30 70,5 35 166,-6-29-168,0-4 0,-1 1-33,1 10 76,-1-2 10,1 4-66,-3-22-44,2 16-53,-2-22 4,0 5-164,-1-15-627,-1-2-1702,1-2 666,0-1-2961,1-2 4980,0-8-2415,3-1 2114,0-13 182,1 7 0,1-14 0,1 4 1</inkml:trace>
  <inkml:trace contextRef="#ctx0" brushRef="#br0" timeOffset="213870">21314 15038 27237,'17'-5'2954,"-3"12"-5528,-8-4 2180,7 30-2395,-5-20 1645,5 19 1044,-3-6-657,1 5-604,3 11-947,-3-7 1846,2 14-551,-1-4 1418,0 1-275,2 16 335,-4-24-310,0 4 1,0 0 53,2 2-138,-4-11 0,0 1 67,5 24-59,-6-23-438,6 25-20,-6-31-1430,1-1 233,-1-9-7239,-2-10 8833,-4-21 0,-8-5 1,-4-16-1</inkml:trace>
  <inkml:trace contextRef="#ctx0" brushRef="#br0" timeOffset="214334">21024 15406 23189,'35'-45'-216,"-14"18"315,2 0 310,-17 22 739,0 2 992,2 2-1334,-4 1-320,1 11-2336,-5 3 698,1 17 81,-1-5-29,0 3-362,0-5 71,0 14-323,0 3 297,0 12 2121,0-13-556,0-5-110,7-6-523,3-9 2,-1 2-233,15-7 1213,-15-7-531,25-1 768,-18-6 116,8-14-1290,-13 10 1881,6-38-3709,-7 8 2733,0-12-635,-7 5 1,-16-5 0,-4-7-1</inkml:trace>
  <inkml:trace contextRef="#ctx0" brushRef="#br0" timeOffset="214520">21053 15187 28406,'17'-10'1912,"6"0"-1042,-11-1-1703,4 3 568,1-4-676,-6 3-2486,4-1 2409,-2 3 792,-1 1-158,-3 4 268,-4 2 1,1 0 0,-1 0 0</inkml:trace>
  <inkml:trace contextRef="#ctx0" brushRef="#br0" timeOffset="216898">21943 12756 22920,'-15'-6'-567,"-2"0"624,13 6 1057,-3-1-371,3 1-188,1 0 47,1 0-173,0 0-249,1 0 749,-2 9-1259,0-7 1055,-1 13-1354,0-13 1396,-2 22-1500,-3-4 132,1 9-177,-7 10 65,0 0 1206,-9 17-1341,4-8 1721,-2 1-1325,6-15 1,1 0 1058,-5 10-374,1-1 1,0-1 217,1-1-374,2 0 1,0 3-123,5-9 0,2-1-67,-2 1 1,2-1-148,-1 18-207,9-31-675,0 2-91,1-6-1027,0 0-1118,0-9-1662,7-5 4275,0-13 235,1-2 562,1-14 0,-8 4 0,3-3 0</inkml:trace>
  <inkml:trace contextRef="#ctx0" brushRef="#br0" timeOffset="217266">21639 12790 22740,'-6'-17'-8249,"4"4"6690,-4 8 5510,6 3-4057,24 38 338,-7-7-457,16 26 832,-10-9 0,-1 0-2535,3 4 2160,3 7 0,0 2-505,-4-5-84,3 1 0,0 2-161,-1 2 442,-8-20 1,3 4-1,-2-4 16,-4-7 1,-1-1-14,6 12 1,-1-2 38,2 4-1542,-3 0 356,-9-16-1824,-2 2 1307,-3-12 119,-4-7 2159,0-7 0,-10-3 0,-1-1 1</inkml:trace>
  <inkml:trace contextRef="#ctx0" brushRef="#br0" timeOffset="218702">22591 12806 27237,'25'34'-5428,"1"9"2740,-10-18 1383,3 12 420,-4-7 379,1 2 687,1 3-444,8 22-1805,-5-12 1639,5 16 203,-9-17-172,-1-1 351,-3-4 1,-1-1-127,3 10-44,-4-11 0,0-2-339,-2-3-1244,-1-3 769,1 7-294,-3-12 59,1 5 60,-2-14 1186,1 0 1,-1-8-1,3 0 1</inkml:trace>
  <inkml:trace contextRef="#ctx0" brushRef="#br0" timeOffset="219631">23776 13262 32767,'21'30'-6572,"11"8"4753,-22-15 1068,9 6 1,2 2-28,0 3 504,1 0 1,0 1 8,0 0 102,-4-6 1,0 1-1760,8 18 1674,0 0 70,-11-14 0,0-1-19,-1 0-240,7 17 105,-3-11 69,-6-10-136,3 5-133,-8-17-392,-4-5 277,-1-5-8237,0 0 6047,-10-6 3452,-3 1 0,1-2 0,0 0 0</inkml:trace>
  <inkml:trace contextRef="#ctx0" brushRef="#br0" timeOffset="219930">23844 13929 28586,'21'20'-4617,"3"17"1922,-4-23 3246,2 17-1124,-3-11 1118,9 11-656,2 1-8,0 0-1394,-4-3 1493,-11-12 532,1-1-792,10 3 941,-10-9-1429,22 0 1034,-16-22 839,4-9-337,-8-8-819,-7-4-1642,-1 5 1130,1-16-510,-4 12-850,2-19 650,-6 27 790,-1-4 1,-1 14-1,-1 3 1</inkml:trace>
  <inkml:trace contextRef="#ctx0" brushRef="#br0" timeOffset="220422">23502 14578 24089,'-5'-18'-6059,"2"-2"3833,3 14 2611,7-4 1733,-5 5 230,13 2 18,-9 1 244,6 23-4281,-6-9 2543,1 28-510,-3-18 208,6 31-1881,-4-22 434,3 20-692,-2-6-603,1 8 2437,-4-19 0,0 1 293,2 22-249,-3-3 175,-1-14-39,0 17-17,-2-13-42,1 13-23,-1-19-99,0-1-44,0 22-7,0-24-637,8 22-737,-6-38 229,5 5-896,-7-16-6047,0 0 4727,0-19 1439,0-21 1709,0-1 0,0-14 0,0 18 0</inkml:trace>
  <inkml:trace contextRef="#ctx0" brushRef="#br0" timeOffset="221064">23672 14642 29396,'27'-10'3371,"-4"10"-3371,-4 2-365,-4 6-982,1-2 846,20-5 721,-12 9-726,28-8 465,-24 2-933,22-4 974,-3-10 614,-1 8 529,0-15 117,-11 15-1085,16-13 147,-10 4-322,12 0 0,-17-5 0,1 10 0,1 2 0,3-5 0,-1 3 0,-1 3 0,-12 2 0,22 0 0,-26 1 0,26 8 0,-23 1 0,14 7 0,-16-1-1065,5-3 123,-4 2-80,0-5 149,-2 0 132,-8-4 459,-1 0 300,9 0 278,-9-1 346,10 0-208,-13-4 472,5 1-334,-8 0 66,2 0-292,-4 1-132,-1 1-952,1 4-468,-1 5-763,-2 0-15,-1 3 268,-2-3 199,1 11 108,-1-5 335,1 9 717,-1-6 514,0 1 535,0 25-215,0-14-343,0 8 1,0 2-112,0 15 20,-1-21 1,2-2-64,6 22-293,-6-16-92,5-6 1,0 2-451,-2 7-55,0-4 1,1-1-307,1-8-1265,-1 5 1218,1-8-2897,-3-10 3011,2 6 1320,-4-15 1,-8 0-1,-3-8 1</inkml:trace>
  <inkml:trace contextRef="#ctx0" brushRef="#br0" timeOffset="221688">23568 15631 28856,'17'-12'2850,"11"7"-1789,-18-4-1061,21 2 0,-13 5 0,7-5 0,-5 7 0,15 0 0,7 9 0,18-7 0,-11 13 0,2-11 0,-1-1 0,0 10 0,-5-10 0,-2 0-575,-5 7 110,0-7 405,-3 1 0,0 1 198,11-2-159,-2-1 1,1 0 496,-2-2-306,-5-5 1,1-1 75,6 3-246,16-15 0,-18 16 0,0-12 0,17 7 0,-15-1 0,-9 2 0,0 0 0,4 1 0,-2-2 0,-1 0 0,-2-1 0,12-1 0,-26 3-1677,-9 4-3461,-1-1 3268,-22 3 1796,-4 0 0,-11 0 0,2 0 1</inkml:trace>
  <inkml:trace contextRef="#ctx0" brushRef="#br0" timeOffset="222102">24080 14688 28766,'-1'38'-3913,"0"13"2520,10-5 1125,-6-12 1,2 0-252,11 25-117,-9 2 597,7-15-157,-10-12 0,0 1-1619,8 19 1608,-7-19 0,-1 0-66,1 12 10,0-3-200,-2-8 1,-1 0 19,2 7-548,-1-7 1,-1-2-798,0-9 892,1 7-215,-1-19-97,0-1-296,-1-9 1766,4-14 0,3-7 0,4-12 0</inkml:trace>
  <inkml:trace contextRef="#ctx0" brushRef="#br0" timeOffset="222403">24542 14773 30385,'26'25'-5456,"-3"-4"3939,-13 10 130,0-3 302,5 24 577,-3-10 273,1 16 54,-5-15-1722,-1 1 1702,-1-5 0,-1 2-220,1 10 302,0 3 1,-1-1-643,-1-9-8,1 1 0,-1-2 6,0-8-3355,3 21 2746,-3-34 1323,-2-3 0,0-20 1,-2-9-1</inkml:trace>
  <inkml:trace contextRef="#ctx0" brushRef="#br0" timeOffset="222981">24218 15176 25168,'-2'16'-3938,"0"-2"2829,2-9-125,0 0 476,0-1 282,8 0 943,3-3 438,-1-10-978,7 7 1478,-10-17-1811,11 5 1999,-3-10-671,3-2 162,-5 5-575,0-3-872,-9 14 240,1-3-536,-4 22 142,-9 3 107,7 9-348,-6 8 508,7 1-571,0 1 856,0 24-536,10-25-273,-7 20 893,22 1-1615,-21-18 1116,17 17-608,-19-25 949,10 8-379,-6-2 210,4 0 530,-4-2-1316,-3-12 431,-3 0 419,-13-10 1810,-9-12-1602,-5 2 188,0-15 1,0-3-16,-2 4-1356,-3-13 0,1-2 802,0-3-751,-10-15 387,25 23 9,7 6 1,7 10-1,1 0 1</inkml:trace>
  <inkml:trace contextRef="#ctx0" brushRef="#br0" timeOffset="223192">24318 14870 26607,'0'-15'-7824,"0"2"3446,8 12 4976,4-1 1,-1 2 0,-1 0 0</inkml:trace>
  <inkml:trace contextRef="#ctx0" brushRef="#br0" timeOffset="224347">20755 15113 26068,'-11'33'-2376,"-4"-6"2104,14 5-1415,-8 4 1316,8 1-481,-8 4 603,-2 8 74,-2-10-762,-6 16 935,-5 5-191,3-12 373,-1 1 0,1 0-201,-1 1 92,5-12 1,1-2-482,2-4-1302,2-4 979,0-2-804,3-7 1919,2-6 1,4-20-1,2-9 1</inkml:trace>
  <inkml:trace contextRef="#ctx0" brushRef="#br0" timeOffset="224580">20487 15373 25978,'16'-12'2859,"16"3"-660,-20 7-2017,28 12-1312,-16 8-727,11 7 588,5 19 553,-18-21 0,2 2-323,5 8 1,1 2-232,-6-7 0,-1 0-249,-2-1 1,1 0-1181,5 5 0,0-1 515,6 8 1140,-2-6 0,-1-2 990,-3-6 1,15 10-1,-10-10 1</inkml:trace>
  <inkml:trace contextRef="#ctx0" brushRef="#br0" timeOffset="225048">22046 14856 22200,'-26'20'2452,"-6"13"-2460,20-24 731,-8 18-1075,11-14 286,-2 6-72,2-3 645,-5 12-1045,-4 10-199,-9 19 145,3-7-375,-2 2 640,-6 6 18,8-14 293,8-14 1,-2 0-92,1 0 0,-1-2-521,-9 17 56,2-4 1,1-1-147,0-2 125,-9 14-206,20-32-355,3-7 1277,1-2 1,3-6-1,-1-1 1</inkml:trace>
  <inkml:trace contextRef="#ctx0" brushRef="#br0" timeOffset="225264">21612 15136 28047,'0'35'-5486,"9"-4"2446,-6 5 2016,18-2 1,4 1 133,-2 9-473,9 0 1,3 0 809,-10-14 1,-1-2-1706,6 6 0,1 1 1169,5 4 0,-2-2 1076,10 12 0,-20-23 0,-3-1 0,-2 0 1</inkml:trace>
  <inkml:trace contextRef="#ctx0" brushRef="#br0" timeOffset="225931">23988 14784 30295,'7'35'-7142,"-2"-3"4909,-5-9 1924,0 3 501,-9 5 546,-2 19-468,0-10 10,-9 16-1315,11-16 921,-8-4 0,-1 1 644,-2 9-1060,1-5 1,-1-2 275,2-7-2203,-5 6 577,2-12 1852,9-13 378,-6 0 0,11-13 1,-1 0-1</inkml:trace>
  <inkml:trace contextRef="#ctx0" brushRef="#br0" timeOffset="226167">23675 14876 28316,'25'13'-1964,"-2"17"-305,-8-12 2580,3 19-1683,15 16 686,-6-9 394,0-3 1,1 0-191,6 9-1173,2 0 0,1 0-92,1 0 1138,-9-12 1,-1-2-687,0-2-768,-3-2 963,7 5-1153,-1-5 1483,-2-3 948,-1-6 0,-10-17 0,3 1 1</inkml:trace>
  <inkml:trace contextRef="#ctx0" brushRef="#br0" timeOffset="226751">24934 14735 29486,'-2'24'-4123,"0"-2"2298,2 9 591,0-6 710,0 11 354,-10 10 424,-4-7-38,2-5 1,-3 0-1030,-9 9 1546,-3 11-132,6-16-598,4-6 0,-1 0 170,-4 7-573,3-5 0,1-1-93,4-6-1707,-3 5 1224,7-12-54,2-7 310,2-1 773,2-8 0,3-3 0,0-1 0</inkml:trace>
  <inkml:trace contextRef="#ctx0" brushRef="#br0" timeOffset="227030">24652 14683 28137,'21'-5'4630,"0"12"-5227,-7 11-2787,3 7 1127,6 22 558,-4-10 590,8 16 905,-13-21 0,1 1-900,-1 3 0,1 2-333,5 10 0,-1 0 450,-5-11 1,0 0-217,3 6 0,0-1 530,-3-11 1,0-1 138,-1 1 0,1-1-563,10 20-963,-9-19 356,-1-3-1948,5 16 3650,-9-20 0,4 13 1,-10-22-1</inkml:trace>
  <inkml:trace contextRef="#ctx0" brushRef="#br0" timeOffset="227931">24209 15048 22380,'8'15'-7936,"-6"0"5972,12-12 4132,-12 1-3896,4 0 2366,1 0-319,-2-2 236,10 5-1189,-7-5 2542,5 4-581,-9-6-1178,5 1 2028,-5-1-1035,2 0 30,-1 0-113,-1 0-156,1 0 298,-3-6-1227,2 4 1275,-1-5-1775,0 7 526,-1 0 0,-1 8-1973,1-6 236,0 18 58,0-1 786,-1 4-1397,1 1 1484,-1-6-857,1-2 11,3 10 1644,0-8-239,1 3 196,0-6-363,0 1-82,2 6 6,-2-6 110,-1 4 158,-1-5 94,-1-1 388,1 0 43,-3-8 333,0 1-232,0-4-8,-1 0-160,0-1 403,0 0-37,-8 1 2301,-1 2-164,0 1-222,-10 5-39,13-3-791,-10 3 610,9-3-764,-1-1 118,1 0-2305,-5 4 146,7-5-159,-6 4-125,9-8-962,-2 1-4493,3-2 5832,0-11 0,0-3 0,1-11 1</inkml:trace>
  <inkml:trace contextRef="#ctx0" brushRef="#br0" timeOffset="229151">16308 15342 22470,'-18'9'3252,"-3"1"-2070,15 11-3885,-1-3 1779,0-2 235,3 5-107,-1-8 449,-1 6-355,2-5-672,-3 3 396,1 1 1669,-13 26-470,7-11-21,-10 19 469,8-17-513,-8 18 175,5-10-135,1-5 1,0 0-186,-3 8 133,0-2 1,0 1-29,-1-1-57,2-5 1,1-1-13,2-6 101,-6 15-197,10-22-138,-2 5-137,5-13-1694,-1 5 1124,3-5-1871,1-2 1506,3-18 1169,11-13 1,-7-7 0,7-3 0</inkml:trace>
  <inkml:trace contextRef="#ctx0" brushRef="#br0" timeOffset="229501">15762 15565 23009,'0'-25'-6025,"6"5"5839,-5 12 52,5 2 2838,-6 2-3431,6 2 3023,4 1-1096,2 0-560,3 13-58,2 5-842,-3 7-221,6 3-880,-4-4 1254,18 29-2185,-2-3 1427,-12-18 1,0 0-64,2 1 0,-2-1 394,7 8 304,10 13 372,-10-15-165,2 2 55,-8-12 1,0 1 128,11 12-54,-5-8 0,0-1 146,2 3-156,-1-4 1,1-2-34,-3-2-79,13 11-265,-23-23-18,-4-1-1253,-1-4 1640,-3 1 0,-17-5 1,-4-1-1</inkml:trace>
  <inkml:trace contextRef="#ctx0" brushRef="#br0" timeOffset="230239">15095 15455 23729,'-21'24'653,"10"-4"-1611,-8-8 2548,16-3-3102,-18 10 2258,14-5-700,-13 18 228,10-11-877,-8 22 76,5-11 288,-7 13-856,5-9 1508,-1 4-1285,-10 20 755,6-14-28,2-6 0,0-1 169,-2 5 31,-7 12 43,4-8-124,6-14-93,-2 7-773,3-5-735,5-10 54,-6 20 884,9-24-1143,-4 11 1817,6-20 0,1-2 1,1-6-1</inkml:trace>
  <inkml:trace contextRef="#ctx0" brushRef="#br0" timeOffset="230564">14425 15762 23099,'9'-16'-852,"6"2"2239,-3 13 18,13-1-975,-2 11-483,15 0-70,1 10-315,2-2-147,2 2 661,-12-1-824,2 2-415,14 14 35,4 5 837,-13-6 0,-1 1-195,-11-9 0,-1-1 153,9 12 0,-2-1-539,-3 0 406,-6-5 0,0 0-585,10 17-136,-2-2-2010,-1 1 1454,-12-19 113,-1-3 341,-4-9 349,-7-9 1130,-1-2 0,1-2 1,-1-1-1</inkml:trace>
  <inkml:trace contextRef="#ctx0" brushRef="#br0" timeOffset="235063">16320 4671 31105,'6'-16'-3525,"-1"0"2022,-5 9-410,0-4 765,2-8 607,-1 3 31,1-9 245,-1-3-1231,0 5 745,0-23 142,-1 23 609,0-10-90,-8 17-638,6 2 275,-14-3 161,0 0 204,-1 2 43,-15 3 843,17 7 285,-8 3 278,10 11 978,0-6-105,-1 22-1217,-14 16 117,10 0-763,1-4 0,1 1-441,2 4-134,2 2 1,1 0-606,3 2 102,2-11 0,2-2-891,2-1 846,2-3-304,13 5-363,0-7 147,2-3 400,9-10 944,-6-9 791,6-3 227,0-2 386,2-11 773,-6-5 225,21-20-246,-21 12-500,14-4-619,-21 15-445,11 6-37,-13 1-627,14 17-596,-15 0-1239,7 3 561,-7 3-513,2-14 1447,15 12-724,-11-14-479,17 5-763,-21-6 1353,8-17 1700,-11 12-3221,4-18 2792,-10 15 1,1 1-1,-4 1 1</inkml:trace>
  <inkml:trace contextRef="#ctx0" brushRef="#br0" timeOffset="235431">16271 4928 23189,'5'-18'1232,"-17"39"-1031,7-7-307,-19 43 70,10-30 406,-1 6 0,0 2-349,-3 5 30,4-8 1,0 0-748,-2 4 1169,1 0-706,-5 10 335,0-1-69,3-3-589,1-3 94,8-18-7620,2 0 6856,13-12 1475,-6-14 0,14-4 0,-7-9 0</inkml:trace>
  <inkml:trace contextRef="#ctx0" brushRef="#br0" timeOffset="235901">16373 4992 24539,'20'-5'5390,"1"10"-6915,-10 6-1192,3 7 970,-2 0 832,3-1 282,8 10 187,-3-5-952,7 8-574,-7-9 1028,0 0 1055,1-1 175,9 4 295,-7-8-162,5 3 137,-11-9 29,-1-1-320,-2 0-243,2 1-426,-5-2-191,1 1-608,-7-4-2031,-1 0 1118,-2 0-357,-1-2 2690,-10 4 1,6-3 0,-6 3 0</inkml:trace>
  <inkml:trace contextRef="#ctx0" brushRef="#br0" timeOffset="236485">15680 5664 25348,'0'13'-2338,"8"-8"1429,-3 24 0,-1 9 341,15 8 199,-10-11 1,-1 1-61,11 15-87,-4 12 197,-1-11-1786,-4 12 1804,-4-17 767,-1-7-354,-3-2 389,-1-17-73,1 9-22,-2-23-723,1-2-226,0-17 591,-1-5-318,1-8 368,4-12 101,3 1 328,1 0-5,11-7 462,1 15 458,2 2-137,2 8 436,-7 11 488,2 3-499,14 3-459,-12 13-1024,9-9 430,-9 36-2289,-12-24 101,3 23-803,-11-17-139,-2 15 553,-13 5 837,-7 2 1279,-4-10 1,-3-2-204,-10-1 1075,12-7 1,1-1 771,-5-6 786,-1-3-855,0-4-133,-9-4-1063,10-2-471,-2-3-1636,9-13-1501,12-5-1158,13-32 212,8 14 3095,11-1 0,3 1 708,4 2 1,-6 8-1,1 1 1,2 0-1</inkml:trace>
  <inkml:trace contextRef="#ctx0" brushRef="#br0" timeOffset="236919">16733 5620 24179,'2'-16'-1797,"-1"3"1218,-9 10 1785,-3 1 1271,-18 37-1267,9-17-425,4 10 0,1 4-747,-3 7-605,0 2 1317,5-2-143,5-12-887,4 0-553,1 15-411,13-16-671,6 16 345,7-26 1163,24 4 412,-18-14 363,30 0-617,-28-15 1099,22-2-1395,-13-11 2009,-3 11-3076,-2-6 2102,-19 9-720,-2 0 295,-8-2 0,-5 9 1,-1-2-1</inkml:trace>
  <inkml:trace contextRef="#ctx0" brushRef="#br0" timeOffset="237681">15821 6558 24629,'0'18'-4227,"-7"0"4459,5-9-750,-13 3 3198,13-2-2860,-22 18 1178,10 2-684,-9 7-107,1 9 1032,8-16-690,-2 5 1,-2 1 110,-2 3-1060,5-8 0,0 0 1102,-2 2-1116,1-2 575,1-2-335,-5 18 104,9-19-240,-6 18-48,13-26-1008,0 0-8465,3-9 9040,1-15 0,0-5 0</inkml:trace>
  <inkml:trace contextRef="#ctx0" brushRef="#br0" timeOffset="239366">15516 7289 26338,'6'-28'-4359,"-8"7"1053,0 3 1743,-13 8 1712,13-2-1039,-15 4 1508,11 2-721,-9 2-372,-3 2 1466,4 1 874,-18 10 498,15 7-1255,-14 14 849,17-1-1752,-3 4 645,5-5-745,2 1-654,-2 17-142,1 4-883,2 1 762,3 9-374,5-16 468,0-1-91,10-8-365,-7-14 339,16-3 513,5 4 48,0-11 737,17 1 367,-18-11 553,34-34 617,-28 16-861,0-8 1,-1-4 543,0-5-656,4-13-184,-10 10-1186,-8 1 0,-3 0-235,-2 0-642,2-26-674,-9 33-306,-1 1 358,-19-27-203,14 18 1065,-14 2 0,-3 0-255,8 1 718,-6 7 0,-2-2-82,-7-14 275,9 12 0,0 1-38,-7-10 35,1-1 583,15 22 155,2 2-499,-2-5 122,4 6-419,-2-7 75,6 12 24,0-5 337,2 10 1388,1-1-848,0 17 246,8-7 1050,-6 20-413,13-3-569,-4 14-334,13 10-421,-6-8 50,4 0-180,-4 3-365,-4-9-1189,4 13 1264,-2 2-159,-3-7 454,0 2 0,0 0-144,0 3 143,-3-10 1,1-1-222,0 2 154,2-3-41,5 12 94,2-2-5,-1-2-1048,13 5 597,-15-26-1122,18 9 1416,-19-21-467,7 1-17,5-6 1784,-10-1-783,17-10 346,-20 7 1,9-15 0,-6 9 0</inkml:trace>
  <inkml:trace contextRef="#ctx0" brushRef="#br0" timeOffset="239971">15950 6604 24269,'-15'0'4137,"4"0"-3507,26 16-3511,-4-5 1499,12 12 537,-9-11 682,-2-3-130,8 7-762,-4-2-82,7 4 90,-6-4 1845,2 1-273,8 7-164,2 2-126,14 13-109,-13-12 79,6 12-326,-20-20-176,8 12-69,-11-12-69,3 4-39,-7-10-44,0 1-75,-1-4-613,-2-1 221,-2-4-673,-3-2 2178,1-1 1,-1 0-1</inkml:trace>
  <inkml:trace contextRef="#ctx0" brushRef="#br0" timeOffset="240814">16216 7452 25348,'11'13'-6404,"-2"2"3743,-4-14 4706,-1 5-2831,2-5 2173,5 3-637,-3-3 154,5 0-909,-4-1 1876,3-11 176,-3 9-1125,4-19 319,-5 11-898,1-10-560,5-17-371,-5 12-166,7-27-288,-11 25-238,2-17-559,-6 12 993,1 1 116,-12 2-553,0 12 483,-12 2 630,4 8 852,-5 29 605,8-6 369,-6 31-328,12-20-221,-7 32 324,10-26 372,-3 31-1859,17-11-909,4-2-978,7-5-109,11-14 1257,4-15 831,1-3 303,1-7 629,-9-6 219,1-1 137,24-14 505,-19-1-1522,-2 1 1,-1-2-1354,-4-8 159,13-10 114,-19 11-450,4-8-13,-10 8 1036,-3-2 1,-1-1 0,-2 0 0</inkml:trace>
  <inkml:trace contextRef="#ctx0" brushRef="#br0" timeOffset="241505">16933 6193 28496,'14'39'-7917,"-6"-7"5761,5-2 759,-8-6 1165,6 2 86,-3 2 48,4 14 25,-4-9-1845,4 10 2231,-4-13-215,0-2 217,9 31-421,-8-28 281,8 29-185,-9-35-573,1 1-24,-3-10-228,-2-7-994,-2-6-3942,-1-1 3721,0-10 2204,-1-1 0,0-1 0,0 4 0</inkml:trace>
  <inkml:trace contextRef="#ctx0" brushRef="#br0" timeOffset="242034">17134 6882 24449,'12'-23'-466,"-2"-4"-864,-8 10-451,0-5 750,-1 8 440,-1-5 43,0 6 187,0-2-1145,-7 5 338,6 1 4,-6 6 1690,-1-1 48,-1 2 380,-7 0 472,4 1 70,-4 1 101,8 0 451,-4 11 549,7-9-733,-1 17-1267,3 0-910,1 1 441,1 21-1194,1-3-171,0 2-180,10 2-413,-8-12 675,12 4 0,2 1-46,-5 3 730,1-5 1,3 1-269,12 11 245,-8-16 117,10 12 100,-13-22 561,7 4-161,1-1 220,-1-2-1486,5 0 1353,-16-12-197,4 3-207,-12-8-5232,-1-1 5489,-11-10 1,-4-3 0,-12-9 0</inkml:trace>
  <inkml:trace contextRef="#ctx0" brushRef="#br0" timeOffset="242297">16969 7123 27867,'27'0'2069,"27"-9"-763,-28 0-544,6-1 1,0-1-763,2-5 0,3 0 0,1 0 0,5-2 0,-11 3 0,-2 1 0,3 0 0,-4 0 0,7-2 0,-6 3 0,-3 2-2583,-9 4 1210,-12 4-1155,-1 0 1716,-4 0 278,-1-1 1,0 0-1,0 0 1</inkml:trace>
  <inkml:trace contextRef="#ctx0" brushRef="#br0" timeOffset="242999">17106 6124 24089,'-14'-20'-7075,"3"2"4466,9 4 1591,0 3 706,0-4 527,0 3 56,0 3-270,-1-2-317,2 7 716,9 8 1142,3 5-548,13 9 30,-5-4-31,3 3 136,-2-5 336,0 2-8,27 10-11,-17-8-1171,1-2 0,1 1 456,11 5-141,10 2-87,1 1-57,-15-7 63,6 0-86,-19-6-131,23 6-42,-24-7-249,18 5 155,-25-8-841,4 0 245,-7-2-361,-5-1-232,1 0-2652,-6-1 2095,-2-1-771,-1 0 1033,-1 0-593,-1 0 1648,0 2 1,0 1-1,0 3 1</inkml:trace>
  <inkml:trace contextRef="#ctx0" brushRef="#br0" timeOffset="244013">17980 6703 27237,'14'-15'-489,"-3"-2"-571,-11-7-1723,-8 7 105,-1-8 925,-1 14 1174,-17-8 608,17 13-1126,-17-2 757,15 7 850,0 11 1381,-2 6 298,0 17-739,2-2-365,2 17-1102,7-7-231,0 10-659,3-13-624,16 4-987,-12-24 718,21 5 1043,-11-18 346,5-2-25,16-28 1612,-17 10-118,11-21-850,-19 17 1065,1-9-854,-3 0-281,-3-1-598,-2-5-547,-11 18-1061,6-7 459,-15 16 1580,15 0-1343,-13 5 2486,8 2 1047,-4 10-626,1 13-632,6-1 270,0 7-523,4-14-1023,0 1 1189,0 7-2019,8-3-751,-6 14 286,15-12 1147,-7 26-151,10-22 330,-5 15-192,1-19 355,-3 2-204,-1 0 581,8 12-495,-6-8-52,6 8 364,-4 0-366,-1 2 523,-1 9-271,-6-11 324,-6-5 145,-1-9 103,-14 5 905,10-8-1037,-29 8 1661,16-14-1197,-42 6 1221,25-13-441,-20 1-665,21-6-1418,-1-1 461,-12-10-144,0 0-7,3-1 1,8-5 0,13 5 0</inkml:trace>
  <inkml:trace contextRef="#ctx0" brushRef="#br0" timeOffset="245223">15395 7943 22020,'0'-14'-5666,"0"1"3628,0 12 1513,0-1 336,0 0-57,5 0 2783,-3 0-1623,3 1-160,-5-1-754,0 0 0,0 1 0</inkml:trace>
  <inkml:trace contextRef="#ctx0" brushRef="#br0" timeOffset="246081">15403 8003 26967,'-9'33'-1477,"0"1"1,0 7-92,-15 18 1573,14-29 64,-2 2 231,-2 2-155,-5 17-15,2-11-859,-4 12 1037,0 1 135,5-14-457,1 0 0,0 1 30,1-2-6,1-3 0,0-1-58,0 2 15,0-2-116,1-4-48,7-17-913,-2 3-5510,5-11 6628,-1-9 0,10-6 0,3-10 0</inkml:trace>
  <inkml:trace contextRef="#ctx0" brushRef="#br0" timeOffset="247533">14897 8929 21031,'16'18'-6034,"-1"-2"4181,-14-13-191,2 0 2082,0 1-43,0-2 1563,1 3-1124,-1-1-1454,2 7 775,-1-4-100,0 6 643,-1-4-403,-1 3 72,3 9-336,0 6 442,0 1-70,5 22 364,-4-21 331,2 17-374,1 6-7,-3-17-256,3 20 191,-5-24-111,1 0-21,3 27 59,-2-21-133,4 27 12,-5-37-52,3 7-154,-5-18 137,2-2-343,0-8 547,-2-3 395,2-2 651,1-28-624,-1 10-40,5-37 140,-3 23 36,1-14 159,4-6-366,-2 9-413,3-10-834,3 2 810,0 6 47,2-5 174,-5 19 60,-5 11 229,-2 11 293,-1 3 419,-2 3 534,4 1-315,-2 13-2236,12 12 36,-5 2-547,9 7 301,-7-12-147,1 1-544,11 8-164,3 1-28,2-1 2589,9 2-289,-6-12 715,1-2-247,-3-6 164,-10-7-519,-2-3-1039,8-1-303,-2-1-825,10-20 1795,-14 16-43,3-33 0,-15 27 0,1-14 0</inkml:trace>
  <inkml:trace contextRef="#ctx0" brushRef="#br0" timeOffset="250715">17314 7553 29846,'-16'23'-1134,"4"-1"256,5-11 532,1 1 46,3-4-415,-2 2 937,-2 14-454,1-6-415,-6 21 236,6-14 369,-3 9-235,-1 5-15,2-8 313,-3 10-182,0 0 169,0-1 102,-3 9-123,4-15 115,2-6-19,4-12-96,-1 2 45,3-6-175,-2 3 32,4-8-3166,-1 0 0,1-3 0</inkml:trace>
  <inkml:trace contextRef="#ctx0" brushRef="#br0" timeOffset="251265">17009 8579 22650,'7'15'-7538,"0"-4"5237,-5-9 2696,1-1 1560,-1-1-63,1 0 77,-1 0-1009,0 0-691,-1 0 2021,1 0-137,2 0-839,0-12-1870,1 9 1044,1-16-1509,-2 7 71,4-9 107,-3 4-207,1 2 336,1 5 895,-3 4 1227,0 10-2955,-2 24 1051,-2 0 119,0 16-106,-7-12 635,5 3-163,-2 5 1,1 1-800,3 4 217,2 1 0,4-3 177,4-14-131,8 9-59,-8-20 156,7-2 132,-9-10 292,8-2 791,0-3 238,-4-1-699,7-11 1422,-10-2-3818,7-20 2224,-11 11-409,2-8 247,-6 12 0,-1 0 0,0 0 0</inkml:trace>
  <inkml:trace contextRef="#ctx0" brushRef="#br0" timeOffset="251464">16822 8315 27507,'-5'-21'-8510,"12"-2"7785,-5 7-762,17-2 1895,-17 4-2165,16-1 1230,-10 1 281,15-6-3,-8 6 778,4-4 1,-6 8 0,0 0 0</inkml:trace>
  <inkml:trace contextRef="#ctx0" brushRef="#br0" timeOffset="253047">18279 7405 29216,'26'15'-2413,"-2"0"1054,-13-4 182,0 5 94,-1-9 1080,4 12-419,-3-6 114,15 13-1187,-13-11 994,11 12 95,-13-15 282,10 10 470,-12-12-730,6 5 670,-8-9-90,-2-1-162,2-1-134,-3-1-1056,0 0 1330,-2-3 1,-2 1 0,1-1 0</inkml:trace>
  <inkml:trace contextRef="#ctx0" brushRef="#br0" timeOffset="253549">18418 7681 25708,'14'-7'2953,"1"5"-3076,-9-14-2244,4 6 2283,-2-5-679,0 0 232,-3 3-121,1 0-229,1-8-681,-2 6 332,0-6 856,-3 5-843,-1 1 301,0 0 13,-10 7 360,2 3 424,-3 14 1282,5 2-855,5 9-330,0-3 278,0 10-41,0-11-25,0 10-105,11-11-564,-8 1-803,35 29 534,-24-18 853,10 7 0,1 1-109,-8-8 114,13 26-242,-19-30 157,2 6-101,-6-3 142,-3-7-283,-1 4 503,-2-8 6,-1-2-43,-11 3 1210,-2-5-255,0 0-371,-24-7 622,21-3-165,-25-13-1656,18 9 1011,-13-30-1342,8 18-1877,-17-30 186,21 19 1948,6-4 0,2-1 1,1-3-1,-3-19 1</inkml:trace>
  <inkml:trace contextRef="#ctx0" brushRef="#br0" timeOffset="253735">18412 7153 28316,'10'-22'-2716,"-1"-4"1567,-6 12 191,4-7-87,0 5 432,0 1-3407,4-1 2982,-2 6-239,-2 0 1091,0 3 399,-4 3 0,1 0 0,-2 3 0</inkml:trace>
  <inkml:trace contextRef="#ctx0" brushRef="#br1" timeOffset="268480">4282 2482 28406,'21'-9'2986,"-1"7"-3337,-10-16-1535,0 9 1812,-3-11-1231,4-7 215,-2-6 152,1-1-475,-2-10-621,-3 11 482,-1-8 676,-3 17-812,0 6 1209,-1 26-141,0 19 165,0 2 2,0 13 167,0-14 371,9 18-567,0 2 61,2 1 181,2-16 0,-2-3-487,-2 0 198,13 12 10,-13-27 134,1-3 225,8-1 947,-6-4-111,9-1 24,-11-5 89,8-12 730,-9 9-12,4-19-1200,-7 11-851,-1-12 503,1-7 1,-3 5 0,1-9 0</inkml:trace>
  <inkml:trace contextRef="#ctx0" brushRef="#br1" timeOffset="268813">4643 2253 22200,'15'27'-5632,"1"2"3689,-3-6 817,4 8 488,-6-13 236,2 5 175,-6-9-174,4 6-1726,-6-8 1967,2 2 81,-5-9 32,-1-3 305,1-1 265,0-1 860,0-8-1204,-1-3-513,0-20 565,-1 10 118,2-9-4,0 13-87,2-7 92,1 9-1024,7-7 1498,-3 13 1762,28 1-369,-17 19-1456,19-7 588,-19 21-1681,-2-21 1224,13 32-1715,-12-31-298,14 27-952,-16-26 406,-2 4 320,-3-4 1150,-9-5 0,0 2 0,-2-3 0</inkml:trace>
  <inkml:trace contextRef="#ctx0" brushRef="#br1" timeOffset="269013">4123 1987 21570,'-10'-19'-8284,"2"4"5437,6 9 1488,2 2 875,0-3 293,0 3-87,0 0 3,10 2 332,-8 1 0,16 0 1,-8 1-1</inkml:trace>
  <inkml:trace contextRef="#ctx0" brushRef="#br1" timeOffset="269449">5079 1953 24269,'19'-11'3293,"-2"-5"-3841,-13 14 1729,1-27-3661,-1 6 867,-1-12 248,-1 6 315,-1 8-533,-1 2-484,0-15 511,0 13-659,-9-16 1511,7 22-31,-14-9 231,10 16 135,-2-3 143,-1 10 1574,4 12-328,-4 7-26,3 9-342,3 5 0,2 3-96,-1 7-292,7-5 0,2 2-281,-1-5 0,3 1-197,14 24 0,2 0-769,-10-16 0,1 0 475,3-2 1,1 3 0,-1-8-928,8 4 1094,6-1 0,2-2 75,-3-8-38,2-1 1,0-5 515,-13-14 462,9 1-39,-19-10 510,-1 0-803,-3-11 1,-3-2 0,-3-11 0</inkml:trace>
  <inkml:trace contextRef="#ctx0" brushRef="#br1" timeOffset="269646">4893 2203 26787,'35'-1'559,"-6"5"-1369,-3-22 1343,14 7 24,-14-9-964,16 4-705,-20 1 66,9 6 600,-7 0-343,13 1 972,-16 1 1,3 3-1,-9 1 1</inkml:trace>
  <inkml:trace contextRef="#ctx0" brushRef="#br1" timeOffset="269831">5438 2101 24718,'17'14'-3422,"-1"11"770,-8-16 2110,3 12-535,-2-8 665,1 2 243,10 11-40,-6-10-1506,7 10 1413,-11-15 103,-2 1-433,2 4-193,-3-2-323,-1 0-3357,-3-3 4867,-2-5 0,-10-1 1,-4-4-1</inkml:trace>
  <inkml:trace contextRef="#ctx0" brushRef="#br1" timeOffset="269996">5307 1926 26517,'20'-25'-1454,"-9"4"-156,13-1 2155,-14 9-3198,32-14 2450,-20 14-701,24-7 1038,-22 14 1,12 1 0,-9 3 0</inkml:trace>
  <inkml:trace contextRef="#ctx0" brushRef="#br1" timeOffset="270204">5598 2015 23819,'10'19'-6346,"21"8"5961,-17-13 170,19 7 1554,-3-1-1059,3 1-21,10 9-215,-8-8-1157,8 5 2256,-11-6-876,7 4 50,-11-7-922,-6-3-291,-3-3 221,-8-6-1406,3 1-208,-10-6 1905,-1-13 161,-3-4 1,-8-8 0,-3-1 0</inkml:trace>
  <inkml:trace contextRef="#ctx0" brushRef="#br1" timeOffset="270397">5953 1911 29216,'-30'52'143,"10"-9"-1421,2 1 562,10-10-336,-7 1 886,0 17-233,4-13-76,1-7 0,1 1-1131,0 1-56,1-1 1,0-1 46,1-3-1753,-2 17 1989,6-30-467,3-1 1668,8-10 1,-6-3 0,6-2 0</inkml:trace>
  <inkml:trace contextRef="#ctx0" brushRef="#br1" timeOffset="270797">6076 2200 23729,'20'-7'5213,"-2"1"-3977,-4 1-296,-3 1-201,2-3-249,1-4-827,-1-4-128,9-21-79,-9 8-217,-2-5 0,-2-2-962,-3 0 714,-1-1 0,-2 1-1117,-1 2 1322,-6 0 1,-3 1-1124,-6 6 483,-14-11 307,2 33 2366,-3 28 315,8-5 844,-3 41-1447,10-3-63,1 3-235,8-21 0,1-1 106,1 5-276,6-2 1,3-2-1963,8-3 413,0-5 0,2-4-835,10-7 1602,18 4 571,-16-16 520,11-2 376,17-14 760,-9-4-677,-12 0 0,-1-1 1443,6-7-1633,-5-3-966,-3 0-844,-11 5-1206,6-5-2261,-9 2 4050,-5 4 0,2-10 1,-6 6-1</inkml:trace>
  <inkml:trace contextRef="#ctx0" brushRef="#br1" timeOffset="270920">6815 1966 29486,'0'0'0</inkml:trace>
  <inkml:trace contextRef="#ctx0" brushRef="#br1" timeOffset="279299">19072 8080 20761,'0'0'0</inkml:trace>
  <inkml:trace contextRef="#ctx0" brushRef="#br1" timeOffset="280181">18972 8231 20761,'0'0'0</inkml:trace>
  <inkml:trace contextRef="#ctx0" brushRef="#br1" timeOffset="280665">18972 8229 27777,'14'0'0,"-2"0"0</inkml:trace>
  <inkml:trace contextRef="#ctx0" brushRef="#br1" timeOffset="312065">7140 4725 27461,'-19'15'0</inkml:trace>
  <inkml:trace contextRef="#ctx0" brushRef="#br1" timeOffset="315316">17423 10477 20941,'0'0'0</inkml:trace>
  <inkml:trace contextRef="#ctx0" brushRef="#br1" timeOffset="370379">3658 6695 20761,'18'0'0,"-3"0"0,-9 0 0,1 0 0,3-5 649,-1 3-376,2-3 183,-3 5-456,1 0 0,11-3 267,-6 2-346,14-5 389,-13 4-315,4-3 0,0 0 0,0 0 0</inkml:trace>
  <inkml:trace contextRef="#ctx0" brushRef="#br1" timeOffset="373247">14524 17142 20761,'-21'0'-30,"6"0"0,6 0 0</inkml:trace>
  <inkml:trace contextRef="#ctx0" brushRef="#br1" timeOffset="374463">14745 16362 20851,'-10'-19'-2946,"-4"-5"1,6 5 0</inkml:trace>
  <inkml:trace contextRef="#ctx0" brushRef="#br1" timeOffset="374905">15253 15110 21660,'0'0'0</inkml:trace>
  <inkml:trace contextRef="#ctx0" brushRef="#br1" timeOffset="375163">15215 15346 21570,'0'-19'-3193,"0"4"1</inkml:trace>
  <inkml:trace contextRef="#ctx0" brushRef="#br1" timeOffset="380079">12824 6232 26338,'-15'14'1397,"2"3"-1901,12-12-723,-2 11 170,1-6 329,-1 4 266,1-4 295,1 1-696,0 0-261,-2 8 386,2-4 756,-2 5 420,2 4-535,1 1 92,-1 9-202,1-8 103,0-2-88,9-8-502,-6 5 266,14-5 419,-8 7-773,0-11 164,13 7 651,-15-11-410,12 3 663,-10-8-90,-1-1 580,6-2-1225,0 0 1553,1 0-3601,3-10 3222,-4 0-390,3-12 0,-4 1 0,-2-2 0</inkml:trace>
  <inkml:trace contextRef="#ctx0" brushRef="#br1" timeOffset="380566">12941 6423 25888,'22'4'-1264,"-1"-1"841,-15-12 110,5 7 1169,-7-15-2444,4 14 2489,-6-14-2607,1 7 366,-1-10-22,-2 1 158,1 4 193,-1 2 63,0 7 1057,0 21-1983,0 4 2088,0 23-291,7-12-340,-6 12 329,12-16-437,-11 9 613,10-10-717,-11-2 616,11 1-444,-3 6-212,8 0 533,-3-3-887,4 3 934,-9-18-459,3 4 402,-8-12-508,-1 0-737,0-3 908,-1 0 1050,-2-13-417,1-3 0,-1-7 0,0 1 0</inkml:trace>
  <inkml:trace contextRef="#ctx0" brushRef="#br1" timeOffset="380861">13037 6292 24539,'16'-15'1951,"1"4"-638,5 10-1282,-5 1 209,15 17-1467,-15-13 1199,15 31-1166,-17-24 556,12 38-1415,-17-28-427,5 26 105,-14-20 417,-13 5 1805,10-8-1077,-20-4 2044,20-9-1186,-24 1 2533,15-5-1023,-19 0 683,15-5-1999,-11-12 54,16 8 440,-4-19-2767,11 5 2453,2-11 0,12 3 1,1 0-1</inkml:trace>
  <inkml:trace contextRef="#ctx0" brushRef="#br1" timeOffset="381099">13210 6320 22290,'50'-17'6772,"-22"7"-4601,13 14-2820,-23 8-1222,-5 0 556,3 11-31,-6-12 867,-2 11-1642,2 1-690,-4 1 2,1-1 748,-4 0 1271,-3-9 340,0-3 483,0-3-1385,0-6 1158,-7 0 1571,0-12-1786,-2-2-77,4-14-603,5 6 182,0-3 98,0 5-181,0-1 631,0-8-79,7-2 1,-5 0 0,5 2-1</inkml:trace>
  <inkml:trace contextRef="#ctx0" brushRef="#br1" timeOffset="381255">13480 6175 25708,'17'44'-7376,"-2"2"4729,-9-15 1767,0 8 304,-1-14-307,0 4 77,-1-12-1056,-2-6 1497,-1-7 1,-9-16 0,-2-5 0</inkml:trace>
  <inkml:trace contextRef="#ctx0" brushRef="#br1" timeOffset="381412">13404 5967 24539,'19'-1'-1589,"-4"8"-1644,-7-4 1671,-1 5 1004,3 0 1,-2 1 0,2 7 0</inkml:trace>
  <inkml:trace contextRef="#ctx0" brushRef="#br1" timeOffset="381779">13587 6258 24359,'7'24'-5973,"0"1"3771,3 7 1396,-4-7 553,3 5 333,-4-10 524,0-2-584,2 3-2028,-4-6 2187,2 0-312,-2-8-185,-2-2-1209,2-2 944,-2-13 334,0-21 381,-1 3-710,0-24 881,0 15 110,0-14 373,10 14 392,-8 4-824,15 15 1238,-9 0-428,1 8 970,10 2 551,-12 6 746,24 33-3208,-18-15-699,11 24-13,-13-22-1358,3 4 440,1-2-417,0-2-1471,0-4 1001,-4-9 2202,0-2 510,-3-3 899,-4 0-2018,1-20 866,-3 15-41,2-38-135,-3 28-19,0-20 1,-1 4 0,0-3 0</inkml:trace>
  <inkml:trace contextRef="#ctx0" brushRef="#br1" timeOffset="381967">13917 5997 23189,'0'-20'-2967,"0"3"1828,7 12 4606,-6 12-5109,11 9 1537,-1 26-807,1-8 129,4 24-1456,-7-28 1577,9 22-330,-2-13-1904,1-1 1626,4-2 520,-6-15 553,0-2 156,-5-7-151,-4-7-125,-2-1 530,-1-1 1,-11-11-1,-4-2 1</inkml:trace>
  <inkml:trace contextRef="#ctx0" brushRef="#br1" timeOffset="382117">13739 6212 27957,'38'0'-180,"-8"0"-720,-7-9 476,13-13-389,-12 0-748,12-8 339,-16 11 1135,-2 0 0,5-8 0,0-1 1</inkml:trace>
  <inkml:trace contextRef="#ctx0" brushRef="#br1" timeOffset="382345">14198 5780 25798,'30'22'-2732,"-5"4"797,20 16 1455,-18-9-300,16 11 358,-19-14-107,1 4-128,2 2-599,-6 2 1,-1 3-97,5 13-450,-5-2 1,-3 4 767,-10-18 0,-3 0-306,1 11 1,-2 0 909,0-9 1,-4-2 509,-6 0 1,0-2-1,4 19 1,-11 1-1</inkml:trace>
  <inkml:trace contextRef="#ctx0" brushRef="#br1" timeOffset="384129">14840 17853 32364,'8'25'-8579,"-6"-1"6893,6-12 387,-3 11 350,1-5 286,0 9 235,2-6-133,-7 2-1117,10 11 1675,-4 6-166,4 0 36,-1 12 292,1-7-25,-2 0 20,4 11 217,-7-23-475,1 1 1,-1 0 417,1 0-341,3 29 199,-6-35 39,1 13-18,-2-20 18,-2 2 173,0-10 82,-1-2-5,0-5-100,0-24-119,0-5 134,0-15-138,0 5-42,0-18-61,0 17-43,0-31-92,7 22 319,-5 0-239,12-3 510,-12 22-260,10-3 607,-6 11-164,0 8 777,3 0 302,-5 7 284,4 0-456,1 12-2216,-1-9 1434,4 19-1752,1-3 79,4 14-888,5 6-359,-5-7-478,6 4 474,-4-10 1964,1 0-766,5 0 1607,-10-12-309,19 10 882,-15-14-38,21 7 217,-19-11 80,8 0-83,-7-2 58,1-1-194,12-1-919,-9-1-473,20 0 0,-22 0 0,22-8 0,-25 6 0,12-12 0,-21 13 0,2-5 0,-9 6-4041,0 0 263,-2 0 3778,-1 0 0,1 0 0,0 0 0</inkml:trace>
  <inkml:trace contextRef="#ctx0" brushRef="#br1" timeOffset="384271">15925 18489 26068,'9'-28'-3024,"-3"3"0,-6 6 0</inkml:trace>
  <inkml:trace contextRef="#ctx0" brushRef="#br1" timeOffset="385446">15399 15823 7621,'-14'-19'0</inkml:trace>
  <inkml:trace contextRef="#ctx0" brushRef="#br1" timeOffset="394051">3564 7182 21660,'15'-3'1523,"0"1"-1179,-12 2-811,3 6-2182,-3-5 1601,2 5-636,-3-6 2182,0 0-588,3 0-381,-1 0 152,2 0 139,-1 0 1661,2 0-719,1 0 999,-1 0-2031,8 6-483,-7-5 394,8 5-291,-8-6 650,8 3-339,-8-2 174,8 4-500,-8-5 461,6 5 270,-1-2-213,-2 1 52,3 1-601,-3-1 418,1-1-126,-3 0 483,6-2 66,-9-1 367,7 0 83,-7 0 150,5 0-48,-3 0-80,1 0-48,-4 0-73,-1 0-348,2 0-62,1 0-86,2 0-270,9 5-329,-7-3 279,7 3 265,-9-5 0,-1 0 0,0 0 0</inkml:trace>
  <inkml:trace contextRef="#ctx0" brushRef="#br1" timeOffset="409033">15457 15524 8615,'-20'-22'0</inkml:trace>
  <inkml:trace contextRef="#ctx0" brushRef="#br1" timeOffset="416512">3403 6727 20851,'12'19'-7508,"-2"-4"5110,-4-9 1850,0-1 735,-1-2 253,0-2 382,3 1-34,-2-1-772,3-1 1745,-3 1 37,0-1-233,0 1-452,3-1-14,-2 0-410,5 0-261,-4 0-354,1 0 131,3 0 94,-4 0-251,5 0 63,-1 0-111,2-8 526,4 0 71,-3-1-202,3-9-419,-1 6 328,1-6-420,-2 3 249,-4 4-94,0 1-501,9-7 45,-7 8 346,11-5 657,-14 10-97,7 1 130,-5 3-392,0 0 364,1 9-1683,-3-7 753,2 14-1595,-2-14 1221,-2 5-958,4 2 163,-5-7 815,6 9-502,-6-9 1761,9 1-486,-7-1 1308,13-2-1085,0 0 935,1-6 482,5 4-1095,-8-5 1275,-6 2-658,0 4-726,-6-4 439,0 5-839,1 0-26,-5 0-624,7 0 421,-6 0-412,3 8-1514,-4-6 1238,-1 6-1783,5-4 1643,0-3 721,1 4-506,4-2 294,-3-1 86,3 2 1186,-3-2-445,5 0 1403,-9-1-984,8-1-767,-10 0 589,9 0-383,-7 0 3,5 0 253,-5 0-720,0 0 84,7 0 75,-2 0-45,2 0-353,-1 0 180,-6 0-629,8-8 1155,-6-2-795,3 0 570,-4-4 0,0 13 0,0-4 0</inkml:trace>
  <inkml:trace contextRef="#ctx0" brushRef="#br1" timeOffset="416608">4672 6690 15108,'46'16'0</inkml:trace>
  <inkml:trace contextRef="#ctx0" brushRef="#br1" timeOffset="418045">16416 14183 12069,'5'3'0</inkml:trace>
  <inkml:trace contextRef="#ctx0" brushRef="#br1" timeOffset="418422">16407 14123 19494,'14'-16'0</inkml:trace>
  <inkml:trace contextRef="#ctx0" brushRef="#br1" timeOffset="423950">15995 18314 23909,'0'23'-4946,"0"-1"2817,0-2 1065,0-5 425,0 1 304,0 2 30,0-3-282,0 20-1370,0-8 698,0 10 450,0-14 89,-7-4 224,6-9 765,-6 1 0,2-6 0,-2 2 0</inkml:trace>
  <inkml:trace contextRef="#ctx0" brushRef="#br1" timeOffset="432220">16577 18075 22920,'2'-20'-3833,"0"-5"2248,-2 15 376,0-6 520,0 10 259,0-5 59,0 3 183,-19-10-1312,14 7 676,-30-11 1372,26 11-533,-22-6 592,16 9 82,-8-2 181,8 5 440,-7 1-68,2 3 1080,-3-1-1278,8 2 627,4 11-744,6-9 679,0 26-2038,2-17-190,1 26-533,2-14-283,11 33-402,1-24 663,-1 0 1,2-1-1093,6 2-365,8 22 1816,0-12-10,-1 0 335,5 0 215,-10-17 548,7-1 569,-9-13 432,-3-7 183,4-17 1141,-9 8-30,9-35-1254,-14 21-975,-2-15 0,-1-3-78,-1-3-347,-1 0 0,-1-3-251,-5 9 1,-2 1-385,3-1 1,-2 0-508,-6-11 0,0 1-1755,-5-10 2219,4-1 1,0-1-87,-3-2 517,0-3 0,0 0-355,0 12 506,5 12 0,-1 1-131,-8-10 182,5 14 282,-17-25 10,17 30-141,-9-9 261,14 19-60,-5-2 456,0-2-113,2 3 708,2 3 345,7 10-634,2 13 387,1 5 126,9 17-1469,3 4-60,6 10-332,-1-5 104,-2 1 113,-2-9-226,7 16-561,4 7 643,-8-20 0,0 0 233,9 21 157,-9-21 1,0-2 241,3 8-242,0-5 1,0-2 125,5 7 59,10 12 173,-7-18-10,15 14 147,4-2-233,-17-19 1,1-2 440,15 11-478,10-3-912,-9-14 811,-10-8 0,1-2 211,11 0-262,5-2-1885,-15-8 125,-10-11 1959,26-11 42,-27-2 0,13-6 1,-21 9-1</inkml:trace>
  <inkml:trace contextRef="#ctx0" brushRef="#br1" timeOffset="435201">16003 13076 21300,'0'-14'-5486,"-6"3"2485,5 6 1391,-6 1 2121,7-4-772,0 4 75,0 1 46,0 1-1456,0 0 1686,0 0 372,0-4 10,6-2 177,-5-1-356,4 0 726,-5 1-1019,0 1 0,0-1-90,0 0 90,0 5 90,0-2-1235,0 1 852,0 1-816,0-6 1109,0 4 0,0-3 0,0 2 179,0 1-179,0-2 270,0 1-180,0 0 270,5 2 1270,-4 1-882,7-1 1553,-7 2-1687,4-1 1401,-3 0-904,2-1 361,-2 0-159,2-1-1683,-1 2 878,2-4-1369,-2 4 1441,1-1-958,-2 2 769,-1 1 450,1 0-110,-1 0 770,0 0-1025,0 0 592,0 1-662,1-1 329,0 1-246,0-1-423,0 1-243,2 0-178,-2 0 489,2 0-777,-2 0 641,0 0-415,1 6-2061,-2-5 422,2 5-187,-3-4 92,3-1 1561,-2 2-2242,1-3-1126,0 0 3652,-2-5 1,1 3-1,-1-3 1</inkml:trace>
  <inkml:trace contextRef="#ctx0" brushRef="#br1" timeOffset="439974">6400 6717 22740,'20'0'2968,"-5"0"-2698,-9 0 90,-2 0-91,1 0-89,-2 0 0,1 0 90,-2 0-90,-1 0 899,0 0-1641,0-6 0,-1 14 1,0-1-1</inkml:trace>
  <inkml:trace contextRef="#ctx0" brushRef="#br1" timeOffset="441322">6595 7276 29036,'20'10'-4401,"-1"-1"3412,-16-9 1669,4 0 100,-3 0-350,-1 0-148,3 0-184,-2 0-98,5 0 876,-4 0-90,3 0-587,-2 6-2021,2-5 1417,1 5-863,2-4 775,-2-1 249,-2 2-550,1-3 794,-2 0-90,7 0 1642,-5 0-1417,8 0 863,-8 0-1044,10 0 110,-6 0 460,3 0-704,-4 0-90,-3 0-180,7 0 360,-4 0-179,7 0 89,-10 0-270,2 0 270,-1-5 257,-3 3-38,2-3-389,0 5-190,-3 0 181,7 0 179,-6 0-90,3 0-270,-4-3 499,3-2 0,-2 0 1,1-1-1</inkml:trace>
  <inkml:trace contextRef="#ctx0" brushRef="#br1" timeOffset="452803">16597 13470 24718,'15'-1'-962,"-3"0"20,-9 9-4034,-1-6 3041,1 11-243,-1-12 1860,-1 8 0,0-5 1,-1 2-1</inkml:trace>
  <inkml:trace contextRef="#ctx0" brushRef="#br1" timeOffset="460161">17674 11075 32767,'18'-18'0,"1"4"0,-7 14 0,-12 0 0,-9 0 0</inkml:trace>
  <inkml:trace contextRef="#ctx0" brushRef="#br1" timeOffset="462300">5083 6579 24449,'16'-2'744,"-2"1"-514,-10 1-474,7 6-1340,-3-5 1255,5 5-396,-3-6 963,-1 0-238,6 2-548,-6-1 227,12 6-290,-10-5 1175,8 3-714,-10-3 420,0-1-559,0 1-140,7 0 568,-6 0-441,6-1 871,-8 0-526,3-1 536,-3 0-226,0 0-63,-3 0 138,3 0-295,4 0 222,5 0-134,-4 0-19,9 6-673,-14-5 206,5 4-386,-7-5 651,5 0 0,-4 0 90,6 0 0,-3 0 0,0 0 575,3 0-241,-6 0 497,7 0-651,-6 0 0,11 0-90,-10 0 449,10 8-1136,-9-7 236,3 10-974,-4-10 1042,3 3-371,-6-3 48,3 0 336,-4 1-970,-1-2 229,2 0 122,-2 0 795,2 0-772,-2 0 893,0 0 1,-1-7-1,0-1 1</inkml:trace>
  <inkml:trace contextRef="#ctx0" brushRef="#br1" timeOffset="465583">17507 17161 22830,'-8'-17'-6335,"6"0"4864,-6 11 1854,8-2 562,-6 1-1064,5 2 1748,-8 0-993,8 11-894,-2 3 1730,17 29-1504,-5-11-761,13 17 380,-12-15 44,0-7 524,0 6-1303,0-3 432,1 9-518,-2-5 1615,1-2-311,-2 3 202,-1-7 15,1 7 67,-3-8-109,1 0 202,-1 3 32,3 11-225,4 18-144,-4-20 0,-1 0 55,6 23-27,-5-18 0,-1-3 51,-1-6-81,4 20-34,-5-25 1,0 1 62,0-1-97,4 19 10,-3-9 11,3 11-22,-6-21 45,1-8-166,-3-6 261,0-3-557,0-1 547,0-17 53,-1-15 39,0-4-79,-8-7-348,7 10 143,-6-1-383,7-14 813,0 10-375,0-10-327,0 14 25,0-20 270,7 19 852,-6-23-651,13 31 1382,-12-4-1452,10 8 1129,-3 4 71,3 0 373,8 6 636,-6 4-611,23 0-118,-16 13-2018,14-8 1538,-15 18-1816,8-6 197,-6 4-836,6 1-379,-10-5 113,0 0 483,7 16 381,-10-10-715,5 13 1158,-12 4-673,-5-13 645,1 14 52,-4-18 5,-15 10 876,-17 2 1035,-2 1-832,4-15 1,-2-2 1323,-18 9 15,-2-2-95,6-8-1254,16-9-1107,3-4-2506,-14 0 1006,15-12-2294,-15-1 3739,24-1 1,-6-5-1,7 5 1</inkml:trace>
  <inkml:trace contextRef="#ctx0" brushRef="#br1" timeOffset="465855">17535 18150 28406,'0'40'-3237,"0"-10"1378,0 11 76,0-12 424,0 28 34,0-22-763,-3 5 1,0-2 304,1-7-2504,-8 26 4387,9-33 0,-8 6 1,3-13-1</inkml:trace>
  <inkml:trace contextRef="#ctx0" brushRef="#br1" timeOffset="469351">17669 11147 9193,'-18'-20'0</inkml:trace>
  <inkml:trace contextRef="#ctx0" brushRef="#br1" timeOffset="470627">8168 6307 22920,'-30'0'0</inkml:trace>
  <inkml:trace contextRef="#ctx0" brushRef="#br1" timeOffset="479035">17914 11077 20395,'1'25'-3277,"0"-10"0,-1-6 0</inkml:trace>
  <inkml:trace contextRef="#ctx0" brushRef="#br1" timeOffset="483485">19280 13094 6813,'0'0'0</inkml:trace>
  <inkml:trace contextRef="#ctx0" brushRef="#br1" timeOffset="494421">18785 14467 6903,'0'-6'0</inkml:trace>
  <inkml:trace contextRef="#ctx0" brushRef="#br1" timeOffset="495617">18440 18063 14729,'7'28'-90,"-5"7"-360,5-14-540,-2 31 361,-3-23-451,3 17-1798,-5-20 1439,0 8 539,0-9 900,0 5 0,0-15 0,0-2 0</inkml:trace>
  <inkml:trace contextRef="#ctx0" brushRef="#br1" timeOffset="499262">6751 5879 23729,'-15'0'0</inkml:trace>
  <inkml:trace contextRef="#ctx0" brushRef="#br1" timeOffset="501607">6847 5972 25840,'-18'6'0</inkml:trace>
  <inkml:trace contextRef="#ctx0" brushRef="#br1" timeOffset="503750">6298 6729 7374,'-2'-25'0</inkml:trace>
  <inkml:trace contextRef="#ctx0" brushRef="#br1" timeOffset="505573">18834 17917 29846,'18'-5'2764,"-4"0"-2607,-6 5-157,-2 0-346,0 0 577,8-6-116,-5-3-115,4 1 0,-2-11-315,0 4-638,1-14 133,-3 6-26,-1-7-254,-3 2-931,-1-7 578,-2 6-623,-2 2 876,-10-7-589,8 13 694,-17-17-214,6 22 786,-17-10 439,8 15 1328,-13-5-319,17 13 744,-10 19 1145,15-12 112,-1 27-1282,7-14-367,1 8-561,-1 10-606,4-11-486,-1 28-392,4-22-1183,-1 35-190,10-35 1025,-7 24 505,17-29 109,-10 16-3,11-8-39,-6-2 137,14 10 251,-12-23 344,11 9 439,5-11 326,3-7 453,10 2 374,-5-9 206,-12-11 920,-3 7-1406,-6-14-1500,10 6 0,-9 0 0,15-8 0,-17 7 0,17-12 0,-11 4 0,1 2 0,-8 7 0,-11 5 0,-1 1 0,1 2 0,-3 0 0,1 1 0,-4 0 0,1 1 0</inkml:trace>
  <inkml:trace contextRef="#ctx0" brushRef="#br1" timeOffset="505716">19423 17867 20671,'-4'-19'-4021,"1"4"1</inkml:trace>
  <inkml:trace contextRef="#ctx0" brushRef="#br1" timeOffset="507000">19496 13625 30777,'16'-7'0</inkml:trace>
  <inkml:trace contextRef="#ctx0" brushRef="#br1" timeOffset="512015">10759 7340 27417,'20'3'-1061,"-3"-1"763,-9-2 638,-1-3 974,-1 2-1012,1-2 327,3 1-721,2 0 61,1-1 191,-2 1-1559,-3 1 456,3 0-1591,-2-1 2530,1 2 0,-4-2 0,-1 2 0</inkml:trace>
  <inkml:trace contextRef="#ctx0" brushRef="#br1" timeOffset="519019">20159 14061 22470,'-21'-8'-2122,"2"2"1491,9 6 1724,0-4-1604,4 3 768,1-7-1901,3 8 1750,0-7-2003,1 3 3049,0-1-1413,1-5 1,0 8 0,0-4 0</inkml:trace>
  <inkml:trace contextRef="#ctx0" brushRef="#br1" timeOffset="520566">19514 17932 29666,'22'22'-6145,"2"8"3064,-12-9-1038,3 12 1377,-9-6-1067,0 8 2081,-3-9 1723,-2-2 0,-1-7 1,0 0-1</inkml:trace>
  <inkml:trace contextRef="#ctx0" brushRef="#br1" timeOffset="534187">18205 11056 28766,'0'-28'-1983,"-6"10"0,5 11 0,-6 7 0</inkml:trace>
  <inkml:trace contextRef="#ctx0" brushRef="#br1" timeOffset="544099">18492 8919 20851,'-11'14'-1081,"2"0"239,7-9-339,0 0 361,0 2 290,0-3 449,0 0-217,-1 3-458,1-2 56,-1 2 430,2-4 179,-1 0 377,1-2 165,0 1-7,0-1 602,-1 1-777,1 0 539,-2 2-691,1 0 467,0 0-566,0 1-405,0-2 107,0 2-786,-1 2 761,0 0-312,-1 4 269,1-6 77,0 5-36,2-6 175,-2 3-263,1-1 317,0-1 267,0 1-569,0-3 1124,1 0-789,-3 0 1152,2-1-314,-1 0 255,2-2 591,0 1-717,0 0 683,-1-1-598,1 2-58,0-2-804,0 1 0,0-1 0</inkml:trace>
  <inkml:trace contextRef="#ctx0" brushRef="#br1" timeOffset="547804">17816 9775 21210,'-19'-11'-4180,"3"2"2926,9 9 2613,1 0-544,3 0-272,0 0-64,1 0-98,1 7-1495,0-5 2058,0 5-1265,0-7 321,0 0 0,6 0 90,-4 7-1871,12-1 898,-12 6 333,5-4-1007,-1 0 945,-3-1-1237,6 0 581,-4 4-948,1-3 2212,0 3-1337,-3-4 1050,2 2-113,2 5 208,-1-4-71,4 10-577,-4-9 801,3 7-120,-2-6 228,5 12-29,-3-10 187,1 3-8,-1-4 136,-3-8 132,0 2-14,-2-4 427,0 0-173,0-1 239,2 0 432,-3 0-394,3-1 593,-3-1-46,1 0 333,0-7-1364,1 5 1622,-1-5-1488,3-2-312,-1-1 87,4-10-738,-4 4-312,3 0-91,3-7 926,-4 9-1539,5-8 1436,-7 12-175,0 2 354,1-1 127,-2 5 418,0-2-19,-1 3 250,-1 2-755,1-1 1,-2 2 0,-1 0-1</inkml:trace>
  <inkml:trace contextRef="#ctx0" brushRef="#br1" timeOffset="550383">2621 6624 22560,'-8'-16'-8038,"2"3"5206,0 10 3739,-4-5-714,-5 2 504,-2-4-567,1 3 294,4 2-1073,-5-1 2109,3 4 410,-3-1-1134,4 2 386,2 10-156,-3 13-448,6 0-376,-6 19-187,10-16-398,-1 20-655,4-16-120,0 8-180,1-12-286,9 9 192,-7-2 662,16 4-406,-11-13 227,3-6 382,1-9 830,-6-4 131,5-1 616,-3-3 1055,0 0-453,2-21-256,-4 16 855,4-30-1328,-5 25-507,1-19-247,-2 12-733,1-5-570,-2 10-242,1 0 1139,1 2-581,-1 3 1150,3 2 697,-3 3 890,1 1-293,-1 1-292,-1 0 62,1 0-146,2 8-2319,-2-6 225,2 12-1684,-2-13 232,1 4-251,-2-5 2287,1 0 360,0 0 0,1 0 0,1 0 0</inkml:trace>
  <inkml:trace contextRef="#ctx0" brushRef="#br1" timeOffset="552338">19143 8731 31555,'6'20'-1027,"-8"-6"0,-8-10 1</inkml:trace>
  <inkml:trace contextRef="#ctx0" brushRef="#br1" timeOffset="553799">20118 17340 25168,'16'10'-3190,"-3"-2"2284,-9-8 2537,0 0-490,-2 0 519,1 0-1245,-2-10-1565,-17-11-665,12 2 913,-19-6 509,12 10-1442,-3 4 618,1-2-176,5 5 189,1 3 1996,-6 1 584,5 3 702,-7-1-399,8 15 30,-6 14-947,7 4-228,-2 9-205,6-10-318,2 3-846,0 19-218,0 9-292,0 0 1021,3-23 1,1 0-672,-2 20 643,13-1-336,-5 1 236,3-29-248,11 17 86,-11-29 361,14 7 501,-14-19 908,8-2 230,-3-13 1270,0-5-731,3-13-109,-3-7-659,4-5-3,-5 8-651,-1 0-624,-2 1-348,-3 6-988,2-7 451,-3 2 295,-2 9 486,1-8 21,-3 12 221,-2 3 2224,-1 6-2043,-2 18-1001,-1 2 159,9 8-361,-7-2 267,13-3 552,-13 2-498,11 6 108,2 3-301,12 9 1073,-3-12 102,1 1 640,-9-14 2,0-1-434,11 2 530,-7-4 351,8 2 105,-7-5-70,0-1-262,7-2-123,0 0-1015,10-10 214,-14 7-236,1-15-1962,-14 15 544,4-12-946,-6 13-1347,4-10 3740,-8 9 0,2-6 0,-5 4 1</inkml:trace>
  <inkml:trace contextRef="#ctx0" brushRef="#br1" timeOffset="555500">19156 9029 22830,'0'-22'-3598,"0"4"2190,0 11 523,0 2 427,0 2 302,0 1-148,0-8 165,0 1 1421,0-6-7758,0 0 6476,0 2 0,0-1 0,0 1 0</inkml:trace>
  <inkml:trace contextRef="#ctx0" brushRef="#br1" timeOffset="565081">20903 17549 25618,'0'54'-6476,"0"-20"4438,0 15 1064,0-13 335,8-10-605,-6 8 828,7-11-758,-9 0-1592,6-1 1323,-4 8 526,9-7-487,-10 5 692,4-9 835,-5 0 0,0 0 0,0-1 0</inkml:trace>
  <inkml:trace contextRef="#ctx0" brushRef="#br1" timeOffset="565932">19871 9088 21390,'8'-17'-2821,"-2"4"1782,-5 13 2072,3 0-414,-1 0-206,2 0-118,-1 6-2213,2-5 1013,-1 10 694,1-10 0,3 11 0,1-3 0</inkml:trace>
  <inkml:trace contextRef="#ctx0" brushRef="#br1" timeOffset="567983">21358 10856 19420,'10'-12'0</inkml:trace>
  <inkml:trace contextRef="#ctx0" brushRef="#br1" timeOffset="569220">20524 10088 6378,'-17'-22'0</inkml:trace>
  <inkml:trace contextRef="#ctx0" brushRef="#br1" timeOffset="569826">20466 10066 21210,'-21'-6'-1828,"1"5"2238,8-5-1740,2 6 2042,0 0-298,2 0 62,-3 9-55,-2-7-9,-3 13 198,3-14-123,3 12 190,1-11-255,2 8-808,-1-9 721,2 3-45,1-4-432,-1 0 415,-4 0-347,3 0 824,-6 0-632,8 0 627,-5 0-900,5 0-63,-1 2 828,3-2-93,0 2-47,0-1 496,-1 0 211,0 1-520,-1 0 134,2-1-3,0 1-791,2-1 395,-1 0-355,1-1 0,0 0 0</inkml:trace>
  <inkml:trace contextRef="#ctx0" brushRef="#br1" timeOffset="577468">20721 11204 8709,'0'34'0</inkml:trace>
  <inkml:trace contextRef="#ctx0" brushRef="#br1" timeOffset="579033">21228 12908 21121,'0'0'0</inkml:trace>
  <inkml:trace contextRef="#ctx0" brushRef="#br1" timeOffset="579768">21299 12904 21390,'0'-9'-3193,"0"5"1</inkml:trace>
  <inkml:trace contextRef="#ctx0" brushRef="#br1" timeOffset="582083">20696 12617 20671,'0'0'0</inkml:trace>
  <inkml:trace contextRef="#ctx0" brushRef="#br1" timeOffset="584978">5055 5978 20401,'0'0'0</inkml:trace>
  <inkml:trace contextRef="#ctx0" brushRef="#br1" timeOffset="587349">21329 13034 22591,'-7'-1'0</inkml:trace>
  <inkml:trace contextRef="#ctx0" brushRef="#br1" timeOffset="588912">21026 15431 29756,'18'-11'1585,"-2"2"-583,-15 6-4046,3 2 3953,-3 0-953,1 1 629,-1-1-43,0 0-832,-1 0-807,1-1-677,-1 1 1388,0-1-1710,0 1 487,0-2-449,6 2 1811,-5-1 217,6 1 1086,-7 0-1172,0 0 206,0-1 0,0 0 179,0 1-269,0-1 0,0 1 0</inkml:trace>
  <inkml:trace contextRef="#ctx0" brushRef="#br1" timeOffset="594988">5300 4937 6004,'0'0'0</inkml:trace>
  <inkml:trace contextRef="#ctx0" brushRef="#br1" timeOffset="603635">21317 17398 18416,'13'-24'-89,"-1"-12"89,-9 26 0,-2-14 0,2 11 0,-1 1 89,1 1-89,1-3-89,0 5 89,1-4 0,-1 6 0,3-2 89,-4 5 181,2-1 270,-3 4-360,2 1 90,1 10-270,1-7 270,7 28-180,0-5-90,7 25 90,-5-11-417,2 3 327,1 3 90,-5-10 0,6 11-90,-1-2 0,-3-12 0,12 17 0,-10-25 0,6 3-61,-6-13 61,2-5 0,6-1 0,-5-5-90,12-2 0,-15-12-270,17-4 0,-19-14 234,8 5-683,-14-2-1710,-2 7 1234,-1-6-244,-3 6-180,-1-3 0,-2 7 1709,-9-5 0,-4-2 0,-9-6 0</inkml:trace>
  <inkml:trace contextRef="#ctx0" brushRef="#br1" timeOffset="603881">21200 16964 11580,'-17'-19'2339,"2"-2"-630,9 10-899,0-16-720,4 12-90,1-10-450,1 7 0,0-1-989,0-3 449,0 7-3867,0 1 3418,0 6 719,0 1 720,0 1 0,0 3 0,0 0 0</inkml:trace>
  <inkml:trace contextRef="#ctx0" brushRef="#br1" timeOffset="604734">21312 15971 12210,'-1'-20'-270,"0"5"180,1 9 90,0 3 900,0-1-1260,0 10 0,0-2 450,0-8-90,6 4 0,-4-13 0,4 13 0</inkml:trace>
  <inkml:trace contextRef="#ctx0" brushRef="#br1" timeOffset="617708">21790 15653 27327,'17'0'-973,"-3"0"0,-12 0 1,0 0-1</inkml:trace>
  <inkml:trace contextRef="#ctx0" brushRef="#br1" timeOffset="622251">21030 15201 25348,'22'9'-2189,"-6"-7"2809,-11-3 1098,-1-8-2906,-1 8 2180,1-2-830,-4 3-671,2 0 149,-1 0-127,1 0 560,0 0 1,-1 0 0</inkml:trace>
  <inkml:trace contextRef="#ctx0" brushRef="#br1" timeOffset="623205">20811 13980 24449,'7'33'-7930,"-1"-6"5214,-6-9 1915,0-4 212,0 7-343,-8 3 1180,6-2-1450,-14 4 292,15-9 898,-13 1 408,8-5 1,-1-4 0,2-4 0</inkml:trace>
  <inkml:trace contextRef="#ctx0" brushRef="#br1" timeOffset="623411">20882 14037 22200,'28'-3'1665,"-1"2"-1040,5 0 357,2 1-593,1 0-220,-2 0-61,-11 0-341,17 0-37,-16 0-371,11 0-1556,-16 0 1510,-6 0-213,1 0 900,-8 0 0,-4 0 0,0 0 0</inkml:trace>
  <inkml:trace contextRef="#ctx0" brushRef="#br1" timeOffset="623901">21276 13300 20761,'0'0'0</inkml:trace>
  <inkml:trace contextRef="#ctx0" brushRef="#br1" timeOffset="623951">21276 13300 20333,'0'0'0</inkml:trace>
  <inkml:trace contextRef="#ctx0" brushRef="#br1" timeOffset="627532">22271 17451 32767,'-3'31'-3799,"1"-2"1935,8-2-342,-4-4 1387,5 9-149,-7-8 427,0 1-945,0 2-1279,-10 12 1602,8-9-371,-16 8 1069,15-14-2815,-15-2 3529,6 3-378,-4-10 590,1 0 0,6-11 1,-1-2-1</inkml:trace>
  <inkml:trace contextRef="#ctx0" brushRef="#br1" timeOffset="628298">22955 16752 23819,'19'0'1979,"-2"0"-810,-10 0-719,4 0-90,-3 0-90,2 0 629,-3 0-539,0-8-172,-1 6 550,-2-14-1828,-2 7 8,-1-9-467,-1 5 42,0-7-179,-10 6-187,-1-21-62,-12 16 9,6-12 1020,-8 9 498,3 1 579,-7-2-2,7 7 480,-5 0 230,7 5 1391,-8 0-861,12 5 714,-2 2-734,13 4 672,-1 0-274,4 0-390,-2 10-996,1-1-271,-1 2-209,1 7-197,-2 8-605,2 1-271,-1 18-180,3-17 77,1 8 734,0 5-20,8-8-433,-6 10 1050,15 6-980,-9 3 706,0-17 1,0 0-440,3 19 272,1-2-126,-2-16-4,6 16 403,-3-11-223,-1-8 1,0 0 86,3 6-120,2-3 0,0-1-37,1-1-133,10 15 159,-14-28-260,0-2 399,3 2-226,-4-8-156,2 3-339,-6-9-3385,0 0 3560,-3-4-781,-1 0 1476,-3-11 1,-10-4 0,-2-8-1</inkml:trace>
  <inkml:trace contextRef="#ctx0" brushRef="#br1" timeOffset="628641">22570 17169 32767,'26'-15'0,"20"-13"0,-20 19 0,29-21 0,-17 8 0,12-10 0,-11 5 0,-3 1 0,-12 7 0,8-6 0,-8 7 0,14-9 0,-19 14 0,15-8 0,-20 13-1486,8-3-1866,-16 9 2115,-1-1 1217,-4 2 0,0 0 1,-1 0-1</inkml:trace>
  <inkml:trace contextRef="#ctx0" brushRef="#br1" timeOffset="633132">21852 13550 22740,'-12'-17'-4980,"9"5"1872,19 25 3018,-5-9 1308,5 15-1872,-11-16 718,0 6-841,-2-4-925,1 2 1493,-1-3 308,-1 0-759,2 2-670,0 0 1054,-1 0-464,2 1 831,-2-2-49,1 1 181,0-2 50,-2-1-166,0 0 78,0 0 222,1 0-336,-1-1 635,-1 0-3965,2-1 2191,-2 6 1346,0-2 0,-8 3 0,-1-2 0</inkml:trace>
  <inkml:trace contextRef="#ctx0" brushRef="#br1" timeOffset="633682">21846 13576 21031,'13'14'-6196,"-6"0"3015,1-14 5482,-6 3-3172,2-3 2333,0 2-1342,-2-2 852,0 1-1682,1-1 2921,2 5-1699,-2-3-1573,1 4 965,-2-3-1738,1 1 838,1 3-834,-1-2 500,3 5-679,-4-4 1257,3 3-133,0 3 392,-1-3 348,2 5-278,-4-7 165,2 3-117,0 0 220,-1-1 177,0 0-133,-1-3 15,0-1-230,1 1 288,-2-3-208,0 0-1377,0-1 1834,-1-9 1,1 6 0,-1-7 0</inkml:trace>
  <inkml:trace contextRef="#ctx0" brushRef="#br1" timeOffset="634573">23315 17375 25798,'29'35'-5707,"-9"-9"3497,-4 5 110,-7-13 757,0 2-1292,14 32 870,-11-22 217,10 24-2674,-17-32 4179,1 3 0,-4-5 1,-1 2-1</inkml:trace>
  <inkml:trace contextRef="#ctx0" brushRef="#br1" timeOffset="635018">21862 13929 20941,'-13'-24'-8650,"2"2"5334,3 1 1533,1 3 831,2-4 509,0 8-37,1-5 432,1 8 0,0 0 1,0 0-1</inkml:trace>
  <inkml:trace contextRef="#ctx0" brushRef="#br1" timeOffset="635527">21891 13596 21300,'0'0'0</inkml:trace>
  <inkml:trace contextRef="#ctx0" brushRef="#br1" timeOffset="635898">21877 13625 22560,'6'23'-8304,"3"-7"5712,-8-6 1671,7-9 2847,-4 7-3363,0-4 1494,0 1-401,-2-1-2059,0-1 1946,0 0-185,-1-10 662,-7 6 1,-3-16 0,-6 5-1</inkml:trace>
  <inkml:trace contextRef="#ctx0" brushRef="#br1" timeOffset="637157">20996 12455 20851,'0'0'0</inkml:trace>
  <inkml:trace contextRef="#ctx0" brushRef="#br1" timeOffset="638665">20953 12411 20491,'-18'-14'-5024,"2"1"3255,10 8 765,-2-4-87,1 1 457,0-1 8,1 1 142,0 1-1349,-2-5 1248,-2 0 196,0 0 40,1 2 427,2 3 87,-2-2-74,2 1 195,-2-4-297,2 4 71,-1-10-517,3 8 65,-1-5-325,2 8-229,2-1 347,-2-4 8,1 3 266,0-4 12,0 4 235,-1-4-1,0 0 247,0-5 52,0 5 167,1-4-168,1 3 158,1-1-76,-2-3 12,2 7-32,-3-10-88,2 10-164,-2-6-256,2 4 238,0 0 2,1 0 1,0 2 0,0 3 0</inkml:trace>
  <inkml:trace contextRef="#ctx0" brushRef="#br1" timeOffset="644217">23914 16895 24808,'3'-20'-4240,"0"3"2719,-3 11 623,0 1 305,0-4 288,0 2 164,-8-2 51,6 4-1972,-6 1 2762,-1 0 352,1 0-107,-10 1 682,5 1 69,-1 2 800,3 0-487,-5 0 1132,0 10-1434,-1 2 274,-10 29-1526,13-15-455,-12 26 0,16-27-443,-7 33-485,10-28-42,-3 18-322,7-11-460,2 3 869,10 9-435,-6-12 472,31 14-205,-20-26 66,20 12 450,-4-13 480,-5-7 256,34 11 453,-25-17 267,30 3 39,-20-13 430,-2-12 430,-4 8-1416,-15-21-863,0 21-4305,11-36 3735,-14 24 1043,11-31 0,-23 24 0,0-6 1</inkml:trace>
  <inkml:trace contextRef="#ctx0" brushRef="#br1" timeOffset="647240">5452 6582 24503,'-28'-6'0</inkml:trace>
  <inkml:trace contextRef="#ctx0" brushRef="#br1" timeOffset="654503">23123 12751 6993,'0'20'0</inkml:trace>
  <inkml:trace contextRef="#ctx0" brushRef="#br1" timeOffset="655173">23125 13069 6633,'0'0'0</inkml:trace>
  <inkml:trace contextRef="#ctx0" brushRef="#br1" timeOffset="661048">24537 17155 9691,'9'13'1440,"-4"5"179,4-7-900,2 20-359,4 4-90,-1 3 0,-3 0-484,-3-7 214,3 23-90,-3-11-90,1 15-180,-4-15-90,-3-2-719,-2-1 269,0 9-1528,-10-5 1259,-3-4 1169,-12-10 0,-6-21 0,-4-2 0</inkml:trace>
  <inkml:trace contextRef="#ctx0" brushRef="#br1" timeOffset="663137">25168 16685 9152,'9'18'1709,"-2"-3"-900,-5-10-629,2 0 630,-3-3-540,1-9-90,-1-3-180,-1-15 0,-10 7 0,-2-13 0,-6 10-90,0-6 90,-12-10 0,10 13-228,-12-8 228,15 19 0,1 4 0,-4 2 0,6 4 0,-3 1 90,7 2-180,2 11 408,-2 7-318,4 8 89,-1 3 91,3 14 0,2-7-180,6 7 0,0 2-441,-2 5 441,8-11 0,-1 0 90,-7 2 0,20-2-1,-6 8-379,13-6 290,-7-6 0,12-12 0,-16-17 0,15-16 0,-15 7 0,4-26 0,7-1 0,-10 0 0,9-7 521,-15 19-521,-1 2 211,7-3-211,-7 10 0,6-2 0,3 11 90,-8 11 90,16 4 0,-14 7 180,19 17-270,-16-16 0,11 11-1,-4-6 91,-5-6 0,2 2 0,1 1 0,1 1 0,0 0 0,1 2-90,6 10 90,-1 2 269,2 14-269,-17-22-45,-4 3 0,-1 1-45,-2 3-45,-3-2 0,-2 0-135,-2 0-520,-10-6 0,-3 0 250,-5 5 0,-21 12-90,6-18-603,-8-2-206,-5-3 899,7-11 0,-3-2-720,-5-2 1,-2-2 314,2 0 1,-2-3-1125,-10-6 0,2-6 1889,13-5 0,4-5 0,-3 0 0,3-3 0,6-3 0,0-1 0</inkml:trace>
  <inkml:trace contextRef="#ctx0" brushRef="#br1" timeOffset="666499">23064 13208 15448,'11'20'630,"0"-3"-630,-11-10 0,3-4 0,-2 0 90,0-3-90,0 1 0,-1 1 90,0-1-90,0 2 90,0 0-90,0-1 0,0 2 0,0-2 0,0 0 0,0-1 1979,0 0-4437,0-8 0,-7 14 1,-2-4-1</inkml:trace>
  <inkml:trace contextRef="#ctx0" brushRef="#br1" timeOffset="674415">24336 15296 7533,'0'15'0</inkml:trace>
  <inkml:trace contextRef="#ctx0" brushRef="#br1" timeOffset="678299">25968 16746 12570,'3'26'180,"0"-3"359,1 4-269,0-8-90,1 11 0,-3-11-360,2 1-90,1 14-179,-2-7-181,1 10-360,-3-10-359,0 1-1439,-1-1 2788,0 21 0,0-19 0,0 15 0</inkml:trace>
  <inkml:trace contextRef="#ctx0" brushRef="#br1" timeOffset="679113">26159 16316 8432,'8'17'1799,"-2"-3"-1529,-6-13 180,3 1-180,-2-1 269,4 1-359,-3-1 0,1 1-90,-2-2 90,1 0-180,1 0 0,-1-12 0,1 10 0,0-20 0,1 5 0,0-13 0,2-6 0,-1 7 0,-1 2 0,0 11 0,0-2 90,-1 7 180,1-1 0,-1 8-1,1 2-89,-2 10 90,1-6-90,0 16 180,0-15-180,3 27 0,0-6-90,1 12 359,4 23-359,-4-26 45,2 10 0,1 0 45,-1-3-135,4 6 0,0-1-45,0-7 45,-1-6 0,1-1-45,3 1-90,5 0 90,-5-12-90,-2-6-360,4-6 180,-6-5-269,11 1 179,-13-4-270,2 0 271,-1 0-1,-5 0-90,2 0-2159,-4 0-899,0-6 3508,-2 0 0,0-2 0,-2 4 0</inkml:trace>
  <inkml:trace contextRef="#ctx0" brushRef="#br1" timeOffset="679714">26309 16574 7713,'0'22'179,"8"-4"-89,-6-9 180,6-4-90,-2-1 180,-5 0-270,8 2 180,-2-2-90,1 3 90,1-1 629,-2 1-539,1 8 90,-1-2-181,1 5 1,-1-3-90,-2 2 90,1 1-180,2 10 0,-2-5 0,1 7 0,-2-8 0,-1-1 180,0 1-91,0 9 1,-1-7 0,0 7 90,-2-9 450,0 1-361,2 10 91,-2-8 0,1 9 0,0-9-90,-1 1 539,1 0-539,2 12-90,-2-9-1,2 9 271,-2-1-450,0-2 0,-1 9-90,-10-13-180,-17 12 0,3-25-449,-23 11 179,22-23-1889,-31-1 1440,26-4-1,-14-15-3057,15-7 2697,6-18-719,-3-8 1979,11 6 0,4 1 0,6 11 0</inkml:trace>
  <inkml:trace contextRef="#ctx0" brushRef="#br1" timeOffset="680207">26036 15541 21475,'23'-4'-210,"-15"9"0,-13 5 0</inkml:trace>
  <inkml:trace contextRef="#ctx0" brushRef="#br1" timeOffset="681515">24175 15171 17247,'-8'-13'-2939,"6"2"1,-6 11 0</inkml:trace>
  <inkml:trace contextRef="#ctx0" brushRef="#br1" timeOffset="684517">24754 15102 20575,'-6'17'0,"2"-2"0,4-12 0,0 0 0,0-1 90,0-1-180,0 2 90,0-2 0,0 1 0,0-1 0,0 1 0,0-1 0,0 0 0,0 1 0,0 0 0,0-1 0,0 1 0,0-1 0,4 1 0,-3-1 0,4 0-90,-5 0 1440,6 0-811,2 0-539,9-1 0,-4 0 0,-2 0 0,-5 0 0,-3 0 0,-1 0 0,-1 0 0,0 0 0,1 0 180,0 0-180,-1 0 0,0 0 0,1 0 0,0 0 0,-1 0 90,1 0-180,-1 0 90,1 0 0,-1 0 0,1 0 0,-1 0 0,1 0 0,0 0 0,-1 0 0,1 0-9831,0 0 8533,-10 0 1,-2 0-1,-8 0 1</inkml:trace>
  <inkml:trace contextRef="#ctx0" brushRef="#br1" timeOffset="688092">23641 13205 18327,'19'11'359,"-6"-7"-269,-6 4 2159,-5-8-2429,-1 8 180,-1 3 0,-7-1 0,-3-1 0</inkml:trace>
  <inkml:trace contextRef="#ctx0" brushRef="#br1" timeOffset="689033">23333 12859 5815,'-10'0'0</inkml:trace>
  <inkml:trace contextRef="#ctx0" brushRef="#br1" timeOffset="689125">23321 12859 5823,'-2'16'0</inkml:trace>
  <inkml:trace contextRef="#ctx0" brushRef="#br1" timeOffset="710636">14856 9938 6189,'14'20'0</inkml:trace>
  <inkml:trace contextRef="#ctx0" brushRef="#br1" timeOffset="724351">15600 7943 26158,'-8'-20'-9234,"3"5"6046,5 11 3056,0 2 52,-5 1 1644,4 0-1506,-4 0 876,5 0-2531,0 0 2287,0-1 108,0 0-798,0 0 0,0 0-1280,0 0 983,0 0-890,0-1 1187,0 1 0,5-1 1848,-4 1-876,4-2 958,-5 2-1930,0 0 0,3-1 1518,-2-1-1117,3 1 1413,-3-1-3335,1 2 1734,-2 0-1868,0 0 4318,1 2-415,7-1-2095,-3 1 1043,4 0-1504,-5 0 1308,-2 0 669,0 0 1002,-2 6-11875,1-3 5759,-1 13 3134,-9-3 0,7 8 0,-7 0 0</inkml:trace>
  <inkml:trace contextRef="#ctx0" brushRef="#br1" timeOffset="730099">15903 6871 20581,'0'-14'-3193,"0"2"0</inkml:trace>
  <inkml:trace contextRef="#ctx0" brushRef="#br0" timeOffset="838580">15325 14147 24575,'21'-17'0,"22"5"0,15 0 0,-4 2 0,-12 4 0,2 0 0,5 0 0,8-2 0,2 2 0,-8 2 0,5 3 0,-4 2 0,11-4 0,1 1 0,2 2 0,-1-1 0,-5-1 0,-3 0 0,-16 1 0,-2 2 0,25-1 0,-26 0 0,-13 0 0,19-4 0,18 0 0,-24 0 0,-2 2 0,3 1 0,11-2 0,-1-2 0,-15 0 0,-2 0 0,-4 0 0,21-6 0,-33 9 0,19-6 0,-9 4 0,5 10 0,-2-1 0,-12 12 0,-5-7 0,-3-1 0,-2-3 0,2-3 0,-3 0 0,-1-6 0,1-11 0,-3-22 0,0 15 0,-3-9 0</inkml:trace>
  <inkml:trace contextRef="#ctx0" brushRef="#br0" timeOffset="843635">22415 12770 24575,'0'49'0,"0"0"0,-1-15 0,2 2 0,0 19 0,1-1 0,0-20 0,0-1 0,0 9 0,0-1 0,4 10 0,-5-28 0,5 31 0,-6-30 0,3 22 0,-3-15 0,0 4 0,0-11 0,0 3 0,0 10 0,-3 0 0,3 3 0,-3-21 0,3-4 0,0-9 0,0 3 0,0-4 0,0 6 0,0 0 0,2 7 0,5-4 0,-3-4 0,2-5 0</inkml:trace>
  <inkml:trace contextRef="#ctx0" brushRef="#br0" timeOffset="845165">22548 13413 10643,'19'-62'0,"-6"15"5032,2 1-5032,-7 8 2424,3 3-2424,-7 9 1396,5-9-1396,-5 22 5080,2-28-5080,1 18 0,-1-9 0,0 13 0,5 1 0,-4 8 0,2-1 0,-4 6 0,-5-1 0,5 3 0,-4-2 0,4 4 0,-2-7 0,3 4 0,-2-5 0,1 6 0,-4-2 0,4 2 0,-2-3 0,3 3 0,-1-2 0,1 4 0,0-4 0,0 4 0,-3-1 0,0 2 0</inkml:trace>
  <inkml:trace contextRef="#ctx0" brushRef="#br0" timeOffset="849632">20852 13456 24575,'0'13'0,"0"7"0,0-3 0,0 3 0,0-4 0,0-6 0,0 29 0,0-24 0,0 38 0,-3-13 0,2 18 0,-2-21 0,0 2 0,2-19 0,-2 26 0,3-18 0,0 9 0,0-8 0,-3 8 0,1 0 0,1 1 0,-3 5 0,1 14 0,0-34 0,2-8 0,-2 5 0,3-10 0,0 8 0,-3 2 0,2-3 0,-2-2 0,3-6 0,0-2 0,0 8 0,-3 1 0,3 1 0,-3 1 0,3 0 0,-3 1 0,2-3 0,-2-2 0,3-9 0,0 4 0,0-3 0,0 2 0,0-3 0,0 6 0,0-4 0,0 4 0,0 0 0,0 1 0,3 16 0,1-11 0,-1 4 0,5-6 0,-6-8 0,6 2 0,-5-7 0,3-2 0,-3 0 0,-1 0 0</inkml:trace>
  <inkml:trace contextRef="#ctx0" brushRef="#br1" timeOffset="857839">12895 18323 11041,'-18'-7'8815,"5"13"-8815,45-6 0,14 1 0,-15 8-45,14-6 0,-2-6-45,-25-6-90,-6-10-270,-1 1 450,-2-4 270,-2-1 179,13 66 1,11 23-540,9-32 1,3 1-91,-18 4 0,-3 5 0,4-14-630,15-18 1,-6-19-136,-29-38 1,-10-10 944,6-5-90,-1 20 0,5 11-540,2 26-8275,23 29 8905,-22-15 0,6 21 0,-15-24 0</inkml:trace>
  <inkml:trace contextRef="#ctx0" brushRef="#br1" timeOffset="858285">13369 18296 19136,'28'34'-859,"1"0"0,5 12 681,6-5 1,-6-19-2228,-32-70 2455,8 21 2500,-6-18 1,0 0-2390,2 22 4,53 39-2773,-18 20 2583,3 8 0,-14-24 0,-22-26 0</inkml:trace>
  <inkml:trace contextRef="#ctx0" brushRef="#br1" timeOffset="858697">13753 18052 12030,'2'-55'2429,"-5"22"-2249,-33-10 0,-9 4 89,10 14-134,-6 2 0,1 5 1484,14 11-600,33 42 1,21 27 0,3-3-2580,-4-17 1,3-3 0,0 4 1266,-5 1 1,-1 5 0,1-2 0,1-6-3261,28 14 0,-22-22 3553,-39-33 0,-8 1 0,-14-1 0</inkml:trace>
  <inkml:trace contextRef="#ctx0" brushRef="#br1" timeOffset="858897">13503 18227 14459,'43'-9'1596,"1"0"1,-1 0-1,6 2 1,-4-1-1912,-9-8 0,-4-1-224,5 2-361,-17 10-6206,26-6 4138,-23 10 629,14-4 2339,-23 13 0,-2-6 0,-4 6 0</inkml:trace>
  <inkml:trace contextRef="#ctx0" brushRef="#br1" timeOffset="859122">13998 18133 18506,'26'52'-1405,"1"-1"1,0 1 0,3 14-1,-15-18 1,-18-40 0,-26-20-1</inkml:trace>
  <inkml:trace contextRef="#ctx0" brushRef="#br1" timeOffset="859300">13822 18006 19946,'10'-42'-9831,"-6"16"5810,16 12 4021,-11 14 0,1 0 0,-2 0 0</inkml:trace>
  <inkml:trace contextRef="#ctx0" brushRef="#br1" timeOffset="859569">14012 17978 16528,'42'35'2488,"1"0"1,-14-8-1,5 1-3770,14 5 0,12 7 1,0-1-1,-15-10-8549,3 0 8872,8 7 0,9 6 0,-33-23 0,-56-42 0,-15-14 0</inkml:trace>
  <inkml:trace contextRef="#ctx0" brushRef="#br1" timeOffset="859841">14313 18048 20935,'-12'37'-158,"1"0"1,7 24 0,5 9-1,0-6-2091,-3-13 1,3 0-990,5 16 0,4 4 0,1-34 2175,-2-43 0,8 11 0,-16-17 0</inkml:trace>
  <inkml:trace contextRef="#ctx0" brushRef="#br1" timeOffset="860218">14429 17758 21924,'21'8'-3058,"0"-1"3058,-7-7 0,-4 0 0,-7 0 0</inkml:trace>
  <inkml:trace contextRef="#ctx0" brushRef="#br1" timeOffset="860362">14548 17940 20665,'4'41'-9175,"0"-19"5308,-11-1 3867,-1-20 0,-11-1 0,1 0 0</inkml:trace>
  <inkml:trace contextRef="#ctx0" brushRef="#br1" timeOffset="861154">12891 18139 13919,'0'-18'-82,"6"-1"3137,7 9-1041,0 0-3263,19 13-6061,-23 11 6313,1 2 1,-11-1-1,-9-10 1</inkml:trace>
  <inkml:trace contextRef="#ctx0" brushRef="#br1" timeOffset="864037">12822 19536 11940,'43'32'6656,"13"-40"-6881,-18-10 1,-1-6 89,-7 2 0,-6-5-2965,-8-26 0,-9 0 3100,-4 19 1019,-7-10 0,-6 8-749,-5 32 859,-10 8-139,13 39-855,7-9 0,4 5 104,6 7 1,5 5 0,-2-2-240,-1 1 0,2-1 30,-1-5 0,2 3 0,2-1-3307,8 9 0,3 0 0,-7-13 2418,-7-12 1,16 26 0,-4-18 0,-30-72 0</inkml:trace>
  <inkml:trace contextRef="#ctx0" brushRef="#br1" timeOffset="864355">13076 19452 18866,'26'-29'989,"15"35"1,6 11-450,10 0-151,-23 10 1,1 9 0,-11 2-255,-14 4 0,-16 0-4992,-33 6 0,-14-10 4857,18-24 0,-3-6 0,-19-2 0,5-12 0,13-35 0</inkml:trace>
  <inkml:trace contextRef="#ctx0" brushRef="#br1" timeOffset="865105">13321 19429 12840,'21'-3'5037,"2"-1"-4767,-13 4 1439,25 15-180,3 15-1169,4 18-2441,-24-16 0,-4 1 2171,-2 10-550,-8-6 1,-2-3 459,-2-10 90,1 18-450,-8-33 90,1-33 91,-2-14 1457,20-15 0,14-4-963,8 13 0,6 5-270,-5 5 0,2 7-45,0 13 0,-3 13 2973,3 38-2793,-5-16-989,11-58 359,-16 22 360,-21-22 0,-6-1 90,-3 16-90,-35-19 900,-7 56-496,19 16 1,7 11-1061,6 14 0,17 3 1092,18-17 0,11-2 0,1-5-213,2 0 1,4-14 511,10-21 1,7-12 0,-13-9-4722,-21-8 0,-6-5 4547,11 3 1,-10 0-464,-37-12 1,-14 7 0,-2 15 0,0 1 0,1 0 0</inkml:trace>
  <inkml:trace contextRef="#ctx0" brushRef="#br1" timeOffset="865345">13578 19310 13829,'23'-59'6836,"-1"10"-6836,3 15 0,7-5 0,-4 6 0,11-11 0,1 5 0</inkml:trace>
  <inkml:trace contextRef="#ctx0" brushRef="#br1" timeOffset="865818">14197 19124 13379,'25'0'4318,"7"0"-2429,-1-43-1575,-47 11 1,-6-1-3459,15-15 6027,-28 50 0,-2 18-2402,23 15 0,8 10-398,-1 1 0,3 5 0,4 1 7,8 7 0,6 2 0,0-4-90,-3 1 0,2-2-60,5-6 0,4 1 0,2-7-1200,6-8 1,0-8-7520,10-1 8779,-42-71 0,-15 3 0,-14-4 0,1 1 0</inkml:trace>
  <inkml:trace contextRef="#ctx0" brushRef="#br1" timeOffset="866096">14018 19375 12120,'-10'19'9830,"11"-16"-9123,27 11 0,17-4-2746,-1-19 0,6-11 0,-3 5-974,2 10 0,-2-1 1348,19-19 1,-16 3 1664,-43 20 0,-5 0 0,-1 2 0</inkml:trace>
  <inkml:trace contextRef="#ctx0" brushRef="#br1" timeOffset="866303">14494 19315 23544,'20'54'134,"-1"1"1,0-1 0,-8-13 0,0 1-2624,10 12 1,4 6 0,-11-16-31,-16-24 2519,-16-45 0,-5-16 0,-7-8 0,4 5 0,0 0 0</inkml:trace>
  <inkml:trace contextRef="#ctx0" brushRef="#br1" timeOffset="866486">14364 19174 18956,'26'-4'-4916,"9"14"1,-2 2 2877,-13-5 0,33 19 0,-52-26 0</inkml:trace>
  <inkml:trace contextRef="#ctx0" brushRef="#br1" timeOffset="866735">14627 19228 14998,'31'43'1421,"-1"-1"0,0 0 1,0-3-1,0-2 0,-1-3-1421,9 5 0,0-5-2743,4-1 0,-4-6-4094,-12-10 3869,7-8 2968,-31-26 0,-2-6 0,0-3 0</inkml:trace>
  <inkml:trace contextRef="#ctx0" brushRef="#br1" timeOffset="866869">15024 19364 20215,'-34'55'-2458,"-1"0"0,0 0 1,16-28-1,-1 0 2333,-6 13 0,-4 11 1,1-3-1,6-16 1,3-17-1,-9 5 1</inkml:trace>
  <inkml:trace contextRef="#ctx0" brushRef="#br1" timeOffset="868421">4205 9445 11580,'25'10'720,"-4"-2"-630,-8-8 180,-3-9-90,5 6 0,-4-14-90,3 15-1,-5-12 1,1 13-90,-1-9 0,5 4 0,-3-3 0,4 1 0,-4 1 0,2 2 0,8-5 0,-5 3 0,7-2 0,-5 3 90,9 0-90,4 1 0,8 0 0,-8 3 0,3 2 0,-6 0 0,-3 0 0,-3 0 0,-9 0 0,0 0 0,9 0 0,-7 0 180,15 0 0,-16 0 90,21 0-180,-16 0-90,11 9 180,-7-7-180,2 13 90,7-14 0,-8 5 0,-2-6 0,-7 0 0,7 0 0,-6-9-1,14 7-89,-13-17 0,21 9 0,-18-8 90,19 4-90,-19 7 0,13 2 0,-6 2 0,1 3 0,6-3-179,-8 2-361,6-2 90,-10 0-269,-5-1-91,-6 1 270,-5 1 270,0 1 91,-3 0-181,-1 1-180,-2 0-1079,2 0 1619,0 0 0,-1 0 0,0 0 0</inkml:trace>
  <inkml:trace contextRef="#ctx0" brushRef="#br1" timeOffset="869495">4305 8293 13559,'15'1'1619,"-2"0"-1169,-10-1 0,0 0 269,0 0-359,1 0 90,-2 0-90,1-6-90,-2 4-1,0-4-179,0 2-90,-1-3 0,1-4 0,-1 0 0,0-1-90,0 0 0,0-10 1,-9 5-1,7-8-90,-14 8-90,14-2-270,-25-16 540,15 13-90,-15-11 0,13 19 90,2 2-180,-5 1 90,3 5 90,-4 10 0,8-2 90,1 21 270,4 3-270,0 21 0,0-3 0,2 5 90,2-11 0,0-2 0,1 1-557,0 10 377,0-10 0,0-2 90,0 0-90,0-3 0,9-1 0,1 17 90,10-19-180,-2 16-180,-3-29-719,5 2 179,-11-12 107,4-1-4783,-7-16 2787,-3-3 1980,0-15 719,-16 6 0,-3-8 0,-13 4 0</inkml:trace>
  <inkml:trace contextRef="#ctx0" brushRef="#br1" timeOffset="869696">3905 8429 15268,'28'9'1619,"9"-11"-1439,-16 0-180,35-31 90,-23 21-360,-1-6 1,1-2-361,9-1-1349,7-2 720,-13 7-270,-8 6-2699,-1 4 3508,-11 3 720,6-1 0,-14 1 0,-1 0 0</inkml:trace>
  <inkml:trace contextRef="#ctx0" brushRef="#br1" timeOffset="870028">4428 8243 11850,'6'29'2519,"3"3"-2069,-4-17-1,8 11-269,-5-10 90,5 5 0,1 0 0,-3-5 90,2 5 719,-1 0-899,-4 1-90,1 4 0,-5-7 269,-4 0-269,0-8 90,0 0-270,-9-5 90,0-3 90,-3-11-360,5-3-89,7-11-721,0-1 361,0 3-1530,7-7 1709,3 6-629,5-3 449,-5 5-3147,13-7 2967,-16 14 360,14-8 540,-15 12 0,1-3 0,0 0 0</inkml:trace>
  <inkml:trace contextRef="#ctx0" brushRef="#br1" timeOffset="870663">3839 8442 9691,'-15'0'8096,"3"0"-7736,41 15-180,-16-12 449,24 12-539,-12-15 0,-8-10 0,8 7-90,-3-26 0,-5 15 0,6-17 0,-8 7 0,0-3 0,5-17-206,-6 10 206,2-13 0,-7 17 0,-3 0 0,0-14 0,-4 18-90,0-13 90,-2 27-90,0 0-90,-8 8 270,1 14-180,-2 4 386,4 15-296,5-6 270,0 23-90,0-17 90,8 30-90,-6-26-45,10 6 0,0 2-46,-8 3-89,10 0 0,1 0-513,-7 0 558,3-9 0,2 2-150,-4-3 1,-1-1 149,2 6 0,-1 0-45,5 20 0,-8-24 0,-2-4-180,-3-11-360,1 17-1079,-2-30-1079,0 0-630,-7-6 2029,-1 0-1939,-1-11 2650,-5-5 588,5-7 0,-4-2 0,1 5 0</inkml:trace>
  <inkml:trace contextRef="#ctx0" brushRef="#br1" timeOffset="871079">4094 8283 16797,'0'-14'990,"0"-1"-990,0 11 90,8-4-90,-6 1 0,14-1 0,-2-3 90,10 1-90,5-4 0,-4 6 0,8 1 0,-2 6 0,7-1 90,-8 2 180,-3 0 89,-2 11-89,-2-1 720,6 21-631,-12-14 1,-4 8-90,-10-11 270,-2 2-270,0 11 179,-12 5-179,9 2 270,-26 9-450,9-9 0,-11 1 0,2-5-90,7-11 90,-2-2-90,-23 7-180,16-11 0,-31 6-90,37-15-1439,-12-1 899,25-3-1618,2-8-1170,6-1-180,14-10 2159,5-2 180,7 3 1439,11-8 0,-11 11 0,10-4 0</inkml:trace>
  <inkml:trace contextRef="#ctx0" brushRef="#br1" timeOffset="871596">4561 8288 6993,'-19'-25'1259,"8"2"-629,-5 8 1349,9-2-1709,-1-2 179,3 5 721,5 4-451,7 7 1,2 2 89,8 11 451,12 15-811,-9-2 811,14 16-990,-17-11 359,4 9-359,-6-7 90,-3-1-180,-4 2-90,-4-7 0,0 8 180,-3 2-181,-1-9-3391,0 21 3392,-9-24-90,6 7 90,-13-18-90,5-1 0,2-5 0,-10-2 0,10-2 0,-8-1 3302,-3-22-3302,9 17 0,-5-37 90,13 29-90,9-32-90,-4 23 180,17-21-90,5 12 0,1-1-90,18-10 90,-9 5-90,8-8-946,-10 10 227,-6 7 269,-5 8-269,-8 6-271,3-1-1438,-7 8-91,-4 2 1080,2 2 90,-5 3 90,2 0 359,-1 8 1181,0-6 1,2 17 0,-1-5-1</inkml:trace>
  <inkml:trace contextRef="#ctx0" brushRef="#br1" timeOffset="871997">4945 8371 10321,'6'20'1349,"0"-2"1,-3-10 89,4 3-810,-1-6-89,2 1 270,6-5-810,-5-11 90,10-3-90,-10 0-90,6-28 90,-9 24 0,2-25-270,-7 13 270,0-2 0,-10-4 360,0 11-270,-9 2 89,2 16 361,-1-1-180,3 18 0,2 7 449,-2 18 361,6-2-1081,0 6 1,2 4 180,3-8 0,1 0-225,4 11 0,2 0 0,1-10 0,3-5 135,12 4 0,12-4-180,-12-19 90,20 0-90,-20-11 0,7-2 0,7-17 0,-14 13-900,15-22 91,-19 7-1800,-1-7 810,-7 0-90,-5 5-3777,-15-11 4406,9 10 1260,-22-13 0,13 15 0,-11-1 0</inkml:trace>
  <inkml:trace contextRef="#ctx0" brushRef="#br1" timeOffset="872195">4818 8185 15358,'-11'-16'1260,"11"0"-1081,2 6-179,31-16 0,-20 8 0,20-14-90,-16 13-719,1-2-1,7-8-1888,-7 8 1708,13-16-1618,-15 16 1349,4-1 269,-11 12 990,-3 5 0,0 2 0,1 0 0</inkml:trace>
  <inkml:trace contextRef="#ctx0" brushRef="#br1" timeOffset="872695">5558 8120 11850,'18'2'2249,"-1"-10"-1979,-13 6-180,3-12-90,-4 13 0,1-12 0,-1 1-90,-1-9 0,0-7 0,-2 4-90,0 1 90,-9-6 90,-1 12 0,-12-14 0,5 19 180,-16-6-90,15 12 0,-10-1 450,11 7-271,3 14 541,-1 16-360,6 3 1079,3 25-1169,4-7 44,5-7 1,1 1-135,-2 18-225,11-9 0,1-2-45,-2-7 0,4-4 0,2-1 0,0-7-672,9 16 672,-12-25 0,3 2-90,-8-12-810,2 1 271,-3-5-2699,0-2 89,-4-5 404,-3-14 2835,-12-6 0,-8-18 0,-12-3 0</inkml:trace>
  <inkml:trace contextRef="#ctx0" brushRef="#br1" timeOffset="872895">5256 8240 14819,'18'19'4317,"19"-4"-4227,-2-15-1077,8 0 987,-7-9 318,-9 6-318,0-15-360,24 5-359,-19-8-541,17 8-3417,-11-6 3058,-15 16-1366,16-7 1995,-22 10 990,1 0 0,-5 0 0,-1 0 0</inkml:trace>
  <inkml:trace contextRef="#ctx0" brushRef="#br1" timeOffset="873113">5839 8172 14369,'4'20'5397,"2"17"-4948,-3-25-89,4 19 270,0-5-540,4 7 90,2 11-180,-2-6 0,2 7 0,-3-12-360,1 6 90,-3-13-719,-2-7 269,-4-8-7016,0-5 3599,-1-11 4137,-20-23 0,6-1 0,-18-14 0</inkml:trace>
  <inkml:trace contextRef="#ctx0" brushRef="#br1" timeOffset="873289">5751 7962 15718,'26'-13'540,"-3"1"-540,-13 9-630,2 0-90,4-2-269,-4 3-1799,7-1 1079,-10 3-1170,2 0 2879,-3 0 0,-4 18 0,0 4 0</inkml:trace>
  <inkml:trace contextRef="#ctx0" brushRef="#br1" timeOffset="873528">6035 8145 11850,'20'25'6117,"0"-1"-5308,1 1-179,-3-6-270,0 0-90,-4-4-91,9 6-89,5 6-90,10 9 0,-6-5 0,-2-2 0,7 9-90,-13-14-629,16 18-1080,-25-24-810,8 8 990,-14-15-5397,1 1 7016,-10-20 0,1 6 0,-1-8 0</inkml:trace>
  <inkml:trace contextRef="#ctx0" brushRef="#br1" timeOffset="873728">6359 8236 22464,'-27'18'1080,"5"4"-1080,4-3-90,5 5-540,-3-2 90,-8 14-1079,-4 6 270,-1 1-4678,-6 12 3689,5-11 539,13-15 0,0-1-519,-8 15 2318,5-5 0,9-15 0,-1 0 0</inkml:trace>
  <inkml:trace contextRef="#ctx0" brushRef="#br1" timeOffset="882273">19256 8530 11041,'-27'18'-540,"5"-5"0,5-9 1</inkml:trace>
  <inkml:trace contextRef="#ctx0" brushRef="#br1" timeOffset="883383">19254 8783 6004,'0'-14'0</inkml:trace>
  <inkml:trace contextRef="#ctx0" brushRef="#br1" timeOffset="896255">13080 11135 9422,'8'34'3598,"38"-8"-3598,-10-15-45,10-24 0,-3-9 404,-17 2 181,7 21-270,-44 64-135,5-24 0,-1 4-90,2 13 0,4 0-90,6-6 0,2-2-3598,-1-1 0,3-9 3643,10-17 0,-8-27 0,-10-53 0</inkml:trace>
  <inkml:trace contextRef="#ctx0" brushRef="#br1" timeOffset="896567">13223 11088 11940,'52'0'839,"0"-1"1,-16 3 0,-1 4-616,12 6 1,-10 7-135,-25 19-180,-29 6-899,-11-21 0,-3-4-271,-3-1 361,-9 2-1080,31-15 1979,7-4 0,13-10 0,4-4 0</inkml:trace>
  <inkml:trace contextRef="#ctx0" brushRef="#br1" timeOffset="897055">13519 11118 10681,'18'-2'2518,"-3"1"-1978,-6 11-90,-2 1-90,2 2 719,0 13-719,0-6 270,1 18-361,-4-11-179,-1 0 90,-3-8-180,0 6 0,-2-8 0,1 9 0,-1-14-899,0 4-1170,-7-12 1709,0-10-270,-4-8 361,2 0-541,5-18 630,1 13-180,3-20 270,9 14 90,-6 3 0,21-4 0,-20 11 0,18-7 0,-20 12 90,20-1 180,-14 5-90,11-2 0,-13 8 90,0 0-90,-3 0 449,2 0-449,-2 0 180,3 7-180,-3-6 0,1 6-90,-1-2 0,-1-4 0,0 4 90,-1-1-90,0 0-90,1 5 0,-1-2 0,2 8 0,0-3 0,1 9-180,-1-7-900,2 8 541,-2-11-901,1 6 271,-3-12 1169,0 1 0,-1-13 0,0-4 0</inkml:trace>
  <inkml:trace contextRef="#ctx0" brushRef="#br1" timeOffset="897262">13653 10909 13649,'30'-1'-3238,"-1"0"90,-23 1 2518,5 0 630,-5 0 0,-1 0 0,-1 0 0</inkml:trace>
  <inkml:trace contextRef="#ctx0" brushRef="#br1" timeOffset="897697">13839 11102 9871,'11'35'3958,"-3"-11"-3508,-1 1-90,-4-13-1,1-1-179,4 10-90,0-5-90,1 2-1619,-3-10 900,-3-16-811,-2-10 631,13-12 809,-6 3 0,7 6 90,-4 8 270,-3 5 0,2 3 899,1 1-809,-5 4 989,2 21-1079,0 12-180,-1 0 0,2 4-90,-1-21-270,1 2 90,0-6-1439,2-1 989,-6-8-179,3 1-270,-5-4-720,0-12 1169,2-3 270,-1-8 360,4-22 0,-3 20 0,2-18 0</inkml:trace>
  <inkml:trace contextRef="#ctx0" brushRef="#br1" timeOffset="897898">14155 11017 8342,'25'-12'6297,"-13"13"-6207,6 20 0,-16 5-1,4 37-178,2-10 89,1 11-450,-1-29 0,2-2-719,2 4 539,4 3-5370,-4-16 2582,-8-20 2850,1-8 1,-14-9 0,-3-11 0</inkml:trace>
  <inkml:trace contextRef="#ctx0" brushRef="#br1" timeOffset="898031">14037 11060 12840,'37'10'449,"-12"-1"-1168,8-3-1890,10-5-359,-18-3 2968,9-6 0,0-5 0,-11-8 0,18-8 0</inkml:trace>
  <inkml:trace contextRef="#ctx0" brushRef="#br1" timeOffset="901483">15442 19369 15358,'-16'-9'7556,"10"-10"-8995,16-8 899,-1 4-1619,3-12 990,-8 24-1889,0-2 3058,-1 7 0,-3 3 0,0 3 0</inkml:trace>
  <inkml:trace contextRef="#ctx0" brushRef="#br1" timeOffset="901680">15374 19590 16707,'23'18'3598,"-11"-5"-4857,27-10-6656,-10-18 7915,-4 11 0,-2-11 0,-16 15 0</inkml:trace>
  <inkml:trace contextRef="#ctx0" brushRef="#br1" timeOffset="902562">16149 19517 9062,'0'-14'2428,"0"3"-1888,9 9 1079,-7 0 450,11-1-630,-11 2-359,6-1-181,-5 2-449,4 0-90,0-9-450,0-21 0,-1-11 0,-2-11-90,-14-5 270,-19-1-180,-9 6 90,1 15-90,6 20 180,2 62 0,9-19-90,0 23 0,2 4 0,7-6-539,0 1 0,2 0 628,2 0 181,-1 12-772,6 4 502,1-26-273,1 21 273,11-35-2509,-2-1 2599,12-11 699,4-7-699,22-34-180,-15 13 135,-6-8 0,-3-1-45,-7 4 338,19-27-158,-19 27-90,9-11 383,-16 25-113,1 5 3302,-3 13-2853,13 16-539,-6 0 0,9 9 0,-7-14 0,1 2-180,10 6-90,4 0 0,0-2 0,7-2-180,-7-13-630,6 0-6026,20-7 4227,-27-13-2068,17-5 4677,-36-8 0,6-10 0,-6 0 0</inkml:trace>
  <inkml:trace contextRef="#ctx0" brushRef="#br1" timeOffset="943564">16915 19305 14908,'17'17'1350,"-4"1"-1170,-7-2-180,-4 6 90,3-6-90,-5 5 0,0-2 0,0 0-90,0 10-270,0-8-2069,-7 21-269,5-23 1259,-13 13-1,14-19 361,-11 0 359,11-4 720,-4-3 0,1 0 0,-1-1 0</inkml:trace>
  <inkml:trace contextRef="#ctx0" brushRef="#br1" timeOffset="944995">17760 18885 17787,'0'20'989,"0"-1"-809,-6-6 90,4 2-180,-4 1 180,3 9-180,2-11 90,-2 13-180,3-14 90,0 5 90,0 8-91,0-10-89,-2 19 90,2-16 0,-2 12 90,1-11 0,0 5 0,-1-7-90,2 1-90,-2 7 0,2-6 90,-2 16 0,2-14-90,-1 27 0,1-23 0,0 15 0,-1-19 90,0-2-90,0 8 0,-1-1 90,1-1-90,-2 2 0,0-16 0,1 2 0,1-9 0,0-3 0,0 1-360,-1-3 270,2-6 0,0-9-90,0-1 90,0-18 0,0 15 0,0-12 0,0 2 0,9-2 90,-7-11 0,16 11-179,-10-11 89,9 22 90,-6-9 0,4 11 0,-6 5 0,9-12 0,-8 13 0,10-8 0,-7 10 90,6 0-180,-4 2 90,-1 4 0,7-1 90,-8 4-90,15-3-90,-4 4 90,-3-1 90,2 1-90,4 9 90,-13 2 179,17 7-179,-16 3 90,-1-6-90,-2 1-90,-6-3 180,1 22-90,-4-13 90,1 25 0,-13-27-90,-1 22 90,-13-21-90,3 13 89,-3-16-89,-7 5-90,4-6 0,-21 8-90,17-12-449,-33 0 179,31-8-1529,-27-2-1709,34-14 1259,-12-1-1978,13-13 2608,2 5 1709,7-1 0,8 4 0,1-2 0</inkml:trace>
  <inkml:trace contextRef="#ctx0" brushRef="#br1" timeOffset="958827">18620 19431 11940,'-18'15'630,"-1"2"-540,18 1 90,-4 1 0,1-4-180,1 10 0,-3-5 0,0 8-180,2-8-90,-1 1-900,0 1 361,-3 7-180,1-6 89,-2 4 1,2-11 89,2-2 810,-1-2 0,2-3 0,-1-2 0</inkml:trace>
  <inkml:trace contextRef="#ctx0" brushRef="#br1" timeOffset="959828">19333 19125 11131,'14'11'629,"-1"-2"-359,-11-9-90,0 0 270,0 0-450,-1-10 0,-1 0 0,-8-12 0,5 5 0,-5-1 0,-1 5 0,7 0 0,-12-2 0,7 3 0,1 0 0,-4 4 0,6 3 0,-5 0 90,-5 1 0,4 1 180,-10 1-270,6 1 89,0 1 1,0 11-90,6 4 90,-5 25-90,8-12 90,-2 12-90,3-2-90,2-8 180,-2 21-90,2-21 90,0 9 0,1-2-90,0-1 0,1 8 0,0-13 0,9-6-90,-6-11 90,13 2 0,-6-5 0,9 1 0,-3-6 0,11-2 0,-12-2 0,9-1 0,-10-1 0,-1-10 0,6-4-90,-6-6 0,5-3 90,-7 3-180,4-19 91,-1-9 44,-6 14 0,0 0-334,2-24 379,-2 0-45,-6 17 0,0 0 45,0-11 0,-1 0 0,-1 2 0,0 3-727,-4 1 1,0 0 726,2 1 0,-2 10 0,-1 3 90,-2 0 0,5 2-1,-10-8 91,6 1-90,-5 3 593,2-4-594,2 23 1601,1-5-1420,3 15 90,2 1 989,0 3-1079,0 9 0,1 4 539,-1 33-539,1-15-45,-2 9 0,3 0-135,9-1-1,-5 2 1,0 0-90,7 4-513,3 5 0,1 2 603,-3 3-90,3-11 0,2 1-45,-3-10 0,-2-1-135,11 16-315,0-2 1,2-1-406,1-3 360,-6-11 1,0-2-1890,1-4 1080,9 2-90,-8-9-1350,15 3 1980,-15-15 809,6-1 0,-4-5 0,0-1 0</inkml:trace>
  <inkml:trace contextRef="#ctx0" brushRef="#br1" timeOffset="961897">16587 13516 15448,'-20'-6'360,"3"1"-270,13-2-90,1 3 0,-3-4 0,4 3 0,-4 4 0,6-2 0,0 0 0,0 1 0,-3 0 90,2 1-90,-2-2 0,3 2 0,0-2 0,0 0 0,0-1 0,0 0 0,0-4 0,0 3 0,0-4 0,0 5 0,0-1 0,0 2-7016,0 1 4407,-2 1 2609,-1 1 0,-2 0 0,-1 0 0</inkml:trace>
  <inkml:trace contextRef="#ctx0" brushRef="#br1" timeOffset="977426">19907 19220 10501,'-9'24'899,"7"1"-269,-7-6-450,9 6 0,0-10-180,0 4 90,0-4 0,0-1 0,0 18-90,0-12 0,0 13-180,0-16-810,-4 0-809,2 13 900,-6-12-900,6 14 1799,-2-19 0,0 3 0,2-5 0</inkml:trace>
  <inkml:trace contextRef="#ctx0" brushRef="#br1" timeOffset="978281">20073 18214 13829,'-10'30'990,"2"4"-721,8-15 901,9 19-900,-7-18 179,14 21-359,-15-19 180,6 7-180,-2 6-90,-3-7 90,7 11 90,-6 5-180,2 9 45,-3-19 0,-1 1-45,1 22 0,-1-20 0,0-1-731,1 27 731,-1 0 90,0-5-90,-1-17 0,0-2 0,0-6 0,0 1 0,0 7-45,3-4 0,0-2 45,-1-6 199,11 13-379,-12-17-90,5-4-899,-2-6 1348,-3-19-179,2-28 0,-3 3-90,0-35-89,0 28 179,4-4 0,0 0 532,-2-1-532,8-2 0,2 1 90,-2 7-90,11-13 0,-11 29 360,2 2-181,-6 11 181,2 0-90,-4 5 90,1 1 90,1 0-181,8 8-89,-4 2 270,12 8 0,-11-8-270,9 15 0,-8-15-90,4 15 359,8 14-269,-11-16 90,16 32-180,-17-28 90,5 8-180,1 0 90,-4-8-90,6 7 0,-5-11-90,0-2 90,9 7-360,2-2 0,0-1-2428,6-2 1349,-9-12-90,0-2 0,-4-6-360,-6-2-1440,-1-1 3329,11-12 0,-9-1 0,9-12 0</inkml:trace>
  <inkml:trace contextRef="#ctx0" brushRef="#br1" timeOffset="986544">14881 16338 30835,'0'17'-5756,"0"-3"3628,0-9 1153,0-3 337,0 0 212,0-1 122,0 0 76,0 0-1458,0 1 1686,0 1 0,0-1 0,0 1 0,0-1 0,0-1 90,0 0-90,0 1 0,0-1-90,0 1 180,0 1-90,0-2 0,0 2 0,0-2 0,0 0 0,0 1-90,0 4-3149,0-1 1800,0 5-3598,0-4 4138,0 4 1278,0-5 1,-9 0 0,-3-3 0</inkml:trace>
  <inkml:trace contextRef="#ctx0" brushRef="#br1" timeOffset="988903">16123 16382 21731,'-28'-1'0</inkml:trace>
  <inkml:trace contextRef="#ctx0" brushRef="#br1" timeOffset="992545">16808 13828 30835,'1'23'-5194,"0"-4"2894,-1-5 1318,0-6 393,0-1 196,0-3 113,0 1 69,5-1-901,-4 0 600,5-1 1296,-6-1-784,0-1 0,0 1 0,0 0 0,2 0 370,-1 1-1326,1-1 1885,0 0-1928,-2-1 537,2 1 226,-2-1 236,0 1 0,0-1-369,0 1 841,0 0-918,0-1 903,0 2-85,0 0-227,0 0-325,0 1-1888,0-1 2068,0 0 0,0-1 0,0-1 0</inkml:trace>
  <inkml:trace contextRef="#ctx0" brushRef="#br1" timeOffset="994683">17258 13793 31555,'14'11'-5197,"-1"-4"4188,-13-3-1058,2-4 2346,-2 2-1737,1-1 597,1 0 1038,-1 1-2004,-1-1 792,1 1-97,0-1 644,0 1-333,1 1 732,-1-1 444,3 3-1123,-2-3 888,1 3 309,0-3 406,-2 2-821,1-2 88,-1 0 249,1 0-895,-1-1 953,0 3-775,-1-3 651,0 3-534,0-2 1026,0 1-705,0-2 433,0 1 111,0 0-652,0-1 695,0 1-659,0-1 0,0 1 0,0 0 0,0-1 0,0 1 0,0-1 0</inkml:trace>
  <inkml:trace contextRef="#ctx0" brushRef="#br1" timeOffset="1.01331E6">20892 19349 26607,'2'-15'-2562,"-1"3"2109,-1 11-929,0 29 643,0-13 186,-6 34 449,4-26-90,-4 7-992,0-9 1275,5 0-913,-9 10 985,5-11-365,-2 9-96,2-16-1126,1-1 617,1 1-1383,-1-1 2176,2-2 0,1-5 0,1-4 0</inkml:trace>
  <inkml:trace contextRef="#ctx0" brushRef="#br1" timeOffset="1.01418E6">21155 19065 29396,'14'5'-1152,"0"3"-657,-12-7 1332,2 4-1065,-1-3 1156,1-1 1168,2 4-1157,9-2-47,-4 1 439,9-1 807,-10-3-51,3 0 801,9 0-145,-8 0-1105,16-9 1555,-16 7-1159,19-19 402,-17 18-1032,11-16-90,-5 5 0,-8 0 0,9-9 0,-13 9 0,5-19-904,-9 13-384,2-29-368,-6 28-30,-1-29-286,-1 30 579,-10-16-573,0 17 344,-1 1 534,-2 4 683,12 7 38,-12 1 1390,1 0-87,-2 3 504,-7 1 519,10 2 408,-14 8 342,11 2-704,-8 0-97,4 13-1908,1-8 0,-5 16 0,7-10 0,1 0 0,5-4 0,-2 6-169,1-3-1064,0 5 800,2-7-194,1 1 238,-3 15-107,4-12 133,-4 11-37,6 8-178,1-18-83,1 19 85,2-24-126,0 0 147,0 8 35,9-6-417,0 13-117,2-13 544,3 4-128,-2-2-25,3-6 814,1 3-283,-5-8 368,2-1 749,7 2 170,6-4 313,0 0 119,15-6 420,-4-10-42,3 6-127,11-17-1594,-19 3-244,1-2 0,1-3 0,1-8 0,-2 6 0,-1 0 0,-3 2 0,-2-1 0,-1 1-127,-5 3-5908,14-16 3610,-29 25 2006,1-12 1,-7 11 0,0-6 0</inkml:trace>
  <inkml:trace contextRef="#ctx0" brushRef="#br1" timeOffset="1.04866E6">21912 19080 23909,'16'-7'4157,"-2"1"-2625,-11 6-2055,1 0 444,-1 0 175,-1 0 282,1 0-388,2 7-1826,-2-5 366,2 13-1349,-1-8 757,0 7-58,4 16 25,-4-8-68,4 26-290,-6-20 1883,0 6 1,-1 1-1307,-1 3 194,-4 7 0,0 0 1891,1 5 0,-15 10 0,6-23 0</inkml:trace>
  <inkml:trace contextRef="#ctx0" brushRef="#br1" timeOffset="1.04951E6">22787 18433 27507,'-17'2'2061,"3"-1"-1612,3-1-470,4 8 208,-10-6 200,7 14-498,-6-14 632,-2 16-308,4-7 21,-4 4 11,4 1 70,1-4 81,-4 6-302,-1 1 196,2 1-290,-3 4-24,6-2-300,-4 6-260,6-4 237,2-1-306,5-6-174,0 8-225,2-5 102,0 16-43,2-14 189,0 27-127,9-22-463,-7 14 633,15-18 162,-15-1 206,21 8 97,-4 0-33,9-1 535,18 4 260,-19-19 824,18 6-302,-18-14 406,0-3 28,1-1 203,23-1 356,-18-13-360,26-1-1353,-26-11-268,-1 12 0,-7-6 0,-10 16 0,-3-13-5035,2 9 3824,-6-6-2607,0 1 3441,-6 3 0,-2-2 0,0 2 1</inkml:trace>
  <inkml:trace contextRef="#ctx0" brushRef="#br1" timeOffset="1.05072E6">21426 10833 16074,'-38'-17'0</inkml:trace>
  <inkml:trace contextRef="#ctx0" brushRef="#br1" timeOffset="1.05738E6">23166 18817 24988,'19'11'-2226,"-2"-2"1726,-11-2-740,1-6 2925,-1 6-2137,1 1 373,-1 1-309,1 5-1321,-2-1 846,0 0-176,1 2 376,6 24-1041,-4-12-596,5 31 648,-6-15 391,-3 0-1691,-2 9 1719,-2-24 1567,-9 7 1,-2-11 0,-10 0 0</inkml:trace>
  <inkml:trace contextRef="#ctx0" brushRef="#br1" timeOffset="1.05949E6">24186 18315 27597,'8'-16'-1942,"-1"-2"613,-7 10-529,-8-4 123,7 2 789,-16-2 1109,15 1-928,-25-8-374,14 6 288,-17-6 557,10 5 790,-1-1 314,-23-14 18,15 11-624,-17-10 757,22 15-176,3 1 712,-7-2-814,12 6 380,-7 1-68,17 6 18,-1 1 436,3 10-1092,0 4-267,2 7-173,1 1-466,1 12-20,0 11-298,0 3-260,10 5-818,-2 9 982,3-13 536,-4-16 0,0 1 206,-2 2 1,0-1-147,9 21 133,0 2 1,0-1-225,2 2 184,-3-14 0,1-1-71,4-1-162,10 15-282,-9-24 0,1 0-331,13 22-821,-8-18 1,-1-3 780,-3-8-1799,14 14 1871,-22-26-134,1 0 1377,-7-6 1,-4-6 0,-1 1 0</inkml:trace>
  <inkml:trace contextRef="#ctx0" brushRef="#br1" timeOffset="1.05971E6">23728 18809 32767,'8'-21'-1028,"7"2"1395,10 4 294,4-3-661,-3-3 0,3-8 0,2-2 0,7-9 0,-1-3 0,0 0-2589,-4 0 1005,-2 1 0,-1 0-670,-2 1 819,-7 10 0,-2 0 1158,3-16 1,-9-6 0,-6 18 0,1 1 0</inkml:trace>
  <inkml:trace contextRef="#ctx0" brushRef="#br1" timeOffset="1.06449E6">24620 18993 21930,'-15'-5'-649,"2"1"832,11 4 6478,0 0-5364,1 10-2466,0 3 259,1 8 76,0 10-762,0 1 432,0 11-184,0-7-698,0-1-1979,0 6 3009,0-15-1451,0 20-52,0-29 1440,0 8 359,0-15 720,0 1 0,0-8 0,0-2 0</inkml:trace>
  <inkml:trace contextRef="#ctx0" brushRef="#br1" timeOffset="1.06503E6">24668 18849 27777,'14'-11'1383,"5"0"-453,-11-11-3289,8-2 1706,-7 2-154,1-1 297,1-2 6,-2 5-169,10-21-311,-9 20 54,8-15 1451,-10 21-619,3-7 335,-4 7-105,0 0 758,1 1-230,-4 10 853,0-2-791,-2 6 255,0 0-218,0 9-1977,0 4 217,1-1-354,0 12 369,1-11-842,-1 13 205,4 15-297,-3-14 102,3 17 1938,-3-19-100,1 11 126,0-8-270,4 20 306,-2-19-594,14 26-166,-7-29 139,9 13 21,-9-22 265,-1-2-311,0-4-40,10 1 993,-10-7-1493,11 1 1715,-11-16-1046,-2-1 934,-3-14-798,-5 6 226,-2-1 0,-1-1 0,0-1 1</inkml:trace>
  <inkml:trace contextRef="#ctx0" brushRef="#br1" timeOffset="1.06526E6">24696 18249 26158,'-10'-22'-7978,"3"6"5251,6 6 2367,1 4 666,0-1-191,0-6-98,8-1 979,-6-1-3057,13-4 3502,-8 6-1948,6-3 778,-7 6-598,1 0 435,-6-3 1,2 4 0,-3-7 0</inkml:trace>
  <inkml:trace contextRef="#ctx0" brushRef="#br1" timeOffset="1.08578E6">25446 19053 31195,'-20'20'-414,"5"-3"240,9 4-1836,5-4 231,-9 12 1043,5-6-274,0 8-113,-2-11-608,4 1-2366,-5 10 1849,3-12-400,-1 11 1801,3-19 789,1 0 1,1-4-1,0-2 1</inkml:trace>
  <inkml:trace contextRef="#ctx0" brushRef="#br1" timeOffset="1.08794E6">25749 18541 24718,'18'-8'3817,"-5"2"-2946,-8 6-1661,-3 0 532,1 0-3,1-6-413,-1 4 1203,1-5-833,1 2-353,0 4 567,0-8-446,0 8 1068,-4-4-1501,1 4 1883,0-2-1917,0 2 1654,0-2-965,0 1-345,1 0 1382,-1 1-323,0 0 1282,0 1-1979,-1-6-489,-1 1-482,0-5-65,0 3-127,6-3 774,-4 4-1160,4-3 832,-6 5-582,0-1 1326,0 4 45,0-2 225,0 2 90,0 0-1186,0-4 682,0 2-791,0-5 1205,0 4 0,0-4 0,0 4 0,0-1 0,0 2 0,-6-6-287,0 3 342,-5-6-94,5 6-32,-2-2 253,4 1-531,-4 3 869,2-2-273,-3 0 698,4 3-205,-6-2 157,7 4 430,-3-1-51,5 2 670,-1 0-780,2 0 273,-1 0-230,-1 7-1052,0-5 1136,-1 5-1174,1-7 378,0 5-770,-1-4 862,2 5-1365,-2-5 1292,1 4-136,0-2-643,-1 2 371,0-1-308,0 1 394,0 0-824,-1-1 1639,1 0-1257,0-2 1097,2 1-829,-3 0 601,2-1-275,-2 2 64,3-2-219,-1 0 51,1 0-118,-1 0-421,2 0 590,-3 2-846,0 1 384,-1 2-417,0-2 347,2 1-512,0-3 446,1 2-555,0-2 469,-2 4 320,2-4 68,-4 3 118,4-2-450,-3 4 433,2-2-505,-2 5 713,1 0-635,-1 0 151,0 3-581,2-2-2,-1 0 299,2-1-188,0-3 500,-1 7-182,0-4 149,0 4 48,0-4-69,1-2 240,-1 7-261,2-8 179,0 5-179,1-5-143,0 0-121,0 2 41,0-3 22,0 2-125,0-4 245,0 2-57,0-3 181,0-1 182,0 2 0,5 3-308,-3-2-243,7 5 403,-8-6-76,6 6-108,-5-6-283,4 4 310,-2-3-144,-1 0 287,3 3 253,-2-3-213,4 5 204,-3-5-123,1 2 705,-1-2-536,-1-2 186,1 1 146,-3-1-263,2-1 182,-1 0-198,3 3 210,-2-2-212,6 2 367,-2-2 323,0-2 128,-1 1 164,-3-3 264,1 0-157,3 0 129,-3 0 61,4-9-335,-4 7 339,1-7-1331,-1 3 203,-2-1-1134,1-1 402,-1-8-936,1 9 421,1-20-331,0 15-514,1-15 1005,-2 7-221,0 1 390,-1-7-314,-1 11 535,1-12-280,-2 6 117,0-11-15,-1 11 115,0 0-12,0 11 197,0 3 50,0-1 203,0 4-233,-5 0 540,3 10 133,-8-4 1468,5 27-1544,-1-21 759,2 20-809,4-19-326,0-1 0,0 3-400,7-3-113,-5 2-1784,5 0 1770,-7-3-608,7 0 805,0 8-309,1-6 508,3 11-347,-2 0-41,5 1 488,1 5-248,-3-5-168,-2-4-10,1 5 523,-3-3-616,0 2 333,-1-2 80,-3-5-34,1 1-32,3 12 188,-3-9-67,4 17 145,-4-18 181,1 13 44,-3-12 92,1 5-240,-2-6 225,0-1 20,-1 1 65,0 7-23,0 1-47,-1 1-107,0 12-13,-7-20 825,5 12-692,-12-16 1278,13 0-1292,-13 0 1150,-5 12-305,0-11-409,-16 14 379,6-16-980,-13-2 988,8-5-1947,-1-4-217,9-2-236,-11-13 81,10 10 798,-15-28 1,21 19 0,-4-16 0</inkml:trace>
  <inkml:trace contextRef="#ctx0" brushRef="#br1" timeOffset="1.09851E6">26296 18943 24898,'-8'31'-3368,"2"-6"2036,5-3 176,0-4 219,1 2 301,0 9 117,9-5-664,-7 18-515,7-16 267,-3 7 355,-4-3 385,4-9-1345,-6 7 1226,0-16-449,0 1 614,0-9 670,0-15 0,0 9 0,0-11 1</inkml:trace>
  <inkml:trace contextRef="#ctx0" brushRef="#br1" timeOffset="1.0991E6">26566 18600 22830,'-9'26'-1634,"1"-5"638,8-11-707,9-5 1773,-7 2-1577,7-4 2556,-2 2-1039,-5 0-2102,12-1 2575,-13 0-1813,7-3 2590,-4 0-501,4-14 950,-1 10-476,2-24-1087,5-10 1234,-5 2-2125,9-24 1808,-9 30-1777,4-13 36,-6 21 180,0-1-1126,-3 11 2183,-2 2 73,1 3-141,-2 13-1015,0 12 69,-1 6 299,0 3-167,0 12-124,0-12 153,7 25-224,-5-27-354,13 15 581,-13-16 315,13 6-604,-9-9 306,13 12-127,-2 4 289,7 15-8,-7-11 508,-3-1 0,-1 0-108,-3 0-250,-1 1 1,-1 0 349,-4-8-139,-2 0 1,-1-1 171,0 0 97,-1 24-130,-11-35 816,1 9-872,-14-12 1376,6-4-986,-3-5 748,-4-7-482,4-2-1764,-17-1 851,15-12-2939,-7 9 2730,0-37 1,11 22 0,-6-23 0</inkml:trace>
  <inkml:trace contextRef="#ctx0" brushRef="#br1" timeOffset="1.09931E6">26604 17874 32274,'0'-15'-7195,"0"0"4077,0 8-735,0-4 1326,8-11 1240,-6 2-621,14-6 1361,-14 6 317,14 2 1,-14-2 0,6 1 0</inkml:trace>
  <inkml:trace contextRef="#ctx0" brushRef="#br1" timeOffset="1.1053E6">19267 8621 28946,'-16'-9'-3277,"3"7"0,13-7 0</inkml:trace>
  <inkml:trace contextRef="#ctx0" brushRef="#br1" timeOffset="1.10619E6">19339 8682 8260,'0'13'0</inkml:trace>
  <inkml:trace contextRef="#ctx0" brushRef="#br1" timeOffset="1.10984E6">19405 8744 24898,'-5'-18'-9303,"1"3"6308,4 12 2472,0 0 227,0 1 69,-6 0 1331,4 0-1606,-4 1-132,6-1-705,0 1 1421,0 0-442,0-1 225,0 0 1,-3-2 0,0 0 0</inkml:trace>
  <inkml:trace contextRef="#ctx0" brushRef="#br1" timeOffset="1.11098E6">19339 8529 22020,'0'0'0</inkml:trace>
  <inkml:trace contextRef="#ctx0" brushRef="#br1" timeOffset="1.11275E6">17591 11240 21210,'0'0'0</inkml:trace>
  <inkml:trace contextRef="#ctx0" brushRef="#br1" timeOffset="1.12771E6">12920 20466 22200,'-16'12'1253,"3"-2"-448,8-10-645,1 0 116,0 0 418,2 0 1472,1 0-1779,0-6-2115,1 1-340,8-2 1924,21-8 641,-5 3 82,8-8-192,-15 0-586,-5 4-135,0-1 1810,1 1 105,-6 7-1944,0 1-155,-3 2 459,-2 4-357,-1 8-1006,-1 5 286,0 5 60,0 0-31,0-3 212,0 7-141,0-6 269,0 14-441,7-2 1238,1 0-281,7 10-268,-2-6 39,-2-1 46,1 5-21,0-1-146,0 1-53,1 6 578,-6-15 62,-1-2 235,0-1-103,-1-6 40,2 3-193,0-4 91,0-3 143,-1-3 11,0-2 306,-4-6 466,-1-8-2680,0-1-4185,-1-11 6050,0 19 1,0-7-1,0 16 1</inkml:trace>
  <inkml:trace contextRef="#ctx0" brushRef="#br1" timeOffset="1.12811E6">13042 20313 26158,'28'-9'3144,"4"6"-3292,-14-4 1186,3 7-1378,-8 0 24,6 0 117,-5 0-19,5 0 398,-6 8-1725,7-6 1319,-6 12-1870,4-12 2452,-9 10-1910,3-5 727,-5 0 142,0 9-1433,-5-2 1477,-2 7-342,-12 5 1849,-4-1-1106,-14 6 2001,7-7-986,-7 1 236,13-12 1047,-14 4-1874,12-11 874,-2 2-2413,10-1-313,6-2 1449,4 4 0,1-8 1,0 3-1</inkml:trace>
  <inkml:trace contextRef="#ctx0" brushRef="#br1" timeOffset="1.12856E6">13445 20408 28406,'1'21'-5266,"-1"-5"3540,9 0-137,0 0 1166,8 1 833,-2 6-579,-1-6 258,-4 0-1842,2 0 1815,4-6 655,1-2 808,6-3 317,-7-5-200,4-11 1263,-3-4-775,-1-5-87,-3-3-433,-3-7-1137,-5 5-420,0-10-511,-4-2-37,-13-12-1158,0 1 350,-17-2 183,3 25 485,-4 8 936,9 11 682,-4 14 1282,6 6-307,0-2 334,4 14-997,4-7-332,4 6-4544,-1-1 2628,5 14-2534,1-15 452,1 27 534,11-28-457,-7 6 2918,14-12 1,-6-3 0,7-4 0</inkml:trace>
  <inkml:trace contextRef="#ctx0" brushRef="#br1" timeOffset="1.12924E6">13792 20307 29126,'6'31'-7966,"-1"3"5612,-5-11 1741,-5-2 948,4-4-496,-4-4 664,5-3-907,0 1-1193,0-1 1993,8-5 312,-6 4-1175,14-4 1005,-2-1 375,4 0-387,4-1 827,2 1 225,8 0 223,-3 1-9,-3 2 864,-15-1-2369,-6 8-1809,-4 4 388,-1 1-129,-11 8 560,-1-6 133,-12-1 253,-2-3 541,0-11-157,5-1 1123,2-4-932,10-12-1375,1 1-184,13-3 655,7-1 156,12-1 520,-4-3-456,8-16-313,-5 0 857,11-22 1426,-13 18 967,7-13-1943,-13 23-478,-1 1 122,0-2-147,-5 11-181,0-4 357,-3 8 252,-1 3 994,-4 8-1642,1 10-908,-2 9 137,0 16 227,8 21-432,-7-1 635,6-17 1,2-1-801,0 11 673,1-9 1,2-2-757,4 1 921,3 20-420,0-19-22,3-2-812,12 2 1191,-12-18-1475,7-7 1558,-15-23 1666,2 8-745,-7-8-290,-4 4 1063,-4-4-1303,-11-7 0,-9-21 1,-11-2-1</inkml:trace>
  <inkml:trace contextRef="#ctx0" brushRef="#br1" timeOffset="1.12948E6">13932 20398 27597,'10'7'2134,"-8"1"-6093,33 4 5429,-15-4-892,13-2 402,-7-5 125,23 5-604,-8-14-9,0 5 719,8-14-553,-13 14-658,7-13 0,-13 14 0,6-14 0,-20 14 0,7-11-162,-9 9-939,-7-2-3994,5 3 4153,-10 2 820,1 1 0,-1 0 0,-1 0 0</inkml:trace>
  <inkml:trace contextRef="#ctx0" brushRef="#br1" timeOffset="1.13017E6">14708 20228 26068,'-11'-16'-6724,"1"3"4430,6 9 1579,0-1 161,-2-3 8,2 2 234,-3-2 163,4 3-1366,-3-1 1839,3 3-149,-3-1 557,3 4 1123,-6 21-808,4-9 30,-4 19 52,2 4-256,2-10-179,-2 34-256,6-32-830,-1 27-1071,2-27 970,8 5 1,1 2-980,3 6 872,1-9 1,1-2-906,-5-2-361,10-2 920,-11-11-1169,6 2-166,-5 4 1064,-6-2 13,1-4 1565,-3-1 0,0-32 0,-1-3 0</inkml:trace>
  <inkml:trace contextRef="#ctx0" brushRef="#br1" timeOffset="1.13038E6">14428 20371 27777,'25'21'-2822,"2"3"1397,-9-16 1886,10 6-465,-1-4 282,1-5-398,11-3 160,-5-13-1951,6 1 2576,-3-2 83,-13-2-2021,-4 13 1429,-6-5 634,-2 6-584,-1 0 1,-3-4 0,-1-1 0</inkml:trace>
  <inkml:trace contextRef="#ctx0" brushRef="#br1" timeOffset="1.13059E6">14942 20396 27687,'2'23'-3948,"-2"4"3624,1-7 333,-1 24-110,0-19-86,8 40-354,-6-35 154,10 4 1,1-1-2108,-9-8 1829,19 14-1234,-21-25-597,9-3-5170,-4-6 7806,-10-2 1,-6-14 0,-15-3 0</inkml:trace>
  <inkml:trace contextRef="#ctx0" brushRef="#br1" timeOffset="1.13074E6">14879 20204 27687,'19'-8'3892,"0"2"-3185,-4 14-4565,-1-6 655,8 14 16,-3-5-206,-1 8 3078,5 2 1,-7 1 0,5-2-1</inkml:trace>
  <inkml:trace contextRef="#ctx0" brushRef="#br1" timeOffset="1.13096E6">15272 20441 28946,'18'24'-3579,"1"8"1233,-4-7 1583,-1 4-239,11 14 504,-8-16 112,12 15 44,-2-14-1613,-3-2 1754,-1-8-787,-8-10-111,4-3 1737,-2-2-855,-1-11 355,-2 6 1060,-7-7-972,-1 9 1,-4-10 0,-2-1 0</inkml:trace>
  <inkml:trace contextRef="#ctx0" brushRef="#br1" timeOffset="1.13116E6">15503 20406 31555,'-31'15'1212,"-3"-2"-1212,19 20 0,-7-9 0,8 7 0,-5 7 0,4-9 0,-7 25 0,8-10-1594,-2 6-1375,7-14 15,1 1 338,4-26-1113,0 9 232,1 7 1472,2-15 1891,-1 15 0,1-24 0,0-2 0</inkml:trace>
  <inkml:trace contextRef="#ctx0" brushRef="#br1" timeOffset="1.13133E6">15650 20340 30835,'18'-13'1932,"-3"3"-1932,-10 8 0,0 2 0,4 0 0,-1 0 0,4 0-6,-5 0-1793,3 0-2764,-3 0 356,0 0 4074,-2 0 0,-4 0 0,1 0 0</inkml:trace>
  <inkml:trace contextRef="#ctx0" brushRef="#br1" timeOffset="1.13149E6">15846 20532 32767,'17'30'-6899,"-3"-4"4120,-9-14 1030,5-2 1675,-1-3 115,4-3-887,-2-3 682,6-11-1220,-5 7 1774,6-16-1966,-6 16 2857,5-14-924,-1 6 1,-3-6-1,-3 1 1</inkml:trace>
  <inkml:trace contextRef="#ctx0" brushRef="#br1" timeOffset="1.15302E6">16584 20078 29576,'0'19'-5486,"0"3"3537,6-7-371,-5 0 1837,5 0-451,-6-5 1567,10 12-1155,-7-9-980,15 22 1138,-15-20-14,8 11 632,-7-12-558,2 6 579,-1-4-489,2 4 278,2 10-25,-3-11 191,5 21-208,-3-10 418,-1 2-194,2 6 57,1-5-257,0 1 109,1-2-148,-4-10-6,0 5 10,0 0 109,-2-1-51,2 10-18,-3-19 109,4 22-10,-4-23 49,2 9-167,-3-13 2,1 2-148,-1-5 8,1 2-194,-3-8 136,1 0 261,-1-12 473,-1-21-72,0 6-96,-8-37-189,6 33-201,-4-7 1,-2-2 145,3 2 76,-2-18-438,3 25-342,1-7 361,3-6 153,-3-1 162,3 4 135,9 17 1021,-7 5-728,16 10 1936,-7 0 117,10 5-545,0 10-1042,-2-7 633,5 18-1010,3-3-788,1 9 123,5 7-1994,-13-8-135,-2 2 179,2 14 669,-7-15-327,15 34 787,-17-35-216,7 14 436,-5-11-51,2 0 413,0-1 97,3 4 426,4-5 167,2 1 11,4 1 319,-10-13 174,5 1 116,-10-8-51,4 1 118,-7-4-82,6 0-78,-7-3-542,14-11 1355,-14 7-738,8-25-5415,0 4 2983,-6 2-3854,10 2 5487,-9 19 1,0-13 0,-1-3 0</inkml:trace>
  <inkml:trace contextRef="#ctx0" brushRef="#br1" timeOffset="1.15323E6">17681 20595 30205,'8'13'-9290,"-3"7"6329,2-18 4205,-4 8-2957,3-10 3098,-3 11-3312,3-8-111,-4 19-2503,2-4 4608,-3 7 0,1-6 0,-2-7 0</inkml:trace>
  <inkml:trace contextRef="#ctx0" brushRef="#br1" timeOffset="1.18519E6">16520 13438 32767,'17'-4'0,"-4"7"0,-9-1-637,-2 4-2528,0-6 3941,0 0-221,-1 0-139,1 0-416,-1 0-426,1 0 900,0 0 224,-1 0 611,1 0-1309,-1 0 0,2 0 0,-2 0 0,2 0 0,-2 0 0,7 0 0,-2 0 0,2 0 0,-4 0 0</inkml:trace>
  <inkml:trace contextRef="#ctx0" brushRef="#br1" timeOffset="1.19064E6">17308 13956 25798,'21'8'-1962,"-4"0"1006,-13-1-2178,-1-6 3140,-2 6-1238,1-1-130,1 0 334,-1 1-1166,3 6 650,1-7 712,0 5 1011,3 0-888,-2-4 819,8 15 313,-6-8-218,4 8-120,-5-7-70,-1 0-697,6 8 458,-1 0-317,1 1-11,1 3 209,-2-5 155,-1-2 50,0-2 108,-5-6 94,1-1-347,4 8 294,-3-7-238,3 12-357,-5-14-120,3 12-30,-4-12 67,2 6 22,-4-9-413,0 0 691,0 0-506,0 2 457,-1-3 443,0 2 1,-1-4-1,-1 1 1</inkml:trace>
  <inkml:trace contextRef="#ctx0" brushRef="#br1" timeOffset="1.19092E6">17443 14504 22020,'17'0'90,"-3"0"-90,-9 0 0,-3 0 0,1 0-270,-1-5-878,0 4 939,0-4-93,-1 2 0,-1 1 0,0-2 1</inkml:trace>
  <inkml:trace contextRef="#ctx0" brushRef="#br1" timeOffset="1.19217E6">17361 14034 26338,'6'14'-7780,"3"-9"10568,3-6 134,5-6-2507,-6 7 0,-1 0 0,-5 0 0</inkml:trace>
  <inkml:trace contextRef="#ctx0" brushRef="#br1" timeOffset="1.19541E6">18532 20386 26967,'-24'-9'-2998,"3"2"2349,9-1-732,1 2 829,1 0-91,-2-2 224,2 0-72,0 2-610,-2-5 457,2 3-40,-3-3 409,0 0-136,2 2 217,1 2 178,3 2 285,-3 0-179,2 1 384,-2 0 64,0 2 487,1 1 430,0 1-42,-1 0-83,3 0-110,-1 7 64,0-5 153,3 12-1242,-2-8 357,2 8-966,1 3-294,0 1-279,1 3-282,2-7-33,1 1-484,-1 4 1331,1-5-761,-1 11 514,1-8 302,0 1-30,7 3-419,0-4 88,1 1 61,3 2 131,4 1 230,1-1 156,8 1 328,-11-8-23,0-3 736,5 1 367,-7-4-56,13 4 62,-8-4-225,5-1 159,-2-1-198,-6-2 71,-2-2 55,-3-1 12,1-9-42,-2-1-481,1-17-1080,-5 8-430,0-15-150,-2 6-262,0 1-196,1-9 45,0 8-50,1-1 418,1-21 678,-2 27 234,1-28 200,-13 12-560,7 3 261,-15-1 0,-3 0-254,4-2 214,-4 6 0,-1 0-137,-1-5-109,0 0 65,-2-1 284,6 8 0,-1 0 341,-3-8-23,4 7 0,0 1-47,4 1 119,-1-2-281,7 12-22,3 5 101,3 7-163,0-1 240,1 4 3558,-1-1-3555,2 11 1248,-1 3 21,9 1-623,-5 10 422,13-1-436,-5 17-500,5-4 58,1 3-84,-4-8-973,1 3-71,9 13 723,-5-8-44,6 12 171,2 2 207,4 5 39,-9-18 1,0 0 291,13 20-323,-11-21 0,0-1 238,4 6-162,10 11 118,-11-16-150,-1-6 0,0-1 284,7 7-427,5-1 1,1-2 261,-4-8-204,20 8-569,-7-20-893,3-5 116,-10-3 0,0-1-1491,12-2 3099,-16 1 0,-2-2 1,6-9-1,11-2 1</inkml:trace>
  <inkml:trace contextRef="#ctx0" brushRef="#br1" timeOffset="1.21252E6">19338 20266 25348,'0'26'-539,"0"0"-1499,0-7 973,0-1 517,0 13 32,0-10-418,6 20-117,0-6-2506,5 9 776,-6-8-217,4 25 1378,-6-32 1556,3 25 1,-2-31-1,0 3 1</inkml:trace>
  <inkml:trace contextRef="#ctx0" brushRef="#br1" timeOffset="1.21339E6">19807 20278 25348,'20'9'-2282,"-4"-2"1428,-8-7 2110,-1 0-520,-2 0-36,2 0-392,-4-7-679,0 5 770,-1-12-671,1 3 29,4-15-856,-3 6 56,6-13 99,-4 7-115,-1-2 586,-2 2-1105,-3 6 1409,0 1-186,0-8-52,-8 7-716,5-5 658,-13 2 8,6 7 272,-14-12 217,6 16 915,-4-3 440,9 12 271,-5 1 934,4 1 122,-9 1-569,9 11 384,-9 1-214,12 13-1810,-4-6 70,8 12-575,3-1-965,-1 2-232,4 0-162,1-8-222,0 20-464,9-15 806,-7 16-20,14-9 238,-7-8 241,0 8 328,7-10 90,-2 10-300,4-9 632,10 16 355,-5-12-292,13 12 691,-10-15-139,8 2 162,-15-19 346,7 0 373,14-5 140,-12-3-620,5-6 0,1-1 1112,-3 1-1129,9-17 1,0-3-606,-9 7-364,2-9 0,-2-2-2046,1-3 546,6-7-2551,-11 10 4017,2-3 0,-10 9 0,5-6 0</inkml:trace>
  <inkml:trace contextRef="#ctx0" brushRef="#br1" timeOffset="1.22062E6">20635 20497 24179,'0'24'-4317,"-6"-1"5680,4-13-935,-7-4 2728,8 7-3738,-5 7 427,4 11-428,-1 1-921,-1 7 1523,-1-2-1224,0-1-426,-5 6-726,3-5 340,-1 1 730,1 19 232,4-21 975,2-16 47</inkml:trace>
  <inkml:trace contextRef="#ctx0" brushRef="#br1" timeOffset="1.22168E6">20861 19751 25528,'9'19'-6846,"-1"2"4292,-3-16 2651,0 7-623,0-2 290,0-1 308,-1-1 337,0-1-2119,2 6 2202,0 3-174,0 0-685,3 14 545,-4-15-50,4 16-121,-5-16 266,2 6-187,2 1-14,-2-4 19,4 7 233,-3-7-96,6 11 266,5 16-273,3 3-321,-5-10 0,0 0-31,1 3 149,9 19 26,-12-28 86,4 9 17,0 1-164,-2-2 0,-4-11 81,-1 3 62,-5-10 71,-1-1 47,-3-1 223,-2-11 113,0 0-72,-7-15-46,0-3 127,-1-18-760,-2 9-13,9-8 533,-2 8-479,3-3 130,0 5 0,0-14-6,7 13 835,1-20 126,0 21 540,3-6-563,0 6 586,0 6 146,8-7 19,-2 7 313,0 0-760,1 1-625,-5 3-611,7-2 0,-5 3 0,6-1 0,-7 4 0,15-1 0,-11 2 0,26 0 0,-26 1 0,11 0 0,-8 10 0,1 0 0,-2 2-143,4 2-1029,-8-7 279,3 13-696,-8-5-185,-3 5-337,-5-6 1018,-1 9 232,-1-4 273,-1 7-20,-12 4 610,-29 16 737,16-20 0,-3-1 214,-11 5 1,-1-2 344,11-9 1,1-2-32,-8 3 1,1-2 1016,-15 4-2255,2-3-29,2-6 0,28-10 0,-9-12 0,20-3-8928,-1-10 4850,6 3 1036,1-1 2727,13 1 0,1-4 0,11-1 0</inkml:trace>
  <inkml:trace contextRef="#ctx0" brushRef="#br1" timeOffset="1.22207E6">22089 20517 27777,'8'40'-5984,"-3"-12"3928,-4 2 1441,-1-7 475,0-4-73,0 7-299,-7-8-245,-2 11-1518,-1-10 200,-2 12 308,6 1 1972,-5-13 0,3 8 0,0-21 0</inkml:trace>
  <inkml:trace contextRef="#ctx0" brushRef="#br1" timeOffset="1.23029E6">10325 16678 29216,'-22'0'-2047,"3"0"1,13 0 0,2 0 0</inkml:trace>
  <inkml:trace contextRef="#ctx0" brushRef="#br1" timeOffset="1.23086E6">10883 17485 23009,'0'-17'-359,"-14"11"-4208,11-2-1495,-15 12 6510,14-9 0,-3 5 0,1 0 0</inkml:trace>
  <inkml:trace contextRef="#ctx0" brushRef="#br1" timeOffset="1.24828E6">22402 20197 27327,'5'18'-8270,"-1"-6"5252,-4-6 2737,7-4 1582,-3-9-171,3-4-353,-1-10-765,-2-5-1328,0 8 2307,0-3 0,-2 9-579,0 3-958,2-3 87,-1 4 42,1 0 854,-1 4 629,-1 3 474,0 0 320,-2 1-586,2 0 220,0 0-374,2 10-2251,1-7 944,1 14-1195,1-5-549,2 11-770,4 6 681,-4-5 49,4 11-212,-3-4 2495,0 1-1323,5 18 1211,-7-23-132,4 13 174,0-10-174,1 0-27,-1 0-63,6 2 126,1-6 265,3-2 147,4-2 148,-10-12-928,13-1 578,-17-7-173,14 1 864,-15-3-1165,-1 0 101,1 0 626,-3 9 0,-3-20 0,0 4 0</inkml:trace>
  <inkml:trace contextRef="#ctx0" brushRef="#br1" timeOffset="1.24853E6">22388 19887 25708,'-19'-11'-3653,"5"2"2569,8 8 2591,2 1-357,-1 0-324,2 0-364,0 0-205,1 0-437,1 0 890,-1 0-263,0-8-4513,-1 6 595,1-13 2998,-2 7 0,4-6 1,-2 2-1</inkml:trace>
  <inkml:trace contextRef="#ctx0" brushRef="#br1" timeOffset="1.25303E6">22351 14760 8957,'17'17'0</inkml:trace>
  <inkml:trace contextRef="#ctx0" brushRef="#br1" timeOffset="1.25407E6">21930 13694 23819,'14'0'0,"-3"0"0</inkml:trace>
  <inkml:trace contextRef="#ctx0" brushRef="#br1" timeOffset="1.25465E6">21331 13555 21300,'0'0'0</inkml:trace>
  <inkml:trace contextRef="#ctx0" brushRef="#br1" timeOffset="1.25557E6">23211 20623 25528,'0'35'-3957,"0"-6"2458,0-9 705,0-4 245,0-6 124,0 2-59,-10 3 1046,0-1-1849,-1 1 754,-3 6 443,5 6-479,-4-2-601,2 1 1411,0-9 0,7-11 0,-1 1 1</inkml:trace>
  <inkml:trace contextRef="#ctx0" brushRef="#br1" timeOffset="1.25621E6">23414 19390 25798,'26'-1'865,"-4"9"-2215,-12-6 1851,1 6-1940,6-8 2321,-5 0-355,3 0-109,-5 0-328,-2 0 121,0 0 704,-1 0-161,-3 0 1459,0 0-2123,-14 0-90,-1-7-1233,-15-2 623,-2-7-514,-3 4 399,6 4 137,3 4 233,8 4 355,-3 0 0,3 10 1283,0-7-348,5 18-777,3-10 51,0 32-968,3-16-138,0 32-345,2-26-212,1 26-193,0-22-184,8 10 890,-6-12 21,11-1 127,-3 16 333,3-11 299,-3-4 1,1-1-296,3 7 158,6 14-197,4-1 140,-6-14-88,7 11 566,1-2-257,2 0 213,-10-19 0,0 0-57,18 21-1182,-3-8-158,-2-10-1101,2-3 734,-7-7 1342,0 2 1,-12-7 363,-4-2 0,-4-6 1,-2-2-1</inkml:trace>
  <inkml:trace contextRef="#ctx0" brushRef="#br1" timeOffset="1.25646E6">23428 20313 31375,'0'-34'-5356,"5"4"4166,8-1 1588,8 2 1,1 0 164,-5-10-678,13-6 1,1 1-212,-6 6-725,-2 5 1,-1 0-2342,-2 5 3181,11-16-456,-15 18-409,4-7 88,-8 8 888,-2-1 1,-3-1 0,-2-1 0</inkml:trace>
  <inkml:trace contextRef="#ctx0" brushRef="#br1" timeOffset="1.27963E6">24256 20452 23459,'0'27'-2877,"0"-5"1288,0-6 1784,0-7 516,0 26-957,0-18-58,0 18 76,0-2-1459,0-11 878,0 14-810,-10-11 1258,0 5-1521,-2 3 313,-11 13 1826,8 0 0,-12-15 0,5-5 0</inkml:trace>
  <inkml:trace contextRef="#ctx0" brushRef="#br1" timeOffset="1.28029E6">24514 20101 26517,'12'19'-8166,"-2"-2"5625,-3-10 2105,0-2 827,7-1 1048,-2-3-248,5-1-54,-4 0-1137,-1 0 2109,1-8 300,5-3-261,-1-11-1022,1 5-766,-3-3-245,2-12-724,-6 10-56,6-22-202,-10 22-468,0-19-253,-5 22 1026,0-11-234,-2 21 62,0 0 861,-8 7 184,-1 12 981,0 29-860,2-8 1,7 29-287,9-33-474,-7 11 1297,16 2-1340,4 5-758,7 12 385,-9-29 1,0 1 519,2 6 1,0 0-72,-3-5 0,1 1 339,3 5 0,-1-2 350,5 11-157,-7-9 1,-3-2 20,-1 3 59,8 22-589,-14-14 288,-5-9 57,-1 9 105,-3-12 73,-12 12 382,-15-9 0,-4 0-279,-9 14 0,20-40-201</inkml:trace>
  <inkml:trace contextRef="#ctx0" brushRef="#br1" timeOffset="1.28071E6">24581 19544 26787,'-7'-21'-8097,"-1"-1"5692,0 12 2251,-4-7-175,5 4-192,0-4 50,-2 5 549,6-5-1924,-1 0 2285,2-1 179,2 5-195,0 4-20,0 5 225,0 2-405,0 0 0,0 1 1</inkml:trace>
  <inkml:trace contextRef="#ctx0" brushRef="#br1" timeOffset="1.28837E6">25441 20470 22560,'3'19'-5903,"0"-3"5146,-3-12 1015,2-2 3112,-2-5-2582,9 15-1138,0 5-272,0 18-1682,-2-3 1540,-7 2-1149,0-2 1324,-10 0-1295,2 7-592,-4-15 1738,1 10 1035,5-14 0,-1-2 0,2-10 1</inkml:trace>
  <inkml:trace contextRef="#ctx0" brushRef="#br1" timeOffset="1.28921E6">25863 19951 23639,'16'8'-1883,"-2"-1"1194,-12-7 2209,0 0 165,0 0-1220,-36-7-573,6 5 382,-17-4-560,6 6 1274,22 0-56,-8 0-752,12 8 273,1-6-116,-3 26-528,5-6-329,2 12-163,13 22-1020,-2-25 926,5 1 1,3 1-1295,11 9-249,0 1 189,10 3 1031,-10-16-38,3 2 429,-6-12 930,1-9 694,-8-8 839,0-2 140,-3-13-127,-4-9-1092,-3-3-173,0-9-136,-1 5-328,1 3-459,1 3-476,0 12 209,-1 6 533,4 1 1879,3 2-93,0 1-137,13 10-723,-10 0-452,20 10 68,-17 0-994,9-5 583,1 13-1893,-9-14 1008,14 18-490,-10-8 1008,5 8 510,-5-4-580,4 7 892,-6-3-935,0-1 350,2 17-520,-13-23 261,3 17 78,-9-26 381,-11 1 1240,-21 1 987,-2-2-1448,-6 7 1,-4 4 79,10-6 1,-1 1-402,-23 11 0,0-1-424,17-11 1,-1-3-106,0-3 1,-4-2 0,5-2-500,8-4 588</inkml:trace>
  <inkml:trace contextRef="#ctx0" brushRef="#br1" timeOffset="1.28921E6">25444 20998 26681</inkml:trace>
  <inkml:trace contextRef="#ctx0" brushRef="#br1" timeOffset="1.29618E6">26370 20422 23729,'11'23'1038,"-6"4"-2868,8-14 1760,-11 13-348,10-9-103,-10 6 211,9 10-396,-9-12-1116,4 13 1271,-5-17-36,-1 5-744,1-7-3019,-1 2 2989,0-4 1392,0-4 1,0 0-1,0-5 1</inkml:trace>
  <inkml:trace contextRef="#ctx0" brushRef="#br1" timeOffset="1.29676E6">26734 19779 28137,'-14'20'285,"7"-3"-1466,-4-5 1998,7-2-1360,-4 0 2207,-8 15-1445,5-8 536,-11 23-1102,13-18 513,-4 9-65,6 2-817,1-6 604,1 8-812,3-9 183,2 11-295,0-10 326,0 20-112,10-11-415,1 9 284,15-13 362,13 5 471,-9-21 590,11 5 114,4-14 455,-15-4-543,28-13-244,-22-5 920,9-17-3077,-6-4-775,-12 4 2765,4-25 0,-18 27 0,6-20 1</inkml:trace>
  <inkml:trace contextRef="#ctx0" brushRef="#br1" timeOffset="1.30209E6">27202 20061 29666,'-4'33'-4707,"-7"-4"4249,10-14-661,-6 10 922,2-5 39,3 6-445,-8-7 982,6 9-1742,-2-6 1280,-1 5-1084,5-8 459,-4 8-816,5 2-1145,-1 1 542,2 8 292,0-9 342,0 1 1375,0-7 0,0-14 0,0-3 1</inkml:trace>
  <inkml:trace contextRef="#ctx0" brushRef="#br1" timeOffset="1.30313E6">27448 19644 23639,'19'0'1889,"-2"0"-1619,-8 0 629,-4 0-629,-1-6-665,-13-1-1081,7-6-222,-14 2 540,14 1-642,-10 2 862,11 0-809,-9-2 353,4 3 202,0-1 969,-3 4 1740,1 2-877,-7 0 1328,-2 2-773,1 0 1002,2 9-189,0-7 143,5 17-872,-4-16 321,1 20-1065,3-15 126,-6 24-1111,7-16 162,-3 15-343,7-14-515,-2 11 755,4-11-1200,0 7 946,1-7-545,1 10 417,0 3 94,11 9-411,-9-8 604,23 17-431,-21-23 356,20 13 40,-10-8-132,5-8 530,11 20-113,-15-22 408,21 17-73,-24-26 647,9 4-149,-12-12 766,-1-1 407,6-1-187,-6-1 250,12-17 90,-10 13 335,6-25-1467,-9 18 11,3-22-1306,-4 11-115,3-8-267,-4 7-400,0 1 1,-2-1-693,1-7 1219,-2 6-211,-1-5 485,-1 4-79,-8 1-638,6-1 643,-12 9 175,13 6-231,-5 6 2765,6 1-2120,0 11 50,0 2 100,7 1 244,-6 8-359,13-6 127,-5 6-332,11 5-501,-2-10 1004,2 5-299,4-1 297,-4-5 455,7 4-128,0-3-117,-6-6 650,20 1-273,-19-6-1905,16-2 955,-14-12 169,0 9-663,-4-20-758,-6 19 368,-2-21 875,8-7 1,-14 14 4</inkml:trace>
  <inkml:trace contextRef="#ctx0" brushRef="#br1" timeOffset="1.97211E6">11153 6144 31465,'-22'0'0,"2"5"1294,10-4-1286,-25 14-8,18-12 0,-20 6 0,0-2 0,15-4 0,-19 0 0,-1 1 0,21-4 0,-18 0 0,1 1 0,16-1 0,-13-3 0,1-1 0,16 3 0,-20-6-747,26 4 54,-32-1 402,21 0 418,-21 3 0,-1 0-84,12 1 8,-9 0 1,1 0 144,8 0-16,-7-7-206,-16-7 72,31-3-1095,-30-4 512,40 8-791,-8-2 335,-4-6-293,5 4-21,-3-3 236,-5-13-53,18 20 659,-13-16-626,16 2 98,5 14-6,-2-16 271,6 17 439,8 1 1315,22-28 233,-8 22 573,14-22-253,13-1 831,-22 19-1239,-3 2 1,5-2-6,12-5 0,-1 3 248,-1-1-1414,2-1 0,5 0 0,7 2 0,-2 4 0,0 0 0,7 1 0,14-3 0,-13 5 0,-7 4 0,5 0 0,12-3 0,-11 2 0,5-2 0,-14 2 0,6 1 0,-10 3 0,1 1 0,-5 1 0,16-3 0,-9 5 0,12-1 0,0 1 0,-11 1 0,16 0 0,-23 2 0,5 1 0,0-1 0,21 0 0,-7 0 0,2 0 0,-16 1 0,13 0 0,-1-1 0,-12 1 0,14 1 0,-2-1 0,6 1 0,-4 3 0,-6 0 0,1-1 0,5 0 0,5 2 0,-11 6 0,-5 2 0,12-1 0,-10 9 0,8 6 0,-11-3-337,-7 3-206,2 0 0,0 4-76,-13-2 1,-5 1-887,2 7 674,-3-9 0,-4 5-120,-17 11 1,-9-2-62,-9-4 738,7 2 0,-6 2 456,-17-10 1,-11-2 0,6-4 1061,-15 16-1016,11-17 1,-11 5-1,-6 2 1,2-4 0,10-5 822,-2-4 1,0-2-499,3 0 0,-5 3 0,-5-1 0,0-5-146,-1-6 1,-3-3-1,-2-2 1,4-2 0,5 2-408,1 1 0,5-1 0,-5 0 0,-1-2 0,-6 0 0,-3-1 0,1 0 0,5-1-359,-15-1 0,4 0 0,8-1-1320,15-3 1,0 1 883,-11 2 0,-6 0 0,13 4 794,9 9 1,9 11-1,2 10 1</inkml:trace>
  <inkml:trace contextRef="#ctx0" brushRef="#br1" timeOffset="1.97418E6">11175 12026 25798,'-28'27'319,"7"-8"-124,-12-8 1028,-8-10-1399,5 3 305,-16-4-306,19 0 134,-20-6-2,9 4 99,-7-4-344,19 6-240,-3-3 384,14 2-80,-19-7-176,19 4 87,-27-7 77,0-4-174,8 5 226,-10-6-305,30 10 225,-7 0-46,-6-2 281,13 4-78,-12-4 111,19 3-175,-17-8-118,14 4-84,-21-12-112,9 0-297,3 2-45,0-5-255,19 16-278,-1-6-10,5-11 462,1 8 133,1-19 209,14-9 813,13-1 133,-7 17 1,1 2 843,16-6 763,12 4 624,-26 16-210,35-14-1137,-25 16 1,0 1 911,22-9-1321,-16 9 1,3 0-384,2 0 1,1 0-94,4-3 0,1-1-111,6 0 0,-3-1-141,-15 3 1,-2-1 11,12-1 1,1 0-165,-7 5 0,1 2-67,4-4 1,1 2 42,-3 3 1,-2 3-64,-2 1 0,-2 2-335,19-1 249,-1 0 1,3 1-36,-17 0 1,-1 0-24,14 0 1,1 0 68,2 0 0,-4 0-7,-20 0 1,-1 0 37,5 0 0,-1 0 42,15 0 185,-1 0-82,-12 0 1,-2 0 7,2 0 50,3 0 1,4 0-46,-6 0 0,0 0 45,8 0 0,1 0-45,-10 0 0,0 0 45,5 0 0,-4 0-45,-3 0-31,11 3 0,3 2 20,-17 3 0,0 1-173,16 3 0,3 2-8,0 9 1,-3 3-187,-10 1 1,-3 1-177,-3-5 0,-4 3-193,-8 0 0,-7 4-302,-12 5 1,-6 1-300,-6 25 1178,-15-17 0,-11 3 0,1-6 292,5-10 0,-5-4 146,-12 5 0,-13 4 0,-2-1 0,6-6 394,9-8 1,3-4 0,-6 2-261,1-2 1,-7 3-1,-5 1 1,1-1-1,3-1 1,7-3 300,-2 1 1,5-3 0,-4 0-310,-10 1 1,-8 1 0,3-2 0,13-5-921,16-4 0,4-4-2108,-16-7 0,3-2 1678,10 3 625,10-14 1,17 12 0,1-2-1</inkml:trace>
  <inkml:trace contextRef="#ctx0" brushRef="#br1" timeOffset="1.97584E6">11241 16889 22740,'-22'3'1221,"-17"0"-1231,22-9-1470,-14 5 1311,-2-7 0,0 0-424,0 3 492,-31-7 0,-2-1-4,27 5-143,-2-1 0,0 1-423,0-3 53,17 5 754,-12-4-420,22 5 110,-3-3-314,2-4-122,-3-13-834,8 6-260,1-14 45,7 16 382,1-23 146,18-14 789,-1 1 281,2 20 1,1 4 1036,8-3-86,4 5 0,4 0 314,-7 6 1,1 1 47,4-4 1,0 1-179,5-2 1,-4 2 959,-2 4-1338,-3 1 0,3 0 182,8-1 1,-2 1 304,14-7-706,-8 5 1,2 1-183,-7 3 1,-2 1 167,20-6-227,-3 2 1,3-1-38,-9 3 0,-2 1-35,-6 3 0,2-1-12,13-7 0,2 0 51,-9 5 0,-1 0-111,2 0 0,3 1-73,-7 4 0,2 0 1,-4 2-155,-8 3 0,-1 2-26,18 0 0,0 2-87,-12 1 0,0 1-28,9 4 1,0 1-165,-3 0 1,-1 3-50,-7 5 0,-3 2-912,10 5 750,-13-2 1,4 1 101,8 2 0,2 0 28,2 2 0,-1 0 52,-2-2 1,-2-1 81,-9-4 0,-2 0 49,-1 2 0,-2 0-79,15 9 324,3 7 0,-2 1-218,-16-9 88,14 20 0,-1 3-603,-18-15 526,-1 6 1,3 10-1,-5-8-1014,-6-1 987,-8 3 0,-3 8 1,-8-7-46,-25 4 711,-4-14 1,-12 8-1,-2-1 1,6-7 422,4-6 1,-1-3-216,-6 2 1,-8 3-1,0 0 1,6-7 645,-1-4 0,4-5 220,-3 3 0,1-1 21,2-2 0,-3 0-603,-12 1 1,-7 1 0,6-2 143,13-3 1,-3 0-865,-7 1 1,-13 1 0,-5 1-1,5-2 1,14-3-15,7-2 1,3-2-152,-13 4 1,-6 1 0,1-9-2289,11-12 1,3-7 0,4 0 1143,6 3 1,0-3 906,-12-5 1,-6-3 0,11 0 0,0-13 0,8-1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8:43:03.617"/>
    </inkml:context>
    <inkml:brush xml:id="br0">
      <inkml:brushProperty name="width" value="0.05292" units="cm"/>
      <inkml:brushProperty name="height" value="0.05292" units="cm"/>
      <inkml:brushProperty name="color" value="#0000FF"/>
    </inkml:brush>
  </inkml:definitions>
  <inkml:trace contextRef="#ctx0" brushRef="#br0">19364 3254 26517,'18'0'1620,"-7"7"-4347,-4-5 2638,-4 5-2689,2-1 1842,-1-5 1657,-1 8-1861,3-3-206,-1 1-492,2 2 1413,-1-2-614,0 2 2023,8 10-1075,-5-4-890,10 16 1373,-10-13-839,3 6 689,4 11-530,-7-14 519,8 22-506,-9-15 475,-1 10-46,-3-10 436,-2 7 61,-2-6-41,0-1 226,-10-3 769,7-9-396,-7-1 720,2-2-351,0 1-301,-1-5 627,-2 1-58,4-8 225,-4 0-2071,0-11 0,5 6 0,-1-17-821,5-5-260,0 1-720,2-10 156,0 14-614,11-2 1222,2-20 1492,12 14-6,2-22 1098,3 19 123,4-7-75,-6 11-123,23-9-16,-26 22-1456,26-9 0,-33 20 0,16 0 0,-19 3 0,7 0 0,-14 0 0,-1 9 0,0-7 0,-3 15-637,0-15-387,-3 12-694,-1-9-86,0 5 207,0-4 1537,0-3 0,-9-7 0,-3-4 0</inkml:trace>
  <inkml:trace contextRef="#ctx0" brushRef="#br0" timeOffset="667">20034 3464 23369,'4'14'-6472,"0"-3"4127,-3-11 5539,1 0-1170,0 0-315,0 0-424,1 0-478,1 0-717,-1-10 958,1 7 1587,-2-21-4071,-1 9 149,0-15-242,0 10-11,-9-6-579,-1 8-70,-1-1 1298,-8 5-852,9 6 1854,-11 3 647,-9 2 584,8 11 909,-17 11 650,20 6-1087,-12 19-148,13-12-976,-5 13 2,9-11-1028,-2 15-490,4-2-965,3 8-123,5-20 1053,3-9-221,8-13-233,5-6 1043,12-1 684,-3-5 521,3-1 237,16-26 494,-15 12-793,1-7 0,-1 0 889,-4 10 808,13-13-1374,-14 14-153,-3-3-657,-1 3-48,-11 9-326,3 6-1386,-5-3 23,0 7-1308,1 0-8,-2-1-485,2 2-749,-2 2-952,0-7 259,2 5 2580,0-6 2209,3-1 1,1-3 0,4 0 0</inkml:trace>
  <inkml:trace contextRef="#ctx0" brushRef="#br0" timeOffset="933">20363 3436 30115,'-14'12'575,"-5"-8"928,9 36-3986,-7-24 2717,7 26-1600,-2-23 1264,10 1-1042,-6 21-77,8-19-490,7 21-842,6-26 965,19 2-92,-10-7 1132,6-4-2142,2-4 2647,-11-2-1531,16-2 1628,-21-12 375,9-3 1,-13-7 0,2 1-1</inkml:trace>
  <inkml:trace contextRef="#ctx0" brushRef="#br0" timeOffset="1117">20554 3509 28226,'4'23'-6736,"-9"1"5904,3-3-1081,-6 0 1754,8-5-7094,0-3 7550,0-17 0,-10 4 0,-1-10 0</inkml:trace>
  <inkml:trace contextRef="#ctx0" brushRef="#br0" timeOffset="1283">20500 3173 23909,'27'11'-6459,"-1"9"5516,-18-3 0,6 6 1,-5-8-1</inkml:trace>
  <inkml:trace contextRef="#ctx0" brushRef="#br0" timeOffset="1883">20674 3525 24449,'2'46'-4898,"-1"-5"3315,-1-18 1157,0-1 656,0 0-346,0 11-70,0-13-21,0 6-1209,0-15 1134,0-5 82,0-22-969,0-14 989,7-16 309,1-1 84,8 14 703,-3 5-88,0 12 510,4-2 108,-4 7 231,9-1 498,-10 8 133,9 1-605,-12 13-2304,4 3 237,-8 7-1290,1 9-242,-3-9 12,1 6-460,-1-7-22,1 7 297,2-2 1600,5 3-366,-1-9 816,1-4 344,4-4 414,-3-4 180,4 0 242,3-4 522,-6-1 275,19-9 865,-16 6-441,10-17-449,-14 16-397,0-22-1356,3 2 112,-5-7-1019,2-3-51,-7 9-803,-1-21 53,-2 18 200,-11-19-856,6 31 1303,-14-1 312,7 12 1080,-8 16 1227,-1 10-622,5 9-320,-2 31-419,10-25 371,0 21-208,6-27-685,0-2-630,12 8-1822,10-4 926,4-3 811,23-2 939,-24-18 418,23 0 273,-24-8-19,6-2 306,-3-12 1155,-8 9-819,3-16-1980,-6 7-1010,-5-4-103,3-13 950,-9 12 499,2-9 0,-5 12 0,1 1 0</inkml:trace>
  <inkml:trace contextRef="#ctx0" brushRef="#br0" timeOffset="2333">21694 3573 32364,'24'-4'403,"7"2"-403,-3 2 0,1 0 0,12 0 0,-16-9 0,24 7 0,-24-14 0,15 15 0,-25-5 0,5 6 0,-12 0 0,-1 0-1862,-5 0 1,-17 0-1,-5 0 1</inkml:trace>
  <inkml:trace contextRef="#ctx0" brushRef="#br0" timeOffset="2605">21893 3384 31824,'33'0'360,"-5"10"-1873,-7-8 1592,4 24-2134,-6-15 1785,19 33-692,-20-21 404,-2 6 1,-2 2-1669,-6-3-202,0 28-328,-8-30-1490,-21 23 3126,16-27 1441,-48 16 1,39-29 0,-25 2 0</inkml:trace>
  <inkml:trace contextRef="#ctx0" brushRef="#br0" timeOffset="3884">22651 3379 26967,'12'-35'-3560,"-2"5"2195,-18 17-1399,7 0 1286,-16 2 1428,5-2-431,-6 7 1069,0-1-1248,2 7 1572,-15 12 766,11 8 369,-12 7-46,16 6-1541,1-5 634,3 2-1311,-3 26-220,9-21-745,-1 26-888,7-38 616,12 7-964,3-18 1808,7-2 370,-2-8 677,11-15 1176,-12 10-277,18-24 95,-21 10-177,11-20 707,-16 18-1205,5-5-290,-13 23 501,2 10-3621,-2-6 708,1 26-42,0-14 219,4 29 296,-2-13 342,4 26-182,-4-22 178,-1-1 0,-1 1 1538,-1-1-202,1 24 171,-4-34 142,-24 19 774,10-26 111,-33 8 864,8-22-749,-16-14-460,8 7 40,4-20-2108,15 21 1238,-3-21-1953,10 10-58,1-6-985,13 3-118,4 5 2744,2 0 1,12-7-1,3-2 1</inkml:trace>
  <inkml:trace contextRef="#ctx0" brushRef="#br0" timeOffset="4417">23076 3547 26068,'14'0'90,"0"-12"175,-10-5-2759,2-5 1081,-3-1 252,0 6 378,-1-2 33,-1-10-785,-1 7-62,0-5-132,-12 9 1146,10 2-167,-28-4 883,20 10-406,-15-2 858,7 12 852,0 15 258,-6 18-369,6 2-43,0 21-236,6-13-963,2-2 342,3-4-834,5-15-871,0-3-172,2 5 239,8-11-152,2 2 375,10-13 1648,7-12 1066,-5 7-652,10-19 559,-1 1 64,-8 6 276,3-11-94,-9 19 769,-7-1-2267,4 4-380,-9 4-95,-1 0 20,4 0-88,-4 0-238,2 9-1337,-2-7-5,1 16-443,0-15 657,2 10-594,-2-6 78,5 3 286,-4-2-1161,3-3 2216,-6-4-739,1-1 2598,-2-11-1267,-1-1 0,1-2 0,-1 5 1</inkml:trace>
  <inkml:trace contextRef="#ctx0" brushRef="#br0" timeOffset="4600">23285 3475 25618,'15'23'-7595,"-2"4"4299,-9-19 1917,2 12 342,2-2 76,1 1 176,-2-4 147,0-6-2577,-3-5 2955,2-2 1128,-1-1-271,3-1 888,-3-13-1142,5-3 0,-5-8 0,3 2 1</inkml:trace>
  <inkml:trace contextRef="#ctx0" brushRef="#br0" timeOffset="4753">23450 3346 25258,'7'25'-7377,"0"-12"4402,-4 12 2229,2-7-262,-2 5-104,5 7 22,-4-18-441,3 3-1693,-3-6 1254,-1-6 2105,1 5-181,-2-3 1,2-1-1,-3-1 1</inkml:trace>
  <inkml:trace contextRef="#ctx0" brushRef="#br0" timeOffset="5034">23794 3326 23009,'-13'-19'-6053,"-5"4"5536,16 8-1164,-16 2 3731,15 1-2722,-24 2 2183,17 2-217,-14 10-379,11-7 1668,0 23-1343,0-12 1060,-4 28-2344,3-2 963,1 3-1682,4 19-446,6-33-1042,13 23-361,-8-34 528,20 3 174,-4-10 778,6-5 424,1-2-1120,4-4 1607,-6-14 638,17-5 0,-17-7 0,7 1 0</inkml:trace>
  <inkml:trace contextRef="#ctx0" brushRef="#br0" timeOffset="5734">23927 2777 26517,'-6'24'-2872,"5"-4"676,-5 1 1771,6 8-671,0-4 366,0 10 208,0-7 221,0 2-1206,0 3 1034,0 18 329,0-10-382,0 13 616,0 4-90,0 3 45,0-23 0,0 0-45,0 18 90,-8-9 226,6-19-182,-11 2 677,11-10-670,-3 2-287,5-15-394,0-10 91,0-9 89,0-14-136,10-3 672,11-4 30,2 7 870,14-1 271,-8 9 638,-1 4 309,-3 5 97,-9 8-545,-2-1 359,6 13-2312,-8 4-675,7 15-877,-12-3-426,4 20-401,-6-20 212,5 20 460,-5-25-319,7 9 936,0-12 1060,1-1 376,1-5 482,3-5 457,-4-5 255,5 1 150,0-4 442,-5 0 38,14-26-371,-15 11-390,7-23-1040,-12 18-1144,-3-4-99,-1-14-323,-14-9-712,9 1 1060,-16 12 0,-3 2-851,8 5 410,-29-11 1113,27 31 1681,-14 32 234,15-5-337,-7 25 323,7-1-79,5-9-978,3 2 1,2 0 339,1 0-873,1 19-567,11-31-1815,6 6 595,4-9 893,14 7 437,-12-16 517,31 3 519,-23-11-797,29 0 301,-30-5-877,9-13 1633,-3-1-447,-10-8-495,5 1 321,-12 3 1,-3-1-1,-1-1 1</inkml:trace>
  <inkml:trace contextRef="#ctx0" brushRef="#br0" timeOffset="6019">24679 3460 31465,'44'11'-1636,"-4"-10"2131,-19-3 353,1-4 212,11 6-1113,-7 0 15,8 0 10,-13 0-62,1 0 94,-3 0-379,6 0-502,-9 7-2629,6-5 1985,-14 6 1109,-1-3 1,-6-4 0,0 4 0</inkml:trace>
  <inkml:trace contextRef="#ctx0" brushRef="#br0" timeOffset="6301">25060 3285 28316,'40'18'-2868,"-8"-8"2740,-4 4-745,-1-2 657,-7 3-539,4 2 1121,-4 11-1404,-11-1-1125,2 6 667,-11-8 193,-12-8 1482,9-1-2004,-22-1 2725,4 4-2057,-16-2 2287,7-2-425,-13-2 0,23-9 0,-7 0 0</inkml:trace>
  <inkml:trace contextRef="#ctx0" brushRef="#br0" timeOffset="7139">25801 3437 25438,'0'-35'-6655,"-8"-3"3391,-2 22 1972,-21-7 1820,11 21 1453,-27 22 227,25-2-1608,0 8 0,2 3-900,-4 16 913,10-11 1,1 1 498,-1 10-172,5 13-941,19-40-2117,5 3-546,7-17 2036,1-3 708,6-13 1173,-6 9-361,6-21-404,-2 6 1045,-1-11 249,0-2-100,-7 8-1594,-7 3-407,-5 7-935,-1-5 83,-3 4 210,-2-9-641,-1 10 585,0-11-375,0 12 37,0-6 298,-6 8-250,4-1 428,-4-9-123,6 4 851,0-9 151,0 5-180,0-15 180,7-7 347,-5-17 68,12 10 305,-13 2 38,4 15-331,-1-9-93,-1 11 53,1-4 100,-2 16-229,-2 2 39,1-1-496,0 8 740,0-1-190,-10 18 1349,7 8-1025,-14 18 60,8 13-541,-7 12 375,3-7-268,6 1-174,2-16 0,0 0-192,3 13-647,-1-2 0,0 0 527,1 0-182,0-1 0,2 0-24,8-1-40,-5-5 1,1-3-716,6-8-103,4 9-534,-2-18 640,2-4-887,2-7-1117,-3-8 3494,13-38 1,-9 17-1,6-29 1</inkml:trace>
  <inkml:trace contextRef="#ctx0" brushRef="#br0" timeOffset="7718">25988 3339 27507,'0'23'-4227,"7"1"686,2 0 1485,0-4 822,6 1 1055,-8-6-421,8 0 797,0 8-2159,-4-5 1566,5 14 401,-8-13-277,1 16 349,-6-19-228,0 6 444,-3-14-865,0-4 668,-7-1 2492,5-13-2661,-13-3 720,8-11-931,-2 2-631,4 0 557,15 3 1133,4 3 188,13 3-1130,-4 5 2540,19-3-514,-19 6 698,14-2 127,-20 5-124,1 2-1455,2 0-652,-6 8-1832,1-5 863,-9 15-1339,1-6-420,-3 11 166,-1 0 119,-1-10 130,-1 2 177,2-11 957,0 3-1677,5-5 3460,-1-2 250,6-21-317,-5 15 803,3-28-1664,-5 14 545,-2-16-286,-1-5 311,-2 6-1315,-14-10-1331,-3 9 488,-14 2 67,1 8 1422,7 18 553,-5 13 1148,14 13-634,-9 16-301,12-3-1484,-3 26 504,8-32-2739,0 21 2531,5-35 125,10 1 1,-8-8 0,8-2 0</inkml:trace>
  <inkml:trace contextRef="#ctx0" brushRef="#br0" timeOffset="7916">26614 3415 27237,'4'35'-4787,"-2"-7"2768,-2-9 1202,-7 2 1264,6-6-652,-7 6 371,8-8-737,0 0-1655,0-1 1872,0 1-269,0-5-6213,0 0 6675,0-27 1,0-5 0,0-21-1</inkml:trace>
  <inkml:trace contextRef="#ctx0" brushRef="#br0" timeOffset="8066">26543 2972 26158,'25'-3'1093,"-7"11"-3702,-8-5 1903,-9 15-4103,14-7 2771,-11 9-1246,11 0 2000,-9-5 778,2-2 0,0-1 0,2 0 0</inkml:trace>
  <inkml:trace contextRef="#ctx0" brushRef="#br0" timeOffset="8283">26825 3158 26338,'8'46'-3046,"-2"-16"1414,-17 24 2125,9-27-712,-16 24 730,16-8-726,-12 13 370,12-1-1699,-4-14 1683,6 8-35,9-13-2672,1 12 1197,10-20-2568,-3 1 589,1-23 2413,-2 0 1261,-4-17 1,-2-7 0,-4-12 0</inkml:trace>
  <inkml:trace contextRef="#ctx0" brushRef="#br0" timeOffset="8483">26606 3244 27687,'-2'42'-2666,"10"-12"-740,-6-8 2342,17-12 1486,-3 2-675,12-3 312,4-1-2,-5-4-1771,-1-3 1994,-1-1 453,-7 0-364,5-8-1524,-3 6 1651,-6-14 0,7 14 0,-7-6 1</inkml:trace>
  <inkml:trace contextRef="#ctx0" brushRef="#br0" timeOffset="9727">26733 3604 21300,'18'-9'3050,"2"1"-1569,-11 8-1871,2 0 515,-3 0-11,-1 0 455,-1 0-479,2 0 0,-3 0-560,0 0-141,-2 0 701,-1 0-90,0 0 0,-1 0-90,0 4-2168,0-3 699,0 3-718,0-4 1738,0 0-721,2 0 721,0 0-91,0 0 90,1 0 1037,-2 0 0,-1 0 0,0 0 1</inkml:trace>
  <inkml:trace contextRef="#ctx0" brushRef="#br0" timeOffset="10233">27001 3563 23189,'-8'14'-1450,"1"0"1151,7-13-1692,0 3 850,6-1 1420,-5-1-1402,5 0 1817,-6-1-2110,10-1 1860,-6 1 104,16-1 958,-8-9 298,3 7-990,-3-13 759,-3 13-1295,4-20 579,0 8-1095,-2-9-485,-2 5-158,-5 7-592,-2-1 113,-1-8 224,0 9-378,-10-5 477,0 12 693,-11 2 1222,-1 12 571,4 3 346,-7 13-49,7 1-475,-5 8 494,10 5-373,4-9-1551,6-2-559,15-8-1482,-10-4 254,35 14 755,-23-14-15,29 10 121,-24-15 661,12 1-16,-15-7 519,4-1 189,-8-4-3060,5 0 3298,-7-12-162,5 8 0,-11-18 1,-1 9-1</inkml:trace>
  <inkml:trace contextRef="#ctx0" brushRef="#br0" timeOffset="10371">27314 3719 30745,'8'20'-9831,"0"0"5849,-4-16 3604,0 1 144,-2-1 1,-1-4 0,-1 2 0</inkml:trace>
  <inkml:trace contextRef="#ctx0" brushRef="#br0" timeOffset="35119">19208 3746 13199,'16'15'90,"5"-2"0,-8 12 0,10 1-90,-2 1 90,2-2 90,-7-8-90,9 4 0,3-3 0,-1-1 90,15-1-180,-20-10 90,19 0-90,-22-5 90,6-1-90,-2 0 0,-6-9 0,17-1 0,-17-10 0,20-5 0,-23 8-90,9-4 90,-12 13 0,3 0 0,-3 5 0,7-1 90,-7 4 90,15 21-90,-13-16 90,12 26-91,-14-18 1,4 4-90,-1 2 0,-2-9 0,4-2 90,2 0-90,2-7 0,7 3 0,-5-4 0,1-10 0,-6 7 0,10-16 0,-5 8 0,16-8 0,-16 8 0,22-2 0,-23 11 0,10-3 0,-19 5 0,0 0 0,2 0 0,-2 0 0,0 7 0,1-5 0,-3 10 0,5-5 0,-4 0 0,1 3 0,-2-6 0,4 8 0,-2-6 0,9 6 0,-7-5 90,15 7-90,-13-8 0,8 3 0,-11-6 0,1 0 0,8-2 0,-5 1 0,7-2 0,-7 0 0,8 0 0,1 0 0,0 0 90,-4 0 90,-7-6-90,-1 4 180,0-4-180,5 6 180,-5 0 269,9 0 1,-9 0-180,14 9-180,-13 2-90,7 0 360,-5 2-361,1-8 91,4 4-90,-5-4 0,4-1 0,-2-4-90,5-10 0,-4-3-90,-1-7 90,10-15 90,-10 14-90,21-22 0,-20 22 0,3-5 0,1-1 0,-3 2 0,19-26 0,-23 24 0,-1-6 0,-6 9-90,-6-13 0,-3 17 0,-1-12-90,-10 2-89,-5 3 179,-3-6 0,-3-2 90,-7-4 0,5-1 0,0 1-1319,-1 0 1319,6 8 0,-1 1-556,-7-12 556,0 4 0,-8-4 0,16 23 0,-11-7-90,11 14 90,-2 0-90,-3 0-90,-15-5 0,6 4-90,-13-6-90,-9-3 180,10 5 135,5 2 0,-1 0 45,-9-3 0,17 7 0,1 0 0,-12-1 0,-1 2 0,-14 1 0,14 5-45,8 2 1,-1 1 44,-6 1 0,-4 5 0,0 0 0,-3-2 0,1 1 0,0 2 0,1 1-90,-15-5 90,2 10 0,14-10 0,-11 8 0,5-3 0,3 7-90,-11 4 90,19-2-451,5 2 451,14-3 0,-7 10 0,7-4 90,-12 21-90,15-15 45,3 6 0,1 2 45,0 3-90,3 1 0,1 0 90,4 1-45,2-6 0,1 1 45,1 19 0,0-1 180,3 9-180,9-13 90,-6 12-90,17-14 0,-16-5 0,33 8 0,-22-18-90,22 15 0,-17-25 90,3-2 881,23 7-971,-14-12-990,8-4 1,2-4-180,14-17-495,-14 3 0,-1-3-315,14-17 1979,-23 7 0,-2-3 0,12-23 0,-16 15 0,1-1 0</inkml:trace>
  <inkml:trace contextRef="#ctx0" brushRef="#br0" timeOffset="35891">20173 2760 13110,'15'-13'269,"-1"-11"-269,-12 10 0,3-13 0,-1 7 0,0-5 0,3-16-90,-3 8 0,2-13 1,-3 12-91,-2-16 90,0-1 0,-9-10 0,6 18-180,-6 8 270,1 10 0,5 7 0,-11-2 0,12 5 0,-8 4-90,8-6 90,-3 10 0,4-3 0,0 6 90,0 2 630,0-1-361,-2 3 541,0 19-720,-3-7 179,-2 28-179,1-17 180,-5 10-90,-13 19-180,7-16 0,-11 19 0,-2 2-90,5-14-189,1-1 0,2-2 189,7-18-180,-4 6-90,7-14-1439,-3 4 0,10-15 719,1-1-269,2-16-1709,1-47 2878,10 18 45,-6 1 0,4-2 315,11 11 0,2 3 179,2-15 585,2 11 1,0 5 225,-6 13 917,30-9-1728,-32 21 361,24 19-630,-28-10-90,7 26 90,7 3-180,-11-6 0,16 21 0,-20-29-270,3 5-180,-3-4-90,-3-6-2878,2 7 3418,-7-14 0,1-10 0,-4-11 0</inkml:trace>
  <inkml:trace contextRef="#ctx0" brushRef="#br0" timeOffset="36182">20251 1458 12030,'4'29'630,"-8"1"-270,1 1-270,-13 22-2564,5-8 2564,1 17-90,-7-15 0,15 0 0,-11 1 90,12 15-367,-4 0 277,5-5 0,0-10-180,0-22 626,11 3-1075,-1-8-2340,11-3 1710,-2-9 704,-1-21 555,0-7 0,-9-9 0,-2-1 0</inkml:trace>
  <inkml:trace contextRef="#ctx0" brushRef="#br0" timeOffset="37035">19936 1755 11311,'-16'24'899,"3"3"-629,26-25-270,17 5 0,1-7 0,10 0 0,2-11 90,7 2-90,1-4 0,13-1 0,-27 13-45,-2-3 0,-1 0 45,-1 4 0,14 0 0,-28 14 0,-4-11 0,-3 27 90,-3 5 90,-5 0 629,-11 23-539,-8-17 270,-13 8-360,4-15 0,0-7 89,8-14-179,-5-3 0,7-4-90,-3-3 0,7-3-90,4-19 0,11 2 0,-2-11-269,22 6 179,-1-1-180,20 0 270,-5 0-270,19-2 270,-6 8-45,-9 6 0,0 0 135,13-2-406,7 2 406,-26 6 90,-10 2-90,8-1 180,-19 2 0,3-4-180,-14 1 0,-1-5 406,-4 3-406,0-3 0,-11-5 0,-12-2-90,-2 1 90,-17 0 0,6 10 0,1 1 0,1 4 0,12 13 0,0-9 90,-12 51 0,13-28-90,3 10 0,4 3 90,4-3-90,2 29 0,6-35 0,15 12 0,5-24 0,17-9 0,5-2-90,-6-16-629,22-14 449,-27 1-180,16-10-180,-16 2 360,-8 7 270,14-21 90,-20 23 180,5-9 1080,-14 21-631,-1 12-629,-4 21 0,-1 1-90,0 19 90,0-22-90,0 25 0,8-28-270,-6 13-270,12-27-629,-7 0 270,7-14-1260,-4 7 1169,3-17 271,-5 4-91,9-11 630,-8 5 0,3 6 180,-1 3 0,-3 7 90,1-4 0,-3 6 0,-1 3-90,2 0 0,-3 10 0,3-7 0,-4 7-270,2-10 91,0 0 179,-1 0 0,-1 0 0,-2 0 0</inkml:trace>
  <inkml:trace contextRef="#ctx0" brushRef="#br0" timeOffset="37200">20958 1437 10231,'0'-27'90,"8"6"-90,-6 10-90,12 5-360,-6 5-1888,11 19 1168,-6-13 1170,12 30 0,-15-31 0,8 12 0</inkml:trace>
  <inkml:trace contextRef="#ctx0" brushRef="#br0" timeOffset="37438">21255 1471 11670,'4'31'2699,"-1"-2"-2070,-3 6-539,-8-9-90,6 15 0,-6-14 90,8 1-90,0 17 0,0 7 0,0 1 0,3-14 0,3-1-90,4 0-90,0 18-89,7-32-1,-15-3-450,16-3-89,-3 3 179,0-10-1889,3 1-89,-13-11 2608,2-32 0,-6 12 0,0-26 0</inkml:trace>
  <inkml:trace contextRef="#ctx0" brushRef="#br0" timeOffset="37633">21095 1748 11131,'0'29'1799,"8"-3"-1260,2-14-449,11-4-90,-4-3 0,10-5-360,-7 0-539,36-17 89,-29 13-449,23-20 0,-29 22-900,-1-11 1350,14 5 809,-15-4 0,10 5 0,-17 4 0</inkml:trace>
  <inkml:trace contextRef="#ctx0" brushRef="#br0" timeOffset="38983">21487 1779 8342,'-13'20'1799,"3"-2"-899,4-6-541,4 4 1,-4-5 270,6 2 179,0-5-809,10-15 0,1 9 0,2-23-89,5 18-1,-11-22-270,8 13 180,-6-21 0,2 12-180,-4-14 180,-2 15 90,-12-12 180,4 19 270,-16-2 180,4 26-360,-13 12 179,-2 22-269,7-2 45,12-10 0,3 1-45,-3 22-90,7-21 0,3-1 0,7 14 90,-4-10-90,22-19 0,-4 1 0,6-9-90,13 0-270,-15-9-269,25-12 89,-23-8-899,23-20-556,-26 4 1275,12-20-449,-14 2 809,-2-2 405,-13 20 0,-2 1 225,-2-19 584,-12 17 1,0 2 584,5-6 270,-30 7-1259,23 41-181,-6 2 361,4 15 0,9 29-450,-2-22 89,10 6 1,3 1-180,-3-8 0,17 25-90,-8-32 0,8 16 90,-1-23-90,-7 6 646,0-14-646,-7-6-449,6-10 89,-4 3-180,-1-23-449,-2 12 539,1-31 90,0 13 90,3-12 0,-1 12 180,2 1 0,13-15 90,-7 21 270,13-8 90,-15 27 360,1 3-450,-6 17 89,-3 7 1,-2 7 540,-2 18-720,-1-6 89,0 14-179,0-15 0,0-7 0,0-13-90,0 0 90,0-7 0,0 2-180,8-10-270,-1-12 91,12-9-91,-4-6-180,3-3 450,7-9 0,-6 8 90,10-9-90,-9 14 0,10-6 90,-1 8 90,3 4 0,-10 9 90,-7 7 180,-8 0-270,-1 13 0,-2 4 180,1 15-1,-2-7 91,6 9-270,-3-17 90,10 6 0,-6-18-180,10 0-90,0-14 90,-1 6-360,7-29 90,-5 7-179,3-24 179,-8 15-90,-7 2 270,-6-3 90,-15 16 90,-2-6 270,-8 20 0,-13 37-181,15-10-44,-4 26 0,3 6-45,9-9-45,0 3 0,3-1-45,9-16 90,23 17-90,-9-30 0,20 3-180,-6-18-539,-6-2-181,26-27 450,-22 8-180,-1-7 1,-1-5 539,8-15-1050,-2 1 1050,-4 0 90,-13 18 0,-1 2 270,1-4 0,-6 16 809,0-2-899,-6 26-180,-1 6 1140,0 8-1140,0 0 90,0 4-90,0-1 90,0 6-90,9-12 0,1-2 0,10-9-180,7-2-90,-8-4-539,16-15 539,-19 7-270,15-26-89,-16 14 179,11-26-90,-11 12-179,3-11 89,-5 4 0,5-27 1709,-8 26 1,0-3-406,5-19 1,0-3-729,0 10 0,-1 3 369,-3 6 0,0 4 1753,5 0-269,-13 46-1079,0 3 269,-12 31-539,-2-9-360,1 9 0,-2 2-508,-8 6 463,13-10 0,2 0-45,-4 3 0,5-2 0,3 15-180,7-4-90,-3-3-1889,32 4 810,-24-30-180,14 6-450,-10-20 863,-13-2 1116,11-4 0,-12-13 0,3-7 0</inkml:trace>
  <inkml:trace contextRef="#ctx0" brushRef="#br0" timeOffset="39115">22933 1718 14639,'27'0'719,"-1"0"-629,32 0-180,-18 0-45,-6 0 0,1 0-1574,26 0-2158,-16 0 2292,-3-5 1,-1 1 1574,-3 2 0,12-7 0,-32 9 0</inkml:trace>
  <inkml:trace contextRef="#ctx0" brushRef="#br0" timeOffset="61972">1351 14101 20491,'0'0'0</inkml:trace>
  <inkml:trace contextRef="#ctx0" brushRef="#br0" timeOffset="72797">2025 13676 8260,'0'-16'0</inkml:trace>
  <inkml:trace contextRef="#ctx0" brushRef="#br0" timeOffset="141565">10999 13728 6183,'-22'8'0,"1"-2"0</inkml:trace>
  <inkml:trace contextRef="#ctx0" brushRef="#br0" timeOffset="152998">10777 11798 17017,'9'-15'1941,"-2"0"-1608,-7 13-1952,0-2 647,0 1 324,0 0 185,0 0 116,0-1-178,0 2-486,0-1 118,0 2 803,0-1-90,0 1-360,0-1 540,0 0 0,0-1 0,0 1 0</inkml:trace>
  <inkml:trace contextRef="#ctx0" brushRef="#br0" timeOffset="158846">6171 7074 26158,'14'-16'-454,"-3"3"1</inkml:trace>
  <inkml:trace contextRef="#ctx0" brushRef="#br0" timeOffset="159454">4491 9239 32767,'-26'-10'-1418,"10"10"0,1 11 0,5 9 0</inkml:trace>
  <inkml:trace contextRef="#ctx0" brushRef="#br0" timeOffset="164277">4235 13929 32767,'-8'29'-256,"6"-16"0,-6 3 0,8-8 1</inkml:trace>
  <inkml:trace contextRef="#ctx0" brushRef="#br0" timeOffset="170438">5376 11176 13020,'6'19'-4408,"0"-6"2993,-7-8 0,-5-5 0,-12 0 0</inkml:trace>
  <inkml:trace contextRef="#ctx0" brushRef="#br0" timeOffset="175234">8999 8989 15898,'-19'5'2968,"4"-6"0,15 10 1</inkml:trace>
  <inkml:trace contextRef="#ctx0" brushRef="#br0" timeOffset="215636">18728 8378 14998,'25'-9'990,"-5"-9"-990,-9 6 0,-6-10 0,-1 4 0,-3 1 0,0-3 0,-1 4 0,0-11 0,-9 11 0,7-10 0,-15 10-90,15-2 90,-14 6 0,7-3 0,-8 2 0,4 2 0,0 5-90,4 5 90,-4 0 0,-1 11 0,0 4 0,-8 25 0,9 0 0,-4 3 0,8-10-90,4-11 90,0 0 0,3-2 0,-1 6 90,3-3-180,-1 0 180,12-2-90,0-10 0,1-2 90,7-4-90,-11-4 0,24-11 0,3-21 0,-5 8-90,-2-13 90,-19 25-90,-3 0 90,0 2-90,-1 0 90,-3 2-180,0 3 270,-2 11-90,1 21 90,-1-3 0,0 12 180,0-15 449,7 12-539,1 6 0,9 1 90,-5 1 540,7 3-361,1 13-179,-3-10 180,1 14-90,-12-36-270,-1 15 0,-4-18 0,-1 4-90,-13-9 0,-28 12-90,-10-13-90,-9 4-839,11-16 660,0-19-721,0-7 271,3-7-1980,3-12 1890,24 7-1,2-2-1528,11-4 989,15 17 1439,14-21 0,-1 21 0,7-12 0</inkml:trace>
  <inkml:trace contextRef="#ctx0" brushRef="#br0" timeOffset="216246">19225 8257 9422,'19'8'2608,"-4"-3"-1888,-4-5-720,-5-8 180,3-3-90,-6 1-90,-2-16 0,0 15 0,-1-15 0,-8 11 0,5-2 0,-15 0-90,3-9 90,-14-2 0,3 2 0,-2 5 0,8 10 180,-16 4-1,14 3 1,-10 18 360,17-1-270,-5 28-883,7-14 883,-5 14-302,9-9 302,0 1-90,3 1-90,2 13 0,2-13-90,1 7 90,1-17 775,11-3-776,1 1 231,1-8-230,13 1-90,-15-10 0,15-1 0,-2-4 0,-4-13 0,7 10-270,0-30-180,-7 21 180,12-26 180,-16 20 1,6-9 89,-12 18 0,3-7 179,-8 15 1,-1 6-90,0 21 0,-2-3-180,3 9 0,-2-18-269,3 3-181,0-5-270,1 2-269,-2-6-270,1-1-1350,-1-3 1440,2 1 539,-1-5 720,2 2 0,-2-2 0,0 0 0</inkml:trace>
  <inkml:trace contextRef="#ctx0" brushRef="#br0" timeOffset="216530">19537 8201 13110,'9'-19'2698,"-2"4"-1799,-7 13 271,-9 1-990,-2-1 90,-7 2-1,8 10-89,-6-7 90,10 18-180,-18 6-90,12-1-3392,-6 11 3392,11-17 0,-1 10 0,5-8 0,0 6 0,12-5-270,-7-6 0,25 6-179,-14-12-91,17 0-180,-11-6 3213,3-3-4292,1-1 989,9-1-89,-8-11-91,6 9-359,-12-18-2249,8-1 3149,-12 0 449,3-8 0,-13 9 0,-3 0 0</inkml:trace>
  <inkml:trace contextRef="#ctx0" brushRef="#br0" timeOffset="217046">19600 7872 11041,'-5'-20'1169,"0"3"-809,4 12-180,-1 0 0,1 2 899,1 0-449,8 1 629,-6 13-180,16 17-809,-9 1 90,2 13 90,1-13-270,-6 19-844,1-10 754,1 13-3113,-7-14 3023,4-1 90,-3 1-90,1 11 0,-1-2 0,-1-3 0,0-10 90,-1-16 0,0 0-989,0-9 563,0-10-923,0-33 809,0 4 360,0-29 3482,10 30-3392,1-19 0,1 22 450,27-20-90,-26 29 1169,28-6-1169,-24 22 449,2 16-449,-6 7 135,-3 10 0,-1 4-316,-1 7-134,0-9 0,0-1 45,-1-2 0,3-1 90,10 16-180,-7-18 90,21 19-90,-12-29-180,12 2-90,-12-13-1529,12-4 540,-17-12-270,8 8-270,-13-16-360,-3 16-1529,0-15 2249,0 4 720,-4-5 719,1 0 0,-4 5 0,0 0 0</inkml:trace>
  <inkml:trace contextRef="#ctx0" brushRef="#br0" timeOffset="219955">18891 8175 15178,'5'-37'360,"-1"-1"-360,-4 12 0,-8-9 0,-2 9 90,-7-6-180,7 11 90,-1 5-90,10 8 90,-8 3 0,6 3 0,-5 13 0,3-9 0,-2 30 0,0 7 0,0-7 0,-2 15 0,0 5 0,-1 6 45,4-20 0,-1 0-45,-1 16 270,3 4-180,3-22 0,1-2 270,13-5-1,2-17-89,25 1-270,-11-10 90,21-12-90,-23-7 45,1-4 0,-1-2-45,1-10-90,11-10-359,-18 7 179,-6 1-180,-1-8 360,-8 13-90,-13-2 90,6 19 0,-7-4-90,0 12 0,1 2-89,-9 11 179,3-6-540,-2 18-359,4-5 269,-2 12-1529,6 4 900,0-6-1349,2 9 2698,4-19 0,0 7 0,2-15 0</inkml:trace>
  <inkml:trace contextRef="#ctx0" brushRef="#br0" timeOffset="220462">19043 8029 15448,'0'24'1709,"0"8"-719,0-1-541,0 4-89,0 2-90,0-9-180,0 12-90,0-9 90,0 18-90,0-24 90,9 18-90,-6-26 0,14 7 90,-5-15-90,9-5 0,5 0 0,-5-18-90,5-5 0,-5-18-270,3-8 180,-7 7 0,-4-2-359,-5-15 449,-4 19 0,0-30 180,-4 38 0,-8-16-90,6 28 0,-6-5 269,8 17-179,-5 2 270,4 12-90,-9 6 450,4 16-450,-4 11-1,3-3 91,0 20-180,5-22-135,1 1 0,0 2-45,1-1 0,5-4 0,1-2 0,-3-6 0,17 10-360,-2-15-90,2-3-2698,19-3 1349,-21-13-2788,18 1 2428,-20-5 2159,5-15 0,-2-4 0,1-16 0</inkml:trace>
  <inkml:trace contextRef="#ctx0" brushRef="#br0" timeOffset="221079">20290 8436 8162,'18'7'1619,"-2"-1"-629,-10-6-630,8 0-180,-6 0 359,9-8-359,-5 6 180,1-14-180,-3 7-180,0-10 0,-5-3 0,1 2 90,-4-8-90,-2 9 450,-8-23-181,-2 21 541,-9-16-1,8 23-539,-13-3 180,9 12-180,-8 0 899,0 20-809,5 5 450,-4 19-541,6-8 91,7 2 0,2 0-270,3-2 90,-2 31-90,6-42-90,21 14 90,-16-20-90,29 5 0,-17-12-90,16-4-360,3 0-90,-6-3-2788,7-11 1889,-9 9-90,-2-18-90,-6 17 0,-8-14-990,-2 9 2609,2-13 0,-5 6 0,2-6 0</inkml:trace>
  <inkml:trace contextRef="#ctx0" brushRef="#br0" timeOffset="222030">20747 8369 20665,'-14'0'3328,"3"0"-3328,34 0 0,-1-6 0,14 4 0,3-4 0,-13 2 0,10 3 0,4-4 0,-9 3 90,10 1-90,0-1 0,-1 2 180,9 0-180,-14 0 90,-2 0 0,-13 0-90,-3 0 0,-6 0-9831,-7 0 3022,-17 0 6809,-1-8 0,-15 6 0,5-6 0</inkml:trace>
  <inkml:trace contextRef="#ctx0" brushRef="#br0" timeOffset="222285">21055 8062 14729,'24'0'4227,"-4"10"-3417,-7-8 449,7 18-899,-4-6-270,27 20-90,-20-10 90,22 15 0,-19-11-90,0 9-180,-10-8-90,-8 0-2339,-16 12 900,5-14-1889,-16 3 0,-5-1 270,5-5 2649,-8-4 1,-2-2 0,2-4 0,-8 1-1</inkml:trace>
  <inkml:trace contextRef="#ctx0" brushRef="#br0" timeOffset="223580">21730 8022 26248,'-27'-5'969,"2"2"-734,17 15 780,-7 10 0,10 14-850,-1 8 0,0 1-1098,3 4 474,2-7 1,1-2-1116,0-10 275,10 0-714,0 18 434,13-18-88,-9 12 279,3-23-327,-4-3 508,7 3-822,2-2 1166,-1-1-3486,12-5 4974,-20-8-95,9-15 1,-18 8 0,-1-11-1</inkml:trace>
  <inkml:trace contextRef="#ctx0" brushRef="#br0" timeOffset="224416">21367 8061 27327,'16'20'-4369,"29"-3"4845,-26-1-392,13-10 0,8-4 434,-6 2 1,2-3-223,9-9 0,0-2-573,0 6 0,-4-1 135,17-14 588,-29 13 1557,-16 6-1275,-8 0 56,0 11-2852,7 18 1181,-6 5 0,1 4 29,-1-5 0,0 0-94,0 4 0,-1 0 118,-4 1 1,0-3-875,-1-3 544,0 21 17,0-38 2235,-7-2 478,-1-7-21,-7-12-632,3-20-1922,5-10 235,3-3-1228,16-20-200,2 19 1859,13-7-1973,17 12 1795,-8 24 2317,24-4 1166,-31 12-456,5 2 730,-16 1-1327,-2 9-1303,0-7 306,-4 7-1670,-6-3-688,0-5 1508,-3 5-2149,-1-6 2017,-1-10-1413,-26-13 933,-5 0 149,0 9 0,-2 5 1178,-5 10 748,-1 10-322,25 11 337,-2 14-2258,2 20 964,3-9-20,4 17-553,6-38-728,9 3-1375,3-8-746,25-11-832,9-24 4677,1-9-241,-20-3 0,-2-3 588,11-14 865,4 6 991,-15 15 847,1 28-1514,-18-3-921,6 34-3960,-8-17 269,1 17 596,-2-13 102,-2-7-254,2 4-310,-2-2 24,2 2 191,-2-10-2124,0-5 4404,-1-16 1,0-4 0,-2-12 0</inkml:trace>
  <inkml:trace contextRef="#ctx0" brushRef="#br0" timeOffset="224582">22408 8322 23459,'1'14'-6241,"1"5"4516,0 9-3395,0-9 5225,-1-5 0,-1-27 1,0-17-1</inkml:trace>
  <inkml:trace contextRef="#ctx0" brushRef="#br0" timeOffset="224733">22304 7911 25978,'19'-5'402,"1"1"-1220,-11 13-184,13 11 1,-11-1-1,8 6 1</inkml:trace>
  <inkml:trace contextRef="#ctx0" brushRef="#br0" timeOffset="225012">22552 8262 25348,'6'36'-6995,"-1"-5"4553,-5-7 1901,6 15-616,8 11-431,8 3-2481,7-9 3276,-6-27 928,0-18 0,-13-12 0,-1-8 0</inkml:trace>
  <inkml:trace contextRef="#ctx0" brushRef="#br0" timeOffset="226285">22400 8241 27417,'35'11'-2803,"8"-3"2107,-18-8-296,13 0-610,-19 0 683,19-8 507,-1-6 1179,0 3 172,3-1 900,-16 21-1940,-6-7 136,-5 6-828,-10-8 1512,0 0-246,-1 0-537,0 0-336,1 0-152,-2-9-94,0-1-527,0-10 879,-16 4-368,-1 17 2044,-6 43-1694,19-11 1,5 2-490,0 4 1,6 0-361,16 2 1,4-7 733,1-7 157,6-12 0,0-4 785,-14-9 0,22-16-1755,-31-4-295,6-44 1923,-12 9 524,-6 4 0,-3 0 1513,-9 1-1210,-6 10-2346,8 45 1772,5 24-2447,5-4 837,0 1 586,0 1 273,9-8-394,0 19 535,1-22 174,4 12-2734,-12-20 1318,8 1 739,-7-7-1176,3-11 2224,-3-8-1474,3-24 1197,-3 11 168,3-12 383,0 17-91,1 1-186,7-7 857,2 5-1296,0 3 2610,3 10-363,-6 9-68,-1 16-2282,-5-10 653,-3 25-1225,-2-19-119,1 28-436,-2-18-38,1 16-966,0-21-128,8 7 1700,-5-12-590,7 2 1427,-5-8 797,2-3 223,4 0 146,2-1 265,0 0-254,6-8 1442,-1 6-707,1-7-40,1 2-703,-5 5-978,0-6 225,8 4-385,-7 3-404,4-8-190,-5 3 346,-6-3-784,3-9-291,-10 8-58,0-10-877,-4 8 162,-12-1 200,-3-4-395,-16 1 753,8 3 1158,-13 6 354,19 19 1069,-8-8 396,19 24-1189,-3-15 937,7 14-1253,-5 3-395,6-8-431,-1 7-438,14-5-1484,1-3 244,14 2 1862,0-8-426,-5-7 805,5-5 394,-12-2-192,15-11 1486,-16 8 378,11-18-217,-15 10-666,3-2-351,-1-5-532,-5 14 533,4-10-847,-7 12-32,-1-2 256,1 15-2458,-3-10 448,4 17-133,-2-8 387,4 7-1307,-3-2 1049,6-4-281,-7-6-88,6-3 3649,-5-3 213,5 0 266,-1-10-349,4-1 468,-1-1-520,0-1-713,6 7 1724,-5 0-1797,10 2-850,-13 4-1728,5 0 1450,-8 0 345,0 0 1,-4 0-1,-2 0 1</inkml:trace>
  <inkml:trace contextRef="#ctx0" brushRef="#br0" timeOffset="226603">23791 7883 30925,'8'32'-6296,"-10"15"5262,0-23 829,-13 26 764,13-22-903,-11 21 621,7-19-162,-1 10-1206,-1-13 2472,6 15-1230,-2 0-48,2 11-604,2-15 373,10-6-1066,10-2 385,2-12-255,14 7-1332,-16-17 87,29-1 1574,-23-5-1691,24-2 2994,-28-11 1,12-1 0,-9-12-1</inkml:trace>
  <inkml:trace contextRef="#ctx0" brushRef="#br0" timeOffset="227312">23930 8046 25888,'19'0'450,"-2"7"-2445,-7-5 1870,8 21-2262,-7-14 1552,10 21-352,-7-8 369,1 8-1269,-4-4-6,-5-2 1159,-2 7-419,-2-12 1457,-1 15-319,-1-20 459,-9 8 874,7-13-149,-17 2 1501,7-9-254,-8-1-664,2-11-1037,9-1-1310,0-13-91,8 1-643,8-11 1100,6 10-2550,10-17 1474,1 22 320,0-12 1427,-6 17 1,5-6 0,-5 5 0</inkml:trace>
  <inkml:trace contextRef="#ctx0" brushRef="#br0" timeOffset="227779">24254 8116 24629,'8'-22'-3924,"0"-2"2251,-18 6-1389,8 1 1684,-14 4 1166,6 4-91,-6 3 766,2 3-624,1 3 1300,-3 14 225,5 4 243,-5 8-66,8 2-1137,-4 4 331,3-6-572,-4 20-602,7-21-325,-2 25-689,5-27 784,2 14-332,1-24 426,8 0-629,3-6 873,11-4-69,2-1 790,2-13 624,2-1 587,-7-12-696,-3 6 335,-8-1 79,1 1-748,-4 5-1038,2-7-115,-6 8-1056,0-4-353,-3 8 882,0 0 139,0 6 260,0 10-421,0 4 101,0 6-329,0 1 154,0-4 9,0-2 1156,0-3 1,0-5-1,0-2 1</inkml:trace>
  <inkml:trace contextRef="#ctx0" brushRef="#br0" timeOffset="228047">24389 8165 27777,'-21'22'1472,"3"8"-2788,10-9 76,4 6-193,2-12 466,2 0-77,0 11 171,0-10-1263,10 11-1102,0-16 777,10 3 1037,-2-9 994,-2 0-2160,4-5 3737,-1-12-711,-1 9 1,-1-20-1,-7 10 1</inkml:trace>
  <inkml:trace contextRef="#ctx0" brushRef="#br0" timeOffset="228236">24545 8154 26877,'4'24'-7654,"-1"4"4998,0-21 404,0 12 814,2-8-321,-1 3-779,2-4 829,-3-2-1282,3 0 3116,-3-6 1,1 0-1,-3-2 1</inkml:trace>
  <inkml:trace contextRef="#ctx0" brushRef="#br0" timeOffset="228485">24456 7855 25888,'24'-3'-4204,"-7"0"3617,-6 11 1,-7-6 0,0 6 0</inkml:trace>
  <inkml:trace contextRef="#ctx0" brushRef="#br0" timeOffset="228896">24656 8241 24808,'5'19'-7193,"-1"-4"4768,-4-10 2144,1 0-307,-1 3 460,0-3-264,0 2 385,-8-4 481,5-1 1243,-15-1-58,11 0-2630,-7 0 2616,7-11-2608,11-7 1661,21-14 628,-6 7-1989,11 2 2082,-13 11-665,1 4 374,-2 0 134,-3 5 1512,-7 2-1206,1 0-398,-1 12-2756,-2-2-775,1 12 70,-3-13-355,2 14-77,-1-20 562,1 18-2109,1-17 1757,-2 6 421,1-6 2202,-2 0 123,0-3 1,0-1 0,0 0-1</inkml:trace>
  <inkml:trace contextRef="#ctx0" brushRef="#br0" timeOffset="229747">24784 7900 26967,'16'-6'3454,"-2"0"-2190,-7 6-1796,1-1 432,1 1 19,4 8-1465,-6-6 934,4 16-1304,-4-16 538,1 18-1599,10 10 905,-7-6-315,11 19 236,-12-26 1277,10 12-486,-7-13 1532,5 6-1052,0 1 1570,0 2-355,0 2 530,0 9-594,-8-14 351,6 32-518,-10-25-96,2 20 216,-7-22 191,0 2 253,-1 32-349,-9-27-352,7 29-165,-16-41 1006,8-2-740,-7-10 816,3-7-569,0-2-2754,-11-14 2597,8 10-177,-6-21 1,12 21 0,1-8 0</inkml:trace>
  <inkml:trace contextRef="#ctx0" brushRef="#br0" timeOffset="230265">24917 8273 24539,'0'23'-4317,"7"-7"190,0-11 3779,7-15 2192,-8-3-2077,-1-11-240,-5-2-257,0 5-776,0-1 1596,-8 7 382,5 0-584,-12 3-1170,5-2 647,-8 6 1910,3 2 471,-2 15 951,1 6-78,-3 16-479,4-3 198,2 3-1031,3 12-319,5-15-1187,-1 21-145,6-29-1813,18 11 187,-13-18 235,27 2 1289,-22-11-292,13-2 980,3-1-997,4-1 859,0-12-859,0 10 2,-2-18 1867,0 9-822,6-8 1,-12-2 0,-3 0 0</inkml:trace>
  <inkml:trace contextRef="#ctx0" brushRef="#br0" timeOffset="230764">25337 8154 32094,'10'16'-6194,"3"-3"4922,7-9 2826,21-1-136,-16-2-457,31 0-210,-26-1-336,36 0-595,-33-9 2392,16 7-2239,-27-6 376,3 8-4926,-11 0 3046,1-4 681,-21 3-911,3-8 1515,-26 1 1,3-10 0,-20-4 0</inkml:trace>
  <inkml:trace contextRef="#ctx0" brushRef="#br0" timeOffset="230998">25436 7869 28316,'25'21'-2634,"-2"-9"3363,-10 8-940,0-10 503,7 21-922,-4-9 604,9 21-138,-12-15-1861,5 21 1217,-12-21-203,-1 10 1100,-4-13-571,-1 0 531,0-1-203,-10 7 248,-1-1 404,-10-2-2640,3 4 1755,4-18 238,6 6-1182,3-13 472,1-1 1132,4-2 1,-4-2 0,4-1-1</inkml:trace>
  <inkml:trace contextRef="#ctx0" brushRef="#br0" timeOffset="231680">25975 8181 23279,'18'5'968,"-6"0"-1534,-5-3 905,-4-1 9,2-1 595,1 0 77,-1 0-479,1 0-541,-2 0 522,-1 0 109,0-12-2123,-2-14 401,0 1-796,-12-24-124,-2 27 21,-15-22 98,6 24 619,-16-14-75,19 22 1600,-10-3 1050,12 25 1012,3 8-283,-3 17-590,8-2-228,1 2-207,4 14-843,3-18-446,-1 24-253,2-33-1487,12 10 112,-3-20 842,4 2 295,4-12 971,-9-1 600,15-12 492,-3-5-930,1-7 107,-4-7 0,-2-3 510,2-17-771,-5 17 0,0-2-304,-4-8 1,-2 3-1143,0-5 717,-1 9 1,-1-1-1302,-2-21 696,-1 14 955,0 3 0,-1 1-222,0 3 278,0-15 1251,0 30-969,0 8 2103,0 2-2114,0 18 666,0 27-594,0-2-60,0 18-75,0 0-90,0-11 0,0 15 0,0 2 0,0 3-258,3-23 1,2 0-430,2 17-490,2-9-1732,4-17 920,-2 5-200,4-10-1681,5 4 2109,-8-14 2017,6-3 0,-3-6 1,2-2-1</inkml:trace>
  <inkml:trace contextRef="#ctx0" brushRef="#br0" timeOffset="232322">26234 7905 31824,'-5'33'-3813,"8"-7"816,-1-2 1681,13 2 27,-13-5 756,11 14-344,-7-14 431,3 27-1454,-3-27 1291,-3 18 673,-3-26-4,-7-1 1184,-1-6 689,-1-15-1628,3-4-693,6-13-29,0 5 1,10-12 638,3 15-288,11-13-815,-5 17 508,6-7 1505,-6 8 1222,1 1-480,-2 2 235,-5 5-173,2 2-856,-6 1 201,-1 2-1153,-1 9-1596,-2-7 693,2 6-518,-2 3-712,0 0-522,3 19 69,-3-12 284,1 5 365,-2-12 1226,1 2-758,-1-4 917,2 1 448,-1-6 952,-1 0-219,2-3 577,4 0 205,-3-1-71,8-9 879,-6-2-1278,1 0 689,-2-18-1787,-3 16 175,-1-17-1423,-3 2-142,-1-2-158,0-6-473,0 8 825,-9 8-919,6 8 1242,-15 3 992,6 5 611,-8 1 600,0 3 96,3 9 439,4 2-717,3 1-19,5 7-2833,-1-9 826,1 11 760,2-4 0,1-1 0,2-3 0</inkml:trace>
  <inkml:trace contextRef="#ctx0" brushRef="#br0" timeOffset="232549">26774 7901 28226,'10'25'-4978,"-2"3"2405,-8-7 2460,0 10-9,0-14-139,0 18-67,0-18-885,0 11-2092,0-17 2233,6 3-4888,-4-9 4293,4-11 1578,-15-11 0,7-8 0,-7-1 0</inkml:trace>
  <inkml:trace contextRef="#ctx0" brushRef="#br0" timeOffset="232715">26677 7572 28137,'27'0'2338,"1"8"-3517,-14-6 437,0 13-2320,-4-9 1196,-4 3-715,2 1-1612,-4-2-493,-2 3 4215,1 5 0,-2-7 0,0 3 1</inkml:trace>
  <inkml:trace contextRef="#ctx0" brushRef="#br0" timeOffset="234597">27095 7746 32767,'5'31'-5767,"-2"-7"3362,-3-1 1987,0 13 5,0-12 137,0 17 170,0-17-42,0 1-1538,0 1 1970,0 23-4,10-18-1167,1 23 329,10-28 30,-11-2-525,6-8 653,-10-9-321,7 0-1938,1-3 2408,-5-1-1314,5-1-546,-11-12 2205,1-3 1,-3-13-1,-1-1 1</inkml:trace>
  <inkml:trace contextRef="#ctx0" brushRef="#br0" timeOffset="234813">26951 7849 32767,'30'12'-99,"7"-13"198,-7-9-99,1-2 0,0-5 0,11-1 0,-15 0 0,21-7-2628,-27 16-53,10-4 1813,-17 9 834,2-1 1,-13 5 0,-1-1 0</inkml:trace>
  <inkml:trace contextRef="#ctx0" brushRef="#br0" timeOffset="249440">1728 14079 24269,'-19'-8'1667,"7"5"-1448,4 4 1436,7 6-3393,-2-5 2853,1 1-912,1 0-507,-2-3 857,1 2 230,1-1-1027,0-1 1,0 11 0,1 1 0</inkml:trace>
  <inkml:trace contextRef="#ctx0" brushRef="#br0" timeOffset="277732">3053 11673 8709,'0'-16'0</inkml:trace>
  <inkml:trace contextRef="#ctx0" brushRef="#br0" timeOffset="279411">19977 10674 21300,'-17'-20'-6713,"2"2"4476,10 10 990,0 2 319,1 0 696,2 1-426,0 2 7737,0 0-9166,2 9 2502,-1 0-103,1 9 36,-7 1 1041,5-1-525,-15 8 1107,7-3-531,-11 8 389,4-5-653,-6 5 83,4-6 235,-1 0-945,-2 3 654,11-12-1105,-6 11 160,11-13-442,-2 4-175,7-9-483,1-2-427,0 1-74,9-1 717,-6 1-1208,15-3 1964,-1-1 256,8 0 329,-1-1 369,-5 0 377,9-7 611,-11 5-1108,19-5 1498,-17 7-2020,20-4 184,-19 3-626,10-6 0,-18 6 0,-1-3 0,-1 1 0,-3-3 0,-1-2 0,-3-16 0,-2 8-733,-10-12-1986,7 8 688,-15-1-448,14 0 1144,-20-9 0,-5 0-231,11 1 855,-8 1 0,0 1 627,5 8 174,10 10 573,-2-2-151,10 10 43,0 0 661,2 9-1031,-1 9-87,1 2-9929,0 2 9709,0-22 0,-9 3 0,-3-12 0</inkml:trace>
  <inkml:trace contextRef="#ctx0" brushRef="#br0" timeOffset="306667">20997 10741 12210,'0'19'5757,"-9"-6"-5757,7-2 90,-13-2-90,4 5 90,-3 1-90,-2-2 90,2 1-90,0 2 90,-8 8-90,4-6 0,-5 6 89,7-8 91,2-1-90,-8 8 0,10-10 0,-5 7-90,12-15 630,2-1-450,10-3 0,15-9-90,-1 0 0,22-7-90,-24 2 0,10 6 0,0-5 90,-11 10-1,17-8-89,-11 8 90,12-1-90,-12 2 90,12 1 0,-22 0 180,9 0 90,-14 0 90,3 0-180,-7 0-91,0 0 181,-4-10-450,-1-6-90,-8-13 0,-4 3-359,-22-23 359,11 22-90,-9-16-809,8 15-1440,8 8-1169,-10-7 1350,16 17 89,-4-1 450,9 10 1799,-2 1 0,-2 12 0,-2 4 0</inkml:trace>
  <inkml:trace contextRef="#ctx0" brushRef="#br0" timeOffset="315519">5034 16639 23765,'-20'14'0</inkml:trace>
  <inkml:trace contextRef="#ctx0" brushRef="#br0" timeOffset="324287">5626 16382 27777,'-7'21'-1110,"5"-5"0,-5-16 0</inkml:trace>
  <inkml:trace contextRef="#ctx0" brushRef="#br0" timeOffset="325695">21944 10810 19626,'29'-7'588,"-14"3"-1097,-1 0-690,-22 19 479,-1-1 511,-33 31-44,18-22 484,-11 12 1,1 0-2031,12-12 1799,-4 8 0,3 0 270,15-16 359,24 12-269,-3-20-180,43-1-90,-27-5 449,13-1 1,2 0-90,6 0-180,15 0 1259,-26 0-4806,-51-29 0,-22-17 0,9 8 2581,16 5 0,-17-6 0,-14-8 1,7 15-1,5 24 0</inkml:trace>
  <inkml:trace contextRef="#ctx0" brushRef="#br0" timeOffset="347282">22997 10793 14639,'-5'13'180,"4"7"-91,-10-12 1,10 7 90,-20 13-180,13-10 90,-15 13 0,11-14 270,0 2 0,-15 16-180,11-13 90,-15 21-91,17-26-89,-6 11 0,11-15 0,-1 4 0,5-9 0,1-1-90,2-1 0,1-2 630,0-1-450,10-2 90,0 0-91,16-8-179,-9 5 90,13-5-90,-6 2 0,1 4 0,-1-4 0,-5 2 0,-1 2 0,1-4 0,8 2 0,-7 0 0,12-2 0,-14 3 270,3-2-90,-3 1 0,-5 0 0,2 0 0,-6 1 90,-1 1-90,2-1 89,-2-1-179,0 2 270,-2-1-270,-3-1 0,1 0 0,-2-1-90,-1-2 90,0-1-90,0-13 0,-9 5 0,-3-18 0,1 17-90,-26-26 0,24 24-450,-28-21 271,29 27-901,-8-8 91,12 13-1979,-1-2 1169,4 4-270,1 2 180,1 1 1979,-1-1 0,-1 0 0,-1-2 0</inkml:trace>
  <inkml:trace contextRef="#ctx0" brushRef="#br0" timeOffset="361132">5331 11846 7420,'2'30'0</inkml:trace>
  <inkml:trace contextRef="#ctx0" brushRef="#br0" timeOffset="363044">24002 10791 29126,'22'0'1619,"-8"0"-1349,-6 0-270,-6 6-3521,-2 0 1546,-7 6 2037,5-3-722,-12 2 888,3 4-617,-4-2 514,-15 16-184,12-11 2161,-17 14-279,18-15-1163,-19 21 415,20-20-1369,-12 20 325,21-26-630,-1 7-182,7-12-340,0 1-246,1-3-122,0-1 22,0 0 116,8-1 1119,-6-1-620,16 1 1410,-7-2 528,6 0 83,0-1 427,2 0 1,-2 0-1,12 0-825,-10 0 823,21-7-1000,-18 6-302,10-6 198,-15 2-30,-2 4-460,0-8 0,3 4 0,-4 0 0,2-1 0,-4 3 0,-3-1 0,0 0 0,-6 1 0,-2-2 0,-1 2 0,0-6-289,-8 1-2341,-3-12-515,0 4-2266,-28-25 2000,22 17 18,-24-13 1283,21 19-1262,1 2 2235,-4-4 1179,8 6 1,-4-1 0,9 8 0</inkml:trace>
  <inkml:trace contextRef="#ctx0" brushRef="#br0" timeOffset="371879">4659 9228 13767,'13'7'0</inkml:trace>
  <inkml:trace contextRef="#ctx0" brushRef="#br0" timeOffset="375552">4450 9134 21300,'-16'0'0</inkml:trace>
  <inkml:trace contextRef="#ctx0" brushRef="#br0" timeOffset="387259">25061 10622 32767,'-1'15'-3418,"3"3"441,-13-6 5027,6 4-2310,-1 0 246,-3 1 183,4-6 34,-5 6-749,-4 3 1556,-1 3 372,-9 17-1844,6-12 980,-2 4-97,2-8-91,3-5 134,-9 11-191,9-14-29,-12 14 84,11-11-45,-3 2-281,10-9-2,6-7 0,11-3 0,-1-1 0,18-1 0,-9 0 0,6 0 0,-7 0 0,29 0 0,-18 0 0,34 0 0,-34 0 0,29 0 0,-27 0 0,29 0 0,-36 0 0,9 0 0,-16 0 0,-4 0 0,-1 0 0,-4 0 0,-4-3 0,-1-3 0,0-2 0,-10-11-40,7 3-1872,-38-36 153,24 22-295,-25-21 512,22 27 777,-4-4 682,8 11 262,-6-4 552,14 14 4,-2 0-411,6 6 1,-9 0 0,0 1 0</inkml:trace>
  <inkml:trace contextRef="#ctx0" brushRef="#br0" timeOffset="467034">8642 10289 5824,'-21'-12'0,"2"0"0</inkml:trace>
  <inkml:trace contextRef="#ctx0" brushRef="#br0" timeOffset="467970">8474 9794 8792,'-6'-18'1439,"5"4"-989,-5 12-90,6 1 1169,0 0-1529,6-9 0,-4 1 0,10-1 0,-11-4 0,8 3 0,-2-8 0,0 3 0,1 1 0,-4 3 0,0 2 0,3-9 0,-1 5 0,2-6 0,-3 12 0,1-2 0,-2 7 0,4-4 0,-3 6 0,5-3 0,-5 4 0,3-2 0,-1 1 0,-1 0 90,0 1-90,-1 0 0,1 0 0,-2 0 0,0 0 0,2 0 0,-1 0 0,6-6 0,-2 5 90,1-9 90,-3 9 269,-4-5-89,-1 3-360,-1-1 0,0 2 0,-1 1 0</inkml:trace>
  <inkml:trace contextRef="#ctx0" brushRef="#br0" timeOffset="469691">25926 10771 12750,'17'0'1799,"-2"5"-1350,-11-3-89,0 4 90,-2-6 180,0 0 2698,0 0-3238,0 6 0,-1 2-90,-8 10 0,5-6 0,-5 4 90,0 0 0,-3-2-1,-9 13-89,1-9 90,-1 6 0,4-6 0,-14 16 0,11-14 90,-15 20 0,20-24-90,-4 6 0,6-5-90,3-5 0,0 0 0,3-5-90,2-2 180,1-1-90,1-2-90,24-1 90,-11 0-90,27-1 0,-20 0 90,27 0 0,-20-8 0,27 7-90,-28-13 90,19 13 0,-10-11 0,-1 7 0,-5-2 90,-5-2-90,-7 7 0,1-6 90,-6 5 0,-3 0 0,0 0 90,0-3-90,-3 3 90,1-5-180,-6 0 0,1-7-90,-1-1-90,-12-3-90,-14-18 180,-1 13-45,5-1 0,0 1-404,-2 2-901,-21-13 181,24 21-270,-8-4-270,16 14-5037,1 1 5936,-14 1 900,12 1 0,-11 0 0,16 1 0</inkml:trace>
  <inkml:trace contextRef="#ctx0" brushRef="#br0" timeOffset="488518">8367 14254 13020,'-8'14'359,"4"1"-269,1-13 0,0 1 0,3 0 0,-2-2-90,2 1 0,-1-2 3058,0 2-3058,1 5 0,-1-4 0,1 3 0</inkml:trace>
  <inkml:trace contextRef="#ctx0" brushRef="#br0" timeOffset="495903">26800 10851 16438,'-6'30'1169,"-2"-7"-180,-26 12-539,3-1-180,0 1-252,3 11 3927,18-16-4418,0-5 383,15-9 0,5-15 180,17-1-360,24-10 270,-17 7-2680,26-17 2590,-43 16 90,10-9-90,-14 2 90,-7-6 0,1 2 0,-31-16 0,18 19 0,-29-6 0,-7 2 0,15 9 0,-8-1 0,0 1 0</inkml:trace>
  <inkml:trace contextRef="#ctx0" brushRef="#br0" timeOffset="508146">18688 12089 14549,'-31'13'0,"-3"13"0,-2 4 0,-4 7 0,4-2 0,1-1 0,12-10-90,4-4-3302,33-16 3392,4 1 0,26-5 45,1 0 0,3 0 179,-4 0 1,0 0-90,6 0 0,-2 0 765,11 0-91,-40 0 361,-11-4-1170,-24-21-180,-13-6 0,-4-2-4138,-3-9 4996,-5 5 1,6 6-1,26 24 1,-8-7-1</inkml:trace>
  <inkml:trace contextRef="#ctx0" brushRef="#br0" timeOffset="543128">8901 9731 6453,'-22'0'0</inkml:trace>
  <inkml:trace contextRef="#ctx0" brushRef="#br0" timeOffset="551806">9612 16731 21205,'-17'8'1169,"2"-2"-1169,11-6-90,1 0 90,1 0 0,0 0 0,0 0 0,0-8 0,1-5 0,0-8 0</inkml:trace>
  <inkml:trace contextRef="#ctx0" brushRef="#br0" timeOffset="557005">19805 11901 18506,'0'18'810,"-10"-1"-540,8-11 180,-15 2-360,5 7-1,-4-2-89,-3 6 90,5-4-90,-1 0 90,-13 15 0,10-10-90,-13 16 0,18-18 90,-5 10-90,10-12 0,-1 5 0,4 1 0,3-4-90,0 5 90,11-11-180,2 2 90,13-9 1,-5 2-1,2-5 90,-5-2-90,2 1 90,20-1 0,-12-9 0,24 7 0,-18-17 0,7 8 90,-12-11 0,-4 6-90,-11 1 0,0-1 0,-5 3-90,0-9-270,-7 8-720,-23-13 181,10 14-450,-22-5-91,16 11-1888,-3 4 1619,-13 1-1259,-8 13 2968,-2-8 0,-2 26 0,11-9 0</inkml:trace>
  <inkml:trace contextRef="#ctx0" brushRef="#br0" timeOffset="566789">20659 11929 15718,'-9'29'180,"-2"0"-180,0-10 0,-9 2 0,11-5 90,-12 2 0,5-1-90,-8 9 90,-2 2 0,1 0 0,-4 6 0,9-9 90,-7 6-1,14-12 271,0-3-540,23-13 90,4-1-90,18-2 90,5-9-90,7 7 90,-9-16 0,0 15 90,-2-12-90,-9 8 0,6 1 90,-5-7 90,-6 12-90,11-15 0,-16 11 0,6-12-90,-15 7 0,0-12-90,-5 7 0,-11-8-90,8 7-899,-39-17 539,25 13-1079,-35-15 540,28 22-1890,-8-2 1440,2 8 180,7 3 539,-5 1 810,8 3 0,0 11 0,0 2 0</inkml:trace>
  <inkml:trace contextRef="#ctx0" brushRef="#br0" timeOffset="596692">25989 10717 14459,'19'10'0,"2"-3"-180,-16-2-90,3-5-90,-2 3 360,-2-3 0,-3 9 0,0 2 0</inkml:trace>
  <inkml:trace contextRef="#ctx0" brushRef="#br0" timeOffset="676071">18677 13628 12660,'16'10'1799,"-3"-3"-1350,-7-7 541,-2 0-630,1 0-90,-2 0-1,-2 0-359,0-10 1,-1-3-1,0-8-360,-9 0 270,0-8 0,-1 6 0,-4-7 0,3 3 0,-3 7 180,-9-12 0,11 19 0,-12-3 0,10 13 0,-1 1 0,3 15 0,5-10 0,-1 25 0,-1 9 0,4-2 0,-2 23 0,6-30 0,0 8-90,1-3 0,0-14-629,8 7 359,1-21 270,5-1-90,1-17 180,-1 1 0,-2-13-90,7 8 180,-6 6-90,25 19 180,-12 10 90,11 8 0,-10 9 180,-9 0-181,0 0 451,-5 13-540,-9-7 180,-12 20-270,-11-21-90,-5-12 0,-3-5 0,-13-6 0,5-4 0,0-2 0,-2-6-967,-23 1 608,29-6-91,-6 1-2968,11-10 2248,13-3-1348,-2-9 1259,23-3 1259,-6 3 0,18-10 0,-8 1 0</inkml:trace>
  <inkml:trace contextRef="#ctx0" brushRef="#br0" timeOffset="676556">19006 13553 9422,'25'0'1619,"-4"0"-1170,-14 0 271,5-11-630,-2-1 0,-1-7 0,-3 4 0,-5 2 90,-9-9-180,6 7 0,-14-12 0,4 14-90,2-3 0,-27-2 90,22 9-90,-30-7 90,26 13 0,-18 9 0,19-4 90,-6 21 90,14-9-90,-1 24 90,4-11-1,-1 10-89,6-10 0,0 1 90,1 15-180,10-18 90,1 14-90,0-28 0,8 0 0,-4-8-90,5-2-90,1-9-539,2-6 539,2-12 90,-1 4 90,5-8-90,4 3 180,-9 9 180,15 2-90,-24 16 0,14 23-180,-14-17 0,5 27-990,-7-21 271,-1 6-1530,-1-7 1079,-2-1 1170,-4-9 0,-3-8 0,0-6 0</inkml:trace>
  <inkml:trace contextRef="#ctx0" brushRef="#br0" timeOffset="676948">19283 13329 11311,'0'26'2608,"0"2"-2248,0-5-90,0 2-180,0-7 0,0 11-90,0-8 0,0 8-3302,10-2 3302,2-6 0,17 16-90,-10-21-90,4 7-90,-10-15-450,-1-4 360,5-1-719,1-2 3751,-2-13-5100,1-13 1798,-12-1 270,2-8 181,-6 14 179,-1 0 449,0 0 721,-8-7 1798,0 7-5082,30 54 0,8 14 1215,-16-28 220,23 35 1,-1-9 0,-26-44-1,5-2 1</inkml:trace>
  <inkml:trace contextRef="#ctx0" brushRef="#br0" timeOffset="677227">19748 13399 10141,'10'-20'4947,"-20"40"-4407,0 12 0,0 7-315,-9 13 0,10 0-1575,25-6 1,13-14-2294,11-32 0,4-12 3418,0 3 0,-2-6 225,3-23 0,-13 1 0,-27 21 0,0 0 0</inkml:trace>
  <inkml:trace contextRef="#ctx0" brushRef="#br0" timeOffset="677676">19853 13029 15448,'22'51'764,"0"0"1,-1 0 0,-7-17-1,-1 2-697,6 11 1,3 10 0,0 1-1,-6-12-67,-7-10 0,-1-8-2788,18 13 4497,-2-57-90,15-7-1259,-6 33 0,1 12-405,4 13 0,0 5-2654,5 1 1,0-6-4678,13-14 7376,-11-22 0,-27-13 0,-11 4 0</inkml:trace>
  <inkml:trace contextRef="#ctx0" brushRef="#br0" timeOffset="677963">20615 13567 17067,'53'26'2879,"-17"-10"-2700,16-9 1,5-6-180,-24-4 0,1-2-3277,19-4 0,9-3 0,-12 1-24,-2-4 2450,2-5 1,-18 1 0,-56 10 0,-1-10-1</inkml:trace>
  <inkml:trace contextRef="#ctx0" brushRef="#br0" timeOffset="678240">21008 13333 20665,'18'-17'450,"29"0"-46,-10 23 1,2 2-135,22-9-2651,-16 24 1,-6 5 2830,-19-11-1900,-16 23 1,-9 14 0,-7-9-8382,-30-3 9410,18 16 1,-2-9 0,-13-43 0,36-6-1</inkml:trace>
  <inkml:trace contextRef="#ctx0" brushRef="#br0" timeOffset="679225">21846 13513 14189,'-17'-30'1799,"1"0"0,-13 16-810,2 31-539,13 27-270,10-9 0,6 3 90,6 15 0,12-9-405,14-30 0,6-10-360,-3 3 0,-1-11 285,-1-28 0,-2-19 1,-5-3-151,-9 6 0,-6-3 0,-2 0 300,0-3 0,-1 0 0,-6-2 1019,-12-12 1,-7-1 0,0 11-646,6 19 1,-6 11 1844,-35 13-1867,46 45 0,14 22 1,5 10-1,-3-8-292,-7-4 0,-1-3 0,6 3-609,7 5 1,6 6 0,0-4 0,-3-14 158,7 3-900,1-11 1,6 3 0,-1-11-4857,21-15 6206,-12-21 0,-5-10 0,-3-33 0,-26 4 0,0 0 0</inkml:trace>
  <inkml:trace contextRef="#ctx0" brushRef="#br0" timeOffset="679853">22331 13179 16348,'14'44'2383,"-2"-14"1,4 3-2204,8 2 0,5 2 0,-2 0-46,3 9 1,-1-1 45,9 8 0,-8-2-180,-21-13 0,-6-4-180,5 6-179,-36-3-3753,7-68 3932,-3 16-360,16-50-405,33 34 1,9 2 1259,-10 5 0,2 2 0,14-2 0,1 14 449,-10 25 1,-3 10-361,-9 2 1,0 4-360,14 13 0,3-2-813,-11-16 0,3-8 860,5-9 0,0-12 3914,12-41-4006,-28 16 0,-5-5-225,-2-16 0,-6 0 225,-11-11 45,4 22 0,-6 5 45,-29-1-157,2 23-836,0 17 768,6 13 0,4 5-765,7 5-1664,-5 7 1,6 0 2563,21-7 0,3 3 0,16-17 0</inkml:trace>
  <inkml:trace contextRef="#ctx0" brushRef="#br0" timeOffset="680109">23267 13354 15088,'22'11'3868,"-4"-8"-3058,-9 33 359,1 0-3148,3 16 0,2 1-6566,-3-14 8545,3 22 0,-27-95 0,-9-4 0</inkml:trace>
  <inkml:trace contextRef="#ctx0" brushRef="#br0" timeOffset="680240">23205 13079 14009,'7'-42'1709,"4"9"-3691,7 9-702,8 15 1427,-6 7 0,0 2 0,-7 0 1</inkml:trace>
  <inkml:trace contextRef="#ctx0" brushRef="#br0" timeOffset="680510">23534 13014 13919,'9'24'2833,"1"6"1,0 4-2205,1 0 1,0 0-630,-1 3 0,2 0 0,-2-6 0,2 1-45,4 14 0,0-2-3652,4 9 3545,-1 0 0,2 0-3578,7 3 942,-12-21 2788,2-8 0,-16-26 0,-2-1 0</inkml:trace>
  <inkml:trace contextRef="#ctx0" brushRef="#br0" timeOffset="680741">23351 13548 20845,'56'-30'1394,"-13"8"1,3 0-3105,-1 0 1,2 2-1844,10-1 1,-1 3-1126,4 7 2429,-10 17 2249,-25-4 0,-10 16 0,-4-7 0</inkml:trace>
  <inkml:trace contextRef="#ctx0" brushRef="#br0" timeOffset="681115">24100 13445 17517,'27'9'1619,"-7"-2"-989,26-7-319,-10-12 0,5-6 925,11 1 1,6-3 0,-4 1-1471,0-3 1,-3 0 100,-7 3 0,2 0 1,-11 7-886,-8 9-8813,-13 16 9477,-11-6 1,-12 12 0,-11-10 0</inkml:trace>
  <inkml:trace contextRef="#ctx0" brushRef="#br0" timeOffset="681423">24498 13114 22824,'30'0'1439,"-7"-1"-1709,38-7 180,0 18 0,2-5 0,-28 30 1,-8 7-451,-17-7-45,-10 10 0,-10 0-7534,-23-8 6860,-17 4-1857,19-20 0,2-1 3860,-2 2 1,-2-2-1,23-10 1</inkml:trace>
  <inkml:trace contextRef="#ctx0" brushRef="#br0" timeOffset="682232">25104 13380 11814,'-20'-10'8096,"-15"-9"-6740,50 25-2664,-2 3 1994,42 28 940,-26-17 1,-2 8-1623,-1 24 0,-1 12 0,-7-20-877,-7-30 868,12 29 0,4-13-2874,-8-62 1,-3-31 0,2 5-136,2 13 1,5 4 2748,3 3 0,3-1 1,-4 13-1,-6 14 1,-2 9-1</inkml:trace>
  <inkml:trace contextRef="#ctx0" brushRef="#br0" timeOffset="682665">25775 13506 14459,'21'-8'5756,"-6"-15"-5845,-20-29-1,-11-3 90,-9 5 179,-11 25 226,11 62 0,3 19-2056,7-22 0,2 3 1651,-13 24 0,17-4-990,47-26 1,10-13 989,-14-16 851,19-7 0,1 3 572,-6 14-2682,-7 12-1349,-4 4-7223,-15-4 9815,-17-34 0,-1 7 0,-1-7 0</inkml:trace>
  <inkml:trace contextRef="#ctx0" brushRef="#br0" timeOffset="682892">26077 13446 18776,'11'22'3328,"3"9"-3058,5 13-3328,7 14-6773,-8-15 9590,-25-20 0,-13-40 1,-20-17-1</inkml:trace>
  <inkml:trace contextRef="#ctx0" brushRef="#br0" timeOffset="683038">25947 13045 18956,'30'-42'-4407,"10"8"-451,-13 25 3149,0 5 1709,-8 27 0,-11-11 0,5 19 0</inkml:trace>
  <inkml:trace contextRef="#ctx0" brushRef="#br0" timeOffset="683720">26127 13392 8522,'-6'-18'2789,"2"2"-2070,3 8 1,1 2 809,-1-4-720,1 5 1710,-1-2-1799,1 4 179,0-2-359,0 3 3148,0 0-2879,-6 2-539,5 6 0,-13-4 0,12 11 269,-18-1 1,14 3-180,-14 21-90,13-14 359,-1 23-539,7-14 0,10 1-90,-7-4 90,16-10-180,-9-1-180,29 6 1,-15-9-361,29 5-180,-25-15-89,34-2 269,-29-12-269,18 7-91,-25-17-1168,-1 17 898,5-16-1798,-4 7 1349,-3-9-6450,-8-4 6899,-11 8 181,0-3 449,-3 9 630,-12-1 0,9 0 0,-8 0 0</inkml:trace>
  <inkml:trace contextRef="#ctx0" brushRef="#br0" timeOffset="683954">26393 13311 23903,'19'41'1529,"8"15"-1439,-10-20-135,-2-2 0,-1-1-134,-4-5-451,9 20-809,-13-29-720,5 9 810,-8-18-7106,4 3 5216,-6-22 1980,-11-9 1259,7-9 0,-26-17 0,6 2 0</inkml:trace>
  <inkml:trace contextRef="#ctx0" brushRef="#br0" timeOffset="684138">26299 12992 18237,'0'-18'4047,"0"3"-2338,0 9-1079,0 0-180,0 3-180,0 1-1530,0 1-629,9 0-359,2 1-1080,8 0-1170,-3 7 2339,-4 0 180,-3 2 540,-1 7 1439,-3-6 0,4 18 0,1 1 0</inkml:trace>
  <inkml:trace contextRef="#ctx0" brushRef="#br0" timeOffset="684770">26563 13292 15808,'14'24'2608,"-4"-2"-1888,0 3-5121,0 4 4851,1 2-90,1 1 999,8 14-1269,-8-18 90,9 26 90,-13-31-270,2 15-180,-6-21 757,-1 5-937,-3-15-359,0-2-271,0-2 2150,0-12-1880,0-15 856,0-1-946,-6-22 540,4 20 180,-4-9 360,6 3 90,9 8 90,-6-5 629,14 6-179,-6 8-1,7-2-539,2 12-90,-5 1 179,7 15-359,-9 2 90,11 11-180,-13-12 270,17 26-270,-14-26 90,14 24-90,-12-27 0,4 2-90,-5-7-450,2-1 361,-5-13-361,6-6 360,-6-7 0,0-3 180,0-27 0,-4 17 0,-3 1 0,-1-1 270,-2-7-90,-1-2 270,-10 18 89,-1 13-269,-10 12 90,10 13 629,-17 22-629,18-1-90,-14 14 90,19-15-180,-3 3 90,5 0-91,-2 22-179,4-21 0,9 23-90,3-28 1,21 1-1,-8-12 179,9-11 1,2-3 90,0-1 0,4-5 0,1-4-540,-3-8-1831,5-2 1,1-3 1380,2-5 405,-10 9 1,-1-1-4978,14-9 3223,-4 0-3209,2-5 3299,-17 8 2069,-12 4 0,-13 3 0,-2 1 0</inkml:trace>
  <inkml:trace contextRef="#ctx0" brushRef="#br0" timeOffset="702291">5991 6844 26158,'-20'0'270,"5"0"-181,7 0-89,3 0 0,0 0 90,2 0-90,-2 0 90,0 0-90,-2 0 90,2 0 0,-1 0-90,1 0 90,1 0-90,-1 0 90,2 0-90,0 5-246,1-4 810,-2 3-722,3-4 158,-3 0 90,2 0-90,-2 3 375,3-3 325,-3 3-118,2-2-331,1-1 403,-3 3-292,3-1-942,-2 0 982,1 1-1180,-1-2 587,1 1-98,-2 1-106,2-2-252,-2 3 499,3-3 1119,-2 1-1450,1 1 747,-1 0-1094,0 0 755,0 2-760,0 0 334,-1 2-209,1 0-256,-1-2 511,2 0-86,0 0-75,-1 0 194,1 1-73,0-3 611,0 1-400,-1 2 187,1 0-419,-1 7 92,0-6 346,1 4-451,1-6 285,0-1-559,0 2 469,0-1 16,-1 0 325,0 0 205,1-3-215,0 2 291,0 0-240,-1-2 1051,1 2-738,-1-2 307,1 1-597,-2 5-44,1-3-12,-2 6-40,0-1 105,1-1-788,-1 3 577,2-7-78,-2 3 201,1-3 466,-4 7-218,3-7 407,-1 4-283,1-5 348,1 1-312,-2 2-53,1 1-161,-2-1-67,1 1 4,0-1-158,-2 2 193,2-2-307,1 0 239,0-3 81,0 1 73,-1-1 266,-1 3-275,2-4 341,-3 6-399,3-6 49,-1 4 50,3-4-748,0 0 280,0 1-453,0-2 664,0 1-755,1-2 700,1 1-1145,-1-2 1336,-1 2 42,2-1 310,-3 1 387,1 0-621,-2 0 616,2-1-419,-1 2 735,1 0-1362,0 0-121,1-1-385,0 2-594,-1-1 461,0 1-115,-2 0 619,1-2 686,-2 1 52,1 0 375,1 0 56,-4 4-52,3-3-341,-3 3-127,3-1-574,0-1-151,-1-1 29,2-1 255,0-1 312,-2 2 305,1-3 207,-2 4-114,3-4 205,0 1-313,0-1 49,1 1-713,-1 0 565,-1 1-499,0-1-48,-4 4-115,3-2-193,0 2 17,1-2-220,0 0 755,-2 1-827,2-1 577,-3 3-315,2-4 594,-2 3-210,4-4 815,-2 2-418,2-3 205,1 1-255,0-1 243,0 1-654,-2 0 453,0 1-200,0-1-331,0 1 331,1-1-517,-1 2 295,0-1-357,-1 3 568,0-3-250,-3 4 126,2-4 126,-1 4-269,1-5 516,2 2-364,-3 0 207,2 0 147,-2 1-337,2-2 307,-2 2-409,0 0 348,-2 0-375,3-1 530,0-1-283,2 0 177,-1 0-340,0 0 143,-3 3-197,3-2 208,-7 4-251,5-4 237,-10 7-216,6-4 9,-5 5 70,5-5 15,-2 3-40,3-3-64,-1 3-99,2-2-139,1 0-6,-1 1-120,3-3 183,-3 4-20,4-6-87,-1 1 440,-1 1-52,-1-1 240,1 1 45,-2 0 148,4-3-9,-3 3-54,3-3 22,-1 0-193,-2 2 278,2-2-333,-4 4 121,4-4-100,-5 3-153,4-3 0,-5 4 0,3-2 0,0 0 0,-1 2 0,3-4 0,-7 7 0,6-6 0,-6 6 0,6-5-8,-6 3-72,7-3-8,-7 3 213,3-3-74,-6 3-51,-1-2 0,-1 1 0,2-1 0,4-1 0,4-2 0,1 1 0,3-2 0,-2 1 0,2-1 0,0 0 0,1 0 0,-4 0 0,-1 1 0,-1 0 0,-4 3 0,6-2 0,-5 0 0,7-2 0,-1 0 0,0-1 0,-1-1 0,1 1 0,-1-1 0,-1 0-557,4 0-180,-8 1 399,6-1 0,-3 2 392,5-2 47,-3 2 157,3-1 268,-5 2 22,5-1-65,-8 4-483,7-2 0,-6 3 0,8-3 0,-2 1 0,0 0 0,3-1-521,-4 1 99,3-2-278,-2 3 312,2-2-80,-5 7 64,5-5 134,-5 6-271,5-7 498,-5 7-561,4-6 314,-3 4-59,2-3 265,0 3-68,-3-1 256,3 0-162,-1 0-93,1-2 352,-1 2-281,1-2 342,1 1-466,-3 2 250,3-2-313,-5 8 149,4-9 135,-2 6-429,3-6 494,-2 2-179,2-4 498,-3 2-93,1 1 143,-4 2 41,3-3-131,-4 5 70,6-7-171,-9 10 7,9-9-387,-9 9 160,8-9 52,-11 11-107,9-9 157,-8 8-146,9-9 138,0 0-52,3-3 331,-2 0-121,3-1 89,-2 0-78,-1 1 102,1 0 76,-7 4-201,6-2-246,-5 2-34,6-2-32,-2 2-484,1-2-54,-1 2-57,3-1-50,0-2 208,-4 6-2,3-4-23,-4 5 179,4-6 315,-1 1-2,1 0-61,1-2 240,-1 3-223,0 0 44,2-1-425,-6 6 355,5-5-429,-3 2 258,4-4 80,-2 2-122,2-2 244,-3 3-64,4-3 269,-5 6-309,4-5 134,-5 9-277,5-7-57,-3 4 100,4-5-288,0 2-103,1 1-107,1 3-184,0-2 49,0 0-45,1 1-16,0-4 3,0 5 234,0-7 293,0 4 118,-1-6 523,0 5-358,0-6 478,1 3-332,0-1 80,0-1-100,0 1-187,0-3 162,0 3-391,0-1 387,0 6-374,0-6 383,0 7-80,-5-8 1894,3 5-1511,-3 0 812,5 0-1185,-3 7 468,2-7-113,-4 8 302,4-10-201,-3 6-1558,2-7 1585,0 3-989,1-4 953,-1-1-173,1 5-129,1-4-349,-1 3 72,1-2-289,0 2-165,0-2 178,0 2 50,0-3-114,0 0 601,0 0 48,0-2 219,0 1-306,0-3 899,0 0 270,0 5-809,0-2-180,0 4 90,-7-5 2814,6-1-1241,-10-2-232,10-4-2039,-8 3 1599,13-9-309,-1 9 1416,9-4-1324,-4 11-1531,-3 1-1110,-5 7 76,0-5 2038,0 0-1777,0-4 578,0 2-1507,0 0-5,0 6 1917,0-5 751,-7 13 235,5-10-330,-9 10 686,10-10-751,-8 4 734,8-5-780,-5 1 843,3-2-519,-3-1 97,1 5-47,0-2-638,-4 8 646,5-7-813,-3 3 860,2 1-991,0-4 617,0 3-762,1-4 306,1-1 4,-3 5 83,0 1 137,-1 1 25,0 4-29,1-1-216,-1 1 220,1-2-107,1-5 142,0 0-161,-6 12 185,3-8 89,-6 16-81,6-17 174,-5 9 60,5-12 105,-3 4-47,3-7-56,-8 13-14,6-8-166,-11 16 120,10-15-282,-3 4 101,-3 8-135,5-12 11,-7 17-361,8-19 174,-7 15 40,9-14 74,-8 10 150,6-9-28,0-1 84,-2 2-16,5-7 175,-10 12-130,9-10 91,-9 14-137,9-12-184,-7 21-187,7-16-92,-2 12-61,3-7-223,1 0-40,1 1-140,0-3 204,3-8 37,0-1 262,-3 9 179,2-9 35,-4 10 80,5-14 242,-6 9 135,5-9 79,-5 10-14,4-9 85,-3 8-202,0 1-12,1-2-84,-5 15-186,5-16 114,-2 12-394,2-14 253,1 3-168,0-1 105,-6 17 49,5-13-26,-8 15 182,9-21-34,-8 11 273,0-6 108,2-1 32,1-6 285,4-3-187,2-4-13,0 4-311,1 2-449,2-6-134,0 5-367,-1-5 396,0-2 74,-5 6 384,2-5 251,-4 8-54,2-4 455,-2 4-92,3-2-21,0-1-376,2-1-431,-2 2-241,2-2-177,-3 7 89,4-8 81,-3 7-29,4-8 114,-2 3-23,3-6 308,0-1 184,0 1-269,0-2 546,2-1-304,-2 0 1398,1-1 829,0 0-1934,-6 0-444,15 0 0,-9-6-228,12 5 456,-9-5-228,-1 6-200,2 0 200,-2 0 200,1 0-200,-1 7-1727,-9-6 3454,1 11-1727,-3-6 0,0 3 0,1 3 0,-1-5 0,-3 5 0,4-6 0,-2 2 0,3-2 0,0-1 0,0 2 0,2-4 0,-4 5 0,5-5 0,-3 6 0,4-4 0,-3 2 0,4-2 0,-2 2 0,-3 6 0,1-4 0,-3 5-136,5-8 27,1 0-69,-3 3-27,4-2 119,-4 2-111,1 3-2,-1 1-8,-3 5 20,2-5-246,1 3 43,2-6 98,-2 7 127,1-3-147,-4 7 213,3-7-4,-8 10 238,7-11-50,-5 5 180,5-6-85,1-1 286,-3 6-276,-1 2-41,2-1-302,-5 14-148,8-17-63,-7 25-218,8-23 76,-5 15-121,5-17 219,-1 4-15,-1-1 216,-1 1 187,-3 4 196,1-5 163,1-2 36,3-4 96,-3 4-136,1-3 111,-2 5-209,3-6 76,0 1-209,-6 11-73,4-7-99,-7 15-188,8-14 113,-4 13-149,1-2 25,1-1-191,-5 14 106,7-21 48,-6 19 70,7-22 131,-3 5 22,1-1 106,1-6 148,-2 5 21,-2-2 263,-1-1 107,1 1-110,2-3-111,4-5-205,-1 8-222,0 3-235,2 0-96,-3 7-205,3-12 27,-6 17 56,1-4 56,0-2 182,2-3 242,4-14 82,-4 13 154,2-9 36,-4 13-112,5-15 24,-1 5-108,1-1-100,0-4 66,1 5-187,1-6 52,-3 10 1,2-2-171,-2 9-22,1-7 132,1-4 57,-4 10 56,3-16 315,-2 12-132,4-17 376,-4 5 85,3-6 166,-4 6-24,5-5-126,-4 4-70,2 1-355,-1 1 59,-2 9-425,4-9-195,-3 7-37,3-9-13,0 0 164,-2 3-28,0 0 425,0-1-50,-1 0 215,2-4 167,0 2-83,0-3-4,2-2-65,0 0-215,1-2 96,0 0 119,-3 0 435,4-1-682,-5 2 546,4-2-300,-4 4 113,1 0 151,0 1-361,-1 1-39,0 0-659,2-2 459,-5 6-322,5-6 147,-3 2 123,2 1-212,0-2 259,0 2-167,2-3 45,0 0-72,-1 2-30,0 0 78,0-1-196,-1 2 259,2-1-210,-1 0 276,0-1 88,1-3 239,0 0-55,-1 3-108,1-3 407,-2 3-342,2-6 914,-1 4-743,2-4 275,-1 2-182,2-1-623,-2-1 926,1 4-1098,0-3 652,-1 3-1132,0-3 784,2 2-625,-1-2 283,1 1 243,-2 0-436,1 0 744,0-1-91,0 0 307,0-1-127,0 0 632,2 5-1591,-1-2 318,-4 2 698,4 0-884,-8-2 1407,8 0-1680,-5 2 1020,2 0-722,1-2 1665,-3 3-165,3-3-1016,0 0 957,-1 0-1579,0-1 1728,0 2-1099,-2 0 638,3-2-419,-4 4 218,3-4-104,-1 2-231,2-3 0,1 0-15,0 1-91,-2 0 61,1-2 211,0 2-166,2-4 0,0 2 0,0-1 0,1 0 0,-2 0 0,1 0 0,-1-1 0,1 0 0,-1 1 0,1 0 0,-6-1 0,2 0 0,-5 0 0,5 0 0,3 0 0,-1 0 0,-2 0 0,1 0 0,-3 0 0,3 0 0,2 0 0,0 0 0,0 0 0,1 0 0,-1 0 0,2 7 0,-6 0 0,0 4 0,0-3 0,-2 1 0,6-3-972,-3 2 641,2-4-457,0 6 1336,-3 9-1429,2-4 567,-2 10-496,4-17-68,-1 4 715,1-5-595,0 5 263,0-2 177,-3 11 201,2-8 64,-2 3 130,-1 2 32,3-9 76,-2 6-72,2-8 293,-1 12-382,0-9 151,-1 20-187,2-19-173,-3 18-132,2-9 129,-2-1 95,0 2 14,-2-8 658,1 0-194,-7 13 149,6-6-112,-2 3 80,-6 9-73,11-21-30,-10 17-102,5-16 88,1 1-175,-17 8 519,18-14 165,-13 9-544,16-11-350,-1-1 0,2 0 0,1-3 0,-3 6 0,2-3 0,-4 4 0,3-4 0,-3 4 0,3-3 0,-3 1 0,5-2 0,-1 0 0,-3 4 0,0 2 0,-3 4 0,0-1 0,2 0 0,2-5 0,1 0-46,3-4-293,-2 2 7,2-2 196,-2 3-120,0 1-27,0 0 44,-1 4-232,3-7 253,0 2-487,0-3 377,2 2-473,-2 2 178,1-1-35,-2 10 78,2-7 51,-1 6-81,2-11 341,-1 4-212,0-4 433,1-1-377,0-1 143,0 0-17,0 2 50,0-1 133,0 2-153,0-3 79,0 1-54,0 1 334,0 0 30,0 1-63,-1-3 259,1-1-19,-1 2 7,1-1 5,-1 5-169,1-4-140,0 4-210,0-1 153,0 1-259,0-4 19,0 1-7,0-4-5,0 2 169,0 0 140,0 0 0,0-2 0,0 0 0,0 1 0,0-1 0,0 8 0,0-3 0,0 5 0,0-4 0,0-3 0,0-1 0,0-1 0,0-1 0,0 4 0,0-2 0,0 2 0,0 4 0,0-4 0,0 3-90,0-7 180,0 3-90,0-2 0,0 0 0,0 0 0,0-1 0,0 1 0,0 0 0,0 1-90,0-1 90,0 1 0,0-3 0,0 2 0,0 1 0,0 1 0,0 2 0,0 0 0,0-1 90,0-2-90,0-1 0,0 0 0,0 0 0,0 0-90,0-1 90,0 1 0,0 0 0,0 0 90,0-1-90,0 1-90,0 0 90,0 1 0,0-1 90,0 0-90,0 1 0,0-2 0,0 3 0,0 1 0,0-1-90,0 2 90,0-4 0,0 0 0,0 1 0,0 0 0,0 1 0,0-1 0,0 2 0,0 3 0,0-3 0,0 1 0,0-3 90,0-1-180,0 0 0,0 1 90,0 0 0,0-1 90,7-1 1184,0 7-1236,4-7 1255,-3 6-1082,-2-7 1386,-1 0-1,-1 0 91,-1 0-91,0 0-1364,-1 0 360,2 0-592,2 0 0,-1 0 0,1 0 0,-2 0 0,0 0 0,-2 0 0,2 0 0,-2 0 0,2 0 0,1 0 0,-2 0 0,2 0 0,-3 0 0,3 0 0,-1 0 0,2 0 0,-1 0 0,4 0 0,0-4 0,-2 1 0,-1-2 0,-4 2 0,0 2 0,1-1 0,0-1 0,4-1 0,-3-1 0,1 1 0,-2 0 0,2-4 0,1 2 0,-1-2 0,1 2 0,-2 2 0,3-5 0,0 0-180,0-3-207,-1 0 80,-4 4-331,3-1 246,-1 4 218,0-1-162,0 2 326,-1 0 36,-1 2 377,2-4-27,1-2 123,0 1-89,2-3-601,-3 4 24,0-2-276,0 2 267,-1-1-550,3-4 360,-3 4-98,2-5 112,-4 9-613,2-5 626,1 1 288,-1 0-303,2 1 732,-1-1-307,2-2 380,1-3-229,1-2 516,0 0-533,-1 1-176,-1 2 118,-2 4-396,3-5 224,-2 2-327,3-6 275,-2 3-101,3-3 115,-5 6-9,4-2 114,-6 9 117,2-3 76,-3 4 51,3-2 136,0 0 256,0 0-50,2-2-57,-3 3-214,4-4-72,-2 3 87,0-1-328,0 0-44,-3 2 0,3-2 0,0 0 0,0 1 0,-1-1 0,-1 2 0,-1 0-44,1 0-233,2-3 203,0 0-130,0 0-25,1-2 143,-3 5-437,1-3 467,-2 2-281,0 1 14,3-3 250,-2 2 162,2-1 90,-1 2 328,-3 2-311,1 0 742,-2 0-842,2 1 125,0 0-542,0 0 1,-1 10 0,-1 3 0</inkml:trace>
  <inkml:trace contextRef="#ctx0" brushRef="#br0" timeOffset="708660">1683 14600 21390,'-11'24'-2789,"3"-2"1572,2 17-207,0-21 1149,0 19-319,-1-24 1010,-1 2-54,-8 6-638,4-6 941,-6 4 67,11-12 576,-6 6 327,-1-2-206,0 4-639,2-4 15,4-2-225,3-2 393,-2 1-908,2 0-391,-1-2 438,2-3 113,2-2 639,-4 0-530,2-1-59,-3 0 217,-7-8-1274,7 6 709,-8-13-1384,10 8-492,-2-1-521,3 3 385,1 5 2046,0-3-1509,0 2 1978,0-2-1226,1 3 2706,0 0 1343,1 0-1215,0 8-910,-9 19-1862,1-8 2067,-2 11-1535,-8-10 2042,10-5-1846,-15 12-68,14-15-131,-3 0 1419,11-11 324,-1 1-380,10-2-268,8 0-851,-4 8-640,7-6 655,-12 5-1445,3-7 1729,4 4-1487,-6 0-338,4 3 525,-8-2-778,4-1 1680,-5-2-1390,1 1 1878,2 0-1540,-1-1 693,3 2 672,-3-2-216,5 1 1221,-5-2-447,4 0 598,-2-1-349,2 1 105,2-1-309,-1 1 53,1-1 71,-1 0-456,3 0-39,-3 0-154,-1 0-132,1 0-162,-1 0 140,4 0-160,-4 0 38,2-6 471,4 2-199,-5-3-327,7 2 0,-7 4 0,2-3 0,10-1 0,-10 1 0,9-1 0,-14 3 0,7-1 0,2-2 0,-4 3 0,4-3 0,-11 4 0,6-1 0,-5 2 0,2-2 0,-1 0 0,-2 1 0,6-2 0,-6 2 0,6-1 0,-4 1 0,1 1 0,0 0 0,-3 0 0,6 0 0,-6 0 0,3 0 0,-3 0 0,0 0 0,1 0 0,-1 0 0,0 0 0,0 0 0,1 0 0,0 0 0,1 0 0,0 0 0,-2 0 0,1 0 0,-2 0 0,2 0 0,-2 0 0,0 0 0,4 0 0,1 5-689,0-3 342,0 4-901,-4-6 1248,1 0 0,1 0 0,-2 3-977,4-3 802,-4 3 277,5-1-125,-4-1 966,3 1-1399,-2 0-215,-2-2 483,6 3 691,-5-2-651,3 1 879,-2-1-878,1 2-207,-2-2 444,-1 0-36,2 0-131,-2 0 267,4 0-83,-4-1 298,6 0 140,-5 0 25,3 0-114,-2 0 161,2 0-430,2 0-187,-3 0 0,3 0 0,-1 0 0,3 0 0,-4 0 0,5 0 0,-8 0 0,6 0 0,-6 0 0,4 0 0,-2 0 0,1 0 0,-3 0 0,0 0 0,-2-6 0,2 4 0,1-4 0,-2 6 0,1 0 0,-1 0 0,0 0 0,3 0 0,-3 0 0,2-3 0,1 2 0,-1-4 0,5 2 0,-3 1 0,2-1 0,2 1 0,-7 1 0,5-1 0,-7 2 0,2 0 0,-1 0 0,-1 0 0,0 0 0,0 0 0,-1 0 0,2 0 0,-2 0 0,1 0 0,-1 0 0,1 0 0,2 0 0,-2 0 0,5-5 0,-5 3 0,3-3 0,-2 5 0,1 0 0,-1 0 0,-1 0 0,1 0 0,0 0 0,0 0 0,2 0 0,-3 0 0,1 0 0,-1 0 0,-1 0 0,1 0 0,-1 0 0,1 0 0,0 0 0,1 0 0,1 0 0,-1 0 0,2 0 0,-3 0 0,3 0 0,-4 0 0,2 0 0,-2 0 0,0 0 0,1 0 0,-1 0 0,0 0 0,0 0 0,2 0 0,-1 0 0,2 0 0,-2 0 0,1 0 0,2 0 0,-2 0 0,5 0 0,-6 0 0,6 0 0,-5 0 0,3 0 0,-3 0 0,-1 0 0,0-6 0,1 4 0,-1-4 0,0 6 0,-1 0 0,0 0 0,0 0 0,-1 0 0,2 0 0,-1 0 0,1 0 0,-1 0 0,2 0 0,-2 0 0,2 0 0,-3 0 0,2-6 0,-1 5 0,2-5 0,-2 6 0,2 0 0,-2-3-316,1 2 632,0-2-316,0 3 0,0 0 0,-1 0 0,2 0 0,-1 0 0,2-8 0,-1 7 0,0-7 0,-3 8 0,1 0 0,-1 0 0,0-4-825,0 3 573,0-3-494,0 4 212,0-7-152,5 5 1261,-3-5-1214,3 3 901,-2 3 1535,-4-3-2820,3 2 2299,-1 1-695,0-3-367,-1 4-214,0-2 0,0 1 0,0 0-129,0 0 258,0-1-129,0 2 0,1 0 0,0 0 0,-1 0 0,0 0 0,0-7-745,-1 2 385,0-7-1321,0 5-542,0 1 627,0 2 89,0 2-89,-6-3 237,5 1 611,-5-1 779,6 1-31,-3 1 45,2 0-324,-3 2 1496,4-1-1548,-3 2 1500,3-3-724,-1 2-334,1-2-217,-1 2-756,1-1 1232,0 1-1677,0-1 1301,-1 1-2101,0-3 1890,0-2-394,0 1 343,0-1 768,0-1-835,0 1 61,0 0 142,0 3 664,0 0-872,1 0 767,-1 0-586,1 0 595,0 1-297,0 0 135,0 0 104,0-1-118,0-1 472,0 0-634,0 1 436,0 0-384,0 0 136,0 2-286,-6-2 764,4 2-422,-4-3 166,6 2-508,-3 0 18,3-2-365,-5 1 919,4 1-1191,0 0 538,-1 1-448,2-1-546,-1 0 361,0 0-4,0 0 821,0 1-635,0 0 1358,0 0-671,-2 1 1628,2 0 291,-1 0 236,1 0 77,-1-5-2501,1 3-200,-1-3-520,2 5 1592,-2 0-758,0 0 0,1-3-2068,0 3 1027,0-3 1209,0 1-407,0 2 1880,0-2-3558,0 1 432,-1-1-7,0-1 1700,0 1-1062,1 0 1095,-1-1-80,1 1-1293,-2-1 1470,1 2-27,-1-1-85,1 0 619,0 0-497,0 1 125,0-1 174,1 1-316,-1-1-213,0 0-480,-1 1 574,1-3-710,-1 3 839,0-2-472,1 1 9,0 0 376,-1 0-432,-1-2 278,1 1-528,-2-1 807,3 1-804,-2 0 699,2 1-278,-1 0-94,1 0 254,0 0-44,-1 1 565,-2-3-492,2 3 424,-2-4-690,1 4 714,0-3-511,1 3 553,1-1-704,-2 0-134,0-1 132,0 0-109,-2-1 286,4 2-580,-5-1 484,4 0-386,-4-1 691,4 2-454,-4-2 354,2 1-54,-1-1-42,0 1 101,0 0-8,-2-1 11,3 2-42,-5-3 70,6 3-125,-3-2-94,1 0-177,-5-3 64,4 3-209,-7-5 265,8 6-358,-6-3 395,6 3-212,-3-2 381,1 1-134,-4-2 31,2 0 2,0 0-13,1 1-72,2 2 4,0-1 60,1 1-155,1 1 94,2 0 197,-5-2-152,3 3 280,-2-3-260,3 2-329,-1-1 313,3 2-445,-1 0 657,1 0-604,1 0 217,-1-1-656,0 0-515,0-1 956,1 1-1166,-1 1 1668,1-2-1717,0 2 1520,-1-1-755,-1 0 926,0-1 530,0 1-436,-2-2 654,0 1-809,-1-1 849,2 2-783,1 0 491,0 0-529,1 1 279,-2-2-352,1 2 359,-2-2-436,1 1 438,1 0-709,0 0 291,-1 0 27,2 0-360,0 0 91,-1 0-108,-1-1 176,-1 0-285,0 0 475,-2-3-185,3 4 134,-1-2 200,0 2 212,0-1-287,-1 0 262,2 1-306,-2-2-27,2 1-21,0-1-385,-1 0 490,1 1-788,1 0 476,-4-3-436,2 2 269,-4-5 118,4 4-78,-6-7 151,5 5-414,-3-3 469,5 4-380,-1 0 192,1 1 51,1 1 50,-1 1 118,3 1-37,-1 0 152,0 0 140,1 1-198,-1-2 183,1 2-496,-1-2 412,1 2-325,-2-2 523,0 0-196,0 0-115,-2-2 260,3 2-252,-3-4 354,2 4-198,-1-2-250,1 3 323,1-1-238,-1 0-110,-1-1 209,1 0-112,-2-2 58,3 3-331,-1-1 459,1 2-71,0 0-19,0 1 376,-1-3-601,0 2 685,-2-3-290,1 2 253,0-1-206,2 1-349,0 1-220,1 2 984,1-2-1206,-2 2 1782,0 0 289,0 0-198,0 0 74,0 0-10046,1 0 6475,7 8 1821,-5 3 0,14 5 1,-7 0-1</inkml:trace>
  <inkml:trace contextRef="#ctx0" brushRef="#br0" timeOffset="710719">18875 16054 22830,'0'-15'-4857,"0"3"3448,0 8 1514,0 2-383,0 0 212,0 1 2100,0 0-1182,0-1-2449,-15 31 2631,-5-2 315,-6 16-207,-5-5 291,8-11 53,-1 0 71,-7 12-233,18-20-2,-10 12-1041,16-20-117,0 2-59,15-9-711,16-9 1209,-2 3-99,10-7 304,-16 3 225,11 5-465,12-9 478,-6 9-1046,27-2 0,-34 3 0,23 7 0,-27-5 0,13 6-8,-15-3-434,15-3 173,-14 3-88,2-5 866,-7 0-239,-10 0 27,0-7-325,-5-3-971,-11-11-816,-4 4-26,-6-5 21,-13-3-738,10 5-1086,-28-19 1104,26 23 83,-14-8-434,22 16 2813,-3 1 15,7 2 332,0 1 0,7 3 0,1 1 0</inkml:trace>
  <inkml:trace contextRef="#ctx0" brushRef="#br0" timeOffset="713396">1910 14159 30745,'-8'13'-1795,"2"-2"2462,5-11 1,-9 0-1,0 0 1</inkml:trace>
  <inkml:trace contextRef="#ctx0" brushRef="#br0" timeOffset="719042">2013 14063 20401,'-10'18'-2089,"1"-3"1363,6-5-375,0-3 654,-1 4 18,1-5 380,0 1-157,-1 4-808,1-4 670,-1 2-52,2-4 362,1-1 1,0 2 0,0-1 0</inkml:trace>
  <inkml:trace contextRef="#ctx0" brushRef="#br0" timeOffset="719847">1960 14192 25168,'18'0'720,"-3"0"-630,-10 0 0,-3 0 90,1 0 89,-1 0-179,1 0 0,-2 0-90,2 0 90,-2 0 90,0 0-180,1 0 90,-1 0 0,1 0 0,0 0-90,0 0 0,0 0 90,-1 0-90,0 0 90,1 0 0,0 0 2428,0 0-3010,0 9 1,-2-6 0,0 6-1</inkml:trace>
  <inkml:trace contextRef="#ctx0" brushRef="#br0" timeOffset="727170">2062 14320 24089,'-1'-18'-6290,"-1"3"4004,2 8 1575,0 2 320,0 1 160,0 2 182,8-1 2135,-6 0-2695,11 0 2844,-12 0-1148,9 2 857,-6-1 388,8-1-200,-4 1-15,3-1-2236,-4 0 1555,5-1-1238,-1 0 1169,3 0-1154,-3 1-272,-1 0 132,8-4 59,-7 3 44,8-2-267,-11 2 167,2 2-272,0-2 241,-3 3-201,3-1-23,-1 0-78,0 1-188,2 0 101,-3 0-78,-2 0 314,2 1-497,-3 0 263,4 0 93,-6 0 32,3 0 35,-4 0-29,3 0 101,-3 0-72,2 0 272,0 0-90,0 0 90,4 0 90,-1 0-90,0 0 0,3 0 90,-3 0-90,1 0 90,-1 6-1402,-3-4 444,0 4-1099,-3-6 1967,2 0-90,-1 0 0,1 0 90,-1 0-90,2 0 1402,0 0-355,1 0 1010,-2 0-2057,1 0 0,0 0 90,0 0-90,-1 0 0,0 0 0,-1 0 0,0 0 0,1 0 0,-1 0 0,0 0 0,1 0 0,-1 0 0,1 0 90,-1 0-90,1 0 0,-1 0 0,1 0 0,0 0 0,0 0 180,-1 0-90,0 0 90,3 0-180,-3 0 0,3 0 0,-3 0 0,2 0 90,0 0-90,-1 0 0,1 0 0,-2 0 0,0 0 0,0 0 360,1 0-180,-1 0 719,0 0-899,5 0 0,2 0 0,5 0 0,-4 0 0,-1 0 0,-3 0 0,1 0 90,-1 0-180,2-4 682,0 3-354,-1-6-222,1 6 182,-4-4-478,4 2 1015,-3-1-409,3 1-39,-2 2-287,-1-1 0,-1 1 0,1 0 0,0-1 0,1 1 0,-2-1 0,-1 1 0,2-1 0,-1 0 0,2 0 0,-3 1 0,3 1 0,-2 0 0,1 0 0,-2 0 0,-1 0-398,3-6-649,-1 4 1144,1-5-732,2 7 635,2-3 727,0 2-548,0-4 306,2 2 15,-5 0-408,7-2-92,-3 2 0,0 1 0,1-1 0,-3 2 0,-1 0 0,-2 0 0,0 0 0,-2 1 0,0 0 0,3-1 0,-2 0-84,4 0 139,-4 1-300,4-1 338,-3 1-132,0-1 259,-1 0-220,-1 0 0,1 1 0,1 0-141,-1 0-90,1-1 349,0 1-263,0-1 141,2 1-416,-2 0 33,1 0 215,-2 0 172,1 0 0,-3 0-285,4 0 226,-3 0-237,3 0 296,-3 0 90,3 0-90,-3 0 0,2 0 0,-1 0 0,4 0 0,-3 0 0,2 0 0,-3 0 0,-2 0 0,1 0 0,1 0 0,-1 0 0,3 0 0,-2 0 0,7 0 0,-7 0 0,6 0 0,-7 0 0,1 0 0,-2 0 0,2 0 0,-2 0 0,2 0 0,-2 0 0,1 0 0,-1 0 0,0 0 0,1 0 90,-1 0-90,6 0 0,-1 0 0,2-7 173,-3 5 474,0-6-924,-3 8 277,6-4 651,-5 3-209,4-5-292,0 3-94,-2-1-56,4 2 0,-5 0 0,1 1 0,0 0 0,-2 0 0,5 0 0,-4 0 0,3-1 0,-4 2 0,2-1 0,-3 1 0,0 0 0,-1 0-93,0 0 148,-1 0-334,0 0 28,2 0 263,-1 0-309,-1 0 297,2 0 0,-2 0 90,3 0-90,-2 0 0,2 0 0,-2 0 0,2 0 0,-1 0 0,0 0 0,-1 0 0,0 0 0,1 0 0,-1 0 0,0 0 0,-1 0 0,2 0 0,-2 0 0,2 0 0,-2 0 0,2 0 0,-2 0 0,2 0 0,-1 0 0,1 0 0,-1 0 0,1 0 0,2 0 0,-2 0 0,1 0 0,-2 0 0,0 0 0,1 0 0,-1 0 0,1 0 0,0 0 0,-1 0 0,1 0 0,0 0 0,0 0 0,0 0 0,0 0 0,1 0 0,-2 0 0,4 0 0,-2 0 0,3 0 0,-3 0 0,2 0 0,-3 0 0,-1 0 0,1 0 0,0 0 0,1 0 0,-1 0 0,0 0 0,1 0 0,-1 0 0,2 0 0,-3 0 0,3 0 0,-3 0 0,2 0 0,-3 0 763,1 0-763,6 0 0,-6-7 0,9 5 0,-8-5 0,3 7 0,-3 0 0,0 0 0,-2-4 0,1 2 0,3-2 0,0 4 0,3 0 0,-5 0 0,4 0 0,-3 0 0,3 0 0,-3 0 0,-2 0 0,0 0 0,-1 0 0,1 0 0,-1 0 0,1 0 0,-1 0-9831,1 0 9804,-8 0 1,-1 0-1,-8 0 1</inkml:trace>
  <inkml:trace contextRef="#ctx0" brushRef="#br0" timeOffset="733986">3712 14104 22650,'0'20'-4857,"0"-5"5517,0-9-1094,0 4-25,0 0 213,0 5 212,0-3-104,0 1-1369,-6-6 2954,5 3-1075,-5-6 1949,6 1-2141,0 1 0,0-1 180,-3 4 453,2-4-81,-3 7-1289,2-6 878,0 3-1546,0-3 2266,0-1-146,-1 3-40,1-4-228,-2 3 318,2-4-354,-2 1 671,1-2 162,1 1-253,-1-2 537,0 1-538,0 0-671,0 0-499,-1 1 0,2-1 0,-1 1 0,1-2 0,0 2 0,0-1 0,0 0 0,0 1 0,1-1-98,-2 0 113,3 0-292,-2 0 112,0 0 76,0 1-320,-1 0 309,1 1 80,-1 0 91,1 1-438,-2 1 480,1-1-513,0 0 248,1-2 263,-1 1-288,1-1 379,-2 4-237,1-2 3,-2 5-47,2-5 112,-3 5-122,3-6-50,-3 7 273,4-8-333,-5 7 468,5-6-29,-4 2 188,4-3-184,-1 1 90,0 0-204,0-1 234,1 2-225,-1-2-139,0 1 0,0 0 0,0 0 0,1-1 0,0-1 0,0 1 0,0 0 0,0 1 0,0-1 0,-1-1 0,0 3 0,1-2 0,-3 2 0,3-3 0,-1 3 0,1-2 0,-1 1 0,2-3 0,0 2 0,0-1-94,-2 3-108,1-3-1,0 3-57,-2 0 310,1-1-246,0 1 244,0 1 242,0-2-621,-1 2 582,0-1-402,2-1 303,-1-1-77,1 0 192,-1 0 37,0 2-304,1-2 0,-3 4 0,3-4 0,-2 4 0,1-3 0,0 3-291,0-3-184,-2 4 416,3-3-318,-5 4 436,4-4-140,-2 2 273,2-3-90,1 0 216,-1 1-498,0 1-5,1 0 60,-2 0-98,2-1-127,-1 2-27,-1 2-114,1-1 129,-3 6 326,3-8 70,-2 5 121,2-5-305,0 0 289,-2 5-234,3-5 104,-2 2-33,1-1 59,1-3 81,-2 3-64,2-4 228,-2 4 13,2-3 53,-1 3-115,1-4 231,0 0-409,0 1-54,-1 0 374,1 0-586,-2 1 602,2-1-115,-3 2-91,2 0-183,-2-2 0,1 1 0,0-3 0,-2 3 0,3-3 0,-2 2 0,3-1 0,-2 1 0,1 0 0,0-1 0,-1 3 0,0-1 0,-2 3 0,2-3 0,-4 6 0,3-5 0,-1 3 0,1-5 0,2 1 0,-2 0 0,0 2 0,1-2 0,-1 2 0,2-3 0,0 0 0,1-2 0,1-1 0,0 0 0,0 0 0,0 1 0,1-1 0,-2 2 0,2-2 0,-3 3 0,2-3 0,-1 2 0,1-3 0,0 1 0,1 0 0,-1 1 0,1 0-668,0 0-497,0 0-253,0-1 125,0 0-453,-5 1 2698,4-1-294,-5 1 1185,6 0-1843,-2 1 1521,1-1-957,-4 1 188,4 0-752,-3-1 0,0 4 0,1-3 0,0 3 0,1-3 0,-1 2 0,0 0 0,-1 1 0,1-2 0,0 0 0,1-1 0,-1 1 0,0-1 0,1 2 0,-2 3 0,0 0 0,1-2-123,0-1-63,0 1-112,1-3 150,-1 5-387,3-4-52,-1 4-171,1-3 4,-2 2 206,2-2-376,-2 1 507,1-1-21,-2 4 412,1-5 547,-2 6-4,2-6 293,-1 3-414,2-4 329,-1 0-208,-1 3-226,0-1 197,-1 1-355,0 2 295,0-4-65,-1 3 143,2-3-459,1-1-47,0-1 0,2 0 0,-1 0 0,0 1-77,0-1-873,0 1 645,0-2-234,0 0 565,0 0 949,0 5-1639,7-5 1225,-5 7-2023,6-6 2252,-7 1-1612,0-1-11,0 0-430,0 1-965,0-2 2031,0 1-899,0-1 1489,6 0-321,-5 0 539,9 1 569,-6 1-685,4 0 429,-5-1-469,1-1 623,-2 0-578,0-1-120,-1 0 183,1 0-236,0 0 774,-2 0-1096,2 0-5,1 0 0,-1 0 0,2 0 0,-2 0 0,0 0 0,2 0 0,-1 0 0,2-5 0,-1 4 0,0-4 0,0 5 0,-2 0 0,0-4 0,1 4 0,-1-3 0,1 3 0,-2 0 0,3 0 0,-2 0 0,1-2 0,-1 1 0,0-1 0,1 1 0,0 0 0,0 1 0,1-2 0,-3 2 0,2-2 0,-2 1 0,0 0 0,1 0 0,-2 0 0,2-1 0,-1 1 0,2-1 0,-1 1 0,1-1 0,1-1 0,-1 1 0,3-3 0,-4 3 0,5-3 0,-5 3 0,2-1 0,-2 1 0,0 0 0,-1-1 0,2 0 0,-2 0 0,2-1 0,-1 1 0,0 0 0,2-1 0,-1 1 0,0 0 0,1 0 0,-1-1 0,4-2 0,-4 2 0,4-2 0,-3 3 0,0 0 0,0 0 0,-2 1 0,1 0 0,2-1 0,-2 1 0,3-2 0,-3 1 0,1 0 0,-2 1 0,1-1 0,-1 2 0,1-1 0,0 0 0,-1 0 0,1 1 0,0-1 0,-1 2 0,0-2 0,-1 2 0,1-2 0,-1 1 0,3-2 0,-2 2 0,1-1 0,0 1 0,-1-1 0,-1 0 0,3-1 0,-1 0 0,2-1 0,-3 1 0,3 0 0,-3 0 0,2 0 0,-1 1 0,1-1 0,-1-1 0,1 1 0,1-1 0,-1 2 0,0-1 0,-1 3 0,-1-2 0,0 2 0,0-2 0,-1 2 0,1-1-1086,-8 1-1074,-2 7 948,-11-5 218,3 6 969,-3-1 116,3-5-161,-10 11 271,-3 0-131,0 0 853,2 5-266,5-1-182,5-3-376,-3 4 186,2 1 180,6-5-783,-7 12-438,11-14-116,-2 6 205,7-11 655,0-1-157,-2 1 291,-1-1 80,-1 2 524,-1-2-19,3-1 502,-2 0-301,4-3 1,-2 1-617,3-2-292,1 0 0,-1 0 0,2 0 0,-1 2 0,1 0-1778,9 2 379,-7-2-836,14 5 978,-10-4-294,3 4-278,-1-4 1777,-7-1-548,7 2 1179,-1 1-830,2 0 1112,4 4-996,-2-2 521,2 2-22,-4-2-674,-1-1 1284,-1 1-1523,-4-3 91,1 4-517,-3-4 309,-1 4 257,0-5 188,0 3 58,0 0 26,0-1 197,0 3 324,0-3 322,0 2-402,0-3-243,0 4-61,0-5 0,0 1 0,0-3-90,0 0 180,0-1-90,0 0 0,0 1-90,0 0 90,0 1 0,0-1 0,0 0 0,0 0 0,0 0 0,5 2 426,-3-2-853,6 2 1108,-3-2 62,1 2-241,-1-2 387,-2 1-750,0-2 536,-1 1-493,0-1 852,1 0-658,-1-1-347,1 1 802,0-1-34,0 0 661,0 0-538,-1 0 69,3 0-847,-4 0-142,5 0 0,-4 0 0,3 0 0,-2 0 0,0 0 0,3 0 0,-3 0 0,3 0 0,-2 6 0,1-5-99,0 5-1637,-2-6 1646,0 0 180,1 0-90,-2 0 0,2 0 0,-3 0 1835,4 0-1835,-2 0 0,1 0 0,0 0 0,1 0 0,-1 0 0,4 0 0,-4 0 0,2 0 0,-1 0 0,0 0 0,3 0 0,-4 0 0,4-7 0,-3 6 0,2-6 0,-2 2 0,2 4 0,0-7 0,2 4 0,-2-2 0,2-1 0,-6 5 0,2 0 0,-3 1 0,-1 1 0,6 0 0,-5-6 0,8 5 0,-5-8 0,6 9 0,-5-5 0,2 5 0,-3-3 0,-2 2 0,0 0 0,0-1 0,-2 2 0,3-2 0,-3 1 0,3-1 0,-1 0 0,1 1 0,0-1 0,0 1 0,-1 0 0,1-1 0,0 1 0,0-1 0,0 1 0,-2-1 0,0 2 0,1-2 0,0 1 0,-1 0 0,2-1 0,-2 1 0,1-1 0,-1 0 0,1 1 0,-2 0 0,2 0 0,-1 0 0,0-1 0,1 2 0,-1-1 0,4-1 0,-3 1 0,2 0 0,-2-1 0,1 2 0,0-1 0,2 0 0,-3 1 0,4-2 0,-4 2 0,2 0 0,-3 0 0,0 0 0,1-1 0,1 1 0,-1-1 0,2 0 0,-3 1 0,3 0 0,-3 0 0,0 0 0,0 0 0,0 0 0,0 0 0,-1 0 0,2 0 0,0 0 0,0 0 0,0 0 0,1 0 0,-2 0 0,4 5 0,-3-4 0,5 9-1486,-4-6-56,5 5 22,-5-4-111,3-1 364,-2-1 357,0 0 1355,0 0-635,0-1 1056,-1 0-194,0 0-107,1 1 187,-1-1-353,4 3-663,-4-3 145,4 3 103,-3-3 160,0 2-480,0-3 573,-2 2-602,3-1 575,-2 1-196,5 1 109,-5-2 57,4 2-95,-2-1-22,0 0-322,-1 0 474,2 0-182,2 0 331,1 1-101,-1-1-9,-2-1-64,1 1 16,-3-1-161,1 1 252,-1-1-352,0 1-158,0-1 64,9 4 7,-5-3 148,12 5 18,-5-2 93,0 1-152,-1 1 42,-5-4 104,0 2-484,9 4 336,-7-4-257,11 5 44,-13-6 192,10 2 85,-11-3 330,6 1-222,-8-3 462,0 0-172,11 1 131,-7 0-254,15 6-136,-15-3-310,4 2-284,-6-3 66,-1 2-441,0-2 235,8 6-192,-7-5 318,8 6-43,-8-6 334,0 2-198,-2-2 105,-2 0-149,3 0 170,-3-1-24,6 3 54,-6-3-39,6 5-7,-5-5 174,2 4-77,-2-4 356,-1-1-343,2 2 247,0 0-160,-1 0 21,3 1 65,-6-3-144,4 2 226,-4-2-390,0-1 253,0 0-405,4 4 421,-3-3-87,5 4 13,-2-2 353,3 4-441,-2-5 687,4 6-496,-5-7 640,5 5-491,-6-5 361,6 5-297,-5-5 59,3 3 8,-3-3-218,1 1 236,2 2-295,-2-2 131,-1 1-409,1-1 276,-3-1-356,3 2 369,0 0-157,-3-2-143,7 4 251,-6-4 12,2 1 59,-2-2 276,0 1-231,0-1 151,2 3-274,-3-3 306,3 4-615,2-1 402,1 1-2,3 1-132,-6-2-60,6 5-326,-7-4 203,10 5 198,-10-8 389,10 5-272,-5-3 125,13 6-112,-12-5 155,10 5 192,-7-4 97,3 1-177,0 0-111,-4-3-158,-6-2 55,0 1-52,4-2 312,-4 1-264,2-1 237,-2 1-228,-4-3 112,5 3-185,3 1 59,-5-2 8,8 2-196,-10-3 140,7 2-136,0-1 373,8 3-215,-2-3 321,1 2-207,4-1 158,-4 0-219,11 2-167,-15-2-181,5 0-5782,14 7 3971,-13-5-3563,40 10 4330,-34-10 1223,18 3 1,-17-4 0,0-1-1</inkml:trace>
  <inkml:trace contextRef="#ctx0" brushRef="#br0" timeOffset="740753">5249 16458 20575,'-22'7'1170,"5"-1"-1170,9-6 0,3 0 269,-4 8-89,5-6-90,-7 10-90,5-8 90,-13 16 180,5-3-1581,-8 5 5407,11-8-4006,-2 0 90,5-7-90,-2 3 0,-2-1 0,-1-1-90,-6 7-2425,-8 6 2784,0-1-449,5-1 180,-14 13-90,27-21 0,-16 16 0,20-23 0,-9 10 0,3-1 0,-1-1 0,-11 12 90,12-12-90,-11 8 270,12-9-180,3-2 0,-1 1-90,3-2 0,-13 7 0,1-3 0,-4 1 0,6-2 0,2-3 0,-2 2 0,-16 9-90,-2 5 90,1 0 0,7 0 0,13-9 0,4-5 0,-4 6 0,3-4-90,-2 3 180,4-3-90,-1 1-90,2-1 180,0-1-90,4-6 0,0-1 0,-1 0 0,-2 5 0,-1 2 0,-1 0 0,3-1 0,0-4 0,3-4 0,-2 3-90,3-4 0,-1 9 180,1-1-180,0 7 90,5 0 0,3-3 0,13 3 0,3-5 0,-4-2 0,5 1 0,6 1 0,22 5 0,0-2 0,5-3 0,-19-12 0,0-3 0,25-6 0,-28 5 0,2-1 0,9-10 0,-2-2 0,10-8 0,-20 11 0,1-2 0,-4-1 0,-3 1 90,6-3-180,9-6 180,5 5-90,-8 10 0,-6 1 0,14 3 0,-26 3 0,24-3 0,-23 4 0,8-3 0,-20 4 0,16-4 0,6-2 0,-7 3 0,18-5 0,-34 7 0,20-3 0,-18 3 0,15-3 0,-2 0 0,-6 3 90,5-3-90,-17 4 0,7-1 0,-9 1 0,5 0 0,-2-1 0,-1 1 0,3-1 0,-1 1-90,2-1 180,-3 1-90,0 0 0,3 0 0,-4 0 0,8 0 0,-9 0 0,10-1 0,-8 2 0,9-1 0,-5 0 0,-1 1 0,3 0 0,-7 0 0,16-1 0,-14 1 0,10 0 0,-5-1 0,-7 1 0,10 0 0,-9 0 0,2 0 0,-1 1 0,5-1 0,-7 0 0,8 1 0,-10-1 0,6 0 0,-6 1 0,5-2 0,-4 1 0,0 0 0,2 0 0,-5 1 0,7-2 0,-6 1 0,3 0 0,-3 0 0,-1 0 0,2 0 0,1-1 0,-1 0 0,0 0 0,-1 1 0,1-1 0,-2 0 0,-1 1 0,0 0 0,-2 0 0,1 0 0,-1-1 0,-1 1 0,2-2 0,-2 1 0,0-1 0,0 2 0,0 0 0,1-1 0,0 1 0,0 0-90,2-3 90,-1 3 0,1-3 0,-1 3 0,1-1 0,1-1 0,-2 1 0,0-1 0,0 1 90,0-1-90,1-2 0,-1 1 0,1 0 0,-2 1 0,0 0 0,0 2 0,0-2 0,0 1 0,0-1 0,1-2 0,0 2 0,-1-4 0,0 2 0,1 1 0,0-3 0,0 3 0,1-5 0,-3 3 0,3-4 0,-2 4 90,0-2-90,0 4 90,-1-2-90,0 3 0,0-4 0,0 3 0,0-3 0,0 3 180,-6-3-180,5 2 90,-5 0-90,1 0 90,4 3-90,-3-2 0,-2 0 0,3 0 0,-6-3 0,6 4 0,-5-3 0,5 3 90,-2-2 0,0 2-90,1 0 0,-3-3 90,1 3 0,-4-1-90,1 2 0,0-1 0,-1 1 0,4 0 0,0 0 0,-6-1 0,6 2 0,-9-2 0,6 1 0,-4 0 0,1 1 0,2-1 0,2 1 0,-4-2 0,2 1 0,-8-2 0,6 1 0,-11-1 0,10 2 0,-5-1 0,8 1 0,1 2 0,-3-1 90,-1 1-90,1-1 89,-6-1-89,8-1 0,-5 0 0,7 0 0,-1 1 0,1-1 0,-6-3 0,3 2 0,-11-5 0,10 5 0,-7-3 0,10 3 0,0 0 0,-2-1 0,2 1 0,-2 0 0,5 1 0,-1 0 0,-6-2 0,6 1 0,-8-4 0,9 4 0,-5-3 0,5 3 0,-2-1 0,2 2 0,-1-1 0,-2-1 0,-2-1 0,2 0 0,-2-2-89,5 3 89,-3-2 0,3 1 89,2 1-178,-6-5 89,6 5 0,-5-5 89,2 2-89,-3-5-89,4 5 178,-1-2-89,4 7 0,1 0 0,0 0 0,-1 0 0,1 1 0,0 0 0,0-1 0,0 1 0,0 0 0,1 1-9831,0 1 7859,-10 0 0,-1 0 0,-10 0 0</inkml:trace>
  <inkml:trace contextRef="#ctx0" brushRef="#br0" timeOffset="742505">19961 16180 13379,'7'-16'1170,"1"2"-721,-7 9 91,1 0 0,0 1 0,-2 1 359,1-1-449,-1 1 2428,0 0-2788,0 9 90,-9-5 90,-1 13-180,-9-2 0,5 2 90,5 1-1,-7-1 1,2 8 90,-18 15 0,10-10-90,-11 18-90,22-28 0,-6 8-90,11-14 0,2-1 90,-1 2-90,2-3 0,0-2 0,1-1 0,2-5 90,0 2 0,9-3 0,0 2-90,2 0 0,5-1 0,-3 1 0,11 0 90,4 1-90,-5-1 0,2 1-90,-6-2 180,12 1-90,-6 1 0,8 0 0,-11 1 0,1-2 0,17 5 90,-15-4 179,20 3 91,-27-4-90,11 1 0,-16-2-90,3-1 90,-8 0 539,0 0-809,-5-10-90,-8-16 0,-9 1 0,-5-10-90,-21-6 90,17 15-539,-16-13 89,1 9-9291,-4 2 7971,-11 12 0,21 3 1,10 20-1</inkml:trace>
  <inkml:trace contextRef="#ctx0" brushRef="#br0" timeOffset="747231">5728 16416 21840,'-15'11'1311,"1"-2"-651,12-7-243,-1-1-162,1-1 5295,0 0-5628,2-6-1821,-1 0 188,1-5-11,0 3-195,0 0 113,0 2-105,0 0-278,0 2 770,0-4 1729,5 3 1491,-4-6-1496,4 7 1462,-2-5-1029,-1 4 317,3-2 138,-4 5-7,1-2-189,0 0-1792,-2 1 1441,2-2-1502,-1 2 948,0-2-437,1 2 316,-1-4-657,0 2 557,0-2-252,1-3 268,-2 4-85,2-9-213,-2 3 55,0-3-455,0 4 485,0 1-188,0 1 356,0-3-238,0 4 393,0-5-154,0 6 245,0-2 90,0 2 0,0 2 0,0-4-90,0 5-90,0-2 90,0 3 0,0 1-90,0 0 180,0-1-90,0 1 180,0-1-90,0 2-180,0-1 89,0 1 91,0 0-180,0-1 90,0 0-90,0 0 90,-8 0 934,6 0-844,-6-3 218,8 3-398,0-3 90,0 4-90,0-2 0,0 1 90,0 0-1114,-3 0 1659,2 1-1236,-3-2 1107,4 2-326,0-3-90,0 3-90,0-4 0,0 2 180,0-3-995,0 1 1109,0 0-801,0 0 507,0 2 90,-6-2 250,4 2-891,-4-2 832,6 2-281,-3-1-215,2 0-233,-3-3 74,3 1 41,-2-3-531,1 3 1056,0-4-967,0 6 168,-1-5 168,3 5 584,-3-2-503,1-4 277,0 4 32,-2-6-31,1 4-80,0-1-31,0 2 217,1 1-523,0 0 599,0 2-313,-1-5 188,2 5 272,-3-7-332,2 5 403,0-3-272,1 4 416,0 0-143,-1-2-87,1 3 46,0-1-389,1 2 935,0 0-437,0-3 101,0 1-243,0-5 62,0 5 171,0-1 16,0 0 73,-6 2 69,4-1-1242,-5 2 1405,7 0-711,0 1 0,0-1-90,0-2 0,0 2 0,0-2-549,-2 1 804,1-1-1274,-1-2 454,2 1 565,-2-3-309,1 3-42,-2-1-287,1 1-33,0 0 436,-1 1 156,-1-3 333,-1 3-455,-2-5 436,3 5-17,-2-1 548,1 0-303,0 2 362,0-1-197,0 0-176,-1-1-208,-1-2-175,2 2 19,0 0-311,2 2 250,-1-2-408,0 2 55,-2-4 262,2 4-84,-1-5-45,2 4-59,-2-3 85,2 5 319,-2-4-4,0 2 45,0-1-254,-3-2 227,4 3 118,-4-3 129,4 4-62,1 0-388,-1 0 209,-1-2-460,1 1 597,0-1-635,-1 0 354,1 1-269,-3-2 281,2 2 87,1 0-92,1 2 233,-1-1-201,1 1 132,-3-2 7,3 2 301,-4-2-267,3 2 85,-1-2-213,2 2-68,0-1 32,-3-2-144,-1-2-217,-2-2 36,3 3-87,0 0-8,3 3-46,0 0 123,0 0-123,1 1 259,-1-3-408,1 2 139,0 1-114,-1-2 227,2 3 197,-1-1 93,0 1-169,0-1 220,-1-3-136,0 1 331,-2-3-96,2 3-143,-3-2 88,3 1-318,-2 0 527,2 1-459,-1-3 201,1 1-328,-2-2 162,3 4-275,0 1 3,-1 0 180,2 1-244,-2-2 484,2 1-230,-1-1 60,-1 0 49,2 0 74,-2 0-105,1 0 2,0 0 130,0-1-299,0 2 401,-3-6 62,2 6-68,-3-7 134,4 7-110,-2-5-135,2 5 151,0-2-154,0 2 294,0 1-55,0-1-285,1 2 177,-2-3 6,1 3 396,-2-4-138,2 3 66,-2-2-142,1-1-389,-2 1 472,1-2-337,0 1 32,-1 0-196,2-1-305,-1 0 285,1 1-324,0 2 524,1 1-352,-1-3 125,2 3 56,-3-3-108,2 4 642,0-3-540,0 3 1017,0-2-1059,-1 2 714,-2-4-147,2 2-127,-3-4 1,4 4-639,-6-8 480,4 7-448,-3-7 343,3 7-408,-2-3 182,2 2-63,0-1 208,0 2 88,0 0 352,0 1-297,1 2 935,-2-3-718,3 2-160,-3-4-226,3 2-367,-2-2 320,2 0-631,-2 1 421,1-4-931,0 4 642,-1-5 113,1 4 138,-2-5 322,3 5-106,-2-3 161,1 2-227,0 1 130,-1-3-149,1 3 248,0 1 47,1 2 284,-1-3-199,-2-1 20,1 0 57,-2-6-162,2 7 164,-1-5-260,2 5 155,0-1-360,-1 1 230,1 1 2,1 0-192,-3-4 318,2 4-338,-4-7 395,5 6-259,-3-1 298,1-1-273,0 3 321,0-2-354,-1 1 389,1-1-62,-1-1-95,1 3 46,0 0 1,1 1 92,-1-2-358,0 2 490,-1-5-523,0 4 547,-3-7-455,2 7 384,-2-8-399,3 8 170,-3-6 99,3 5-274,-2-1 389,2 3-374,-4-6 372,4 5-369,-5-6 265,6 8-95,-1-3-30,0 1-43,1 1-91,0-1-91,0 0-113,1-1-353,-1-1-39,2 1 71,-1-2 33,-1 4 529,0-2-359,-2 2 647,4 1-329,-3-2 619,2 2-76,-2-3-73,1 3 131,0-2-701,0 0 410,1 2-773,-1-1 487,3 3-612,0-1 367,1 2 410,-1 0 198,1 0-28,-1 0 1609,0-1-2279,1-5 503,-7 5-9998,5-10 9809,-4 16 1,-2-2-1,-3 11 1</inkml:trace>
  <inkml:trace contextRef="#ctx0" brushRef="#br0" timeOffset="753107">4645 14225 28496,'0'19'-6385,"0"3"4256,0-10 1065,0 3 425,0-4 214,0 0 121,0 6 166,4 2-1848,-4 0 1890,6 5-365,-5-7 406,1 4-42,-1-7 65,-1-3 302,0-4-180,0-3 479,0 0-562,0-11 364,0-2-406,-6-9-540,5 4 397,-10-18-428,10 15 487,-3-13-143,2 16 18,2 0 178,-2-9-84,2 9 1361,0-6-911,19 11 2833,-4 6-859,14 1-208,-13 4-349,-3-1-193,-3 0 305,-2 0-347,7 0 234,-5-1-2236,7 0 141,-8 0 532,7 0 151,-8 0 283,4 0-310,-7 0-263,-2-6 0,0 5 1,-3-5-1</inkml:trace>
  <inkml:trace contextRef="#ctx0" brushRef="#br0" timeOffset="754473">21036 16127 22470,'0'-23'-5576,"0"6"3897,-7 7 717,5 4-104,-6 0 2255,8 1-58,-4 0 396,3 2-2797,-3-1 1957,2 4 472,-1-1 277,-2 1 1089,-3 0-1031,1 10 606,-16 9-25,8 2 275,-10 5-830,-5 7-884,10-10 5,-10 12-366,15-17-350,-5 8 154,2-4-454,2 0 294,2-5-76,8-10 75,15-1-881,5-13 1726,10 5-242,19-20-46,-8 19-475,10-15 0,-9 17 0,-10-3 0,11 4 0,0 0 0,6 8 0,-14-6 0,-7 6 0,-9-8 0,-7 0 0,-9-12-3044,-11 1 185,-7-12-2657,-20-9 990,12 5 3071,1 3 1,-3-1 1326,-21-14 0,-1 1 0,3 8 1</inkml:trace>
  <inkml:trace contextRef="#ctx0" brushRef="#br0" timeOffset="757169">4732 14219 27687,'16'-7'2625,"-2"-3"-2646,-10 10 190,0-4-598,3 3 633,-2 0-406,3 0 386,-3 1-184,1 0-656,0-1 558,5 0-126,-5 0 456,4 0-492,-7 1 206,1-1 3664,-2 1-3610,0 5 0,3-3 0,0 4-1479,4-6 1529,-3 0 123,-3 0 818,0 0-1479,-3-8-1181,1 1 2552,-1-6-1954,0 6 1298,0 0-1823,0 4 90,0-2-91,0 1-89,0 1 1582,0-2-60,0 3 164,0-1 0,0 2 0,0 0 0,0-2 90,0 2-90,0-1 0,0 1 0,0-1 0,0-4 0,0-3 0,0-1 90,6-4 787,-4 8-498,4-4 815,-6 5-1194,0-1 0,0 3-90,0-2 90,0 3-90,0 0-877,0 0 408,0 1-545,0-2 1104,0 1 0,0-2 0,0 2-4947,0 0 2968,-8 1 1728,-2-7-368,-4 6-121,6-13-3233,-8 4 3788,10 2 226,-9-4 1,4 7-1,-1-5 1</inkml:trace>
  <inkml:trace contextRef="#ctx0" brushRef="#br0" timeOffset="759296">4908 14099 27867,'-14'-15'-5179,"0"7"4398,13 2-1732,-3 3 2518,2 2 885,0-3-2186,-1 2 1430,1-1-1819,-2-1 1849,1 2-238,1 0 796,-2-2-934,0 0-659,0-2 1517,0 0-1227,0-2 172,0 2 95,1-1-544,1 4 761,1-1-240,-2 0-73,1 1 259,0-2 83,1 4 1275,-2-1-706,2 1 463,-2-1-327,1 1 116,0-1-229,0-2-295,-1-1-83,-1 0-930,0-4 3,1 4-63,1-3-404,0 3 352,0 0 485,0 1 3866,0-4-3680,-1 0 11,0-1 3067,-7-35-3064,-1 21 124,-10-36 29,1 25-278,4 4 336,0 0-90,4 8 90,2 5 90,-3-3-90,0 1 90,3 6 0,-9-13 0,-3 1-90,3 0 0,-1 2-90,8 4 270,1 5-91,-7-9-178,5 8 89,-1 0 0,5 6-90,-1-5 180,5 6-90,-4-5-90,5 7 180,-5-5-90,3-3 0,1 5 359,2 0-359,3 1 0,0 2 0,0-2 0,0 1 0,0 4 360,-6-4 90,2-4-360,-7-12 180,1-4-270,1 3 0,0 7 90,3 10-90,-3-3-90,3 1 90,-14-21 0,9 9 0,-5-5 0,7 12 0,6 10 0,-3-3 0,1 1 0,0 0-630,1 3-6746,2 0 7376,0 3 0,1 0 0,0 0 0</inkml:trace>
  <inkml:trace contextRef="#ctx0" brushRef="#br0" timeOffset="760127">4781 14068 5807,'0'-18'0</inkml:trace>
  <inkml:trace contextRef="#ctx0" brushRef="#br0" timeOffset="762557">4356 13190 12390,'-14'-33'1169,"5"12"-899,-19-26 90,13 25-180,-8-15 359,0 4-359,12 19 270,-16-18-360,19 23 270,-22-20-180,-3 3 90,-8-9-1,-9-6-269,25 20 540,-17-23-360,21 15 270,-20-21-270,16 16-180,2 5 90,4 9 90,-8-16-180,8 13 0,-13-20 89,3-6-178,12 23 178,-9-22 1,13 26-180,-4-10 90,1 5 90,-11-29-90,18 36 0,-8-19 0,2 12 0,5 10 90,-9-17-180,11 20 180,-10-16-90,9 16 0,-1-4 0,0 2 180,4 3-90,-2 0 360,-7-12 0,2 7-450,-2-2 270,-6-3-270,7 12 0,-2-4 0,6 8 0,7 4-8186,1 2 8186,2 23 0,-1-9 0,1 20 0</inkml:trace>
  <inkml:trace contextRef="#ctx0" brushRef="#br0" timeOffset="764085">21832 16109 21655,'-5'30'809,"1"-5"-809,4-6 90,0 5-180,-10 3 180,-1 1-180,-6-3 90,-11 5-90,7-7 0,-5 6-270,2-5 271,11-7-91,-1-1 90,8-6 0,4-6 90,2-2 0,0 0 0,9 0-90,-7-1 90,28 2 0,-17 0-90,27 2 90,-10-1 0,9 0 0,-9 0 90,8 0-90,-8-3 0,0 1 180,4-2 0,-17 0-90,12 0-1,-17-9 1,4 6 0,-10-13 0,-3 15-180,-1-22-90,-10-4-89,-4-23 89,-10 10-720,-6-15 271,13 34-361,-9-10-449,18 19-360,-7 2-2429,2 2 451,-10-3 2697,6 6 1080,-9-3 0,8 6 0,-1 2 0</inkml:trace>
  <inkml:trace contextRef="#ctx0" brushRef="#br0" timeOffset="766892">3510 11934 8702,'-26'-5'0,"2"-3"0</inkml:trace>
  <inkml:trace contextRef="#ctx0" brushRef="#br0" timeOffset="774655">3451 11929 18506,'18'0'90,"-2"-1"0,-12 1 0,6 0-90,-5 0 90,5 0 0,-4 0-90,-1 0 0,3 0 90,2 0-90,-2 0 90,5 0-90,-5 0 0,7 0 0,3 0 90,7 0-90,-9 0-90,1 0 90,-11 0 90,3 0-90,2 0 0,3 0 0,-6 0 0,0 0 0,-6 0 0,1 0 0,3 0 0,3 0 90,10 0-180,-5 0 90,3 0 0,-4 7 0,6-5 90,10 4-180,-5-6 90,-1 0 90,-15 0-180,1 0 90,-3 0 0,5 0 90,-2 0-90,1 0-90,19 0 180,-6 0-90,16 0 0,-19 0 0,-2 0 0,-5-3 0,17 2 0,-4-3 0,2 4 90,-5 0-90,-14 0 0,4 0 0,-3 0-90,6 0 180,1 0-90,9 0 0,-3 0 0,-9 0 0,1 0 0,-10 0 0,3 0 0,-4 0 0,2 0 0,-2 0 0,4 0 0,-3 0 90,3 0-90,-3 0 0,3 0 0,-4 0 0,1 0 0,3 0 90,-3 0-90,6 0 0,-6 0 0,5 0 0,-6 0 0,4 0 90,-4 0-90,1 0 0,-1 0 0,2 0 0,-2 0 0,4 0 0,-3 0 0,1 0 90,-2 0-180,1 0 90,-1 0 0,6 0 0,-4 0 90,6 0-90,-4 0 0,1 0-90,-2 0 90,0 0 0,2 0 0,-4-6 90,4 5-90,-5-4 0,3 5 0,-3 0 0,2 0 0,-3 0 0,2 0 90,0 0-180,0 0 90,-2 0 0,0 0 90,1 0-90,-1 0-90,3 0 90,-3 0 90,5 0-90,-3 0-90,2 0 90,-4 0 0,0 0 0,1 0 0,-1 0 0,0 0 0,-2 0 0,1 0 0,0 0 0,4 0 90,-3 0-180,2 0 90,-4 0 90,0 0-90,1 0-90,0 0 180,0 0-90,0 0 90,-1 0-180,2 0 180,-2 0-90,1 0 0,1 0-90,-2 0 0,3 0 90,-2 0 0,1 0 90,-2 0-90,1 0 90,-1 0-90,1 0 0,6 0 90,1 0-180,5 0 90,-3 0 0,-1 0-90,-4 0 180,2 0-90,-5 0 0,4 0 0,-5 0 0,2 0 0,-3 0 0,0 0-90,2 0 90,-2 0 0,2 0 90,-1 0-90,0 0 0,1 0 0,-2 0 0,1 0 90,1 0-90,0 0 0,1 0-90,2 0 90,-1 0 0,0 0 90,-1 0-90,0 0 0,-1 0 0,1 0 0,-1 0-90,2 0 90,-2 0 90,4 0-90,-4 0-90,3 0 90,-3 0 0,0 0 90,2 0-90,-2 0 0,2 0 0,-3 0 0,3 0 0,-1 0 0,1 0 0,-2 0 0,0 0 0,3 0 0,-3 0 0,3 0 0,-1 0 0,1 0 0,0 0 0,-1 0 0,1 0 0,-3 0 0,4 0 0,-5 0 0,3 0 0,-2 0 0,0 0 0,0 0 0,0 0 0,0 0 0,1 0 0,-1 0 0,2 0 0,-2 0 0,2 0 0,-2 0 0,2 0 0,0 0 0,0 0 0,-2 0 90,0 0-90,0 0-90,-1 0 90,0 0 0,0 0 0,0 0 0,0 0 0,1 0 90,-2 0-90,1 0 0,0 0-90,0 0 180,2 0-90,-2 0 0,2 0 0,-2 0 0,1 0 0,0 0 0,0 0 0,0 0 0,-1 0 0,1 0 0,0 0 0,-1 0 0,1 0 0,-1 0 0,0 0 0,0 0 0,-1 0 0,1 0 89,2 0-89,-2 0 0,3 0 90,-2 0-90,1 0 0,-1 0 0,0 0 0,-1 0 0,3 0 0,-2 0 0,3 0 0,-4 0 0,1 0 0,0 0 0,-1 0 0,1 0 0,-1 0 0,1 0 0,0 0 0,-1 0 0,0 0 0,0 0 0,0 0 0,-1 0 0,1 0 0,-1 0 0,0 0 0,1 0 0,0 0 0,0 0 0,-1 0 0,1 0 0,-1 0 90,1 0-90,0 0 0,-1 0 0,2 0 0,0 0-90,1 0 180,2 0-90,-3 0 0,1 0 0,-2 0 0,2 0 0,-2 0 0,1 0 0,-1 0 0,-1 0 0,1 0 0,0 0 0,-1 0 0,1 0 0,0 0 0,-1 0 0,0 0 0,1 0-90,0 0 90,1 0 0,-1 0 90,0 0-180,2 0 90,-2 0 0,3 0 0,-3 0 0,1 0 0,-1 0 0,0 0 90,1 0-90,1 0 0,0 0 0,1 0-90,-3 0 90,2 0 90,0 0-90,-1 0-90,1 0 90,-2 0 90,0 0-90,3 0-90,-2 0 90,1 0 90,1 0-180,-1 0 90,0 0 0,-1 0 0,-1 0 90,0 0-90,1 0-90,0 0 90,2 0 0,-2 0 90,2 0-90,-3 0 0,3 0 0,-3 0 0,2 0 0,-1 0-90,2 0 90,-2 0 0,4 0 0,-3 0 90,2 0-90,-3 0 0,0 0-90,2 0 180,0 0-90,-1 0 0,4 0 0,-5 0 0,4 0 0,-5 0 0,0 0 0,2 0 0,-1 0 0,0 0 0,2 0 0,-2 0 0,5 0 0,-4 0 0,6 0 0,-6 0 0,5 0 0,-5 0 0,7-8 0,-5 7 0,4-7 0,-3 8 0,-2 0 0,2 0 0,-4 0 0,1 0 0,-2 0 0,0-4 0,1 3 0,-1-3 0,3 4 0,-2 0 0,5 0 0,-5 0 0,5 0 0,-5 0 0,3 0 0,0 0 0,-2 0 0,4 0 0,-5 0 0,2 0 0,1 0 0,-1 0 0,1 0 0,0 0 0,1 0 0,0 0 0,-1 0 0,-1 0 0,0 0 0,-2 0 90,3 0-180,-2 0 90,0 0 90,-1 0-180,0 0 90,-1 0 0,0 0 0,0 0 0,0 0 0,0 0 0,1 0 0,-1 0 0,3 0 0,-4 0 0,4 0 0,-3 0 0,0 0 0,-1 0 0,1 0 0,-1 0 90,0 0-180,2 0 180,-1 0-90,0 0-90,0 0 90,-1 0 0,0 0 0,1 0 0,6 0 0,0 0 0,2 0 90,-2 0-90,-4 0 0,-1 0 0,-2 0 0,1 0 0,-1 0 0,1 0-90,-1 0 90,1 0 90,1 0-90,1 0 0,-1 0 0,1 0 0,0 0 0,-2 0 90,2 0 0,-2 0-90,0 0 0,0 0 0,0 0 0,0 0 0,0 0 0,0 0 0,1 0 0,-1 0 0,0 0 0,1 0 0,-1 0 0,1 0 0,-1 0 0,0 0 0,2 0 0,-2 0 0,1 0 90,-1 4-90,1-3 0,0 3 0,0-4 0,0 0 0,-1 0 0,2 0 0,-1 0 0,2 0 0,-3 0 0,1 2 0,-1-2 0,0 2 0,0-1 0,0-1-90,0 2 90,1-1 90,-1 0-90,1-1 0,-2 1-90,2-1 90,-2 0 90,0 1-90,2 0 0,-1-1 0,2 2 0,-2-2 0,0 2 0,0-2 0,0 1 90,0-1-90,-1 0-90,2 0 90,-1 0 90,2 1-90,0-1 0,1 1 0,-2-1 0,2 1 0,-4-1 0,3 0 0,-2 0 0,0 0 0,1 0 0,-1 0 0,2 0 0,-2 0 0,0 0 90,-1 0-90,6 0 0,-3 0 0,4 0 0,-3 0 0,-2 0 0,1 0 0,-2 0-90,0 0 180,-1 0-90,2 0 0,-2 0 0,1 0 0,0 0 0,0 0 0,-1 0 270,0 0-180,1 0-90,-1 0 0,3 0 0,-2 0 0,3 0 0,-2 0 0,2 0 0,-1 0 0,-1 0 0,1 0 0,-1 0 0,0 0 0,-1 0 0,-1 0 0,2 0 0,-2 0 0,0-8 0,1 7 0,-1-6 0,0 7 0,0 0 0,2 0 0,-2 0 90,2 0-90,-1 0-90,0 0 90,0 0 0,0 0 0,1 0 0,0 0 0,-1 0 0,2 0 0,-2 0 0,2 0 0,-2 0 0,1-6 0,1 5 0,-2-5 0,2 6 0,-1 0 0,0-2 0,0 1 0,0-1 0,-1 2 0,0-2 0,2 1 90,-2-1-180,3 0 90,-3 1 0,4-1 90,-3 1-90,3-1 0,-3 1 0,1 0 0,1-1 0,-2 1-90,4-3 90,-5 4 0,3-3 0,-2 2 0,-1-1 0,2 0 90,-2 1-180,3-1 90,-1 1 0,0-1 90,-1 0-90,0 1-90,1-1 90,-1 0 0,0 0 0,0 1 90,-2-1-90,0 1 0,0 0 0,0-1 0,0 1 0,1-1 0,0 1 0,-1 0 0,1 0 0,-2 1 0,2-2 0,-1 0 0,-1 0 0,1 0 0,-1 0 0,0 1 0,0-1 0,0 1 0,0-1 0,0 1 90,0-1-180,0-5 90,0 1 0,0-4 0,0 4 0,0 1 0,0 1 0,0 2 0,0-1 90,0 1-90,0 2-90,0-3 90,0 2 0,0-1 0,0 1 0,-9 8 0,-3 2 0</inkml:trace>
  <inkml:trace contextRef="#ctx0" brushRef="#br0" timeOffset="776075">5083 11871 9332,'15'-3'1439,"-1"2"-1259,-10-3 180,2 2-181,-2 2 181,3-3-270,-1 3 90,4-2 0,-3 2 0,1 0-90,1 0-90,-2 0 0,2 0 90,1 0 90,-2 0-90,7 0-90,-7 0 90,6 0 0,-8 6-1,3-4 1,-2 4 0,-1-6 90,4 3-90,-6-2 0,3 4-90,-4-5 270,2 3-270,-3-2 180,1 1 0,-1-2-90,1 1-90,-1-1 0,0 0 90,1 1 0,0-1-90,1 2 0,-1-1 0,2 1 0,-2-1 0,2 1 0,-1 0 0,-1 1 0,5 0 0,-4-1 0,5 1 0,-5-2 0,3 2 0,-4-2 0,1 1 0,-1-1 90,0 0-90,-1 0 269,1-1-179,-3 1 900,2-1-630,-1 2-270,0-1 269,0 2-269,0-2 90,-1 2-90,1-1 0,-1 1 0,0 1-90,1-1 90,-1 3-90,0-2 0,0 2 90,0-1-90,0 3 0,0 0 0,0 0 90,0 4-90,0-6 719,0 13-539,0-13 0,0 6 540,0-9-90,0-1-630,0 0-90,-6 2 90,4 0 90,-6 3-90,3 0 0,1 1 0,0-1 89,2-3-9920,2-2 9028,-1-11 0,1 2 1,0-9-1</inkml:trace>
  <inkml:trace contextRef="#ctx0" brushRef="#br0" timeOffset="783019">5349 11917 16168,'4'19'629,"-8"-1"-539,2-14 0,-4 2 0,6-5 630,-4 5-630,4-3 270,-5 4-270,4-5 179,-3 4-179,2-3 0,-2 2 360,0 3-450,2-4 270,-5 8-270,5-7 90,-3 5-90,3-4 90,-2 0 0,3-3 90,-1 1 179,-9 26 91,2-9-450,-3 12 0,7-18 0,3-9 0,1-1 90,0 0 720,0-4-630,1 7-91,-7 2 91,6 1-180,-8 3 90,8-7-90,-3 1 0,4-4 90,-5 7 0,3-2-90,-2 2 0,2 1 0,0-7 0,-2 2 0,1-2 90,1-1-90,-1 2 90,2-3-90,-2 2 0,0 2 0,1-1 0,-1 2 0,2-4 90,-3 4-90,3-3-90,-2 3 90,0 1 0,2-3 90,-6 18-90,2-10 540,-6 14-540,3-12 90,-3 2-90,5-9 0,0 0 90,0 2 0,1-4-90,-3 7 0,2-4 0,-3 7 0,3-5 0,-4 7 0,4-9 0,-1 4 0,2-6 90,-10 17-90,9-17 90,-9 16-90,12-21 0,-1 6 0,3-6 0,-4 6 0,1-3 89,0 2-178,0-2 89,2-2 0,-2 2 0,-1 1 0,0-2 0,0 1 89,1-1-89,2-3 0,-4 6 90,3-5-90,-1 2 0,2-2 0,1-2 0,-1 1 0,0-1 0,0 1 0,0 0-90,1 1 90,-1 1 0,0 1 0,1-2 0,-1 3 0,2-2 0,0 1 0,0 0 0,0 1 0,0-2 0,-5 5 0,4-7-89,-4 3 89,5 2-90,0-1 180,0 2-90,0-2 0,0-4 0,0 2-90,6 2 90,-4 0 0,10 5 0,-10-5 0,9 0 0,0 2 0,-2-5 0,6 6 0,-3-2 0,0-2 0,9 4 0,-12-7 0,5 1 0,-3-3 0,2 0 0,2 0 0,13 0 0,-12 0 0,7 0 0,-3-6 90,13-7-90,-7 2 0,5-1 0,-12 6 0,0 0 0,-2 0 0,11-2 0,-8 3 0,-1-1 0,18 0 0,-19 4 0,9-1 0,8 1 0,-17 1 0,17 0 0,-14 0 0,-5 0 0,0 0 0,-7 0 0,13-3 0,2 2 0,1-2-2030,34 1 3942,-41 2 2273,42-3-4185,-37 0 0,2 1 0,9 0 0,-22 2-2196,25 0 4225,-10 0-3940,9 0 1911,9-3 0,-17 2 0,4-1 0,-18 2 0,6-1-1900,-9 1 1900,5-1 90,-7 2-180,12-3 90,-5 2 0,9-2 0,-8 3 90,-1-1-90,-4 1-90,14 0 180,-20 0-90,17 0-2297,-12 0 6393,7 0-4096,1 0 0,-6 0 0,-3 0 0,-3-5 0,1 4 90,4-4-1889,-6 5 1799,1 0 0,-4 0 90,4-6-90,-3 5 90,3-8-90,-1 2 0,-1 1 0,2-1 0,-5 5 90,5-9-90,-5 6 90,5-8-90,-6 7 0,0-1 0,-1 2 0,0 1 0,0-2-2823,0-3 6919,0-9-4006,0-3 180,-8-12-180,4 16-90,-8-8 180,-1-1-3883,-1 5 6526,-7-20-2643,8 18-90,-6-6-90,1 7 0,2 6 0,-12-7 90,13 10-4082,-25-20 8087,12 7-4005,-4-5-90,12 12 0,7 3 0,-10-8 0,-3 0 0,-5-10-407,8 12 407,9 5 0,3 2 0,4 7 0,-7-15 0,4 3 0,-6-12 0,2 4-3719,2 4 7904,3 9-4185,-1 2 0,4 6 0,-5-7-4064,2 3 4119,1 0 4041,-2-3-8438,4 3 8528,-3-2-4186,0 0 0,3 6 90,-1-1-122,-1 1-23,4 3 55,0-1-130,0 2 130,2-1 0,-1 2 0,0-1 0,2 2 0,-6-10-3903,-8-3 7999,4-2-4096,-8-3 0,11 11 0,0 0 0,1 2-9831,5 4 8083,-9 1 1,0 0-1,-10 1 1</inkml:trace>
  <inkml:trace contextRef="#ctx0" brushRef="#br0" timeOffset="784564">22999 16214 19946,'-26'12'0,"4"7"0,5-17 0,3 16 90,-1-16-90,-6 20 0,5-14 90,-4 11-90,8-10 89,-4 7-89,7-5 90,-2 6-90,8-6-90,0-2 90,3-1 0,10-1 0,-8-4 0,16 4 0,2-2 0,6 2 0,3-1 0,-6 0 0,9 3 0,-11-4 0,18 6 180,-20-7-90,17 2 0,-18-5 90,8 1-90,-14-2 90,-1 0-180,1-8 90,-3-1-180,-2-11 0,-4-3 0,-12 3-90,7-4-90,-17 6-179,16-1-1260,-20-1-1170,1-12 990,-1 14 1889,-3-7 0,-11 14 0,-5 1 0</inkml:trace>
  <inkml:trace contextRef="#ctx0" brushRef="#br0" timeOffset="786936">5865 11856 19676,'-10'-14'180,"4"2"0,1 10-180,3-1 90,1 0-1,-1 2-89,0-2 90,1 1 0,-1-2 0,0 3 0,0-3 90,0 2-90,1-2-90,0 4 180,0-1-180,0-1 90,-1 1-90,1-2 90,-1 0-90,0 1 90,-1-1-90,1 2 0,0-1 0,0-1 0,1 1 0,-2-1 0,1 1-90,-1-1 180,1 2-90,1-1 0,0 2 0,1-2 0,-1 0 0,1 1 0,0-3 0,0 3 0,0-3 0,0 1 0,0-1-90,0 1 90,0 0 0,0-2 0,0-1 0,0 0 0,0 0 0,6 1 0,-5 0 0,5 1 90,-6 1-90,0 1 0,0 1 0,0 0 0,0-1 0,0-1 0,0 1 0,0-1 0,0 1 0,0 0 0,0-1 0,0 0 0,0 0 0,0 0 0,0-1 0,0 2 0,0-1-90,0 2 90,0-1 0,0 0 0,0-2 90,0 1-90,0 0 0,0-1 0,6-1 0,-4 0 0,4-1 0,-6 0 0,0 2 0,4-2 0,-3 4 0,4-1 0,-5 0-90,3-3 90,-3 2 90,3-3-90,-2 4-90,1-2 90,0 1 0,-1 1 90,0 1-180,0 1 720,-1-1 89,1 1-10550,-1-5 3471,0-4 6360,-10 2 0,8-7 0,-8 6 0</inkml:trace>
  <inkml:trace contextRef="#ctx0" brushRef="#br0" timeOffset="790296">5921 11708 14099,'-5'-18'1799,"1"3"-1619,4 8 90,0 3-90,0 1-90,0 0 89,0-1-89,0 0 0,0 1 90,0-1-180,0-2 180,0 0-90,0 1 270,0-1-270,0 2 0,0 1 0,0-2 0,0 3-90,0-1 0,0-3 90,-5 1 0,4-3-1,-4 3 1,3-2-90,2 3 90,-4-3 90,2 2-90,0 0 90,0 0-180,-1-2 0,0-1 90,0 1 90,-1-3-90,2 6 0,-1-3 0,0 2-90,1 1 0,-2-3 0,1 2 0,0-3-90,0 1 180,-2-2-90,2 1 90,0-1-90,-2-1 0,2 3 0,-3-5 0,3 7 90,-2-1-90,2 0 90,0-1-90,0-1 90,-1-1-90,1 0 90,-3-3-90,3 3 90,-3-2-90,1 2 0,0 0 0,0-2 0,0 4 0,-2-7 0,2 7 89,-2-7-89,4 8 90,-5-6-90,4 7 0,-4-7 90,5 8-90,-4-4 0,3 4 0,-1-2 0,-2-3 0,2 2 0,-3-5 0,0 2 0,-1-3 0,1 3 0,1-1 0,1 4 90,-1-2-90,1 0 0,-4-4 90,5 6 0,-5-9-90,7 8 0,-3-3 0,4 4 90,0 2 0,-2-4-90,2 2 0,-3-1 0,1 2 0,-4-5 90,3 3-180,-6-7 90,6 7 0,-5-6 0,5 5 0,-3-2 0,3 3 0,-3-3 0,1 0 0,-2-3 0,2 4 0,1 1 90,0-3-180,2 5 90,-3-5 90,3 6-90,0-2 0,-1 0 0,2 1 0,-4-5 0,2 5 0,-1-4 0,2 4 0,0-1 0,-2-2 0,2 3 0,-4-5 0,3 4-90,-5-9 90,5 8 90,-3-5-90,5 7 0,0-1 0,-1 0 0,-1-3 0,0 3 0,-1-5 0,2 5 0,-1-2 0,0 1 0,1 3 0,1 0 0,-4-6 0,3 4 0,-6-7 0,7 9 0,-5-5 0,4 6 0,-1-2 0,1 3 0,-3-7-90,3 5 90,-4-9 0,4 9 90,-6-12-90,6 10 0,-6-10 0,3 8 0,0-2 0,1 2 0,-1 0 0,2 0 0,0 1 0,-1-2 0,2 5 0,-3-8 0,3 6 0,-3-6 0,3 6 0,-6-8 0,6 8 0,-8-9 0,8 11 0,-6-5 90,6 5-180,-2-1 180,-1 0-180,2 0 180,-2 0-180,0-2 180,0 0-180,-3-4 90,3 5 0,2-1 0,0 4 0,1-2 0,-1 2 0,1-3 0,0 4 0,1-1 0,-2-3 0,1 2 0,-4-4 0,4 5 0,-2-3 0,1 3 0,0-2 90,1 2-180,-3-3 90,3 3 90,-5-5-90,5 5 0,-1-1 0,0-1 0,1 2-90,-1-1 90,0-1 90,1 0-90,-3 0 0,3 1 0,-2 1 0,2 1 0,0-1 0,1 1 0,0 1 0,0 1 0,-1-3 0,1 2 0,-2-3 0,3 3 0,-1-2 0,0 2 0,0-1 0,0 1 90,1 1-180,-2-2 90,2 1 0,-3-2 0,3 4 0,-3-5 0,4 4 0,-1-2 0,-1 2 0,2-1 0,-2 0 0,1-1 0,-2-1 0,2 1 0,-2-1 0,2 1 0,1 1 0,-1 0 0,0-1 0,1 2 0,0-2 0,1 2 0,0-1 0,0 1 0,0 0-90,0 1 90,0-1 90,0 0-90,0-2-90,-7-2 180,5 1-90,-5 0 0,7 0 0,0-1 0,-5-2 0,4 0 0,-6-1-90,6-4 90,-3 4-360,4-10-539,-2 11-91,2-7-2248,0 5 900,0 0-2340,0 3 4678,0 4 0,0 2 0,0-1 0</inkml:trace>
  <inkml:trace contextRef="#ctx0" brushRef="#br0" timeOffset="791954">23991 16295 21840,'0'-33'-5486,"0"6"3807,0 11 1245,0 6 1234,0 0-596,0-2 32,0 4 76,0 0-1369,0 4 1507,0 1 539,0 0-539,0 0-90,0 1 89,0-1 451,0 2 1888,0 0-2698,-7 8 1405,-5-6 470,-11 15-31,1-2-4,-4 4-54,-13 20-311,13-16-775,-22 21-790,20-17 0,-5 7 0,12-11 0,3-4 0,9-6 0,2-5 0,2 1 0,4-7-478,18 1 265,-3-1 146,18 0 100,-12-1 45,10 0 338,0 0-368,14 0 135,-7 9-183,2-7 0,11 16 0,-17-9 0,24 7 0,-33-8 0,14 1 0,-23-8 0,5 3 0,-15-4 0,-2-13 0,-13 10 0,7-25-1275,-39-7 65,23 0-5266,-25-10 4778,18 19 0,-1 2-3494,-12-7 3488,12 8 1,0 3 1793,-12 1 1,7 11 0,-9-1 0</inkml:trace>
  <inkml:trace contextRef="#ctx0" brushRef="#br0" timeOffset="795390">4747 9643 7263,'11'13'0</inkml:trace>
  <inkml:trace contextRef="#ctx0" brushRef="#br0" timeOffset="797027">6181 7856 20401,'33'-14'618,"4"0"0,-16 8 0,5 0 1</inkml:trace>
  <inkml:trace contextRef="#ctx0" brushRef="#br0" timeOffset="800835">4833 9633 32767,'-7'22'-9831,"-3"-6"4456,9-4 4556,4-10 0,-1 7 0,5-9 1</inkml:trace>
  <inkml:trace contextRef="#ctx0" brushRef="#br0" timeOffset="814537">4772 9665 26967,'21'-11'2720,"0"-4"-2817,-8 13 247,0-11-762,0 5 888,-4 0-274,4-4-222,-4 8 1015,11-12-1189,-9 10 687,8-4-74,-11 7 664,0 1-661,7-2 130,-5 4-125,8-2-421,-9 1 458,9-1-462,-8 1 84,11-4-183,-13 3 294,7-2 163,-8 1 420,7-3-103,-6 3-168,9-5-309,-9 5 0,10-2 0,-10 3 0,8 1 0,-6-1 0,1 1 0,1-1-372,-5 2 56,8-2-190,-7 1 192,4 0 194,-5 0 252,-1 0-230,0 0 137,3 1-279,-2 0 26,3 0 5,0 0-78,1 0 115,5 0-191,-4 0 220,0 0-70,-3 0 148,4 0 65,-4 0 0,8 5-511,-8-3 239,12 3-193,-10-5 465,7 0 0,-9 0 0,0 0 0,4 0 0,-3 0 600,2 0-327,-4 0 282,5 0-555,0 0 90,3 0 0,-4 0-90,-1 0 0,-2 0 0,-1 0 90,2 0-90,1 0 0,-1 0 0,14 0 0,-12 0 90,8 0-90,-11 6-1176,6-4 968,-4 4-862,8-6 1160,-9 0 0,12 0-1,-11 0 1,6 0 0,-9 0 1086,1 0-968,3 0 862,-2 0-1070,3 0 90,-3 0-90,4 0 0,2 0 0,5-6 537,-4 5-373,-1-5 511,7 3-388,-7-1 204,13-2-263,-15 1-228,13 1 0,-12 1 0,18-2 0,-14 3 0,11-2 0,-12 2 0,6 0 0,-3 2-469,7-1 196,-5 1-51,22 0 17,-23 0 32,17 0 123,-23 7-807,0-5 610,5 5-287,-4-7 594,4 0 42,-7 4-529,7-3 435,1 3-263,6-3 1004,-7 0-382,9 2 129,-14-2-473,7 1-81,-11-2 566,0 2-574,1 0 348,11 1-347,-7 0 45,14 1 161,-15-3-120,11 1 50,-11 0 9,4 0 103,-6-1 110,11 2-165,-9-1 82,13 2-26,-17-2-172,4 1 76,-2-2 10,-3 0 96,3 0 120,-2-1 146,-2 0-32,10 0-67,-9 0 80,11 0-44,-7 0-56,-1 0 28,1 0-222,-5 0-45,1 0 0,10 0 0,-7 0 0,14 0 90,-14 0-90,9 0 0,-9 0 0,3 0 0,-6 0 0,-1 0 0,5 0 0,5 0 0,2 0 0,0 0 90,-6-7 540,-4 5-587,-1-5-43,7 7 0,-4 0 0,4 0 0,0 0 0,-3 0 0,17 0 0,-17 0-160,10 0-353,-13 0 603,-3 0-90,4 0 0,0 0 0,-4 0 0,1 0 0,3 0 0,-5 0 0,11 0 0,1 0 0,-4 0 0,9 0 0,-13 0 0,4-4 474,-6 3-365,0-3-109,10 4 0,-7-1 0,10 0 0,-13-2 0,6 2 0,-8-1 0,1 0 0,-2 0 0,0 1 0,3-1 0,0 0 0,0 0 0,-2 1 0,-1-1 0,2 1 0,-2-1 0,2 0 0,-3 2 0,0-2 0,4 2 0,-3-1 0,6 0 0,-8 0 0,3-1 0,-4 1 0,1-1 0,-1 2 0,1-2 0,0 2 0,4-1 0,0 1 0,0 0 0,-2 0 0,1 0 0,-2 0 0,6 0 0,-4 0 0,2 0 0,-4 0 0,1 0 0,-3 0 0,0 6-289,-1-5-387,5 4-505,-4-5 1181,10 0 0,-7 3-803,7-2 689,-9 3-1182,1-3 2874,-1 0-1271,5 1 460,-4-1-1015,7 2-195,-5-3 1068,1 2-915,0-1 1370,-3 1-1563,3 0 661,-3-1-297,4 0 110,-6 0 143,4-1-36,-5 0 305,3 0 378,-4 0-781,-1-5 0,6 4 0,-3-4 0,3 10 0,-4 0 0,-11 1 0,13-3 0,-2-3 0,7 4 0,-2-1 0,-8 3-1219,0-3 1070,0 0 346,0-2-1923,0 0 1061,0 1-932,0 1 775,0 1-164,0 1 986,0-1 0,0 5 0,0-5 0,0 3 0,0-5 0,0 1 0,0 0 0,0 0 0,0-1 89,0 0-89,0 6 0,0 0 0,0 5 90,-6-4 1075,5-3-706,-8-3 1657,6-1-273,-2-1-638,1 0-1205,0 0 0,2 0 0,-3 1 0,3 0 0,-2 1 0,3-2 0,-2 2 0,2-2 0,0-1 0,-1 1 0,0-1 0,0 0 0,1 0 0,0 0 0,-1 0 0,0 0 0,1 0 0,-1 0 0,-1 0 0,2 1 0,-1-1 0,1 2 0,-1-1 0,1 0 0,-1 0 0,1 0 0,0 2 0,-1 0 0,1 1 0,-1-2 0,0 2 0,0-2 0,-2 2 0,1-1 0,-2 1 0,2-1 0,0 0 0,1-1 0,0 0 0,1 0 0,-2 1 0,2-1 0,-1 1 0,1-1 0,-1 1 0,1-2 0,0 2 0,0-2 0,-1 0 0,1 1 0,-2 0 0,1 1 0,-1 1 0,1-2 0,-1 2 0,1-2 0,-1 0 0,1 1 0,0 1 0,0-1 0,-1 1 0,2-2 0,-2 1 0,2-2 0,-1 1 0,1 0 0,-1 0 0,1 0 0,-1 0 0,0 0 0,-1 0 0,2 0 0,-1 0 0,-1 1 0,1 0 0,-1 1 0,1-1 0,-1 2 0,1-2 0,-1 2 0,2-2 0,-1 0 0,0 3 0,-1-1 0,1 1 0,0-1 0,1 0-257,-1 1-299,2-1 229,-3 3-386,2-3 379,-1 6-160,2-6 136,-1 4-148,0-5 416,1 2-387,0-2 127,-1 2-124,1-2 165,0 1-11,0-2 122,0 1-16,0-2-83,0 1 103,-5 0 2456,4 3-1989,-5-1 1554,3 3-1034,0-3 198,-3 1-669,3-2-322,-1 0 0,2-1 0,-1 0 0,0 0 0,2-1 0,-3 3 0,3-1 0,-3 2 0,3-2 0,-1 0 0,-1 2 0,0 0 0,1 0 0,-1 2-13,1-5 26,0 3-13,1-4 0,-1 1 0,2-2-51,-3 4 102,2-2-125,-2 4 148,0-1-74,-1 2 0,-1-1 0,-1 2 0,3-3 0,-2 2 0,1 1 0,0-3 0,-1 3 0,3-4 0,-2 0 0,2-2 0,-1 1 0,2-2 0,-1-1 0,0 2 0,1-1 0,-1 1 0,0-1 0,-1 2 0,0-1 0,0 1 0,1-2 0,0 1 0,-1 0 0,0 0 0,0 0 0,-1 1 0,1-1 0,1-1 0,-1 0 0,1 0 0,1-1 0,-1 1 0,0 0 0,0-1 0,-1 1 0,1 0 0,-2 3 0,2-2 0,-1 2 0,-1-1 0,1-2 0,-2 4 0,3-4 0,0 1 0,-1 1 0,1-3 0,0 3 0,1-3 0,0 1 0,0 0 0,-1 0 0,2 1 0,-1-1 0,-1 1 0,1 0 0,-1 1 0,0-1 0,1 2 0,-1-3 0,1 2 0,0-2 0,0 0 0,0-1 0,0 1 0,0-1 0,1 1 0,-1-1 0,1 0 0,-1 1 0,1-1 0,-1 0-72,0 1 144,0 0-170,0 0 196,0 0-98,0-1 0,1 0 0,-2 1 0,1-1 0,0 2 0,1-3 0,-2 4 0,2-2 0,-2 3 0,0-3 0,0 2 0,1-2 0,0 1 0,0-1 0,0 2 0,0-1 0,-1 3 0,0-3 0,1 0-133,0 1-214,-1-2 827,1 1-480,-1 0 0,1-1 0,0 1 0,0-2 0,0 1 0,1-1 0,-1 0 0,0 1 0,0 0 0,1-1 0,-1 3 0,0-3 0,0 4-202,0-4 404,1 3-528,-2-3 652,2 3-326,-1-2 0,0 2 0,0-2-275,0 1 550,0 0-670,1-1 544,-1 1-1268,0 0 1160,0 1-270,0 0 262,0 0-455,1-1 207,-1 1-209,-1 0 763,2 0-742,-2 0 777,2-1-385,-1 0 196,0 0 244,0-1-435,0 0 395,0-1 561,0 0-615,1 1-335,-1 0 0,1 0 0,0-1-212,-1 0 424,0 2-212,-1-2 0,1 2 0,0 0 0,0-1 0,0-1 0,0 1 0,1-1 0,0 1 0,0 0-714,0 1-30,0-2-317,0 3 395,0-3-949,0 1 1220,0-1-478,0 1 873,0 0 0,0 0 0,0-1 0,0 1 0,-5-1 2090,4 1-887,-4 0 1004,2-2-1639,1 1-568,-1-1 0,1 0 0,1 6 0,-1-5 0,1 5 0,0-1 0,-1-3 0,2 6 0,-2-3 0,1 2-741,-1 0 885,1-2-1100,-2 2 1197,1 0-267,0 1-828,0-2 1301,1-1-684,0-1 672,0-2-816,0 2 489,0-3 191,1 1-205,-2 1 122,2-2 377,-1 3-621,0-2 173,1 1-281,0-1-181,0 1-772,0-2 536,0 0-301,0 1-167,0 0 611,0 1-553,0-2 924,0 2-236,0 0 275,0-1 0,-6 2 1754,5-1-881,-4 2 798,5-3-1671,-3 1 1254,3-2-648,-3 1-606,3-2 0,0 2 0,0 0-388,-1 1-599,1 1 1161,-2 2-738,1-3-148,-1 3-417,1-3 1488,0 2 285,0-2-267,0 1-470,0-1 612,0 1-847,0-1 684,0 1-635,0 2 372,0-1-371,0 0 269,0 0-94,0 0-304,0-1 648,0 2-641,-1 0 590,1-1-191,-1 3 55,0-3 254,1 1-325,-1-2 508,1-1-666,-1 3 416,2-2-287,-3 1 341,2-2 10,0 0 77,0-2 179,0 1-466,1-1-89,0 0-602,0 1 127,0 0-278,0 0-67,0-1-245,0 6 27,0-1 250,0 4 348,0 0 344,0-4 90,0 3 0,0-4 0,0 3 0,0-3 90,0 3-180,0-4 90,0 1 0,0-1 0,0-1 0,0 2 0,0-2 0,0 1 0,0-2 90,0 0-90,0 2 0,0-2-90,0 1 90,0 0 90,0 2-90,0 1 0,0-1 0,0 1 0,0-2 0,0 5 0,0-4 0,5 6-521,-3-7-104,3 4 292,-5-3 333,0 2 0,0-4 0,0 2 0,0-1 0,0 2 522,3-3-7,-2 4-465,1-5-33,-2 3 73,0-3-90,2 0-269,-2 1 4,2-1 67,-2 1-421,1-2 569,1 2-165,-2 0-184,2 0-43,-1-1 143,0 0-165,0 0 261,-1-1 380,1 1-267,0-1 646,1 1-494,-1-1 539,0 1-62,0-1-131,0 0 246,0 1-797,0-1-19,-1 0-443,3 3 745,-2-1-954,4 3 708,-2-3 331,0 1-662,0-1 1230,-3-2-817,2 1 457,0-1-354,0 1 1012,-1 0-1203,1-1 902,0 1-695,-1-1-266,2 2 891,-1-2-979,0 2 839,1 0-1070,0-1 1048,0 1-1079,-1-1 702,2 0 302,-2 0-700,2 1 629,-1-1-470,2 2 394,-2-2-104,1 1-36,-2-1 19,1 0-323,1 2 330,0-2-96,1 2-203,-2-1 59,0 1-587,1 0 290,0 0-180,2 3 108,-2-2 114,2 0-126,-3 0-108,2 0 259,-2-2 4,0 2 4,1-2 581,-2 0-418,3 1 347,-2-2 207,4 3 100,-4-3-88,2 2 57,-2-1-147,2 2-582,1 0 470,0 1-437,0-1-147,-2-1 236,1 0-136,-2-2 154,2 2 34,-1 1-152,-1-2-83,3 6 11,-2-6 109,2 4-129,-3-5 310,2 2-18,-1-1 73,0 0 436,-1-1 13,1 0 462,2 1-703,-2-1 442,3 3-763,-4-3 281,1 3-499,-1-3 202,1 2-615,-1-2 158,1 1 371,0 0-48,2 1 225,-1-2-8,-1 2-17,0-1-85,-1 0 198,2 0-132,-1 0-23,-1-1 167,2 0 299,3-1 78,-2 0 710,3 0-444,-2-1-817,-1 1 0,2-1 0,-4 2 0,2 1 0,-3-1 0,1 1 0,-2-1 0,6 1 0,-3-2-340,6 3-36,-3-2 511,-1 1-21,1 0 353,-2-1-467,4 1 0,-3-2 0,3 2 0,-2-2 0,-3-1 0,7 1 0,-6 0 0,6 0 0,-4-1 0,0 0 0,2 0 0,-4 0 0,6 0 0,-5 0 0,4 0 0,-6 0 0,0 0 0,2 0 0,0 0 0,1 0 0,0 0 0,-3 0 0,3 0 0,-2 0 0,-1 0 0,2 0 0,-2 0 0,1 0 0,1 7 0,-3-5 0,7 4 0,-6-6 0,3 0 0,-4 0 0,1 4 0,-1-3 0,3 3 0,-3-4 0,5 0 0,-4 0 0,3 0 0,-5 0 0,1 0 0,2 0 0,-2 0 0,2 0 0,-3 0 0,4 0 0,1 0 0,2 0 0,-2 0 0,5 0 0,-6 0 0,4 0 0,-3 0 0,-2 0 0,9 0 0,-9 0 0,6 0 0,-1 0 0,-4 0 0,7 0 0,-8 0 0,8 7 0,-7-5 0,7 5 0,-8-7 0,6 4 0,-4-1 0,1 2 0,2-2 0,-2 0 0,2-2 0,-3 2 0,-1-3 0,1 1 0,-2 0 0,5 1 0,-6-1 0,6 1 0,-5-1 0,5 1 0,-5-1 0,2 1 0,1 0 0,-3 0 0,9 0 0,-5 1 0,7 0 0,-7-1 0,7 1 0,-2-2 0,-1 0 0,6 1 0,-3 0 0,0-1 0,1 1 0,-6 0 0,-1 0 0,5 1 0,-6-1 0,3 2 0,-2-2 0,-3 0 0,5 1 0,-7-1 0,2 1 0,0-1 0,0 1 0,0-1 0,1 2 0,-4-3 0,1 1 0,-1 0 0,-2-1 0,2 0 0,-2 1 0,0-1 0,0 1 0,1-1 0,0 1 0,-1 0 0,0-2 0,-1 1 0,-1-1 0,0 1 0,1-1 0,-1 1 0,2-1 0,-1 1 0,4 0 0,-1 1 0,3-1 0,-3 1 0,1-1 0,-3 0 0,6 0 0,-5 1 0,4-1 0,-5 1 0,1-1 0,1 0 0,0 0 0,1 0 0,2 1 0,-4-1 0,2-1 0,-3 0 0,-1 0 0,1 0 0,1 0 0,-1 0 0,1 0 0,0 0 0,-1 0 0,1 0 0,-1 0 0,-1 0 0,1 0 0,-1 0 0,1 0 0,-2 0 0,1 0 0,0 0 0,0 0 0,-1 0 0,5 0 0,0 0 0,1 0 0,-1 0 0,-5 0 0,1 0 0,0 0 0,4 0 0,-1 0 0,3 10 0,-4-8 0,-2 8 0,7-10 0,-2 0 0,5 0 0,-6 0 0,-4 8 0,-1 2 0</inkml:trace>
  <inkml:trace contextRef="#ctx0" brushRef="#br0" timeOffset="823493">9379 11689 32767,'6'18'-7099,"-2"-2"4371,-4-9 2453,0-2 57,0-1 72,0-3 132,0 3 116,0-3-1609,0 2 2057,0-2 130,0 1-680,0 0 0,0-1 0,0 1 0,0 0 0,0 1 0,-5-1 2196,3 1-1165,-3 0 808,5 0-1839,0 1 0,0 0 0,-2-1 1232,2 3-1019,-4-3-618,3 3-334,-1-4 231,2 2 991,-1-2 17,1-1 291,-1 1-1365,0-1 1795,0 0-1085,0 0 1552,0 0-1526,0 0 1227,1 0-1560,-1 1 342,1-1-196,0 0-966,0 1-577,0 0-412,0 0 487,0 1-130,0-1 1405,0 0-892,-6 1 3254,5 3-2055,-4-4 2041,2 3-1202,2-2-324,-1-1 1005,0 2-610,0-2-494,-1 1-505,1-1 0,0 0 0,0 1 0,-1 0 0,1-1 0,-1 1 0,2-1 0,-1 0 0,0 1 0,1-2 0,-1 2 0,0 0 0,-1-1 0,0 1 0,-1 1 0,1-2 0,-2 6 0,2-6 0,-2 5 0,3-4 0,-1 1 0,0 0 0,0-1 0,0 1 0,1-2 0,0 0 0,-1 2 0,1 1 0,-1-1 0,0 3 0,-1-3 0,1 1 0,-2 1 0,3-2-12,-4 7-171,2-5 212,-2 6-114,2-7 224,-4 6-298,4-6 393,-3 6-372,3-7 313,-1 5-175,1-6 0,1 2 0,-1 0 0,1-1 0,-1 1 0,-1 1 0,1 1 0,-3 2 0,3-1 0,-3 1 0,2-3 0,0 2 0,-1-1 0,1-2 0,-3 5 0,3-4 0,-2 2 0,3-3 0,1-1 0,-2 2 0,1-1 0,-1 0 0,1-1 0,-3 3 0,2-2 0,-5 6 0,4-6 0,-2 2 0,2 3 0,0-3 0,0 2 0,-2 1 0,0-2 0,-4 2 0,4-4 0,0 0 0,3-3 0,-1 3 0,2-2 0,-1 6 0,1-5 0,-1 6 0,1-5 0,-1 3 0,0-5 0,1 1 0,-4 0 0,2 0 0,-1 2 0,2-3 0,-5 4 0,3-3 0,-3 3 0,1 0 0,3-3 0,-2 2 0,5-4 0,-2 1 0,-1 0 0,2 0 0,-1 2 0,1-3 0,1 2 0,-1-3 0,1 0 0,1 0 0,-1 1 0,1-2 0,-1 2 0,1 0 0,0-1 0,-2 5 0,0-4 0,0 4 0,1-4 0,-1 3 0,0-1 0,-2 4 0,1-4 0,-4 7 0,3-6 0,-2 3 0,3-4 0,1 0 0,-1 2 0,-1 2 0,-1-1 0,-1 3 0,2-1 0,-3 2 0,2-2 0,1-1 0,-2 3 0,2-5 0,-3 6 0,5-7 0,-4 6 0,3-6 0,-1 4 0,0 0 0,1-4 0,-2 6 0,3-6 0,-4 5 0,4-4 0,-1 3 0,0-2 0,2 0 0,-4 2 0,3-2-17,-2 0-53,2 0 99,-2 0-4,2-1 8,0-1-33,-2 3 0,3-4 0,-4 5 0,4-6 0,-3 5 0,2-5 0,-1 4 0,1-3 0,-3 5 0,2-3 0,-3 5 0,4-6 0,-1 2 0,-1 0 0,1-2 0,-1 2 0,0-1 0,0 2 0,-2 0 0,3-2 0,-2 0 0,2 0 0,-1-1 0,2 0 0,-1-1 0,3 0 0,-6 4 0,3-3 0,-4 8 0,4-8 0,-1 5 0,2-4 0,-1 0 0,2-2 0,0-1 0,-1 1 0,1-1 0,-4 4 0,4-2 0,-3 2 0,0 1 0,2-2 0,-3 3 0,1-2 0,-1 2 0,-1 0 0,3-1 0,-3 2 0,3-1 0,0 0 0,-1 3 0,0 0-187,2-3-235,0 2-165,1-4 257,0-3-30,0 2 291,1-2-154,0-2 669,0 4-613,-1-3 576,0 3-315,1-3 116,-4 5 83,4-4-152,-4 5 69,5-5-828,-4 5 857,2-2-843,0 1 580,-1 1-332,1-1 59,-2 2 123,1-3-37,-2 6 420,3-7-274,-2 6 262,2-9 158,-1 6-306,1-6 284,0 3-424,2-3-13,-2 2 156,2-1-220,-3 2 267,2-2-451,-2 3 407,2-3-297,-1 5 54,2-6 104,-2 6-294,2-3 103,-2 2-11,1 0 7,0-2-7,2 0-308,-1-1 114,1-1-115,0-1 57,0 5 210,0-3-250,0 5 211,0-6-124,0 6 261,0-5-30,0 2 260,0-3 0,0 2 0,0-1 0,0 5 0,-8-5 1772,6 8-1480,-6-8 1401,8 5-1693,0-6 0,0 1 0,0 5 0,0-4 90,0 7-1862,0-7 1480,0 1-1491,0-2 1783,0-1 0,0-1 0,0 4 0,0-2 0,0 3 0,0-4 0,0 4 0,0-3 0,0 0 0,0-2 0,0 2 0,0-2 0,0 3 0,0-4 0,0 3 0,0-3 0,0 0 0,0-1 0,0 0 0,0 0 0,0 2-90,0-1 180,0 2-90,0-1 0,0 1 0,0-1 0,0 0 0,0 1-90,0-1 90,0 5 0,0-4 0,0 7 0,0-7 0,0 4 0,0-4 0,0 2 0,0-1 90,0 4-90,0-5 0,5 3-434,-4 0 137,4-2 160,-5 1 137,2 2-599,1 0-9,2 1 22,-1-1-37,0-2 517,-1 0-119,0-1-171,0 0-396,-2-1 768,1 0-37,1 4 14,-1-3 227,3 11-222,-4-10 235,3 6-60,-3-7-13,1 0-58,3 7-213,-3-6 296,3 6-420,-4-8 528,2 5-474,-2-6 128,2 5 101,-1-4-138,0 2 155,1-1-158,0 1 108,-2-3-261,2 1 101,-2-2 159,0 0 188,0-1-7,2 5-137,-2-4 63,3 5-14,-3-4-35,2 2 155,-1-2-214,1 0 34,0 1 308,-1-3 20,1 3-64,-2-3-347,3 3 604,-3-3-284,3 1 482,-3-1-898,0-1 935,1 2-819,0 0 255,0-1 310,1 3-588,-1-4 537,1 3-864,-2-3 1094,1 2-1860,0-1 1794,2 1-405,-1 0 219,2 2-84,-1-1-328,3 2 320,-2-1-438,3 2 992,-5-5-705,2 2 99,-2-3 37,0 2-384,-2-2 123,1 1 251,0-1-315,0 0 354,1 2-617,-1-2 420,1 3-797,-1-3 1203,1 1-329,-1 0-379,0-1 532,4 2-284,-4-2 605,3 1-544,-3-1 548,-1 1-1448,1-1 886,-1 0-1186,0 0 1185,1 0-776,-1 0 1001,1 0-589,-1-1 799,2 1 438,-2 0-878,1-1 1507,-1 1-1766,1 0 862,0 0-1255,-1 0 695,0 0 324,1-1 91,-2 6-1370,1-2-631,-1 3 852,6-4 347,-5-1-704,5-1 1502,-2 0 194,-3 0-2303,5 1 2850,-4-2 121,1 1-418,-1-1-178,-1 0-842,1 0-26,0 0 0,-1-9 0,5 7 0,0-7 0,1 5 0,-1 4 0,-5-6 0,2 6 0,-1-2 0,0 1 0,0 0 0,-1 0 0,0-1 0,-1 1 0,2 1 0,4-6 0,-1 5 0,1-8 0,-1 8 0,-4-3 0,1 3 0,-1-1 0,-1 1 0,0 0 0,0-1-1425,5 0 2339,-4-1-1925,4 1 2533,-2 0-1522,-2 1 0,3 0 0,-3 0 0,2 1 0,-1 0 0,-1-1 0,0 1 0,0-1 0,0 0 0,0 0 0</inkml:trace>
  <inkml:trace contextRef="#ctx0" brushRef="#br0" timeOffset="831902">8411 14501 32767,'3'14'-7421,"-1"-3"4824,-5-9 5862,2 0-2726,-2-1 1378,2 0-828,0 0-1343,-1 0 379,1 0 2225,0-1-1363,-6 1-987,2 2 0,-10-2 0,10 11 0,-4-6 0,9 5 0,-5-6 0,4-3 0,-3 2 0,4-3-1060,-3 4 187,3-2 609,-3 0-630,3-2 894,-1 2-860,1-1 983,-1 1-1450,-1-1 2475,2 2-1763,-1-2 1109,-1 3-1176,1-1 1521,-1 3-943,0-1-171,1 1 4,-1 2-354,0-5 954,0 3-759,1-5 1220,0 1-1221,-1-1 903,2 2-714,-1-1 429,0 1-107,0 0-214,-1-1 486,1 1-1130,0-1 1362,0-1-973,-1 2 973,1-1-472,-1 1 142,2-3-151,-1 3-490,1-3 17,0 1-336,0-1 138,0 1-426,0 0 374,0-1-238,0 2 427,0-3-13,0 2 245,0 0-87,0 0 286,-6 1 1921,5 0-873,-4 0 912,5-1-1960,-3 2 1163,1 0-43,-2 0 278,2 0-342,1-1-2160,-2 1 1018,2-1-956,-1 1 1929,1-2-1128,0 2-347,-1-1 305,0 1-97,-1 2 657,1-2-168,-2 2 25,1-2 60,1 0-29,0 0 310,-4 6-490,3-5 218,-3 6-139,3-4-476,-1 2 258,0 0-203,0-1 295,-2 4-17,2-5 326,-4 8-355,3-7 103,0-1 429,1-2 106,2-4 677,-2 2-1207,0 0 0,-2 2 0,2 0 0,-1 0 0,0 2 0,2-2 0,-1 2 0,0 1 0,1-3 0,-3 7-356,3-6 221,-2 4-506,3-5 459,-1 0 64,1-1-75,0-2 849,0 1-667,-1 2 112,2-2-249,0 3-399,0-3 252,0 3-493,0-2 495,0 1-678,-1-2 577,0 1 474,0-1 31,-1 1 879,0 1-525,-1-1 727,0 4-651,1-5 225,0 2-596,0-2-170,2-1 0,-2 1 0,0 1 0,0-2 0,-1 2 0,2-2 0,-1 0 0,1 0 0,0 0 0,1-1 0,1 2 0,-1-1 0,-2 3 0,2-2-294,-4 4-304,3-3-262,-2 1 571,2-2 609,1 1-142,-1-1 251,-1 2-434,1-2 597,-3 4-522,2-4 387,-1 2-457,2-1 0,-1 0 0,1 0 0,-1 0 0,0-1 0,0 0 0,-1 1 0,-2 1 0,2-2 0,-3 2 0,4-2 0,-2 1 0,2-2 0,-1 2 0,-2 1 0,-1 1 0,2 0 0,-1 0 0,4-4 0,-3 3 0,2-3 0,-1 1 0,-1 2 0,2-3 0,-4 3 0,4-1 0,-2 0 0,1-1 0,1 0 0,0 0 0,0-1 0,0 1 0,0-2 0,1 2 0,0-2 0,0 2 0,2-2 0,-1 0 0,0 1 0,1-1 0,-1 1-380,0-1-160,1 1-258,-1-1-252,1 1 1162,-1-1-884,1 1 809,-1-1 613,0 1-861,0 0 540,0 0-443,1-1 192,-1 1-381,1 0 316,0 1-639,0-1-394,-1 3 422,0-2-473,0 2 1041,1-2-362,-1 1 212,1 1-39,0 1-134,0 3 353,0-5-332,0 5 201,0-5-464,0 1 500,0 0-170,0-2 265,0 1-90,0-1 90,0 1 90,0 1-90,0-2 0,0 1 0,0-1 0,0 0 0,0-1 0,0 0 0,0 0 0,0-1-90,0 1 180,0 0-90,0 0 0,0-1 0,0 2 0,0-1 0,0 0-90,0-1 90,8 1 1114,-6-1-578,5 1 635,-7-1-1171,0 0 0,0 1 0,0 0 0,0 0 0,0 0-1025,0 0 400,0 1-546,0-1 1171,0 1 0,0-1 90,0-1-90,0 1 0,4-1 792,-3 1-1396,3-1 1488,-4 2-884,2-1 297,-2 1-569,2-2 928,-1 1-1290,0-2 244,0 7 788,-1-2-1500,5 7 437,-3-6-16,3 0 665,-5-2-549,3-1 1101,-3 2-1409,5 0 1283,-5 0-356,3-1 160,-3-1-110,1 0-461,0-2-297,0 0 333,0 1 787,0-1-1184,0 0 683,0 0 400,0 1-603,0 0 780,1 0-411,-1-1 328,0 2-1264,0-2 1955,1 1-1015,-1-2 326,2 2 572,-3-1-1453,7-1 2245,-1 1-401,4-1 802,0 0-1175,-3 0 609,2 0-727,-4 0-933,4-6 0,0 4 0,7-10 0,-6 10 0,2-5 0,-3 3 0,-2 0 0,5-3 0,-5 2 0,5-5 0,-5 5 0,1-3 0,2 2 0,-3 2 0,4-2 0,-4 4 0,1-1 0,7 0 0,-6 0 0,9-2 0,-10 2 0,5 0 0,-6 1 0,3 0 0,-5 0 0,4 1 0,0 0 0,2-1 0,-2 1 0,-2-1 0,3 1 0,-4 0 0,8-1 0,-7 1 0,8 0 0,-7 0 0,5-1 0,-5 1 0,4 0 0,-4 0 0,5 1 0,-6-1 0,1 1 0,-1 0 0,3-1 0,-2 1 0,2-1 0,-4 0 0,0 0 0,3 0 0,1 0 0,-1 0 0,3-1 0,-2 0 0,-1 0 0,0 0 0,-3 1 0,1 0 0,5 0 0,-4-1 0,7 1 0,-9 0 0,5 0 0,-6 1 0,2-2 0,-3 2 0,0-1 0,2 1 0,-3 0 0,2-1 0,-2 1 0,1-1 0,0 1 0,-2 0 0,2-1 0,-1 1 0,0-1 0,2 0 0,1 0 0,0-1 0,4 0 0,-1-1 0,3-1 0,-2 2 0,1-1 0,1 0 0,-5 1 0,6 0 0,-8 1 0,2-1 0,-3 1 0,1 0 0,-2 0 0,0 0 0,1 0 0,-2 0 0,4-1 0,-4 2 0,4-2 0,-3 2 0,2-1 0,-2 0 0,0 1 0,1-1 0,2 0 0,-1 0 0,1 0 0,-1 1 0,-1-1 0,1 1 0,-2 0 0,0 0 0,3-1 0,-1 0 0,3 0 0,-5 0 0,2 1 0,-1-1 0,-1 1 0,0 0 0,-1 0 0,0 0 0,1-1 0,-2 1 0,4-1 0,-1 1 0,0 0 0,-1 0 0,-1 0 0,2-1 0,-1 0 0,3 1 0,-3-1 0,2 0 0,-2 0 0,0 0 0,1 1 0,-3 0 0,0-2 0,0 1 0,1 0 0,-1-1 0,1 1 0,0-1 0,0 1 0,1 0 0,-1 0 0,0 0 0,0 0 0,-1 1 0,4-1 0,-3 0 0,3 0 0,-2 0 0,2 0 0,1-1 0,2 0 0,-2-1 0,-1 1 0,1 1 0,-2 0 0,3-1 0,-4 1 0,3-1 0,-3 1 0,1-1 0,0 2 0,-1-2 0,1 1 0,-1 1 0,2-1 0,-2 1 0,3-1 0,0 0 0,-1 1 0,1-1 0,-2 0 0,1 0 0,-1 0 0,-1 1 0,1 0 0,-1 0 0,1 0 0,-3 0 0,3-1 0,-2 1 0,2-1 0,-2 0 0,3 1 0,-2-1 0,0 1 0,0-1 0,2 0 0,-2 0 0,2 1 0,-2-1 0,-1 1 0,1-1 0,-1 1 0,1-2 0,-1 2 0,0-1 0,2 0 0,0 0 0,1 0 0,-1-1 0,0 2 0,1-2 0,-2 1 0,0 0 0,0 0 0,2 0 0,-1 0 0,3-2 0,-3 1 0,0-1 0,-2 2 0,2-2 0,-1 2 0,2-3 0,-2 3 0,3-3 0,-3 2 0,3-3 0,-3 4 0,1-3 0,-1 2 0,-2 1 0,1-1 0,0 0 0,0 1 0,1-2 0,-1 1 0,3-3 0,-3 2 0,3-2 0,-2 3 0,1-3 0,-1 3 0,0-2 0,1 0 0,-1 0 0,2-2 0,-3 3 0,2-2 0,0 0 0,-1 1 0,2-2 0,-2 1 0,3-3 0,-3 3 0,2-4 0,-2 3 0,1-2 0,-3 4-485,1-2-56,0 2 0,-1-2-96,1-1-102,-1 2 43,1-6 146,-1 4 108,1-4-46,0 3 236,-2-1-251,2 2 441,-2 1-373,1 1 308,1-6 165,-1 3-127,2-6 276,-1 5-303,1-4 361,-2 4-270,1-1 242,0 3-60,-1-4-240,1 2 194,0-2-406,-1 3 462,1 1-216,-1 3 114,0 0 223,-1 1-500,1 2 938,-1-1-924,0-2 27,1 1 127,-1-3-291,1 2 229,-1-1-623,0 0 712,0 2-1047,0 0 1000,0-1-106,0 1-228,0-3 350,0 4-119,0-4 78,-6 3 724,4-3-1160,-4 2 899,2 0-284,1-1-365,-2 3 994,-1-3-548,4 3-123,-4-6-740,2 4 1104,-4-6-982,4 5 335,-3-3 450,3 3-1042,-1 0 705,0 0 237,1 1 14,-4-2 220,6 4 37,-3-3-237,2 3 290,0-2-273,-3 0 136,2 1-156,-3-2 145,3 1-439,-2-1 193,2 1-134,1 2-28,0-1 381,0 0-594,1 1 73,-1-2-156,1 2 403,-1 0 103,0-1-158,0 1 210,1-1-388,0 1 46,-2-2 239,2 1-381,-3-1 511,3 1-648,-4-3 580,3 3-698,-1-2 532,1 2 372,0 1-168,-1-2 578,-2 1-501,1-1 231,-2-1-119,2 0-28,-4-2 10,3 1-84,-2 1-67,2 0-184,0 2 76,-1-1 125,-1-1-32,3 1 184,-5-3-294,5 4 370,-2-2-492,3 3 545,-1-1-407,-2 0 180,2 1 136,-3-2-80,3 3 285,-4-4-381,5 4 202,-3-3-348,4 3 515,-2-1-596,1 2 463,1-1-241,0-1-396,0 0-260,-4-2 64,3 1 216,-4-2-379,3 3 467,-1 0-279,1-1-80,1 0 315,-4-3 214,4 2-461,-3-1 289,1-1-384,1 2-62,-4-4-247,6 3 106,-4-5-233,5 5 35,-2-5 159,2 6-209,0-3 84,-2 2 425,1 0-111,-1 0 633,2 2-72,-2-2 485,0 1-7,0-1-94,0-2-42,2 3-535,-2-2 94,1 0-308,0 0 222,-1-1-316,1 1 180,1 2-196,0 0 259,0-2 97,0 1-51,-1-2-48,2 2 204,-1-2-37,1 3 242,0-2 17,0 4-22,1 0-78,-1 0 208,1 1 146,-2 0 214,2-1-192,0 1-752,0-4 777,0 2-108,0-5 150,0 3-166,0-8-145,0 5-366,0-4 316,0 7 383,0-1-553,0 2 0,0 0 0,0 2 0,0 0 0,0 1 0,0 0 0</inkml:trace>
  <inkml:trace contextRef="#ctx0" brushRef="#br0" timeOffset="834416">25073 16258 32767,'-26'-7'-1312,"3"1"997,10 6 1093,-3 8 71,5-6-849,-4 11 0,6-11 0,-3 12 0,2-7 0,-11 21 0,2-3 0,-4 5 0,6-5 0,5-7 0,2 0-176,-1 1-134,-1 6-668,2 0 486,1-2 28,3 4-390,4-18 118,0 6-128,1-8-32,1-3 38,0 2 2,0-3 182,8 0 1012,3-1 471,7-1 224,1 1 63,-4-1 297,5-1-94,-7 0 297,17-7-1002,-11 5-594,9-5 0,-11 7 0,-1-4 0,7 2 0,-2-7 0,-1 6 0,2-7 0,-13 5 0,4-3 0,-9 4 0,0-2 0,-3-5 0,0 2 0,-1-12-695,-10 7-2099,-1-11-311,0 7 255,-11-5 217,11 6-2800,-31-17 3919,18 15-1933,-30-17 2176,27 22 1583,-11-2 0,0 6 1,-2 1-1</inkml:trace>
  <inkml:trace contextRef="#ctx0" brushRef="#br0" timeOffset="836819">8953 14216 21660,'-17'13'4445,"3"-3"-3672,11-6-1697,0-2 1573,-2-2-783,1 0 218,1 0-156,-3-8-1727,1 6 838,-2-13-1350,-2 6 1180,3-4-1272,-8-7 561,8 9-171,-5-10-32,7 9 1702,0 1-1150,2 0 1732,1 5-464,-1-4 598,2 4-48,0-3 272,0 4-58,0 0 187,0 3 9,0 0-160,0 0-16,7 1 1795,-6-2-1086,6 0 1065,-3 0-77,0-1-856,3 2 786,-3-1-142,-2 2 101,0 1-2310,0 0 1377,0-1-1294,0 1 506,0-1 385,0 0-809,-1 1 0,2-2 0,-2 0 0,3-1 0,-2 1 0,2 0 0,-3 1-31,1 1-582,0 0 630,-1 0-8566,1 0 8266,-2-8 0,1 6 1,-1-5-1</inkml:trace>
  <inkml:trace contextRef="#ctx0" brushRef="#br0" timeOffset="841966">8942 14330 21390,'-19'-10'-3572,"3"2"2452,12 2-1326,0 5 3111,-1-5-1824,-1 2 1247,1 4 645,-1-4-1850,2 1 1235,1 3 619,-1-4-226,2 3-35,-1 0 487,2 1 959,0 0-1364,0-10-520,-1-2-570,1-7-686,0 4 1176,1-1-1127,0 6 1076,0-6-1414,0 4 91,7-2 2643,-5 3-487,5 1 721,-2 3 56,-4-4-1208,10 4 1563,-10-2-1484,10 3 1833,-10 1-2543,11-2 2045,-8 2-1275,8-4 128,-7 5 1158,3-4-1994,-3 5 2071,1-2-2052,-3 4 2011,-1-2-2313,1 1 907,-1-1-1094,2-2 419,-1 1 192,3-2-318,1 0 536,-1 2-357,3-1 892,-4 2-259,1 0 983,2-1-480,0 0-23,0 0-35,1-1-820,-2 1 0,0 0 0,-1 0 0,-3 2 0,1-2-60,2 0-105,-2 0-448,4-1 545,-4 2-86,2 0 372,0 0 137,0-1 30,0 1-283,1 0-102,1-1 0,-1 2 0,-1-2 0,1 1 0,-2 0 0,3-1 0,-4 1 0,5-2 0,-4 2 0,3-1 0,-5 2 0,1-1 0,2 0 0,-1 0 0,1 0 0,1 0 0,-1 1 0,1-1 0,-1 1 0,2 0 0,-1-1 0,2 0 0,0 1 0,-6 0 0,5 1 0,-5 0 0,0 0 0,5-3 0,-3 3 0,7-4 0,-8 3 0,4-1 0,-4 2 0,0 0 0,2-1 0,-2 1 0,2-1 0,0 2 0,-1-1 0,4 0 0,-4 1 0,2-1 0,-2 0 0,1 1 0,-1-1 0,2 1 0,-4-1 0,4 1 0,-5-1 0,3 0 0,-3 1 0,1-1 0,0 1 0,0 0 0,0 0 0,-1 0 0,1 0 0,2 0 0,2 0 0,-2 0 0,1 0 0,-1 0 0,0 0 0,0 0 0,0-5 0,-1 3 0,4-3 0,-4 5 0,4 0 0,-4 0 0,1 0 0,-1 0 0,0 0 0,0 0 0,1-3 0,-2 2 0,3-3 0,-3 3 0,0-1 0,5 0 0,-4 0 0,6-2 0,-4 2 0,2-1 0,-3 1 0,1 1 0,0 0 0,-1 0 0,2 1 0,-3 0 0,5 0 0,-5 0 0,3 0 0,-4 0 0,0 0 0,-1 0 0,3 0 0,-2 0 0,2 0 0,-1 0 0,0 0 0,1 0 0,0 0 0,3-6 0,-4 5 0,6-6 0,-6 7 0,5-3 0,-4 3 0,2-5 0,-1 4 0,1-2 0,1 1 0,-1 0 0,2 0 0,-2 1 0,0 0 0,0 0 0,-3 1 0,0-2 0,2 1 0,-3 0 0,3 0 0,-3 0 0,3 1 0,-3-1 0,3 0 0,-3 1 0,3-1 0,-1 1 0,2-1 0,-1 1 0,3-1 0,-6 1 0,4-1 0,-4 1 0,0 0 0,0-1 0,3 1 0,-1-1 0,3 1 0,-3 0 0,1 0 0,-2 0 0,-1 0 0,-2 0 0,2 0 0,1 0 0,-2 0 0,4 0 0,-4 0 0,1 0 0,1 0 0,-3 0 0,3 0 0,-2 0 0,2 0 0,1 0 0,0 0 0,1 0 0,-1 0 0,0 0 0,1 0 0,-3 0 0,3 0 0,-3 0 0,2 0 0,-3 0 0,2 0 0,-2 5-1411,1-3 665,-1 3-1537,1-5 2283,1 0 0,1 0 0,0 0 0,0 0 0,-2 0 2268,2 0-1522,-1 0 680,2 0-1426,-3 0 0,5 0 0,-4 0 0,1 0 0,0 0 0,0 0 0,1 0 0,-2 0 0,2 0 0,-1 0 0,1-6 0,-2 5 0,0-5 0,1 6 0,-2 0 0,3 0 0,-4 0 0,5 0 0,-5 0 0,4 0 0,-4 0 0,4 0 0,-3 0 0,0 0 0,1 0 0,-2 0 0,1 0 0,0 0 0,-1 0 0,3 0 0,-4 0 0,4 0 0,-4 0 0,2 0 0,-2 0 0,1 0 0,0 0 0,-1 5-959,1-3-303,0 3-985,-1-5 2247,2 0 0,0 0 0,-1 0 0,0 0 0,0 0 1906,-1 0-645,2 0 40,0 3-1564,-1-3-237,2 5-1097,-2-5 1030,1 2-770,-2-1 769,2 0-8,-2 0-616,0-1 1713,1 1-965,-1-1 1619,1 1-1216,-1-1 1162,2 1-1363,-1-1 631,1 1 180,-2 0-639,1-1 391,0 1-699,2 0 342,-2 0-263,3 1 364,-3-1-395,2 0 114,-2 0 358,0 0-806,0 1 451,-1-1-307,1 0 157,0-1 1108,-1 0-228,0 0 322,3 0-222,-1 0 669,0 0-273,0 0 61,-1 0-1052,1 0-22,0 0 0,0 0 0,1 0 0,-3 0 0,2 0 0,-1 0 0,-1 0 0,2 0 0,-2 0 0,1 0 0,0 0 0,-1 0-2472,1 0 2472,-1 0 0,0 0 0</inkml:trace>
  <inkml:trace contextRef="#ctx0" brushRef="#br0" timeOffset="844304">10335 13683 22740,'0'14'-5756,"0"-3"3807,0-10 885,0 2 425,0-2 214,0 4 121,0-3-374,0 8-1009,0-4 1508,0 7 179,0-3 89,0 0 1,0-3 720,0 0-450,5-4 766,-4 0-1449,7-1 2193,-3 1-1079,2-2 591,2 2-126,-4-2 92,4 0 228,-3-1-394,1 0 1255,0 1-2068,1-1 547,2 1-497,-3 0 6,0 1-258,0-1-289,-2 0 63,2 1-345,-4-2 534,4 2-485,-3-1 99,1 0 25,-2 0 31,0 1-99,3-2 526,-2 3-542,2-2 84,0 2-47,-1-1-217,0 1 218,-1-1-93,-1 0 174,0-1-290,1 1 423,-2-1-232,3 2 190,-3-2 212,1 2-766,-1-1 406,0 1-585,2 1 2,-3 0-306,2 0 352,-1-1-315,0 0 243,0 1 511,1-2 244,-2 1-78,2-1 655,-2 0 79,1-1-85,0 1 338,-1-1-924,1 2 463,-1-2-142,1 2 28,-1 0-862,2 2 252,-1 0-593,0 0 367,1 4 432,-2-4-33,1 4-283,0-4 535,-1 2-72,0-4-63,0 1 703,0 1-430,-1-1 212,1 4 53,-1-5 3,1 3 149,-1-3-401,1 1-159,0-1-206,1 5 292,-1-3-459,0 5 405,0-3-285,0 2 255,0-4-249,-1 1 814,0-3-55,0 0 169,0-1-50,0-1 594,0 1-707,0 7-408,0-1 437,0 4-498,0 0 4,0-2-90,0 0 0,0-2 0,0-4 0,0-1 0,0 0 0,0-1 0,0 1-90,0 0 180,0 1-90,0-1 0,0 1 0,0 1 0,0 1 0,0 4 0,0-4 0,0 3 0,0-6-90,0 0 90,0 1 0,0-1 0,0 0 0,0-1-7825,0-2 8243,0 8 1,-9-5 0,-3 4-1</inkml:trace>
  <inkml:trace contextRef="#ctx0" brushRef="#br0" timeOffset="863506">10575 13903 28047,'18'20'-6134,"0"-7"5166,-17-5-745,6-2 1567,-3 1-1068,1 1 729,-1-3 371,-2 0-2085,0 2 1824,-1-1-315,1 4 648,-1-4-226,0 3 711,-1-4 106,0 2-204,0-4 348,0 2-89,0-2-257,0 0 146,0-1-392,0-1 599,0 1-700,0-1 90,0 1-90,0 0 90,0 0-90,0-1 90,0 1-90,-6 0 2231,4 0-890,-4 0 800,6 0-2051,0 0 360,0 0 539,-3-2 1244,2 7-1731,-2-2-1415,3 3-248,0-3-800,-7-2 4337,6-2-885,-6 0 517,7 1-4060,0-1 1909,0 1-905,0 0 1138,0 1-90,0-1-2287,0 1 1066,0-2-787,0 7 2098,0-1-90,-5 6 786,4-5-455,-5-2 1012,6-1-1343,0 0 0,0 0 0,-2 0 963,1 0-684,-3-1 499,3 1-688,-2-2-209,2 2 805,-1-2 205,1 1-272,-1 3-987,2-4 604,-2 3-1329,1-2 1198,1 0-1114,-1 0 675,1-1-557,0 0 733,-1 1 0,0-1 12,0 2 506,0-3-453,0 2 448,1-1-616,-1 0 448,1-1-319,0 1 87,-1 0 175,1 0-735,-1 0 975,0 0-299,0-1 425,0 0-124,1 0-42,0-1-349,-1 2 19,1-2 112,-1 2 109,0-2-138,0 0 584,0 1 104,0-1 334,-2 2 131,2-1-244,-3 3-48,2-3-312,-2 2-457,2-1-175,-2 0 0,0 1 0,1-1 0,-1 1 0,2-1 0,-2 0 0,2 0 0,1-2 0,-1 3 0,1-3 0,-1 2 0,1-1-217,-1 1-93,1 0-126,-1 0 230,1-3 504,0 1 358,-1-1-441,1 1-215,0 0 0,-7-1 0,3 1 0,-3 5 0,3-4 0,3 4 0,0-6 0,0 0 0,1 0 0,-1 5 0,1-3 0,-2 3 0,2-2 0,-1-2 0,0 4 0,0-4 0,0 3 0,1-2 0,-1 0 0,1 0 0,0-1 0,-1 1 0,1-1 0,0 2 0,0-1 0,1 1-545,0-2-600,0 2-178,0-1-388,0 0 699,0 0-552,0 0 753,-5-1 2451,4 1-1015,-4 0 1582,5 0-2207,-3 0 1837,2 0-1066,-2-1 260,2 0-1031,0 0 0,-1-1 0,1 2 0,-1-1 0,1 0 0,-1 0 0,1 1 0,-1-1 0,1 0 0,-1 0 0,-1 1 0,2-1 0,-3 3 0,2-2 0,0 1 0,-1-1 0,2-1 0,-1 1 0,1-1 0,-1 0 0,1 1 0,-1-1 0,1 1 0,0 0 0,0-1 0,0 1 0,0-1 0,0 0 0,-1 1 0,1-1 0,-2 2 0,2-3 0,-1 2 0,2-1 0,-2 0 0,1 0 0,0 0 0,-1 1 0,2-1 0,-2 1 0,0 0 0,1-1 0,0 0 0,-1 1 0,1-1 0,-1 1 0,0 0 0,0 1 0,0-2 0,0 1 0,1-1 0,0 1 0,0 0 0,0 0 0,0-1 0,0 0 0,0 0 0,0 1 0,-1 0 0,0 1 0,0-1 0,0 1 0,1-2 0,-1 2 0,0-1 0,0 1 0,-2 0 0,2-1 0,-1 1 0,2-1 0,0-1 0,-1 1 0,1 1 0,-1-1 0,1 0 0,0 1 0,0-1 0,-1 1 0,1 0 0,-1-1-273,2 0-120,-1 1-217,0-1 510,0 2-280,0-2 732,-1 3-824,0-2 884,0 2-452,-1-2 688,2 2-431,-1-2-36,1 1-223,-1-1-197,1 1 345,-1 1-754,0-1 821,0 3-1015,1-3 779,-2 3-418,1 0 486,0-1-63,-1 2 57,1-2-3,0 0-134,0 2 4,0-3 188,0 3-253,1-3 40,-2 3 28,3-3-92,-2 3-29,0-4 184,1 3-120,0-2 105,0 1 12,-1-1 263,0 3-162,0-3 284,-2 5-214,3-5 86,-2 2 148,1-1-195,0-1 275,-1 2-437,1-2 449,-1 3-573,0-1 334,1 0-422,-1 1 352,1-2-101,-1 1 16,-1 1 44,2-4 89,-2 4 276,1-3-210,-1 3 172,2-4-370,-2 2 363,2-2-366,-1-1 257,1 0-287,-2 0 0,1 0 0,-2 4 0,2-3 0,-1 1 0,-1 5 0,1-4 0,-3 7 0,2-4 0,-1 3 0,2-4 0,-3 9 0,4-10-312,-4 9-97,4-10 491,-2 7-329,1-7 390,-1 6-319,1-6 519,0 4-427,0-2 147,1 0-28,-3 4-169,3-5 108,-3 4-82,3-6 167,-1 2-97,0 2 286,1-3-318,-4 5 232,4-3-247,-5 5 373,4-5-353,-2 2 320,2-4-274,1-1 105,-2 4-77,2-4-9,-4 6 0,4-5 0,-3 3 0,2-1 0,0-1 0,-2 2 0,2-2 0,-1 2 0,1-5 0,-1 3 0,2-4 0,0 1 0,-2 3 0,2-3 0,-4 4 0,2-2 0,-1 2 0,1-2 0,0-1 0,2-1 0,-1 0 0,2-1 0,-3 3 0,2-3 0,-2 2 0,2-1 0,-2 1 0,3-2 0,-1 1 0,0 1 0,0-1 0,-1 3 0,0-4 0,0 4 0,2-4 0,-1 1 0,0 0 0,-1 1 0,0 0 0,-1 0 0,0-1 0,2 1 0,-3 1 0,2-2 0,0-1 0,1 0 0,1-2 0,-1 2 0,2-2 0,0 3 0,1-2 0,-1 3 0,1-1-519,-1 1-678,0-1-607,-1 2 1460,0-3-101,-1 2 839,-1-1 902,2 0-556,-4 3 706,2-3-1013,-3 3-433,2-1 0,0 0 0,-1 0 0,3-3 0,-1 2 0,-2 2 0,3-3 0,-3 4 0,3-4 0,-1 2 0,2-3 0,-2 0 0,3-1 0,-1 1 0,1-2 0,0 1 0,0 1 0,0-1 0,-2 1 0,1-1 0,-1 1 0,2-1 0,-1 0 0,1 0 0,0 4 0,0-4 0,-1 4-277,1-2-848,-1 1 588,0-1-25,0 0 545,-1 2 14,1-3 705,0 4-396,-1-4 458,2 2-608,-1-2-87,1 0-120,0-1-64,0 0-182,0 2-178,-1 0 553,0 1-550,-1 4 390,1-6 118,-1 3 39,2-3 52,-1 1 485,-1 0-517,-1 4 190,2-3-221,-3 5 240,3-5-528,-3 2 432,2-3-19,1 0-22,-3-1-167,3-1 0,-4 2 0,3 0 0,-3 4 0,3-3 0,-2 2 0,3-2 0,-1 0 0,1-1 0,0 1 0,0-2-129,1 3-680,-1-3 1159,-1 4-628,1-2-49,-2 6-133,2-5 254,0 4 36,-1-5 21,0 6 149,1-6-605,0 4 271,0-5 540,2 3-560,-2-4 698,1 3-622,0-3 294,0 3-515,0-2 505,0 1-5,-1 2-396,1-4 723,-1 5-776,1-4 527,-1 1-224,0 3 508,0-5-125,0 5 37,0-3-89,-1 0 113,2 0-267,-1-1 667,1-2-463,-1 1 180,1-1-237,-1 0 369,2-1-136,-2 3-570,1-3 689,0 4-867,-1-3 672,2 1-802,-2 2 345,0 0-357,-1 1-80,-2 2 932,3-3-868,-4 3 1438,4-4-1421,-1 1 1361,0 0-872,1-2 208,1 1-89,-2 0-260,2 0-127,-2 0 95,2-1 205,-1 0 20,0-1 359,1 1-582,-1 0 362,1 1-354,-1-1 273,0 2-170,1-1-494,-2 0 245,2-1-332,0 0 774,0 0-589,-1 0 659,1-1-447,-1 4-62,0-2 840,-1 4-774,1-3 408,-1 1-63,1-2-8,0-1 71,-1 1 185,2 0-204,-3 1-17,3-1-81,-1-1 109,0 2-332,0-1 228,-1 3-302,1-3 163,-2 4-10,1-4-53,-1 5 260,3-6-296,-2 2 446,1 0-502,0-1 393,1 1-675,-1-1 445,1-1-405,-1 2 393,1-2-153,-1 0 353,0 1-100,0 1-215,1-1 337,-2 2-256,2-3 370,0 1-411,-1-2 446,1 0-409,0 0 488,-1 2-136,1-3-145,0 3-15,0-3 492,1 1-1014,-1-1 347,1 1-859,0 5 90,-1-2-111,1 3 321,0-4-106,0-2-734,-8-1 3248,7 1-1013,-7 0 1318,8-1-2225,0 1 112,0 0-86,0 0 141,0-1 0,-4 1 250,4-1-562,-4 1 545,4-1-233,0 0 0,-2 1 1623,1-1-906,0 1-693,0-1-24,1 1-720,-2-2 755,0 1 650,1-1-685,0 8 0,0-2 0,-4 3 0,3-2-46,-3-5 92,5 3-557,-3-4 470,2 1-866,-2 0 2366,3 0-1459,0 0-1029,-1-1 2058,0 1-2437,0-1 2816,0 1-2202,1-1 566,-8-1-60,7 6 790,-8-1 306,7 1-808,-1-1 0,1 2-224,2-2-716,0 4 480,-5-5 399,4-2 669,-3 0-463,4-1-665,0 0-676,0 1 778,0 7 328,0 2 90,0 5-1556,0-3 446,0-4-1205,0-4 2315,0-1 0,0-3 0,0 1 90,0-1 90,0 8 90,0-2-270,0 5 0,0-6 0,0-2 0,0-1 0,0-2 270,0 1-90,0-1-180,0 1 0,0-1 0,0 1 90,0 0-90,0 0 0,0 0 0,0 0 0,0 0 0,0 1 0,0 0 0,0-1 0,0 2 0,0-2 0,0 2 0,0-2 0,0 2 0,0-2 0,0 1 0,0 0 0,0 1 0,0-1 0,0 1 0,-8 0 2146,6-1-974,-5-1 1110,7 1-2282,0 0 0,0 0 0,0 0 0,0-1 0,0 0-2146,0 0 973,0 0-1108,0-1 2281,0 1 0,0 1 0,0 0 0,0 1 0,0 0 0,0 1 0,-4-1 1511,3 1-1232,-3-2 1377,4 1-1566,0-2-90,0 2 0,0 0-90,0-1 90,-2 3-750,2-4 750,-3 6-869,2-4 1257,-2 7 96,2-4-187,-2 5 165,1-3-19,-1 2-570,2-3-22,-2 4-39,1-7 285,-1 6-116,2-8 558,-2 3-340,2-4 347,0 1-487,0 0 581,1-1-1019,-1 2 254,0-1 21,1 2-463,-1-1 302,0 0-321,1-2 391,-2 1 96,2-1 443,-1 2-264,1-2-308,-1 3 341,0-3 117,0 2-270,0-2 725,0 0-892,0 1 647,0-1 276,0 0-247,0-1 65,1 1-48,-1-1-229,0 1-257,-1-1 0,1 1 0,0 0 0,-1 2 0,1-1 0,-1 4 0,1-4 0,-1 2 0,1-2-1075,-1 0 1336,1 0-519,0 0 182,0-1 282,0 0-174,1-1-755,-1 1 925,1 0-951,0-1 724,0 1-827,0-1-51,0 0 241,0 2 26,0-1 636,0 0-829,0 1 685,0-1-682,-5 2 2616,3-3-635,-3 2 973,5 1-2218,-2-1 1614,1 2-1301,-2-2 104,2 0-327,-2 0 0,2 0 0,-1 1-202,1-2 404,-1 2-202,1-2 0,-1 3 0,1-3 0,-1 2 0,1-1 0,-2 1 0,-1 2 0,1-2 0,-3 4 0,3-4 0,-2 3 0,2-3 0,1-1 0,-1 3 0,1-3 0,-1 2 0,2-2 0,-1-1 0,1 0 0,0-1 0,0 1 0,0 0 0,-1 0 0,0 1 0,0-1 0,0 1 0,1-1 0,-1 2 0,1-2 0,-1 1 0,0 0 0,-1 1 0,1-1 0,-1 1 0,2-1 0,-1 0 0,0-1 0,1 0 0,0-1 0,-1 2 0,0-1 0,-1 2 0,1 1 0,-2-1 0,2 1 0,-1-1 0,1 0 0,-2 2 0,1-2 0,0 2 0,2-4 0,0 1 0,0-2 0,-1 2 0,0-2 0,1 1 0,-1 0 0,0-1 0,1 1 0,-1-1 0,1 0 0,1 1 0,-1-1 0,0 1 0,1-1 0,-2 0 0,2 0 0,-2 2 0,1-1 0,0 0 0,0 0 0,1 0 0,0 0-1174,0 1-16,0 0 269,0 1-572,0-2 439,0 0 279,0 0 235,0-1 540,0 1 0,-6 0 2292,5 0-1198,-5 1 1190,6-1-2284,0 0 0,-3 1 1477,3 0-1477,-4-1 0,3 2 0,-1-2 0,2 0-1030,-2 1 2060,1 0-1030,0 0 0,-2 1 0,2-2-125,-3 3 250,2-2-125,0 3 0,0-3 0,1 3 0,-1-1 0,1 1-284,-1 1-585,0 0 287,-1 1 1,2-1 112,0-1-144,1-1 369,0-1-376,0 0 230,0-1-101,0-2-202,0 1 191,-1 5 290,1-2-30,-1 4 256,1-5-14,0 0 0,0-3 0,0 1 0,0 1 0,0-1-182,0 0 129,0 0-81,0 0 134,0-1 0,0 2-90,0-1 90,0 0 0,0 0 0,0 2 0,0-2 0,0 2 0,0-1 0,0-1 0,0 2 0,0-2 0,0 3 0,0-2 0,0 5 0,0-4 0,0 6 0,0-5 0,0 2 0,0-3 0,0 0 0,0-3 0,0 4 0,0-3 0,0 2 0,0-2 0,0 2 0,0-2 0,0 2 0,0-1 0,0 0 0,0 1 0,0-1 0,0 0 0,0-2 0,0 2 0,0-1 0,0 0 0,0 1 0,0-2 0,0 3 0,0-2 0,0 2 0,0-1 0,0 0 0,0-1 0,0 1 0,0-1 0,0 1 0,0-2 0,0 1-90,0 0 90,0 2 0,0 0 0,0-1 0,0 2 0,0-3 0,0 4 0,0-3 0,0 1 0,0 0 0,0-2 0,0 2 0,5-2 776,-3 1-1484,3-1 1485,-5 1-777,3-2 926,-2 1-1453,2-2 1666,-3 1-1139,0 1-777,0-1 1485,0 2-1484,0-1 776,0 0-926,0 0 1453,0 1-1666,5-1 1839,-3 1-1362,3-1 1527,-5 1-865,0 0 0,2 0-9,-1 0-345,5 0 1087,-4 1-2049,3 0 2432,-2-1-2347,2 3 1345,-1-3-139,3 5 93,-4-5 365,4 5-1258,-4-4 1417,5 5-1276,-4-3 885,3 3-475,-3-2-68,1-2 121,-2 1-165,1-3 648,2 4-334,-2-4 442,0 2-247,1 0 94,0 0 183,1 2-293,0-1 154,-1 0-390,-1-2 125,2 1 168,-3-2-39,2 1 267,-3-3-273,2 1 575,-2 0-443,1-1 462,-2 1-487,1-1 204,1 0 63,0 1-459,2 0 649,-1 0-618,3 0 800,-3-1-578,1 0 804,3 2-849,-3-3 183,7 4-425,-4-2 0,1 1 0,-2-1 0,-1 0 0,-1-1 0,1-1 0,-1 1 0,2 0 0,-2 0 0,0 0 0,5 1 0,-3-2 0,4 2 0,-6-1 0,3 1 0,-3-2 0,2 1 0,-3 0 0,6-1 0,-4 1 0,3-1 0,-3 0 0,-1 0 0,1 0 0,1 0 0,-2 0 0,2 0 0,-3 0 0,-1 0 0,2 0 0,1 0 0,-1 0 0,9 0 0,-8 0 0,10 0 0,-10 0 0,9 0 0,-6 0 0,9 0 0,-8 0 0,8 0 0,-6 0 0,3 0 0,-5 0 0,9 0 0,-8 0 0,10 0 0,-11 0 0,3 0 0,6 0 0,-7 0 0,12 0 0,-8 0 0,4 5 0,-4-3 0,12 5 0,-15-6 0,16 1 0,-17-1 0,13 0 0,-12 0 0,14 1 0,-16-2 0,10 1 0,-5 0 0,1-1 0,8 1 0,-12-1 0,12 0 0,-14 0 0,3 0 0,3 1 0,-5-1 0,10 1 0,-9 0 0,3-1 0,-5 1 0,-1-1 0,-4 0 0,3 1 0,-2-1 0,5 0 0,-4 0 0,9 0 0,-7 0 0,5 0 0,-7 0 0,0 0 0,4 0 0,0 0 0,0 0 0,5-5 0,-10 3 0,8-3 0,-8 5 0,2 0 0,-1 0 0,-1 0 0,1-3 0,1 2 0,0-3 0,2 4 0,-3-3 0,-1 3 0,-2-1 0,2 1 0,-2-1 0,3 1 0,-3-1 0,3 0 0,-4 1 0,1 0 0,-3-1 0,1 1 0,1-1 0,0 0 0,1 0 0,7-2 0,-4 2 0,13-2 0,-11 2 0,10-1 0,-10 1 0,1-1 0,0 0 0,-1-1 0,3 1 0,-3 0 0,-2 0 0,3-1 0,-4 1 0,4-2 0,-6 2 0,1 0 0,5-1 0,-4 1 0,10-2 0,-6 2 0,4 0 0,-6 1 0,0 0 0,-1-1 0,-2 1 0,6 0 0,-6 0 0,5-2 0,-6 3 0,2-2 0,-2 2 0,0 0 0,0 0 0,-1 0 0,5-1 0,-3 1 0,4-1 0,-1 0 0,1 0 0,0-1 0,-2 1 0,0 0 0,-2 0 0,4-1 0,-1 0 0,-1 1 0,5-2 0,-7 2 0,4-1 0,-6 1 0,1-1 0,1 1 0,0-2 0,1 1 0,2-1 0,-2 2 0,-1-1 0,0 1 0,-2-1 0,-1 1 0,3-1 0,-3 1 0,3-3 0,-4 2 0,2 0 0,-2 2 0,1-1 0,-1 1 0,0-1 0,0 0 0,2-1 0,-1 1 0,2-2 0,-3 1 0,0 0 0,1-1 0,0 2 0,1-3 0,-1 3 0,-1-1 0,0 1 0,1-1 0,0-2 0,0 2 0,0-2 0,-2 2 0,1 0 0,-1 0 0,0 0 0,1-1 0,-1 1 0,0 1 0,0 0 0,0 0 0,1 0 0,-2 0 0,1-1 0,0 0 0,-1 0 0,2-3 0,-1 3 0,0-3-116,-1 3-1691,2-2 1707,-2 1-476,1-2 399,0 3 20,0-4-346,-1 2 494,2-1-258,-2 1 289,1 0-383,0-2 628,0 0-493,0 0 413,0-4-276,0 4 56,1-5-171,-2 5 372,1-2-354,0-1-112,-1 2 138,1-5-124,-1 4 146,0-1-131,0 2-9,0 1 30,0 0 24,0 1 3,0-1 174,0 1-47,0 2 94,0-3 0,0 4 0,0-2 0,0 2 0,-5-2 388,3 1-1118,-3-3 694,5 3 36,0-3 0,0 3 0,0-1 0,-3 2 445,3 0-1458,-3 0 1905,3 0-857,0-1-35,0 2 0,-2-1 529,1 0-1259,-2-1 303,1 0 700,1 0-998,-1 1 560,0 0-116,0-2-75,-1 1 11,1 0 895,-4-2-551,3 2 467,-1-1 270,1 2-176,0-1-212,-4-4 47,3 2-585,-6-5 319,6 6 56,-6-4-127,6 4 123,-4-2-308,1 0 271,0 0 83,-1 0 189,1 0-119,0 1-119,0 1 105,2 1-93,-1-1-52,2 1 30,-3-1 63,4 1-54,-4-2-98,3 2-310,-3-3-10,3 2-186,1 1 127,-1-1-233,2 2 15,-1-1 421,1 1-439,-1 0 902,-2-3-558,1 2 329,-3-2 154,2-1-114,-1 2 206,-2-3-559,2 3 609,1-2-956,0 2 721,2 0-715,-1 2 686,0-3-369,1 2 234,-3-2-122,3 2-29,-4-5 142,2 3-439,-2-2 674,2 1-719,-2-1 543,1 1-381,-4-4 270,4 4-38,-5-7 5,5 7 281,-3-4-353,4 5 118,0 0-35,-1-3-240,-2 0 364,2 0-279,-3 0 308,3 2-78,1-1-40,-1 3 173,3-1-341,-1 1 349,-2-3-444,3 2 195,-3-2-64,1 1-240,1 0 378,-3-5-594,4 6 297,0-4-347,2 5 301,-1-2 66,1 1-288,-3-3 92,2 4 295,-4-6 158,1 5 523,0-4-276,0 1 58,-1-1-316,2 0 145,-2 0 190,3 2-590,-2-3 236,0-1-462,-2-1 470,2 3-187,-1 1 397,1-3-102,0 4 41,0-4-24,1 5 92,0-2-302,-3-5 180,3 3-264,-4-3 93,5 6-91,-2-2 128,1 1 79,-3-4-53,3 5 452,-5-6-258,4 6 332,-3-4-294,5 6 298,-1-2-562,1 2 260,0 1-270,1 0 72,1 2 233,0 1-390,0-1 153,-1 0-85,2 0-78,-3-2 343,2 1-319,-3-3 288,2 3-549,-1-2 550,1 2-323,1 0 129,-1-1 104,1 2-258,0-2 354,0 1-377,-1-1 236,-1 2 448,0-1 326,-2-2-241,1 1 222,-2-3-323,1 0-99,0 0 28,1 0-113,1 3-617,1 1-441,0 0 640,1 1-633,-1-1 988,1 2-614,0 0 282,1-1 622,0-1-250,0 1 400,0 0-475,0 1 566,0-1-679,0-1 621,0 0-139,0-1-587,0 0 90,0-1 0,0 0 0,-5 0 102,4 0-640,-4 1 869,5-5-331,0 4 0,-3-5-503,2 5 257,-3-5-426,4 5 441,-2-2 286,1-2-678,-1 4 46,0-5 166,0 4 349,0-5-18,1 4 425,0-2-418,0 4 224,1-1-16,-2-1-32,1-1-38,-2 0-33,2 1-23,0 2-233,0 0 39,0 1-39,0-1-25,0 3 89,1 0 362,-1 1 290,0 0-10323,1-5 9997,-7 4 0,-2 7 0,-6 7 1</inkml:trace>
  <inkml:trace contextRef="#ctx0" brushRef="#br0" timeOffset="864252">24995 15995 22380,'21'18'-1906,"2"-1"0,-3-7 1</inkml:trace>
  <inkml:trace contextRef="#ctx0" brushRef="#br0" timeOffset="865084">25815 16137 32767,'-9'15'0,"5"4"-1977,-6-18 3827,5 12-2684,-7-4 1702,2 5-864,-8 5 85,-2 1-89,-9 8 0,3-4 0,-16 16 0,22-19 0,-12 11 0,15-10 0,5-7 0,-4 12 0,10-14 0,0 6 0,4-8-1050,2-1-327,10 0-20,3-4 1178,23 3 78,-11-5 430,9 1 200,-12-4 532,0-1 327,11 1-311,-7-1-1037,7 1 0,-8-1 0,10 0 0,1 0 0,6-7 0,-13 6 0,-7-6 0,-10 2 0,-5 4 0,0-4 0,-6 2 0,1-1 0,-14-14 0,9 4 0,-18-10 0,-4-2-2292,9 5 266,-9-3 0,-1 2-3011,7 9-1072,-7-4 1751,7 10 4528,-4 1 1,7 5-1,0 1 1</inkml:trace>
  <inkml:trace contextRef="#ctx0" brushRef="#br0" timeOffset="870538">10396 16367 32767,'5'-14'-3281,"-2"2"1902,-1 11 3871,-1 0-2970,2 0 1939,-3 0-1586,2 0 599,-2 0-1219,2 0 2326,-2 0-1581,2 0 0,-1 0 0,0 0 0,1-1 0,-2 1-609,0-1 338,1 0-1436,0 0 2117,1 0-1000,0 1 859,0-1 612,-2 1-1926,2-1 2150,-2 1-1346,1 0 1212,-1 0-1906,1-1 310,0 1-160,0-1-25,-1 0 1065,1 1-680,-1-1 429,1 1-151,0 0 2178,1 0-1302,-1 1 253,2-2-429,-2 1-553,0 0 0,-1-2 0,0 0-42,0 0-2118,0-2 318,0 3 30,0-2-156,0 2 949,0 0-524,0 1 1723,0-1 270,0 1-450,8-1 1966,-2 1-99,3-4 159,-2 4-130,-6-5-1120,3 6 449,-3 0-1225,2-3 0,-2 3 0,1-3 0,-1 3 0,0 0 0,1-2 0,-1 1 0,1-1 0,-2 1 0,2 0 0,-1 0 0,0-1 0,2 0 0,0 1 0,0-1 0,0 1 0,0-1 0,0 2 0,0-2 0,0 1 0,2-1 0,-4 1 0,5-2 0,-5 1 0,4-1 0,-3 1 0,0 1 0,2-2 0,0 1 0,0 0 0,1-2 0,-3 2 0,0-1 0,-1 1 0,0 0 0,0 0 0,1 0 0,0-1-144,0-1-421,2-1 110,1 0 711,-1 0 95,1 0 206,-3 2-557,1 1 0,-1-2 0,0 1 0,1 0 0,-2 2 0,1 0 0,0 0 0,0 0 0,-1 0 0,0 0 0,0 0 0,1 0 0,-1 0 0,1 1 0,-1-2 0,3 2 0,-3-1 0,2 1 0,-2-1 0,1 1 0,-1-1 0,1 0 0,-1 1 0,1-2 0,-1 2 0,1-1 0,-2-1 0,1 1 0,-1-1 0,1 1 0,0 0 0,1 1 0,-1 0 0,1-1 0,0 1 0,0-2 0,0 1 0,0 1 0,0-1 0,-1 1 0,0 0 0,1-1 0,0 0 0,0 1 0,1-1 0,-2 1 0,2 0 0,-1-1 0,0 0 0,0-1 0,1 2 0,-1-1 0,2 1 0,-2 0 0,0-1 0,1 0 0,0 0 0,1-1 0,0 1 0,-1-1 0,1 1 0,-1 0 0,0-1 0,0 0 0,0 1 0,2-1 0,-2 1 0,2-1 0,-2 1 0,1-1 0,-1 1 0,-1 0 0,3 0 0,-1 0 0,0 0 0,2-1 0,-3 1 0,2 1 0,-3-1 0,2 0 0,2 0 0,-2 0 0,2-1 0,-1 0 0,-1 1 0,2 0 0,-3 0 0,4 1 0,-3-1 0,4 1 0,-5 0 0,2-1 0,-1 1 0,0-1 0,-2 1 0,3 0 0,0 0 0,1 0 0,0 0 0,3 0 0,-5 0 0,4 0 0,-4 0 0,0 0 0,3 0 0,-3 0 0,3 0 0,-2 0 0,0 0 0,2 0 0,-4 0 0,6 0 0,-6 0 0,5 0 0,-3 0 0,0 0 0,0 0 0,-1 0 0,0 0 0,1 0 0,1 0 0,-2 0 0,2 0 0,-3 0 0,-1 0 0,1 0 0,2 0 0,-2 0 0,3 0 0,-1 0 0,-2 0 0,1 0 0,-2 0 0,0 0 0,1 0 0,1 0 0,-1 0 0,4 0 0,-4 0 0,5 0 0,-4 0 0,2 0 0,-4 0 0,0 0 0,1 0 0,-1 0 0,2 0 0,0 0 0,-2 0 0,3 8 0,-3-6 0,2 5 0,-2-7 0,1 0 0,-1 0 0,2 0 0,1 3-659,-1-2 1318,1 3-659,-3-4 0,3 1 0,-2 0 0,2 2 0,-2-2 0,2 0 0,-3 0 0,2 0 0,-1 0 0,1 0 0,-2 0 0,2 0 0,-3 0 0,3 0 0,-2 0 0,4-1 0,-2 1 0,3-1 0,-2 1 0,2 1 0,-2-1 0,3 1 0,-4-2 0,4 1 0,-4-1 0,2 0 0,-2 0 0,1 0 0,-2 0 0,3 0 0,-1 0 0,3 0 0,-3 0 0,4 0 0,-4 0 0,7 0 0,-7 0 0,7 0 0,-8 0 0,4 0 0,-3 0 0,-1 0 0,0 0 0,-3 0 0,1 0 0,1 0 0,-1 0 0,1 0 0,-1 0 0,1 0 0,-1 0 0,1 0 0,-1 0 0,0 0 0,1 0 0,0 0 0,1 0 0,-1 0 0,1 0 0,-1 0 0,0 8 0,-2-6 0,0 6 0,0-8 0,0 0 0,7 0 0,0 0 0,6 0 0,-5 0 0,0 0 0,-1 0 0,-3 0 0,2 0 0,-4 0 0,2 0 0,-2 0 0,2 0 0,-3 0 0,1 0 0,0 0 0,-1 0 0,2 0 0,-3 0 0,2 0 0,0 0 0,0 0 0,-1 0 0,2 0 0,-3 0 0,2 0 0,-2 0 0,1 0 0,1 0 0,1 0 0,3 0 0,-1 0 0,2 0 0,-2 0 0,2 0 0,-2 0 0,6 0 0,-4 0 0,11 0 0,-9 0 0,6 0 0,-3 0 0,1 0 0,0 0 0,-2 0 0,-5 0 0,2 0 0,0 0 0,-1 0 0,-1 0 0,-3 0 0,0 0 0,3 0 0,-3 0 0,2 0 0,-4 0 0,0 0 0,3 0 0,-2 0 0,1 0 0,-1 0 0,3 0 0,-2 0 0,0 0 0,-2 9 0,-11-7 0,-3 6 0</inkml:trace>
  <inkml:trace contextRef="#ctx0" brushRef="#br0" timeOffset="875738">11735 16103 23549,'14'6'-2133,"-1"-1"1608,-10-5 1797,0 0-401,-1 0-201,1 0 66,1 0-341,-2 0-215,2 0 983,0 0-104,0 0-789,5 0-90,-4 0 270,7 0-361,-3 0 181,6 0-90,-4 0 90,7 0-270,-9 0 180,8 0-90,-9-4 665,3 3-379,4-3 343,-6 4-269,10 0-271,-6 0-89,4 0 0,-4 0 270,3 0-845,-4 0 379,1 0-343,3 0 539,-7 5-1093,12-3 861,-11 4-856,6-6 1268,-4 0-90,0 0 90,5 3-402,-5-3 646,7 5 160,-9-3-702,5 1 857,-7-1-1104,6 1-225,-5-1 254,5 2 372,-8-3-302,6 0 545,-3 0-305,4 1 204,-3 0-252,-1-1 214,0 2-183,-3-2 83,2 0-15,12 0 80,-6 0 23,15-1 70,-16 1-109,14-1-179,-14 0 0,7 0 0,-5 0 0,1 0 0,3 0 0,-4 0 0,3 0 0,-9 0 0,3 0 0,-7 0 0,1 0 0,-1 0 0,7 0 0,-5 0 0,8 6 0,-5-5 0,1 5 0,-1-6 0,-4 0 0,1 0 0,7 0 0,-6 0 0,9 0 0,-9 0 0,7-6 0,-8 5 0,3-5 0,-2 6 0,0 0 0,2 0 0,-1 0 0,-2 0 0,1 0 0,-2 0 0,2 0 0,2 0 0,-3 0 0,12 0 0,-10 0 0,6 0 0,-7 0 0,-3 0 0,4 0 0,-4 0 0,5 0 0,-4 0 0,3 0 0,-4 0 0,0 0 0,2 0 0,-2 0 0,3 0 0,-4 0 0,2 0 0,1-4 0,0 2 0,1-2 0,-3 4 0,5-2 0,-4 1 0,4-2 0,-5 2 0,0-1 0,4 0 0,-3 1 0,3-1 0,-5 2 0,1-2 0,-1 1 0,3 0 0,-3 0 0,6 0 0,-5 0 0,6 0 0,-5 0 0,4-1 0,-4 1 0,0-1 0,-1 1 0,0-1 0,1 1 0,-2 0 0,0 0 0,0 0 0,-2 1 0,4-2 0,-2 1 0,2 0 0,1-1 0,-3 0 0,8-2 0,-6 2 0,4-2 0,-3 0 0,-1 2 0,1-1 0,-3 0 0,1 0 0,5-2 0,-4 0 0,10-5 0,-6 2 0,5-4 0,-6 4 0,2-2 0,-3 2 0,2-2 0,-4 3 0,2-3 0,-4 6 0,0-2 0,-3 3 0,0 1 0,1-3 0,-1 3-135,1-3-543,0 1 197,0 0 204,0-2-290,0 2 604,1-7-359,-1 5 328,2-5-132,-2 6-124,1-1 227,-2-1-497,2 1 650,-2 0-368,1 2 224,0-3-42,-1 2-153,1-2 187,-1 2-296,1 0 497,0-2-410,0 3 702,0-4-416,-1 5 134,1-4-137,-1 4-246,0-1 431,-1 1-602,1 1 258,-1-1-781,0 1 331,0 0-224,0-3 256,0 1 223,0-1-331,0 0 522,0 1-362,0-2 473,0-2 0,0 2 90,0-2-90,0 3 0,-6 0 57,5 0-623,-5 2 1242,6-1-676,0-1 0,-3 1-122,2-2-203,-6 0 479,6 3-913,-4-6 921,3 5-1527,-1-3 803,1 3-217,0-2 273,-1 1 292,1-2-627,-1 2 1047,1 0-414,-2-2 496,2 3-141,-4-6 147,1 5 414,-3-7-529,-2 2 568,-1-1-274,2 1 218,-2 0-75,3 3 74,0 0-13,3 3-300,1 0-59,2 2-113,-2-1-60,-1-1 106,1 1 129,-2-1-202,2 1 256,-2 0-231,2 0 372,-3-2-391,1 2 156,-1-2-221,2 2-78,-1-1 83,-1 0-112,-2-1 30,1 1 115,0 0 123,3 1-109,0-1-247,0 1-3,1-1-486,2 2 200,0-1-521,-2 0 759,0 1-17,-1 0 553,0 1 139,-1-1 14,0-1 362,-1 1-110,-3-2 370,3 1-789,-8-4-135,6 3-546,-4-3 42,6 4-59,1-1-46,-2-1-96,1 1 172,-1 0-97,-1-1 295,1 1-71,-2-2 157,3 3-59,-4-4 37,7 4-96,-4-2-54,3 0-237,1 2 39,-4-4-8,4 3-239,-3 0 397,4 0-355,-2 0 561,0 0-203,1 0 311,-3-2-223,3 3-4,-5-4 247,4 2-183,-3-1 400,3 2-334,0 1 150,-2-3-172,2 2 134,-1-2-119,1 3 154,-2-4-336,0 1 104,-5-4-106,5 3-105,-2-2 162,5 6 45,-3-3 105,0 1-24,2 0 171,-7-5-127,5 5 24,-2-4 5,-1-1-176,4 4-29,-4-4 12,3 3-186,1 2 69,-3-4 68,4 4 191,-7-5-1,6 4 174,-4-2-114,5 3 122,-1 2 203,-2-4-167,1 2 141,-2-2-380,2 2 282,-7-4-153,5 3 253,-5-4-183,7 6-153,-2-1 233,2 0-178,-6-2 203,4 2-162,-6-3 78,5 1-230,1 1 70,0-1-278,2 1-89,-1 1 42,-6-6 36,4 4 68,-10-6 59,11 8 304,-9-5-58,9 4 6,-4-1 68,5 2-70,-1 0 164,-4-1 12,2 1 41,-8-2-101,9 2-96,-5-2 152,3-1-525,3 2 185,-12-8-167,11 7-150,-11-6-10,9 6 12,0-1-68,2 1 94,3 2 255,2 0-76,-6-4-57,4 5 224,-6-7-313,6 6 112,-4-5-63,4 4-70,-2-1 362,2 2 30,-4-2-15,0-1-131,-3-1 242,4 1-264,-2-2 223,6 5-232,-1-2-151,3 4 3,1-1-375,0 0 251,-2-3-402,1 2 338,-2-3-202,2 2 126,1 0 5,-1 1-7,2 0 11,-1 1 384,-1-6-333,0 3 170,-2-5-31,2 6 279,-3-6-24,3 7 146,-1-3 209,0 1-388,0 1 618,-2-4-416,1 2 213,-1-2-338,4 4 58,-2-1-228,1 0 183,1 4 135,-4-8-380,4 7 326,-4-5-101,4 3-26,-2-1 103,1 2-83,1 0-75,0-1-252,2 3 15,-2-2-27,2 3 249,0 0-274,-2-2 279,2 0-268,-2-1 317,0-1 32,-1 0 139,-2-3 88,2 2-416,-4-6 480,4 6-348,-2-4 403,1 4-106,1 2-9,-2-3-33,3 4-30,-2-2 99,3 4 140,1-1-185,-2 1 456,2 1-894,-4-3 824,4 3-306,-3-3 57,1 2 31,-1-2-377,2 2 197,-2-3-477,1 2 726,-2-2-820,1-1 69,-3-2 142,2 3-138,0 0 421,1 1-103,0 0-18,-3-2 176,4 1-368,-4 0 457,2 0-233,-2-1 184,-3-3-232,3 2 133,-1 1 200,3 2-107,-2-1 130,3 1-328,-4-2 37,5 2-241,-3-2 22,3 3-95,0-2-252,1 3 146,1 1 80,0 0-281,-1 0 1403,1 0-907,0 0 767,0 0-1214,0-1 337,1 0 258,0-4-19,-8 3 1294,6-11-2651,-12 5 1877,12-4-1535,-4 2 1187,6 6-8936,0 1 9040,-9 3 1,0 1 0,-7 0 0</inkml:trace>
  <inkml:trace contextRef="#ctx0" brushRef="#br0" timeOffset="877448">26861 16157 32767,'-31'35'0,"5"-8"0,8-6 0,3-5 0,-2 3 0,-11 10 0,7-4 0,-8 7 0,9-7 0,1-1 0,2 0 0,-3 6 0,7-9 0,0 3-310,5-12-46,5-3-308,-1-2 296,3-4-447,9 0 673,4-2 568,6-1 194,1 0 62,-2 0 59,2-8-555,12 6-186,5-13 0,1 13 0,-3-3 0,0-1 0,-3 3 0,25-2 0,-35 2 0,-2 2 0,9-1 0,-12 0 0,7-1 0,-17 1 0,0-12 0,-4 3 0,-21-35 0,5 18-1387,-8-4 1,-3-2-1167,-4-3-982,-17-8 0,-3 1-113,0 4-217,-2 2 0,-3 3 3876,-1 12 0,1 4 0,6 8 1</inkml:trace>
  <inkml:trace contextRef="#ctx0" brushRef="#br0" timeOffset="879811">11712 14155 18304,'-18'-4'0</inkml:trace>
  <inkml:trace contextRef="#ctx0" brushRef="#br0" timeOffset="886183">11700 14160 28946,'0'-24'-5666,"0"2"3538,0 7 1243,0 4 337,0 1 212,0 2 212,0 3 166,-6-3-1890,5 3 1632,-8-2 703,5 4-335,-3-4 30,3 2-314,0-3-388,2 3-154,0-4 451,0 2 291,-1-5-922,1 6 322,-1-7 24,2 7 284,0-4 525,0 5 13,-1-1-293,1-2 238,-1-1-170,1-1 374,-1 1-379,1 1 325,-1-1-465,2 2 332,-2 1-93,2 1 37,-1-3-47,0 2-238,-1-6 178,1 4-320,-3-6 182,3 6-94,-2-3 73,3 5 180,-1 1-68,1-2 284,-1-1-270,0 1 275,0-2-211,0 3-154,0 0 356,1 1-487,0 2 451,0 1-141,0-3 153,0 2-75,0-4 180,0 3-215,0-6-62,0 4 156,0-3-216,0 4 0,0-1-1,0 0 1,0-1 90,0 0-90,0-3-90,0 4 0,0-2 90,0 2-90,0 1 0,0 0 0,0-5 0,0 3 90,0-6-90,-4 7-377,1-11 1,-2 10 348,1-8-418,3 10-231,-3-5 158,2 5-93,-3-7 4,3 8 512,-3-7-103,2 7-25,0-4-13,0 2 431,-1 0 66,1 1-158,-1-4-70,2 6-56,-1-6-30,2 6 174,-2-3-169,0 2 331,1-1-381,-2 1 327,2-2-228,-2-2-37,1 1-58,-2-4-38,2 3 62,-2-2-282,1 2 153,1 3 135,-1-1 329,-2-3-23,2 3 167,-2-6-267,2 6 131,0-3-354,2 4 66,0 1-251,1 0-16,0 1-13,0-2 148,-1 1 69,0-4 141,1 3-246,-3-1 321,2 1-111,-1 0 397,0 0-184,0 0-297,0 2 733,1-4-780,-2 1 424,1-2-385,-2-1 397,0 2-315,0-1 64,-1 2 238,4 0-1011,-2 1 1064,1-1-495,-1 1 715,-1 0-397,0 0 184,1 1 73,-3-3-266,0-1 347,-1 0-251,1 0 222,2 2-602,0 0 252,1 3-267,0-4-264,-2 1 202,3 1-117,-2-3 26,2 4-82,0-3-259,-1 0 111,0-1 19,1 2 164,1 1-124,-1-1 209,0 2 75,1-1 62,-1 2 680,1-1-470,-3-4 90,1 3 10,-2-5-85,3 5 27,-6-10-153,5 8 167,-6-11-673,7 12 360,-4-8-156,5 8 77,-6-8 152,4 7 40,-5-6 119,4 5-46,-2-2 249,1 3-109,0-2 169,0 1 32,2 1-324,-2-2-30,3 3-165,-3-5-14,3 5-115,-2-2 56,2 4 273,0 0-113,-1-1 174,-1-1 165,2 0-173,-4-1 304,4 2-258,-2-2 91,2 4-71,0-1-85,-1-1-50,1 2 151,0-2-301,-1 0 74,1 1-58,-1-4-200,1 3-355,1 0 222,0 1 40,-1-1-200,1 0 522,-2-2-307,1 3 577,-3-3 179,2 3 254,-2-4-269,3 6 384,-2-5-536,3 4 81,-1-1-226,1 0-181,-2-1-278,2 1-88,-3-3 258,3 4-98,-1-1 472,0 0-346,1 1 294,-1-2 51,-1 0 88,-1-1 48,-2-2-144,1 2-17,-1-3-154,1 3 337,2-1-504,-2 1 401,3 1-287,1 2-110,-3-4 88,3 4-102,-3-3 56,3 3-153,-2-4 277,3 4-616,-5-5 453,5 4-235,-3-2 218,2 3 138,-1-2-257,1 0 3,0 1 47,0-1 264,-1-1-144,-1-2 117,-1-2-47,1 2-128,-3-6 272,3 9 168,-2-9-258,4 9 19,-4-4-33,3 3 145,-2-4-88,2 6-81,-1-5 90,0 3 5,0-1 188,-2-2-22,3 4 30,-2-2 48,1 3 34,2 1 29,-3-3-197,3 2 47,-3-2-5,3 2-33,-3-3-286,1-1-169,-2 0 73,3 1-163,-1 2 430,2 0-477,-1 1 465,1 0-451,-1-1 427,0 1 235,-2-5-452,2 3 344,0-1-494,0 2 391,1-2-363,-1 2 447,0-3-495,0 2-29,0 1 388,-2-6-76,1 4 246,-3-6-120,3 7 219,0-4-482,2 4 341,0 0-231,0 1-87,0 0 120,1-1-53,-2 0 4,2 1 140,-1 2 196,2-1 120,-1 2-325,0-1-34,-1 0-3,1 0-67,-1-3 227,1 3-278,-1-3 50,0 5 510,0-3-166,0 2 496,0 0-200,0 0-65,0-3-475,0 1 47,-3-4 181,3 3-763,-3-1 789,3 2-804,0 1 271,-1-1 256,2 0 95,-3-1 312,3 1-443,-2 1 446,1-2-744,0 3 751,-2-5-372,2 4 193,-3-3 120,3 3-534,-3-2 724,4 3-717,-1-2 528,1 2-754,-1 0 661,0-1-293,0 1 285,0 0-210,0-1-127,0 1 291,2 1 0,-1 8 1,1 3-1</inkml:trace>
  <inkml:trace contextRef="#ctx0" brushRef="#br0" timeOffset="891849">10838 12134 20941,'-15'0'269,"3"0"-269,10 0 90,1 0-90,-1 0 90,0-6-2672,-1 5 1918,0-5-1485,1 3 266,-1 2 1462,-5-8-1283,3 6 774,-3-4-482,3 4 2678,1 1-1259,-2-2 1442,0 2-449,1-1-1219,1 0 844,2 2-692,-2 0 849,1-2-958,-1 3 1051,1-2-970,-3-1 536,1 1-140,0-1 166,1 0-311,0 0-528,0-3-145,2 2-961,-2-1 962,2 2-843,0-2 274,0 1-7,-1-2 232,1 2 410,0 0 466,1-1 107,-1-2-291,2-1 624,-2 1-5,2 0 219,0 2 243,0-5-518,0 4 218,-7-3-407,5-3-92,-10 5 716,11-4-774,-4 5 6,1 0 23,1-5-400,-2 5 407,2-4-441,1 7 611,-1-1-440,1 3 0,1-1 1,0 1-1</inkml:trace>
  <inkml:trace contextRef="#ctx0" brushRef="#br0" timeOffset="893133">18828 17476 23549,'-15'8'4196,"0"0"-2496,13-7-371,-3 0-770,2 0-48,0-1-565,-2 0 193,1 0 131,-2 0-172,1 0-57,-10 0-149,5 7 227,-12 2 299,4 9-418,-6 5 0,5-3 0,1 5-297,-4 14-315,9-12-82,-11 25-257,15-27-635,-6 22 631,9-23-126,-3 15-82,7-24 149,1 5 179,1-10-68,9-2 174,1-4 811,13-3 903,-5 0-3,5-1 295,-5 0 448,35-7 91,-20 5-798,3-2 1,0 0 897,-4 4-1916,21-5 0,-23 4 0,7-4 0,-15 2 0,3 0 0,-7-2 0,-1 0 0,-10-5 0,-14-6 0,5-3-1387,-20-6 0,-6-1-1332,1-7 1246,-3 6 0,-3-1-438,3 3 0,1 1-2611,-17-13 1992,-2 1 1,1-1 328,-1 2 2331,13 8 1,1 1 72,1 2 1,2 0 0,0 2 0</inkml:trace>
  <inkml:trace contextRef="#ctx0" brushRef="#br0" timeOffset="895655">10758 11959 26877,'-2'-11'-825,"11"7"5556,-27-10-6464,18 12 255,0-4 613,0 3 209,0-2 186,0 3-1127,-6-2 2368,5 2-3320,-5-1 2727,6-1-268,-3 0-204,2 1-96,-2-2 174,0 0-463,3 0-28,-5-1 790,4 2-1239,-1 0 783,-1-2-56,2 2 194,-3-2-125,3 4 1137,-2-1-707,2 2 271,-1 0 747,1 0-918,0 0 1417,1-1-1588,-1 1 177,1-1-274,0 0 261,0 0-90,0-1-480,0 1 520,0 1-797,0-1 1400,-6 0 803,5 0-1778,-6-2 699,7 1-350,-4-1-73,3 1-715,-5 1 1584,5-1-1450,-6-1 205,4 2 433,-4-3-80,3 1 94,1 1 150,-1-1 436,3 2-1857,0 1 1087,1-3-912,-1 2 700,1-3-341,0 2 561,0-1-167,0 1 278,0-1 364,-1 0-314,0 1-6,0-2-13,0 2-354,0-2-36,0 3-46,0-1-279,0 1-106,1 0 700,-1-3-85,0 2 575,1-2-250,0 3 253,0-1-44,0 0 280,0-1 14,0 2-111,-7-3 78,6 2-928,-6-2 854,7 3-569,0-2-90,0 2 180,-3-1 21,2 0-627,-2 1 531,1-1-58,0-1-634,-2 0 801,1-1-511,0 1 368,0 0-402,1 2 1020,-1-1-973,1 0 739,-1 1 598,1-2-1568,0 3 1515,2-1-1245,-1 0 278,1 1-26,0 0 221,0-2-68,0 1-403,-7-2 1394,6 2-1874,-5-1 1970,6 0-701,0 1-456,0 0-90,-3 0 97,2 0 0,-1 1 1,2 0-1</inkml:trace>
  <inkml:trace contextRef="#ctx0" brushRef="#br0" timeOffset="898965">10645 11693 29396,'0'-25'-6026,"0"-3"3898,0 14 1153,0-5 337,0 4 302,-6-1-705,4-1 817,-9-6-1876,10 4 2057,-10-4-540,7 7 179,-4 1 62,-1-3-146,2 4 625,-3-3-325,4 5 465,-4-3-549,1-4 467,-4-4-193,5 4-142,-2 1 272,4 5-72,-3-3-65,3 3 240,-6-8-177,6 9 172,-6-16-327,6 13 165,-3-8-167,3 9 80,1 2-92,-3-6 140,0-2-186,-1 0 340,0-5-102,2 6-73,-1-8 127,1 7-72,1 1 93,-3-4-197,3 9 13,-5-13 119,4 15 160,-7-16-130,6 14 5,-4-8 35,7 13 108,-2-3 103,-1-1-61,0-1-87,-5-8-131,6 10-33,-4-8 33,2 3-111,2 4-75,-8-17-38,8 14-96,-8-16 52,9 17-63,-5-9 149,2 6-30,1 2 271,-4-7-205,6 11 235,-5-15-249,2 1 22,-1-2 159,0 2-117,0-6-39,4 16-190,-6-17 129,4 11-51,-2 1 202,2 3-13,1 6 143,1-1 53,-6-8-94,4 8 95,-6-12-13,8 15 160,-3-3-215,0 2 324,3 1-393,-3-1 306,4 2-313,-1 1 139,-2-5-177,-1-1-26,0 1 15,1 1-90,2 4 142,-2-3-184,0 3 393,0-3-214,1 4 327,1 0-107,-7-6 88,4 4-3,-7-8-187,8 10 16,-3-5-132,6 5-66,-3-1-113,5 2-388,-1-3-42,0 0-255,-1-1 181,-1 2 178,-1-3 154,-2 2 517,0 0-355,0 1 864,3 1-229,-1 1 375,-5-6-251,4 4-171,-7-8-254,8 7-496,-4-5 170,5 5-389,-2-1 100,3 2-104,-3-5 7,1-1-180,-5-6 224,4 5 48,-6-6 285,7 11 100,-9-10 121,9 11-36,-3-5 100,4 3-239,2 2-132,-2-5 103,3 6-340,-1-2 16,2 4-138,-3-2 451,3 4-172,-4-2 848,3 3 257,-1 0 192,1 1 204,0 0-64,2 1-12,-1 0-584,-1-3-233,0 1-367,-2-3-279,-1-1-144,2 0-403,-1 0 70,0-3-315,2 3 459,-2-2 113,3 5 232,-1 0-85,1 1 265,1-1-201,-1 1 160,1 0 105,-2-4-328,1 2 274,-2-4-204,-1 1 408,1 0-338,-2-1 613,2 2-473,-2-3 432,0 0-101,0 1 172,2 1 74,0 3-194,-1-2 126,2 4-6348,-1-1 529,3 9 4827,1 4 707,0 4 0,0 0 0,0-1 0</inkml:trace>
  <inkml:trace contextRef="#ctx0" brushRef="#br0" timeOffset="900527">19836 17446 22380,'0'-16'-4587,"-9"1"2007,7 6 1609,-7 1 1560,4 0-924,4 2 180,-4 2 1103,5 0-1645,0 2 4565,0 0-3249,-3 1 797,-1 8-543,-3-6 1593,0 13-961,-1-12 281,-1 16-876,-15 9 501,7 0-327,-17 16-729,11-14-219,0 0-898,-2 5 1056,9-8-1200,-3 3 1102,8-9-733,3-3 309,6-10-447,8 1-736,-4-5-99,16-1 1593,-2 0 221,4-1 69,3-1 342,3 0 4,4 0 150,10 0 834,-8 0 86,-3 0-1527,-10 0 17,7 0-162,-7 0-111,4 0 17,-9 0 20,-1 0-43,5 0 0,-8 0 0,4 0 0,-12-11 0,0-2-1545,-14-8-1023,-3-10-1325,-19-5 1124,4-2 390,-1 4 0,-1 1-440,-7-3 573,2 3 0,0 2 748,1 4 1538,-9-5 0,8 11 1,-2 1-1</inkml:trace>
  <inkml:trace contextRef="#ctx0" brushRef="#br0" timeOffset="909633">9555 9564 31375,'11'-15'-479,"-1"4"158,-10 9-2402,0 0 1035,0 0 473,0-8 411,-8 0 11,0-8-1475,-1 6 737,-1-1 63,4 0 807,-4-2 375,0-3-265,4 4-72,-1-4 103,3 5 515,-1 0-387,1 1-183,0 4 512,1 0-375,-2-4 352,2 5 202,-3-4 304,4 8-43,-1 0 68,2 1 87,0 1 243,0-2-545,0 0 7,-1-2-195,0 1-174,0-1-142,0 1-133,-1-3 79,0 2-226,-2-5 447,2 3-16,-2-5 85,2 4-14,-2-1 145,1-2-59,1 4-143,-1-5 146,2 5-64,-1-2 100,1 4-37,0-1-60,-1-1 70,-1-3 13,0 3-14,-3-8 20,4 8-22,-5-7 164,5 9-44,-1-4 2,1 3 75,0-1-286,1 2 180,0 1-157,0 2 402,-1-4-361,1 2-136,-1-3 248,2 4 46,-1 0 101,1-1-377,0 2-12,-1 0 281,1-1-300,0 1 744,-1-1-542,1 2 447,1 0-530,-2-1 659,1 0-630,0-1-247,-1 0 181,-1-3-339,1 2 294,-1-2-573,1 2 497,1-1-442,-2-2 653,1 1-174,0-2 167,1 3 117,-1 0-169,2 1 338,-2-1-7,2-1 226,-1 0-281,0-1 97,0 1-89,0 0-197,0 0 226,-1-2-423,1 3 32,-1-5-190,0 6 94,-1-4-219,1 5 368,0-1-239,1-2 77,-2-1-194,1 1 315,-3-2 9,3 4 466,-3-3-127,3 5 88,-1-3-86,-1-2-63,1 2 26,-1-4-51,1 4-228,-2-2 10,2 2 94,-1 1 28,2 3 623,-1-3-607,1 2 649,-1-3-772,2 3 379,-2-5-698,1 4 288,0-5-509,0 6 357,-1-3 9,0 3 516,1-1 75,-1 0 12,1 1 196,0-2-690,1 3 1058,-1-1-1312,1 1 1198,-1-1-1038,1 1 190,-2-1 616,2 0-785,-2 0 900,1-2-1535,0 0 704,-1 1-390,1-1-194,0 2 787,-2-3-692,1 3 957,-2-5-720,2 3 666,-6-7-133,3 2-209,-4-4 283,4 3-617,-2-3 85,3 6-83,-3-5 225,3 8 400,-1-3-134,-4-3 252,4 4-103,-8-7 165,4 3 46,-5-2-37,4 2-17,0 1-285,4 3 72,-5-3 31,4 3-39,-5-5-34,7 4-327,-4-4-137,4 5-53,-1-3-209,2 2 182,-1 1 83,1 0 68,-6-1 310,-1-2 380,-2 1 50,-12-6 296,4 3 9,-2-1-32,5 3-242,5 1 31,-2-2-381,-4-3-215,5 3-198,-10-10-177,14 10-107,-9-8-39,13 10-218,-1 0 223,-5-7-31,4 6 44,-8-9 96,9 9 114,-5-5 122,5 7 76,-1-1 413,3 2-346,-1 2 497,-1-3-207,2 1 91,-5-2-9,4 2-236,-2-1 86,-1-1-189,3 2 133,-1-2-514,-1 1 431,0-2-127,-3-1 6,3 2-92,-3-1 120,2 0 112,0 1 16,0 0-4,2 2-53,1 0 56,-5-4-113,4 2 11,-5-3-32,7 6-24,-3-2 24,2 2 374,0 0-373,-5-4 261,6 4-185,-7-5 65,7 4-267,-1-2-96,-1-2-77,2 3-241,-3-4 127,2 5 189,0-1 223,1 3 210,0 0 234,2 3 591,-1-4-792,-4 0 405,3-1-307,-7-4-119,8 6-132,-6-5-162,4 4-135,-2-4-550,0 1 925,1 0-595,-4-2 489,6 5-171,-5-3 310,6 5 109,-2-1 81,0-1-183,3 1-81,-2-3-217,3 2-663,-2-4 192,2 3-176,-4-1 242,-1 2 370,1 0 216,-6-3 166,4 2 282,-6-4 538,6 4-219,-3-3 45,5 5-455,0-2-494,-3 0 138,-1-3-215,-1 2 153,-4-4 27,7 6 162,-5-3-41,8 4-30,-1-1 68,0 0-260,3 2-23,-2-2-84,-3-1 62,4 2 73,-6-4-145,3 1-67,0 0-13,1 1 66,2 0-55,-1 2 71,-2-5-102,2 3 9,-2-2-54,0 0 96,2 2-34,-3-3 252,3 4 177,-1-1-45,2 3 306,1-1-313,-4-2 220,2 1-132,-5-4 0,5 3-156,-7-4 26,7 5-205,-2-2-12,1 2 225,1 0-60,-3-1 156,2 1-99,-2-2 97,2 2 13,-1-2-61,2 3 0,1 0-405,1-1-41,0 1-155,-3-3 231,2 3 286,-5-4-293,1 2 461,1-1-601,-6-3 711,7 5-218,-3-3 375,5 4-353,-3-2-224,3 2 259,-3-3-376,2 2 311,1 0-336,-3-2 174,3 2-232,-2 0 288,3 2 94,-1-4-558,0 1 167,-3-6-472,3 4 298,-1-2-124,-2-2 265,-3 0-147,1 1 241,0 2 453,5 6 503,1-2-249,-3 1 368,0-2-223,1 1 106,-1-1-527,4 3 192,-2-1-163,2 3-206,0 0 892,-3-2-573,2 0 109,-9-2-35,7 2 138,-5-3-113,3 3 22,1-2-658,-2-1-259,0 0 141,0-3-92,3 4-44,2-1-455,0 2 188,3 2-186,-3-1 662,2 2 390,0 1 380,2-1-1038,-1-1-242,1 7 1185,0-1-368,0 5 107,0 2-339,0-4-447,0 2-311,6-4 1374,-5-1-577,9 5 379,-8-5-670,2 6-192,-2-5 9,0 0-5,0-1 265,0-2-84,0 4 455,0-4-623,0 3 378,1-2 823,-2 0-631,1 2 118,0-2-193,0 3-304,-1-1 708,-1-1-246,1 4 705,-1-4-640,0 9 622,0-5-113,0 6-73,0-5 50,0-1-111,0 4-95,-6-1 610,5 1-735,-5-1 698,6-6-847,0 0-180,0-17-90,-8 9 834,6-20-1092,-6 15-1049,1-9 295,0-5-500,-1 5 1033,-1-6-139,6-5 568,-2 4-1083,3-7 1335,0 15-237,2 3 842,-2 5-505,2 3 245,0-1 291,-1 4-991,1 0 722,9 2 1507,1-1-62,1-6 123,8 5 283,-11-5-386,17 2 218,-10 4 318,11-7-111,-11 4-2268,5-2-11,1-1 0,-8 3 0,8-1 0,-13 2 0,-1 1 0,-4 0-6134,-2 1 5590,-1 10 0,0-1 0,0 10 1</inkml:trace>
  <inkml:trace contextRef="#ctx0" brushRef="#br0" timeOffset="914937">20477 17483 30925,'0'27'-5666,"0"-4"3717,0 0 1065,-6 3 1093,-2 1-13,0 3 72,-6-7 430,6 10-1813,-5-7 2075,0 14-171,5-17-38,-3 17-593,6-20-219,-2 10-36,6-17-760,0 3 555,1-9-568,0 2 170,0-4 39,8 2 450,-6-1-912,14 2 1404,-7-2-9,17 2 582,-9-6 418,17 2 92,-16-4 232,34 0-329,-22 0-100,8-4 0,2-1 104,7-5-496,-13 1 0,0 1-527,6 0-248,6 0 0,-27 7 0,10-2 0,-21 2 0,-1-1 0,-5-4 0,-1 2 0,-13-7-448,9 2-2118,-31-10 1482,18 6-475,-19-5 176,11 5 70,0 1 1219,-10-4 416,9 4 450,-18-5 706,21 8-1207,-8-2 417,7 3-484,6 2 130,1 0-57,7 3-210,4 2 48,1 0 0,2 1 1,1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38:21.165"/>
    </inkml:context>
    <inkml:brush xml:id="br0">
      <inkml:brushProperty name="width" value="0.05292" units="cm"/>
      <inkml:brushProperty name="height" value="0.05292" units="cm"/>
      <inkml:brushProperty name="color" value="#FF0000"/>
    </inkml:brush>
  </inkml:definitions>
  <inkml:trace contextRef="#ctx0" brushRef="#br0">26115 6717 25528,'-19'0'540,"2"0"-450,9 0 0,0 0 0,2 0 0,0 0-90,3 0 0,-1 0 89,-1 0 1,2 0 0,-6 0 0,5 0 0,-3 0 90,4 0-180,-2 0 90,1 0 0,0 0 0,1 0 0,1 0 0,-5 0-90,2 0 0,-5 0 0,6 0 0,-8 0 0,5 0 0,-3 0 0,1 0 0,0 0 90,-1 0 0,1 0 90,2 0-180,1 0 90,2 0-90,-3 0 0,2 0 90,-5 0-90,5 0 0,-5 0 0,5 0 0,-6 0 0,4 0 0,-4 0 0,4 0 269,-4 0-179,1 0 90,-1 0-180,4 0 90,0 0 0,1 0-90,0 0 0,-1 0 90,1 0-90,0 0 90,-6 0 0,4 0 360,-10 0-360,8 0 90,-6 0-90,6 4 824,-2-3-772,3 5 241,-2-5-141,2 2 370,1-1-77,1 0-442,1 1-93,-2-2 0,-1 3 0,1-2 0,-8 2 0,0 0 0,-1 0 0,3-1 0,6-2 0,-5 0 0,0 0 0,-6 0 0,5-1-332,-6 0-144,9 0 45,-3 0 6,3 0 218,3 0-34,-5 0 175,6 0-6,-9 0 30,7 0 42,-5 0 90,7 0-90,-7 0 0,5 0 360,-11 0-270,12 0 0,-7 0 0,9 0-90,-10 0 0,7 0 0,-9 0 0,7 5 723,-4-4-577,3 3 557,-1-4-703,5 3 0,-11-1 0,7 1 0,-13 1 0,2 0 0,-4 1 0,3 0 0,4-1 0,-5 0 0,11-2 0,-8 2 0,8-2 0,-1 0 0,-1 0 0,2-1 0,4 0 0,-7 1 0,3-1 0,-1 1 0,1 0 0,4-1 0,-5 1 0,2-1 0,0 1 0,3-1 0,0 0 0,-5 0 0,-2 1 0,0 0 0,-9 1 0,12-2 0,-9 2 0,12-2 0,-3 1 0,-17 2 0,12-2 0,-25 4 0,27-4 0,-19 3 0,14-4 0,-10 0 0,13 0 0,1-1 0,3 0 0,-4 0-144,-1 0-101,3 0 115,1 0 39,6 0-21,-13 0 104,10 0 65,-13 0-57,8 5 517,-9-4-428,10 4-22,-10-5-67,16 0 0,-11 0 0,9 0 0,-17 0 0,13 0-46,-11 0-43,5 0-449,-1 0 538,-6 0 0,8 0 0,0 0 0,8 0 0,-6 0 0,4 0 90,-9 0-90,9 0 0,-14 0 0,15 0 0,-15 0 0,16 0 0,-10 0 0,-3-5-373,-7 3 298,6-3-287,-2 2 164,11 1-42,1-2-159,1 2 140,7 1 172,-2 0 303,-3 0-309,3 0 304,-3 0-179,0 0-41,3 0 353,-4-1-319,8 1-136,-2-1-56,5 2 278,-1-1-443,1 0 75,-1-1 18,2 1-124,-1 1 331,3 0 102,-1-1 2380,2 1-2436,8 0 0,-18 0 0,4 0 1</inkml:trace>
  <inkml:trace contextRef="#ctx0" brushRef="#br0" timeOffset="12680">20096 9045 26877,'-4'14'-2621,"1"-3"1503,3-9-218,7 0 2443,-5 2-2782,6-1 2186,-8 3-814,0-1-1023,5 2 1232,-4 0-439,9 8 689,-6 3-1407,2 3 2118,0 8-1418,-1-2 470,3 18-77,-2-6 306,0 7 208,-3-16 4,2 14-63,-3-20 467,4 30-466,-2-20 3,1 13-67,-1-18-16,1 10-197,-2-21-155,3 20 21,-4-24-35,2 6 38,-3-11 19,0-4 0,-20-59 0,7 18 0,0 1 0</inkml:trace>
  <inkml:trace contextRef="#ctx0" brushRef="#br0" timeOffset="13527">20082 9078 32767,'22'3'0,"-1"-1"0,-9-2 0,-1-8 0,4 6 0,4-12 0,0 6 0,14-11 0,-15 6 0,11-2 0,2-1 0,-3 2 0,6-2 0,2 2 0,-14 6 0,7-1 0,-8 4 0,-1 0 0,12 0 0,19-1 0,-14 2 0,16 1 0,-34 3 0,12 0 0,-14 0 0,7 0 0,-9 0 0,1 0 0,5 0 0,-1 0 0,3 0 0,-1-7 0,-11 6 0,1-6 0,-9 7 0,-1 6 0,-2 7 0,0 7-251,0 0-1255,0 6-656,0-3 390,6 2-756,-5 0 911,5-6 1675,-6 0 30,7 20-349,-5-13 128,9 23-329,-8-25 359,6 16 68,0-1-282,2 2 354,-1-5-542,-3-11 313,2 3-251,-5-10 415,5 8-1018,-6-14 630,3 3-309,-4-7-335,1 1-8373,-2-7 8202,-11-8-72,0 4 2307,-13-11-648,7 11 1,-9-11-1,3 5 1</inkml:trace>
  <inkml:trace contextRef="#ctx0" brushRef="#br0" timeOffset="14211">20118 9672 23729,'-15'13'3467,"2"-2"-2868,11-7-1350,0-1 548,1 0 115,0 0-24,0-1 214,0 1-993,1-1-88,8 0 1251,3-1 254,8 0 545,-3 0 195,6-10 756,30-9-194,-12 6-919,16-5-909,-28 13 0,4-1 0,4-5 0,1 2 0,-1-2 0,-11 1 0,0 0 0,0-1 0,12-3 0,-1-1 0,9-3 0,-4 2 0,-13 5 0,13 0 0,-21 6 0,12-1 0,-15 3 0,-2 1 0,5-1 0,-1 1 0,9-2 0,-11 1 0,0 1 0,-13 0 0,-2 1 0,0 0 0,8 0 0,-4 0 0,8 0 0,-9 0 0,6 6 0,-4-4 0,2 5 0,-3-7 0,2 0 0,-3 0-9831,1 0 6246,-15 0 2415,-3 0 1445,-7 0 0,-1 0 0,3 0 0</inkml:trace>
  <inkml:trace contextRef="#ctx0" brushRef="#br0" timeOffset="15095">20391 9723 26428,'-14'30'-2026,"0"-3"1277,3-19 2244,2 2-1266,5-6 243,0 1 5256,2-1-6308,-8 4 1155,1 3 454,-7 8-863,3 6-614,-1-6 467,1 3-535,1-9 723,2 1 531,-1 1-1003,-6 7 369,3-4 57,-5 5-161,-9 10 0,10-13 0,-10 12 0,7-11 0,0 1 0,1-2 0,-1 0 0,11-10 0,-3 2 0,6-5 0,-4 3 0,6-5 0,-4 3-7220,6-5 4352,8 0 3045,8-9 1,11-4 0,4-7-1</inkml:trace>
  <inkml:trace contextRef="#ctx0" brushRef="#br0" timeOffset="15665">20755 9628 22020,'0'-15'-2158,"7"3"3588,2 11 994,6 1-1468,-2 0-229,-2 8-1186,5-5 791,3 13-1406,3-15 3052,10 14-1923,-10-8-192,31 8-145,-24-4 335,32 3 1075,-31-6-799,13 3 955,16 7-1510,-20-7 535,-2 0 1,0 0-114,13 2-78,10 2 63,-16-3-218,-7-2 23,-8-3-332,9 4-1257,-12-4-3679,2 1 2135,-33-7 3288,-11 1 0,-27-2 0,-11 0 1</inkml:trace>
  <inkml:trace contextRef="#ctx0" brushRef="#br0" timeOffset="17678">20332 9170 22740,'0'20'-3238,"0"-1"2009,0-9 435,8 6-101,0-2 616,2 4 1027,2 9-945,-7-12-1671,2 10 2272,2-2-938,-4 4 444,5 7 226,-4-4 53,3 6-144,-2-6 145,2 5-25,-3-9-243,-1-6 137,-1-7-542,0-3-2587,0-3 590,-3-15 2827,-8-27-824,5 7 167,-6-16-1115,2 26 872,-6-27 628,-1 11-220,-5-28 322,9 31-705,-2-17 1457,7 28-858,-1-22 449,4 27 166,0-7 507,1 14 696,0-2-1156,18 1 2672,5 1-524,5 2-286,-3 5-572,-11 1-86,1 0-135,1 0-25,8 0 89,-5 8-2970,18 0 201,-19 1-246,8-3 848,-16 0-296,-1-4 452,0 12-1624,-3-8 396,0 7-100,-4-5-185,-2 1 997,1 0-603,-10 5 1850,-1 6-962,-12-1 2389,0 0-462,1-8 1280,1-3-41,-3 1-476,1 0 110,-3 1-2302,8-3-122,6-1 0,6-3 0,3-1 0,1 0 0,1-2 0,7 2-32,-5-1-1045,30 1 402,-17-1 356,30 1 87,-20-2-40,18 1 1398,-15-1-641,6 0-77,-10 0 180,8 0-588,-1 0-99,10 0-335,-16 0-1263,-2 0 826,-14 0-29,-4 0-5756,1 0 6621,-14 6 0,-2 5 1,-10 7-1</inkml:trace>
  <inkml:trace contextRef="#ctx0" brushRef="#br0" timeOffset="18628">19646 10339 23999,'0'16'-3147,"-6"-2"3525,4-8-657,-8 0 2720,9 0-2856,-7 1 2689,0 8-1415,-1-4-946,-6 18 1102,9-15-738,-4 8 617,4-5-1921,0 4 1538,-1 6-1538,3-4 577,2 0-318,1 15-52,1-14 8,9 17-402,0-3 172,10-7 138,0 8-47,21 3 630,-4-17 611,17 11 129,-20-21 415,20 0 648,-26-10 406,27 1-88,-18-5 330,2-1-531,-4-13 275,-9 10-807,25-39-1067,-22 26 0,3-13 0,-2-3 0,-11 5 0,13-28 0,-16 11 0,-2 1-1304,-2-13-165,-6 11-120,-2 0-150,-1 6 293,-2 15 198,0 2 154,-11-11-156,-2 13 323,-14-10 485,6 19 1021,-12-2 388,-9 7-173,-11 7 1,-2 3 1035,-5 5-869,11-5 1,3 3 1564,5 16-109,15-20-1740,-13 17-677,20-15 0,3 4 0,-5 0 0,8-4 0,-3 2 0,11-3-4639,1-2 1505,3 0 3026,11-1 0,-7-10 0,7-2 0</inkml:trace>
  <inkml:trace contextRef="#ctx0" brushRef="#br0" timeOffset="19563">21683 9861 27057,'-19'7'4451,"-4"0"-3192,17-3-1259,-11 3 0,7-1 0,-4 3 0,4-2 0,0 2 0,-1 1 0,-5 6 0,3-1 0,-4 5 0,5-4 0,-1 1 0,1 2 0,-6 22-29,7-14-693,-4 16-186,10 19-300,14-17-464,-9 14 499,18-22-546,-5-22 710,24 19 405,-10-19 434,11 8 69,-8-14 868,15-4 1008,4-1-415,11-14 1137,-20-4-336,-2 0-1406,14-25-755,-19 23 0,-2-6 0,-1-3 0,-2 3 0,-2-1 0,-1-1 0,0-2 0,10-14 0,-12 0 0,-10 15 0,5-24 0,-14 28-1524,-1-16-177,-2 9 68,-17-13-593,-6 2 255,-16 2 1134,-6 5 332,-3 10 567,6 7 548,-2 5 464,0 7 353,10 2-136,-5 12 0,1 1 1425,4-6-1820,0 14 0,2 3-762,7-4-490,-5 17-822,10-12-387,3-4-3897,4 0 3365,4-9 1814,-2 7 0,6-13 0,0 1 0</inkml:trace>
  <inkml:trace contextRef="#ctx0" brushRef="#br0" timeOffset="20653">19658 10959 28047,'-15'40'-1076,"7"-6"-43,-7 8 1096,8-16 294,-10 19-89,6-22 264,-7 24-361,10-25-879,-13 26 871,10-21 280,-8 15-226,11-23 140,0 1-283,3-5-387,0 4 96,1-6-1646,1-1 720,3-7-7002,-1-1 7034,9-11 1501,2 5 1,27-24 0,5 3 0</inkml:trace>
  <inkml:trace contextRef="#ctx0" brushRef="#br0" timeOffset="21078">20157 10894 25978,'-3'22'-3136,"18"1"-210,-11-11 1049,25 0 3468,-20-3-854,12 0 819,7 6-430,5 1-1398,10 4 1286,-8-5 743,5 2 296,-17-8-1433,23 7 578,-16-6-685,13 2 322,-19-6-283,-5-2-874,-9-3 681,1-1-6912,-5 0 6809,-7-7 1,-7 5 0,-9-6 0</inkml:trace>
  <inkml:trace contextRef="#ctx0" brushRef="#br0" timeOffset="21945">19374 11578 21121,'-17'0'0,"0"0"89,9 0 91,-2 0-180,-4 0 90,3 0 90,-2 0 90,0 0 90,3 0 539,-3 0-179,1 8-26,1-6 30,2 15-882,3-15 1166,2 14-1523,1-10 235,-2 13-228,0 0-275,0 0 133,1-1-766,0 7 1110,1-10-1553,-1 15 1872,2-15-454,0 3 278,0 6-143,2-9-1,-1 15 111,1-11-37,8 13-579,1-13 17,9 12 123,-1-21 1063,4 9-349,-2-10 723,17 7 27,-15-9 258,38 4 692,-33-9 555,28 1-375,-24-12-168,8-1 139,-8-1-345,-4-6-392,6-4-115,-13-1-873,14-15-151,-20 16-384,3-7-829,-6-2-249,-4 6-358,0-7 243,-3 0-171,-2 0 407,0 0-64,-8-8 16,6 14 262,-13-3-125,6 6 93,-7 7 833,3 0 159,0 3 186,-10 1 601,-1 4 774,-6-1-127,-15 5 985,17 2-1092,-9 6 1,-1 0 733,6-2-1104,-3 8 0,-1 3 1034,-6-2-877,7 8-523,5-9-971,20-6-1397,4-2-1480,-1-1 3484,18-1 0,5-10 0,15-3 1</inkml:trace>
  <inkml:trace contextRef="#ctx0" brushRef="#br0" timeOffset="22878">20682 11184 22740,'-22'14'3737,"-4"0"-2293,16-9 184,-9 5-856,4-3-125,-9 10-578,10-7 808,-6 6-327,-2 5-350,4-1-211,-4 5-558,2 4 161,5-1-106,0-1-187,-4 20 164,10-22-497,-4 32 25,9-33 52,-1 12 85,5-4-156,0-13 131,8 11-589,-7-15 666,16-1 344,-4 4-262,3-4 790,4 2-55,-5-6 579,1-2 93,11 1 824,-5-4 31,9-1-492,17-3 889,-6-9-338,11 6-51,-14-6 28,0-3-1339,-9-2-221,9-6 0,1-5 0,0 2 0,-12 4 0,0-2 0,13-13 0,-7-1 0,-15 10 0,-9 5 0,0-9 0,-3-2-1166,-2-18-743,-3 16-48,-14-4-468,-9 3 564,-3 13 757,-5-10 131,-15 8 1155,1 6 129,11 6 1,-2 2 590,-20 1 464,10 5 817,6 2-117,12 10-9,-33 7-2161,17 13 91,-10-4-1460,29-4 236,18-13 1166,2-4 1,2-3 0,-1 0 0</inkml:trace>
  <inkml:trace contextRef="#ctx0" brushRef="#br0" timeOffset="23579">21827 10412 27867,'-11'28'-1116,"6"0"-505,-7-14 2947,11 0-2149,-8-3 2395,8-1-1890,-7 8 784,1 3-1192,-2 8 793,0-5 427,2 3-1113,2-8 1037,-1 2-1003,-1 1 1144,-3 11-794,-5 10 168,-3 14 74,5-18-324,2-2-770,9-31-494,0 6 85,2-7-114,0 3-1692,0 0 1150,0-1-2050,0 13 3018,6-7-206,-5 6 1150,6-8 0,-7-2 0,0 1 0</inkml:trace>
  <inkml:trace contextRef="#ctx0" brushRef="#br0" timeOffset="24245">21605 10994 25168,'-18'11'4086,"4"3"-3554,9-13 605,0 17-2956,0-12 2075,1 9-691,-1-4 738,-1 2-281,-5 14-969,3-8 981,-4 15-1425,6-7 1487,1 10-1033,2-8 902,2 5-623,0-8-107,1 0 61,8 3-522,-6-13 355,15 10 121,-7-11 226,6 2 270,4-2 655,-7-6-17,15 4 369,-1-7 896,1 0-194,10-4 336,-5-1 98,12-10 115,-10-2-187,15-17-1511,-24 9-306,11-8 0,-12 1 0,-9 4 0,15-31 0,-19 23 0,6-16-361,-10 2-1369,-4 17 76,-1-15-206,-3 5 278,-11 14-243,0-27 373,-13 30 974,0-15-448,3 21 1048,-8-5 171,2 8 467,1 1 319,-10 5 798,6 3 243,-11 2-698,8 10 1174,2-7-1302,-8 30-989,-1-4-305,11-1 0,2 1 0,-7 7 0,3-1 0,20-23-1241,-2 1-1654,3-4-3642,0 0 4827,6-17 1598,14-4 0,5-10 0,11 3 1</inkml:trace>
  <inkml:trace contextRef="#ctx0" brushRef="#br0" timeOffset="24896">21954 10347 30295,'43'45'-4260,"-12"-13"2404,17 2 1584,-26-20 869,27 11-249,-17-14 252,0 0-150,0-3-912,-8-2 1639,-1 0-79,19 7-432,-16-4-192,27 14-209,-32-13-547,11 6 122,-19-9-444,12 5 248,-12-4-300,10 3-180,-12-3-99,-3-4 232,0 0 878,-8-3 0,-5 0 0,-3-1 1</inkml:trace>
  <inkml:trace contextRef="#ctx0" brushRef="#br0" timeOffset="25611">22564 10642 28766,'-16'17'846,"-1"1"-185,9-10 235,-3 4-110,-4 4-474,0 4-187,1-3-20,2 2-393,2-4 670,-7 26-1052,7-17 153,-6 28-153,12-30-327,-1 15 61,1-15 39,2 5-45,-1-9 250,2-2 224,1 5-253,0-2 218,7 2-530,-5-6 531,15-2 496,-5-6 432,7 1 110,7-4 630,-9 0-61,7-1 281,0-1 688,3-2-272,0 1-567,-3-1-1235,12-8 0,-15 6 0,13-13 0,-20 13 0,10-22 0,3 2 0,-2-5 0,2-7 0,-17 15 0,12-24 0,-9 10-143,4-6-976,-8 10 112,-1 1-273,1-15 180,-3 12 183,-1-7 282,-4 23-142,0-13-26,-1 5 63,0-8 103,0 8 82,0 7 187,-7 2-572,5 5 308,-14-2 956,14 3-969,-17 0 1433,-7-5-34,-9 0 286,-15-4-22,6 6 849,8 4-173,-5 5-555,18 2 1056,-5 11-716,10-8-1479,-14 27 0,12-25 0,-10 24 0,5-8 0,2 9 0,1-4-1488,9-4-3013,8-10 1423,1-2-2051,-1-1 4983,0-5 1,0 0 0,0-1-1</inkml:trace>
  <inkml:trace contextRef="#ctx0" brushRef="#br0" timeOffset="63461">25902 15735 32767,'-25'-7'-1445,"-1"8"2524,12 1-713,-2 14-366,5-14 0,0 11 0,0-12 0,-3 11 0,2-6 0,-9 9 0,8-5 0,-20 16 0,18-13 0,-13 11 0,18-11 0,-3 3 0,5-3 0,-3 4 0,5-5 0,-2 6-739,1 2-114,-1 6-257,2-4 368,1-1-10,3 1-176,0-6 106,1 5 153,0 0-71,1-5 128,0 17 131,0-16-20,9 9-476,-7-12 454,14 5 249,-14-4-68,12 4 115,-13-6 94,12-1 360,2 13-542,-1-11 1084,13 16-432,-13-16-172,12 10 252,-10-11 79,5 4 119,-5-6-69,9 4 387,4-1-269,9 2 304,-5-5-14,-4-3-24,10-2 107,-13-3 135,25 1-142,-26-4-550,30 1-480,-25-11 0,17 8 0,2-24 0,-17 16 0,-2-4 0,0-2 0,-2 2 0,23-15 0,-27 14 0,11-9 0,-16 6 0,0-3 0,0-7 0,-5 6 0,-2-5 0,-6 5 0,0-5 0,-4 7-867,-1 1-623,-1-3 79,-8 8-266,6-14 352,-15 10 600,9-7-446,-17-1 793,10 6-109,-12-9 401,11 12 76,-15-18 409,15 17-261,-8-8-226,13 14 715,-9-7-563,7 7 264,-6-6-166,3 7 237,-1-1 96,-1 2 79,-11-6 100,13 8-98,-16-5 174,17 8 143,-6 0 42,-5 3 140,9 1-36,-17 0-452,10 1-587,-11 9 0,7-7 0,-1 13 0,8-13 0,-11 10 0,7-11 0,-15 7 0,18-7 0,-15 6 0,20-5 0,-7 4 0,13-5 0,1 0 0,-1 0 0,1-1-1231,2 1 1163,1-1 0,6 9 1,0 1-1</inkml:trace>
  <inkml:trace contextRef="#ctx0" brushRef="#br0" timeOffset="64132">25666 16678 27687,'-20'25'75,"3"-3"53,9-12 332,0 0 697,-1 2-135,-12 15-535,6-8-18,-8 12-94,9-12-173,-7 12-157,4-6 277,-13 20-374,12-18 202,-1 4 1,0 0-211,-1 2-40,-10 18 52,14-23 32,1-1-47,-6 9-6,-1 0 0,2-2 7,-2 1 80,8-12-215,-1 2-28,5-10-555,4-5-9051,3-6 6446,2-12 3454,28-21 1,-12 6 0,23-13 0</inkml:trace>
  <inkml:trace contextRef="#ctx0" brushRef="#br0" timeOffset="64726">26465 16730 31105,'20'15'-3979,"4"0"3631,-3 11-1391,-1-7 1476,18 22-292,-16-17 489,6 3 1,3 1-52,2 3-514,1-1 1,0 0 582,1 0-117,-7-6 1,-1 0 543,3 3-245,8 7 27,-16-14-77,6 8-163,-3-3 2,-2-1-99,-6-6-12,-8-8-80,-2-2-171,0 0-228,-3-4-364,0 0-7015,-2-4 5355,-10-9 2708,-5-4 0,-7-6 0,-2-1 0</inkml:trace>
  <inkml:trace contextRef="#ctx0" brushRef="#br0" timeOffset="65515">25458 15825 22336,'15'-13'0</inkml:trace>
  <inkml:trace contextRef="#ctx0" brushRef="#br0" timeOffset="66827">24622 17577 20941,'-14'0'0</inkml:trace>
  <inkml:trace contextRef="#ctx0" brushRef="#br0" timeOffset="68428">25065 17521 21480,'10'-25'-2125,"-3"9"2390,-4-2-1286,-3 9 471,0-2-17,0 3 534,-9 0-79,7 5-1077,-15-2 1853,8 4 361,-9 0 371,-1 1 590,-8 8 458,7-6-100,-10 14-57,16-14 508,-26 17-1479,20-10-954,-28 15-362,30-12 0,-10 3 0,14-8 0,2 1 0,-1 0 0,-2 5 0,3-3 0,-2 4 0,1 2 0,2 3 0,-3 8 0,5-5-793,-3 16-551,7-17 232,-2 13-118,3-14 91,1 12 57,2-8 222,0 20 85,1-17 54,0 30 154,8-27-382,-5 15 421,12-23-39,-13 1 213,13 5-188,4 3 81,0-2 108,13 5 341,-6-7 695,0 0-532,2-3 396,-8-9-78,0 0 394,12 5 74,-8-6-17,9 2-130,3-2 156,-7-5-434,4-1 0,1-1 513,1-2-21,23 1 35,-28-5 57,12-1-81,-10 0-135,21 0-880,-23-8 0,30-1 0,-29-10 0,16 10 0,-13-15 0,2 9 0,8-14 0,-3 2 0,3-8 0,-1-13 0,-12 12 0,3-20 0,-23 33 0,8-19 0,-7 15-97,-2 0-1124,-1 3 164,-1-6 130,-5 4-238,2-7 426,-15-10-611,7 18 316,-18-24-554,5 22 464,-15-19 125,-7 10 585,6 0 38,-12-6 192,8 11 838,-13-12-267,14 12 473,2 1-309,-6-4-66,14 12-353,-19-12 224,23 21-74,-18-6 340,19 13 179,-10-2 160,14 7 370,-16 1 88,-8 18 703,-17-6-1466,20 8 0,1 0-656,-10-3 0,-13 11 0,39-19 0,-4 2 0,9-4 0,-3 2 0,1 0 0,-2 3 0,5-4-912,5 0-1159,2 2-582,2-3 61,0 2-760,4 1 2840,1-4 1,0 5 0,0-2 0</inkml:trace>
  <inkml:trace contextRef="#ctx0" brushRef="#br0" timeOffset="69110">25240 17627 26428,'-20'0'1079,"8"7"803,1-6-1417,6 11-1451,-7-11 1535,-2 12-305,2-3 210,-5 3 481,-5 6-692,-2-2-350,-2 1 470,-9 5 855,14-8-1218,-24 18 0,21-14 0,-19 15 0,23-18 0,-9 9 0,14-13 0,-2 3 0,8-7 0,0 2 0,4-4-451,0-1 91,4-2-499,1-1-266,0-1-558,9 3 864,-7 0-1185,21 5 1487,-12-3-231,30 11 173,-18-7 691,29 10 279,-24-9 465,28 8-641,-23-7 1286,14 2-1232,-15-4 601,12 4-607,-1-2 237,7 3-245,-16-5 109,-8-3-251,-8-3 177,-4-1-11,-1-1-10114,-6-1 7257,-12-1 2214,4-9 0,-6 6 0,7-5 0</inkml:trace>
  <inkml:trace contextRef="#ctx0" brushRef="#br0" timeOffset="72143">27324 17360 32767,'-25'-9'-792,"1"1"315,13 8 1413,-8 0-603,8 0-333,-15 7 0,14-5 0,-7 4 0,-1 0 0,7-4 0,-15 8 0,15-6 0,-5 1 0,0 3 0,4-5 0,-5 4 0,-1-1 0,-2 1 0,-9 2 0,6-1 0,0-1 0,8 0 0,-8 2 0,5 0 0,-5 1 0,8 0 0,0-2 0,-11 10 0,10-6 0,-14 10 0,18-12 0,-8 9 0,11-9 0,-4 7 0,6-6 0,-5 16 0,6-9 0,-7 26 0,9-25 0,-5 20 0,6-21-235,-1 6-621,1-6 271,-2 11 318,1 3-242,-1 10 174,4-14-80,2-5 124,1-11-192,0 11-8,0-8 82,9 14-581,-6-14 434,22 16 121,-15-15-131,12 9 499,5-1 251,-9-9 64,21 12 233,-18-15 728,24 11-214,-20-13-89,12 6 357,-9-6-219,2 0-246,9 0-436,-9-2-362,8-3 0,-6-3 0,10-1 0,-9-1 0,-1 0 0,9-10 0,-14-2 0,22-7 0,-26 8 0,16-2 0,-18 5 0,7-5 0,-10 1 0,-1 3 0,11-12 0,-1-3 0,2-1 0,-7 1 0,-11 11 0,-1-1 0,4-6 0,-5 3 0,3-4 0,-5 6 0,3-7 0,1-1 0,1-8 0,-3 7 0,-2 1 0,-3 0 0,-1 5-656,0-7-1,-3 0-280,0 6 40,-8-23-210,6 20 162,-6-13-79,-1 15-19,6 1 481,-26-13 324,14 7-212,-12-5 406,4 5 405,11 11-337,-5-3 481,1 2 129,3 4-141,-3-1-132,4 4 565,-1 2-94,-6-1 115,-4 2 265,1 0-38,-7 1-83,6 3-1091,0 0 0,1 1 0,6 0 0,0 0 0,-13 0 0,10 0 0,-16 0 0,18 0 0,-13 0 0,16 0 0,-8 0 0,9 0 0,4 0-133,-3 0-1576,8 0-5397,-1 0 7106,2 0 0,1 0 0,1 0 0</inkml:trace>
  <inkml:trace contextRef="#ctx0" brushRef="#br0" timeOffset="72998">27007 17524 24718,'-18'0'8049,"4"0"-8049,10 0 0,2 6 0,1-4 0,0 7-761,0-5 250,0 3-800,1-2-164,0-2-32,0 0 1,0 0 1066,0 2-941,6 1 1611,2 10-1351,6-6 1374,-3 8-780,6-6 961,-6-3-112,12 7 89,-8-7 68,19 12-191,-15-11 1012,10 7-1179,-6-4 921,1 0-877,1 0 263,-2-1-226,-9-4-34,8 3-66,-2-1-12,7 3 96,-9-6 63,-2 0 11,-5-4 108,-3 0 44,1-1 1154,-3 0-477,-4-1-1061,-6-1 319,-3 1-347,-10 6 0,-1-5 0,-5 14 0,2-7 0,-7 10 0,3-1 0,-12 2 0,7-4 0,0 0 0,-1 0 0,6-3 0,-5 3 0,-1-2 0,10-3 0,-21 9 0,23-11 0,-14 5 0,19-7 0,-1-2 0,4 1 0,5-4 0,1 1 0,2-2 0,1 0 0,2-1 0,-1 2 0,1-1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40:31.491"/>
    </inkml:context>
    <inkml:brush xml:id="br0">
      <inkml:brushProperty name="width" value="0.05292" units="cm"/>
      <inkml:brushProperty name="height" value="0.05292" units="cm"/>
      <inkml:brushProperty name="color" value="#FF0000"/>
    </inkml:brush>
  </inkml:definitions>
  <inkml:trace contextRef="#ctx0" brushRef="#br0">2909 2280 29036,'-17'0'2069,"2"0"-1529,11 0-271,-2 0-89,1 0-90,-1 0 90,0 6-59,0-4 161,-8 14-282,6-5 0,-10 12 0,9-5-194,-3 3-337,4-5-46,-1 1 307,-2 10-1140,-1 3 1038,1 0-166,-2 15-87,3-6 170,1 2-89,2 1 18,5-20-68,0 23-71,1-20-44,1 13 17,0-19 216,9 14-399,8 0-94,-5-1 27,10-8 801,-11-10-99,8 0 684,3 2-85,-3-4 145,0-3 699,2-2 289,2-1 340,6-2-604,-6-1 44,-3-3-465,0 0-200,-5 0-3922,15 0 156,-16 0 384,16-7 2706,-19 0 204,7-2 1,-10-1-1,0 4 1</inkml:trace>
  <inkml:trace contextRef="#ctx0" brushRef="#br0" timeOffset="1887">3551 2678 25888,'6'-25'-4436,"-9"3"1028,1 9 1714,-12 2 1622,13 2-700,-9 2 1053,9 2-789,-10-1-389,0 0 1050,0 3 1293,-7-1 44,6 14 35,-3 3 513,0 14-1378,4-4 763,-2 14-1292,6-12-126,-4 32-714,6-26-112,0 25-691,4-33-141,0 2 718,1-8 24,0-7 261,0 1 117,9-7 921,0-2 446,9-10 1176,-5 6-164,-1-17-733,2 7 566,-3 1-173,8-8 33,-8 9-714,12-5-52,-12 4-1436,5 6 891,-8 3 777,0 2-1087,3 0 172,-3 0-32,3 0-131,-4 10-2060,3-8 1713,0 18-2268,2-12 1036,-3 7-417,-2-9 664,-3-2-192,1-4 1687,-1 3 536,1-2-842,-2 2 688,8-3 163,-5-9-845,7 7-292,-8-7 548,2 2-87,0 1 1,-3-2-1,2 3 1</inkml:trace>
  <inkml:trace contextRef="#ctx0" brushRef="#br0" timeOffset="2553">3678 2620 24179,'32'0'1529,"-11"10"-3603,5-7 2446,-15 15-3002,5-16 3257,-5 17-2177,0-12 1423,0 12-1491,5 3 70,2 11 487,-1 2-756,-3-2 1579,-7-10-903,-5 7 1807,-1-14-1177,0 7 869,-8-19 1922,6-15-2074,-6-4-316,7-8 709,0 0-612,0-6-473,4-4 1,2-1 529,4-12-1308,-1 7 0,0 4-1477,-1 12 2025,2 1 1101,-5 11 0,1 2 0,-3-1 0</inkml:trace>
  <inkml:trace contextRef="#ctx0" brushRef="#br0" timeOffset="3090">4032 2240 23189,'18'25'-4141,"-4"2"962,8 25 1339,-13-20 1174,8 18 318,-10-6 264,-4-16 240,2 29-1748,-4-31 1786,-1 18 320,0-21 174,0 4-138,0-11 62,0 4-289,0-5-107,0-1-41,-6-6 1072,4-5-291,-4-10-1048,6-5 2,7 1 1226,2-23-673,-1 22 768,5-19-486,-8 18-1327,7 1 1030,4-3 1241,-4 4-6,7 0-836,-5 5 973,14 3-1262,-10 1 468,14 13-771,-19 2-1400,3 0-42,-6 16-1008,-3-17-167,0 16-16,-6-1 557,0-5 58,-9 24 1139,-2-23 1382,-1 13-429,-17-10 1984,17-10-1560,-22 6 1236,11-14-145,4-2-185,0-4-4291,5-11 888,7-2 1529,-1-13 1,6-3 0,1-3 0</inkml:trace>
  <inkml:trace contextRef="#ctx0" brushRef="#br0" timeOffset="4067">4400 2600 22020,'21'8'-1483,"-1"-6"2712,-11 6-2788,1 2 1151,0-7 1197,4 22-1956,-3-14 736,2 14-956,-5-9 236,3 25-596,-5-16 1721,1 32-210,-6-36-864,-9 16 2070,6-22-775,-13 6 1519,8-10-167,-7-3 814,3-4 157,1-16-2535,5-4-613,2-7-407,3-20 686,10 18-337,0-26-187,1 25-395,18-21-41,-19 24 2298,17-10 876,-16 19-509,0 2 100,2 0-597,1 3 710,-1 2-240,1 4-373,-3 12-1544,4-7 539,-4 18-1692,1-17 1436,4 25-1806,-6-19 367,9 18-596,-3-11 581,0-2 1781,14-1-484,-14-9 2077,8-1-1207,-4-3 1751,-7-11-740,9 0 1057,-12-2-1230,3-6-186,-5-1-1150,-1 0-351,-4-12-732,-3 18-290,0-6 19,-10 11-468,-1 0 1052,-13 3 808,8 3 520,-3 1 854,5 14 470,-11 16-122,9 12-714,-6 13-203,13 8-660,6-19-1079,2 2 170,1-22-654,19 10-404,-1-10 360,20 4 1165,-3-16 645,-5-6 675,0-3 246,-8-1-253,8-15 0,0-3 865,0 4-852,-1-6 1,-1-1 430,2-7-824,-11 9-286,19-26-624,-24 23-231,9-26-773,-17 27-291,0-10-105,-5 0-33,-1 12 126,-11-17-391,-1 21 597,-1-2 249,-14 8 1219,15 5 435,-13 9 1149,11 6 138,6 1-502,1 8-46,4-18 536,1 20-1412,1-12-1013,1 8-272,8-4-1521,2 1 399,12-4 1536,-4 2 384,4-4-595,-2 0 1460,0 1 43,22 9 91,-16-6 743,22 11-360,-25-8-1201,1 5-27,-9-5-926,-8-1-534,-5-4 91,-2 4 80,0-3-963,-13 8 1655,-3-9-585,-8 2 900,-14-5 762,16-4 0,-11-1 1,15-3-1</inkml:trace>
  <inkml:trace contextRef="#ctx0" brushRef="#br0" timeOffset="4989">5934 2330 28137,'20'56'-6533,"-2"6"4090,-1-17 1225,-5 1 712,-3-9 208,-2-9 125,2 19 108,-4-20-1894,3 24 2345,-5-25-54,0 10 178,-1-16-57,-1-8-275,0 3-312,0-12-180,0 2 207,0-15 545,0 7-10,0-16-196,3-3 300,-1 1-273,10-20 371,-6 24 776,6-9-305,-4 14-136,12-3 301,-6 5 525,8-1 77,-4 9-301,0 1-464,-1 1-194,3 12-1133,-7 2-828,0 14-1139,-4-7 155,-5 3-459,-2 17 642,-1-17 31,-20 31 821,14-35 856,-39 18 1729,22-23 531,-23 3 657,19-12-1109,2-4-50,0-2-1057,9-10-1163,-7-1 27,15-1-2633,0-3-2067,5 6 845,11-13 2407,1 3 860,2-1 1108,4 7 0,-14 4 0,6 0 0</inkml:trace>
  <inkml:trace contextRef="#ctx0" brushRef="#br0" timeOffset="5233">6433 2670 25168,'12'22'-6851,"-1"7"5278,2-6 700,-6 1 393,10 13-114,-10-19 47,8 17 146,-9-19-2068,7 12 1868,-5-16 537,-1 1-1577,-2-5-3232,-2-4 3993,-3-14 915,-7-4 0,-3-8 0,-8 0 0</inkml:trace>
  <inkml:trace contextRef="#ctx0" brushRef="#br0" timeOffset="5387">6445 2588 23909,'0'-18'-5036,"0"-8"3267,7 10 2708,-6-8-1563,6 10 1127,-1 2-384,-4 4-1282,8-4 267,-6 6 39,3-5 759,-3 9 1138,2 0-991,0 11 0,0-7 1,0 7-1</inkml:trace>
  <inkml:trace contextRef="#ctx0" brushRef="#br0" timeOffset="6200">6697 2672 22560,'12'21'-6540,"0"-4"5939,-6-8-48,5 7 391,-4-6 688,8 17-754,-8-15 217,5 20-1815,-8-17 2193,1 14-314,-3-8 221,0-1 15,-2-5-1187,0-7 903,-6-16 60,5-4 221,-5-9-467,3-1 178,2 3-211,-3-2 54,4-22 293,0 16-37,9-21 661,-6 23-257,14 1 1520,-9 4-727,9 12 1110,-5-1-58,-1 7-172,-3 1-246,15 13-1564,-10 2-379,16 14-1028,-18-7-178,14 13-1077,-14-16 74,12 13 140,-7-16 486,0 0 1271,1-4 786,4-4 502,12-1 894,4-2 62,-1-1 321,4-13 271,-6-8-275,-3-6-389,-5-8-720,-18 11-1233,2-15-504,-7 16-335,2-12-71,-5 1-922,-9 12-586,6-17 724,-16 22 911,7-6-143,-11 14 1680,6 0 10,-1 6 852,5 10 506,-5 6 564,0 15-1378,3-3-401,2 16 401,9-6-1978,1 2 155,2-5-843,1-12-264,0-3 237,10 2-172,2-5 474,13 0 1194,-6-9 713,0-4 418,-7-4 527,-1 0 32,5-12 261,-4 9 901,14-24-1018,-14 23 27,8-19-1179,-9 21 34,0-9-700,5 9 211,-4-2 344,4 4-944,-5 0 620,8 9-1690,-5-6 1320,3 15-1894,-4-10 830,-7 8-1542,2-9-1567,-3 1-326,-2-5 1685,1 1 2103,-3-10-190,0 4 1205,1-15 0,-1 15 1,0-6-1</inkml:trace>
  <inkml:trace contextRef="#ctx0" brushRef="#br0" timeOffset="6427">7611 2560 26697,'15'16'-2957,"3"19"-194,-8-13 1641,6 22 321,-5-15 430,1 0 123,11 16 314,-12-22-1905,11 15 1594,-15-30 138,-1-1 488,-1 1-135,0-4-5608,-1 1 5029,-2-14 1297,-11-4-558,7-9 1,-23-8 0,7 1 0</inkml:trace>
  <inkml:trace contextRef="#ctx0" brushRef="#br0" timeOffset="6566">7511 2465 25078,'-6'-26'-7677,"1"3"5158,5 4 1581,7 8-386,-6 1-99,11 8 1569,-7 0 0,6 10 0,0 4 0</inkml:trace>
  <inkml:trace contextRef="#ctx0" brushRef="#br0" timeOffset="7218">7695 2533 22560,'36'31'-3131,"-11"-9"1793,4 3 970,-13-10 670,0-1-648,13 17-53,-11-9 223,9 11-1409,-6 4 1050,-9-14-32,6 19-213,-13-18 292,0 6 192,-3-12 51,-1 0-264,-8-13 2350,-1 2 23,-1-20-1877,3-1-637,6-8 430,0-15 285,8 1 425,0-14-185,15 8-1273,0 6 375,1 14 2564,-2 5 556,-5 6-551,0 1 461,14-4-379,-11 6 532,15 0-886,-19 6-707,9 2-798,-11 11-1454,3-9 751,-6 9-910,0-2-536,9-7 1317,-4 12-1251,7-12 1622,-6 4-381,-4-6 1747,-2 0-980,-2-9 1134,-3-3-833,2 1-1259,-5-11 749,-1-1-1435,-1-4 555,-9 1-1221,-4 9 904,-41 26 1719,27-2 389,-4 14 1,4 6-324,17 2-128,-2 7 1,4 4-197,9-5 0,6 1-278,3 3 0,4 0 87,1-4 1,3-5-108,32 3-570,-17-25 0,-1-5-304,5-7 584,1-2 1,-2-5 1013,-13-10-1298,19-12-1088,-27 5 2127,-3-1 0,-8 4 0,-3 7 0</inkml:trace>
  <inkml:trace contextRef="#ctx0" brushRef="#br0" timeOffset="7552">8640 2407 26877,'-20'17'1891,"1"2"-2164,11 0-934,-1 15-156,4-15 579,2 11-31,21-10-204,-14-6-1082,32 8 1006,12-4 1106,-13-6 719,24 10 119,-46-12 490,4 11-1788,-23 13-856,-21 7 2020,3-4-1274,-12-7-3300,4-14 4188,11-6 0,-15 6 0,14-8 1</inkml:trace>
  <inkml:trace contextRef="#ctx0" brushRef="#br0" timeOffset="10003">9565 2639 23639,'19'-7'3647,"-4"6"-1450,-11-11-4387,20-21 1667,-23 19-1284,19-18 1565,-26 29-39,0 2-264,0 0-475,-14 0 735,5 10 1614,-3-6-720,5 12 760,3-13-449,-7 24-758,6-17 560,-11 27-917,14-23-295,-3 8-539,7-10-104,0-1 560,2 3-1029,0 0 688,2-1-671,9-3 598,3-5 868,9-1 504,7 1 301,-4 1-191,0 0 566,0 3 3,-9-1 42,12 10-353,-15-6-1209,6 6-196,-13-5-975,-1 4 291,-3-2 395,0 4 24,-12 4 1229,0-8 482,-21 17 496,3-17 718,-4 4 438,10-11-202,7-4-554,6-2-2133,-2-1 622,1 0-3270,2 0 2119,4-8-2596,14 6 2787,-7-11 610,15 11 1,-4-18 0,9 2 0</inkml:trace>
  <inkml:trace contextRef="#ctx0" brushRef="#br0" timeOffset="10905">9827 2795 24898,'9'22'-5876,"7"23"2920,-10-34 2284,14 31 234,-8-29 866,9 6 93,-7-11 416,4-2 1095,28-28-2026,-16-20 0,-19-1-1388,-59 26 1,0-1 1277,65-32 1,24-13 0,-21 27 2020,-43 43-1432,71-17 1,27 7-747,-18 34 0,-16 16-250,-35-1 0,-11 0-478,4 11-990,-6-102 1889,15 0 90,2-14 0,3-2-45,1 30 0,2 3 1844,16-20-270,-8 60-1259,-1 33-360,-6-7 0,3-1-1799,4-9 0,3-5-225,8-3 1,1-7 2113,19-9 0,-10-4 0,-21 0 0</inkml:trace>
  <inkml:trace contextRef="#ctx0" brushRef="#br0" timeOffset="11393">10599 2311 9512,'-8'50'3283,"7"-17"0,1 2-2740,-4 17 1,1 0 1137,2-15 1,2-1-1867,0 20 1,14-4 123,32-27 0,3-6 0,-21 21 0,11-34 1,1-1-1</inkml:trace>
  <inkml:trace contextRef="#ctx0" brushRef="#br0" timeOffset="11617">10444 2631 13649,'56'-16'-90,"0"-1"0,-17 9 0,0 1-3058,27-8 0,-3 2 2518,-14 9-785,-15 11 0,-27 1 0,2 1 0</inkml:trace>
  <inkml:trace contextRef="#ctx0" brushRef="#br0" timeOffset="12237">11547 2369 9512,'32'0'2968,"-8"0"-2249,-8 0-449,-4 0 90,0 0-180,-1-8 180,-2 6-180,-2-13-180,-2-4 0,-1-2 0,-2-4 0,-10 1 0,6 11 0,-6-4 0,-11 2 0,9 6 0,-23-5 0,18 10 0,-19 0 0,17 4 90,-9 11 90,10 5 89,6 6 181,-7 25 270,10-18-630,1 8 0,2 1-60,1-1 150,1 22 180,2-27-270,9 13 0,1-12-90,13 11 0,3-1 0,-1-10 0,-1 0 0,-1-3 0,-9-16-90,5 2-360,-1-1 0,4 1-179,-8-5 238,-3-4-1857,-6-2-4409,-2-1 6298,-12-2 359,-2-8 0,-9 4 0,3-6 0</inkml:trace>
  <inkml:trace contextRef="#ctx0" brushRef="#br0" timeOffset="12499">11226 2634 14099,'43'-6'2069,"-8"3"-1799,-10-2 269,-3 1-269,12-5-90,-6 1 0,22-6-90,-20 3-1876,21-5 0,0-1 1516,-14 5-45,5-2 1,-4 3-496,-27 10-1169,-1-1-90,2 2 720,-5 0-2339,2 0 3148,-7 0 1388,1 0 0,-2 0 0,0 0 0</inkml:trace>
  <inkml:trace contextRef="#ctx0" brushRef="#br0" timeOffset="13307">11954 2660 13199,'18'-24'720,"-5"-11"-360,-11 11-270,-11-7 0,7 13 0,-16 7-90,16 6 90,-16 1-180,1 1 90,0 1 90,-11 10 90,14 7-91,-8 16 1,11-3 0,-3 5 0,6-7-90,1 2 180,2 0-180,1 8 0,2 1 0,1-3 0,1-1 0,9-17-90,-7-1-449,15-7-631,-7-6 900,15-12-269,-11 7 89,13-27 360,-16 26-90,13-32 180,-12 26 90,3-8 90,-1 10 270,-4 7 89,0-1-269,8 22-270,-3 2 0,2 2 0,-4-2 0,1-16-90,-6 4-180,6-6-269,-7-1 89,3-3 0,-2 0-989,5-9 630,-5 7-721,10-27 1351,-9 17 179,7-17 89,-9 14 451,2 0 540,7-19 359,-8 16 0,8-19-899,-14 27 989,2-3-810,-4 9-89,-9 1 180,0 10 629,-9 4-900,-4 20-179,4 0-270,-3 11 0,10-14-90,3-2 0,5-11 90,2 1-90,0 7 90,12-5-90,3 5 0,6-13 0,0-4 0,-2-3 0,1-2 0,14 0-180,2-1-450,23-9 181,-19 0-181,5-2-90,-23-3-989,-1 13 810,5-12 89,-9 6-2248,3-1 1889,-7-2 89,-6 7 91,2-4 989,-8-5 0,-10-1 0,-2-9 0</inkml:trace>
  <inkml:trace contextRef="#ctx0" brushRef="#br0" timeOffset="13639">12355 2282 15268,'18'16'1709,"-4"-7"-899,-6 15-270,-3-12 719,6 38-989,-5-21 89,7 35-269,-5-29 0,2 7 0,0 1-673,1 3 583,-2-10 0,1 0 0,6 18-57,2-3-528,4-7 0,1-1-224,6 3-271,8 7-1798,-20-42-270,-8-7-1,5-1 2330,-7-3 99,2-12 725,-6 9 1,0-33-1,-1 5 1</inkml:trace>
  <inkml:trace contextRef="#ctx0" brushRef="#br0" timeOffset="14768">12234 2648 13110,'21'0'2248,"-1"11"-1348,-7 1-451,-3 1 721,5 20-900,-8-20 539,4 19-629,-1-4 0,-3-10-90,4 10 180,-7-14-90,3 7-180,-1 0 0,3 7 0,0 2 0,-3-7-90,0 1 0,-4-13-180,0-2-1079,-2-6-8482,0-1 9298,-8-11 0,6-2 0,-6-9 0</inkml:trace>
  <inkml:trace contextRef="#ctx0" brushRef="#br0" timeOffset="14982">12171 2530 11400,'0'-20'540,"0"2"180,0 8 359,0-8-809,0-9-270,0-2 0,8 2-270,-6 9-629,5 8 269,1-1-90,-2 4-2338,3 0 2159,6 5 89,-10 1 360,9 1 450,-6 0 0,0 13 0,0 2 0</inkml:trace>
  <inkml:trace contextRef="#ctx0" brushRef="#br0" timeOffset="15633">12665 2865 7173,'16'0'1079,"-2"0"-629,-10 0 90,-1 0 629,0 0-359,4 0-631,-1 0 1,3 0 0,-4 0 270,0 0-180,9 0 0,-5 0-180,17 0 0,-14 0 90,13-10-180,-9-2 0,11-22 0,-12 14 89,2-17-89,-14 24 0,-2-7 0,-1 10 0,0 1 0,-8 0 90,6-1-180,-24 0 180,13 4 0,-11 2 180,8 16 270,7-8-360,-5 27 90,6-19-1,-1 18 451,4-11-540,-1 17 180,3-14-180,-1 23 0,4-24-90,-1 6 269,1-13 91,8-2-180,3-4-180,7 1-90,-2-3 0,13-1 90,-4-4-90,5 0-90,-5-1 90,-8 0-450,8 0-899,1-7 449,5 5-179,-8-5-1440,-1 2-449,-12 4 1619,6-3 539,-9 2 361,3-1 449,-4 0 0,0-1 0,-1 0 0</inkml:trace>
  <inkml:trace contextRef="#ctx0" brushRef="#br0" timeOffset="16187">13530 2820 13020,'15'-32'539,"0"-3"-539,-11 9 90,0 2-90,-2 0 180,-1 8 0,-1-4 90,0 2-90,0-1 90,-17 2 89,3 11-179,-24 11 90,16-2 270,-10 33 359,16-19-719,3 13 0,1 5-347,-1 12 347,-1 11-90,10-16 0,3-16-90,1-3 0,9 12 90,-7-15-90,18 11 90,-18-21-90,16-1 0,-8-6 0,4-1 0,-2-1 257,-2-1-257,-1 0 0,14-10 0,7-7 0,-3 3-90,0-4 90,-9 11 0,-4-1 90,12-2-90,-11 6 0,4 0-90,1 0 90,-5 2 0,5-1 0,-7 1-90,-1 0-180,5-1-809,-4 0 359,1 1-1619,-2-2 1530,-5 2-271,-3 0-269,-1-1 0,-3 2-900,0-1 2249,0-3 0,0-1 0,0-2 0</inkml:trace>
  <inkml:trace contextRef="#ctx0" brushRef="#br0" timeOffset="16416">13215 2239 11940,'24'21'180,"0"-2"-90,5 7-270,15 11-630,-9-10 1,0 0-3059,14 13 2530,-15-14 0,-4-3 1338,-14-10 0,8 7 0,-14-10 0</inkml:trace>
  <inkml:trace contextRef="#ctx0" brushRef="#br0" timeOffset="17583">14212 2661 13649,'-5'17'2429,"8"-1"-2339,-1-12 0,12 0 359,-12 1-359,36 15 0,-23-8 0,25 13 90,-24-11 270,-1 0-90,8 11-90,1 4-180,4 11 359,-4 0-179,-7 0 180,-8-10-270,-4 10-90,-4-9 0,0 3 90,-10-11-90,7-13-90,-12-5 0,9-14 0,-2-3-90,3-13 90,4 4 0,0-11 0,8 11-90,-6-7-90,13 6 0,-4-20 45,8 11 0,2 0-405,1-16-450,2 9 1,-1 5 0,-11 14-2249,12-19 1979,-18 28-1530,5-4 1440,-7 10 1349,2 1 0,0 0 0,2 3 0</inkml:trace>
  <inkml:trace contextRef="#ctx0" brushRef="#br0" timeOffset="18023">14742 2846 7623,'0'26'1079,"0"4"-539,0-12 989,0 9-900,8-12 91,-6 2-360,21-4-270,-19-6 270,25-1-180,-15-5-1,7-12-179,4-1 0,-12-13 0,5 5 0,-10 0 0,3-17 0,-6 16 0,1-22 0,-5 24 0,-10-3 0,0 8-90,-1 3 90,-5 6 90,3 1-90,-11 2 270,0 11-90,4 5 0,1 7 360,6 1-360,-6 17 89,7 7-179,-2-1 90,9-6-90,4-21 180,0-1-270,10 4 90,1-6 90,2 3-180,22-3 0,-22-6 0,23 1 0,-19-7 0,21-1-360,5-1 0,0-1-179,-6-9-1440,-19 7 1169,10-12-1618,-6 8 89,3-9 1260,-4-6 1079,-12 4 0,3-5 0,-8 8 0</inkml:trace>
  <inkml:trace contextRef="#ctx0" brushRef="#br0" timeOffset="18399">15153 2896 10861,'27'23'2338,"-7"-7"-2248,7-12-90,-7-20 0,2 12 0,-5-23 0,-7 12 0,1-11 0,7-21 0,-10 20 0,4-19-90,-11 35 90,0-4 1350,-1 11-1080,0 36 89,0-13-89,-1 16 0,2 3 630,8-7-766,-5 13 1,2 1-45,11-9-90,-10 2 0,0 0 0,4-3-180,0 8-1079,-3-15 540,1 1-181,-5-19-989,1 4-3958,-5-12 5847,1-12 0,-1-3 0,0-11 0</inkml:trace>
  <inkml:trace contextRef="#ctx0" brushRef="#br0" timeOffset="18732">15230 2713 10321,'0'-17'1979,"7"2"-1439,-5 9 89,12 0-449,-4-2-180,5 3 90,9-2-90,-7 4 0,6 1 270,5 2 450,9 8-46,-6 11 1,-1 3-225,12 11 44,-17-3 1,-5-1-135,-11-1 0,-4 0 89,-5-8-269,0 8-180,-21 14-180,-8-3-179,-10 1-721,-1-20-1708,18-11-1,-9-5 1620,8-4-2519,-2-11 3058,10 1 630,10-15 0,3 9 0,2-3 0</inkml:trace>
  <inkml:trace contextRef="#ctx0" brushRef="#br0" timeOffset="19541">15494 2724 10141,'24'-4'3148,"0"2"-2518,-7 1 449,1 1-539,7 20-360,-9-9 270,14 26 89,-17-17-359,9 17 360,-11-14-270,10 37-180,-15-32 0,4 21 90,-10-30 179,0 4-89,-9 0-719,0-3 269,-7-17-90,8-12-360,0-4 1,7-27 269,-2 24-810,11-35 901,4 20-1,-1-1 0,10 3 0,-11 9 90,10 0 90,6-13 90,-9 11-90,14-12 90,-19 21-90,5-1 0,-1 8 90,-5 3 0,2 1-90,-7 2 0,-2 8-449,0-6 269,1 14-540,1-8 451,-3 1 89,1-3-90,-2 0 180,1-1 270,1 9 0,1-3 540,0 5 269,-1-5-539,0 4 0,0-5-1,1 2 1,-2-2 630,4 3-720,1 1 269,3 4-359,-1-6 270,-1 0 0,2-3-181,5 1-179,2-1 90,-2-2 0,-1-4-180,-6-3 90,7-8-90,-7 6 0,4-15-90,-7 15 0,0-17-359,1-17 179,-3 10-180,0-21 180,-4 33 180,-18-16 90,14 16 0,-25-7 450,15 13 180,-16 4-271,6 13 1,1 10 0,9 7 180,5 4-361,-1 8 91,2-7 90,0 12-270,6 8 90,1-20-180,10 30 90,1-42 0,1 9-90,9-18 0,-10-3 0,28 0 0,-15-4 0,14-1-1619,-15-2 809,35-25-1118,-28 18 579,24-28-3034,-25 20 2944,-11-2-1170,15-8 2609,-16 12 0,3-5 0,-6 5 0</inkml:trace>
  <inkml:trace contextRef="#ctx0" brushRef="#br0" timeOffset="20133">16025 2717 19046,'24'-61'-3238,"-9"23"2473,3 4 1,1 1-6606,0 2 5482,6-9 89,-6 11 599,0 2 1200,9-9 0,0 5 0,9-9 0</inkml:trace>
  <inkml:trace contextRef="#ctx0" brushRef="#br0" timeOffset="20733">16518 2759 10771,'2'-21'1349,"-1"5"-1259,-1 11 180,0 1 90,-8 4 89,-1-1-269,-12 13 180,5-9-180,-14 32 180,3-5-360,3 3 0,3-1 0,16-23 0,0-2 0,3 2 0,10-6 0,2 4 0,15-2 0,5-2 0,-4 2 0,8 2 90,-13 2 0,-2-1 449,-3 3 271,-5 1-450,-5 4 629,0 11-809,-13-8-90,5 4 0,-16-10-90,15-2 0,-17 4-90,7-5-180,-6 1-1349,1-5 810,-1-2-1,8-2-2608,-5 0 719,11-2 990,2-10 1709,11-2 0,5-19 0,9-2 0</inkml:trace>
  <inkml:trace contextRef="#ctx0" brushRef="#br0" timeOffset="21639">16647 2904 10411,'20'21'2249,"-2"-7"-1620,-1-2-539,5-8 0,7 4-90,-5-6 180,6-2-180,-15-10 0,13-1 0,-16-2 0,11-24 0,-13 22-90,4-29 0,-11 27 0,-2-15 0,-1 17 180,-10-9 0,-12 15 270,-8 2-180,2 15 809,2 7-809,8 26 90,1-4 0,4 3-90,7 4-180,5-22 90,13 14-90,3-17-90,14 1-90,-4-7-90,1-5-1169,16-4 1079,-15-3-269,26 0 359,-29-1-450,22-9 450,-24-1-629,19-6-271,-24 8 721,11-3-631,-13 5 721,8-7-271,-14 3 360,2 0 90,-10 3-90,-1 1 180,-8-4 0,5 1-89,-13-8 179,3 6-3033,-15-15 3303,8 13-180,-4-8 180,13 13 270,2 0-91,2 2 2790,1 3-2880,3 9 4293,9 4-4383,3 9 721,0 2-450,10 10 179,-12 4-449,8-2 360,-9 1-181,-3-17-179,-2 8-180,-1-6-90,0-3-360,0-5-539,0-18 629,0-5-360,0-13 271,0-8 359,8 9-90,-6-5 90,20 2 0,-9 6 0,13-6 359,4 8-89,-11 11 540,11 1-450,-18 7 629,12 24-719,-11-10 0,6 20-90,-10-13 90,1 1-181,3 9-89,5 0 0,3 5-89,2-5-451,-6-11 180,7 1-270,-11-13-89,4 3-1980,-2-9 1710,-6 0-270,4-2-3509,-7 0 4768,10-37 0,-6 7 0,8-34 0</inkml:trace>
  <inkml:trace contextRef="#ctx0" brushRef="#br0" timeOffset="21966">17616 2642 11850,'-7'-17'1799,"1"4"1889,6 10-2698,6 29-181,-4 0-629,4 7 0,2 3 90,-2 18-595,1-14 1,1-1 324,1 6 0,2 5-289,-3-27 289,0-2-81,7 5-9,-3-8 0,4 4-179,-4-10 708,1-3-2238,9 0 900,-8-5 219,6 0-489,-11-4-991,-1 0-358,0-9 449,-4-1 1439,0-11-179,-4-5 809,-10 7 0,8-4 0,-9 10 0</inkml:trace>
  <inkml:trace contextRef="#ctx0" brushRef="#br0" timeOffset="22185">17441 2772 14549,'26'-3'539,"-2"0"-269,-7 3 0,20 0-90,-12 0-90,24 0-90,-28 0-270,23 0-180,-24 0-179,10 0-2789,-8 0 2158,-7 0-1078,3 0 1438,-7 0 900,-5 0 0,0-6 0,-2-2 0</inkml:trace>
  <inkml:trace contextRef="#ctx0" brushRef="#br0" timeOffset="22666">17851 2907 9781,'1'18'1709,"-1"-3"-1079,0-9 539,0 0-539,0 2-450,9 0 0,0 0-90,10-1 90,-4-4 0,1 1-1,-4-2 271,0-2-360,8 1 0,-5-1 0,12 0-90,-12-11 0,6 8 0,-2-18 0,-5 7 0,4-5-180,-3-8-180,-7 9 180,3-17 180,-8 11-89,-10-10 89,4 15 89,-16 4 1,17 8 90,-26 0-90,17 3 270,-21 1-90,17 3 719,-12 25-719,15-12 0,-7 22 450,12-17-181,-4 19-494,6-2 0,3 2-45,4 10 45,1-10 0,4-4-45,17-15-90,-2-1-180,1-5-179,-4-6-1170,0-3 989,18-1-719,-13-2-630,17-10 180,-16-8-1169,-2-7 2338,-2-9-90,-12 8 451,-2 1 269,-5 5 0,-2 2 0,0-2 0</inkml:trace>
  <inkml:trace contextRef="#ctx0" brushRef="#br0" timeOffset="23113">18193 2801 7623,'0'-18'3688,"0"4"-630,0 9-2878,17 3 90,-8 10 179,15-6 361,-4 13-450,9 4-91,2 3-89,-3 4 720,-5 2-450,-4 5-271,1 10-89,-6-6 360,-6 8-360,-7-26 90,-1 14 0,-9-19-540,-8 10-180,-5-16 1,1-14 179,10-15 360,15-24-90,6 5 90,0 5 0,9 6 360,-11 10-90,25-17 269,-16 15-3301,26-20 3032,-24 27 0,10-5-90,-14 12 89,-1 1-179,5 0 0,-2 3-90,-1 0 3212,-2 2-3212,-9 1 0,-8 0 0,-6 0 0</inkml:trace>
  <inkml:trace contextRef="#ctx0" brushRef="#br0" timeOffset="24750">19351 2863 15448,'15'10'1349,"-4"-1"-1259,-6-17-90,-2 6 90,1-12 0,-2 5-90,-2-4 90,1 0-90,-1 4 90,-9 1-90,-1 2-90,-8 3 90,-6 0 0,9 2 0,-6 9-90,10-5 90,-10 24 0,6-16 0,-14 24 0,5-3 0,0 5 0,0 5 0,10-13 0,6-3 0,4 22 270,12-27-270,20 21 90,-3-38 0,12 1-90,-10-15 0,4-2 90,20-28-90,-16 15 0,5-14 0,-21 20 0,19-34 0,-8-1-90,-10 19 0,-2-2-135,-5 6 0,-3-1-134,3-28 224,-8 22 0,-1 1-45,2-17 180,-3 13 0,-3 3 0,-9 11 0,7-23 90,-14 31 90,9-10-180,-7 17 0,8-2-90,-3 10 180,2 2 0,-1 0 0,0 11 89,2-6 91,3 14 450,0-15-270,-2 45-1,3-27-269,0 15 0,0 3 0,2-8 90,0 31 90,0-29-270,2 3 0,3 1 0,5 3-1,-1 20 1,15-2-90,-15-22 90,3-3 0,3 0-90,16 15 0,-9-12 0,9 3 0,-10-23 0,-3-4 90,19 4-360,-10-10-89,4 1-811,-9-5 181,-2-1-180,-6-11-91,2 8-179,-6-15 0,-3 16-3059,0-13 3329,2 0 1169,-4-2 0,6-9 0,-4 6 0</inkml:trace>
  <inkml:trace contextRef="#ctx0" brushRef="#br0" timeOffset="26016">20036 2875 10861,'18'0'2518,"-2"0"-1708,-7 0-630,-3 0-90,4 0 180,-5 0-180,2-9 449,-2 7-449,3-25 90,-5 18-180,0-24 0,-2 21 90,-1-6 90,-8 10-90,-3-4 0,1 4-90,-16-3 0,10 8 90,-18 10 180,0 13-90,10 3 89,-7 16 271,7 15-540,15-21 0,0 1 90,-5 21 0,10-1-90,4-38 90,10 2-90,6-5 0,3-9 0,3 0 0,-7-3 0,0-1-180,2 0-90,11-16 90,-10 12-359,13-19 449,-13 13 90,4-7 0,-6 2 0,0 3 0,-4 5 90,-1 3 0,6 4-1,-9 0 91,6 0 0,-4 8-270,1-6 180,1 14-90,-2-15 0,-3 11 0,-1-11-270,-2 3-809,1-4-810,-2 0 1170,0 0-1,-1 0-809,1-8 0,-1 5 179,1-12 721,-1-1 359,1-11 270,-2 2 450,0-10-91,-1 10 541,0-3-360,-6 7 989,5 6-900,-5 5-179,6-1-270,0 4 90,0 2 1799,6 2-1799,7 12 449,3 2 181,-1 14-451,-4 2 271,-5 5-360,0-5-90,-3 0 269,0-9-449,0 25-90,-1-23 90,0 15-360,-2-27-1079,1-4 360,-1-20 269,1 0 90,-1-14-1528,0 11 1978,6-29-90,1 16 270,0-18 0,3 27 0,-4 3 90,2 7 90,1-3 90,-3 8 809,1 4-90,8 9-359,-1 7-270,9 23-180,-1 15-180,-5-11-90,7 18 0,-15-39-720,6 9 451,1-10-181,-7-7-1259,9 5 1079,-7-12-2338,-1 0 2428,5-13-179,-7-1 539,6-13 90,-7 5 90,1-2 90,-1 5 180,-1-1 0,4-20 719,-4 14 631,5-32-721,-7 34-179,1-12-91,-3 20 181,0 1-450,-1 0 270,0 2-450,-6 15 0,3 4-90,-9 14 89,10 0 1,-4 5-90,5-8 0,0 7 0,0-14 0,11 9 90,2-9-90,6 4 90,0-6 180,8 7-90,-10-8 540,9 6-630,-12-5 0,-6-3-180,1 3-810,-7-3 181,-2 1-271,-12-1-449,10 2-2789,-19 0 4228,8-3 0,-15 0 0,-2-3 0</inkml:trace>
  <inkml:trace contextRef="#ctx0" brushRef="#br0" timeOffset="26603">21396 2466 12930,'-14'3'2968,"-1"3"-2428,12 17-1,-2-5 361,2 4-450,0 4-1,1-3-179,-1 8 90,2-6 270,0 2-540,0 32-1,1-20-89,3 7 0,3 0 0,3-5 90,3 19-90,4-31 0,-3 7-179,10-2 89,0 4-720,-4-14 360,4-2-269,-11-14-1440,7 1 720,-11-8-1440,2 0 1260,-2-14 180,-2 9 180,0-22 1259,1 7 0,-2-16 0,3-3 0</inkml:trace>
  <inkml:trace contextRef="#ctx0" brushRef="#br0" timeOffset="27033">21630 2852 10411,'21'24'2519,"-7"-7"-2429,-2-8-90,0-8 90,-3 3-90,8-4 0,-9 0 0,6-10 0,-4 0-90,0-11 90,-3-4-90,-4 7 0,-2-7 90,-1 10 0,-11 0 90,0 4 0,-2 5 359,-16 4-179,18 1 899,-23 11-809,11 16 0,3-3 450,1 10-361,9-10-89,3-4 0,0 4-90,4-7 180,3 0-181,-1 5 91,19 10-360,-13-9 90,24 4-90,-19-17 0,10-1 90,-3-1-90,18 1-180,-12-4-719,21 1-990,-24-5-720,17 0 1080,-19 0-270,7-9-1349,-14 6 2248,1-13 900,-4 14 0,1-12 0,-5 7 0</inkml:trace>
  <inkml:trace contextRef="#ctx0" brushRef="#br0" timeOffset="28032">22121 2764 13199,'11'-27'1080,"0"7"-630,5 6-271,-4 8 91,2 2 270,-4 3 180,8 1-91,9 26 900,7 7-1439,-16-3 0,-2 1 540,5 10-450,-5 15-90,-13-33 270,1 17-360,-4-17 90,0 2-1,-9-7-898,7-1 269,-7-22 1,9-1 269,0-21-540,0-4 360,0 5 181,8-3-181,-6 10 270,14-10 90,5-8 90,4 1-3392,12-2 3392,-16 21 0,1 4 180,-10 11 270,-2 1-91,4 10 91,-3-7-90,1 19 3482,-4-11-3213,-1 13-179,2 6 90,0 21-450,-3-8 0,0 14-90,-5-33 0,0-2 90,-1-12-180,0-1-1170,0-4 361,0-19 359,0-1-1079,7-30 1169,-5 19-269,12-17 179,-12 22 270,15-15 180,-7 9 3149,15-11-3059,2 74 0,2 15-180,0-28 45,-1 35 0,-7 1-1574,-15-39 1079,-2-4-89,-2-8-2160,-1 1 1710,1-4 179,-1-1-449,2-1 1439,-2-1 0,4-1 0,0 0 0</inkml:trace>
  <inkml:trace contextRef="#ctx0" brushRef="#br0" timeOffset="28599">22915 2929 16078,'25'21'899,"-1"-6"-899,-3-13 0,-6-2 0,4-10-90,-9 1-359,3-3 269,9-27-360,-12 26 270,11-35 0,-18 34 180,0-14 0,-3 16 0,-9-9 90,0 13 0,-11-3 90,11 7 0,-30 8 540,29-3-360,-29 26-90,31-17 539,-7 23-179,7-11 899,0 7-1169,2 16 360,15-2-540,-7-2 90,26-5-90,-16-23-1,32 13-89,-21-15 0,14 5 0,-8-7 0,1-4 0,7 0-89,-10-4-451,-5-1-809,-4 0-3958,-3-10 4137,8-10-1798,-13-2 539,1-4 2429,-11 9 0,0 1 0,0 0 0</inkml:trace>
  <inkml:trace contextRef="#ctx0" brushRef="#br0" timeOffset="29269">22920 2708 15808,'27'-47'-2698,"1"3"1978,-12 26-2338,0 0 1978,9-8-1078,-12 15 2158,13-10 0,-16 16 0,3-1 0</inkml:trace>
  <inkml:trace contextRef="#ctx0" brushRef="#br0" timeOffset="30752">23080 2860 12750,'-8'-28'1259,"2"5"-1079,6 13 0,0 3 90,0 1 539,15-7-539,-11 4 90,21-4-90,-18 6 179,8 0-179,3 1 270,3 2-270,-2 1 539,3 15-539,-5 4 0,-3 8 0,-1-1-90,-6-3 90,0 0-1,2 23-89,-5-14 0,2 27 0,-6-29-90,-9 15 0,7-18-90,-16 3 0,16-10 0,-6-3 90,3-1-90,3-4-540,-3-1 270,5-17 91,0-6-1,0-8-270,0-1 180,0-8-180,9-5 270,-7-2-89,15-8 89,2 11 180,-3 6 0,2 2 0,9-5 0,10-8 0,-26 33 0,10-2 359,-12 9 361,7 13-540,-4 22 180,0 5-180,-3 6 90,-7 5-181,-1-25-89,-1 14 90,0-21-90,0-1 90,0 4-359,0-10-1,0-7-360,6-13-90,2-18 271,7 1-631,4-7 541,-5 10-271,9-14 720,-13 20 90,6-11-90,-8 16 900,9-1-540,-6 7 179,7 12-359,-10 9 0,-1 1-90,-1 16 0,0-15 0,5 20 0,-5-18 0,6 7 90,-7-16 360,10 14-90,-6-10-1,3 5 1,-4-6-90,-3-4 450,1 6-630,2 2 0,2 4 0,0-5 0,-2-2-1,3-4-89,9-2 0,-5-1-89,18-4-271,-11-25 180,10-3 0,-10-9 0,-4 5-360,-10 12 270,2-9 91,-3 6-271,0-15 180,-5 15 270,-12-21 180,7 21 0,-21-9 90,12 16 179,-10 3-269,-5 2 180,-2 4-180,0 1 0,3 12-180,2 3-90,-12 17-90,13-7-270,-5-3-1978,22-5 269,0-3-90,2-1-3328,0 1 5218,13-9 359,3-11 0,0 7 0,-4-8 0</inkml:trace>
  <inkml:trace contextRef="#ctx0" brushRef="#br0" timeOffset="31006">23921 2837 11490,'27'-2'2879,"0"0"-1350,-13 2-899,3 9-1,-4 2-89,-2 0 1169,-3 8-1529,8 18 0,-7-10-90,6 17 0,-13-28 0,1 0 0,-2 1-90,2 12 0,-1-10-270,3 12-810,-2-16-8094,-1-2 7824,-1-16-898,-9-18 2248,6-1 0,-14-17 0,6 9 0</inkml:trace>
  <inkml:trace contextRef="#ctx0" brushRef="#br0" timeOffset="31182">23909 2594 12840,'10'-20'1709,"6"4"-1889,-7 5-180,9 5-270,-6-2-179,1 5-3059,2 0 2339,-3 2 809,5-1 181,-3 11 539,-2-7 0,-4 16 0,0-7 0</inkml:trace>
  <inkml:trace contextRef="#ctx0" brushRef="#br0" timeOffset="31802">24111 2655 8882,'12'22'3148,"7"8"-1259,-11-15-1169,14 26 179,-7-7 450,2 3-989,-1 15 90,-9-28 629,3 27-809,-7-17-90,0 1 180,-2-3-270,-1 4-90,0-11 90,0 6-90,0-15-990,0-10 630,0-23 91,0-1-361,0-14 270,8 3-269,1 5-1,9 0 630,4-11 0,-6 18 0,2-8 0,-4 9 180,-2 3 0,6-4 269,-7 8-269,2 0 0,-8 7-90,1-1 0,-2 2 0,3-3-90,1 0-90,4-6 0,-3 2 0,1-3-90,-4 2 180,3-8-90,-2 4 0,0-5 90,-2 4 0,-2-1 90,-1-5 180,-1-1-90,-1-3 360,0 7-270,-8 4 629,-2 8-629,-7 2 180,2 16 89,-1 2-449,-2 22 90,5-12 270,-1 8 180,4-4-181,-1 13-269,3 2 90,2-4 180,5-7-360,11-9-90,19 11 0,-6-15 0,13 1-90,-14-15-90,-5-3-630,13 0-359,-14-2-540,17-9 360,-17 6-450,7-6-4587,-10-2 4587,-1 0 1799,-1-15 0,-4 15 0,-4-3 0</inkml:trace>
  <inkml:trace contextRef="#ctx0" brushRef="#br0" timeOffset="59094">21839 5150 13110,'-18'-6'9264,"80"10"-8668,-38-2 512,33 5 0,2 0 1678,-25-6-3223,2 4 1,4-1 214,-6-3 1,0-1-247,27 4 648,-13-4 0,0 0 179,13 0-1205,-24 0 1,3 0 188,15-3 1,-1-2 656,-18-2 0,1 0-962,27-1 0,-4 1 3092,-7-6 52,-11 8 1,3 2-2003,6 1 0,0 0-135,-9 0 0,1 0-45,15 3 0,2 1 90,-11-1 0,-3 0-90,9 6-1041,-6-7 0,2 0 21,-9 0 1,-2 0 1019,16 0 0,4 0 0,-4 0 0,-23 0 0,8 0 0,5 0 0,3-4 0,1 2 0,-4 8 0,3 2 0,0-5 0,4 0 0,-7 2 90,16 14-90,-16-9 0,0-2 0,-12-6 0,-1-1 0,31 3 0,-10-4 0,-1 0 0,10 0 0,-16-3 0,-2 0 0,6 1-45,-5-2 0,-2-2 45,0-1 0,-10 3 0,1 0-90,26-13-270,-12 8-9471,3-2 8726,-42 7 0,-52 12 0,5-3 1,-1 0-1</inkml:trace>
  <inkml:trace contextRef="#ctx0" brushRef="#br0" timeOffset="60365">21944 5477 26282,'-18'0'1889,"0"0"-1440,12 0-89,-4 0 540,2 0-630,-10 16 1184,6-12-835,-9 23-75,9-18-544,-12 25 0,2-8 0,-2 7 0,3 6 0,11-19 0,-2 12 0,7-16 0,1 9 0,2-2 0,1 7-54,12-9-2066,1 6 303,12-15 545,-5 5-447,11-11 1081,-1-2 273,10-2 371,-6-10 327,10 5 827,-8-16 359,8 9-667,-11-12 389,-6 12-1377,-4-11 435,-3 11-67,6-12 13,-11 10 592,-2 1-914,-9 6 161,0 2-319,-1-2 1860,0 3-1625,-1 9 0,-1 2-520,0 10-1032,0-2 298,0-3 361,0 5-20,0-10-39,7 8-545,1-11 1126,11 1 289,0-4 355,13-12 786,-5-1 60,2-1 113,-10-7 374,-5 8 932,-3-8-2331,6-13-207,-8 10 0,3-18 0,-10 13 0,-22-27-944,-1 22-1832,-14-9-102,-13 27 1779,22 8 322,-25 0 295,29 5 442,-13 11 992,13 2 1277,-4 26-157,10-16-259,3 9-3781,7-10 1288,2-8-1619,-1 9-1570,4-15 583,0 4 2666,10-9 1,-6 0 0,7-3-1</inkml:trace>
  <inkml:trace contextRef="#ctx0" brushRef="#br0" timeOffset="62232">22524 5548 17287,'-17'-5'-2030,"2"1"1709,11 4 6530,1 0-5775,9 0 3723,-5-4-3794,14 23-1727,-14 1 858,6 9 195,-7 0 496,-7-12 353,5 8-750,-5 1 481,7 3-763,7 0 1240,-5-10-775,12 0-733,-13-6 553,9-1-1720,-6 0 1253,3-5-955,-3-2 1157,-2-4 331,-1 7 135,0-1 959,-1 4-2271,0-4 1916,-8-22-1620,-1-13 1520,0-8-1,-2-1-379,10 18 77,-2-1-375,3-8 182,8 8 868,-6-6 399,13 9 1087,-13 6-1257,19-12 981,-14 13-563,16-10 579,-11 9-353,0 1-1398,2-1-343,-7 5 0,7-3 0,-8 5 0,8-1 0,-9 5 0,4-1 0,1 22 0,-2 1-449,6 23-1876,-8-15 294,6 12-38,-7-23 379,8 14 121,-5-18 46,10 8 1106,-7-12 37,5 3-721,-1-7 768,0-1 123,-1-2-1853,0 0 135,0-3-1943,6 1 4652,-6-2-493,2 3-93,-11-2 1,3 3 0,-1 0-1</inkml:trace>
  <inkml:trace contextRef="#ctx0" brushRef="#br0" timeOffset="62649">22925 5526 18996,'-3'-16'-1771,"0"2"1366,3 10 2237,0-2-1255,0 4 1937,0-2-925,8 14-2363,2 20 257,0-4 427,8 23 48,-11-26-386,18 23-550,-13-23 123,13 18-235,-12-24 1095,9 5-444,-6-8 205,13-1 458,-12-6-121,4-3 548,-12-4 10,3-12 1486,5-18-242,2-15-259,-5 1-430,-4 6-1393,-3-2 284,-3 15-1052,4-21-704,-5 29-1662,2-13 1451,-3 18-753,0-6 2505,-1 12 1,-1-1-1,0 3 1</inkml:trace>
  <inkml:trace contextRef="#ctx0" brushRef="#br0" timeOffset="63415">23278 5623 19626,'11'16'-4404,"1"-2"2876,-5-7 1594,5-1 879,-1-1-467,7 0 276,-8-5 196,13-9-214,-13 7 1380,6-15 426,-7 6-264,-2 2-771,1-21-641,-5 21-495,-1-17-634,-2 15-1000,0-2 286,-9 2-1545,-2 0 402,-1 6 762,-24 11 1894,25 7 582,-21 0 926,22 11-790,-5 14 35,8 21 105,-3-8 243,19 2-1804,14-25-1998,12-1-141,-2-8-301,10-11 1794,-24-6-347,18-15 1299,-21 9 31,10-20 678,-12 9 1384,8-21-1845,-14 11 600,7-29-1092,-12 32 223,2-43-890,-5 44 167,1-19-338,-1 28 82,0 3 673,0 0 13,1 6 531,0 1 1037,2 2-387,11 19-1974,-5-15 1349,15 34-1290,-5-18 403,6 21-306,-5-12-163,8 22-473,-16-23 298,9 33 1811,-16-36-270,0 11 486,-4-12 145,-1-11 60,0 3 99,0-11-473,-9-3 959,1 0-314,-2-12-2765,0 7 1701,4-50-549,1 34-419,0-34 527,5 36 152,0-1-1042,15-15 992,-11 13 1451,20-19-394,-13 18 11,11-3 844,-4 6-540,-3 7-2063,-4 3 1176,-6 4 0,-1 2 0,-2 0 1</inkml:trace>
  <inkml:trace contextRef="#ctx0" brushRef="#br0" timeOffset="63738">24047 5367 22594,'-10'31'2351,"3"-7"-2031,7-5-1252,0-5 535,0 6 312,0-4 127,0 2 260,0 1-648,0 23-138,0-13 6,7 27 344,-6-28 23,12 18-340,-4-11 68,2-2-548,1-6-54,7-4-1061,4-7 1041,0 0 142,-1-10-96,-7-6 726,-4 0-388,8-22 1604,-11 17-1234,2-27 1527,-8 13-1154,-1-8-126,-15 1 1,11 6-1,-11 6 1</inkml:trace>
  <inkml:trace contextRef="#ctx0" brushRef="#br0" timeOffset="63983">23875 5584 20075,'-14'-1'2480,"3"0"-239,10 0-3892,35-4 2884,-20 1-179,29-3-380,-29 3-75,8-2-431,1-1-1012,0 1 1171,16-4 26,-20 6-1166,10-1-2762,-13 5 1179,-2 0 2065,9 8 0,-6 0 0,5 8 0</inkml:trace>
  <inkml:trace contextRef="#ctx0" brushRef="#br0" timeOffset="64399">24629 5392 23493,'-7'23'2487,"-9"3"-727,7 4-818,-16 19-188,15-14-408,-10 11 211,13 4-821,0-17 268,1 29-523,6-34-899,10 24 132,-8-28-379,16 11-1520,-16-22 1443,28 5-2192,4-8 2630,-1 0-1993,8-7 2894,-22-13 1601,0 0-713,2-11 0,-11 11 0,3 1 0</inkml:trace>
  <inkml:trace contextRef="#ctx0" brushRef="#br0" timeOffset="65727">24913 5702 21425,'19'-19'4208,"-3"1"-3645,-8-1-1157,-3 1-287,-2-1 32,-2 5-77,-1 3 176,0-1 225,-11-4-2190,-2 5 495,-9-3 1001,4 7 930,-4 2 341,-2 2 308,1 13 1633,1-8-1142,-3 33 1793,9-22 162,-6 21-545,12-16-868,-2 16-391,5-11-448,-1 23-1400,6-29 273,1 9-1114,11-9-1177,-7-7 1052,16 3-644,-10-10 1616,15-2 607,-9-1 290,3 0 101,-7-8 1366,0 6 267,4-14-105,5 7 232,4-8-95,-6 8-63,-2-2 494,-10 11-1794,4 6-2490,-3-4 1075,2 15-1852,-4-8-771,1 7-3592,-4-6 4716,0-14 1164,-2-3 575,0-21 1332,9 7 238,-7-2 967,21 4 2723,-9 8-1714,9 0-510,-8 7-1422,-4 13-1292,-4 0-318,0 18-508,-4-16 217,6 18-1637,-6-24-328,4 9-46,1-11 1367,-3-2 2339,5-10 1610,-2 7-1493,4-15 803,8-6 747,7-4 861,-6-1-182,2 7-420,-10 12-417,7 2-2464,-8 11-937,2-2 290,-3 20-1528,-2-14-85,3 8 79,0-7 294,4-5 582,7 1 509,-4-2 1446,-1-3-221,-2-14 2333,4-8-147,-3-2-83,-2-2-764,-8 9-1139,-2 2-222,1-21-64,-5 17-343,-9-7-1925,-3 19 293,-8 19 2342,0 6 155,1 16-431,8-5-96,-4 9 302,8-15-67,-3 17 678,4-18-45,3 2-2543,2-13 27,0-7 279,10-2 583,0 0 173,7-10 1416,-3 6-461,1-12 917,2 12-748,-4-5 993,3 7-875,-8 9-1964,5 3 491,-2 11-1249,2 9 1165,-3 3-684,-2 3 751,-5-10-4,-2 1 364,-1-4 1810,0 1 152,-20 15 635,-2-3-273,-10 2-140,6-7-378,-27 3-210,20-20-1286,1-2 0,1-2 444,-5-9-2062,-3-14-349,8-5-1079,1-7 735,4-9-471,9 12 2245,-2-6 0,9-4 0,1-2 1</inkml:trace>
  <inkml:trace contextRef="#ctx0" brushRef="#br0" timeOffset="66265">25675 5242 24483,'26'0'1889,"-2"9"-3685,-8-6 1930,0 16-2140,1-4 1143,2 11-4,8 13 222,-8-12-739,7 17 190,-16-21 734,6 19-306,-6-7 1513,-1 0-281,-3-1 490,-3-11-27,-1 13-176,-1-8-400,-1 18 130,-9-18 266,-1 17-233,-8-12-1389,-5 23 925,7-16-151,2 2-41,4-14-1356,5-10 928,-2 0-306,0-6 456,4-8 462,-2-2 0,0-2 0,-1 0 1</inkml:trace>
  <inkml:trace contextRef="#ctx0" brushRef="#br0" timeOffset="66718">25612 5677 21964,'-6'23'-3962,"-2"-7"4706,14-10-5044,-3-6 4006,8 0 0,-5 6 0,-3 1 0</inkml:trace>
  <inkml:trace contextRef="#ctx0" brushRef="#br0" timeOffset="77665">7435 6241 26338,'-8'-19'-9160,"2"4"6307,13 9 6166,-5 4-1957,5 1 589,-7-1-2767,5 0 2377,6-4-1149,9-4 2477,-3 1-112,7-2-2183,-11 7 420,4 0-1009,10 0 1909,-3 0-2204,4-1 241,20-10 45,-27 8 90,10-5 0,2 0-91,3 2 81,18-7 85,-23 8 123,-5 3-164,-4 2-89,-9 2-190,18-1-294,-15 2-117,10 0 66,-4 1-84,-4 0 95,5 0 60,-9 0 64,3 0 48,13 7-238,-12-6 190,33 9 17,-32-9 271,29 5-48,-30-6 74,9 2 88,-12-2-27,12 0 431,-10 0-247,16 0 196,-18 0-293,18 0 137,-17 0-163,16 0 92,-16 0-153,20 0 90,-17 0-90,19 0 0,-13 0 0,0 0 0,14 0 0,-18 0 0,12 0 0,-14 0 0,8 0 0,-5 0 0,7 0 0,-9 0 0,21-7 428,23 6-364,-22-5 1,2 1 4,-4 4 1,-2 1-66,20-3 109,-18 3-113,-16 0 0,28 0 0,-25 0-339,15 0 211,-21 0-12,0 0 136,0 0-108,20 0 112,-15 0 0,15 0 0,3 0 0,-16 0 0,13 0 0,2 0 0,1 0 45,-11 0 0,1 0-45,21 0 0,-25 0 0,28 0 0,-29 0 0,19 0 0,-19 0 37,11-3 0,4 0 119,19-2-75,-23 1 0,-1 1 90,11-1-40,-25 2 39,1 2-130,2-2 112,26 2-227,-19 0-3,0 0 0,-2 0-83,-1 0-10,33 0 40,-31 0 51,18 0 40,0-7 119,-19 6 11,30-5 103,-35 0 180,9 5-300,0-5 220,12 6-293,2 0 0,-4 0-231,-4 0 140,-7 8-514,10 1-151,0 0 288,-3 5-431,21-3 589,-29-1-239,14-1 184,-15-4 99,-11-3 446,32 6-71,-30-4 16,14 1 226,-7-2-264,2 2 203,1-1-157,27 4-107,-35-5 1,32 2 77,-37-4 71,8-1 40,-8 0 8,1 0 35,24 0-25,-14 0 7,17-8 309,-23 5-220,23-13 381,-7 14-586,21-9 214,-13 10-392,-11-3 141,21 2-17,-30 2-380,18-2 238,-14 2-544,-8 0 533,8 0-256,9 0 304,-15 0-143,15 0 109,0 0 35,-17 0-52,17 0 86,3-7 293,-16 5-183,31-11 286,-32 12-307,33-5 82,-30 6-261,31 0 90,-33 0 0,9 0-293,0 0 183,-9 8-741,9-6 669,-2 11-639,2-12 750,0 10-441,19-7 380,-29 2-319,17-4 336,-22-2 571,1 0-364,27 0 559,-17 0-671,-2 1 1,0-2 571,-1-5-390,12 5 0,0 0 232,-5-6-254,8 6 1,-2 2-173,-17-1 32,13 0 0,1 0 19,-16 0-59,26 0-152,-28-7 681,7 6-555,-10-6 510,40-11 7,-3 6-215,-26 2 1,2-1 16,17-1 1,-5 2 59,-13 2-165,30-4 0,0 1-242,-28 6 164,8 0 1,-1 1-478,-9 4-116,-1 0 295,9 2 1,2 2-418,1-3 441,-5 2 0,-1 0-340,-5 0 9,-10-2 225,1 2-136,27-3 429,-18 0 85,0 1 1,0-2 118,-2-7 388,12 6-329,-3-14 686,-9 14-735,8-11 696,-2 6-665,4-3-27,6 3 1,2 1-15,0-1-305,-8 2 0,-4 1 313,-21 2-704,9 0 628,-6 0-458,13-1 396,-13 0-208,22-1 324,-20 2-166,20-1 97,-23 3-28,5 0-233,7 0-47,-15 0 10,18 7-612,-24-5 37,7 9-782,-12-10 342,1 3-2554,-4-1-1583,-1-1 5501,-10 4 1,-10-1 0,-12 1 0</inkml:trace>
  <inkml:trace contextRef="#ctx0" brushRef="#br0" timeOffset="79441">9031 5649 21480,'59'8'-880,"-5"5"612,-17-8 1,0-1 249,20 6-6,-18-5 1,1-2 180,-3-1 1,-2-2 141,30 1-167,-27-1 0,0 0-87,-1 0 1,-1 0 176,-1 0 1,0 0 144,25 0-147,-4 0 78,-15 0-79,-12 0-189,27 0-17,7 7-222,1-6 133,-28 5 0,-3 1-431,0 1 74,23 6-38,-10-1 22,1-4 263,-13-3 1,-1 0-153,2-1 291,18 2 82,-9-6 1,1-1 367,18 1-169,-11-4 1,-1 0 376,-3 1-1,11-12 226,-28 12-296,18-11 213,-11 8-337,5-4-67,10 3-155,0 2-112,-3 2-67,-10 1-464,-3 1 337,-11 0-296,16 0 162,16 9-124,-9-5 1,0 0 148,-15 1 1,0 0 35,19 0 1,-4-1 32,-14-3 269,29 5-285,-8-2 77,-21 0 0,0 0-33,25 3 124,-7-1 0,3 0 56,-14-2 0,0-1-66,4 1 0,2 0 23,4-1 0,-6-2 58,-9-1-1,-1 1 0,0 0 71,1-1-40,13 1 1,2-1 23,-7 0 45,10-3 0,-1-1 128,-22 2-65,32-4 39,-32 1 56,12 3-232,2-2 122,-10 4-207,12 0-72,-16 0-71,2 0 89,2-1 0,4 2-192,19 6 91,-20-6 0,2 0 72,0 5 1,-3 1-493,4-1 303,23 1 64,-28-3-213,0-2-274,18-1 62,6 1 449,-23-1 0,2-2 47,-3-2 0,0-2 246,-1 1 1,-2-1 154,17-5-121,-7 2 1,-18 2 0,-1-2 0</inkml:trace>
  <inkml:trace contextRef="#ctx0" brushRef="#br0" timeOffset="106594">14688 13262 22020,'-7'15'-1592,"5"-2"-46,-5-11 4409,3 0-1017,0-2-991,-2 0-685,2 0-19,-1 0 31,3 0 646,-2 0 943,1 0-2155,0 0 202,-1 0-78,-1 0 352,1 0 0,0 0 0,1 0 0,0 0 0,0 0 90,1 0 450,0 0 269,0 0-629,7 0 180,-4 8-2056,10 0 774,-6 2-1135,6 7 287,-3-15 1294,3 19-1465,-5-15 567,1 8-576,1-3 2021,-1-2-449,2 2 1310,0 1-695,1 0-1023,4 4 1411,-4-5-668,-1 0 799,-2-3-590,4 3 184,-3-3 22,6 7-148,-6-7 54,7 6-74,-8-8 206,4 3-123,-8-7 194,0 0 9,0-1 865,0-1-172,-1 0 341,0-8-1067,1 6 1200,1-16-1429,1 15 1543,0-18-1782,12-14-400,-3-5-19,8-13-415,-10 21 1138,-2-1-1589,-2 6 1498,1-1-1743,3-6 1883,-7 18-480,4-6 271,-7 16-64,2 0 1,-4 5 0,2 0 0</inkml:trace>
  <inkml:trace contextRef="#ctx0" brushRef="#br0" timeOffset="152663">16686 9480 30385,'23'0'810,"4"0"-720,-19 0 1392,4 0-1482,35-43-4,-33 29-18,12-11 0,-3-1-85,-21 15-1084,2-7-38,-2-2-89,-1 6-133,0-6-87,-1 14-87,0-7 62,0 9 164,0-2 994,-6 2 546,4-5-581,-38-8 1275,17 41 1,0 5 727,-22-22-1115,24 31 1,4 17 0,7-11 100,6-18-406,1 16 0,2-5-120,3-31-1049,4 1 1206,0 0-2054,0-1 503,3 0 466,-2-1 956,-4-3 421,1 0 420,6 1 338,19-13 0,5-4 1326,-4 7-1409,6-9 0,-4 1 1073,-22 10-1434,1-4-786,-6 4 0,1-1 0,0-1 0,-3 4 0,-1-3-1864,-2 3 1254,1 0 0,-25-26 1,-5-7-1</inkml:trace>
  <inkml:trace contextRef="#ctx0" brushRef="#br0" timeOffset="153747">17189 9340 26877,'14'-8'2123,"-3"-3"-2798,-10 0-2624,-1-3 1151,-8-4-97,5 9 865,-17-4 1340,18 8 24,-27 40 0,-3 16-517,20-26-87,12 18 0,9-9 92,8-37 4425,19-6 0,-5 11-3700,-33 35 0,-21 26 0,-7 5 0,8-14 296,13-21 0,0 0-453,-9 23 1,-7 15 0,0-7 0,3-32-688,0-42 90,5 0 291,-11-8 472,16 3 0,32-1 0,25-5 0,16-3 0,5 0 0,-5 1 0,-6 1 0,0 1 0,0-1 0,0 0 0,0 0 0,0 1 0</inkml:trace>
  <inkml:trace contextRef="#ctx0" brushRef="#br0" timeOffset="153934">17599 9649 26428,'53'7'-904,"-7"-6"1,-17-1-1,-86 4 1,-6-9-1</inkml:trace>
  <inkml:trace contextRef="#ctx0" brushRef="#br0" timeOffset="156602">18603 9211 22290,'4'-29'1243,"-2"-6"-2617,-17-4 1,-4 0-669,3 4 1382,-3-2 1,0 8 212,9 26 1741,6 3 231,-1 0-1345,-3 9 1218,-4 1 1041,-4 24-481,2-14 263,-1 28-1176,6-8-1693,1 0-180,4 11-443,3-11 250,1 25 78,7-20 1,2-1-309,3 16 426,2-18 0,1-5 616,-1-18 1,16 17 0,-5-15-1</inkml:trace>
  <inkml:trace contextRef="#ctx0" brushRef="#br0" timeOffset="156880">18418 9398 29846,'48'-11'364,"-2"2"0,2 0 0,-11-1 0,0-1 0,16-2 0,0 0 0</inkml:trace>
  <inkml:trace contextRef="#ctx0" brushRef="#br0" timeOffset="157137">18847 9454 32724,'13'29'-8509,"1"1"5657,-4-7 1291,9 20 631,-9-19 23,7 13-391,-8-22-603,-2-4-1251,-2-3 3218,-3-4 1,-26-42 0,-7-11 0</inkml:trace>
  <inkml:trace contextRef="#ctx0" brushRef="#br0" timeOffset="157368">18764 9187 28316,'45'-33'406,"2"-5"0</inkml:trace>
  <inkml:trace contextRef="#ctx0" brushRef="#br0" timeOffset="157647">18908 8996 28676,'0'29'-3777,"8"14"1093,1-15 851,1 10 1450,4-17-58,-2 16 0,0 2-123,4-2 326,-1 5 1,-1 3-1987,5 13 982,-6-20-485,-2-7 0,3 0-270,9-2 951,-6-6-2218,9-3 3432,-20-19 562,7-9 0,-6 6 1,2-6-1</inkml:trace>
  <inkml:trace contextRef="#ctx0" brushRef="#br0" timeOffset="158031">19326 9239 28586,'-8'21'-3060,"3"-4"1338,-3 6 1167,6-2-525,-2-1 543,3 0-78,1-9 10,16 7-1069,-3-9 1292,11 4 498,6-7 541,-13-2 1256,27 8 777,-6 6-1351,-3 5-419,-8 2-674,-20-2 1,-40-30 0,-18-13 0,-2 2-1,1-1 1</inkml:trace>
  <inkml:trace contextRef="#ctx0" brushRef="#br0" timeOffset="159876">20086 9342 26248,'14'-26'-1456,"-2"4"712,-12 7-1270,0 4 681,-6-8-483,-1 5 485,-4-5 610,2 9-819,1 5 1142,-5-3 74,0 2 1092,-5-1 233,5 3 1054,-7 3 460,12 12-617,-15 18-285,12 7-1457,-6 14 307,8-18-121,-1 19-597,7-24 182,-3 22-913,6-20-240,10 0-582,3-1 649,-1-15 589,26 3 822,-23-11 359,32-1-2042,-27-14 1958,6-40 1,-3-8 296,-9 21-91,1-17 0,-5 17 550,-13 54-688,-1 11 2365,4-6-3324,13 15 1,12 17 0,2 2-1,-6-11-1624,0 16 1525,-1-17 1,7 10 0,-2-2-1,-11-14-967,-14-9 824,-10-13 1186,7 7-1483,-17-10 1263,-26-19 0,-17-11 1,10 3 920,3 5-1016,-6-8 1,-10-6-1,28 3 501,37 9-895,10-9 141,-7 14-5327,7 2 5949,13-4-467,-8 4 1,22-5-1,-13 4 1</inkml:trace>
  <inkml:trace contextRef="#ctx0" brushRef="#br0" timeOffset="160998">20755 9385 26967,'15'-10'1556,"-2"-18"-3630,-13 10-366,-6-23 480,-3 15 97,-11-2 977,-8 18 1570,-8 33-301,10-8-155,4 27-128,18-22 201,1 2 322,0 2 446,1 22-1376,60-33 1,13-15 722,-23-7-509,-3 4 0,7-2 0,-14-8 140,-21-36-623,-14 29 410,-13-23 1,-10-23 0,-1-3 0,4 15 95,9 22 1,-1 0-91,-8-23 1,-5-16 0,1 7 0,8 34-464,10 31 217,-4 1 392,5 0 93,-1 16 54,1 0 843,1 11 165,1-2 643,0 7-1387,6 12 1,4 2-1571,1 4 270,-3-5 1,1-2-757,11 6 605,-13-17 737,11 17-40,-3-17 1,3 0 196,6-4 0,1 0 172,-3 2 1,0-1 192,22 6 294,-30-30 774,13-1-827,-9-3 1,19-24 0,6-14 0,-3-1-1,1-1 1</inkml:trace>
  <inkml:trace contextRef="#ctx0" brushRef="#br0" timeOffset="161586">21215 9280 27597,'17'9'-3232,"-1"-3"2493,-10-6 1957,1-7-448,-1 5 545,1-5-1055,1-1 57,4 0-37,4-15 349,0 3-119,5-14-941,-12 16-159,1-13-894,-9 18 168,0-8-73,-9 11-534,7-1 398,-15 8 4324,8 1-2330,-26 49 1,0 18-191,21-19-175,-5-5 1,-4 7-1,13-11 371,25-16-779,18-5 1246,-15-12 517,21 6-1571,-24-9 209,25 0 497,-18-1 267,40 0 363,-37 0-6600,18-7 4815,-7 0 0,-4-1-579,-11-5 1340,40-4 1,-69 10-1,-1-1 1</inkml:trace>
  <inkml:trace contextRef="#ctx0" brushRef="#br0" timeOffset="162318">22097 8970 29486,'-15'45'1872,"-2"12"-2837,3 1 427,1-9 497,2-13 632,4-15-843,-3 29 0,0 20 0,0-12-385,1-2-121,-1 2 1,0 10 0,4-24-1475,6-37-7599,0-3 6926,0-32 782,7 13 2055,-6-49 1,10 16-1,-8 13 1,0-1-1</inkml:trace>
  <inkml:trace contextRef="#ctx0" brushRef="#br0" timeOffset="162713">22120 8935 32767,'19'34'-5008,"1"2"2599,-2 9 694,-4-11 935,2 9 127,-1-5 210,-5-18 681,4 13-2307,4 2 1955,3 4 101,0 1 317,-1-6-3,0-2 31,-8-12-88,7 11-30,4 13-116,-13-22-1188,11 20-241,-9-6-130,-7-21-988,4 18-481,-8-28-1918,-9 0 6138,-4-3-399,-6-1 934,-1-12-1530,3 8 0,-6-16 0,2 9 0</inkml:trace>
  <inkml:trace contextRef="#ctx0" brushRef="#br0" timeOffset="163064">22012 9367 32767,'30'-3'0,"-3"-8"0,-19 10 0,6-13 0,2 8 0,5-4-8048,-5 5 7640,34-4 478,-33 7 1,25-4 0,-38 6 0</inkml:trace>
  <inkml:trace contextRef="#ctx0" brushRef="#br0" timeOffset="164386">22753 9286 31015,'-3'-26'-7126,"5"4"5616,-8 10-564,6 3 1733,0 5 954,0 12-368,0 6-578,4-1-3016,-3-8 286,4-12 3101,-5-7 1,0 8-1,0 2 1</inkml:trace>
  <inkml:trace contextRef="#ctx0" brushRef="#br0" timeOffset="165130">22865 9603 28856,'0'-23'-4766,"-6"8"939,1 9 2892,-3 6 3182,1 7-999,3-5 588,1 5-1976,1-7 140,0 0 1237,1 0 940,-1 0-691,1 0-1666,-1 0-712,0-8-1737,1-5 2103,0 10-2350,1 5 650,0-4-1889,6 2 32,-2-8 3969,2 7 1,-1 9 0,-3-3-1</inkml:trace>
  <inkml:trace contextRef="#ctx0" brushRef="#br0" timeOffset="166063">23616 9159 32767,'21'34'-6086,"-5"-3"3545,-2 4 748,-1 13 1367,-3-10 87,1 24 118,-5-23 167,-1 1-1884,-1-1 2118,0-3-493,-2-14-4015,2 5 3126,-2-32-3827,-1-5 4534,0-23 512,-8 2 0,6-15 0,-6 7 0</inkml:trace>
  <inkml:trace contextRef="#ctx0" brushRef="#br0" timeOffset="166866">23648 9042 28856,'13'-15'151,"-6"3"-881,3 11 1764,-7 0 345,6 1-935,13 0-294,-3 0-15,16 0-135,-13 0 209,0 0 395,13 0-700,18 0-36,-12 0 582,18 0-360,-33 9-350,-1 0-209,-4 13-1044,-15-8-720,0 5 61,-5-8 569,0 3-122,-1 6 129,0-3 530,0 13 118,-10-12 2074,7 6-279,-17 0 328,-7-3 1,-1-1 928,-4 5-890,-19-15 0,3-8 456,32-7-693,-18-21-739,54 15 851,8-1-111,-2 3-978,15 5 0,3 1 0,-8 1 0,5 3 0,-3 5 0,-16 6 0,8 24 0,-16-15-1699,6 26-1113,-18-18 797,-20 17 1198,13-15-36,-32 6-457,-2 3 1248,-4-26 0,-16-4 1,-2-1-1,11 0-4020,9 7 0,1-2 4565,-30-4 1,-7-5 0,37-8 1229,47-4-1371,-5-2 1,11-1 0,-6-2 0</inkml:trace>
  <inkml:trace contextRef="#ctx0" brushRef="#br0" timeOffset="199229">21110 10985 31734,'46'5'-232,"0"0"0,3 0 0,-11-2 81,-27-3 475,8 0-183,2 0-8,23-5 0,4 1 51,-7 1-101,5-2 0,-6 1 303,-32 4-333,28 0 0,6 0 102,-10 0-79,10 0 0,-3 0-76,-24 0 0,2 0-123,4 0-41,-1 0 48,-4 0 26,-8 0 180,-2 0-180,-2 0-90,0 0 90,-1 0 90,0 0-90,3 7-2003,-3-6 952,5 11-934,4-4 740,-3 0-172,32 22 736,-29-22 295,26 10 0,3 0 590,-24-14 683,33 0 1,0-3 290,-30-3 927,36-6-1206,-46 8 608,34-8 54,-24 6-334,22-6-87,-33 8-1019,-4 0-31,2 0-49,26 0-146,-19 0 195,20 0-340,-27 0 155,-4 0 731,3 0-366,43-3-137,-22 2-43,27-2 0,-39 3 0,30 0 0,2 0 0,-23 0 0,20 0 0,1 0 0,-9 0 0,-20 0 0,21 0 0,-29 0 0,0 0 0,5 0 0,2 0 0,40 0 0,-36 0 0,30 5 0,-39-4 0,6 6 0,16-1 0,2-2 0,-9 1 0,34 1 0,9-1 0,-25 0 0,-2-2 0,7 1 0,-1 0 0,-12 0 0,-1 1 0,10 6 0,-4 1-207,-8-3 215,16 3 0,-3-1-138,-27-7-172,8 1 141,-5-5 249,-4 3-258,1-3 400,20-2 0,2-1 176,-13-2-406,14 3 0,-3-2 0,-26-2 0,23 1 0,3 0 0,-11 0 0,7 0 0,7-1 0,9-1 0,-5 0 0,-15 2 0,23-3 0,-9 3 0,-40 5 0,9 0 0,-9 0 0,11 0 0,-9 0 0,18 0 0,-15 0-86,27-4 1,3-1-103,-17 2 324,16-2 1,-3-1-51,-22 3-86,4-1 0,6-3 0,-10 4 0,11-5 0,-15 5 0,8-2 0,1 3 0,-2-1 0,10 1 0,33-5 0,5-1 0,-8 4 0,9-4 0,-6 2 0,-36 6-341,-14 0-226,1 6-708,3-5 611,-1 8-765,47 8 653,-38-10-62,28 10-47,-44-15 154,3 2-255,2 1 1013,8 5-726,-5-4 947,1 2-832,-7-4-608,2 2-561,-4-2-796,4 3-1294,-6-3 1821,0 2 2289,-2-2 0,-20 7 0,-4-1 0</inkml:trace>
  <inkml:trace contextRef="#ctx0" brushRef="#br0" timeOffset="204791">21235 11101 32767,'-43'-31'-4614,"8"5"2878,28 18-21,-14-17 684,2 4 519,-7-10 166,-2-22 0,2-1-463,9 14-289,-8-18 1,4 5 317,18 35 580,2-32 1,2-3 649,2 18-174,14-10 0,12-18 0,3-1 1,-5 17 928,13-2-542,-3 4 0,7-9 1,-8 16 1650,-8 23 472,21-6 275,-23 10-493,13-3-2514,-22 9-12,1 0 0,12-3 0,-9 3 0,3-2 0,14-4 0,12-4 0,15-3 0,-7 2 0,-16 5 0,0-1 0,16-4 0,6-2 0,-12 6 0,-11 9 0,-20 2 0,14 0 0,-19 1 0,23 0 0,20-1 0,6 2 0,-14 0 0,6 0 0,3 1 0,1 0 0,-1 0 0,-5 0 0,9-1 0,-4 0 0,-1 0 0,4 0 0,0 1 0,7 0 0,-1 1 0,-9-1 0,-14 1 0,8 3 0,-32-4 0,18 2 0,2 0 0,-20-2 0,35 2 0,-37-4 0,45 2 0,-24-2 0,2 0 0,3 1 0,10-1 0,-5 0 0,-1 0 0,-23 7 0,19 0 0,-12 5 0,-9-3 0,-4-4 0,9 8 0,-3-1 0,10 7 0,5 4 0,8 11 0,0-1-196,-14-9 0,-1-1-224,6 5 1,-7-2-154,-15-5-465,-6-6-135,10 11 372,-12-9-221,-2-3 242,-2 0-238,-1-3-17,3 10 139,-1-1 824,0 25 0,1 17 0,-2-9-154,1-3 170,-2 2 0,1 12 1,-3-16 304,-4-16 96,0-1 225,-17 22 630,13-36-450,-13 12 0,0 0 607,9-12-203,-21 27 251,4-7-110,-5 8-194,4-6-1101,4-3 0,8-15 0,-15 25 0,2-6 0,-3 4 0,11-18 0,-6-4 0,7-10 0,-7 2 0,12-10 0,6-4-1516,6 0 163,-1 0-5143,-3-9 6541,1 7 1,-23 3 0,-24 5 0,-14 3 0,-4 2 0,5-2 0,7 1-1,0-1 1,0 0 0,0 1 0,0-1 0,0 1 0</inkml:trace>
  <inkml:trace contextRef="#ctx0" brushRef="#br0" timeOffset="205785">21020 11359 32767,'11'48'-2112,"-1"1"0,-1-6 0,-2-3-55,-3 10 2457,-1 4-447,1 2 1,0 11 0,0-9-42,-2-22 1,0-2-596,1 16 1,0 5 0,0-12-9039,-3-17 5146,-5-18 4910,3 6 1,-3-29 0,5 1 0</inkml:trace>
  <inkml:trace contextRef="#ctx0" brushRef="#br0" timeOffset="206507">21197 11701 27417,'39'-9'1404,"1"1"0,-7-1 0,0 4-1699,3 11 1,-4 3-945,-8-3 1624,31 13-1655,-71 34 1,-14 3 1163,14-24 67,-4 6 1,-4 9-1,3-16 124,6-22-1511,-41 18 0,-5-1 1525,30-20 50,-26 15 0,16-9-1342,49-20 1810,-6-4-551,12 7 0,16-22 0,11-15 1,2-2-1,-6 10 0,0 0 0,0-1 1,0 1-1</inkml:trace>
  <inkml:trace contextRef="#ctx0" brushRef="#br0" timeOffset="207121">21515 11684 29126,'51'8'-247,"0"1"0,-6 23 0,-2 13 0,-15-8-3315,-20-4 2231,15 24 0,-10-7 31,-25-41 3386,8-1-1420,-1 0-23,1-4-931,2-3 1671,0 0 1118,-1-1-9,-1 0-385,0 0-3248,0-9 905,16-29 0,13-19 0,-5 10-323,-5-1 276,5-1 0,5-8 0,-8 22-1223,-15 30-425,1 1 906,1 0-1978,-2 0-208,7-2 1933,-4 4 1591,12-3 0,-6 3 1,6-1-1</inkml:trace>
  <inkml:trace contextRef="#ctx0" brushRef="#br0" timeOffset="207899">22073 11688 29036,'3'54'-1964,"0"0"1,-1-8-1,2-7-282,9-9 239,2-9 1695,-1-8 460,26-1 1025,-25-10-107,25-10-663,-30 5 1787,4-13-1623,-7 14 167,4-38 0,-2-9-291,-2 26-418,-7-30 0,-7 4-1333,-2 39 2,-31-17-249,30 23 222,-12-3 993,16 6 355,-3 1-940,-8 6 889,8-4-380,-11 4 609,14-6 0,21-22 0,14-12 0,1-1 1,0 1-1</inkml:trace>
  <inkml:trace contextRef="#ctx0" brushRef="#br0" timeOffset="208333">22433 11412 27237,'12'36'-7657,"-2"-4"5579,-3 27 1526,-3-31 343,2 12 1,1 0-93,-2-16-84,12 27-94,-8-29-1792,26 28 1812,-20-35 359,16 3 0,2-3 748,-16-10-2607,25 2 1221,-32-25 856,-6-2 0,-5-18 0,-9 0 0</inkml:trace>
  <inkml:trace contextRef="#ctx0" brushRef="#br0" timeOffset="208497">22315 11600 26607,'39'-7'2502,"-1"0"-1958,-11-5 281,22-4-1620,-26 6-904,32-7 950,-30 10-83,1 1-575,-15 3 1499,-2 1 1,-5-1 0,3-2 0</inkml:trace>
  <inkml:trace contextRef="#ctx0" brushRef="#br0" timeOffset="209231">22546 11210 25078,'20'46'-643,"-8"-11"-612,1-2 0,4 10 724,-1 12 0,3 12 0,0 0 1,-5-17-943,4-2 1050,2 19 0,3 13 1,-8-41-469,-15-75 487,0 8-1372,0-16 2364,0 26 1716,0-13-1145,28 12 0,6 6 2089,-17 8-1956,19 2 0,-2 8 702,-24 25-2535,5 12-113,4-1 25,-8-18 46,24 18-621,-22-31-2276,14 10-492,1-15 3119,-10-3 2086,9 1-4446,-16-3 3353,-3-15 1,-14-44-1,2 17 1,1-1 0</inkml:trace>
  <inkml:trace contextRef="#ctx0" brushRef="#br0" timeOffset="210249">23176 11690 30655,'-3'-47'-1707,"0"0"1,0 0 0,0-20 0,-6 20-1193,-10 43 4756,-11 1-204,7 21 3435,-1-5-5434,28 32 1,16 22 0,-2-12-1070,0-8 658,4 4 0,7 10 0,-4-25 217,-7-35 2200,24-11-1968,-24 8-891,32-24-1258,-16 8 3204,3-12 23,-11 6-351,-17 6-974,-5 3-1468,-2-1-390,-2-5 6676,-10 0-2501,-23-19 0,11 10-1294,57 50 0,4 18-2506,-50 18 1208,36-23 1,15 2 0,-10 1-56,-23 20 1,-3-21 1119,15-59 1,8-33 0,1-9 0,-6 16-10067,5-1 9731,-3 3 1,7-15 0,-2 6 0,-10 28 0,-15 27 0,-6 2 0</inkml:trace>
  <inkml:trace contextRef="#ctx0" brushRef="#br0" timeOffset="212382">21636 12729 28676,'1'-26'-5774,"0"1"3890,-1 12 1438,-6 1-969,5-2 1495,-9 5 106,4 1-238,-2 3-1033,-15 3 2410,11 1 54,-10 0 135,2 17 1010,6-12-137,-8 25-1267,10-18 718,-5 25-1378,4-9-990,-4 11-20,8-11-425,3-9-157,1 2-597,4-13 982,-1 3-682,2-5 547,0-2 93,8 1 636,2-2 796,11 0 127,-4 0 160,1-1 83,-5 1 17,5 0 276,1 2 79,-1 1-843,14 11-699,-18-7-569,13 14-184,-17-11-494,-1 4-251,-5-4-87,-2 2 397,-1 12 130,-1-9 641,-9 16 641,6-19-49,-15 10 1420,6-12 481,-14 7 380,7-13-94,-2 2-333,10-7-2142,-4-1 495,2-10-896,-1-2-1191,4 0-739,6-7-1969,2 11-411,0-21 4584,2 13 0,20-21 0,4 9 1</inkml:trace>
  <inkml:trace contextRef="#ctx0" brushRef="#br0" timeOffset="212730">21862 12697 28496,'21'2'2217,"-7"1"-2457,-6 9-2233,-4 5 495,2-2 386,1 15 721,0-3 184,2 11-1294,-1-5 95,1 1 172,0 5 1522,-3-18 119,4 15-335,-2-16-771,1 1-1042,-4-13 348,-3-16 1778,-1-5-742,-1-7-2568,0 0 3078,-7-16 323,-2 2 0,-7-16 0,0 8 0</inkml:trace>
  <inkml:trace contextRef="#ctx0" brushRef="#br0" timeOffset="212948">21785 12431 29216,'15'-10'2348,"3"2"-1258,-10 3-977,14-4-113,-8 1-16,10-2-2943,-16 7 2098,11 0 65,-12 2-556,5 0 1220,-5 1 0,-3 0 0,3 0 0</inkml:trace>
  <inkml:trace contextRef="#ctx0" brushRef="#br0" timeOffset="213572">22068 12177 28586,'22'7'-730,"-6"-7"2413,-4 19-4128,-1-4 1441,1 12-291,8 19 151,-6-12 287,3 10-878,-9-14 257,9 32-455,-4-4 1938,-3-17 0,-1 1-214,4 21 469,-4-18 30,-2-7 50,0 0-26,-3-15-173,2 8-890,-2-13 305,-2-22 929,-7 3 465,3-39-1206,-6 16-346,8-20 698,0 18 51,8-8 382,3 2 449,-1 7-1191,15-3 553,-9 10 1284,18-1 1138,-12 9-328,1 6-19,-8 4-892,10 14-1266,-6-11 778,12 32-1528,-16-22-213,2 27 0,-3 5-1847,-6-15 1168,2 7 0,-4-3-872,-6-18 661,-11 0 2232,-2 5-816,-15 1 2038,7-2 125,-5-4 466,-9-4-170,10-6-214,-22 0-1412,25-6-653,-6 0-560,1-10-2491,9-1-360,-12-10 478,19 1-1173,-4 1-141,13 0 3768,0-5 1,2-4 0,0-8 0</inkml:trace>
  <inkml:trace contextRef="#ctx0" brushRef="#br0" timeOffset="213970">22630 12078 31375,'11'28'-7059,"0"-3"4309,-1 8 1788,-2-11 887,12 37-372,-10-32 202,5 19 323,-6-20-2132,8 29 2359,-1-7-202,-5-13 0,1 0-102,-2-3 0,1 0 48,8 25-45,-4-11 54,-3-10-335,-5-14-512,5 13 228,-4-10-431,4 10 175,-7-17-1518,3 0 885,-3-5 81,0-2-1397,-2-4 1314,1 0-629,-1-4 2412,0 1 1,-1-16 0,-2-4 0</inkml:trace>
  <inkml:trace contextRef="#ctx0" brushRef="#br0" timeOffset="214212">22974 12590 28226,'16'21'-3789,"0"1"1530,1 3 779,0-1 712,3 7 174,-1-3 78,-3-3-237,-4-2-2966,-5-9 2594,-5-3-781,-1-7-4482,-1 0 6645,-10-3 0,-1-11 0,-9-4 0</inkml:trace>
  <inkml:trace contextRef="#ctx0" brushRef="#br0" timeOffset="214445">22844 12332 27777,'24'-7'4310,"1"-1"-3630,-12 6-680,1-2 0,0 0 0,-3 0-558,9 0 205,-10 2-1452,4 0 309,-1 11-1499,-6-7-307,5 6 2765,-2 1 0,-1 1 0,4 10 0</inkml:trace>
  <inkml:trace contextRef="#ctx0" brushRef="#br0" timeOffset="214946">23236 12550 28946,'22'17'-1750,"1"4"-216,-13 1-18,0-2 1108,-1 13 130,-6 1 482,0 2 73,-2-3-1457,-1-1 1321,0-15-66,-6 1 707,4-10-147,-10-7 1761,6 0-119,-6-13-2045,3 9 234,0-20-1721,2 6 319,1-13 181,2-5 309,2 7-1334,2-9 243,0 16 2053,0-7-624,10-15 2123,-1 11-55,9-8 712,-2 17-350,-2 16 947,3 1-271,-7 4 85,9 12-1878,-11-7 323,5 19-1844,2-9 249,-3 14-1242,5-8-432,-5 2-501,14 13 455,-12-17 1264,20 23-496,-23-29 104,5 6-51,-5-5 187,-4-2-2784,4 5 4014,-6-6 0,1 5 0,-3-4 0</inkml:trace>
  <inkml:trace contextRef="#ctx0" brushRef="#br0" timeOffset="215797">23715 12536 24269,'23'0'3238,"-5"0"-2519,-5 0 721,-3 0-271,4 0-359,1 0-451,4 0 1,-5-7 43,-2 5-403,-4-4 0,14-13 0,-12 11 0,11-15 0,-16 13 0,-1 1 0,-1-3-1062,0-6-530,-1 3 59,-1-5-53,-1 5-14,0-10 264,-9 9 86,0-9-170,-2 16 1125,-3-1 332,-1 3 512,-1 4 609,-8 0 91,13 3 438,-10 21 270,11-7-55,-4 19-1239,7-11-530,2 16-719,2-7-469,0 24-151,2-23-269,0 8-10,1-8 244,14 5-333,-11-13 579,19-2 576,-10-21 1476,6-9 936,-3-4-712,8-21-311,-12 13-129,12-13 1062,-10 16-406,10 3 513,-8 3-1577,7 18-1534,-11-5 484,3 15-704,12 7 525,-13-4-724,12 11 340,-16-16-1266,4 10 67,-3-6 907,4 7-131,-3-5 1331,18 27-105,-13-19 497,4 5 0,0-1-298,-6-7 245,8 12 238,-9-7-423,0 0 121,-1 10 104,-4-10-11,-4 9 170,-3-20 120,-1 8 129,0-15 44,-12 0 1653,-1 5-213,-15 2 364,-3 4-72,-9-2-28,3-6-165,-4-4-2098,8-6 0,-3-3 0,-1-1 0,-10 0 0,3 1 0,1-4 0,7-10 0,-11-1 0,25-2-2330,-2-15-1383,12 11 756,4-19-1333,5 13 1692,3-11-858,9 8 1954,-6-3-2051,13 3 3648,-8 6 172,6 1 0,-6 3 0,-2 5 0</inkml:trace>
  <inkml:trace contextRef="#ctx0" brushRef="#br0" timeOffset="217497">21151 12295 23549,'-21'20'2006,"6"-10"-841,7 7-2714,4-12 1643,-1 5-856,1-2 921,-3 4-312,2 1-568,-2 1 387,3-2-820,0 11 856,2-10-792,-1 11 892,2-12-113,-3 29-158,3-21-83,-2 34 58,2-37 330,0 17 146,0-10-38,1 9-96,0-7 58,0-1 117,0-7 283,0 0-226,0 19-46,7 3-342,0 1 275,1-5-174,6 9-194,-2-3-52,1 5 92,3-6-280,-4-15 98,4 6 383,-2-6 10,11 14 287,-11-19 103,18 25 125,-18-29 50,9 9 319,5-4 182,-10-8-76,14 8 71,-12-11-467,2 0-643,12 2-1465,3 0 319,19 1-427,-10-5 1442,7-3 621,-20-4 0,12-2 1,-7 0-1</inkml:trace>
  <inkml:trace contextRef="#ctx0" brushRef="#br0" timeOffset="218780">24018 11744 25168,'20'0'1260,"-3"0"-721,-9 7-3116,-3-5 2301,0 6-1482,-1-8 2635,1 5-1225,-1-4 165,12 9-747,-8-8 751,13 7 1164,-7-3-434,1-1 800,7 6-2117,-4-2 1569,0 2-819,4 5 44,-14-8-603,7 5 60,1 2 401,9 7 17,-4-3-384,10 9 80,-10-5-130,-2-3 651,-3 1-366,-2 0-23,2 5-192,1-1 155,11 21 166,-16-25-465,17 30 173,-19-32-75,5 10 280,-8-15-55,4 12 129,0 6 4,0-1-167,1 13 224,-7-25 123,2 9-22,0-2 26,-4-10 344,2 10-40,-2-2 144,-1-7 33,0 13-148,-2-15 137,2 4-135,-2-6 193,0 1-260,0 0 176,0 14-143,0-9-114,0 17 36,0-11-148,0 8 11,0-8-9,0 0-30,-5-7 415,3 10-398,-7-7 627,8 8-1920,-6-9 1348,-3 43 0,-16-26 0,8-2 0,0-1 0</inkml:trace>
  <inkml:trace contextRef="#ctx0" brushRef="#br0" timeOffset="241580">19753 14405 31375,'10'-17'280,"2"0"-578,8 12 1708,-2-4-1410,-3 5 0,-3-2 0,-4 2 0,0 0 0,-2 0 0,6-2 0,1-2 0,1 0 0,-1 0 0,9-6 0,-8 5 0,12-11 0,-15 10 0,6-8 0,-9 6 0,1-5 0,-5 3 0,-1 0-552,-1-8-1254,-2-9 4,-10 2-508,-1 1 101,-12 5 1174,0 12 667,0-6 291,0 11 803,-1 2 366,7 2 297,-15 14 1544,13 1-343,-12 1-1161,5 18-1429,6-18 0,-14 28 0,5-1 0,1 2 0,4-2 0,12-13 0,2 5-783,6-12-36,-1 24-776,5-27 557,8 14-379,2-17 208,26 17 416,-3-14 587,7 7 157,11-10 843,-10-8 233,7 0 272,-10-4 731,2-3-1044,-1-5 1,0 0-201,12 2-786,-7-9 0,-4 0 0,-19 8 0,7-15 0,-9 12 0,-8-4 0,6-1 0,-12 5 0,1-2 0,-6 6-6777,1 0 6514,-7 2 0,4 0 0,-4 1 0</inkml:trace>
  <inkml:trace contextRef="#ctx0" brushRef="#br0" timeOffset="242332">20384 14352 28226,'23'-16'1866,"-4"-3"-2413,-10 6-536,-4-3-293,-1 6 357,-2-1 145,0-6-13,-1-1-607,-1-1-404,0 2 375,-9 0-55,7 4 686,-26-7 719,18 12 147,-27 0 1029,21 17 1028,-16 8 136,11 15-913,-5 7 387,8-5-214,1 10-1065,10-11-293,1 14-870,13-14-1686,4-1-239,1-17 1368,29 0 1191,-26-11 179,35 1 670,-24-13 828,-1 6-184,7-17 1173,-18 10-186,10-11-371,-16 11-1544,3-9-398,-7 16 521,0-11-2027,-3 20-358,0 11-163,-1 2 422,0 21-54,0-7 494,0 2 168,9 0-1373,-7-8 1864,13-1 655,-7 28 2689,5-18-2742,-24 11 0,-13 12 1,3-13 743,1-14-346,-17 26 0,-4-15 979,6-72-802,-5-3-482,14 11 1,-1-2-150,-3-4 0,2-1-9,-10-11-1145,0-3-288,16 9-673,6 9-1146,-5-17 1152,11 19-317,0-17 879,8 20-1067,9-8 1355,-4 16 1084,24-4 2170,-15 6-1389,16-2 1,-10 2 0,1 1 0</inkml:trace>
  <inkml:trace contextRef="#ctx0" brushRef="#br0" timeOffset="242545">20796 14398 28586,'4'20'-5870,"1"-7"2727,-3-2 2295,0-8 186,0 5-218,0-4-183,2 1 322,-2-3-2516,1 0 1772,-1-2-1100,-1 0 2739,0-6 1,-1 4-1,0-4 1</inkml:trace>
  <inkml:trace contextRef="#ctx0" brushRef="#br0" timeOffset="243684">21767 13911 26517,'-20'-15'-1518,"3"3"352,12 11 2384,1 0-403,1 1 1227,1 0-878,-3 8-748,1-6 1182,-3 6-391,-6 12-733,3-9-474,-8 18 0,-1 0 0,-2 9 0,-2 4 0,3 2 0,7-11 0,-1 1-2,0 2 0,-1 0-159,1 1 0,0-1-385,-10 24 242,4-5-168,4-12 64,-4 20 52,6-11-17,6-21-518,2-1-1887,5-22 186,9-14 959,-6-5-34,16-19-597,-3-10 1034,3 3-743,10-23 2172,-4 2 36,-7 19 0,0-1 375,-3 8 0,0 0-572,12-18 0,0 2 2104,-1 4-1320,2 1 0,-2 4 300,-8 17 147,5-9-100,-13 19 669,-1 1 35,0 1-482,0 5 377,-2 1-503,-2 12-2190,0 2-822,-1 9 380,3-3-250,-1 1 111,1-1 36,-1 3-388,6 22-426,-4-12 3090,5 29-472,-3-13-288,-2 0 438,1-2-206,-3-12 64,0-1 93,3 25-232,-3-21-54,6 27-72,-6-36-79,4 12-135,-5-20-39,2 3-120,-2-10-263,-1-1-3,0-2-3935,-2-2 1496,-8-3 1356,-1-12 835,-15-2 851,8-11-805,-4 6-212,2-9 978,-2 1 75,-15-18 390,10 11-2339,-18-18 2144,22 29-2,-14-16 875,18 22 2146,-11-12-2335,16 17 33,-6-4 708,14 12 356,1 1 47,9 0 623,3 1-415,10 0-646,4 6-633,-2-4 369,1 4-467,-7-6 438,17 0-875,-17 0-677,14 0-599,-19-6 382,-2 4-3842,-1-8 2664,-5 9-227,0-6-230,-1 5 1858,-1-3 0,4-5 0,1-2 0</inkml:trace>
  <inkml:trace contextRef="#ctx0" brushRef="#br0" timeOffset="243929">22079 14093 28496,'24'-5'-2280,"-6"10"0,-14-3 0,-4 7 0</inkml:trace>
  <inkml:trace contextRef="#ctx0" brushRef="#br0" timeOffset="244112">22109 14323 31555,'-9'17'-763,"2"1"-581,7-12-1120,9 1-418,2-2-6494,6-2 9563,-7-9 1,-4-8 0,-6-9 0</inkml:trace>
  <inkml:trace contextRef="#ctx0" brushRef="#br0" timeOffset="252334">22816 14424 21840,'17'0'270,"-3"0"-90,-8 0 539,-1 0-359,3-6 292,-3 5 311,2-6-611,-3 7-82,1-4 106,2-6-635,-2-1-503,2-2 185,-3 3-476,0 0-297,4-14 304,-3 8 48,4-10 94,-3-5 83,0 5 414,0-15-255,-4 10 299,-1 7-233,-1-1 312,0 9-224,0 2 159,0 5-77,-6 6 806,5 8-33,-8-4 1476,7 11-1503,-2-10 1861,2 6-1631,-1-4 713,2 2-958,-1 0-467,1-3-169,0 5-1289,0-3 1614,0 2-1986,1 1 1689,0 3-960,0 5 1047,0-1-249,0 11 272,0 2 18,0 1-73,6 2-147,-4-8 289,4 2 350,-6 27-64,0-17 45,0 0 0,0 1 134,0 0-269,0 24 90,0-11 205,0-1-165,-7 6 513,5-17-642,-5-1 285,7-8-376,0-12 0,0-4-4317,0 0 3238,0-16 89,0-4-166,0-12 254,0-1-103,0 1 1005,0-1 0,0-14 0,0-3 0</inkml:trace>
  <inkml:trace contextRef="#ctx0" brushRef="#br0" timeOffset="252712">22896 14231 24808,'18'-3'1461,"-1"1"-871,-7 2-631,12-7 967,-7 5-570,18-6 34,-16 8-299,21 17-813,-20-13 152,11 22-889,-15-23 1288,1 24-2305,-4-17 1193,4 21-1079,-8-16 813,-1 17 550,-4-16-247,-2 8 1165,-10-6-58,-5-4 2153,-23 13-234,10-13 1007,-20 8 112,14-11-312,-9 0-305,11-4-422,5-2-2204,4-2-285,9-2 41,-3 1 1,24-13-1,5-3 1</inkml:trace>
  <inkml:trace contextRef="#ctx0" brushRef="#br0" timeOffset="253564">23394 14370 24269,'20'7'-1761,"-3"-1"1008,-10-6 1673,-1-9-1155,5-3 547,-5-11-1057,5-2 539,-8 5-1020,-1-7 703,-1 12-234,-1-4-660,-8 7 505,-2-4-834,-9 4 1866,-2 2 3,4 5 779,-1 5 627,4 13 114,-7 5 24,4 9 56,-10 11-32,11-12-1016,-10 31-461,15-27-540,-4 24-566,11-32-343,1 8-236,3-17 409,0 1-159,0-8-103,9-2 1135,12-3 589,8-9 1091,3-3 299,-5 0 317,0-9-263,-7 11 329,4-3 16,-9 0-1275,7 11-650,-6-4-173,2 5-680,-3 0-118,-9 0 416,4 0-284,-5 9-1932,2-7 1777,1 11-1399,-2-12 869,4 3 106,-3-4-195,12-16 426,-10 12 809,17-34 1343,-13 27-860,12-25 1261,-8 13-1321,5-7 377,-6 7-665,-3 1 263,-7 9-1117,1-5 702,-3 6-209,-1-4-311,-2 9-93,-1 0-296,-10 5 1184,0 2 281,-2 9 451,-2-7 429,5 17-1135,-10-5 1272,7 4-500,0-1 281,8-7-1802,2-3-398,2-1-818,0-1-111,10 11 651,0-5-463,11 12 393,-6-12 559,0 3 256,-3-4 153,4 5 494,-1 1 8,3 3 420,-7-5-407,-3-2-71,-5-5-869,-1 2 457,-1-2 19,-1 4 168,-11-5 2090,-1 3-435,-11-5 264,5 1 259,1-4-1274,5-1-57,-3 0-1282,1 0 1000,1 0-552,3 0 0,6 0 0,0 0 0</inkml:trace>
  <inkml:trace contextRef="#ctx0" brushRef="#br0" timeOffset="254650">24330 14418 23639,'21'-30'-1152,"-6"-3"-97,-12 13-488,-3-1 371,0 6 514,0 3 655,-17-10-469,12 11-1664,-20-7 1608,15 16 1150,-15 11 1678,7-7-140,-5 20-290,9-20 493,1 25-954,-6-6 1141,-1 18-1730,1-7-594,2 10-1430,11-11-101,9 17-226,-1-21-408,25 6 1089,-16-27 129,22 1 1210,-16-6 101,22-13 795,-18 1-261,27-19 998,-21 4-392,9-8 103,-14 9-1120,0-10-781,-5 2-546,-3-1-766,-2-1-154,-7 9-170,0-2 487,-1-30-95,-3 17 836,1-6 0,-4 1-399,-8 6 841,9 4 1,-1 1-6,-14 2-655,15-1 464,-10 12-203,9 11 549,-5 6 718,4 4 592,-3 11 145,1-8 1101,1 17-1271,-1-16 1186,2 20-1098,-1-11-12,-4 34-1227,3-17-461,-5 33-209,5-10-325,1-17 0,0 1 715,-1 21-1667,2-4 1728,2-18-481,1 11 420,0-13-103,9 18-305,0-25-332,1 6 138,5-8 275,-4-6-54,4 1 216,0-9 431,-5-2 66,6-2 754,1-3 781,-1-2-8,5-1 363,-4-9 353,3 6-435,-5-13-957,-3 14 93,2-13-710,-6 6-840,9-11 28,-11 4-742,7-18-223,-7 13 56,2-13 296,-5 4-619,-1-1 297,-2-8 133,0 12 89,-8-4 314,-2 20 851,-5-4-140,-4 27 1939,8-8 453,-3 23-869,2-5 35,4 6-686,-4 16 553,7-6-895,1 2-114,3 6-2178,10-12-705,1 5 1211,11-12 255,-4-5 446,15-6 877,-13-6 176,20 1-37,-20-8-156,20-2 1049,-20-1-14,11-9 293,-17 7-1082,1-16-403,5 4 208,1-10 1,-1 3 0,-3 1 0</inkml:trace>
  <inkml:trace contextRef="#ctx0" brushRef="#br0" timeOffset="255096">25252 14254 23279,'19'-11'2390,"-1"-3"-2376,-11 1-1742,3-18 144,-4 19 1145,0-31-671,-4 23 440,-1-18-686,-1 19-411,-9-5-606,-1-1 793,-9 10 1658,1-4-901,-1 15 1968,-3 12 1094,4-6 212,-7 28-888,5-6-325,3 4 1,1 4 581,-5 11-1416,5 1 0,2-1 331,4 0-1086,1-2 1,1 0-1476,3-3 235,0 22 363,3-28 26,2 8 202,10 6-394,-1-22-265,3 13-372,1-26 1008,-4-1-415,-1-3-781,5-2 1416,-7-3 1255,4-11 0,-5 7 1,-1-8-1</inkml:trace>
  <inkml:trace contextRef="#ctx0" brushRef="#br0" timeOffset="256344">24917 14308 26787,'31'11'-2535,"-2"-3"1997,-11-8 1329,11 0-317,2 0-157,11 0-91,-13 0-147,-2 0-169,-12-8 1144,0 7-624,0-7-72,3 3 14,-6 4-444,4-8 583,-2 9-408,-5-3 596,4 12-2500,-9-7 551,2 18-1413,-3-3 316,1 5 398,-3 4 387,1 13-54,-1-13-470,-1 23 1834,0-26-61,0 5 1022,0-4-331,0-7 46,0 3-249,0-7 11,0-5-214,0-1-27,0-17-305,8-2 1313,-6-14-1431,12 8 1532,-7-11-641,7 15 815,4-15-120,-6 19 636,10-8-68,-9 10-778,3 0 1076,-5 3-810,-3 3 736,4 0-1327,0-1 514,8 1-973,-7 0 187,8-1-423,-13 1 39,9-3-160,-9 1 121,8-9-223,-9 5-280,4-14-315,-8 8-490,-9-7-977,4 9 219,-13 2 574,4 6 637,-10 1 730,-2 14 1329,5-9-15,-8 40-216,13-24 1149,-10 35-879,11-9-973,3-2-673,3 3-520,15-17-1824,-6-10 602,30-1 1695,-21-11-168,18 2 871,-15-7 506,1-1-1028,19-13 2062,-16 0 250,18-15-281,-24 6-1360,5-7 144,-10 11-678,3-4-369,-5 8-132,0 2-545,0 1 494,-2 5 755,1 1 866,-1 5 47,1 12-2246,-2 4 282,0 7 207,-1 1 1,-1-5 273,0 2-589,1 16-339,-2-13 193,2 17 2072,-1-21-439,0 2 31,0-10-1081,-1-5 567,0-24-579,9 1 1485,0-18-545,1 14 108,1 0 817,0-3-66,0 9 511,14-15 210,-12 17-28,8-4-673,-10 10 908,0 1-423,-4 3-183,1 0 89,0-2-396,-3 2-80,4-3-385,-4 2-447,5-5-499,-6 3-452,3-3-27,-5 0-793,0-1-274,0-1 84,-2 1-190,0 2 530,-8-2-119,6 2-294,-14 0 1679,8 4 502,-9 2 869,2 12 555,2-8 390,-4 18-584,7-6-157,-11 27 173,12-15-1551,-4 17-184,10-21-1086,1-1-415,12-2-862,-8-8 810,32 7 991,-13-8-110,32 3 917,-23-10 0,5-2-432,-18-2 418,6-8 2432,-1-2-496,-1-9-1219,0-1-560,-11 8 0,1-7 1,-5 7-1</inkml:trace>
  <inkml:trace contextRef="#ctx0" brushRef="#br0" timeOffset="256581">25354 13890 22200,'21'40'-8989,"1"2"6052,-5-22 2740,12 20 1,-15-20 0,9 11 0</inkml:trace>
  <inkml:trace contextRef="#ctx0" brushRef="#br0" timeOffset="260011">22157 15534 27957,'-12'-20'-8084,"6"-1"5006,-6 15 3924,2-9-1900,-1 5 977,-6-5 1,7 9 378,-14-4-1066,13 7 2186,-9-1 344,10 4-805,-2 9 1150,2-7-192,-6 14-562,7-6-493,-4-1 70,5 7-1159,-2-9 636,2 7-1025,-8 5 132,7-7-289,-5 6 466,10-11-106,2-1-260,1-3-224,1-9-1805,0 0-801,0-7 1403,0-2-1158,6-1 3097,-4 3 1,4 1-1,-6 8 1</inkml:trace>
  <inkml:trace contextRef="#ctx0" brushRef="#br0" timeOffset="261085">21601 15357 23999,'-7'-14'-8399,"5"0"6474,-6 8 2395,8 0-694,-4 0-284,-3-6-189,1 3 522,-7-6-1407,3 5 2236,-5 1 229,0 2-583,-10 2 859,9 3 475,-10-1 348,10 3-3,-14 8 528,10 3-404,-26 19-598,26-11-577,-11 9-351,16-13-358,-4 10-203,0 3-358,-2 8-771,6-8 18,4-1-18,6-9 38,2 0-150,2 11-155,0-12 189,22 13-263,-10-21 812,19 0 694,-14-8 692,1-1 339,32-21 609,-23 16-734,5-16 1,-2-3 408,-12 11 527,9-22-1753,-5-3-387,-7 13-714,9-27-375,-15 25-635,3-16-215,-8 7 517,0-1-196,-3-7 507,0 7 258,-6-9-158,4 11 362,-9-20-187,10 31 610,-7-21 519,3 32-396,-6-7-13,3 14 1468,-5-4-258,4 8 842,-5 0 179,5 14 120,-1-9 660,-2 36-1109,4-22 93,-5 35-1361,7-23-107,1 10-1047,2 7-299,2-8 565,1 2 1,-1 1-1503,1 4 1761,6-12 0,0-1-1011,-3 1 535,18-3-71,-7 7-1059,12-5 884,-4-4-1208,14-6 2155,-17-16 207,18 0 560,-20-21 1,6 11 0,-9-10 0</inkml:trace>
  <inkml:trace contextRef="#ctx0" brushRef="#br0" timeOffset="261411">21704 15399 23549,'0'38'-5576,"0"-4"3628,0-17 1333,0 14 66,0-11 214,10 9-630,-8-17 630,16-1-593,-6 0 1156,8-6 948,-2 0-136,3-14 1216,-3-5-499,-2 2 639,-2-14-1131,-6 14-1157,-2-14 43,-2-11-1195,-2 12 77,-12-30-1557,7 30 626,-25-17-174,11 20 1029,-10 4 523,5 7 791,6 8 924,-2 2 70,-14 12 1246,11-9-619,-20 26 16,24-24-210,-6 20-2448,13-16 1015,3 6-1677,1-3 1194,5-3 0,1-4 1,0-3-1</inkml:trace>
  <inkml:trace contextRef="#ctx0" brushRef="#br0" timeOffset="261797">21828 15292 22470,'20'11'-1944,"-4"2"134,-7 6-843,-3 1 1450,-1-4 352,-1 8 480,-1-5 436,0 14-1675,-3-14 1017,1 9 250,-1-11-615,0 1 947,0-19-457,0-17 378,8-5 253,1-17 462,9 10 452,-9 0-453,7 4 492,-10 9-331,8 3 882,0-5-201,-6 10-11,6-3 519,-10 11-339,1 9-2232,-2-6 449,1 16-700,0 4-894,-1 0 281,3 8-15,-3-13-553,5 15-703,3 1 2427,0 0-659,1-7 555,-6-14 216,2-4-584,0 0-399,10-1 1611,-7-4 182,13-1 1,-8-11 0,6-2 0</inkml:trace>
  <inkml:trace contextRef="#ctx0" brushRef="#br0" timeOffset="262113">22410 15182 26428,'-31'10'4565,"1"8"-3205,11-4-1171,-6 14 36,6 7-561,0-5 672,-3 15-359,8-7-673,1 2-754,4-6-33,6-9 220,1 16-88,13-8-325,1 17 101,14-26-1402,4-1 1560,31-17 948,-26-1-2234,-1-12 1,-1-3 2567,-7-4 577,10-14 1,-9 7 0,-2 1 0</inkml:trace>
  <inkml:trace contextRef="#ctx0" brushRef="#br0" timeOffset="263094">22919 15448 26697,'17'9'-3684,"2"-2"3018,-11-7 1754,13-11 464,-9 0-1339,11-13-71,-13 6-578,6-5 6,-9 10 671,1-5-208,-4 8-1005,-1-3-764,-2 3 736,0 2-208,-1 17 334,-8-7 2019,6 25-1651,-6 0 329,2 8-49,6 3 0,-1 1-149,-9 6 381,9 16 1,1 1-164,-3-13 227,3 1 0,0-3-2216,0-18 1376,8 18-680,-5-28-1646,12 7 711,-9-21 1759,8-11 2311,-4-11-1508,1-5 1,-3-5-1,0 5 1</inkml:trace>
  <inkml:trace contextRef="#ctx0" brushRef="#br0" timeOffset="263399">23076 15304 25618,'26'-11'2919,"6"3"-2476,-14 15-2781,6-5 1998,-7 11-1196,0-12 1722,8 17-1109,-6-9 256,3 11-1196,-8-6 293,2 9 671,-3 4-760,-2 7 885,-5-7-893,-6-3 1415,-10-7 514,-4 4 682,2-4 291,-12 3 740,14-8-310,-10-1 423,-6 4-266,9-7-1873,-13 2-1055,18-8 967,-4-1-22,9-1-378,2-10 1,3 7 0,2-7 0</inkml:trace>
  <inkml:trace contextRef="#ctx0" brushRef="#br0" timeOffset="263899">23528 15437 23549,'16'-6'4108,"-3"0"-2753,-7 2-1143,7-6-728,-6 2-76,11-14-50,-11 11-229,2-8 172,-7 9-1301,-1-1-123,0-5 238,-11-2-351,8 2 422,-17-2 680,-1 10 1065,-1 2 155,-5 4 1066,10 11 831,-1-6 171,0 21-367,-13 10 71,3 25-1037,-1-7-666,9 0-189,13-13-1117,2-1-634,1 3-58,3-13 498,12-9-679,0-13 341,27-14 1546,-16 6 578,22-42 633,-27 28 249,7-25-270,-6 11 32,-8 11 608,5-7-1071,-11 17-1457,0 1 1744,-2 1-1480,0 15-1386,-3 21 842,0-1 9,0 14 33,0-3-69,8-15-848,-7 16-398,15-26 526,-8 3 770,7-12 1129,-1-1 335,0-17 1,-3-2-1,-1-12 1</inkml:trace>
  <inkml:trace contextRef="#ctx0" brushRef="#br0" timeOffset="264217">23791 15333 24718,'-28'3'1005,"9"1"-203,5 8-1180,12 4-2065,-10-13 3102,7 20-1949,0-13 974,1 10-1029,4-10-525,0-2-299,9 1 473,-7 0 834,13 4-964,3 0 1798,-1 1-863,13 6 1031,-14-8 173,15 14-83,-17-13 95,8 12 372,-15-14-1199,-2 15-264,-16-14 703,-3 14-331,-19-17 1640,6 1-345,1-7-504,8-2 1,9-1-1,-1 0 1</inkml:trace>
  <inkml:trace contextRef="#ctx0" brushRef="#br0" timeOffset="264682">24440 15530 24629,'18'-21'-301,"-2"-3"-447,-9 6-430,-3 3 175,-1-10-20,-3 15 50,0-1 266,-10 4-522,8 2-715,-24 1 2033,17 1 470,-20 12 1062,15-7 84,-10 27-364,9-16 300,-3 18-850,6-11 840,-4 11-1986,3 4-78,-1 10-1144,7-10 116,4-4 331,2-12-451,11 4-207,-8-7 332,16 2 554,-15-11-921,17-3 1370,3-3 925,0-15 238,12-7 693,-18-8 203,10-11-590,-7 4-399,-1-1 253,-3 0-1038,-6-3 1,-2 7 0,0-9 0</inkml:trace>
  <inkml:trace contextRef="#ctx0" brushRef="#br0" timeOffset="265195">24494 15026 22200,'-5'-32'-7000,"4"11"5257,-4-1 988,5 12 1449,-4 5-1051,1 11 2376,-7 25-1323,4-5-1534,-4 29 1791,6-25-473,-3 26 184,4-4-606,1-18 1,0 1 134,2 0 0,-1-1-1141,0 20 357,1 7 102,8-14-455,2 18 176,6-18-912,6-2 330,-8-25-338,3-6 1401,-2-10 866,-3-1 141,10-2 1008,-8-10 574,10 7 105,-5-13-14,1 13-173,3-10-309,-5 10-1033,-1-3 263,-2 1-442,-6 3-882,-1-7-64,4-1 225,-5-1-484,3-10-723,-7 8 64,0-12-393,-2 10-268,-10-21 60,-1 20 321,-8-10 102,0 21 1955,0 11 927,-1 7-36,5-1 103,-2 22-841,9-20 824,0 20-642,4 3-594,2-12-1430,10 19-1613,2-18 61,10 3 549,2-8 1114,-4-8-144,0-5 858,-6-7 515,-1 0-1192,10-2 2151,-7-12-545,15-1 0,-15-2 0,7 5 0</inkml:trace>
  <inkml:trace contextRef="#ctx0" brushRef="#br0" timeOffset="265583">25287 15476 22470,'12'-20'-1196,"-2"-1"239,-7 12-22,0-4 60,-2 4-28,-1 0 385,0-1 144,0-6-909,-9 3 576,-1-9-156,-1 8 212,-19-11 613,18 14 175,-21-4 889,14 12 402,1 1 195,-1 2 686,6 12 572,-31 36-1127,25-15-1164,-4 3 1,2 0 592,13-6-1322,3 4 0,1 1-891,1 2-162,1 21-301,12-30-997,-7-2 623,16 7-386,-6-5-111,6-2-2027,-2-6 4927,-4-14 0,-6-20 0,-2-11 0</inkml:trace>
  <inkml:trace contextRef="#ctx0" brushRef="#br0" timeOffset="265765">24932 15514 27147,'19'31'-7859,"-2"-10"5758,5-15 3391,-4 0-714,9-5 230,-6 4-1134,6-5 201,-10 0-2212,6-8 4471,0 5-720,0-12-1001,-3 13-205,-6-5 1,-1 7 0,0 0 0</inkml:trace>
  <inkml:trace contextRef="#ctx0" brushRef="#br0" timeOffset="265945">25307 15586 26158,'3'51'-5573,"-1"-6"3772,-2-27 969,0 8 369,0-8 94,0 7 105,0-6 67,0-4-1669,0 8 1707,0-13-6305,0 2 6464,0-37 0,0 11 0,0-24 0</inkml:trace>
  <inkml:trace contextRef="#ctx0" brushRef="#br0" timeOffset="266047">25296 15465 21480,'19'-15'3,"-5"4"1,-6 6 0</inkml:trace>
  <inkml:trace contextRef="#ctx0" brushRef="#br0" timeOffset="266327">25440 15133 22560,'0'34'-2338,"-8"12"1467,6 5 6,-6-3 842,8-7-149,-4-9 145,3 17-209,-4-10-1128,2 11 1478,2-13-412,-2-2 474,3 26-585,0-23 49,0 26-825,0-39-391,9 11-183,-2-21 50,3 1-1140,1-13 3374,0-14 0,0 9 1,4-9-1</inkml:trace>
  <inkml:trace contextRef="#ctx0" brushRef="#br0" timeOffset="266661">25632 15512 23369,'-21'-5'-970,"0"11"3115,12-4-1223,-2 17-1665,4-16 1803,-2 19-2080,5-19 1077,1 16-1287,2-10 148,1 6-1063,9-2-205,-7-1 936,15-3-217,-7 10 414,8-8 290,2 13 583,-7-13 1582,3 17-1634,-9-15 155,-1 10 4,-4-15-1206,-12 3 2997,0-5-471,-10 2 131,-1-5-442,5-2-646,-7 7 2222,13-4-1765,-6 6 0,11-4 0,0 2 0</inkml:trace>
  <inkml:trace contextRef="#ctx0" brushRef="#br0" timeOffset="267471">25477 16141 23909,'5'-19'-2918,"1"-2"1565,-3 13 1061,2-8-68,-4 8-98,2-10-99,-3 10 65,-9-6-1270,7 10 1008,-24 1 1728,22 11-701,-22-6 1289,10 34-1138,-1-21 1028,-5 31-677,14-26 471,-4 22-254,8-23-1882,0 10 160,4-12-1057,10-3 328,0 0-693,2-6 509,14-4 1629,-9-4-294,25-20 1781,-18 15-168,16-44-119,-23 33 533,14-33-442,-18 25-754,8-20-1076,-6-3-402,-1-1 150,-7 12 0,-3-1-47,-1 4 1,-1 0 399,-1-10 1,0 0-841,0-21 489,-10 9 501,7 22-167,-7-2 11,9 12 966,-6-4 340,5 17-914,-8 2 902,5 17 67,-4 2 1424,1 17-1263,0-10 1552,0 14-1708,0-5 376,2 2-250,0 1-515,3-6-559,1 1-749,-1 27 535,2-16 97,0 0 0,-1 1-108,1 2-53,8 1 0,0 1-404,-4 3 364,8-11 1,1-1-523,-7 1 341,9-3-97,3 8-81,3-3-3,0-3-882,8 3 933,-14-21-1568,10 8 1539,-16-16-1817,3 2 2023,-3-7 1167,-3 1 0,5-12 0,-3-2 1</inkml:trace>
  <inkml:trace contextRef="#ctx0" brushRef="#br0" timeOffset="271631">20270 16600 27777,'0'-18'-3058,"0"5"1200,0 39 1423,-6 1 1320,4 19-893,-8 18 56,3-2-198,1 1-1150,-1-8 1617,4-26-119,-1 21-24,1-18-430,-2 26 347,4-33-313,0 11 89,1-13-252,0-4-1012,0-4 479,0-9-5013,0 0 1154,5-4 4845,-3-20 0,3 6 0,-5-16 1</inkml:trace>
  <inkml:trace contextRef="#ctx0" brushRef="#br0" timeOffset="272228">20151 16550 27777,'28'-13'2952,"7"4"-2322,-15 9-1346,9 0 323,7 0 71,-7 0 92,25 0 147,-21 0 83,11 0-671,-14 0 223,-2 10-238,7 2 138,-11 6-385,7 6-59,-19-9-232,-1 20-855,-19-15 1322,-10 19 16,-6-20 1637,-25 21-17,22-21 686,-17 10 32,16-14 656,5-2 444,1-3-1438,9-3-240,8-4-953,10-1-655,6 0 5,7-2 84,14 3-133,-10 0-110,34 9-249,-24-2-170,18 6 122,-16 4 711,-4 2 128,-2 1-764,-10 16 5,-12-11-162,-17 7 1232,-2-8 84,-29 0 1033,12-6-474,-14 3 1,-3-1 1065,2-3-758,-9 0 1,-2-2 1726,6-10-2736,-9 1-52,23-8 0,17-1 0,-3-17-2900,12 13-685,-1-23-626,19 14-217,18-19 3141,-1 9 1270,12-6 1,8-1 0,6-5 0</inkml:trace>
  <inkml:trace contextRef="#ctx0" brushRef="#br0" timeOffset="272413">20893 16772 25888,'19'0'1596,"-3"0"-913,-11 0-196,-2 0-69,1 0-169,-2 0-84,1 8-2448,5-6 1703,-1 6-1454,5-3 663,-4-4 288,2 4-4074,7-1 3332,-7-2 1601,6 5 1,-11-3-1,1 1 1</inkml:trace>
  <inkml:trace contextRef="#ctx0" brushRef="#br0" timeOffset="272563">21026 17044 20761,'29'-6'965,"-3"-2"0</inkml:trace>
  <inkml:trace contextRef="#ctx0" brushRef="#br0" timeOffset="279031">21632 16686 26428,'18'2'521,"-4"-1"-625,-7-7 595,-3 4 947,2-4-1797,-3 1 11,3-2 163,0-8-709,0 2 336,-1-1-104,-1 2-404,2-8-611,-2 5 753,2-11 58,-3 11-121,-2-13 403,0 14-123,-1-6-18,0 11 179,-9 1-6,7-2-381,-16 4 1498,15 0-1676,-14 5 2434,6 0 38,-9 13 771,-2 2-107,5 9-715,-1 1 570,1 10-1794,4-6 1575,-3 13-2072,2 6-334,3-9 19,5 2 1,1 1-970,1 2 1236,0-4 1,4-1-786,10-4-187,-8 17 498,18-16-171,-9-3-89,2-7-217,10-7 461,-2-3 266,8-4 477,-3-4-859,-4-6 359,-10-1 1272,11-20 0,-13 15 0,5-15 0</inkml:trace>
  <inkml:trace contextRef="#ctx0" brushRef="#br0" timeOffset="280660">21440 16853 25888,'26'0'90,"6"0"-90,-12 0 0,6-8 821,2 2-460,-8-2 95,6 0-1611,-3 3 849,-1-3-251,3 2 603,-8 3-294,-1 0-29,-4 2-34,-2 1-287,-2 0-15,-2 0 200,-1 0 70,2 0 27,-2 0 474,2 0 235,-4 7-2464,2-6 1647,-1 15-1396,3-8 881,-2 8-1129,19 28 304,-9-14-117,10 17 44,-15-26 2515,-4-8-2125,0 3 1542,-3-3-146,0 1 469,-2-5 245,-1-2-19,0 2-133,-10-5 2186,0 2 53,-7-17-2157,8-1-551,3-22-592,16 9 1151,2-6-140,11 16 1210,-4 3-2251,0 4 99,-5 0 1741,15-4 1183,-10 6 145,15-5-1254,-18 8 76,11 1-1434,-14 2 162,6 0-112,-12 9-2047,3-7 1179,-3 15-1594,1-15 1469,3 17-1308,-3-16 1608,3 11-1236,-3-13 1776,2 3 1050,-1-4-497,2 0 1802,1 0-1827,2-11 1578,2-1-1279,-4-12 325,-1-1-1618,-8-1-67,0 4-650,-11-1-800,6 11 546,-26-3 608,17 10 384,-21 10 2140,18-2-246,-9 29 73,7-4-541,1 12 894,1 9-809,10-9-1188,1 11-353,12-14-1729,-7-7 253,26-7 1146,-16-9-200,17 3 998,-1-10 649,-5-3 20,28-2 370,-25-14 1236,12 9-2216,-14-29 353,-3 12 42,0-20-574,-8 11-824,-5 0-46,-6-10-239,0 14-803,-2-13 411,-9 18 10,7 2 116,-14-11 395,15 13 421,-7-7-178,8 16 1122,-4 0-479,1 5 1036,-3 9 1741,3-5 156,1 14-1430,2-9-486,0 5 93,0-3-402,6 0-26,-4-4-1347,4 2-484,-6-5-146,4 2 1632,0-3 1129,0 0 279,0-1 122,-3 0-1126,3 0 1889,-3 0-671,3 0-14,-2 0-39,2 0-1074,6 0-15,-3 0-301,10 8 516,-5 3-2069,1 10 6,3 17-732,-10-14 419,1 18 7,-6-26 324,-1 15-146,-9-16 1867,7 9-314,-6-16 1867,2 3-183,4-7-721,-9 0 1367,10-13-2761,-3-2-519,4-12-182,0 0 830,10 3-410,-8 2-196,15 2 1574,-7 4-1559,15-8 2706,-8 10 855,11-4-569,-14 9 150,11-1-1190,-5 4 430,-1 0-1376,3 2 177,-13 0-269,9 7-1235,-12-5 129,3 6-877,-2-3 291,0-4 1084,9 4-235,-6-5 776,6-12 234,-7 10 1127,3-20-1388,-3 8 844,0-6-342,-3 1-1219,-3 4 535,-1-8-1101,0 9-81,-2-8-47,-9 16 1167,-1 1 234,-9 14 1647,1 6-22,7 5-990,-6 12 443,9 1-642,-5-1 428,6-1-688,4-9-465,3 7-1806,0-8 392,10 6 85,-8-11 391,19 0 1104,3 5-438,0-8 634,18 5 139,-19-13 650,20-1 234,-19-3 654,9-1-358,-11 0-2057,7-9-70,0-2 456,6-6 969,-11 3-553,-8 3-117,-10 2 0,-5 4 0,-1 2 0</inkml:trace>
  <inkml:trace contextRef="#ctx0" brushRef="#br0" timeOffset="281013">22134 16440 22200,'-8'-18'-8143,"2"1"5459,4 10 1728,1-1 1421,0 2 981,1 2-1064,10 11 638,0-6-910,13 27 542,-6-15 356,9 24-719,-10-16-329,7 6 126,-7-8-345,1-1-1169,-1-1-3984,5 6 5470,13 11 0,-11-12 1,7 5-1</inkml:trace>
  <inkml:trace contextRef="#ctx0" brushRef="#br0" timeOffset="281301">23294 16703 26967,'10'15'-7837,"-1"-3"3483,-2-8 3635,-3-2-557,5 0 1524,-6-2 1,1 0 0,-3 0 0</inkml:trace>
  <inkml:trace contextRef="#ctx0" brushRef="#br0" timeOffset="281461">23302 16912 26248,'-9'16'-4794,"1"-3"3002,17-8-539,1-2 1738,1 1 608,5-3 0,-13 1 0,6 0 0</inkml:trace>
  <inkml:trace contextRef="#ctx0" brushRef="#br0" timeOffset="282061">24095 16669 23279,'10'-21'32,"1"-9"-1115,-9 16-74,2-6 565,-4 8-156,0 1 562,0-11-179,0 8-872,-10-15-84,8 15 567,-16-4 800,2-4-424,-1 10 1024,-5-6 72,7 13 445,-10 1 816,-4 3 511,1 12 1314,-8 5-1314,7 15-548,0-2-396,-5 15-1093,14-14-453,-11 25 0,15-19 0,-5 10-696,6 4-769,2 4 942,8-21 0,0 1-758,0 17 176,4 6 91,10-16-385,2-1 21,20 10 175,-9-26 915,2 0 1,3-1 95,10-2 414,20 5 77,-16-14 535,17-4 545,-27-6-539,12-1-1080,-16-1-794,-4-8 110,1 6-792,-6-14 1057,-6 3 643,-5 2 1,-2-6-1,-3 10 1</inkml:trace>
  <inkml:trace contextRef="#ctx0" brushRef="#br0" timeOffset="282203">24273 17172 24204,'-33'-6'0</inkml:trace>
  <inkml:trace contextRef="#ctx0" brushRef="#br0" timeOffset="283117">20321 17948 20491,'-16'9'845,"2"-2"0,9-7 1</inkml:trace>
  <inkml:trace contextRef="#ctx0" brushRef="#br0" timeOffset="292761">20006 18001 28496,'0'-24'-6475,"0"-2"4346,0 12 1065,0 0 426,0 0 212,0 6 32,-8-1 15,-2 6-145,-7 1 1813,-7 27 177,-5 23-392,9-4-166,-1 16-244,18-33-425,-1 0 136,4 2-1387,0-14-276,0 5-179,9-8 238,0 0 262,24-6 1531,-8-3 564,19-21 791,-14 1-17,0-13-902,5-13 136,-17 18-125,17-31-33,-20 28-1563,5-11-27,-2 1-1137,-6 8 347,3-8 325,-5-3 207,-5 9 390,-1-7 0,-2-2-506,-1 4 221,0-28-143,-1 36 243,0 8 104,-7-3-663,5 14 434,-5 1 555,2 6 690,4 10 137,-7-5 1692,2 36-1880,-3-9 367,-1 31 231,3-19-261,2 15-317,4-6-834,0 0 155,1 9-1877,12-26 1147,-1 26-74,12-32 550,-2 14-1447,-5-27 1694,18 2 585,-20-12 33,18-10 1610,-18-7 377,5-10-659,-1-7-360,-5 14 1164,-3-6-1149,-6 21 24,-2-3-1504,0 14-2022,1-7 598,1 17-117,0-6 121,3 6-475,-1 0 868,1-6-1367,5 2 1560,2-1 1400,6 0-123,-4-7 791,-2-3 395,-4-5 704,0 2-293,0-2 209,5-11-14,-5 8-48,3-17-1365,-4 6-333,-3-6-620,2-15-965,-6 15 91,-1-12-271,-10 14-815,-4-11-260,-27 4 2027,15 2-569,-20 11 1505,26 11 640,-5 10 960,1 2 1,5 1 299,-10 18-393,15-25-577,-4 25-2840,10-20 498,2 7-1798,1-2 259,3-5 180,1-1 1951,8-4 0,2 0 0,9-2 0</inkml:trace>
  <inkml:trace contextRef="#ctx0" brushRef="#br0" timeOffset="293044">20751 17858 25618,'-19'23'227,"1"-9"1023,8 9-2405,-6-4 1367,7 15-1006,-5 2 437,3-7 361,4 5-1155,5-9 156,11 5-1425,-7-10 1426,16-2-805,-15-8 154,58 6 735,-38-9 279,16 0 1,1-4 664,-18-12-1073,24-2 1762,-22-7 0,3 8 0,-10 3 0</inkml:trace>
  <inkml:trace contextRef="#ctx0" brushRef="#br0" timeOffset="294077">20618 17904 29216,'-8'33'-3334,"8"-6"1051,1-2 1014,5-4-147,-6 0 1931,3 22-690,-2-15 113,4 15-1500,-4-20 1227,1 17 281,-2-15 346,0 11 262,0-14-554,0-3 237,0-2 0,0-3-91,0-9-462,7 0 591,1-31-239,8 9 156,-5-14 0,-1-2-10,3 2 67,2-18 253,-2 0-1,-5 18-113,5-16-296,-6 26-66,3-7-348,-1 4 481,0 0-124,-1 4 558,-5 13-52,2 0 357,-4 6 1181,1 13-2575,1 16-229,4 22-65,-2-6-107,3 2-56,-4-22-78,1-1-356,3 8-1210,-2-7 2429,8 11-231,-7-17-66,11 11 274,-8-17 7,18 6-1,-17-14-531,16 2 1176,-18-6-2130,4-9 3099,-1-3-2459,-3-6 1430,7 2 0,-8 4 0,2 0 1</inkml:trace>
  <inkml:trace contextRef="#ctx0" brushRef="#br0" timeOffset="294461">21145 17858 26248,'4'-16'1905,"-2"3"-3176,-22 29 4135,4 5-2225,-19 16 64,14-6-354,-3 4-142,10-12-459,-9 23 838,13-20 22,-4 20-1724,11-18 135,1 5-365,13-4-517,1-8 210,12-1 855,-5-11 538,1 2 168,4-3 438,-5-3 473,8 0 96,-8-4-853,0 0 923,28-9-658,-24 5-4409,24-16 4058,-32 8-1847,4-16 1841,-7 8 0,7-20 1,-2 5-1</inkml:trace>
  <inkml:trace contextRef="#ctx0" brushRef="#br0" timeOffset="296669">22434 17751 26787,'10'-21'-2355,"-2"8"2059,-8 0-1873,0 8 991,0-12 199,0 7 550,-7-7-682,5 8-575,-12-7 768,7 8-24,-8-1 1569,4 8 997,0 0 86,-26 31 379,19-16-893,-6 14 1,1 1 739,8-5-704,-10 25-183,13-23-550,-3 9-637,6-10-344,0 1 211,-2 22-652,5-17 145,0 23-5,6-30-29,21 17-591,-8-22 381,19 8 565,-2-14 613,5-4 280,13-3 197,-11-4-2146,16-13 1587,-20-2 710,10-7-491,-18 2 122,-4 5 1,-3-1 0,1 2-1</inkml:trace>
  <inkml:trace contextRef="#ctx0" brushRef="#br0" timeOffset="297761">22837 17941 26877,'16'2'-909,"2"4"-279,-13-22-322,9 5 2407,-7-5-1450,3 0 316,-4 5-218,-1-1-653,-1 0 318,-2-3 63,0 4 418,-2-3-1355,0 7 754,0 1-161,-11 2 1183,-2 2 549,-13 11 1203,6-6-63,-7 27-481,6-8 380,1 11-344,1 4-236,10-8-1378,0 5-552,7-10-1189,0 0 391,11-12-48,3 4-8,-1-9 1069,12 0 594,6-5 763,0 0 46,9-2-300,5-11 1080,-16 0 353,28-11 203,-30 6-1093,7 0-199,0-6-483,-13 7-119,7-11-205,-20 14-1059,-1-9-841,-4 12-247,-11-4-13,8 10-137,-25 1 1924,15 1 67,-18 11 949,17 1 130,2 7-128,9-2-432,2-2 136,0-1-24,10 1-1888,0 0-192,2-1-4,9 2 638,-9-1 620,3-1 555,3 7 63,-15-10-349,6 7-110,-9-8 600,0 1-363,-10 0 1314,0-4 250,-11 3 239,3-6-1289,0 0 1196,3-13-2331,4 7 480,5-18-1131,3 9-1161,13-11 1120,-7 6 1081,19-1 0,-19 6 1,9-1-1</inkml:trace>
  <inkml:trace contextRef="#ctx0" brushRef="#br0" timeOffset="298061">23343 17793 21390,'27'-59'-2224,"-7"8"1136,-10 11 222,-6 13 597,-4 12-45,0-5-175,0 9 729,0-2-1386,-6 12 1765,-2 10 275,-10 22-138,7-4 278,-7 35-208,13-33-624,0 4 1,3 5-226,6-4 1,1-1-296,-3 25-389,12-18 1,1-4-1393,-11-12 498,23 11 131,-19-21 8,14 3 764,-9-6-928,7 3 1378,-11-9-708,6 0 1590,-10-3 0,1-14 0,-5-3 0</inkml:trace>
  <inkml:trace contextRef="#ctx0" brushRef="#br0" timeOffset="298248">23246 17911 25798,'39'15'-2676,"-10"-3"1595,-4-12 2042,-10 0-1103,5 0-103,2-8 536,-1 6-808,-2-6 512,-7 8 67,0-4 208,9 2 0,-8-3 0,6 5 0</inkml:trace>
  <inkml:trace contextRef="#ctx0" brushRef="#br0" timeOffset="298673">23994 17922 22470,'-17'-13'-3837,"4"2"2562,-13 11 3272,5 11 105,8-8-853,-4 15-836,6-16 281,-6 23-1147,8-20 2360,-3 19-1309,9-16-1574,2 6-1043,1-5 1,9-2 676,2-3 143,1 0 805,20-1-503,-19-2 1387,19 1 402,-8 1 233,-8-1 284,9 4-287,-16-1-1123,0 8-1171,-6-5-784,-1 7 355,-13 3 1174,0-6 35,-9 8 101,11-12-1335,1 2 1918,2-5 1,-1 1 0</inkml:trace>
  <inkml:trace contextRef="#ctx0" brushRef="#br0" timeOffset="299361">24180 18042 25438,'15'8'-2512,"0"-6"3208,-7 6-3007,0-3 2015,12-4 1153,-7 3-924,11-4 724,-7-10-227,-1 0 920,-2-2-1032,-6-4 587,-3 14 647,1-25-2636,-4 17 646,-9-20-1626,5 18-351,-32-9 1031,-2 11 789,-14 10 1291,5 9-1026,13 12 1751,11-1-337,6-10 1084,4 5-935,7-13-846,-1 9-746,15-10 163,-9-6-1300,19 3 1291,-11-6 85,8-3 54,-1 9 699,8-17-1150,4 11 1866,0-4-446,11 4 668,-20 4-902,14 4-399,-21 9-1339,2-6 874,-3 28-2020,-6-18-18,2 27 76,-6-22 297,-1 18-155,0-19 419,0 7 1391,0-10-1347,0-8 1860,0-8-129,0-8-140,7-13-37,-5 5-245,18-13 1240,-14 13-208,15-14 529,-11 18 281,13-11 27,-11 14 715,6-3-851,-2 10 557,-6 3-773,11 11-1180,-13-7-111,4 16-1376,-5-17 1029,1 15-1818,14 4 433,-8-3-529,14 5 662,-9-12 1321,-1-6 330,-1 4 732,-3-8-771,-1 0 544,1-1-121,5 0 302,-5-11-1218,12 0 1567,-11-2-963,4-6 1,-2 5-1,1-11 1</inkml:trace>
  <inkml:trace contextRef="#ctx0" brushRef="#br0" timeOffset="300178">24926 17621 27507,'0'25'-2273,"0"-4"1532,0 18 0,-2 19 0,3 4 0,6-13-1025,12-11 1,2-1 1193,-12 11 1,-5 12 0,3-3-1,6-20-1225,41-17 1869,-29-18 40,-11-2-1551,-5-9 1701,-2 7 123,0-15-83,-1 5 0,-2-4 0,0 0 0</inkml:trace>
  <inkml:trace contextRef="#ctx0" brushRef="#br0" timeOffset="300463">24697 17794 26967,'29'7'-1260,"-4"-1"856,0-6 1292,-5 0-67,2 0-484,26 0-160,-14 0-44,20 0-223,-29 0-697,5 0 612,-20 0-2163,7 0 2338,-15 0 0,-1 0 0,-1 0 0</inkml:trace>
  <inkml:trace contextRef="#ctx0" brushRef="#br0" timeOffset="303595">24918 17938 26338,'-15'-16'-6023,"6"-6"1783,2 14 3528,7-16 353,0 8 29,0-8 159,-4 6-486,3-1-1133,-4-17 1407,5 14 928,8-16-188,-6 23-186,13-2 1304,-8 12 418,5 12-705,2 23-1268,-5 1 27,5 27-154,-8-24-185,3 11 208,-6-14-951,-1 0 719,-1 23 264,-1-21 1595,-9 24 148,7-37-621,-16 8 305,10-19 134,-6 1 203,4-33-2435,1 8 69,2-22 45,1 13-926,1-2 653,-1-14-666,3 7-317,-1-9-332,4 13 2452,0 2 92,10-13 593,-7 16-128,27-11 1075,-13 27 676,13-1-20,-10 19-1489,1 5-319,-3 16-796,0-3 235,-4 25-411,-10-25-1077,0 17-594,-4-22 134,-9 0 2380,6-1-479,-16 4 1845,5-7-93,1 1 103,-16-8 669,12-6-238,-8-1-402,6-17-2368,8 9 640,1-24-2503,-5 1 346,4-7-83,-4-6-1247,6 8 152,2-2 106,1-1 1582,3-12 139,1-6 1947,14 5 323,-1 11 311,4 23 1021,2 9 364,-7 3-303,7 10-1026,-8 9-1520,9 27-176,-15-10-9,8 12-29,-11-21-895,0 12 51,0-11-209,-9 17 1810,0-20 1084,-8 13 235,1-20 44,2 4-76,-2-16 493,5-1-117,1-4-762,-1-11-2553,-9-33-515,3 1 1002,6 3 1,1 0-1376,1-1 540,3-18-731,5 39 131,11-7 1347,3 23 3148,21 14-568,-11-7 289,7 27-1293,-4 6-413,-11-1-379,9 24-320,-19-30-38,4 10-1518,-9-3 1143,-5 16-149,-4-19 1448,-6 8 345,1-37 1754,-2 1-245,-11-34-2236,10 11 167,-7-24-1650,11-7-259,6 18 1157,1-5 1,5 2-365,10 5-753,-6-11-410,19 24 3949,-19 3-1528,21 3 2452,1 4-185,9 13-911,6 11-647,-14 7-1363,-3 5 392,-10-4-1489,2 14 824,-4 15-1890,-2-1 128,-5 2 1112,-4-26 439,-7-2 1027,5-17-1765,-6 1 2462,3-10-1079,1-13-1330,-5-1-291,5-12 1752,1 4 1,3 0 0,0 1 0</inkml:trace>
  <inkml:trace contextRef="#ctx0" brushRef="#br0" timeOffset="305877">20143 18603 25438,'15'-18'-329,"1"-3"-101,-12 1-1646,2 2 1416,-4-6-516,-1 6 370,0-7 87,-1 6-788,-11-4-446,-1 3 480,-26-8 1600,7 7-96,-13 4 949,18 12 438,-9 16 918,18 7-514,-10 9 1057,15 2-1489,-5 25-726,5 1-640,4-14 1,2 0-526,1 15-225,3-4-1342,2 8 517,0-24 33,9 20 526,-7-31 127,14 7-148,-8-8 36,1 4 158,4-4-200,-5-7-663,4 8 354,-2-15 745,-5 1-6023,-2-8 6837,-3-12 0,0 7 0,0-8 0</inkml:trace>
  <inkml:trace contextRef="#ctx0" brushRef="#br0" timeOffset="306060">19762 18887 25708,'19'-16'958,"-2"1"-985,2 7 1274,5-5-760,-6 4-44,8-4-127,-8 7-267,0 0-241,7 1-1049,0 2 602,4 1-1413,-5 2 1028,-8 0 699,-3 0 1,-5 7-1,-1 2 1</inkml:trace>
  <inkml:trace contextRef="#ctx0" brushRef="#br0" timeOffset="306252">20236 18862 26697,'15'21'-6908,"-1"0"4359,-8-10 803,1 5 588,-2-6 318,0 3 71,-1-1 239,-2-3-2019,0 3-729,-1-5 3719,-1 1 1,-10-4 0,-2-1 0</inkml:trace>
  <inkml:trace contextRef="#ctx0" brushRef="#br0" timeOffset="306410">20212 18621 24988,'19'10'-4146,"-3"-2"1597,-8-2 376,5-4 2163,-3 4-1097,6-1 1206,-4-4 1,-1 3 0,1-4-1</inkml:trace>
  <inkml:trace contextRef="#ctx0" brushRef="#br0" timeOffset="306680">20470 18374 26877,'0'28'-4406,"-5"10"3396,3-13 252,-3 11 713,5-7-477,0 4 264,0 1-70,7 15-1560,-5-11 1794,5 8-500,1-5-342,1-12-1214,13 20 574,-9-26 17,3 8-1687,-8-19 1984,3 0 411,-3-6 1174,7 0 0,-7-5 0,4 0 0</inkml:trace>
  <inkml:trace contextRef="#ctx0" brushRef="#br0" timeOffset="307011">20889 18671 27507,'-25'15'1748,"8"5"-2998,6-18 1808,9 15-3084,-7-7 2490,8 3-1415,-2 1 778,3-7-923,0 5-438,8 0 418,5 1-269,-2-1 1740,13-2-396,-13-1 656,31 12-5,-19-6 383,20 13 322,-25-14 387,8 15-920,-18-15-427,1 7-1198,-9-10 1179,0-1-500,-14 4 1598,-14-1 567,-2-2-1909,-25-3-121,22-6 1397,-12-12-197,21 7-17,11-15-794,5 16 1,8-14 0,-3 6 0</inkml:trace>
  <inkml:trace contextRef="#ctx0" brushRef="#br0" timeOffset="307694">21534 18839 22200,'16'6'631,"1"-1"-303,-10-5 1052,2 0 23,0 0-618,-2 0-365,4-8-16,-7 0-970,2-9 320,-5 4-798,2-6-394,-3-4-115,-10-4-719,0 6 68,-11 3 614,1 14 1787,4 0 258,-11 18 1455,14 4-827,-12 19 46,14-7 243,-7 22-140,11-23-975,-1 14-1111,6-20-65,10 16-1593,4-16 712,-1 7-332,11-22 2184,3-6 54,11-13 1033,0 8-1564,13-34 1439,-24 23 881,15-23-788,-12 5 451,0-5-1665,4-14-331,-5-3-933,-10 10 256,-7 1-319,-7 10-307,-1-1 1099,-7 0 1,-1-1-633,3-8 955,-5 3 1,-3 2-764,2 8 505,-1-2-22,-3 15 579,6 8-55,-5 2 934,0 7 1128,6 13-364,-2-10 1398,4 47-1545,-1-13-820,3-1 1,1 4-453,0 4 1,2-1-135,2-3 0,2 0-449,-1 12 1,1-3-1303,5 7 1098,-3-18 0,0-5-2232,0-8 1463,7 16-755,-4-27 821,2 3-1232,-4-10 1792,1-2-158,-1-3 1178,0-12 1,5-28 0,3-15-1</inkml:trace>
  <inkml:trace contextRef="#ctx0" brushRef="#br0" timeOffset="308278">21895 18666 25348,'24'35'-6546,"-2"-8"4695,-7-1 496,-2-8 994,14 27-16,-13-21 584,11 25-436,-13-18-1901,-1-1 1796,-5-5 493,-4-10 43,-1 5-510,0-11 317,-10 4 1372,7-22-1943,-16-6 1235,10-5-1215,-3-3-294,-4-14 112,13 14-578,-6-22 788,17 19-370,2-5 1865,1 8-450,8 5 1602,-18 7-1116,26-3 1881,-18 3-1370,19-5 846,-16 8-1502,13-7 440,-14 10-17,6-2-923,-6 6 748,3 1-1881,1 9-112,-3-7-124,-2 6-614,-7-2-314,0 0 49,-3 4 437,-1-2 322,0 5 330,0-4 488,0 9-623,0-7 889,0 4 606,0-2 59,0 2-288,0 9-254,0 3 0,0 7-90,0-8 90,0-4-90,0-10 90,0 0-90,0-2-90,8 2-247,-6-4-225,6 1-570,-1-4 1028,1-3-615,6 0 1076,0-2-470,-4-8 1373,1-1 494,-5-1-1396,1-4 1,-5 13-1,1-6 1</inkml:trace>
  <inkml:trace contextRef="#ctx0" brushRef="#br0" timeOffset="308810">22295 18791 23099,'-22'11'4552,"5"0"-3995,7 3-1407,4 6-606,0-10 982,2 16-620,2-9 90,0 5-233,2-5-912,9 10-406,2-10 916,0 7 497,19-10 780,-19-6 448,16 1 551,-14-8 483,-1 0 68,0-1 600,6-12 285,-6-2-1025,8-15-846,-8-2-120,2-6-450,-4 6-412,-3 0-99,-5 8-395,-2-10-408,-10 7 314,-1-16 660,-1 20-263,-18-12 532,20 21-141,-23-1 1056,20 12 914,-5 2 16,-9 19 1049,13-4-1612,-12 17 186,16-11-1231,0-9 518,2 5-1559,4-11-419,1 6 1377,2-3 0,0-5-1,1 0 1</inkml:trace>
  <inkml:trace contextRef="#ctx0" brushRef="#br0" timeOffset="309046">22563 18679 25438,'5'22'-5949,"0"18"4598,-3-25 685,2 28 623,-2-9 6,1 0 124,-2 15-110,0-26-1616,0 21 1850,-1-30-219,0 4-456,0-13-5383,0-2 3987,0-14 1802,-7-4 0,6-7 0,-6-1 1</inkml:trace>
  <inkml:trace contextRef="#ctx0" brushRef="#br0" timeOffset="309228">22531 18428 26338,'11'-19'-2029,"-1"0"1025,-2 12 1603,4-2 84,-4 6-21,3 0-884,-5 3-705,0 0-1591,4 11 1080,-4 3-547,4 0 1455,-5 5 0,-2-17 1,0 5-1</inkml:trace>
  <inkml:trace contextRef="#ctx0" brushRef="#br0" timeOffset="309493">22793 18434 26248,'1'38'-5203,"-1"-7"3320,0-5 1114,0-4 595,0 3 28,0 15 29,0-7 75,0 10-1375,0-12 1706,0 26-270,0-22-19,7 19-274,-5-28 125,6-3-459,6 11-203,-7-13-341,11 6-229,-3-13 792,-5-6-218,4 0-2000,-1-6 3394,-7-2 626,6-12-907,-9-4 0,1-7 1,-4 1-1</inkml:trace>
  <inkml:trace contextRef="#ctx0" brushRef="#br0" timeOffset="309694">22611 18587 27327,'35'6'-661,"-11"0"48,4-6 325,-3 0 60,1-9-142,5 6-521,-10-13 41,-5 15-643,-7-6 1443,0 2 599,-4 3-384,1-2 1,-3 4 0,0 0 0</inkml:trace>
  <inkml:trace contextRef="#ctx0" brushRef="#br0" timeOffset="311943">23439 18744 26158,'8'-24'-3144,"-2"2"1679,-6 10-396,0-1 745,0 3 371,0-1 214,0 0 132,0 3-1197,-6-4 507,4 6 61,-17-1 1969,11 4-83,-11 0 448,9 12 451,-2-7 191,-25 48-734,18-31 798,-17 34-277,25-34-1636,-3 9 41,2 2-634,1 1-585,3-2-280,5 5 240,2-13-212,0 13 201,11-23 25,5 3 344,13-11 1389,7 1 32,6-17 925,-7-2-302,19-22 13,-18 4-139,14-11 29,-16 5-147,-7 0-1501,-9 8-358,-5 2-1484,-5-2 317,-1-4 417,-1-13 205,-2 9-169,-3-9 282,-9 8-255,7 1 1056,-16-16-736,11 29 874,-3-13-288,-3 15 567,5 8-572,-4 0 634,4 11 961,2 5 1261,1 12-564,-2 14-277,-2 12-410,1 23-5,0 5-17,4-8-806,2-22 1,1-2-389,1 3-591,4 1 0,1 0-246,-3 1 543,15 18-484,-15-33 483,17-2-737,14 6 589,2-14-726,14 4 1141,-22-15 126,-3-3 656,-1-11 1,6-11 0,10-12 0</inkml:trace>
  <inkml:trace contextRef="#ctx0" brushRef="#br0" timeOffset="312976">23896 18740 22290,'10'-13'-1405,"0"-6"121,-7 2-584,1-7 826,-2-1 82,-1-7 258,-1 16 575,-11-9-1597,1 6 277,-20 8 1572,10-2 263,-3 9 1434,9 18 9,-8 23-754,7 6-646,2-8 0,1-1 877,3 4-329,1 21-1598,6-36 299,1 17-1210,10-29-1338,0 1 961,15-11 1617,-3-13 775,1 0 1027,6-14-145,-13 5-145,7 8 1430,-4-9 479,0 19-276,17 20-3345,-15-2-690,9 32-926,-20-27-83,6 12 563,-4-7-952,0-1 648,0-2-582,-5-11 1252,-1-1 328,-1-5 223,-2-4 1228,0-10-908,0-3 626,0-13-699,-1 2 755,-1-33 91,1 27 102,-1-37-116,0 41-772,0-17 318,0 17-30,0 2 2226,0 6-1541,0 27-47,0 6-293,8 22-450,-6-7 275,5 3-57,2 0-227,0-7-122,8 12-164,3 0-16,-9-16-166,5 2 424,-13-24 477,2-10-668,2-5 1356,2-28-329,0 16 387,-2-15-519,-2 12 423,0 6 29,8-23-1616,-6 22 648,6-10 494,-6 21 635,4 3 357,-3 5 1418,2 1-677,0 17-2235,-1 9-1027,1 3 67,1 20-33,-6-25-289,4 13-620,-5-17-517,1-1-409,3 5 2256,0-4 873,1 0-84,-1-4-18,0-5 600,-3-3-343,3 0 743,-2-3 631,-1-1-229,6 0-240,-4 0-88,10 0 320,-6-7-146,5 5-756,-1-5-249,1 2 1,1-2 0,-2-5 0</inkml:trace>
  <inkml:trace contextRef="#ctx0" brushRef="#br0" timeOffset="313328">24692 18587 25168,'-20'17'1069,"-3"-8"952,21 8-5192,-19-6 4267,13 4-2030,-16 10 981,15-12-314,-3 6-202,9-9-601,1-2-656,1 0 1603,1 3-1850,8 0 905,-5 0-827,25 5 1290,-17-8-144,24 8 897,-18-9 89,18 10 636,-18-9 0,12 12 27,-21-12-128,2 4-1385,-9-5 48,-1-1-196,-12 7 742,-2-4-487,-21 9 845,0-8 196,3 1-11,-6 0 1,23-6-1,-6 2 1</inkml:trace>
  <inkml:trace contextRef="#ctx0" brushRef="#br0" timeOffset="314448">19428 19549 23819,'-32'7'2296,"5"4"-756,12-1-1456,6 10-1615,1-11 1408,8 10-1169,-3-4 500,1 11-493,2-5-552,-2 10-86,2-6 210,0 2 1292,0 3-1011,8 35 1117,-6-5 39,4-17 1,2 2 84,-5-9 0,-1-1 4,6 19-182,1-8-124,-3-15-19,9 7-471,-3-11-278,4 4-809,11-6 1586,-8-14 297,11 2-296,-12-13 1019,10-23 0,-8 7 1,7-20-1</inkml:trace>
  <inkml:trace contextRef="#ctx0" brushRef="#br0" timeOffset="314686">19828 19403 23549,'-23'28'-835,"9"-4"-358,-14 25 597,16-10-494,-9 8 485,4 4-51,12-25-1239,-13 38 368,14-40 1231,-2 21 1,6-30-1,0 3 1</inkml:trace>
  <inkml:trace contextRef="#ctx0" brushRef="#br0" timeOffset="314938">20093 19433 21840,'-9'38'-3772,"7"-13"1689,-7 8 1986,3-15 341,-1 23-625,-1-12 258,-3 19 40,7-17-1222,-7 2 1342,-1 18 250,-2 2-483,1-2-299,5-17 1,0-3-354,1-3 817,-2 17 0,8-36 1,-1 2-1</inkml:trace>
  <inkml:trace contextRef="#ctx0" brushRef="#br0" timeOffset="315333">20088 19874 22740,'1'40'-5705,"0"-11"3652,-1 9 1257,2-13 524,-1 9-188,1-1 150,1 4 24,-1-11-1484,-1-7 1691,1-6-99,-1-3-356,0-3-80,0-21 284,-7 0-613,5-15 437,-5 12-202,1-9 369,1 14-127,-2-6-22,1 9 356,4 0-64,-6-6 239,5 6-470,-3-4 329,1 6-113,2 1 273,-2 1-483,2 2 1080,1 8 1,-7-4 0,-2 5 0</inkml:trace>
  <inkml:trace contextRef="#ctx0" brushRef="#br0" timeOffset="316478">20072 19879 22560,'9'-27'-4054,"-3"-19"1895,-5 25 639,-1-21 512,-8 28-268,-1-15 259,-9 14 1095,5-6-2004,-2 12 1791,-15-5 729,9 9 727,-15 7 480,20 16 611,-4 30-1015,8 4-1166,4-9 1,1 0 696,0 10-923,4-14 1,1-2-428,1-3-514,1 30-776,11-34-398,0 17 931,11-29 1023,-7-3-17,7-8 877,-8-5 576,17-26 448,-16 18 514,14-38-485,-16 32 220,15-24-950,-11 21 596,7-3-848,-12 13 83,0 0-362,-4 3-748,-1-1 1428,-1 1-230,-4 1-216,-1 13-2504,0 5-75,-1 7-392,0 19-34,0-12 195,0 6-341,8-15-631,-6-7 1036,13-4 1947,-8-2-1135,12-5 2050,-6-15 520,2-4-37,-7-7-798,-2 0 416,-1 4-382,4-25-562,-4 16 553,1-30-1268,-4 30-717,-1-15 39,-1 20 858,0-3 222,0 11 31,0 3 251,0 2-67,-7 2 1049,5 2-1627,9 11 1252,-3 3-1106,34 28 900,-17 4-747,12 1 375,-14-3-224,-10-14-355,0 11 1013,-3-9-1105,0 23 1217,-4-28-723,-1 14 830,-1-23-565,0-3 403,-6-5 1792,5-16-2158,-5-7-445,6-9 119,0-3 273,0-28-184,7 15 0,3-2 310,-3 8 1,1-1-83,7-12 1,2 5-1318,2 12 964,7-23 1187,-14 31-538,4-7 59,-13 23-1154,2 2 1013,-5 1-360,3 2 1,-3 1 0,0 1 0</inkml:trace>
  <inkml:trace contextRef="#ctx0" brushRef="#br0" timeOffset="317578">20615 19465 25528,'1'40'-1825,"1"0"0,3-1 0,0-1-625,-3 19 1694,5-8-10,-7-1 902,0 7-206,0-12 54,0-7 1,0 2-1491,0 20 1638,-6-2 357,4 7-372,-9-37 1010,9 7-1057,-2-24 467,4-4-897,0-14 0,0-20 180,0-1-684,8-28 1009,8 12-397,2-1 877,3 3-632,9-3 1121,-3 15 243,8-6 91,6 23 813,-20 11-537,10 2-672,-17 15-1438,-2-10 676,1 22-1761,-6-9-324,1 8-187,-6 0 35,-1 4-126,-10 6 944,-3 9 1611,-13-9-327,-11 11 1701,9-24 545,-6 9-141,10-16-398,6-6-301,-14-1-724,17-5-2347,-9-33-779,17 15 152,11-46 341,9 37 1050,15-27-255,-6 27 722,-3 0 1,3-1-166,20-9 466,8-4 2181,-11 18 1990,-10 14-1977,-6 16-1616,-5-7 35,3 18-1669,-13-2-657,3 15-471,-6-1 569,2 26-616,-6-25 159,1 18 1245,-3-26-375,0 6 1001,-7-1 1235,6-8-384,-10-20 1331,10-19-2120,-4-21-267,5 7 238,0-2 56,9 9 599,3-11-315,12 0 839,3-5-1901,-3 12 2394,1 6 351,-1 9 256,-6 5 135,7 1-820,-3 6-236,-5 0-550,15 10-669,-15-6 205,13 16-830,-16-17-70,13 15-1043,-8-16 1032,4 6 9,-6-7 634,4-23 500,-7 11-168,12-34 291,-18 27-1006,4-11 626,-11 15-1383,0-4 228,-12 6-759,8-2-14,-21 7 1244,4 5 841,-15 0 601,-2 26 727,8-7-877,10 13 0,3 3 147,1 0 198,-5 20 42,14 2-1776,3-19-20,5 4 1,5-1-1170,7-7 521,3-1 1,3-3-574,6-9 1358,10 5 112,9-19 1065,-15-2 594,17-11 682,-21 6-650,8-16 0,1-4 1210,1 9-1343,-2-5 1,-1-1-96,-7 9-437,-8-3-1915,10 0 1043,-17 4-2561,6-1 1816,-10 5 220,-2 0 393,-1-2 1,-2 1 0,-1 0-1</inkml:trace>
  <inkml:trace contextRef="#ctx0" brushRef="#br0" timeOffset="318186">22038 19386 22470,'9'-23'-2789,"-1"3"1970,-6 17 1239,-1 2 1866,1 0-465,0 10-3047,1 5 220,-1 6-416,3 14 702,-2-8 40,0 10 21,0-5-800,3 30-750,-3-20 2391,1-1 0,-1 0 179,0 13-111,1 11-120,-2-15 72,1-10-153,0-6-34,-1-13-9,1 3-1,-1-10-123,-1-6-186,1-1-278,-2-5-1,1-13 514,1 8 806,0-29-635,1 19-138,0-18 322,8-6 402,2 3 605,4-6-601,3 13 1,1 3 459,10-3-353,11-9 739,-16 24 180,-8 8 201,5 3-688,1 1-151,4 9-939,-7 4-847,-5-1 74,-1 27-1558,-9-22-253,3 32 145,-8-26 566,-18 24 856,12-23 227,-36 23 1488,21-26 181,-24 5 1668,16-16-895,-8-4-133,7-5-1789,-4-10-622,12 8-221,5-8 451,11-9 1,3 6 0,1-15 0</inkml:trace>
  <inkml:trace contextRef="#ctx0" brushRef="#br0" timeOffset="318395">22531 19689 22380,'21'0'1259,"-5"0"-629,-5 12-2648,-3 1 362,-2 1-197,3 22 696,-5-21 248,1 23-956,-3-19 96,1 9-20,-2-7 1678,1 12 353,-1-16-587,-1 8 80,0-15-3436,1 1 3825,-1-23 1,-10 9 0,-1-10 0</inkml:trace>
  <inkml:trace contextRef="#ctx0" brushRef="#br0" timeOffset="318544">22649 19474 23369,'20'-20'-1153,"0"2"1234,-12 15 1230,9 0-1208,-8 3-655,6 0-9,-7 8-1566,2-6 1822,-2 7 1,5 0-1,1 3 1</inkml:trace>
  <inkml:trace contextRef="#ctx0" brushRef="#br0" timeOffset="319477">22843 19571 22380,'11'49'-5679,"-5"-15"3843,-1 8 1757,-4-17 84,-1 14 471,1 5-248,-1 0 149,0-2-1883,0 7 2184,7 0-638,-5-4 127,5-13-531,-7-26 102,4-2 297,-3-14-994,6-5 1344,-3-18-1496,5-17 1476,-1 11-199,1 3 0,2 2 954,2 3-146,18-24-63,-12 33 436,6-3-470,3 10 1303,-10 8 596,10 1-895,-14 17-2013,1 3-477,-5 14-813,7 16-672,-9-17-2,18 22-558,-15-35 233,13 13 433,-11-19 2300,3 3 80,13-7 1711,1-2 31,14-10 377,-6-2 135,-2-13-476,-4-2-369,-4-5-751,-9 5-338,-5 1-1034,-7-7-720,-4 11-673,-10-18-805,4 21 267,-31-11 762,18 14 214,-22-2 791,15 9 618,-1 3 961,2 3 409,-27 45 581,26-22-1127,0 12 1,4 1-188,13-8-325,1 18-1025,4-11-435,1-2-183,9 3-751,3-22 297,14 3 805,5-13 1228,6-11 1099,-6 6-47,-2-19-31,-9 18 288,8-30-40,-8 19-288,12-28-956,-16 20-628,15-19-556,-18 21 197,7-8-56,-12 13-62,-1 5 1014,-2 2-966,-1 4 1047,-3 13-2013,1 4 275,4 30-82,-2-16-51,10 30-79,-6-36-255,7 15-105,-7-21-391,7 7 1989,-8-13-34,3 2-1232,-6-8 1830,3-2-294,-2-11 1226,6-3 333,-2-29-503,3 5 449,2-22-472,-5 28 1064,3-3-1224,-5 22-419,-1 4 592,-1 4-183,-3 4 854,-1 0-167,1 12-2172,3 3-437,3 27 193,-1-17-689,2 16-29,-6-26-712,2 4-159,-2-1 140,-1-6-3118,-1 3 5568,-8-20 1,5-5 0,-5-11 0</inkml:trace>
  <inkml:trace contextRef="#ctx0" brushRef="#br0" timeOffset="319628">23734 19438 27327,'19'-8'706,"-3"10"-4488,-7 0 1769,-1 12-2009,-3-12 3416,2 4 247,-3-1 1,-2-4-1,1 4 1</inkml:trace>
  <inkml:trace contextRef="#ctx0" brushRef="#br0" timeOffset="320134">23881 19518 22560,'19'19'-5174,"9"13"3079,-14-14 1268,9 11 872,-7-5-201,2 9-225,-2 3-151,-3-3-1519,-8-7 2147,-3-10 136,-2 7 140,0-8 252,0 3-197,-9-7 1317,0-5 827,-7-12-1460,8-6-1287,16-21 468,6 11 728,18-7 307,0 10 608,-2 3-1214,1 1-568,25-14 1079,-19 9 2,1-1 1,0-2 505,-2-2-1368,-3-2 0,-2-1-68,-2-3-405,-6-6 1,-3 0-994,-10 9-56,-8-27-687,-18 31-43,-13-2 373,4 9 1246,-24 22 608,26 6 939,-17 16-240,17 21-451,5-2 606,0 10 285,11 8-1237,5-33-440,15 15-1585,15-13-414,2-14 1023,24 8 1044,-24-20 667,13-1 184,3-5 579,-8-1-470,3-10 1,1-4 1515,5 1-1540,-11-3 0,1-3-2407,-7 4 0,-1-1 1226,2-1 0,-1 0-279,0-1 1,0-1 741,22-15 0,-3-6 1,-22 18-1,-1-1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46:48.358"/>
    </inkml:context>
    <inkml:brush xml:id="br0">
      <inkml:brushProperty name="width" value="0.05292" units="cm"/>
      <inkml:brushProperty name="height" value="0.05292" units="cm"/>
      <inkml:brushProperty name="color" value="#FF0000"/>
    </inkml:brush>
  </inkml:definitions>
  <inkml:trace contextRef="#ctx0" brushRef="#br0">19088 15042 14369,'10'36'0,"-3"-9"0,-7-13 0,0-6-90,0 4-4072,0-3 4162,0 16 860,5 3-860,-3 0 0,3-3 0,-1-8 0,-2-9 0,3 4 180,5 3 3212,-6-8-3302,11 11-90,-3-9 0,0 1 0,0-1 0,4 0 0,-7-3 0,17 5 0,-6-3 0,0-1 0,-1-1 90,-4-2 0,3-1-1,0 1 1,0-1-90,-4-2 90,0 1-90,14 1 0,-3 0 90,11 1-90,-14-2 0,-2 1 90,-5-2-90,-1 1 0,8 1 90,2 0-90,7 1 90,-7 0 0,5 1-90,-12-3 0,16 5 90,-16-3-90,13 4 0,-17-4 0,13 5 0,-11-5 90,6 4-90,20 2 0,-21-6 90,30 7-90,-34-8 90,14 2-90,-6-1 90,1 1-90,-3-2 0,-1 2 0,-6-3 270,5 3 0,20 2-180,-20-3-1,20 4 91,-28-6 90,10-1 180,3 1-360,25-1 269,8 4 1,4 0-45,-13-2 0,-1-1-315,14 3 0,-1 0 45,-6-2 0,-8-1-45,-6-1 45,3 1 0,-1 0-45,-17 0 0,15 1 0,-6 2 0,0 0 0,0-1-127,6 2 0,-1-1 127,-15-2 0,6 0 0,13 0 0,-16-1 0,17 1 0,-21-2 0,1 1 0,9-1 0,-8 1 0,16 2 0,-20-2 254,23 4-344,-10-1 90,0-2 90,-6 1-180,-3-3-3302,2 0 3392,1 1 90,5-2-90,-21 1 0,11-1 0,-8 0 0,0 0 0,-3 0 3482,-4 0-3572,0 0 90,-3 0 90,1 0-180,1-7 90,-3 6 0,5-6 0,-1 3 0,12-1 0,-6-2 0,15-1 0,-9 5 0,7-1 0,-5 1 0,0 1 0,12 0 0,-7 2 0,16-2 0,-14 2 0,-5 0 0,-2 0-90,16 0 90,-1 0 0,15 0 0,-19 0 0,-6 0 0,-12 0 0,7 0 0,-6 0 0,12 0 0,-12 0-90,5 0 0,11 0 90,-13 0-90,12 4 90,21-3 0,-18 4-45,3-4 0,-2 0-45,-5 0-135,7 1 1,0-1 134,-2 0 90,9 1 0,-1-2 0,-10-9 45,0 6 0,-1-1-135,-4-6 90,24-1 90,-20 7-90,0-2 0,1 0-90,6 1 90,14-2 0,-16 5 0,-20 1 90,24 0-90,-5 1-90,2 0 90,9 0 0,-18 0-90,7 0 0,-12 0 0,7 0 90,-4 0-90,16 0 0,5 6 90,-13-5 0,9 10 0,-30-9-90,15 5-180,-17-6 180,26 7 90,-20-6 0,23 7-90,-18-5 0,6 2 0,-6-2 0,-2 0 0,-1 0 90,5 1 0,3 0-90,-4 0-359,1-1 269,-2-1 180,8 2 0,2 0 0,-8-2 0,-1 1 0,13-2 90,-11-1-90,16 3 0,-17-2 90,-1 1 0,-2 1 269,-5-1-269,14 3-180,-17-2 90,19 1 0,-12-2 0,0-1 0,0 1 0,-8-2 90,0 1-90,14 1 0,-9 0 90,27 0 90,-13 1-180,21 0 0,-17 0 0,-5-2 0,-13-1 0,-8 0 90,18-1-180,-14 1 90,11-1 0,-13 0 0,6 0 0,7-6 0,2 4 0,8-5 0,-15 2 0,2 4 90,-2-3-90,0 1 90,0 2-90,-4-2 180,-9 3-90,9-1-90,-7-1 0,10-1 0,-13 1 90,2-1-90,-2 0 0,3-1 90,2-2-90,0 1 90,0 0-90,4-1 0,-2 1 90,2-1-90,-2 3 0,-3 0 0,7 0 0,-7 0 0,3 0 0,1-2 0,-6 2 0,9-3 0,-9 4 0,10-3 0,-10 3 0,17-2 0,-17 3 0,12-3 0,-14 3 0,11-3 0,-9 3 0,11-4 0,-7 3 0,7-2 0,-3 0 0,1 0 0,-7 1 0,-1 0 0,-3 1 0,0-1-90,1 1 90,-1-1-90,0 1 90,-1 0 0,-1 0-90,2-1-90,9-3 0,-4 0 0,10-5 0,-1-2 90,-7 3 90,6-5-179,-12 8 89,7-8 0,-7 6 0,11-12 0,-11 12-180,6-6 0,-2 0 180,1-3 0,1 1-90,-2 1 0,-2 3 90,6-20 90,-4 6 0,2-8 0,-8 17 0,-4 7 0,3-3-269,-1-6 179,2-4 0,0-13 90,-1 10 90,-2-1-180,-1 14 90,-2 1 0,2-1 0,3-13 90,-1-3-90,0 1 0,-2-6 0,-1 16 0,0-1 0,-1 6 179,0-6-89,0 6-90,0-5 0,0 2 0,-6 3 0,5-6 0,-4 6 0,1-7 0,-1 3 0,-3-10 0,1 7 0,0 3 0,3 4 0,-2-3 0,3 8 180,-8-16-180,7 15 90,-7-12-90,6 15 0,-1-4 0,0 1 0,-4-7 90,-1 0-90,0-2 90,-5-3-90,6 7-3392,-7-7 3482,9 10 0,-10-8 0,0 3-90,-1 1 90,-6 0 90,1 6-90,-5-2-90,1 1 90,9 4 0,-9-4 3392,15 7-3482,-42-5 0,-8-1 0,13 5 0,-5-2 0,1 2 90,9 1-90,27 4 0,-12-3 0,-1 2 180,-6-2-180,3 1 0,3 0 0,10-1 89,-3 1 91,-2-1-180,-33-4 0,24 4 0,-18-2 90,20 4-90,-9-2 0,5 2 0,-12-3 90,14 1-90,6 1 90,1 0-90,-27-4 0,27 4 0,-24-4 0,32 4 0,-21 0 0,15 0 90,-18 0-180,20 2 90,1 0 0,-10 0 0,0 0 0,-8 0 0,3 0 0,-8 0 0,9 0 0,4 5 0,9-3 0,8 4 0,-20-3 0,14-2 0,-22 3 0,11 0 0,-4 1 0,2 0 0,8-2 0,-11 1 0,14-2 0,-26 3 0,5-2 0,6 1 0,-5 0 0,13-1 0,0 0 0,0 1 0,-8 0 0,13-1 0,-11 1 0,15-2 0,2-1 0,-2 1 0,-24 2-90,15-1 0,-35 2 90,40-2 0,-13-1-90,14-1 180,1-1-90,-12 1 0,-1-1-90,2 0 180,3 0-90,5 0 0,-2 0 0,-9 0 0,9 0 0,1 0-90,7 0 90,-18 0 0,4 0 90,-15 0-90,13 0-90,10 0 90,-24 0 0,28-6 0,-20 4 0,7-9 0,2 9 0,-10-2 0,8 4 0,7 0 0,-4 0 0,7 0 0,-8 0 0,6 0 0,-13 0 0,8 0 0,-1 0 0,13 0 0,2 0 0,-10 0 0,3 0-90,-10 0 90,-6 0 0,10 0 90,-10 0-90,17 0-90,0 0 90,6 7 0,-9-5 0,5 5 0,-16-7 0,15 0 0,-14 0 0,-12 0 0,14 0 0,-10 0 0,25 0 0,0 0 0,-8 0 0,7 0 45,-11 0 0,0 0-45,8 0 0,-34-4 0,46 2 0,-10-5-90,3 4 90,-5-1 0,1 0 0,5 1 0,0 0 0,6 1 0,-7 1 0,-7-2 0,-1 2 0,-9 0 0,9 0 0,1 1 0,6 0 0,-2-1 0,6 1 0,-7-1 0,8 0 0,-1 0 0,1-1 0,-34-1 0,9 0 0,-14-1-90,20 1 90,5 2 0,8 0 0,-9-1 0,-10 0 0,-3-2 0,7 1 0,1-1 0,-10-1-45,-1-2 1,1 1 44,0 0 0,6 0 0,0 1-90,2 1 90,-17-2 0,19 2-45,0 1 0,0 0-529,-2 0 574,-12 2 0,16 1 0,-15 5 0,-15 6 0,1 2 0,13 4 0,1 2 0,-3 0 0,0-4 0,-4-1 0,1 1 0,7 1 0,-6 11 0,7 0 0,4-4 0,3-2 574,-9 0-574,11-3 0,-5 5 0,5-3 0,7-5 0,3 1 0,-13 11 0,7-1 0,16-8 0,0 5-90,6-7 90,0-2 0,-3 11 90,5-1-90,5-6 0,0 11 90,3-11 89,0 34-89,1-27-180,9 38 90,2-40 180,4 19 0,1 1-180,-2-13 90,-2 8 0,-1 0 90,2-8 450,3 3-271,-2-9-269,-1-13-8455,-10-8 7517,-17-2 0,-6 0 0,-16-1 0</inkml:trace>
  <inkml:trace contextRef="#ctx0" brushRef="#br0" timeOffset="2566">19590 14625 11490,'-32'-7'810,"8"-1"-540,0-3-90,6-1 0,-6 0 89,-1-3-179,-2 1 0,6 1 0,0 2 0,5 2 90,0-1-90,-15-9 0,10 8-90,-26-17 90,25 15-90,-26-15 0,25 15 0,-11-8 0,16 9 90,-2 0-90,-8-8 90,4 3 0,-25-20 180,14 9-270,7 7 0,0-1 90,-2 0-90,-1-1 90,16 13 269,-11-7-89,11 6 0,-14-7-270,18 10 90,-9-2-90,12 5 0,-3-1 90,8 4-90,1 0-2788,0 1-1980,-4-7 2699,0 6 2069,-7-4 0,2 6 0,0 0 0</inkml:trace>
  <inkml:trace contextRef="#ctx0" brushRef="#br0" timeOffset="3477">17275 13228 10051,'-6'27'450,"4"-2"-360,-8-3 360,4-5-91,-5 23-89,-1 1-90,0 18 0,3-15 0,2-1 0,4-8-180,1 16 90,0 2-90,2-3 0,0-5 0,7-8 0,0 11 90,1-11-90,3-4 0,-9-10 0,9 3-180,-5-7-90,11 5-90,-6-15-1169,7 0-1349,-10-9 2248,13 0-179,-10-10 809,12-2 0,-11-7 0,3 0 0</inkml:trace>
  <inkml:trace contextRef="#ctx0" brushRef="#br0" timeOffset="4072">17525 13721 9062,'32'-25'-30,"1"0"0,-1-7 0,-11-2 210,-32-21 224,1 19 1,-6 3 180,-17 10 0,-4 6-226,-4-2-179,2 47 0,8 17-45,29-13 0,5 2-90,-10 11 0,5-1 0,14-12 0,11-6-45,25-8 0,6-7-1170,-15-1 1,0-1 1169,17-3 0,-3-6 0,-5-10 0,-21-9 0</inkml:trace>
  <inkml:trace contextRef="#ctx0" brushRef="#br0" timeOffset="4619">18086 13559 7533,'8'24'1169,"6"-1"-1169,2-20 0,6-15-1169,16-37 944,-21 13 0,-3-4 225,2-15 0,-4 0 45,-8 7 0,-2 20 3103,-3 47-2878,-7 13-180,6 20 0,4 6 0,-3-22 0,2-1-90,4 13 0,2 2-1589,-1-5 1,0-1 1761,2 3 1,1-5 0,1-11 0,-8-26 0</inkml:trace>
  <inkml:trace contextRef="#ctx0" brushRef="#br0" timeOffset="4979">18270 13232 0,'21'-26'61,"-8"9"2920,36 5-2082,6 30 630,0 12-1349,-11 1 1499,-41 20-1859,-34-5-2474,4-24 1,-2-2 2653,-13 19 0,0-27 0,37-12 0</inkml:trace>
  <inkml:trace contextRef="#ctx0" brushRef="#br0" timeOffset="5449">18652 12658 11760,'0'41'1439,"0"-14"-899,0 13-180,-4 2 0,-2 1-737,0 17 422,0-13 0,1 3 45,1-6 0,1-2 0,2 19 68,-3-7 0,4 5-113,13-5 0,5-3-45,-4-9 0,5-5-540,12 3 1,6-16-3104,3-40 0,-1-11 3643,5 9 0,-16-16 0,-7-3 0,-14 12 0</inkml:trace>
  <inkml:trace contextRef="#ctx0" brushRef="#br0" timeOffset="6059">18916 13232 12570,'7'28'1349,"-2"34"-1079,5-1-270,-7-27 0,2-1-135,11 3 0,4-15-2519,12-54 1,-1-23 2878,-8 16 0,-2-3 254,-1 1 1,0-3 0,-6 4-30,-8-24-90,-6 76-91,4 47 1,2 12-270,4-15-510,-3-8 1,3 7-1,4-14-2818,16-18 2878,-2 4-398,4-35 0,-17-4 0,8-11 0</inkml:trace>
  <inkml:trace contextRef="#ctx0" brushRef="#br0" timeOffset="6431">19465 13160 7713,'-5'-22'1349,"-2"8"-1349,-1 19 0,-3-3 0,6 16 0,-3-11 0,1 8 0,4 1 0,0 0 0,3 4 0,8-7 90,-6 5-90,20 1 0,-10-4 0,9 3 0,3-4 90,-11-5 0,8 4 359,-10-7-269,4 3 990,-6-1-721,0 0 1,-6 0-360,-3-3 0,-11 2-90,-1 3-90,-12 1 0,13 0-1349,-19 4 629,21-9-1168,-20 5 1078,18-7-89,-1 1 989,3-1 0,3-2 0,0 1 0</inkml:trace>
  <inkml:trace contextRef="#ctx0" brushRef="#br0" timeOffset="7242">20260 13111 8072,'11'-39'540,"-3"7"-270,-3 2 180,-2 0-270,-2 13 539,-1-5-179,-31 5-180,5 22-450,-12 16 0,3 12-405,30 20 0,6 3-70,-14-19 0,3-2 340,21 13 1,8-16-295,4-56 519,-11 21-90,7-15 90,-11 17 0,2-2 90,-3 3 180,0 9 0,0 4 90,1 33-270,-3-19 0,1 18 1027,-5-16-937,-1 31 0,1-21 90,-1 18-1,0-39 892,0 16-621,-9 4-450,0 15 0,-7-19 0,0-2 0,4-23-90,-14 5-90,11-9-270,-12 1 0,2-5-989,5-1-90,-30-19 629,26 4-89,-15-13-541,25 8 1440,1-2 0,3 3 0,1-4 0</inkml:trace>
  <inkml:trace contextRef="#ctx0" brushRef="#br0" timeOffset="7892">20622 13175 7623,'16'11'629,"0"-2"-539,-13-9-90,6 0 0,1-17-90,-2 3-90,0-10 90,-6-21 180,-11 16-180,7-16 90,-7 23 90,-9-7 0,7 16 0,-12-8 720,2 18-540,8 11 269,-15 8 1,14 5-450,-17 26 90,16-19-180,-12 26 90,15-20-90,1-1 90,5-6-90,3-7 90,2 2-90,7-6-450,-4-3-270,21-10 271,-10-3-1,11-11-270,-8 9 361,4-18 448,27-7 91,-23 12 0,18-10 540,-38 25-450,4 10-180,0 4-90,-1 7 0,2-2 0,-6-4 0,2-7-360,-2 2-989,5-7 899,-5 2-629,9-20 1079,-8 10 0,13-43 0,-1 9 0</inkml:trace>
  <inkml:trace contextRef="#ctx0" brushRef="#br0" timeOffset="8100">20838 12931 7263,'-10'51'1619,"-2"-13"-1259,10 24-270,-3-33 90,5 14-90,8-12-1,-6-5-89,11 0-449,-7-12-91,7-10-449,-4-4 359,4 0-539,13-36 1169,-9 19 0,9-30 0,-17 28 0</inkml:trace>
  <inkml:trace contextRef="#ctx0" brushRef="#br0" timeOffset="8272">21028 12944 7892,'1'45'1080,"0"-5"-1080,-1 4 0,0-14 90,0-14-180,0-3 90,0 1-720,0 0 181,0-4 539,5-1 0,-3-8 0,3 0 0</inkml:trace>
  <inkml:trace contextRef="#ctx0" brushRef="#br0" timeOffset="8644">21248 12895 8792,'-21'-3'2069,"3"12"-1709,3 11-181,3 8 181,-3 7-90,5-12-270,-4 27 90,9-28-90,-2 23 0,7-28-90,8 3-90,1-5-1169,10 2 629,1-7-89,-2-1-1,1-3 810,-3-5 0,11-38 0,6-29 0,1-4 0,-5 17 0,0-1 0,0 0 0,0 0 0</inkml:trace>
  <inkml:trace contextRef="#ctx0" brushRef="#br0" timeOffset="9142">21476 12547 8522,'3'31'1799,"-1"3"-1349,-2-2 269,0 6-269,0-4 0,0 1 270,0-8-451,-6 11 1,5-7 90,-11 22 0,11-22-270,-10 22 0,3-11-90,-4 16 90,2-21-90,4-2 0,4-21 0,1 3-1709,1-7 809,0-10 450,8-14-899,-6-10 989,15-28 91,-8 21-1,7-31 180,-3 32 90,1-16 90,5 10 0,-2 5 539,-1 7 271,-4 14-451,-8 8 361,2 23-540,-5-7-270,0 40 0,-1-10 0,0 10 90,0-14-270,0-1-810,0-22-359,8 15 360,-6-25-2069,17 5 3058,-11-11 0,8-10 0,-7-4 0</inkml:trace>
  <inkml:trace contextRef="#ctx0" brushRef="#br0" timeOffset="9561">21746 12974 8972,'24'-9'90,"-4"-1"-180,-6-1 0,5-13-180,-8 14 180,12-25 90,-16 21 0,4-9 0,-7-2 270,-2-4-90,-1 1 719,-9-5-89,-2 23 89,-9-5-359,-1 24-270,-4 5 0,-4 16-90,-1 5 0,-1 6 89,0 12-89,12-16 90,2 23 0,13-35-180,11 26 0,3-32-90,1 10 90,9-17-90,5 4 0,19-4 0,-5-1 0,9-7-90,-26-4-810,25-8-1618,-26 6 359,25-22 2159,-31 0 0,5 0 0,-16 1 0</inkml:trace>
  <inkml:trace contextRef="#ctx0" brushRef="#br0" timeOffset="24901">23398 13079 25348,'27'-9'-930,"-5"1"1109,-10 0 0,8 1 1,4-8-1</inkml:trace>
  <inkml:trace contextRef="#ctx0" brushRef="#br0" timeOffset="25091">23666 13033 24808,'15'0'360,"-2"0"-630,-5 0-1259,2 0 900,12 0-451,-5 0 91,18 0 1043,-18 0 0,24-6 0,-10-2 0</inkml:trace>
  <inkml:trace contextRef="#ctx0" brushRef="#br0" timeOffset="25260">23982 13035 11987,'47'34'0,"-1"1"0</inkml:trace>
  <inkml:trace contextRef="#ctx0" brushRef="#br0" timeOffset="25375">24240 13104 21660,'16'0'360,"-1"0"-270,-12 0-90,1 0-90,1 0-90,-2 0-629,4 0 449,1 0 360,-1 0 0,3 0 0,-3 0 0</inkml:trace>
  <inkml:trace contextRef="#ctx0" brushRef="#br0" timeOffset="25526">24517 13137 21121,'20'6'-643,"-3"-2"0,-6-4 0</inkml:trace>
  <inkml:trace contextRef="#ctx0" brushRef="#br0" timeOffset="26208">24907 12913 26967,'-33'12'3561,"10"3"-3310,3 3-405,9 1-1043,-11 13 743,-2 8-8,2-1 49,-2 16-310,17-31-935,-3 13 234,7-18 144,1 0 416,1 1-132,1 15-20,0-13 78,11 16-389,2-16 410,21 1 838,-9-7 345,7-4 656,13-6 421,-15-3 290,30-1 64,-29-2 623,33-10 5,-12-3-581,6-15-25,-11 2-462,-16-6-924,-8 8-233,-5-2-253,-7 6-441,2-13-493,-3-3-483,-2-2-221,-5 0-218,-2-5 543,-11-5 536,4 12 1,-1-1-598,-5-12 660,1 17 0,-2 2-589,-6-6 351,-5 6 536,-14 4 812,18 20 771,-23 1 718,-3 27 842,-3-3-878,2 15-1177,18-8 1,3 3-895,-6 18 602,11-19 1,3-1-2160,1 7 1165,10-20 655,5-10 1,-1 2 0,2-6 0</inkml:trace>
  <inkml:trace contextRef="#ctx0" brushRef="#br0" timeOffset="26692">24629 12521 22200,'-2'-25'-4394,"1"7"2506,0 4 3003,1 9-603,7 15-754,2 14-419,7-1 710,-3 8-2073,2-13 3020,3 13-1038,6 8 129,-7-11 1,1 0-209,12 21 227,3 1 276,-15-23 0,2 3-341,4 6 1,4 5 0,-2-3 155,-1-2 0,1 2-220,5 8 0,3 5 0,-5-9 154,0-1-37,-3-2 0,-1 0-50,4 7-53,-1-1 42,-6-7-56,-9-17-69,6 13-70,-9-17 217,6 10-2811,-14-23 457,1-8 1303,-3-7-1475,1-14 1666,-1-2 904,0-5 0,0 5 0,0 1 0</inkml:trace>
  <inkml:trace contextRef="#ctx0" brushRef="#br0" timeOffset="27192">25461 12605 21840,'18'-18'1910,"-3"4"-64,-7 5-1650,-3 5 2072,-1 0-1834,-11 2-709,-2 12 1079,-6-7-15,-7 25-602,4-15 509,-6 16-470,3-9 97,1 2 150,-2 2 100,-10 14-468,-6 5-546,0 1 674,13-16 0,0 0-553,-17 18 495,-2 1-151,4-4 188,12-15 12,2 0-192,-7 9-32,-3 9 0,2-2 0,13-15 0,3-2 0,1-1-281,-1 2-81,14-20-113,-1 0-74,4-3-6556,-2 1 1375,3-12 5410,-1-3 1,1-8-1,0-1 1</inkml:trace>
  <inkml:trace contextRef="#ctx0" brushRef="#br0" timeOffset="39341">12296 15460 12660,'14'9'-180,"-1"-1"90,-12 2-630,3 2 91,-1 0-361,1 4 361,-1 0-631,-1 0 811,-1-3-1081,-1 1 1530,0-1 0,0-1 0,0 0 0</inkml:trace>
  <inkml:trace contextRef="#ctx0" brushRef="#br0" timeOffset="39553">12357 15772 7982,'9'17'-539,"-1"-2"-271,7-9 810,-3 0 0,3 2 0,2-1 0</inkml:trace>
  <inkml:trace contextRef="#ctx0" brushRef="#br0" timeOffset="39775">12497 15984 8972,'11'19'270,"-1"-3"-540,-3-7 0,-1-3 0,0-1-180,-2 0 271,5 4 89,-3-2-180,7 9 180,-6-6-720,6 15 450,-8-12 181,2 8 179,-6-10 0,0-1 0,-1 0 0</inkml:trace>
  <inkml:trace contextRef="#ctx0" brushRef="#br0" timeOffset="40395">12697 16118 9332,'-18'18'1079,"-1"3"-899,11-3 450,-2 18-451,6-16 361,-2 22-450,5-4-90,1-6 90,0 3 0,0-18-270,15 20 180,2-14-90,6 8 0,-3-21 0,-9-9 0,10 1-269,-5-2 269,28-13 0,-20-2-90,25-15 0,-26 7 270,13-12 90,-18 6 0,-2-1 449,5-8-539,-8 1 0,-4 2 180,-8 13-180,-1-11 180,-23 8-180,10 11-90,-20-6 0,15 13 0,-19-2-180,3 5-270,-6 0-180,5 4-539,11 0-1080,-11 0 1530,16 0 719,-5 0 0,18 0 0,-2 0 0</inkml:trace>
  <inkml:trace contextRef="#ctx0" brushRef="#br0" timeOffset="40743">12561 15769 14279,'24'41'1529,"8"15"-1259,-12-25 0,1 2-91,6 11 1,-1 0-1237,7 11 1102,-14-24 0,0-1 45,1 2-90,2 0 313,9 12-313,2-2-180,8 7-269,-3-9-1,-12-13-248,-4-8-1101,-5-5-449,-1-3-1080,1-12 3286,-6-9-497,-5-11 539,-5-5 0,-1-9 0,0-4 0</inkml:trace>
  <inkml:trace contextRef="#ctx0" brushRef="#br0" timeOffset="41074">13106 15526 14549,'-28'37'2653,"1"1"1,-7 7-2430,7-4 1,2 2-285,-1 2 150,0 1 0,-2 5-879,3-7 1,-2 3 788,3-5 0,-1 4 0,-1-3 45,-7 13 0,2-4-135,6-11 0,1-1-90,1-3 0,1-1 34,2-1 1,1-1-125,1-1 0,1 1-270,-5 8 1,2-1-270,-4 9-3149,5-6 2609,13-31 242,1-2 1107,3-7 0,-2-15 0,-1-4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48:01.099"/>
    </inkml:context>
    <inkml:brush xml:id="br0">
      <inkml:brushProperty name="width" value="0.05292" units="cm"/>
      <inkml:brushProperty name="height" value="0.05292" units="cm"/>
      <inkml:brushProperty name="color" value="#FF0000"/>
    </inkml:brush>
  </inkml:definitions>
  <inkml:trace contextRef="#ctx0" brushRef="#br0">20581 14786 20851,'-33'-8'-911,"1"1"1</inkml:trace>
  <inkml:trace contextRef="#ctx0" brushRef="#br0" timeOffset="233">20260 14903 21031,'-15'0'0</inkml:trace>
  <inkml:trace contextRef="#ctx0" brushRef="#br0" timeOffset="433">20143 14868 21750,'-24'0'-179,"5"0"89,4 0-360,6 0-90,-3 0 719,2 0 0,0 5 0,0 2 1</inkml:trace>
  <inkml:trace contextRef="#ctx0" brushRef="#br0" timeOffset="616">19887 15061 21750,'-15'15'-90,"2"-2"-83,9-8 189,-4 6-701,5-5 73,-3 6-274,4-5-125,0 5-689,1-2 168,-2 4 73,1-3 1173,0 1 1,-1 1-1,0-1 1</inkml:trace>
  <inkml:trace contextRef="#ctx0" brushRef="#br0" timeOffset="783">19873 15440 21750,'6'18'-8933,"2"-1"5875,-5-12 2144,5 1 1285,3-2 1,14 3 0,8 1 0</inkml:trace>
  <inkml:trace contextRef="#ctx0" brushRef="#br0" timeOffset="936">20153 15608 21930,'24'21'-5768,"0"-3"3885,-11-12 2206,9-2 1,2-3 0,9 0 0</inkml:trace>
  <inkml:trace contextRef="#ctx0" brushRef="#br0" timeOffset="1099">20614 15694 22110,'15'15'-6426,"7"-3"5709,-10-10 1019,17-1 122,-12-11 0,20 7 0,-3-6 1</inkml:trace>
  <inkml:trace contextRef="#ctx0" brushRef="#br0" timeOffset="1265">21227 15700 22740,'29'0'179,"3"0"1,-14 0-90,10 0 0,-15 0-180,8 0-270,25 0-989,-19 0 1176,11-4 1,0-1-1,-8-4 279,21-1 0,-11-1 0,3 5 0</inkml:trace>
  <inkml:trace contextRef="#ctx0" brushRef="#br0" timeOffset="1427">21997 15761 22560,'22'7'-2130,"3"4"915,-15-7 272,16 6 678,-11-7-3,17 1-32,-13-4-177,31 0 477,-21 0 0,19 0 0,-19 0 0</inkml:trace>
  <inkml:trace contextRef="#ctx0" brushRef="#br0" timeOffset="1616">22708 15801 22650,'25'12'-2002,"10"5"785,-15-6 475,11 1 480,-8-9 57,-3-2 3,42-1 567,-32 0-680,7 0 0,0 0 366,-14 0 170,19 0 1,-6 0 0,11 0-1</inkml:trace>
  <inkml:trace contextRef="#ctx0" brushRef="#br0" timeOffset="1765">23335 15871 22200,'55'0'1349,"-17"0"-719,-6-7 2134,-20 5-2290,18-6 338,-17 3-89,14 4-902,-14-4 691,-1 5-2941,10-5 352,-11 4 1302,23-13 751,-17 10-8,12-7 1,5 7 0,6 1 0</inkml:trace>
  <inkml:trace contextRef="#ctx0" brushRef="#br0" timeOffset="1937">24090 15903 24898,'50'1'-3115,"-3"-7"3425,-13 4-676,-5-5 381,-5 7 0,11 0 0,4 0 0</inkml:trace>
  <inkml:trace contextRef="#ctx0" brushRef="#br0" timeOffset="2084">24942 15905 22110,'28'4'-1628,"-4"-4"1305,-10 4 225,4-4 1,-3 3 0,5 1-1</inkml:trace>
  <inkml:trace contextRef="#ctx0" brushRef="#br0" timeOffset="2271">25544 16060 21031,'27'0'-118,"0"0"1,-15 0 0</inkml:trace>
  <inkml:trace contextRef="#ctx0" brushRef="#br0" timeOffset="2523">25943 16062 22470,'18'-7'2640,"-1"5"-3144,-8-4 357,9 6-593,-3 0 247,22 0 179,-17 0 147,13 0 77,-16 0-615,1 0 597,10 0-164,-8 0 452,7 0-360,6-8 164,-2 1-102,4-5 237,-10-2 1,-13 6-1,-3-3 1</inkml:trace>
  <inkml:trace contextRef="#ctx0" brushRef="#br0" timeOffset="3333">20524 14835 21930,'47'6'-1708,"-5"0"794,-24-6 1179,13-9 1,18-3-1,-18 2 1,1-1 0</inkml:trace>
  <inkml:trace contextRef="#ctx0" brushRef="#br0" timeOffset="3483">21157 14755 21390,'32'-4'1136,"-12"2"-800,1 0-67,-11 0-46,2-2 268,8-3-432,-4 0-304,34-16 679,-25 11-344,22-12 1,-24 13 0,1-1 0</inkml:trace>
  <inkml:trace contextRef="#ctx0" brushRef="#br0" timeOffset="3665">21938 14627 22740,'19'10'-2561,"2"0"1489,-7-4 587,8 0 550,-3-2-2,3-4-395,7 0 29,-4 0-507,25 0 1023,0-9 0,16 7 1,-32-3-1,0 0 1</inkml:trace>
  <inkml:trace contextRef="#ctx0" brushRef="#br0" timeOffset="3832">22843 14702 21750,'23'2'-524,"-1"3"-100,0 0 512,15 7-420,-11-4-357,30 6 496,-30-10-818,16 2 1189,7-5 0,-15 0 1,17-1-1</inkml:trace>
  <inkml:trace contextRef="#ctx0" brushRef="#br0" timeOffset="4071">23748 14701 22290,'37'3'-255,"-1"0"0,12-2 0,12 0 1,7-2-1,-16-3 0,1 0 0</inkml:trace>
  <inkml:trace contextRef="#ctx0" brushRef="#br0" timeOffset="4216">24455 14719 21750,'18'6'-2623,"-1"-2"2595,19 0 1,3-3 95,-6 1 1,4-2-1,14-2 1,8 0-1,2-1 1,-4 0-1,6-1 1,0 0-1,0 0 1,0 0-1</inkml:trace>
  <inkml:trace contextRef="#ctx0" brushRef="#br0" timeOffset="4348">25400 14711 21570,'17'0'-90,"0"0"-180,-7 4-1420,3-3 1483,-2 2 209,2-3 1,-3 0-1,0 0 1</inkml:trace>
  <inkml:trace contextRef="#ctx0" brushRef="#br0" timeOffset="4505">25819 14759 21390,'23'16'-5183,"-4"-3"3482,-7-7 1120,-1-1 614,5 2 1,3 0 0,6 2-1</inkml:trace>
  <inkml:trace contextRef="#ctx0" brushRef="#br0" timeOffset="14586">26052 14835 8342,'25'16'-629,"-9"-5"-451,-5-5 1080,-2-1 0,-5-2 0,5 2 0</inkml:trace>
  <inkml:trace contextRef="#ctx0" brushRef="#br0" timeOffset="14749">26227 14986 7623,'5'17'0,"-1"-4"0,-1-7 0,1 0 0,2 4-90,-1-3 90,0 1-270,1 0-450,-2-2 271,3 5 449,-4-5 0,0 3 0,-2-4 0</inkml:trace>
  <inkml:trace contextRef="#ctx0" brushRef="#br0" timeOffset="14929">26329 15339 7353,'13'23'22,"10"22"1,-11-19-1,6 18 1</inkml:trace>
  <inkml:trace contextRef="#ctx0" brushRef="#br0" timeOffset="15123">26385 15720 7803,'-10'19'539,"2"0"-629,17-2-449,-2-2 269,3-1-810,-1-6 1080,-8 5 0,2 1 0,-3 7 0</inkml:trace>
  <inkml:trace contextRef="#ctx0" brushRef="#br0" timeOffset="49216">23129 15096 26158,'25'2'-216,"-2"-1"187,-12-1 180,3 0 30,-2 0-31,-1-8 310,-1 6 24,-1-13-1022,-2 14 1112,1-11-798,-1 11 645,1-10-820,9-5 520,-7 1-776,12-13-33,-13 13 847,5-6-960,4-12 482,-6 10-577,10-25 614,-7 11-601,3-11 548,-4 10 13,3-5 107,-2 8 33,0 1 208,4-10-145,-6 17 137,9-20 91,-3 6 11,-4 11 0,-1-2-9,4-10-34,2-5-104,-7 8-41,2-4-27,2-13-159,-2 11 198,0-9-178,-2 11-33,-2-1 34,-1 4 51,-4 12-38,1-1 103,4-26 25,-3 18-17,-1 2 1,1 0-24,-2 0-65,7-24 108,-7 26 20,0-1 1,0-1-10,1-11-59,1-10 19,-1-5-86,-5 17 49,0 9 0,-1 2-134,-1-5-91,0 3 20,0 9 19,-7 5-555,6-2 462,-12 3-148,12 12 157,-5-3-204,3 7 500,0 1 98,-1 0 615,0 2 922,2-2-1738,0 2 1384,-1-2-1137,2 1 670,-1 1-260,0-1-243,1 2 264,0-1-873,-8 7 2896,-10 13-1602,1-1 1462,-12 17-1008,10-6-255,-7 8 0,8-7-881,0-2 683,8-10-1755,-1 4 378,3-7-188,-1 1 291,5-7-989,2-3 189,0-10-340,10-21 716,1-4 331,5-13 52,3 10 308,-6 7-186,2 4 313,4-5 39,-6 8 1258,12-13-308,-10 17-52,17-11 448,-13 15 190,14-8-48,2 12-35,-3 0-449,7 4-76,-11 12-974,-8-8-14,6 23-1646,-13-22 669,6 16-1158,-6-14 711,-4 3-1963,1-4 1605,-4-1-1151,-1-1-843,-1 0 922,-1 0 2636,0 0 0,0-1 0,0 1 0</inkml:trace>
  <inkml:trace contextRef="#ctx0" brushRef="#br0" timeOffset="50682">23921 11874 24629,'14'-12'656,"-1"-6"-1419,-10 4-1460,2-17 840,-3 7 340,1-5 349,-2 12-28,-1-1-875,0-13 17,-9 9-363,0-16 1231,-1 20-93,-12-10 469,11 13-143,-27-11 817,19 15 173,-23-2 499,24 21 2040,-23 23-766,24-1-781,-11 14-78,13-14-182,-3 19-827,4-12-321,5-4 1,0 0-527,2 7-458,3 1 0,1 1-775,1 2 1174,1-11 1,1 0-584,0 2 195,11 0-357,-8-2 374,20 23-314,-19-22 536,16 22-362,-9-29-915,3 1 244,0-10 472,-7-6-383,-2-7 1174,-1-1 676,-1-2 1,-2-1 0,0-1 0</inkml:trace>
  <inkml:trace contextRef="#ctx0" brushRef="#br0" timeOffset="50882">23441 12142 24449,'13'-7'2293,"13"5"-2709,-7-10 632,9 6-96,-1-1-350,-6-4-1478,7 3 1206,2-4 659,7 0 1,-10 3 0,-3 3 0</inkml:trace>
  <inkml:trace contextRef="#ctx0" brushRef="#br0" timeOffset="51531">23887 12024 21660,'8'26'-7822,"0"3"5312,1-6 1290,-1 3 1082,-1-7-170,7 26 159,-7-21 320,8 26-2066,-11-37 2043,1 6 127,-3-13 46,-2-1 534,1 0-740,8-21 1385,1-15-443,18-11 188,-10 2-539,15 2 804,-17 19 9,7-8-995,-10 14 1140,12-5-841,-10 9 478,13-2-93,-19 9-118,4 2-851,-8 12-2046,0-10 1054,-2 21-929,-1-8-309,0 5-16,-1 0-122,0-5 300,2 3 119,3-2 1815,2 1-1058,3-6 1553,-1-6 307,1-4 731,-2-1 23,5-11 273,-3 8 483,9-19-427,-8 6-148,10-20-971,-12 10-794,2-4-720,-8 15-440,-2 2-412,-1-1-413,-1 5 430,-8 2 602,-2 5 1541,-11 12 1116,-5 25-1128,3 5 40,1 20 99,12-21-391,5 15-15,14-28-1022,4 23-981,12-33-17,8 8 841,-4-18 960,15 0 480,-5-6 417,0 0 352,17-18 1444,-29 13-497,19-20-963,-29 16-519,2 0-2565,-7-7 607,-6 9 40,0-7 507,-6 6 0,-9-7 0,-3 0 0</inkml:trace>
  <inkml:trace contextRef="#ctx0" brushRef="#br0" timeOffset="51816">24181 11796 22200,'16'10'-3943,"2"-7"4735,-16 14-3257,9-15 3184,-2 14-2643,2-7 1339,1 2 44,-5 3-1843,1-8 1250,8 10-648,-7-8 1874,6 3 0,-5-2 0,1 1 0</inkml:trace>
  <inkml:trace contextRef="#ctx0" brushRef="#br0" timeOffset="52834">24511 12003 23909,'12'25'-8040,"12"10"6034,-16-20 523,11 11 1191,-10-9-151,-2 1 100,2 9 268,-1 3-1927,-2 7 2601,-2-3-528,-3 0 605,-9-10 324,5-5-144,-5-7 984,3-8 620,4-10-2425,-4-8-346,5-6 435,0-1-163,0 2-710,0-2 535,9-8-430,0-3-726,11 2 2750,1-11 63,-5 22-613,6-13 74,-12 20-193,2-1 466,-2 5-182,-3 4 285,2 1-323,-1 2-161,-3 1-570,3 11-1430,-3 1-935,1 0 43,-2 8 14,5-7-79,0 10-720,5-3 910,-5-4 224,4-4 2063,-5-6 1069,4-3 342,1-3 301,-3 0-103,3-12 456,0-3-712,-5-6-538,4-14-567,-8 15-670,1-11-664,-4 15-758,-1-5-68,0 7 219,0-2 285,-16 5 997,3 6 532,-12-1 1026,-4 28 235,12-9 209,-8 20-203,6-2-466,4 6-215,-1 13-648,7-12-317,5 7-838,12-16-1334,-5 0 616,16-3 278,-2-12 1059,24 5 247,-10-11 642,22 1 190,-26-7 452,21-1 760,-9-9 27,-1 5-218,3-12 94,-13 13-1144,0-12 54,-9 13-1445,-8-9-2585,-5 9 1696,-3-6-1621,-1 6 1282,-2-3 1155,0-1 0,0 2 0,0-3 1</inkml:trace>
  <inkml:trace contextRef="#ctx0" brushRef="#br0" timeOffset="53603">25424 12134 21930,'23'0'1709,"1"0"-1349,-13 0 719,14-10 702,-12 8-1204,12-17-126,-13 9-600,9-13 106,-11 7-379,4-3 156,-8 4-528,-2-2-1038,-1 0 247,-2-4-103,-1 8-43,-8-6-433,-2 4 766,-9 0 457,-2 6 968,4 5 637,-8 16 1116,3 7-170,-7 20-355,7-5 565,-1 18-693,10-6-913,2 0-585,7-5-464,3-16-1172,1-4 317,0-4 435,12 2-165,3-8 937,7 0 673,-2-9 676,28-19 1192,-25 13-139,23-26 27,-30 16-240,0-11-398,2-3-511,-7 11-463,-3 0-896,-5 13-417,-2 0-227,1 15-799,1 15 106,1 0 619,2 10-9,0-11-107,1 2 48,5 14-313,1 6 529,0 0 1189,1 12-60,-6-16 206,-1 8-18,-5-16 198,-1-7 72,-14-7 1148,10-7-636,-20 3 1249,5-9 99,-5-2-622,-22-2-239,20-15-1118,-16 8 538,20-22-3901,-1 14 2149,-10-34-2220,10 10 2540,9 1 0,2-1 0,3-1 0,6-8 0</inkml:trace>
  <inkml:trace contextRef="#ctx0" brushRef="#br0" timeOffset="54136">25977 12165 23909,'14'-24'-720,"-1"1"194,-8 11-528,-1-2 286,2-7 158,-1-5-52,-2 1 202,-1 0-997,-2-7 491,-12 12-216,9-9 327,-30 8 861,17 12 1,-15-3 802,13 11 681,-10 31-8,11-11-688,0 9 1,1 4 637,-2 15-903,8-15 0,0 0-406,0 19-45,5-14 1,4-2-826,11-5-1177,2 18 1,1-38 1110,20-2 1013,-22-6 364,20-11 938,-16 6-197,-1-17-259,6 2 1039,-6-5-812,4-3-403,1-9-1026,-10 16-352,7-13-744,-12 25 533,0 1 556,-1 4 966,-1 2-87,5 20-2506,-2-15 815,6 37-391,-4-30-17,5 24-355,-4-21 225,1 3-1301,-3-8 435,2-1 2685,0-4-1463,2 0 1415,-3-4-726,0-1 1892,1-11-297,-3-4-239,2-6-696,-2-3 1,0-16 0,2-6-1</inkml:trace>
  <inkml:trace contextRef="#ctx0" brushRef="#br0" timeOffset="54483">26188 11995 26338,'8'48'-5882,"-2"-14"3360,3 11 1307,-4-22 451,3 6 152,-2-10 53,1-2 194,0-1-1927,6 7 2281,-1-7 117,5 0 369,-5-11 47,2-14 1395,-5-4-1402,4-16 193,-8 4-1878,7-36 1981,-7 30-5,6-34-291,-6 36-251,1-1-1303,-2 13 1022,-1 9 958,-1 6 617,2 1 118,2 27-2318,2-5-402,4 23 201,-2-17-195,7 8-213,-8-17-1049,12 16-330,-10-17-2929,2 2 4748,-3-10 1503,-3-6 0,-1-11 1,0-3-1</inkml:trace>
  <inkml:trace contextRef="#ctx0" brushRef="#br0" timeOffset="54765">26638 11979 25168,'2'-14'-2755,"-8"3"-693,-3 10 5446,-16 9 776,10 2-1343,-14 18-874,18-9-673,-8 16-327,13-17 829,0 11 494,5-13-2077,1 4-983,0-7 330,21 5 489,-15-7-490,27 3 1416,-9-7 495,0-4 428,5 0 87,-13-3-2965,19-17 3698,-16 13-949,19-29 103,-26 22 0,4-21 0,-5 8 1</inkml:trace>
  <inkml:trace contextRef="#ctx0" brushRef="#br0" timeOffset="55236">26805 11652 23009,'-8'-21'-6869,"6"3"5733,-6 6 698,8 5 490,0-1 942,-4 6-1,3 12-743,-4 2-367,5 25 1002,0 2-488,6 16-250,-5-13-126,5 0-290,-1 16-655,-4-10 768,2-14 1,-1 1-552,-2 18 707,0-17 0,0 1 207,0-26-948,0 2 471,0-20 159,0-6-613,0-15 672,8-5 412,-7 5-318,7 1 490,2 7 380,-8 3-557,31-15 1301,-23 17-408,19-10 779,-20 21 330,3 1-358,4 12-1927,-5-7 197,2 15-732,-7-7-1513,1 8 40,-2-8-691,1 7-732,0-11 782,-1 9-333,3-7 775,-3 1 219,3-6 2130,3-1 1307,-3-2 316,5 0-1278,-5 0 1,-1 0 0,1 0 0</inkml:trace>
  <inkml:trace contextRef="#ctx0" brushRef="#br0" timeOffset="55604">27123 12002 22560,'17'7'-1541,"-1"-5"2503,-8 6-2061,0-2 641,4-4 1869,10 4-1095,-7-6 624,8 0-671,-7 0 814,-3 0-745,17-17 1559,-15 13 548,23-41-2345,-26 32 582,10-30-1170,-19 27-151,0-16-582,-13 17-431,-2-12-1033,-1 18 1051,-9 0 1173,6 7 462,-7 1 857,1 11 1503,-1 7-593,2 15-18,-4 9 65,8-6-1330,9-2 0,3 0-775,1-2-631,0 31-465,16-43-1053,22 17 681,-4-24 1416,16 6 20,-22-16 923,10-2-326,1-10 824,-2 8-3711,8-25 3697,-26 23-1812,8-17-403,-20 14 1001,-17-8 0,2 8 1,-14-1-1</inkml:trace>
  <inkml:trace contextRef="#ctx0" brushRef="#br0" timeOffset="57106">24518 13157 8432,'0'-34'1889,"-17"-14"-1439,-4 27-270,-22 31 90,12 15-181,12 10 1,4 4-90,2 0 90,0 6 270,10-1-270,1-11 270,16 1 0,10-8-90,39-47-270,-27 14 0,1-9-90,-2-26 0,-2-16 0,-6 2-135,-7 3 0,-4-2 165,0 0 0,-2-5 0,-5 4 60,-11-3 0,-6 5 135,0 6 0,-4 5 225,-22-8-180,12 53 90,7 32-136,10 21 1,6 8 45,1-8 0,3 2-30,-1-4 0,2 3 0,3 0-60,3-2 0,3-1 0,0-4 179,3-1 1,3-3-135,9 10 0,7-9 0,-3-26 0,4-9-90,5-7 0,0-8 135,-2-9 0,-3-6 45,-9-3 0,-4-3 44,10-27-269,-15 25 90,5-8-90,-23-1 0,-9 1 0,-19 1 180,-8-11 0,2 59 0,3 14 90,7 20-90,4-3 0,9 4 179,26-9 1,8-3-270,-5-3 0,3-4-45,8-4 0,4-8 0,0-11 0,1-7-45,5-7 0,0-5 0,7-2 0,-1 0 0,-7 2 0,-3-2-360,-4-5 1,-9 0-3149,-15 9-720,5-9-269,-20 0 4497,4 9 0,-4-4 0,6 9 0</inkml:trace>
  <inkml:trace contextRef="#ctx0" brushRef="#br0" timeOffset="57528">25901 12807 15808,'3'43'3148,"-8"-2"-2878,4 18 0,1 7-270,-1-12 0,2 1-1418,3-6 1,0 3 0,1-4 1327,1 2 0,1-6-1858,10 11-4348,-12-33 539,0-23 5127,-12-32 521,5 5 1,-13-17 0,6 20 0</inkml:trace>
  <inkml:trace contextRef="#ctx0" brushRef="#br0" timeOffset="58223">25764 12842 12930,'52'-20'989,"0"-1"0,-10 14 1,1 3-990,16-5 0,0 4 90,-13 10 0,-6 11 764,-8 17 1,-9 8-765,-5 22-90,-18-13 0,-12-3-45,-26-19 0,-10-8 45,6-4 0,-1-7-45,3-9 0,2-4 45,1 2 0,54 0 0,25 4 60,8 7 0,13 5 0,-7 1 299,-10 3 1,-2 3-330,3-6 0,2 2 0,-12 5 555,-19 12 0,-14 5-316,-15 2 1,-6 0-90,2 19-113,-21-34 1,-17-1-1,-6-4 1,9-8-113,0-9 0,-1-5-285,-9 9 0,-7 3 1,12-7-9502,-2-18 9163,50 11 0,3-1 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49:35.600"/>
    </inkml:context>
    <inkml:brush xml:id="br0">
      <inkml:brushProperty name="width" value="0.05292" units="cm"/>
      <inkml:brushProperty name="height" value="0.05292" units="cm"/>
      <inkml:brushProperty name="color" value="#FF0000"/>
    </inkml:brush>
  </inkml:definitions>
  <inkml:trace contextRef="#ctx0" brushRef="#br0">22141 17769 20761,'0'0'0</inkml:trace>
  <inkml:trace contextRef="#ctx0" brushRef="#br0" timeOffset="3847">22193 17714 23189,'0'0'0</inkml:trace>
  <inkml:trace contextRef="#ctx0" brushRef="#br0" timeOffset="4401">23287 17661 21031,'23'-13'826,"-3"3"1,-9 10-1</inkml:trace>
  <inkml:trace contextRef="#ctx0" brushRef="#br0" timeOffset="4913">24590 17577 15214,'11'7'0</inkml:trace>
  <inkml:trace contextRef="#ctx0" brushRef="#br0" timeOffset="5918">22341 16895 26338,'-23'10'2103,"4"-3"-1353,6-7-1891,4 0 295,-1 0 372,1 0 19,2 0 70,-2 0 205,3 0-1448,-2 0 645,0 0 714,0 0-451,1 0 180,-3 0 360,1 0-179,-1 6 528,0-4 0,4 4 1,-2-6-1</inkml:trace>
  <inkml:trace contextRef="#ctx0" brushRef="#br0" timeOffset="6080">22016 16972 21390,'-17'4'2107,"-2"-1"-1864,12-3-740,-4 0 108,7 0 10,-1 0-752,3 0 1136,-3 6 0,2-5 1,-3 5-1</inkml:trace>
  <inkml:trace contextRef="#ctx0" brushRef="#br0" timeOffset="6262">21875 17191 21031,'-11'27'-3079,"4"-9"1844,-3 7 621,6-16 81,-1 9-29,4-10-211,-1 2-80,2-1 454,0-3 0,0 5 0,0-1 0</inkml:trace>
  <inkml:trace contextRef="#ctx0" brushRef="#br0" timeOffset="6412">21896 17496 21570,'1'17'-6456,"0"4"4073,1-7 1166,-1-1 301,3 2-718,-2-10 446,6 10 1134,-4-9 1,5 6 0,-1-5 0</inkml:trace>
  <inkml:trace contextRef="#ctx0" brushRef="#br0" timeOffset="6598">22124 17749 21570,'9'18'-8345,"7"3"6457,-8-16 1953,13 4 552,-2-9 486,7 0-256,-2 0-562,8-8 0,-5 6 1,10-6-1</inkml:trace>
  <inkml:trace contextRef="#ctx0" brushRef="#br0" timeOffset="6770">22562 17790 21750,'25'15'-3010,"1"0"1784,-9-5 542,-1-1 408,-7-5 139,0 0-73,9 2-4,-6-1-1248,11 1 1081,-11-4 786,8 0-151,-7-1 0,15-1 1,-2 0-1</inkml:trace>
  <inkml:trace contextRef="#ctx0" brushRef="#br0" timeOffset="6945">23144 17941 21930,'16'12'-4571,"0"-2"3152,0-4 1599,-5-3-27,16 0 286,-11-3-674,39-9 473,-26-2 0,35 0 0,-27 2 0</inkml:trace>
  <inkml:trace contextRef="#ctx0" brushRef="#br0" timeOffset="7101">23715 17876 23459,'18'20'-6170,"-2"-6"4488,-4-7 1162,-4-4 677,6 1-1024,-4-2 986,12-2 175,-7 0 0,24-9 0,-8-2 0</inkml:trace>
  <inkml:trace contextRef="#ctx0" brushRef="#br0" timeOffset="7270">24209 17851 23189,'17'0'-1529,"-2"7"-1174,-1-6 2241,3 6 799,10-15 0,0-3 0,1-8 0</inkml:trace>
  <inkml:trace contextRef="#ctx0" brushRef="#br0" timeOffset="7432">24520 17788 22920,'19'15'-5227,"-2"-2"3657,-5-10 504,1-2 1415,23 3-53,-14-11 0,9 5 1,-20-5-1</inkml:trace>
  <inkml:trace contextRef="#ctx0" brushRef="#br0" timeOffset="7613">24802 17775 22110,'25'7'-2892,"-1"-1"1865,-10-13 2317,1-2-480,0 0-884,-6-5 1,-3 8 0,-2-5 0</inkml:trace>
  <inkml:trace contextRef="#ctx0" brushRef="#br0" timeOffset="7782">24915 17536 20761,'0'-40'-2219,"0"6"1,0 28-1</inkml:trace>
  <inkml:trace contextRef="#ctx0" brushRef="#br0" timeOffset="7947">24922 17255 8349,'0'-22'0</inkml:trace>
  <inkml:trace contextRef="#ctx0" brushRef="#br0" timeOffset="8086">24854 17108 14916,'-32'-14'0</inkml:trace>
  <inkml:trace contextRef="#ctx0" brushRef="#br0" timeOffset="8229">24670 17023 20401,'-26'-7'-946,"4"2"0</inkml:trace>
  <inkml:trace contextRef="#ctx0" brushRef="#br0" timeOffset="8400">24341 16944 21840,'-46'0'-90,"16"0"-90,7-6-1230,15 4 674,-1-3-846,3-1 1285,-1 5 1,1-8-1,1 4 1</inkml:trace>
  <inkml:trace contextRef="#ctx0" brushRef="#br0" timeOffset="8562">23980 16846 21480,'-29'0'-539,"3"0"269,11 0 90,3 0 180,6 0 0,-1 0 0,0 0 0</inkml:trace>
  <inkml:trace contextRef="#ctx0" brushRef="#br0" timeOffset="8776">23619 16886 21300,'-28'-16'-985,"-1"4"1,9 12-1</inkml:trace>
  <inkml:trace contextRef="#ctx0" brushRef="#br0" timeOffset="8880">23435 16845 21031,'-18'0'269,"0"0"-179,7 0 90,-14 0-90,9 0-90,-11 0 0,2 0 0,9 7 539,-7-5-830,13 5-44,-5-1 508,5-5 0,-6 7 0,7-4 1</inkml:trace>
  <inkml:trace contextRef="#ctx0" brushRef="#br0" timeOffset="9029">23108 16906 21660,'-32'-5'-1599,"7"3"869,10-4 487,0 3 0,7 0 0,-5-2 0</inkml:trace>
  <inkml:trace contextRef="#ctx0" brushRef="#br0" timeOffset="9229">22816 16882 21300,'-22'0'0,"-9"0"90,14 0 0,-9 0 0,15 0 0,-5 0-90,8-8-1617,-1 6 1220,2-11-2007,0 12 1838,-7-6 457,3 6 1,-4-2-1,6 3 1</inkml:trace>
  <inkml:trace contextRef="#ctx0" brushRef="#br0" timeOffset="10879">22179 17636 29036,'-14'23'-1741,"3"3"309,7-15 311,3 4-46,-2-1 1117,2 5-557,0 11 194,-2-8-617,2 0 137,0-4 435,1-6 126,-2 6 563,2-8-415,-2 1 439,0 10 325,1-8-371,-5 16 225,4-16-156,-3 6 446,2-9-201,-2 3 185,0-2 67,-2 6-62,1-7 92,-3 8-85,1-4-7,0 0-86,-3 4-178,5-8 61,-3 3-108,-3 5-93,-1 1 24,-5 9-103,6-11 75,0 2-227,6-11 200,-1 1-141,2-1-8,0 0-13,-6 9-90,4-5-116,-7 12-63,7-11 82,-4 10-275,1-1 22,1-3-79,1-1-8441,3-6 3138,3-16 5396,0 3 1,2-13 0,0 2 0</inkml:trace>
  <inkml:trace contextRef="#ctx0" brushRef="#br0" timeOffset="11395">21669 18219 29846,'-13'28'-1799,"5"-2"349,2-6 731,6-4-538,0 5 479,0-4 274,0-1 350,9 2-1915,-7 6 1196,15 4-17,-8-3 132,1-2 245,12 3 530,-5 2-437,5-3 516,-2-1 460,-13-18-5,5 1 380,-4-4 846,2-2 183,0 0-407,0-1 464,0-9-270,3 6 301,8-15-1283,5-3 1,2 0-445,4-2-321,-5-1 0,-3 4 0,-11 11 0,4-4 0,-4 4 0,15-12 0,-14 10 0,8-6-4619,-15 11 1379,-1 1 1801,-5 3 956,2 0 1,2 12 0,2 2 0</inkml:trace>
  <inkml:trace contextRef="#ctx0" brushRef="#br0" timeOffset="11510">22368 18505 16832,'-44'-17'0</inkml:trace>
  <inkml:trace contextRef="#ctx0" brushRef="#br0" timeOffset="14300">20852 19015 27597,'-8'14'-1823,"1"-3"1563,7-10 0,0-1 0,0 1 0</inkml:trace>
  <inkml:trace contextRef="#ctx0" brushRef="#br0" timeOffset="14833">20819 18789 21390,'0'15'-6115,"0"-2"4166,0-10 975,0 0 425,0-2 303,0 1 212,0-1-14,0 2-1279,0 0 1417,0 0 180,0-1-2339,0 0 2380,-6-1 0,4 6 1,-4 1-1</inkml:trace>
  <inkml:trace contextRef="#ctx0" brushRef="#br0" timeOffset="16274">20805 18832 26787,'0'28'-5126,"0"-5"3267,0 0 1155,0-3 695,0 2-237,0 14 212,0-9 76,0 12-1549,8 12 1315,-6-8 198,12 8-545,-7-5 271,6-23-154,-2 12-171,-1-22 231,9 8 184,-5-15 662,9 3-74,-9-8 871,-1-1-1035,-3-9-1571,4-1 2183,5-17-3,2 2-553,3-8 0,-10 11 0,-2 2 0</inkml:trace>
  <inkml:trace contextRef="#ctx0" brushRef="#br0" timeOffset="16746">21121 19119 25438,'-12'21'-1507,"4"-5"305,4-10 1196,4-3-1753,7-2 2287,1 0 81,7-12 133,-2 0-632,-3-2 14,-1-7-181,-2 7-282,0-6 860,-2 2-1489,-1 1-306,-3 0-260,-9-9-615,-8 6 1209,-4 3 556,-8 8 952,13 8 868,-12 22-172,7 3-84,0 9-144,3-5 787,10-13-686,0 1-427,2 0-1080,0 9-639,2 1-378,0-1 309,2-4 203,1-7-145,10 2-54,11 2 571,-1-4 405,8-2 431,-3-9 718,-5-1 102,8-1 265,26-1 145,-26-11 939,24 8-1505,-25-16 239,-12 10-1615,8-2-3550,-10-11 2704,-7 15 1104,5-14 1,-10 16 0,1-1-1</inkml:trace>
  <inkml:trace contextRef="#ctx0" brushRef="#br0" timeOffset="18400">21593 19112 22740,'5'16'-7888,"-4"-1"6841,6-11 2268,-7 1-1675,6 1 211,0-1 188,0-1 488,2-1-1094,-1-2 2599,1 0-637,1-1-390,-3-11-171,2 9 1308,5-30-2136,-1 9 412,0-8-887,-5 2-305,-6 17-407,0-8-237,-1 10 503,-6-5-1966,-2 11 2935,-5-1-26,3 5 931,0 0 330,6 8-130,-3-6 1099,4 12-1635,0-12 2433,0 7-3053,2-14-998,1 4-508,0-8 1,0 4 623,0 2-1184,0 0 1717,0 2-1753,0-4 1635,0 3 878,0-4-320,0 3 809,0-1-449,7 12-250,-5 3 288,12 22-844,-9-9 636,7 23-603,0 8 78,-3-8 66,0 12 70,-5-26 100,1 15 332,0-1 285,-1 0-247,-1-8 78,0-3-206,3 5-210,-2-11-186,1-1-90,-4-23-520,0-1-3160,1-2 3082,-1-13 344,2 8 683,-1-32 0,-1 18 0,0-20 0</inkml:trace>
  <inkml:trace contextRef="#ctx0" brushRef="#br0" timeOffset="18714">21684 19073 22470,'0'-16'-5936,"0"4"3807,11 7 5526,0-1-1518,13-4-370,0 1-266,-3 2-424,0 4-140,3 2 1507,-5 1-320,13 10-2073,-14 2-432,14 18-746,-13 4-760,1 8-174,-12-12 1418,-20 1 0,-5-2 299,3-9 148,-24 23 474,11-34 1360,8-5-761,-20 1-110,20-5-232,-19-18-453,19 14-349,-6-24 186,15 25 1,3-18 0,1 9 0</inkml:trace>
  <inkml:trace contextRef="#ctx0" brushRef="#br0" timeOffset="19085">21991 18643 26607,'4'33'-4821,"2"14"2841,-4-18 1758,2 12-195,1 9 52,0 5 54,1 0 43,1 3-1449,-3-32 1639,3 15-32,2-10-225,-1-2-844,5 1 232,-1-12-188,3 1 421,-4-8-2405,8-5 3313,-10-5-268,11-11 1738,-13-3-1279,8-11 1,1-10-1,5-3 1</inkml:trace>
  <inkml:trace contextRef="#ctx0" brushRef="#br0" timeOffset="19900">22279 18961 27237,'7'42'-1856,"15"7"0,9-12-4224,20-54 5122,-19 37 0,-3-5 1615,-8-55 1,-11-8-1280,-8 36 447,6 41-262,7 5 1,2 4-866,-10-2 0,4-2-1667,16-7 1,2-16 2608,7-66 765,-13 27 0,0-3 1124,-2-16 0,-5 0-359,-1 1-991,-15 16 91,-12 47-90,-6-6 0,3 23-90,7-9-90,28 7 0,5 2 540,26 7 539,-18-5-899,-8-2-360,-35-11-2249,-30-11 1,6-4 1580,-17-6 0,37-2 0,-6 0 0</inkml:trace>
  <inkml:trace contextRef="#ctx0" brushRef="#br0" timeOffset="22013">23236 19047 13020,'4'-35'944,"-1"0"0,-6-2-764,2-22 90,-17 46-270,4 7 540,-14 15 0,-2 15-271,9 14 1,5 11 0,4-2-315,2-1 0,8-3-855,16 3 1,10-11 899,30-31 45,-23-27 0,-7 6 45,-14 58 0,-5-8 0,8 22 270,-8-32 0,5 10 1708,-2 19-1258,-1 5-720,-14-7-90,-3-11 0,-2-28 0,-7 3 0,10-7-810,-35-2-269,20-2-360,-37-15-990,36-2 1440,-24-14-91,30 3-3777,-5 9 4857,15-26 0,16 31 0,5-24 0</inkml:trace>
  <inkml:trace contextRef="#ctx0" brushRef="#br0" timeOffset="22563">23494 19170 9781,'31'-12'1709,"-2"1"-1349,-20 7-270,3-4-90,-4 2 0,2-3 0,-1-4 0,-1-4 0,-1 0 0,-3-1 90,-4-10 450,-11 4-180,-1-17-270,-19 16 89,6 4 271,-1 13 0,-8 17-270,17 9 0,-14 16-90,16 8 0,0 8 0,5 2 0,5-2-1,3-15 91,11 7-270,-7-26-89,16 7-451,-7-20 0,12-12 360,-8 6 1,2-21-271,-2 7 540,0-13 90,3 0 0,-5 7 360,0 1-91,-8 15 91,2-1 450,-4 8-271,0 9-359,4 6-270,2 20-90,2-2 90,8 17-90,-9-25-180,5 2-809,-9-20 629,4-1-1079,-3-2 630,1-1-91,-3-1-179,-2-2 179,-1 0-539,2-11 1079,1-4 450,0-6 0,8-19 0,-1 2 0</inkml:trace>
  <inkml:trace contextRef="#ctx0" brushRef="#br0" timeOffset="22779">23801 19020 13829,'-14'0'-719,"1"-3"-541,11 9 631,-2-3-1260,2-2 90,0 5 270,0-2 1529,-1 4 0,1-2 0,-1 1 0</inkml:trace>
  <inkml:trace contextRef="#ctx0" brushRef="#br0" timeOffset="23414">23776 19008 11221,'3'-16'3418,"-1"2"-3059,-11 37 271,6-6-450,-7 28-90,10-20 0,0 9-90,0-15 0,10 18 90,-8-19-90,8 8-90,-3-15 90,-5-2-90,5-1-900,4 3 631,-5-6-3149,22-15 2788,-18-7-1259,9-10 1619,-4-10 270,-6 16 180,11-24 90,-13 27 0,4-9 2069,-4 3-1260,-5 13 1,2-9-720,-4 28-90,0 54-270,0-32-2339,4 15 0,3-3 1800,-2-24-361,9 9 631,-9-21 359,-1-5 0,0-1 0,1 0 0</inkml:trace>
  <inkml:trace contextRef="#ctx0" brushRef="#br0" timeOffset="23713">24127 19035 13020,'-19'-5'1439,"0"4"-810,13 10-269,-5 13-90,2-13 0,-2 13-90,5-8 270,-6 29-450,7-22-270,-3 22-1439,35-8 1169,-21-19-3373,33 5 0,5-8 3554,-22-21 298,40 1 1,-50-8 0,-6 6 0</inkml:trace>
  <inkml:trace contextRef="#ctx0" brushRef="#br0" timeOffset="24390">24182 18753 13110,'0'45'2338,"8"-2"-1484,-5 5 1,1 1-855,8-1 45,-9-7 0,0 1 45,0 3-90,-3-17 0,0 23-3778,0-24 2789,0-14 494,18-34 0,3-11 945,-8 3-135,11-8 0,0 7 45,-16 28 2068,20 32-2158,-19-15 224,14 23 1,0 3-495,-9-18 270,12 10 0,2-5-270,-13-20-3148,40-37 2698,-42-1 900,-4-21 0,-5-2 449,-13 19-269,-19 35-270,19 45-2056,11 7 0,5 2 1696,10 4-360,13-6-855,-5-28 1,2-5-2923,7-2 1708,13 9 2429,-27-22 0,-16-15 0,-2-2 0</inkml:trace>
  <inkml:trace contextRef="#ctx0" brushRef="#br0" timeOffset="39263">13458 15556 24808,'-23'0'0,"7"0"0,6 8 380,7-6 370,-2 10-2271,3-11 2589,-1 11-2244,2-2-162,1 15-169,-7-1 449,0-3-431,-1-5 23,0-12 2847,7-9-3948,5-3 3111,4-8 157,5 0 680,-1 1-712,-4 6 124,-2 0-744,-1 8 122,-4-4 1636,3 4 117,-2 12-2970,-21 40-189,11-24 502,-7 6 26,22-41 1058,4-15-770,0 10 1440,-7 17-2654,-10 4 3250,4 12-2011,-20 6 1179,15-6-933,-6 1-5595,5-11 5585,13-14-10,-7-2 0,11-10 0,-5 3 1</inkml:trace>
  <inkml:trace contextRef="#ctx0" brushRef="#br0" timeOffset="39469">13385 15735 24808,'-6'32'-3086,"-2"-8"2115,-6 13 680,2-18 859,6 1-1173,0-8 239,4-4-4968,0 0 4963,1-11 0,1-4 0</inkml:trace>
  <inkml:trace contextRef="#ctx0" brushRef="#br0" timeOffset="42949">24205 15838 21840,'0'0'0</inkml:trace>
  <inkml:trace contextRef="#ctx0" brushRef="#br0" timeOffset="43196">24189 15838 26068,'-15'-7'-2745,"-1"-3"1136,12 9 2194,-2-2-1318,2 0-137,1 2 1182,-2-5-1492,2 4-100,-3-2 587,3 0-107,-5-3-500,6 2-150,-3-4 257,2 4-3103,-2-9 2991,-3 5 1344,-8-5 0,3 9 1,-4 2-1</inkml:trace>
  <inkml:trace contextRef="#ctx0" brushRef="#br0" timeOffset="43397">23798 15776 23279,'-17'-9'-2201,"-3"-4"750,15 8-238,-5-4 839,8 5-805,-1 0 1015,1 4 1221,0-3-3005,0 2 791,-3-1 2064,-11 10 0,4-6 0,-8 6 0</inkml:trace>
  <inkml:trace contextRef="#ctx0" brushRef="#br0" timeOffset="43597">23369 15899 22830,'-18'20'567,"2"-1"-960,11-8-960,2 4-238,1-3-219,2 9 1364,8 17 0,2-15 1,8 10-1</inkml:trace>
  <inkml:trace contextRef="#ctx0" brushRef="#br0" timeOffset="43796">23633 16264 22560,'24'24'-5460,"-6"-7"3455,4-8 2120,-1-7 40,0 0 257,5-10-28,-11 6 0,8-14 0,-7 6 0</inkml:trace>
  <inkml:trace contextRef="#ctx0" brushRef="#br0" timeOffset="43979">24102 16294 22290,'20'10'-3162,"-1"1"1762,-9-9 2178,0 1-1216,2-2 788,19 0-128,-12-1-1233,13 1 1111,-14-9 1,-5 6 0,7-6-1</inkml:trace>
  <inkml:trace contextRef="#ctx0" brushRef="#br0" timeOffset="44196">24631 16324 24808,'22'3'-745,"-3"-1"344,0-2 575,-8 0-1221,19 0 649,-19-7 333,8 5-242,-10-6-142,1 2 687,2 5 0,5-8 0,2 4 0</inkml:trace>
  <inkml:trace contextRef="#ctx0" brushRef="#br0" timeOffset="44363">25097 16270 22290,'21'12'-3540,"17"3"2997,-25-13 1186,16 3-562,3-13 175,18 2 1,-2-3 0,4 5-1</inkml:trace>
  <inkml:trace contextRef="#ctx0" brushRef="#br0" timeOffset="44546">25594 16367 23369,'14'16'-6560,"-4"-2"4376,-6-11 1629,3 0 978,-2-2 199,3 1-638,-1-2 510,4 0-943,-1-10 1183,9 8-161,-7-16 0,4 15 0,-5-5 1</inkml:trace>
  <inkml:trace contextRef="#ctx0" brushRef="#br0" timeOffset="44668">25946 16424 22470,'18'14'-4912,"1"3"2883,-12-14 1578,13 5 1,-3-6 371,12-9 433,-11 4 0,-1-17 0,-6 8 0</inkml:trace>
  <inkml:trace contextRef="#ctx0" brushRef="#br0" timeOffset="44830">26321 16347 22830,'21'0'359,"-3"0"-179,-8 0-180,1 7-2053,3-6 1669,-3 6 391,15-7 1,-16 0 0,12 0-1</inkml:trace>
  <inkml:trace contextRef="#ctx0" brushRef="#br0" timeOffset="45163">26633 16244 22200,'12'-36'-3844,"-2"8"2436,-7 11-4,-2 3 238,0-8 412,0-3 218,-1-14 244,0 12-1297,-8-8 560,-13-1-112,4 15 606,-6-9 274,10 21 1385,-46-6-43,31 6-547,-7 1 1,4 2 572,22 3 474,-4 0-1505,11 3 1,-1-9 0,3-1 0</inkml:trace>
  <inkml:trace contextRef="#ctx0" brushRef="#br0" timeOffset="45296">26358 15794 21930,'-25'-32'-2803,"7"12"1,8 4 0</inkml:trace>
  <inkml:trace contextRef="#ctx0" brushRef="#br0" timeOffset="45445">26048 15724 22470,'-64'-1'-1678,"27"4"1642,-5-10 1,23 7 0,-1 0 0</inkml:trace>
  <inkml:trace contextRef="#ctx0" brushRef="#br0" timeOffset="45631">25464 15618 23459,'-33'-2'1207,"8"0"-1004,5 1 220,8 0-267,1 1-93,-1 0-318,-7 0-116,6 0-348,-6 0-685,9 0 31,-5 0 1324,-3-7 0,-13 5 1,-3-4-1</inkml:trace>
  <inkml:trace contextRef="#ctx0" brushRef="#br0" timeOffset="45765">24850 15586 22830,'-60'7'2019,"14"4"-1168,16-10-1329,13 4 238,7-3 58,-5-1-780,4 2 800,-4-2-247,5 1 456,0 0 0,0 0 1,0 1-1</inkml:trace>
  <inkml:trace contextRef="#ctx0" brushRef="#br0" timeOffset="45936">24293 15634 22740,'-29'0'-1799,"-7"8"2515,24-7-573,-8 7 0,15-1 0,0 1 1</inkml:trace>
  <inkml:trace contextRef="#ctx0" brushRef="#br0" timeOffset="47185">25985 15778 29756,'13'-35'-3695,"-1"-6"2178,-4 18 1071,-2-13 0,-2-1-425,-2 11 52,2-36 393,-4 31-109,0-4-972,0 0 1033,-11-12 1,-5-3-691,-2-4 846,1 9 0,-3-9 1,1 6-145,6 11 1,0 3 65,-3-7 1,3-1 78,4-4 0,4 5 61,1 13 29,0-36 358,4 53 466,0 0 2781,0-1-1776,0 10-810,0 0-216,-9 14 483,-27 27 1,-7 4 702,10-15-929,-11 16 1,4-6 456,28-29 126,3-2-1134,0-1 513,0-2 276,3-1-2623,-1-1 974,3-1-2684,1-10 123,2-6 839,10-10 1275,2-4-90,0 6 255,6 3 609,-15 7 957,14-4 17,-8 4 2554,16-7-856,-11 10-726,7-1 238,-12 8 389,2 0-1369,15 1 675,-8 1-1514,28 0-114,-25 1 0,12 0 0,-18 0-255,-1 0-2121,3 0-2887,-1 7 1727,-2-1 3067,-5 4 0,-15 2 0,-4 0 0</inkml:trace>
  <inkml:trace contextRef="#ctx0" brushRef="#br0" timeOffset="49846">25296 13311 19716,'3'-31'701,"-4"-12"1,-3-1-1814,-3 8 705,3-4 0,-1 2-74,-5 21-773,9-1 1316,-15-6-1016,4 0-454,-11-5 154,5 8 221,-4 2 450,9 11 346,-5 1 1054,-1 5-143,2 2 1009,-17 30 1215,15-12-1538,-3 14 0,2 4 947,2-6-164,-8 21-608,15-22-219,0 1-821,1 14-411,2 14-1482,2-1 351,4 3 115,11-26-584,-7-6 508,15-6-984,-6-7 98,4 3-56,5-7 852,-4-1-595,1-3 639,-4-3-1874,-3-3 2312,-3-1 1497,-1 0-211,-1-8-294,-4-2 1,0-1 0,-1 3 0</inkml:trace>
  <inkml:trace contextRef="#ctx0" brushRef="#br0" timeOffset="51180">24865 13320 18456,'-23'-12'-570,"9"5"-459,4 2 1593,8 3-1745,9 1 2854,14 0-781,-1 1-216,9 0-676,-13 0 795,18 0 135,-11 0-24,37-16 869,-26 5-1667,18-14 423,-23 16-312,-6-3 330,-9 11-1202,-2-7 1251,5 7-960,-8-2 459,7 3-711,-12 10-1459,1-7 609,-3 7-266,-1 1 802,1-1-963,0 7 1233,0-3-452,-1-1 1192,3 14 649,0-8-68,0 10-485,0 0-108,-2-11 205,1 9-142,-2-16 120,-1-1 204,1 0-295,-1-5 438,2 1-665,-1-5-60,1-1 360,0-12 192,1 9 1206,5-34-1323,-3 23 182,10-34 23,0 17 643,12-14 11,-9 19-63,6 0-76,-14 19-889,10-3 963,-9 7-846,7 0 26,-8 3-553,-1 9-1734,-1-7 1047,-3 14-1034,5-8-258,-5 0-201,5 1 550,-7-9 1008,2 4-342,-2-4 2803,6-10-106,3-2 432,7-30-627,-7 18 531,-2-13-431,-9 14-1280,0 8 736,-9-8-1917,6 15-565,-15 2 1148,6 16 1340,-23 42-165,16-9-538,4-1 1,3-2 402,6-5-290,3 2 852,12-9-1169,-7-12-94,15 6-2491,-5-13 870,13-2 1130,4-2-54,-4-3 563,15-12 164,-21 0 1707,23-11-376,-27 1 665,6 3-740,-9-14-735,-7 13-199,4-10-185,-8 12-938,0 0-311,1-4-24,-1 2 37,0 3-203,-1 4 1737,1 8-72,1 12-1445,2 6 240,1 8 391,-1-1-77,2 13-78,-2-14-41,3 18 60,-3-25-923,1 7 1714,-3-14-245,0 2-305,-1-6-293,0-1-218,-1-2 744,1 1 391,0-11-270,1 8 2077,8-33-1294,-4 21 708,11-30 214,-2 19 515,-1-1-764,12-3-208,-9 13-49,4-1-839,-8 8 721,-1 6-828,-6 1 62,3 1-604,-8 1 5,2 0-500,-1 0-238,-1 0-91,0 0 15,-1 0 621,1 0-28,0 0 301,-1-8-38,1-1-79,-2-9-225,0 2 1,-9 0-784,7 4 618,-13 6 320,7 2 137,-5 17 1749,-3 3-16,5 21-648,0 2-236,6-5 791,4-4-677,13 1-1077,1-13-543,16 17-1767,-7-21 598,4 4 909,15-5 513,-13-5 356,26 1 183,-28-7 446,17-2-329,-7-10 1613,0-9-2124,-12-1 2001,-12-6-2328,-23 7-513,-3 4 1125,-8-4 1,-20-4-1,-2-3 1</inkml:trace>
  <inkml:trace contextRef="#ctx0" brushRef="#br0" timeOffset="51413">25528 12756 22684,'18'19'-6276,"-8"-4"3720,5-5 1646,1 0-719,12 6-1634,-5-5 3068,11 10 161,-19-12 1,23 19 0,-6-2 0</inkml:trace>
  <inkml:trace contextRef="#ctx0" brushRef="#br0" timeOffset="52312">26742 13177 19985,'0'-23'-1202,"7"-10"2048,-5 6-1033,5-9 551,-7 14-570,0 2 110,-11 9-940,9-1 327,-17 3 433,7-2-1112,-5 4 1102,-4 1-25,7 4 882,-3 12 1067,3 6 1041,3 6-1295,-2 5 62,0 4 553,1 3-800,-3 8-438,7-7-147,2-3-1731,14-2-786,1-11 184,2 0-167,7-10 765,4 2 49,1-5 541,6 2 8,4-7 279,-12 0 1005,23-18 1161,-29 13-546,9-24 112,-7 4-737,-1-22-596,-1 6-756,-9 3 0,-1 0-259,-3-3 744,0 1 1,-1-3-317,-5 4 0,-2 2-28,2 0 1,-1 1-823,-6-28 1210,0 23-672,9 18 355,-8 4-430,7 5 222,-3 8 145,0 2 358,5 2 487,-3 9 1103,2 7-237,1 6-794,0 17 712,1-8-518,0 11 604,0-8-641,0 32-222,8-8-882,-8-17 1,2-1 146,13 8-352,-13 2 568,12-23-1664,-3 17 773,0-22-620,2 6-1211,-7-17-2341,8-1 3840,-4-17 2846,6-4-1354,-9-11 1,-1-20 0,-1 2 0</inkml:trace>
  <inkml:trace contextRef="#ctx0" brushRef="#br0" timeOffset="52895">26949 12996 22414,'17'21'-5907,"-4"3"5434,-5 0 680,-1 5 706,2 5-458,-2-6 196,-2-1-174,-2 1-1138,-1-9 2103,-1 6-404,0-4-890,-1-6-754,-6-13 2095,4-10-1645,-4-20-477,6 1 588,0 3-400,9-9 806,0 15 444,2-9-148,5 14-436,-8 0 1123,9 0 882,6-6-519,-5 6 69,6-4-501,-12 10-553,-4 5 168,-5 0-1202,2 2 111,-3 9-1440,3 2-476,-3 1 845,2 22-447,-3-21 368,2 28 291,-1-26-123,2 11 439,0-13 891,0 3 151,1-6-652,2 2-564,3-3 274,5-2 392,-4-4 113,3-3 524,-2-10 1437,-5-3-1102,7-13 180,-8 4 127,2-18 205,-6 17-818,-1-14-288,-9 9-678,-3 2-1242,-16-2-293,0 14 684,0 17 1622,6 8 808,10 13-583,2-13-207,1 13-971,3-15 133,-4 19 1031,6-17-1148,0 6 258,2-12 1,11-1-1,1-3 1</inkml:trace>
  <inkml:trace contextRef="#ctx0" brushRef="#br0" timeOffset="53097">27306 13101 21245,'20'0'989,"-5"0"-719,-9 0 180,-1 9-2837,4 0 824,-3 2 487,2 3 368,-4-8-769,1 6 212,1 8 165,-3-8 40,2 7 1680,-4-5 197,1-4-139,-2 1-1101,1-4-2753,-1-4 3210,0-8 0,-9-17 1,-1-12-1</inkml:trace>
  <inkml:trace contextRef="#ctx0" brushRef="#br0" timeOffset="53278">27339 12863 21964,'16'-2'1340,"-1"0"-1766,-2 2-634,-4 0-1753,4 0 2047,1-8 911,0 6-716,2-12 852,0 7 1,-6-1 0,2 2 0</inkml:trace>
  <inkml:trace contextRef="#ctx0" brushRef="#br0" timeOffset="53500">27535 12793 21964,'9'34'-1499,"-2"-7"513,-7 8 1658,0-14-35,0 12 208,0-12-666,0 22-22,0-15-420,0 6 0,0-1 855,0-3-100,0 23-492,9-30-802,-7 14 326,14-16-1405,-7 9 505,7-10-270,1-1-24,-4-7-1671,-1-7-169,0-3 3589,-3-12 607,-1-2-296,-4-13 1,-3 5 0,-1-3 0</inkml:trace>
  <inkml:trace contextRef="#ctx0" brushRef="#br0" timeOffset="53702">27448 13055 21425,'-17'0'5576,"5"7"-2683,36-5-3918,-2 6-362,18-8 1127,-13 0-67,-6 0-1785,9-10 1895,-1 8-3049,8-14 1646,-14 14-323,-5-9 2355,-13 10 0,-3-2 0,0 3 0</inkml:trace>
  <inkml:trace contextRef="#ctx0" brushRef="#br0" timeOffset="54832">25181 14120 23583,'7'-25'177,"-9"-7"-1856,0 21 439,-13-7-917,14 9 1777,-12-1-394,5 3 125,-11 0-89,-3 4 570,-13 19 1806,13 1 591,-9 20 415,19-11-1256,-1 3 606,1 4-174,6-9-931,-3 24-641,7-25-1317,0 8-143,2-17 127,10 0-642,1 0-259,12 0 890,-6-5 269,8-4 564,-9-3 404,20-1 207,-16-11 1122,8 7 421,-13-17 375,-1 17-1316,2-23 0,-1-6-403,0 9-258,2-17 0,-2-1-186,-7 12-432,3-16-1380,-6-7 1203,-2 18-97,-1-2 0,-1 1-872,-1 3 628,0-30-95,-7 33 145,5-12 297,-9 8-273,10 16 556,-6-9-370,7 20 401,-3 2-658,2 3 223,0 0 292,-1 1 420,1 0 1177,0 8-662,-1-6 1288,0 12-1112,0 2 544,-1 6-184,1 4 181,0-4-1000,2 22-631,0-17 391,-1 9 1,2 0-1197,6-6 906,-3 13 0,1 1-145,10-8-21,-8 2 0,1-1-187,8-2-425,1 6 160,-2-14-149,-1-6-155,-4-10 214,5 2 251,-4-5-71,8 2 246,-9-6-555,2 0 598,-1-2 373,-3-1-51,1-1 467,-4 0-1172,-2 0 1144,0 0 41,1-9 0,2-1 0,3-10 1</inkml:trace>
  <inkml:trace contextRef="#ctx0" brushRef="#br0" timeOffset="55336">25510 14187 23853,'31'9'-1692,"-7"-1"1047,-5-8 1409,-8 0-306,5-10 1300,-6 7-1209,0-16-194,-1 17 121,2-24 445,-3 15 299,-1-14-1170,-3 12-158,-3 0-1201,0-4 450,-1 4-80,-7-9-744,-5 9-329,-14-11 8,7 14 1017,-10-5 473,15 12 704,-8 1 425,6 15 1319,-3 1 979,2 23-745,6-13-225,2 7-270,4-12-720,2 21-474,1 3-690,1 1-1325,12-1-565,1-24 370,12 8-62,16-2 701,-4-7 181,7-1 660,6-14 545,-2-2 167,-3-1 562,-5-11 1097,-5-1 193,-14-1-119,15-2-360,-19 0-352,-3 6-1330,-5-16-152,-7 19-2191,-1-9 190,0 3-2876,-8 1 564,7 0 283,-7 3 3468,2 6 0,4 0 1,-4 1-1</inkml:trace>
  <inkml:trace contextRef="#ctx0" brushRef="#br0" timeOffset="56280">26888 13580 22414,'-22'-15'-2543,"1"3"2019,2 2 467,5 5 1097,-7 2 628,9 1-542,-9 2 33,1 0-799,-4 0 1513,-3 8-36,7-6-352,0 13 599,2-6-1239,4-1-845,-4 6 0,-1-4 0,5 5 0,-19 10 0,16-10 0,-16 15 0,13-9 0,1 1 0,3-1 0,6-6 0,0 2 0,-6 17 0,6-11 0,-5 22 0,9-22 0,2 16 0,3-9 0,9 8 0,-6-10 0,26 9 0,-9-12-1651,12 4 74,17-2 737,-22-15 317,19 4 313,-18-11 734,29 0-7,9-3 1178,-1 0-746,-28-6 1,-2 0-784,10-5-166,-6-5 0,0-2 0,8-2 0,-9 1 0,-3-1 0,-13 5 0,15-9 0,-26 15 0,3-1 0,-11 5 0,-10 2 0,-5 0 0</inkml:trace>
  <inkml:trace contextRef="#ctx0" brushRef="#br0" timeOffset="77201">15016 15677 22020,'-18'0'540,"2"0"-450,14 0 3418,-1 0-3418,-5 0-90,6-8-2521,-10-3 1429,11-6-644,-4 3-538,1 1 204,1-1 108,-1 2-324,1-8 375,2 4 2369,-2 1-928,2-9 501,0 12 437,-1-6-47,2 10-327,-1-1 403,1 0-182,0-2-164,0 1 129,0 0-171,0-4 102,0 6-70,6-9 756,-4 6-408,4 0 494,-6 0-1073,4 4 808,-3 0-1088,3 1 930,-4-1-1190,0 2-1434,0-1 689,0 3-598,0-2 1973,0 2 0,0-1 0,0 1 0</inkml:trace>
  <inkml:trace contextRef="#ctx0" brushRef="#br0" timeOffset="77433">15049 15052 22200,'-10'-21'-9831,"2"-6"9496,8 3 0,8-11 0,2-4 1</inkml:trace>
  <inkml:trace contextRef="#ctx0" brushRef="#br0" timeOffset="77584">15140 14657 20851,'-1'-14'-2137,"-4"-7"0,13 10 0</inkml:trace>
  <inkml:trace contextRef="#ctx0" brushRef="#br0" timeOffset="77745">15380 14462 21660,'17'-3'1008,"3"0"-549,-11 2-124,5-3 38,-1-2-168,-1 0-524,15-15-90,-11 9 436,11-11 1,-11 9 0,2-1-1</inkml:trace>
  <inkml:trace contextRef="#ctx0" brushRef="#br0" timeOffset="77882">15869 14224 21121,'20'12'-4153,"7"4"2720,-15-8 633,7 0 665,-6 2-667,3-7 1063,-2 1-107,8-1 0,-8-3 0,3 0 0</inkml:trace>
  <inkml:trace contextRef="#ctx0" brushRef="#br0" timeOffset="78061">16320 14390 21480,'24'19'-5099,"-2"-2"3532,-2 1 547,-5-5 423,9 10 56,-12-12-78,16 13 152,-17-15-1547,12 9 1978,-12-8 1,8 8 0,-4-2 0</inkml:trace>
  <inkml:trace contextRef="#ctx0" brushRef="#br0" timeOffset="78196">16658 14851 22020,'4'28'-7505,"1"5"5029,-3-17 1253,2 12 512,-1-11-152,0 6 144,1-5-97,-2 1 365,0-5 1,0 9-1,0 3 1</inkml:trace>
  <inkml:trace contextRef="#ctx0" brushRef="#br0" timeOffset="78332">16677 15336 21300,'0'37'-6385,"-5"-4"5047,4-18 412,-7-1 1770,3 5-981,-2-4 421,0 3-282,0-6-556,-1 1 1484,-14 9 50,7-7-568,-19 11 0,16-14 1,-7 4-1</inkml:trace>
  <inkml:trace contextRef="#ctx0" brushRef="#br0" timeOffset="78446">15954 15700 21390,'-46'0'-120,"11"0"0,1 0 1</inkml:trace>
  <inkml:trace contextRef="#ctx0" brushRef="#br0" timeOffset="78532">15742 15700 21570,'-21'0'270,"1"0"-270,8 0-90,-2 6 1062,2-5-1312,0 5 525,0-6-242,2 0 1,1 0 0,-1 0-1</inkml:trace>
  <inkml:trace contextRef="#ctx0" brushRef="#br0" timeOffset="78700">15239 15648 23999,'-29'-6'-2376,"-4"-3"1207,14 8 1321,-7-7-802,13 7 434,-6-7-843,12 4-40,-4-6 571,9-2 0,0-2 1,2-5-1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51:22.744"/>
    </inkml:context>
    <inkml:brush xml:id="br0">
      <inkml:brushProperty name="width" value="0.05292" units="cm"/>
      <inkml:brushProperty name="height" value="0.05292" units="cm"/>
      <inkml:brushProperty name="color" value="#FF0000"/>
    </inkml:brush>
  </inkml:definitions>
  <inkml:trace contextRef="#ctx0" brushRef="#br0">25499 17014 25258,'-16'3'-606,"3"-2"-450,9-1-35,1 0 227,0 0 1,0-9 0,0-2 0</inkml:trace>
  <inkml:trace contextRef="#ctx0" brushRef="#br0" timeOffset="212">25264 16962 21570,'-20'8'3282,"2"-1"-2150,7 2-1748,4-7 1071,-1 12-1898,0-4 475,4 0-356,-2 3 1095,1 4 1,1-7 0,-2 8 0</inkml:trace>
  <inkml:trace contextRef="#ctx0" brushRef="#br0" timeOffset="400">25084 17286 21480,'-15'16'-383,"3"-2"296,6-7-410,2 0 247,-1 0-302,1 4-132,2-4-243,-1 7-584,3-8-122,0 5-276,0-1 1416,0 1 1,6-1 0,2-3 0</inkml:trace>
  <inkml:trace contextRef="#ctx0" brushRef="#br0" timeOffset="550">25079 17586 21750,'0'23'-6205,"0"-6"4166,0-7 975,0-3 515,7 0 129,-5-1-547,11 3 1125,-8-3-2169,9 2 1917,-5-5 401,6 0 1,-6-2-1,4 0 1</inkml:trace>
  <inkml:trace contextRef="#ctx0" brushRef="#br0" timeOffset="739">25340 17758 21660,'27'7'-2232,"1"-2"1719,-9-5 869,12-9 1,-15 6-1,10-6 1</inkml:trace>
  <inkml:trace contextRef="#ctx0" brushRef="#br0" timeOffset="916">25690 17723 21390,'18'12'-4858,"0"-2"3576,-8-8 2091,1 0-807,4-2 182,-6 0 0,5 0 0,-5 0 0</inkml:trace>
  <inkml:trace contextRef="#ctx0" brushRef="#br0" timeOffset="1071">26057 17775 21570,'20'3'-1904,"-2"-9"2169,-10 4 0,12-21 1,3 4-1</inkml:trace>
  <inkml:trace contextRef="#ctx0" brushRef="#br0" timeOffset="1232">26320 17719 21570,'16'8'-3446,"-1"0"1878,-5-6 1186,10 1 543,-3-1 0,4-1 0,-8-1 0</inkml:trace>
  <inkml:trace contextRef="#ctx0" brushRef="#br0" timeOffset="1382">26672 17722 21300,'22'10'-3354,"2"3"1200,-14-11 2325,9 3 1,-7-5-1,3 0 1</inkml:trace>
  <inkml:trace contextRef="#ctx0" brushRef="#br0" timeOffset="1568">27052 17726 21480,'22'12'-3777,"0"-2"2732,-8-2-75,-1-4 816,3 1 248,1-4 396,1 1 1,1-12-1,-2-2 1</inkml:trace>
  <inkml:trace contextRef="#ctx0" brushRef="#br0" timeOffset="1733">27302 17568 23189,'-19'-12'-5240,"5"-2"2016,14 8 1248,0-6 754,0 4 288,0-3 1060,0 2 1,7 0 0,2 0-1</inkml:trace>
  <inkml:trace contextRef="#ctx0" brushRef="#br0" timeOffset="1882">27324 17383 22290,'-19'-8'-3648,"3"1"2116,16 5-973,0 1 858,0-2 1432,0 1 1,0-3 0,0-1-1</inkml:trace>
  <inkml:trace contextRef="#ctx0" brushRef="#br0" timeOffset="2033">27249 17213 21570,'-16'-22'-7700,"4"3"4553,9 12 971,3 0 2060,0-1 1,-2-5 0,0-1 0</inkml:trace>
  <inkml:trace contextRef="#ctx0" brushRef="#br0" timeOffset="2155">27163 17058 13647,'-17'-9'0</inkml:trace>
  <inkml:trace contextRef="#ctx0" brushRef="#br0" timeOffset="2316">26856 17018 20671,'-22'-2'-305,"-1"1"1,9-1 0</inkml:trace>
  <inkml:trace contextRef="#ctx0" brushRef="#br0" timeOffset="2509">26356 17000 20761,'-19'-6'-812,"5"1"0,10 2 0,1 2 0</inkml:trace>
  <inkml:trace contextRef="#ctx0" brushRef="#br0" timeOffset="2733">25950 16987 21210,'-16'0'181,"1"-8"-2415,7 6 1905,1-5-1807,1 4 1748,0 3 778,1-3-1367,-5 3 797,3 8 254,-1-6 1,1 6 0,2-8 0</inkml:trace>
  <inkml:trace contextRef="#ctx0" brushRef="#br0" timeOffset="2913">25668 17039 21750,'-20'0'720,"-1"7"1151,11-5-1261,-4 4-11,9-6-701,-1 0 0,6 0 0,-1 0 0</inkml:trace>
  <inkml:trace contextRef="#ctx0" brushRef="#br0" timeOffset="6500">21013 16664 24988,'31'-24'720,"-9"11"162,8-15-1251,-17 19 599,9-6 25,-10 7-242,5-4 123,3-1 172,0-1-214,17-15-322,-18 14 343,30-26-307,-30 23-45,14-10 15,-14 11-49,2 0 227,6-4 0,0-1-75,5-4 108,1 1 0,0-1 70,5-2 56,10-8 44,-11 10 44,-3 1-56,-11 8 3,10-7-85,-9 6 77,18-13-112,-18 12-68,26-21-30,-25 19-96,25-22 113,-26 22-72,17-14 161,-8 7-40,2 0 12,8-4 30,-5 5 72,1 0 66,-1 3 86,-12 6 76,0 2-21,14-8-26,-9 6-10,11-7-55,1 0-81,-8 4-81,-6 3 0,0 0-38,6-4 35,9-8-143,-14 10-6,-3-1 0,1 0-137,6-5 84,-2 0 1,0 0-142,-3 1 109,1-1 0,0 0-139,-1-1-37,17-13 110,-23 20 31,2-1 133,-1 2 45,24-19 56,-17 14 18,-2 0 1,2 0 48,10-8-31,-14 10 1,0 0-14,17-13 87,-1 1-314,-11 7 167,15-12-55,-11 8 18,-6 4 0,0 1-52,5-5 10,1 1 0,-1-1 133,1 1-91,-10 8 0,3-2 73,14-9 0,0 3 98,-1-1-45,7-3 1,-1 1 143,-6 6-79,-11 7 0,0 0 146,11-6-90,-8 5 1,-1 3 253,-5 3 44,22-12-222,-29 17 87,15-10-247,-20 11 56,5-3-101,-11 6-660,-2 0 245,0 1 1,-12 2 0,-3 3 0</inkml:trace>
  <inkml:trace contextRef="#ctx0" brushRef="#br0" timeOffset="7351">20563 17940 21660,'-19'-6'-429,"-7"-3"-376,19 6 119,-5-8-618,34-11 2168,18-26-440,3 9-174,-12 7 0,3-3-261,0 3 1,2-2 0,0 1 354,6-6 0,3-2-170,-7 8 1,5-5 0,-1 2 0,-6 5 220,-3 3 1,-2 3 323,8-7 0,-5 5-882,-12 10-246,-4 4-180,1 0 116,-3 3 561,1-2-67,-5 3 1,-3 1 0,-4 2-1</inkml:trace>
  <inkml:trace contextRef="#ctx0" brushRef="#br0" timeOffset="8084">22079 17752 21570,'0'16'-6025,"0"-5"4166,6-8 3140,-4-2-105,4 1-275,-3-2-36,0 1-519,5-11-570,-3 8 2522,5-16-1331,5 2-426,9-15 159,2 1-236,3-2-323,-4 7 247,1-2-267,1-1 1,2 0-872,8-8 1179,-1 0 1,1 1-174,-2 2 1,-1 1 1,8-6 0,-6 5-32,10-9-125,2-1 0,-6 5 33,-26 25-350,-6 3-45,-5 6-4218,2-4 108,-1 1 3784,3-5 1,-2 4 0,0-1 0</inkml:trace>
  <inkml:trace contextRef="#ctx0" brushRef="#br0" timeOffset="8977">23250 16472 11490,'27'0'540,"20"-17"-540,-6-1 45,-6-1 0,4-2-45,6-4 0,2-1 0,-6 4 0,2 0 0,2 0-182,7-3 1,1-1 0,0 0 181,0 2 0,-1 0 0,-1 0 74,-4 4 0,-2 0 1,-4 3-345,-2 0 0,-6 3-2878,13-8 3148,-31 13 0,4-2 0,6-1 0</inkml:trace>
  <inkml:trace contextRef="#ctx0" brushRef="#br0" timeOffset="9812">25637 16403 9691,'-10'14'3239,"18"-2"-3149,8-10 149,23-18 1,18-12 0,-1 0-180,-12 8 0,-1 1 0,4-2-185,0-3 1,3-3 0,2 0 0,-1 2 236,1 1 1,1 2 0,-1 0-1,-2 1 115,3-1 1,-3 1 0,0 0-288,0 0 0,-1 0 0,-3 1-3088,8-6 0,-11 2 899,-18 6 2249,-11 4 0,-7 10 0,-2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51:49.186"/>
    </inkml:context>
    <inkml:brush xml:id="br0">
      <inkml:brushProperty name="width" value="0.05292" units="cm"/>
      <inkml:brushProperty name="height" value="0.05292" units="cm"/>
      <inkml:brushProperty name="color" value="#FF0000"/>
    </inkml:brush>
  </inkml:definitions>
  <inkml:trace contextRef="#ctx0" brushRef="#br0">20845 17554 23549,'-1'-40'-6529,"1"7"4356,8 3 2243,-6 5-634,13-2 1301,-13-2-1229,20-17 911,-11 10-1474,13-13 1997,0-3-75,-5 12-687,2-1 1,0 1 606,3-1-787,-7 10 0,0-1 405,1 2 0,-2 2-200,4-9 61,0 2 1,-1 0-80,-2 4-42,2 1 1,1-1 51,0-1-26,13-16 8,-4 11 87,3-4-50,-10 16 1,1-1 196,13-14-238,-14 16 1,1 0 381,15-15-132,1 0-27,7-7-50,-19 18-216,2 0 0,-1 0-36,0-1 17,17-16-22,-23 21-21,1 1-101,7-8 2,1-2 3,0 1 73,15-12-27,-14 12 20,14-12 109,-16 15-81,-3 2 75,3-3-36,-7 6-62,2-3 0,1 0-41,2 0-14,-2 1 1,1 0 39,6-1 119,0 1 52,-5 5 179,-9 8-115,-2 0 25,16-12 11,-12 7-112,23-17-23,-21 15-237,9-6 31,0-4-97,-7 7-106,7-8 26,-1 2 23,0 2 29,8-5 145,-11 10 211,3 1 4,-7 6 141,-1-1-10,-2 3 52,-5 2-106,-1 0-55,15-12-177,-11 6-82,20-15-245,-20 15-15,16-11 90,-8 7 62,2 1 272,5 3 137,-7 9 138,6 2-87,-7 3-147,5 3-212,-3 0-90,1 0 22,10 0-195,-13 0-224,32 0-30,-26 0 211,33-10 483,-33 0 467,22-8 37,-23 9-97,32-1-231,-20 9-258,8-3 195,-2 15-664,-6-8-104,1 17-902,-2-18 781,-12 7-468,1-2 474,24-2 397,-18 3 58,-2-4 1,-1-1 457,0-1-287,1 1 1,0 1 725,2 1-780,19 3 743,-6 8-864,-19-4-215,25 15-181,-31-12-238,7 7-108,-3 0 14,-6-5 110,25 20-209,-13-12 492,17 15 51,-17-17 394,8 5 103,-8-7 208,1 0 40,6 4 42,-17-11 9,26 18-181,-25-14-17,15 8-103,-20-10-101,-1-2-17,10 8-107,-8-6-11,6 5 58,-8-8 255,10 5-31,2 1 141,12 4 68,-9-5 35,-2-3 100,3 1 7,-9-2-97,9 2-12,-1 4-160,-9-4-147,29 20-114,-27-17-147,14 12 46,-11-7-268,-1 2 95,10 8-49,-10-6 173,19 14-15,-22-20 242,1-1 1,-1-1-4,2-2 295,10 4 39,15 6 150,-18-12-178,-3 0 1,1 0 348,-2-3-335,0-1 1,0-1 82,0 0-318,15 3-1452,-26-8 790,5-2-57,-9-2 850,3 0 1,-14-2 0,0 0-1</inkml:trace>
  <inkml:trace contextRef="#ctx0" brushRef="#br0" timeOffset="1607">21991 17642 21031,'-13'22'-1504,"1"-3"961,7-11 563,1-1-118,1-2 203,0 0-133,2-3 1912,-1 1-2053,1-9-963,8-2 1605,22-31-249,11-8 316,1-1-282,-6 3 54,-8 13-2,1-5-250,10-9 1414,-8 10-1672,6-4 407,-7 9-35,9-8-37,-10 10 91,-3 4 17,6-5 110,-12 12-1,17-14 48,-20 20 50,18-12-47,-18 14 141,10-6 119,-2 1-185,-1 1-34,9-9-181,-11 6-75,5-6-307,-9 8-68,3-4-192,7-6 0,-11 10-34,14-12 111,-13 11 50,2-2 51,-5 4 129,-3 2-71,-3 3-35,3-5-180,-2 2 13,6-11-114,-5 9 104,12-16 16,-10 14 23,7-8 141,-9 13 152,0-1 179,5-6 32,1 1 96,-2-2-254,0 4 223,2-2-113,-6 7 78,10-11-78,-11 12-15,8-6 162,-8 7-65,11-10 147,-9 8-213,12-7 219,-12 9 12,8-3 95,-5 3 26,0 0-98,3-2 65,-2 2-79,6-3 114,-4 2-188,0 1-12,-5 3-105,7-3-5,-6 2 71,5-2-44,-7 5-62,0-1-42,8-1-156,-7 2-58,11-2-136,-14 3-137,9 0-135,-9 2-107,4-1 61,-4 1-132,9 0 175,-7 0-29,10 0 213,-11 0 61,13-1 153,-11 0 156,7-1 53,-5 0 82,-3 2-39,11-1-67,-11 1-83,9 0-59,-7 0-54,-1 0-38,3 0-49,-6 0 11,13 0 39,-10 0 67,7 0 83,-6 0 0,-1 0 0,9-8 708,2-1 21,1-1 7,8-3-27,-4 6-236,7-5 175,-7 1 65,-4 4-139,4-1-768,-10 5-178,14-3-16,-17 5-97,10-3 304,-10 2-258,15-1 50,-9-1 142,4 0 126,7-4 234,-15 3 117,12-3 183,-11 2-107,17-7 179,-11 5-57,13-7-28,-16 6-8,9-4-206,1-1-111,15-6 55,-17 7-41,4 0-146,-18 8 99,6-2-311,-5 1-81,4 0-262,-7 3-383,-2 0-2171,3-2 2410,-6 3 709,1-1 0,-7 2 0,-2 1 1</inkml:trace>
  <inkml:trace contextRef="#ctx0" brushRef="#br0" timeOffset="2574">25433 17884 21121,'-15'18'-244,"2"-4"156,2-5 756,6-5 405,-6 3-441,6-4 529,-1 1-480,0 0 21,1-2 749,0 2-628,3-4 452,0 1-771,1-7-2390,1-4-210,0-5 160,0-2 88,0 5-284,0-1 326,6-1 558,-4 2-583,10-3 3390,-7-4-956,1 3 243,10-22 109,-8 15-79,14-23 274,-11 22-1050,11-19 632,0 3-1042,0-1 543,-2 8 1,-1-1 53,3-2-144,0 1 1,-1 0 330,1 1-264,6-10 144,6-8-136,-13 19-85,-1 3 1,0 2 193,-4 2-72,18-20 3,-17 23-100,8-10 34,-13 17 17,4-3-27,-5 5 121,5-7-240,-8 11 130,4-8-245,-6 11 106,1-4-115,-4 7-197,-1 1 436,1-2-625,-2 4 1127,1-2-1110,-2 3 185,1-2-399,-1 1-1027,0 0 237,0-1-1588,0 0 762,0 0-2428,0 0 2727,0-3 1705,0 1 0,0-3 0,0 2 0</inkml:trace>
  <inkml:trace contextRef="#ctx0" brushRef="#br0" timeOffset="4010">25794 17498 21210,'0'0'0</inkml:trace>
  <inkml:trace contextRef="#ctx0" brushRef="#br0" timeOffset="4190">25830 17512 21300,'26'-16'124,"-4"7"0,-12-4 0,-1 5 0</inkml:trace>
  <inkml:trace contextRef="#ctx0" brushRef="#br0" timeOffset="4336">25981 17476 23612,'37'-28'0</inkml:trace>
  <inkml:trace contextRef="#ctx0" brushRef="#br0" timeOffset="4507">26149 17487 20581,'17'9'-1884,"-3"-1"1</inkml:trace>
  <inkml:trace contextRef="#ctx0" brushRef="#br0" timeOffset="4660">26333 17497 20671,'17'-10'1001,"-3"2"1</inkml:trace>
  <inkml:trace contextRef="#ctx0" brushRef="#br0" timeOffset="5234">27112 17100 21480,'-14'0'0</inkml:trace>
  <inkml:trace contextRef="#ctx0" brushRef="#br0" timeOffset="5426">27055 17121 21121,'-8'-14'-1950,"4"2"0,-3 9 0,2 0 1</inkml:trace>
  <inkml:trace contextRef="#ctx0" brushRef="#br0" timeOffset="5624">26924 17054 22020,'-19'-3'-845,"3"2"1209,12-2-2472,0 0 1044,1 3 1153,1-4-1827,1 4 1181,-1-2-1584,1 2 1484,0-2-602,-1 1 1087,0 1 306,-1-2-1087,1 1 2046,-1-1-1063,0 1 1,1 1 0,-1-1 0</inkml:trace>
  <inkml:trace contextRef="#ctx0" brushRef="#br0" timeOffset="5790">26737 17020 21121,'-23'-4'-1025,"7"1"558,4 1 10,4 0 55,1 1 406,2 0-24,1 1 248,1-1-648,-2 1 476,1-1-194,-1 1 217,1 0 0,-2-1 0,-1 1 0</inkml:trace>
  <inkml:trace contextRef="#ctx0" brushRef="#br0" timeOffset="6007">26492 17005 21121,'-18'0'179,"4"0"-179,7 0 0,3 6-504,-2-4 1272,-1 8-1372,2-5 236,-4 7-250,2 1 513,-5 3 0,3-3 0,-1 0 0</inkml:trace>
  <inkml:trace contextRef="#ctx0" brushRef="#br0" timeOffset="6194">26250 17278 21840,'-14'21'-1519,"1"0"739,11-12-805,-2 7 332,4-6-19,0 7-9,0-8 499,0 6-1084,0-6 560,7 1-367,-5-3 1388,5 2 0,-3 1 0,2 2 0</inkml:trace>
  <inkml:trace contextRef="#ctx0" brushRef="#br0" timeOffset="6340">26300 17526 21210,'16'15'-5439,"-2"-3"3526,-8-8 1350,-1 0 3,2 3-19,3 5-2,2 1 154,-2-2-1610,3 3 1583,-7-10 418,3 5 75,-3-6 1,0 0 0,0 0 0</inkml:trace>
  <inkml:trace contextRef="#ctx0" brushRef="#br0" timeOffset="6511">26546 17717 21930,'24'10'-3966,"-5"-1"2518,-4-9 1724,-3 0 1,3 0 0,4 0-1</inkml:trace>
  <inkml:trace contextRef="#ctx0" brushRef="#br0" timeOffset="6692">26827 17748 21480,'19'8'-2738,"-2"-2"1814,-2-1 713,-6-2 102,7 2 70,-8-3 123,1-1 83,7 0-446,-6-1 889,6 1-210,-4-1-343,-2-10 129,10-2 0,-10 0 0,6 2 0</inkml:trace>
  <inkml:trace contextRef="#ctx0" brushRef="#br0" timeOffset="6857">27183 17579 21390,'7'-17'-3877,"-1"3"3849,-1 8 0,2-2 0,0-2 0</inkml:trace>
  <inkml:trace contextRef="#ctx0" brushRef="#br0" timeOffset="19932">15303 14381 6363,'0'-19'0</inkml:trace>
  <inkml:trace contextRef="#ctx0" brushRef="#br0" timeOffset="20178">15101 14734 6813,'-16'0'0,"3"-6"0,7 5 0,3-5 0,0 6 0</inkml:trace>
  <inkml:trace contextRef="#ctx0" brushRef="#br0" timeOffset="20363">14944 15003 5914,'-9'6'0</inkml:trace>
  <inkml:trace contextRef="#ctx0" brushRef="#br0" timeOffset="20579">14709 15320 5914,'-26'16'-30,"5"-3"0,6-3 0</inkml:trace>
  <inkml:trace contextRef="#ctx0" brushRef="#br0" timeOffset="20741">14414 15748 0,'-9'0'0</inkml:trace>
  <inkml:trace contextRef="#ctx0" brushRef="#br0" timeOffset="28227">15741 18088 21660,'0'0'0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7:52:36.465"/>
    </inkml:context>
    <inkml:brush xml:id="br0">
      <inkml:brushProperty name="width" value="0.05292" units="cm"/>
      <inkml:brushProperty name="height" value="0.05292" units="cm"/>
      <inkml:brushProperty name="color" value="#FF0000"/>
    </inkml:brush>
  </inkml:definitions>
  <inkml:trace contextRef="#ctx0" brushRef="#br0">20826 17726 11940,'30'-56'67,"0"0"1,0 0-1,-16 25 1,2-1-23,9-15 0,8-10 0,-1 0 0,-9 12 289,-2-8 837,-5 14 0,-2 2 1796,-3-2-3683,-2-13 111,-4 28 560,3-16 0,2-4 90,1 11 0,0 1-45,-1 0 0,-1-1-1062,3-1 0,0 3-866,3-3 2018,7-10 0,1-1-90,0 2-1651,3-3 0,1 3 1651,-7 19 0,5-3 0,2-2 0,18-18 0,-1 3 0,-10 8 180,-14 5-91,4-8-89,-5 5 0,11-23 0,-7 21 0,2-2 1741,5-6 0,1-1-1696,6-2 0,3 1-45,5 1 0,-1 4-602,-12 13 1,-1 0 2076,8-6 1,2-1 572,-4 3 0,-1-1-2625,-1 3 1,0 1 2072,-1 2 1,0-1 551,6-6 0,1-1-2048,-7 5 0,2-2-1131,2-1 1,3-4-1,-4 3-315,-3 3 0,0-1 462,4-2 0,3-3 1,-2 2 1028,3-1 0,-3 2-1517,4-4 1,0 2-26,-6 4 0,-2 5 1497,12-5 0,-12 11 0,2-1 0,18-3 0,-10 13 0,1-4 3392,12 11-3392,-1 10 45,3 1 0,4 1-45,-21-1 0,1 2 0,5 2 0,5 2 0,-10 0 0,6 4 0,1 0 0,-2-1 0,-12-6 0,7-1 0,6 0 0,-8-2 0,2 1 0,15 3 0,3 2 0,3 1 0,-4 0 0,-23-3 0,0-1 0,14-1 0,6 0 0,-7-2 0,-18-1 0,0-2 0,18 4 0,8 0 0,-9 1 0,-15 0 0,-4 0 90,28 8-45,-25-4 0,-1 0 45,3 1-90,22 10 90,-29-10-90,-8-2 90,19 11 90,19 8-135,-16-9 0,1 0-45,2 2 0,-2-2 0,14 5 45,-27-10 0,-1 1-45,23 8 0,-3 0 0,-15-11 0,2 1 90,21 10-90,-14-8 45,-10 2 0,-1 0-45,0 6 45,-5-5 0,2 2-1621,1 3 0,-3 1 2217,17 20 1497,-19-10 0,-2 1-5440,-2 12 3302,-5 1 0,-3-4-1849,-4-19 1849,3 7-247,6 1 0,4 3-613,-8-2 0,0 1-2963,7 3 0,-4-1 3823,-9 16 0,-10-45 0,-9-10 0</inkml:trace>
  <inkml:trace contextRef="#ctx0" brushRef="#br0" timeOffset="2550">21814 17730 12570,'25'-26'494,"0"-1"1,13-11-315,4 3 0,0 0 0,4-4-45,-7 5 0,-2-1-45,-6 3 0,2 0 0,-1-1 90,1 0-180,7-7 89,-4 5-89,-10 9 0,8-9 90,-11 10 0,2-1-45,-2 2 0,1 0 0,3-7 0,2 0 0,-4 4 0,0 1 45,5-6 0,-1-1-90,-7 8 0,0 0 0,18-19 90,-5 0-180,-13 13 90,5-5 0,2-1 90,-7 8-90,0 0 0,4-8 0,-14 20 0,14-17 0,-16 21 0,17-19 0,-18 22 0,18-17 0,-13 15 0,16-13 0,9-1 0,-12 7 0,24-11 0,-25 15 0,9-4 0,-14 6 0,15-6 0,5-1 0,-3 1 0,11-2 90,-18 10-90,-2 2 0,20-6 90,12-5-45,-22 7 0,2 0 0,3 0 0,1 1 90,-2 2 0,-2 1 0,-1 2 0,2 1-90,11-4 0,1 0-1,-8 3 1,-1-1-45,0 0 0,-4 0 0,4 2 0,-1-1 30,1 0 0,11-2 0,-6 2-30,-11 1 0,1 2 0,8-2 0,9 0 0,0 0 0,-9 3-1013,-8 2 1,-4 2 3060,9-1 0,-2 0-1958,7 0-90,0 0 90,6 0-1,-2 0 1,0 0 0,5 0-90,-8 0 0,-6 0-1800,-22 0-1592,39 0 3392,-43 0 0,41 0 0,-30 0-2268,29 0 2268,-23 0 0,23 0 90,-23 8 1044,-2-4 0,3-1-1134,-3 2 0,-1 0-90,31 0 135,-18-5 0,0 0-135,19 0 180,-7 0-180,3 0 90,-39 0 3482,22 0-3572,-24 0-2608,2 0-5758,-15 5 7608,-12 1 0,-8 4 0,-9-2 0</inkml:trace>
  <inkml:trace contextRef="#ctx0" brushRef="#br0" timeOffset="4073">25187 17373 17647,'-21'-16'2567,"7"6"-4515,22 5 2113,23 4 0,12 2-345,2-5 0,2-1-15,7 1 0,3 0 261,-11-1 0,3-1 0,-4 0-60,1-2 0,-2 1-860,4 2 0,0 0 944,1-2 0,-2-1 44,-12 1 1,2 1-45,22-4 0,2 1-90,-16 1 0,0 1 0,2 0 0,2 1 0,0 1 0,-2 1 0,19-1-230,-25 2 1,-3 0 229,2 3 0,-3 0 45,14 0 0,7 0-1665,-13 0 0,1 0 1620,6 0 0,0 0-59,-10 0 1,-6 0 58,-2 0-1836,20 0 1836,-16 0 0,19-7 0,-9-6 1238,-5 3-1238,-24-3 0,-27 22 0,-11 1 0</inkml:trace>
  <inkml:trace contextRef="#ctx0" brushRef="#br0" timeOffset="4850">27032 17065 8342,'9'-26'3688,"-3"11"-3598,-9 2 0,2 22 540,-33 19-540,22-4 179,-17 13 1,-2 1-180,14-10 135,-5 6 0,-2 8 164,3 0 1,0 5 0,0-1-180,2-7 0,1-1 0,-2 4 14,-3 7 1,-1 5 0,0 0 0,1-5 15,2-2 0,1-4 0,1-2-60,-5 11 0,0-2 134,1-3 1,0-1-45,2-1 0,0-2-225,5-12 0,1 1 225,-8 22 0,1 1-135,9-22 0,0 0 0,-7 21 0,-1 3-1,-1-2 1,1-4-135,7-14 0,-1-1 45,-5 9 0,-1-1-45,5-14 0,-1-2 0,-2 7 0,-1-2 0,-7 12 0,14-27 0</inkml:trace>
  <inkml:trace contextRef="#ctx0" brushRef="#br0" timeOffset="22649">23136 17453 15195,'6'-10'0</inkml:trace>
  <inkml:trace contextRef="#ctx0" brushRef="#br0" timeOffset="23393">23210 17558 25708,'11'15'-6893,"-5"3"3369,-1-11 2584,-3 1 48,-1 2 617,1-6-268,-1 3 501,0-4-1723,-1 2 1773,1-4 19,-1 3 70,0-2 396,0 1-217,0-2 18,0 1 0,0-1 1</inkml:trace>
  <inkml:trace contextRef="#ctx0" brushRef="#br0" timeOffset="24044">23124 17758 21570,'0'0'0</inkml:trace>
  <inkml:trace contextRef="#ctx0" brushRef="#br0" timeOffset="24629">21920 17950 24539,'10'15'-9831,"6"-2"7081,-8-11 3208,11 0 1,-11-2-1,0 0 1</inkml:trace>
  <inkml:trace contextRef="#ctx0" brushRef="#br0" timeOffset="24795">22286 17904 23549,'20'8'-4936,"6"-1"4060,-5-17 2539,1 7-1302,2-16 0,-7 17 0,2-7 0</inkml:trace>
  <inkml:trace contextRef="#ctx0" brushRef="#br0" timeOffset="24960">22769 17804 21840,'19'8'-2604,"-1"3"492,-9-9 2794,10 11-1792,-6-11 1520,7 8-909,-9-10 669,0 3-1302,1-3 1306,5 0 0,-3 0 0,5 0 0</inkml:trace>
  <inkml:trace contextRef="#ctx0" brushRef="#br0" timeOffset="25099">23122 17833 22650,'16'14'-5422,"-2"-2"3558,-7-10 2069,-2-1 371,2 1-1382,2-2 1012,0 0 1,6 0-1,-2 0 1</inkml:trace>
  <inkml:trace contextRef="#ctx0" brushRef="#br0" timeOffset="25262">23396 17867 22110,'23'3'-2381,"0"-9"3987,-10 3-1451,0-14 0,-3 15 0,0-5 1</inkml:trace>
  <inkml:trace contextRef="#ctx0" brushRef="#br0" timeOffset="25417">23589 17644 23189,'0'-15'-6565,"0"2"3987,-6 9 1792,5 1-1516,-5-1 1575,3-1 498,3-1 0,-3-1 0,3 0 1</inkml:trace>
  <inkml:trace contextRef="#ctx0" brushRef="#br0" timeOffset="25560">23566 17440 23369,'0'-22'-8454,"0"0"5876,0 15 2311,0-2 1,0-2 0,0 0 0</inkml:trace>
  <inkml:trace contextRef="#ctx0" brushRef="#br0" timeOffset="25709">23582 17244 21210,'-8'-19'-9325,"-4"0"6597,10 12 2336,-3-5 1,0 4 0,0-1 0</inkml:trace>
  <inkml:trace contextRef="#ctx0" brushRef="#br0" timeOffset="25931">23443 17041 21300,'-24'-16'-4490,"3"1"3019,9 5 494,0 1 522,2 3 537,-1 0 86,1 3 435,2 2-804,1 0 1443,-7 0-144,3 1 180,-7 0-452,8 0-289,-8 8 667,9-6-595,-4 5-448,2-7 1,-2 0-1,-4 0 1</inkml:trace>
  <inkml:trace contextRef="#ctx0" brushRef="#br0" timeOffset="26077">23047 16980 21660,'-28'-15'-4495,"1"-2"2655,18 9 1369,-3-4 0,5 2 0,1 3 0</inkml:trace>
  <inkml:trace contextRef="#ctx0" brushRef="#br0" timeOffset="26551">22847 17209 13767,'11'6'0</inkml:trace>
  <inkml:trace contextRef="#ctx0" brushRef="#br0" timeOffset="27403">23208 17627 27867,'-10'34'-3129,"-6"-8"3330,9 0-962,-9-2 1237,9-1-479,-10 9 133,9-7-300,-7 1-138,2 4 799,5-11-334,-7 17 240,6-16-330,-9 19 482,7-20-487,-10 18 371,6-13-297,-5 8 260,4-7 239,-9 11-127,-3 1-2,-7 10-92,8-13-27,-7 9-169,19-22-134,-7 6-593,13-14-1094,2-4-844,-1-2-3495,6-4 5545,-1-12 1,3 0 0,0-9 0</inkml:trace>
  <inkml:trace contextRef="#ctx0" brushRef="#br0" timeOffset="27711">22626 18193 27327,'-13'27'-916,"3"10"-782,10-14 238,9 18 197,-7-18 578,18 17-284,-10-16 155,2 7-1394,5-12 1452,-11 0-432,15 2 1201,-10-6 304,12 2 168,-10-11 1006,20-12 977,-15 4-78,12-22-1854,-5-2-242,-6-7-1121,1 1 1,0-1 501,1-3 474,-3 3 0,1 1 0,1-2 0,5-9 0</inkml:trace>
  <inkml:trace contextRef="#ctx0" brushRef="#br0" timeOffset="28639">21519 18938 26517,'17'-12'1753,"-3"2"-1496,-11 2-1998,-1-1-220,-2-11 235,-9 6-17,7-2 619,-13 2-354,5 3-319,-3-1 126,-1 5 1520,4 1 507,-8 0 617,6 3 749,-6 0-194,-1 3 40,8 0 60,-6 9 617,7-7-774,-1 14-629,0-6 64,2 5-626,-3 14-640,7-9-244,-6 39-454,6-26 117,1 1 0,0 2-791,1 3 847,-1 12-498,2 1 463,1-11 623,0-2 0,1 0-229,0 0 167,8 18-164,4-13-216,-1-18-221,7 16 43,-8-28-773,10 7 1034,-9-14-3021,5 4 4260,-13-9 0,3-11 0,-5-5 0</inkml:trace>
  <inkml:trace contextRef="#ctx0" brushRef="#br0" timeOffset="28876">21156 19314 26697,'45'-2'607,"-13"-8"814,2 8-1622,-12-15 173,0 15-72,12-22-113,-9 20-134,7-19-206,-10 21-2328,7-11 2167,-1 12 140,-1-4 391,-5 5-37,-9 0 0,-1 9 0,-2 3 0</inkml:trace>
  <inkml:trace contextRef="#ctx0" brushRef="#br0" timeOffset="29259">21573 19183 26607,'19'31'-7040,"5"-1"5489,-13-2-56,7 7 965,-7 0 487,2 19-136,-12-27 619,6 21-2188,-7-29 2361,0 11-377,0-18 685,0 3-358,0-12 110,0-22-101,0 7-344,0-30 327,6-5-262,3 8-77,0 4 0,3 2 343,2 4-546,4-13 358,-1 8-2204,-3 12 2094,7-10-1250,-10 20 1874,1 4-168,-3 7-688,-2 0 0,-1 11 1,-2 2-1</inkml:trace>
  <inkml:trace contextRef="#ctx0" brushRef="#br0" timeOffset="29649">21859 19314 23819,'0'21'-5036,"0"-3"3357,0-9 1244,0-1-23,0 2 482,9-3 243,-1-1 76,10-3-551,-1-13 2523,-2 8-398,9-28-575,-8 12 83,4-12-303,-6 1-531,-9 11-289,1-4-1138,-5 7-1007,0-8-50,-11 9 309,8-5 7,-16 12 1327,16 2-1065,-16 3 2012,9 1 235,-12 1 552,8 13 311,-8 5 445,10 8-1003,-5 14-1267,6-1 1318,3 14-2362,2 1-75,5-14-418,11-6-587,-8-14 248,17-2 1273,2 5-110,-1-10 801,16 3 398,-17-13-224,33-13 1167,-27 7-1400,25-19 1557,-28 9-1202,4-15 501,-8 8-1334,-1-8 575,-5 11 0,-1 0 1,-2 3-1</inkml:trace>
  <inkml:trace contextRef="#ctx0" brushRef="#br0" timeOffset="29760">22179 19315 20761,'-17'-1'-200,"2"0"1,10 1 0,1 0 0</inkml:trace>
  <inkml:trace contextRef="#ctx0" brushRef="#br0" timeOffset="30442">22130 19275 25528,'4'-14'-2588,"4"12"5524,4 13-5043,1 7 355,2 7 203,-3-5 581,4 8 205,-5-6-1030,7 21 747,-7-16-1552,3 14 1856,-9-22 529,-1-1 401,-2-3 22,0 3 94,-2-2-325,0-4 185,-6-17 518,5-16-324,-5-4-950,6-27 960,0 25-189,10-26 344,-8 27-391,17-5 939,-6 3-638,4 9 1130,1-4 161,-3 7-222,0 6 520,-2 0-331,-3 7 468,-6 3-1364,2 9-2014,-1 1-625,0 1 68,4 4-15,-1-6-199,7 6 195,-7-7-387,5-2 1426,-3-6 2815,2 0 43,2 0 81,-3-10-494,1-3-201,-6-12-1337,-1-1 155,-2 5-809,-3 1-1094,-16 6 186,12 5-721,-21 1 1852,15 6 622,-9 17 1240,-1 23-847,8 8-377,2 5 109,8-16-268,15 13-18,-9-20-1255,29 23-427,-20-32-373,38 7 1607,-26-17 688,17 1 375,-8-10 544,-7 0 340,25-17 235,-28 13-246,12-22-1181,-22 24-356,0-13-761,-6 8-1817,0-6 1985,-7 0 0,-8 0 1,-3-2-1</inkml:trace>
  <inkml:trace contextRef="#ctx0" brushRef="#br0" timeOffset="30697">21818 18972 25528,'31'2'-774,"-8"-4"117,15 17-1739,-19-13 1500,12 14-955,-14-14 1740,1 11 0,6-8 0,2 6 1</inkml:trace>
  <inkml:trace contextRef="#ctx0" brushRef="#br0" timeOffset="31499">23242 19355 26338,'4'-16'-3534,"-1"4"2397,-2 8 497,1-3 119,-2-4-247,1-3 347,-1-15-28,0 12-1058,-11-18 603,0 19 239,-2-4 15,-17 3 821,17 8 297,-22-3 434,20 11 635,-8 12 685,9-8 378,-3 24-1182,5-14 416,1 16-1723,-2 10 144,5-6-652,-3 26-704,8-23 74,0-2 0,3 0-976,11-2 229,-8 13 271,17-28 1015,-18-4-454,17-4 1176,3-4 567,0-2 153,13-15 1085,-10-16-363,3-13-557,-7-3-872,-4 5 659,0-21-1272,-7 19-162,-1 2 0,-1-1-667,-3-1-87,-1-10 1,-3-2-61,-8 2 715,6 6 0,0 2 16,-8 7-446,-2-8 420,2 5-20,-3 4 84,0 9-179,11 16 1547,-7 3-323,8 17 256,-3 30 144,10-5-736,-3 9 0,1 1 107,12-1-170,-13-9 1,1 2 225,17 20-864,-8 0 221,-1-21 0,1-1-693,4 14-324,-5-15 0,1-2 195,-3-5-1271,11 20 355,-15-36 745,5-1 1625,-6-7-6,3-15 0,-5-14 0,0-16 0</inkml:trace>
  <inkml:trace contextRef="#ctx0" brushRef="#br0" timeOffset="32045">23440 19120 27327,'26'40'-6862,"-5"-8"4449,-7-1 846,-4-8 996,3 10-101,-1 1 321,0 8 246,-6-12-1665,-2 3 1882,-3-19-21,0 2 108,-1-13 311,-9-1 1477,7-11-2041,-13-4 674,14-11-483,-11 4-554,11-2 149,-4 7-326,5-8 594,0 7-2069,9-9 3072,1 12-246,10-10 749,-1 12 1074,-2-4-854,5 8 1171,-10 2-211,11 1-399,-12 3-279,8 10-2391,-6 4-659,2 20-1590,-2-8 576,-1 6-717,-3-15-32,5 6 600,-4-9 214,9 8 1373,-8-13 972,9-1 1129,-9-5 333,4-2 499,-5 0-149,0-12-387,-1 9 606,2-28-1991,-2 8-95,-2-9-923,-4-6-581,-11 5-882,-5-7-13,2 8 195,-12 7-330,7 7 1617,-5 7 667,1 1 308,2 7 803,6 2 781,-7 14 508,10 1-910,-3 1-573,6 9-2772,-1-7 773,3 14-1901,0-2 772,3-6 1619,1-3 0,10-13 0,3 0 0</inkml:trace>
  <inkml:trace contextRef="#ctx0" brushRef="#br0" timeOffset="32276">23918 19233 24718,'25'-8'4005,"-4"1"-2875,-12 6-590,1 1-757,4 10-1401,-3-8 1337,2 17-850,1-7 202,-5 5-1480,8 13-156,-10-12 30,4 15 326,-7-18 1192,0 7-1424,-2-8 1516,0-3-6791,-1-4 7700,0-26 1,-11-5-1,-3-22 1</inkml:trace>
  <inkml:trace contextRef="#ctx0" brushRef="#br0" timeOffset="32433">23950 18964 25438,'12'-19'-833,"6"1"1367,-16 11-1997,14-4 2498,-8 6-460,0-1-658,9 3-100,-12 2-134,8-1-1516,-5 2 1377,2 0 752,3 8-568,-2-6 0,-1 6 1,-2-8-1</inkml:trace>
  <inkml:trace contextRef="#ctx0" brushRef="#br0" timeOffset="32645">24234 18910 23549,'21'39'-4726,"-7"-15"3092,-5 22 615,-5-13 842,0 12 178,1-7-169,2-3 1,0 0-179,2-2-725,3 5 0,0-2 892,-1-13-273,11 19-415,-11-25-1258,13 19 920,-13-20-1562,8 9 2818,-15-19 0,0-1 0,-3-4 0</inkml:trace>
  <inkml:trace contextRef="#ctx0" brushRef="#br0" timeOffset="32842">24178 19280 28406,'8'-18'-2672,"9"3"3807,-15 8-2238,26-5 2889,-18 5-1212,13-4-215,-5 3-577,-5 3 199,10-2 523,-12 5-1321,3 1 591,-5 1-1651,0 0-77,-1 0 1566,4 0 1,-4 9 0,3 2 0</inkml:trace>
  <inkml:trace contextRef="#ctx0" brushRef="#br0" timeOffset="33711">25001 19485 23369,'25'14'-560,"-3"-2"-114,-8-8 1249,-4-1 217,-4-3 215,-1 0 475,1 0-865,-3 0-347,3 0 814,-5-8-1124,1 6 397,-1-13-1310,0-2-464,-1-1-58,0-14-121,-10 7-556,1-5 46,-11 8 1650,11 6-1382,-15 8 2651,16 4-142,-15 13 1597,14-6 69,-10 48-924,10-28-828,1 11 1,1 1-83,2-2 255,1 20-1524,3-14 163,0-4-1664,9-1-466,5-16 1598,6-1 209,3-10 590,5-12 1658,-8-9-518,10-13-3,-16 2-540,9-25 666,-12 21-349,3-18-605,-9 19-1568,0-1-692,-1-17-539,-2-9 769,1-2 1348,-6 17 1,-1-1 212,-1 4 1,-1 1-2,-6-1 1,0 0 19,3 2 1,0 2-94,-11-11 543,7 3 339,-3-16-420,8 23 765,-5-18-196,10 34-40,0-2-34,1 12 1384,2 2-877,0 18 694,10 17-1033,-7 4 360,10 11 0,1 1-672,0 1-90,0 7 0,1 1 22,2-5-84,-3 5 1,-1 2-339,0 2-37,0-5 1,0 2 432,3 9-737,-5-20 0,1-1-233,4 11-781,-4-21 0,0-3 312,-2-10-1153,7 7 1142,-9-19-1215,7 0 3190,-6-7-2,6 0 0,-6-10 0,1-2 0</inkml:trace>
  <inkml:trace contextRef="#ctx0" brushRef="#br0" timeOffset="34092">25400 19654 24898,'20'9'-1099,"8"1"728,-15 0-1044,8-2 1743,-4-4-113,1-3 402,5 4-424,-7-5-193,-1 0 814,-6-12-513,1-2 646,-4-7-1411,0 0-128,-3 3-811,-2-1 302,-10-23-707,7 14 500,-17-26-54,5 29-45,-9-12 656,3 20 666,8 0 268,-1 11 1326,6 3 160,-7 17 717,3 5-471,3 10-729,1 27-586,5-24-581,0 22 343,2-24-984,9 0-860,-7-1-266,25 19 274,-16-18 255,21 19 666,-14-30 297,15 8 359,-12-14 267,9 2 616,-9-6-1740,17 3 1448,-13-5-833,19 3-725,-25-7-251,14 0 1188,-4-2 285,-1-1 0,6-8 1,-7-3-1</inkml:trace>
  <inkml:trace contextRef="#ctx0" brushRef="#br0" timeOffset="34379">26034 19406 28226,'10'32'-4705,"5"-5"3703,-13 5 1285,18 11-1066,-10 7 685,2-7 1,0 1-308,2 16 420,-3-7 1,-1 0-1986,0 9 2050,-2-17 0,-1-1 73,1 7-1071,4 9 585,-7-36-790,2 9-186,-4-24-2241,-1-3 359,0-3 184,-1-12 2288,-11-12 627,8-7 0,-29-28 0,5 0 1</inkml:trace>
  <inkml:trace contextRef="#ctx0" brushRef="#br0" timeOffset="34612">25950 19486 26607,'12'-17'323,"8"3"4204,4 3-3217,-3 5-1310,10-4 0,-14 5 0,1 0 0,1 1 0,8-3 0,-6 2 0,7-2 0,-10 3 0,-1-1 0,10-2 0,-12 2 0,10-4 0,-18 5 0,4-1-154,-8 4-6958,1-1 6950,-10 9 0,4-6 1,-6 7-1</inkml:trace>
  <inkml:trace contextRef="#ctx0" brushRef="#br0" timeOffset="34843">26098 19697 27867,'0'18'-3438,"9"2"354,4-12 4941,13 6-988,-2-7 447,2 0-520,13-5 193,-12-1-1146,24-1 1624,-19-10 905,5 8-1725,-11-14-3333,1 10 2616,-19-2-4566,4-1 3389,-11 7 905,-1-3 1,0 3-1,0 0 1</inkml:trace>
  <inkml:trace contextRef="#ctx0" brushRef="#br0" timeOffset="38193">13728 13315 23639,'-15'-20'-5351,"4"3"2878,9 12 794,2 2 1889,0 1 140,0 0-152,0 0 109,0 0-1634,0-1 2013,0-1-158,0 2 469,0-2-817,0 1 90,0 1-180,0 0 180,0 0-90,0 0-91,6 2 1816,1-1-221,3 1 182,1 7-1238,-5-5 498,2 10-1462,-4-10 1288,1 7-1427,5-1-1015,-4-1-181,7 7 182,-7-8 980,10 13-634,-8-9 1667,7 9-1613,-6-9 1567,1 3-925,-3-3 495,0-2-55,3 3 67,-4-4 43,5 7-29,-6-8-105,5 8 67,-4-8 53,3 5 19,-4-5 25,1 0 52,1 2-110,1 0 5,2 1 408,1 3-329,-3-5 237,1 2-310,-5-4-113,-1 0-124,0-1-142,1 7-211,-2-5-318,0 5 429,1-7-175,3 4 406,-2-3 180,4 2 236,-4-4 411,3 3 125,-2-2 253,4 4-333,-5-5 120,2 2-458,-1-1 37,-1 0-444,1 0-24,-2-1 89,0 0-129,1-1 425,0 1-268,-1-1 512,1 0-284,-3-2-10117,0 0 9986,-10 0 1,7 0 0,-8 0 0</inkml:trace>
  <inkml:trace contextRef="#ctx0" brushRef="#br0" timeOffset="39554">13796 13867 22380,'-16'0'1169,"1"0"-719,9 0 449,-1 0-539,-3 0-90,2 0 0,-2 0-90,2 6 483,0-4-95,-2 4 35,1-6-514,0 5 667,2-4-325,0 8-598,0-8 529,-2 10-771,-1-3 374,1 4-312,-3 3 154,3-2-631,0 1 167,-1 4 575,4-7-684,-4 6 655,3-5-502,-1 1 656,0 3-38,2-3 59,-7 16-172,7-15 23,-4 10-95,5-12 273,0-1-246,-2 4 235,1-1-82,0 1 301,-1 8-413,3-11-9,-3 13-21,5-13-221,-1 4 83,2 7-329,0-9 36,0 8 16,1-9 36,8 3-682,-6-3 495,11 7 29,-7-12 180,7 6 310,-7-7 112,12 6 430,-12-6-276,10 3 1115,-4-4-141,2 0-5,3 0 227,-1-2-7,14 0 150,-14-3-283,11 0 369,-14-1-406,0 0-175,12 0-79,-9 0-204,17-9-352,-17 7-286,12-12 0,-12 13 0,5-9 0,-5 8 0,4-9 0,4 6 0,1-7 0,-4 5 0,-4 0 0,-7 3 0,3-3 0,-2 2 0,8-3 0,-8 4 0,14-7 0,-14 5 0,12-8 0,-12 8 0,7-8 0,-8 5 0,4-3 0,-5 2 0,5-5 0,-1-3 0,5-4 0,-6 3-182,-1 2-454,0-1-74,-4 3 57,3-3 137,-2-1-133,-2 5 38,3-16-98,-5 14 105,1-8-93,-2 11 60,-1-1 6,0-4-121,-2-2-63,1 0 223,-1-10 3,0 16 74,-9-14-528,7 15 348,-7-3-38,3 0-292,-1 4 608,-1-3-205,-7 0 684,10 4-719,-14-10 1281,10 11-420,-5-5 283,7 9 479,-5-3-225,3 4 440,-7-5-772,5 6 1163,-11-4-630,8 5 385,-12-1-44,12 3-63,-10 0 12,4 1-192,-8 8 662,1-6-1004,4 17-698,-6-8 0,4 13 0,0-7 0,-2 6 0,-7 7 0,14-12 0,-7 4 0,18-16-705,5-3-4371,-3 2 3718,5-4 1439,-1 0 0,2-1 0,0 0 0</inkml:trace>
  <inkml:trace contextRef="#ctx0" brushRef="#br0" timeOffset="40533">13996 14028 26607,'0'-21'-6205,"0"3"4076,0 7 1245,-9-3-316,1 3 496,-9-2 879,10 4-381,-10 3-544,7-1 1150,-5 1 560,2 1-73,5 2 506,0 2 406,-6 0-644,4 1 734,-6 9-505,8-7 799,-6 25-1842,1-4 31,-1 13-389,2-8 81,1 1-541,1-4-46,-2 10-803,3-8 8,1 1 1099,3-8-188,-1 7 255,1-5-30,0 14-157,2-15-69,0 8-65,1-3 63,2-6 1,-1 11 43,1-15-57,0 9 101,0-11 28,7 1-569,-6-2 545,13-6 819,-13 0-908,10-3 1230,-10-1-1443,7-1 1791,3-1 118,1 0 753,9-1-199,-8-9-609,18-2 1458,-13-11-2191,12 6 2186,-13-1-2279,1 3-90,5-5-318,-1-1-29,-2-1-1587,0-4 149,-13 14 562,1-5-1948,-7 8-554,-1 2-436,0-3 1225,-8 5 378,6-3 2095,-16 4 1,5-2 0,-9 0 0</inkml:trace>
  <inkml:trace contextRef="#ctx0" brushRef="#br0" timeOffset="41042">13797 14231 28406,'21'4'-1007,"-2"1"27,-9-10 2539,10-3-273,-6 2-378,9-5-478,-10 4-84,6-2 281,-5 3 300,3-2-662,-6 3-265,-2 1 0,6-2 0,-6 3 0,6-2 0,-10 3 0,2 0 0,-3 1 0,-1 1 0,-2 6 0,0 2-2019,-1 8 82,0-3 458,0 12-648,0-11 484,0 17-181,0-15 317,0 10 2057,0-12-479,0 4 19,0-7-90,0 4 90,4-3-777,-2 5 549,6-5-92,-7-1-29,5-4 23,-3 5-319,0-4-267,2 4-181,-2-5-87,-1 0-1463,3 2 791,-4-4-5880,3 1 7738,-2-5 0,0 1 0,0-2 0</inkml:trace>
  <inkml:trace contextRef="#ctx0" brushRef="#br0" timeOffset="47434">23642 17405 8619,'0'-15'0</inkml:trace>
  <inkml:trace contextRef="#ctx0" brushRef="#br0" timeOffset="50204">24365 17560 17112,'-15'-4'0</inkml:trace>
  <inkml:trace contextRef="#ctx0" brushRef="#br0" timeOffset="52598">24651 17208 21300,'10'0'0</inkml:trace>
  <inkml:trace contextRef="#ctx0" brushRef="#br0" timeOffset="53775">24629 17237 27957,'8'-19'-3144,"6"-2"2926,-12 12-1322,5-4 1566,0-3-210,1 3 351,8-12-66,-6 10-473,0-5 505,1-1-323,-2 3 664,9-22-605,-8 17 49,6-13-215,-8 14-71,4-10-155,-3 6 300,3-8 39,-3 9 56,-1 0 347,10-27-315,-6 17 116,7-21-5,2-5 12,-9 22 43,8-20 189,-11 30-334,4-12 233,0-3-144,1 0 109,2-12-102,-2 8 51,2-15-162,-3 13 44,-2 2-105,-3 13-25,4-17 43,-2 12 77,-2 4 1,2 1-10,2-8 69,0-1 1,1-1 52,1 0-15,-3 11 1,-1-1 203,3-11-48,-1 1-87,-2-10-204,-3 15-72,-1-17-183,-3 27 9,2-29-90,-3 30 17,1-11 17,2-13 104,-2 18 277,0 3 0,1-2-108,1-12 152,3-14-1,-2 12 31,0 9 1,-1 1 47,1-3 36,3-23-80,-1 0 22,-3 23-76,0 1 0,0 2 22,-1 1-74,3-24-11,-4 25-49,1-10-85,-1 15 121,0-15-53,2-3 58,0-12 59,-2 14-133,1 7 96,-1-5-10,-1 17-25,0-21-35,-2 28-32,0-14-31,0 20 12,0-13 1,-6 18-483,5-4 322,-5 9 393,6-1-144,-3 1-286,2-1 18,-2 0-154,1 2-7,1-1 471,-4 0 375,1 2-182,-2 0 641,1 2 996,-5 1 134,-4 8 672,-1 3-155,-4 0 296,3 11-1481,-10-3 379,-2 15-991,-1-7-436,-6 9-300,20-21-373,-7 7 101,15-15-373,1-2 197,2-1-2658,1-1 3158,2-10-2023,10-1 2061,0-10-629,3 4 448,10-7 84,-13 7-325,19-10 502,-14 9 179,17-12 1948,-15 15-1889,8-7 804,-10 11 89,0 2-13,6-2 204,8 4-1120,8 1-18,-6 2-172,-4 8-829,-13-5 146,6 14-1197,-5-14 531,9 12-901,-11-7-1799,11 6 1555,-13 0-3429,8 3 5495,-10-2 0,-1-2 0,-4-3 0</inkml:trace>
  <inkml:trace contextRef="#ctx0" brushRef="#br0" timeOffset="54679">24431 11891 27507,'5'-21'-4034,"-1"3"2427,-4 10 27,0-7 668,0-3 333,-8 0-692,6-3 912,-6 6-1781,-1-18 1157,7 11 351,-12-12-83,10 16 251,-9-6-65,5 6 776,-8-9-470,7 13 547,-5-1 112,1 5 91,3 5 906,-9 0 108,8 4 503,-4 1 194,-6 20-241,7-15 1039,-11 39-1761,9-16-444,2 15-743,1-2-365,4-5-606,-1 5 601,1 7 0,0 3-298,3-18 0,1 1 64,-1 9 1,-1 6-1,2-6-94,-1 21 325,3-4 0,1-2-184,1-4 130,5-15 0,2-1-320,5 5-246,10-7 142,-2 3-218,-7-15 15,2-9-101,-13-8-193,10-2 1278,-10-3-8587,7 0 8596,-19-12 1,12 7 0,-13-8-1</inkml:trace>
  <inkml:trace contextRef="#ctx0" brushRef="#br0" timeOffset="54911">23739 12250 27957,'51'-9'2275,"-1"2"-1911,15-3-129,-18 0 63,-2-2 36,-13-3-76,13 5-569,-10 1-783,19-4-1281,-23 7 44,20-3 1553,-27 4 720,10 3-1,-25 2 1,1 0 0</inkml:trace>
  <inkml:trace contextRef="#ctx0" brushRef="#br0" timeOffset="55631">24257 12095 25168,'31'26'-3068,"-7"-8"1889,-3 10 182,6 5 238,-10-9 294,16 24-67,-18-23 208,4 8-1558,-1 9 1042,-8-15-15,4 20 559,-10-28 47,-1 8 256,-2-17-5,0 2-48,-8-51 69,5 19 333,-5-34-88,7 21 124,0 7-261,21-24 711,-15 24-969,32-21 822,-28 26 267,21-12-123,-11 10 492,1 2-491,9 4 983,-16 11-356,11 1 218,-14 5-1406,2 11-935,-2 3-823,-3 1-281,2 7 154,-1-6-414,-2 6-558,8 10 107,-8-17 760,8 10 1235,-4-15 845,-1-2 598,5-4 753,-5-3 219,12-9 967,-10-3-765,9-16-624,-14 6-601,4-13-787,-8 13-153,1-8-947,-3 10-442,-1-7-885,0 2 814,-12-2-379,-2 12 1282,-7 6 1339,1 6 607,-3 13 978,4-8 107,-10 32-452,13-18-1240,3 13 0,2 4 670,3 0-1099,3 0 0,1-1-627,4 0-1056,14 18-1243,-10-25 542,24 6 753,-15-15 120,36 3 1396,-20-11 431,18 1 285,-20-10 667,1 0-898,33-22 1124,-28 17-1563,-1-11 0,-3-1-307,-11 2-223,6-9-227,-14 4-610,2 4-3,-7 5 867,0-1 0,0-5 1,-1-2-1</inkml:trace>
  <inkml:trace contextRef="#ctx0" brushRef="#br0" timeOffset="56431">25112 11979 26877,'30'31'-5156,"-6"-8"3514,-11 3 148,6 9 462,-6-11 555,11 25-145,-14-23 346,3 8-1805,-5-1 1658,-2-8 89,-1 6 680,-3-11 21,-1-3 118,-1 3 86,0-5 221,0-2-308,0-6-255,-6-16-306,4-6 20,-4-7-1035,6-22 1107,0 19-165,0-27-30,8 27 664,2-21-164,9 24 1199,-9-9-809,6 18 1579,-9 2-1197,13 0 949,-4 2 97,0 4-537,5 2-178,-5 3-1204,2 12-386,-3-9-405,-5 17-1064,1-18 799,7 21-1472,-6-19 1043,5 15-604,-7-18 1612,-1 4 448,4-5 172,-4 0 1779,4 0-1749,-5 0 1016,4-9-783,-1-2 707,2-9-1723,-5 8 1040,-4-13-1952,-3 16 137,-9-8-771,-1 12 1525,-10 5 474,1 11 742,2-9 874,-3 29-1692,9-6 937,-4 22-539,10-11 1087,0 8-1845,13-9-1122,5 6-880,6-13 732,1-6 877,20-6 1040,-14-8 38,9-2 1,1-4 935,-2-11-314,0 2 1,0 0 1587,0-6 429,22-18-665,-14 11-1819,-1-11-466,1-3 0,-27 18-694,3-11-973,-17 15-1434,-1-1-29,-14 0-103,-4 3 336,-10-2-325,-14-1 3038,10 4 0,-31-9 0,5 1 0</inkml:trace>
  <inkml:trace contextRef="#ctx0" brushRef="#br0" timeOffset="56663">24919 11757 27057,'-14'-7'-1196,"2"2"211,11 4 1021,-1 0-1898,2 0 37,0-2 1103,0 2-741,16-3 1101,-2 3 424,10-1-1195,-6 2 646,7 10-457,6 0 1933,2 1-747,1 6 0,-9-15 0,0 7 0</inkml:trace>
  <inkml:trace contextRef="#ctx0" brushRef="#br0" timeOffset="57698">26268 11997 21660,'26'16'-3335,"-7"-3"2384,-12-8 239,-4-2 1036,0-1 141,0 0 708,-1-1-439,0-10-1897,-1-4 811,-8-17-468,5 11 415,-4-5-75,0 8-517,-1 9 751,-9-7-645,5 13 2004,-2-4 71,-5 18 1329,6 7-841,-12 22 164,12-5-937,2 1 0,2 1-382,0 3-296,4 0 1,1 0-1352,2-4 659,10 12-1433,4-3 524,11-18 440,5 10 165,5-29 1356,-5-2 209,-1-16 1216,-7 6-335,1-25-322,18-15 451,-14 0-1572,-4 5 0,0 0 666,-5-1-1999,3-15 403,-8-1-1301,-6 12 207,-1-13 106,-4 1 230,-10-2 739,5 22 1,-2 0-655,-14-17-170,9 8 437,-8 16 468,9-7-35,-5 10 553,0-8-432,9 17 274,-5-2 414,7 12 715,-4 1 888,4 16-532,-1 6 217,3 7-604,-2 7 301,3-4 317,0 24-980,1 9-278,-1-20 1,1 1-600,5-9 1,0-1-405,-3 31 480,10-27 1,2-1-566,-4 10 547,1-12 0,1-2-440,1-4 45,1-3-376,12 7 720,-9-14-704,13 5 109,-16-19 1960,8-1-1216,-5-2 1510,1-9-1058,10-3 362,-9-8 1,6-2 0,-7 1 0</inkml:trace>
  <inkml:trace contextRef="#ctx0" brushRef="#br0" timeOffset="58354">26629 11988 28226,'42'34'-3726,"-16"-13"2133,12 22 197,-23-22 317,12 27 65,-14-22 178,4 12 242,-8-9-1493,-6-14 1343,2 8 66,-5-18 567,0 1 18,-7-6 2006,5-8-1980,-11-7 150,12-14 128,-5 3-361,6-3 464,0 7-404,0-10 0,0 9-1988,11-15 2931,1 18 122,16-16 433,-11 19 612,5-5-527,-11 12 216,2 2 254,-2 2 182,10 0-551,-8 4-658,9 0-428,-12 13-1835,2 4-164,-6 6-529,-1 1 200,-3-4-310,1 11-52,0-5 260,2 17 30,-1-18 1933,9 23-285,-6-24 294,6 8-249,-4-17 286,1-4 359,12-1 575,-8-4 186,27-12 930,-24-8-353,13-6 18,-19-2-483,3-5-451,-4 5-855,1-19-733,-8 16-275,1-20-857,-13 21-315,7-9 502,-18 6 987,4 9-95,-14-6 521,5 15 764,0 3 423,6 6 513,-8 12 1400,-2 3-499,-6 12-165,10-4-1411,-1 14-501,15-17-1177,-2 11-2102,9-10-575,2-4 2963,10 6 0,4-13 0,9 1 0</inkml:trace>
  <inkml:trace contextRef="#ctx0" brushRef="#br0" timeOffset="58583">27308 12016 25078,'17'0'3059,"-4"0"-2430,-6 12-4151,-3-9 2612,2 20-624,-3-14 1012,2 17-164,-1 0-1058,2 6-239,-1-5 29,2 8 2015,-3-18-2542,1 10 1833,-2-17-1429,-1-1-834,0-5 373,-1-14 2535,0 8 116,0-21 1,-1 11 0,1-12 0</inkml:trace>
  <inkml:trace contextRef="#ctx0" brushRef="#br0" timeOffset="58949">27339 11769 25348,'26'-5'-1454,"-5"-3"1825,-7 14-2972,2-6 2348,-5 0 115,5 0 13,-5 0 279,1 0 26,4 0-198,0 0-378,0 0 3417,-2 0-2122,-5 0 1170,-2 9-3267,-4 5 22,-2 4-34,-1 11-117,0-8 360,0 19-359,0-15 269,0 29-449,0-26 1738,0 15 337,10-21-1013,-7-2 191,16 5 49,-8-2-443,9-2-610,0-3 754,-3-9-901,-5-2-3543,-4-4 5781,-4-13-927,-3-4 1,-13-8-1,-3 2 1</inkml:trace>
  <inkml:trace contextRef="#ctx0" brushRef="#br0" timeOffset="59119">27358 11936 28946,'36'-12'2592,"2"-8"-2012,-12 11-58,1-3-694,-3 0-1183,-6 7 398,5-1 926,-13 0 1,-11 5-1,-6-1 0</inkml:trace>
  <inkml:trace contextRef="#ctx0" brushRef="#br0" timeOffset="60386">24229 13215 28586,'-18'-19'-6540,"-1"-3"4302,10 10 666,-4-3 895,4 4 372,-3 0 193,1 1-2,-4-2-1175,-3 4 2117,1 2 207,-7 13 1434,3 9-555,-2 6-318,-6 19-460,11-12-776,4 9 1,1 3-75,2 4-481,3 2 0,2 0-453,4-2-459,6-9 1,2 0-857,7 12-69,1-5 409,18-9 779,-12-22 813,14-2 763,-8-9 535,-6-14 717,-1 10 269,21-48-523,-16 29-767,1-11 0,-2-2-105,-1 2-740,-5 3 1,-1-1-382,2-8-561,4-13-624,-8 12-440,-2-1 1241,-4 10 0,-1-3-133,-1-10 0,-1-2 263,-1-1 0,0-1 1,-1-6 0,-1 4-380,-2-14 36,-8 12-210,6 6 342,-6 13-175,0-8 295,6 9 553,-11 10-279,12-8 285,-7 12-436,6 4 542,-3 6-32,3 16 1004,-1 8-180,3 6-320,-1 18 171,1-11-264,0 15 319,0 9-337,0-9 180,8 17-1245,-6-15 448,13 3-54,-14 1 279,11-3 0,1 1-459,-3 12 316,5-4 0,2-1-173,-7-22 0,0-2-247,11 30 256,-1-12-256,-6-20 588,1-4-23,16 9 540,-11-15 10,21 6 531,-20-20 657,7-1 184,2-13 941,-7 6-495,8-19-213,-10 10-357,0-13-798,5-9-716,-1-6-556,-3-4-250,-7 2-1081,-9 11 162,-2-10-257,-2 11-256,-1-14 761,-13 25-253,1-3-62,-13 15 2539,-5 15 566,2 15 81,-8 20-306,13-2-810,7-4 1,3 2 263,-1 16-343,4-16 0,4 0 29,12-2 1,2-4-2028,-5 4-773,29 4 492,-20-33 981,14-3 1226,22-2 434,-15-1-203,0-7 0,0-1 1302,-1 3 285,22-15 192,-13 8-1322,-3-8-1127,3 2 0,-25 2 0,4 7 0,-15-1 0,-3 8 0,0-5-1584,-1 2-810,0-1-2201,-1-2-165,0 3 4701,5-5 1,-2 4-1,3-1 1</inkml:trace>
  <inkml:trace contextRef="#ctx0" brushRef="#br0" timeOffset="61252">25923 13045 21300,'0'-33'-6025,"0"2"4976,-17-21-694,13 21 1637,-22-20 160,19 29-438,-13-5 937,1 1-2170,2 1 1979,-3 4-240,7 13 1514,-9 1-114,8 19 1516,-18 21-628,16 2-1601,-2-3 1,0 0 837,0 7-883,-1 17 0,1 4-41,3-1-614,2 5 0,2 1-427,9-29 0,1-1-429,-2 9 0,3-1-671,11 18 218,3 1-229,15-23 375,-7-4 14,10-4 631,-13-18-491,19 3 1003,-20-12 223,8 0 314,-16-4-769,-1 0 888,3-8-257,-7-2-227,2-9-881,-6-3-224,-15-3-622,-16-2 684,-1 6 59,-9 4 2332,-7 1-1571,17 9 1496,-22-1-16,32 6 317,-8 2 327,17 0 81,0 0-1097,32 0-175,3-7 293,27-4-230,-13 2 35,3-10-76,-11 10-177,2-8-830,-2 4 0,2 2 0,8-3 0,-2 1 0,-1 1 0,-5 3 0,17 2 0,-28 4 0,3 3 0,-12 12 0,-4-10 0,-2 36-62,-3-21-2272,-1 36 345,-2-22 84,0 22 91,-7-11 649,5-1 1087,-6 2-542,8-20 942,8 5-912,-6-5 34,15-1-2000,-8 2-77,6-8-52,-8-5-2354,-2-6 5002,-1-2 0,-3-1 0,3 0 0</inkml:trace>
  <inkml:trace contextRef="#ctx0" brushRef="#br0" timeOffset="63407">13873 14551 32767,'16'16'-3786,"2"-1"2481,-12-5-384,7 3 1230,1 6-87,-2-3 139,0 2 14,-4-5-1512,1 2 1594,-1 0-285,15 25 566,-9-17-240,11 19 153,-8-15 72,-3-8 169,3 8-91,-6-10 209,0 0 163,12 23-288,-9-17 23,8 17-107,-12-21-186,4 5 90,-3-5-58,3 4 12,-5-7 53,0-2 238,0 0-48,4 4 226,-2-5-80,5 10 27,-7-11-100,8 12 11,-9-12-119,5 5 103,-8-9-109,4 4 178,-3-4-228,2 2 272,-5-5-417,-1-2 294,-1-2-125,0 1 40,0-1 761,0 0-193,1-1 468,0 0-857,-1 0 0,-8 0 1,-2 0-1</inkml:trace>
  <inkml:trace contextRef="#ctx0" brushRef="#br0" timeOffset="64612">14304 15554 26607,'-20'-11'-1752,"5"2"650,7 9 2917,2 0-96,1 0-723,-3 6 699,-4-4-612,-1 12-178,-6-4-104,1 9-801,-7 4 0,4-4 0,1 1 0,-5 8 0,8-9 0,-11 16 0,14-19 0,-3 16 0,9-16 0,0 11 0,5 10 0,2-11-1034,-1 31-318,2-26 828,3 1 0,2 2-1048,5 0 117,0 17 287,18-14 379,-4-1 280,19 9 459,-8-13 108,8 3 391,-6-13 382,9 1 420,-10-9 16,-2-7 73,7-5 519,-14-13 63,25-5-1922,-28-8 0,18-12 0,-18 11 0,7-11 0,-10 9 0,13-29 0,-12 20 0,-2-1 0,-2 1 0,-2-1 0,3-10 0,-2 4-281,-7 10-470,4-6 114,-3 4 112,-3 2 34,2-6-53,-5 11-95,-2-2-16,-3 6-16,1 1-4,-1 2 19,0 6 1,0 0 49,-14-12-409,10 8 308,-29-15 537,21 18-34,-26-9 583,17 12 123,-8-3 128,9 8 294,-15 0 711,13 4 94,-19 1-237,22 11 893,-8-5-2179,-2 17-206,6-3 0,-9 7 0,9 2 0,-18 12 0,5-3 0,12-11 0,1 0 0,-10 13 0,10-10 0,5-5-1261,6-1-1172,3-6 274,-2 5-2242,3-2 823,3-5 3315,-2 14 1,5-18-1,0 8 1</inkml:trace>
  <inkml:trace contextRef="#ctx0" brushRef="#br0" timeOffset="64930">14171 15857 26158,'0'-24'1170,"9"6"214,-7 24-4345,15 18 2015,-8-1-293,1 11 712,2-1-145,-4 2-1344,0 0 1698,1 7-1116,-8-20 2047,6 21-753,-5-23 358,4 11-839,-4-20-9210,2 0 6945,-4-18 3002,2-3 1,-2-16 0,0 0 0</inkml:trace>
  <inkml:trace contextRef="#ctx0" brushRef="#br0" timeOffset="65156">14266 16004 28766,'21'-12'3708,"-4"3"-3415,-1-3-293,-5 2 0,5-2 0,3-3 0,-3 3 0,5-3 0,1-1 0,-6 4 0,11-11 0,-15 12-1721,5-6 818,-11 12-3155,-1 1 1832,-4 2 1593,0 0-1669,-1 0 1864,0-4 0,0 3 0,0-3 0</inkml:trace>
  <inkml:trace contextRef="#ctx0" brushRef="#br0" timeOffset="65389">14459 15630 25348,'-1'-17'2554,"16"34"-2415,2 27-1200,-2-11 1,-1 4 552,0 4 0,-2-2-275,5 18 232,-1-4-22,3 7-1970,-8-24 351,10 27-2792,-12-40 1932,4 10-124,-8-18 817,2 1 2381,-5-6 0,-1-3 0,-1-1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21/05/2022</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1837950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2481759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3076322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246753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97692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2744075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452066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231955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27868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3077732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101216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65191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371135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394347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88705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408729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91296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customXml" Target="../ink/ink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customXml" Target="../ink/ink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customXml" Target="../ink/ink1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29.png"/><Relationship Id="rId4" Type="http://schemas.openxmlformats.org/officeDocument/2006/relationships/customXml" Target="../ink/ink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customXml" Target="../ink/ink1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customXml" Target="../ink/ink16.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customXml" Target="../ink/ink4.xml"/><Relationship Id="rId5"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customXml" Target="../ink/ink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customXml" Target="../ink/ink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customXml" Target="../ink/ink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CM13: Les </a:t>
            </a:r>
            <a:r>
              <a:rPr lang="fr-FR" sz="2670" b="0" strike="noStrike" spc="-1">
                <a:solidFill>
                  <a:srgbClr val="666666"/>
                </a:solidFill>
                <a:latin typeface="Arial"/>
                <a:ea typeface="Lucida Sans Unicode"/>
              </a:rPr>
              <a:t>arbres (2)</a:t>
            </a:r>
            <a:endParaRPr lang="fr-FR" sz="2670" b="0" strike="noStrike" spc="-1" dirty="0">
              <a:solidFill>
                <a:srgbClr val="666666"/>
              </a:solidFill>
              <a:latin typeface="Arial"/>
              <a:ea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6: Maintenant, traitons le nœud I. Il n’y aura pas de fils de I dans l’arbre binaire parce que I n’a pas de fils dans l’arbre général. Cependant, I a un frère droit J, alors J sera ajouté comme le fils droit de I.</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C429A06D-A93A-4EF9-A0AC-91C4F05B431B}"/>
              </a:ext>
            </a:extLst>
          </p:cNvPr>
          <p:cNvPicPr>
            <a:picLocks noChangeAspect="1"/>
          </p:cNvPicPr>
          <p:nvPr/>
        </p:nvPicPr>
        <p:blipFill>
          <a:blip r:embed="rId3"/>
          <a:stretch>
            <a:fillRect/>
          </a:stretch>
        </p:blipFill>
        <p:spPr>
          <a:xfrm>
            <a:off x="4070353" y="2337887"/>
            <a:ext cx="2186067" cy="4372134"/>
          </a:xfrm>
          <a:prstGeom prst="rect">
            <a:avLst/>
          </a:prstGeom>
        </p:spPr>
      </p:pic>
      <p:pic>
        <p:nvPicPr>
          <p:cNvPr id="6" name="Image 2">
            <a:extLst>
              <a:ext uri="{FF2B5EF4-FFF2-40B4-BE49-F238E27FC236}">
                <a16:creationId xmlns:a16="http://schemas.microsoft.com/office/drawing/2014/main" id="{81948915-A9E3-3A49-B61C-FC8C8C816465}"/>
              </a:ext>
            </a:extLst>
          </p:cNvPr>
          <p:cNvPicPr>
            <a:picLocks noChangeAspect="1"/>
          </p:cNvPicPr>
          <p:nvPr/>
        </p:nvPicPr>
        <p:blipFill>
          <a:blip r:embed="rId4"/>
          <a:stretch>
            <a:fillRect/>
          </a:stretch>
        </p:blipFill>
        <p:spPr>
          <a:xfrm>
            <a:off x="7258245" y="5065970"/>
            <a:ext cx="2563982" cy="1851765"/>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4C20629-BA1D-F245-8D31-29D9C417569D}"/>
                  </a:ext>
                </a:extLst>
              </p14:cNvPr>
              <p14:cNvContentPartPr/>
              <p14:nvPr/>
            </p14:nvContentPartPr>
            <p14:xfrm>
              <a:off x="5185800" y="5170320"/>
              <a:ext cx="4611960" cy="1341720"/>
            </p14:xfrm>
          </p:contentPart>
        </mc:Choice>
        <mc:Fallback>
          <p:pic>
            <p:nvPicPr>
              <p:cNvPr id="4" name="Ink 3">
                <a:extLst>
                  <a:ext uri="{FF2B5EF4-FFF2-40B4-BE49-F238E27FC236}">
                    <a16:creationId xmlns:a16="http://schemas.microsoft.com/office/drawing/2014/main" id="{54C20629-BA1D-F245-8D31-29D9C417569D}"/>
                  </a:ext>
                </a:extLst>
              </p:cNvPr>
              <p:cNvPicPr/>
              <p:nvPr/>
            </p:nvPicPr>
            <p:blipFill>
              <a:blip r:embed="rId6"/>
              <a:stretch>
                <a:fillRect/>
              </a:stretch>
            </p:blipFill>
            <p:spPr>
              <a:xfrm>
                <a:off x="5176440" y="5160960"/>
                <a:ext cx="4630680" cy="1360440"/>
              </a:xfrm>
              <a:prstGeom prst="rect">
                <a:avLst/>
              </a:prstGeom>
            </p:spPr>
          </p:pic>
        </mc:Fallback>
      </mc:AlternateContent>
    </p:spTree>
    <p:extLst>
      <p:ext uri="{BB962C8B-B14F-4D97-AF65-F5344CB8AC3E}">
        <p14:creationId xmlns:p14="http://schemas.microsoft.com/office/powerpoint/2010/main" val="155207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7: Maintenant, traitons le nœud J. Le fils gauche de J est K (fils le plus à gauche). Il n’y aura pas de fils droit de J parce qu’il n’a pas de frère droit dans l’arbre général. </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5AF03DBD-4A2D-4566-A44D-5B9528DC1DE8}"/>
              </a:ext>
            </a:extLst>
          </p:cNvPr>
          <p:cNvPicPr>
            <a:picLocks noChangeAspect="1"/>
          </p:cNvPicPr>
          <p:nvPr/>
        </p:nvPicPr>
        <p:blipFill>
          <a:blip r:embed="rId3"/>
          <a:stretch>
            <a:fillRect/>
          </a:stretch>
        </p:blipFill>
        <p:spPr>
          <a:xfrm>
            <a:off x="4222957" y="2280150"/>
            <a:ext cx="1913147" cy="4470517"/>
          </a:xfrm>
          <a:prstGeom prst="rect">
            <a:avLst/>
          </a:prstGeom>
        </p:spPr>
      </p:pic>
      <p:pic>
        <p:nvPicPr>
          <p:cNvPr id="6" name="Image 2">
            <a:extLst>
              <a:ext uri="{FF2B5EF4-FFF2-40B4-BE49-F238E27FC236}">
                <a16:creationId xmlns:a16="http://schemas.microsoft.com/office/drawing/2014/main" id="{CB152614-E380-D441-B0F6-54FD79D88428}"/>
              </a:ext>
            </a:extLst>
          </p:cNvPr>
          <p:cNvPicPr>
            <a:picLocks noChangeAspect="1"/>
          </p:cNvPicPr>
          <p:nvPr/>
        </p:nvPicPr>
        <p:blipFill>
          <a:blip r:embed="rId4"/>
          <a:stretch>
            <a:fillRect/>
          </a:stretch>
        </p:blipFill>
        <p:spPr>
          <a:xfrm>
            <a:off x="7258245" y="5065970"/>
            <a:ext cx="2563982" cy="1851765"/>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3BC43523-32A9-CF4A-AB61-ED4CE2F82344}"/>
                  </a:ext>
                </a:extLst>
              </p14:cNvPr>
              <p14:cNvContentPartPr/>
              <p14:nvPr/>
            </p14:nvContentPartPr>
            <p14:xfrm>
              <a:off x="4846320" y="4151160"/>
              <a:ext cx="5116320" cy="3114000"/>
            </p14:xfrm>
          </p:contentPart>
        </mc:Choice>
        <mc:Fallback>
          <p:pic>
            <p:nvPicPr>
              <p:cNvPr id="4" name="Ink 3">
                <a:extLst>
                  <a:ext uri="{FF2B5EF4-FFF2-40B4-BE49-F238E27FC236}">
                    <a16:creationId xmlns:a16="http://schemas.microsoft.com/office/drawing/2014/main" id="{3BC43523-32A9-CF4A-AB61-ED4CE2F82344}"/>
                  </a:ext>
                </a:extLst>
              </p:cNvPr>
              <p:cNvPicPr/>
              <p:nvPr/>
            </p:nvPicPr>
            <p:blipFill>
              <a:blip r:embed="rId6"/>
              <a:stretch>
                <a:fillRect/>
              </a:stretch>
            </p:blipFill>
            <p:spPr>
              <a:xfrm>
                <a:off x="4836960" y="4141800"/>
                <a:ext cx="5135040" cy="3132720"/>
              </a:xfrm>
              <a:prstGeom prst="rect">
                <a:avLst/>
              </a:prstGeom>
            </p:spPr>
          </p:pic>
        </mc:Fallback>
      </mc:AlternateContent>
    </p:spTree>
    <p:extLst>
      <p:ext uri="{BB962C8B-B14F-4D97-AF65-F5344CB8AC3E}">
        <p14:creationId xmlns:p14="http://schemas.microsoft.com/office/powerpoint/2010/main" val="422290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8: Maintenant traiter tous les nœuds non transformés (E, F, G, H, K) de la même manière, de sorte que l’arbre binaire qui en résulte peut être donné comme suit.</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4" name="Image 3">
            <a:extLst>
              <a:ext uri="{FF2B5EF4-FFF2-40B4-BE49-F238E27FC236}">
                <a16:creationId xmlns:a16="http://schemas.microsoft.com/office/drawing/2014/main" id="{DCF0F95C-E384-4860-91E7-06C4F96F3263}"/>
              </a:ext>
            </a:extLst>
          </p:cNvPr>
          <p:cNvPicPr>
            <a:picLocks noChangeAspect="1"/>
          </p:cNvPicPr>
          <p:nvPr/>
        </p:nvPicPr>
        <p:blipFill>
          <a:blip r:embed="rId3"/>
          <a:stretch>
            <a:fillRect/>
          </a:stretch>
        </p:blipFill>
        <p:spPr>
          <a:xfrm>
            <a:off x="6518950" y="2094774"/>
            <a:ext cx="2841618" cy="4642643"/>
          </a:xfrm>
          <a:prstGeom prst="rect">
            <a:avLst/>
          </a:prstGeom>
        </p:spPr>
      </p:pic>
      <p:pic>
        <p:nvPicPr>
          <p:cNvPr id="7" name="Image 6">
            <a:extLst>
              <a:ext uri="{FF2B5EF4-FFF2-40B4-BE49-F238E27FC236}">
                <a16:creationId xmlns:a16="http://schemas.microsoft.com/office/drawing/2014/main" id="{C369FDB3-6108-485C-B7DD-EF5BF26AE9CC}"/>
              </a:ext>
            </a:extLst>
          </p:cNvPr>
          <p:cNvPicPr>
            <a:picLocks noChangeAspect="1"/>
          </p:cNvPicPr>
          <p:nvPr/>
        </p:nvPicPr>
        <p:blipFill>
          <a:blip r:embed="rId4"/>
          <a:stretch>
            <a:fillRect/>
          </a:stretch>
        </p:blipFill>
        <p:spPr>
          <a:xfrm>
            <a:off x="216569" y="3049343"/>
            <a:ext cx="3784852" cy="2733504"/>
          </a:xfrm>
          <a:prstGeom prst="rect">
            <a:avLst/>
          </a:prstGeom>
        </p:spPr>
      </p:pic>
      <p:sp>
        <p:nvSpPr>
          <p:cNvPr id="5" name="Flèche : droite 4">
            <a:extLst>
              <a:ext uri="{FF2B5EF4-FFF2-40B4-BE49-F238E27FC236}">
                <a16:creationId xmlns:a16="http://schemas.microsoft.com/office/drawing/2014/main" id="{6A3F9F2A-8DAB-456B-8D51-BAE3DB987C15}"/>
              </a:ext>
            </a:extLst>
          </p:cNvPr>
          <p:cNvSpPr/>
          <p:nvPr/>
        </p:nvSpPr>
        <p:spPr>
          <a:xfrm>
            <a:off x="4716379" y="3779837"/>
            <a:ext cx="1362826" cy="647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332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91A8-E7FD-D044-8960-557A205519D2}"/>
              </a:ext>
            </a:extLst>
          </p:cNvPr>
          <p:cNvSpPr>
            <a:spLocks noGrp="1"/>
          </p:cNvSpPr>
          <p:nvPr>
            <p:ph type="title"/>
          </p:nvPr>
        </p:nvSpPr>
        <p:spPr/>
        <p:txBody>
          <a:bodyPr/>
          <a:lstStyle/>
          <a:p>
            <a:r>
              <a:rPr lang="fr-FR" dirty="0"/>
              <a:t>Une </a:t>
            </a:r>
            <a:r>
              <a:rPr lang="fr-FR" dirty="0" err="1"/>
              <a:t>demosntration</a:t>
            </a:r>
            <a:r>
              <a:rPr lang="fr-FR" dirty="0"/>
              <a:t> plus simple</a:t>
            </a:r>
          </a:p>
        </p:txBody>
      </p:sp>
      <p:pic>
        <p:nvPicPr>
          <p:cNvPr id="4" name="Image 6">
            <a:extLst>
              <a:ext uri="{FF2B5EF4-FFF2-40B4-BE49-F238E27FC236}">
                <a16:creationId xmlns:a16="http://schemas.microsoft.com/office/drawing/2014/main" id="{F5E08673-1998-B64C-8069-BD0C233E4800}"/>
              </a:ext>
            </a:extLst>
          </p:cNvPr>
          <p:cNvPicPr>
            <a:picLocks noChangeAspect="1"/>
          </p:cNvPicPr>
          <p:nvPr/>
        </p:nvPicPr>
        <p:blipFill>
          <a:blip r:embed="rId2"/>
          <a:stretch>
            <a:fillRect/>
          </a:stretch>
        </p:blipFill>
        <p:spPr>
          <a:xfrm>
            <a:off x="379407" y="1458537"/>
            <a:ext cx="3784852" cy="2733504"/>
          </a:xfrm>
          <a:prstGeom prst="rect">
            <a:avLst/>
          </a:prstGeom>
        </p:spPr>
      </p:pic>
      <p:sp>
        <p:nvSpPr>
          <p:cNvPr id="5" name="Oval 4">
            <a:extLst>
              <a:ext uri="{FF2B5EF4-FFF2-40B4-BE49-F238E27FC236}">
                <a16:creationId xmlns:a16="http://schemas.microsoft.com/office/drawing/2014/main" id="{6897902C-2EAB-AB4F-96AF-0CC3FDF0DF75}"/>
              </a:ext>
            </a:extLst>
          </p:cNvPr>
          <p:cNvSpPr/>
          <p:nvPr/>
        </p:nvSpPr>
        <p:spPr>
          <a:xfrm>
            <a:off x="6078208" y="1495532"/>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a:t>
            </a:r>
          </a:p>
        </p:txBody>
      </p:sp>
      <p:sp>
        <p:nvSpPr>
          <p:cNvPr id="6" name="Oval 5">
            <a:extLst>
              <a:ext uri="{FF2B5EF4-FFF2-40B4-BE49-F238E27FC236}">
                <a16:creationId xmlns:a16="http://schemas.microsoft.com/office/drawing/2014/main" id="{C05890CC-4E81-C245-B55C-8FF4C993A599}"/>
              </a:ext>
            </a:extLst>
          </p:cNvPr>
          <p:cNvSpPr/>
          <p:nvPr/>
        </p:nvSpPr>
        <p:spPr>
          <a:xfrm>
            <a:off x="4879610" y="2356981"/>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B</a:t>
            </a:r>
          </a:p>
        </p:txBody>
      </p:sp>
      <p:sp>
        <p:nvSpPr>
          <p:cNvPr id="7" name="Oval 6">
            <a:extLst>
              <a:ext uri="{FF2B5EF4-FFF2-40B4-BE49-F238E27FC236}">
                <a16:creationId xmlns:a16="http://schemas.microsoft.com/office/drawing/2014/main" id="{A97D33DA-A1E5-2140-A1A6-53982A4B3FE7}"/>
              </a:ext>
            </a:extLst>
          </p:cNvPr>
          <p:cNvSpPr/>
          <p:nvPr/>
        </p:nvSpPr>
        <p:spPr>
          <a:xfrm>
            <a:off x="6054361" y="2356981"/>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t>
            </a:r>
          </a:p>
        </p:txBody>
      </p:sp>
      <p:sp>
        <p:nvSpPr>
          <p:cNvPr id="8" name="Oval 7">
            <a:extLst>
              <a:ext uri="{FF2B5EF4-FFF2-40B4-BE49-F238E27FC236}">
                <a16:creationId xmlns:a16="http://schemas.microsoft.com/office/drawing/2014/main" id="{5D81E64F-F7B3-4D48-9DB8-F0264A18194B}"/>
              </a:ext>
            </a:extLst>
          </p:cNvPr>
          <p:cNvSpPr/>
          <p:nvPr/>
        </p:nvSpPr>
        <p:spPr>
          <a:xfrm>
            <a:off x="7167042" y="2356981"/>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D</a:t>
            </a:r>
          </a:p>
        </p:txBody>
      </p:sp>
      <p:sp>
        <p:nvSpPr>
          <p:cNvPr id="9" name="Oval 8">
            <a:extLst>
              <a:ext uri="{FF2B5EF4-FFF2-40B4-BE49-F238E27FC236}">
                <a16:creationId xmlns:a16="http://schemas.microsoft.com/office/drawing/2014/main" id="{16E264BD-1F1B-CE49-82EB-8F2CF13F820D}"/>
              </a:ext>
            </a:extLst>
          </p:cNvPr>
          <p:cNvSpPr/>
          <p:nvPr/>
        </p:nvSpPr>
        <p:spPr>
          <a:xfrm>
            <a:off x="4493391" y="3035474"/>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a:t>
            </a:r>
          </a:p>
        </p:txBody>
      </p:sp>
      <p:sp>
        <p:nvSpPr>
          <p:cNvPr id="10" name="Oval 9">
            <a:extLst>
              <a:ext uri="{FF2B5EF4-FFF2-40B4-BE49-F238E27FC236}">
                <a16:creationId xmlns:a16="http://schemas.microsoft.com/office/drawing/2014/main" id="{FC355CCB-8CA6-C446-A1FB-0FB3F804F698}"/>
              </a:ext>
            </a:extLst>
          </p:cNvPr>
          <p:cNvSpPr/>
          <p:nvPr/>
        </p:nvSpPr>
        <p:spPr>
          <a:xfrm>
            <a:off x="5337479" y="3076191"/>
            <a:ext cx="325676" cy="298520"/>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F</a:t>
            </a:r>
          </a:p>
        </p:txBody>
      </p:sp>
      <p:sp>
        <p:nvSpPr>
          <p:cNvPr id="11" name="Oval 10">
            <a:extLst>
              <a:ext uri="{FF2B5EF4-FFF2-40B4-BE49-F238E27FC236}">
                <a16:creationId xmlns:a16="http://schemas.microsoft.com/office/drawing/2014/main" id="{89794EC7-AF3E-7347-94BD-6F26AEDF3B6B}"/>
              </a:ext>
            </a:extLst>
          </p:cNvPr>
          <p:cNvSpPr/>
          <p:nvPr/>
        </p:nvSpPr>
        <p:spPr>
          <a:xfrm>
            <a:off x="5840506" y="3062613"/>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G</a:t>
            </a:r>
          </a:p>
        </p:txBody>
      </p:sp>
      <p:sp>
        <p:nvSpPr>
          <p:cNvPr id="12" name="Oval 11">
            <a:extLst>
              <a:ext uri="{FF2B5EF4-FFF2-40B4-BE49-F238E27FC236}">
                <a16:creationId xmlns:a16="http://schemas.microsoft.com/office/drawing/2014/main" id="{83CDDBC8-BED4-5B4F-B8E8-7E1B67EDB9E0}"/>
              </a:ext>
            </a:extLst>
          </p:cNvPr>
          <p:cNvSpPr/>
          <p:nvPr/>
        </p:nvSpPr>
        <p:spPr>
          <a:xfrm>
            <a:off x="6325011" y="3073052"/>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H</a:t>
            </a:r>
          </a:p>
        </p:txBody>
      </p:sp>
      <p:sp>
        <p:nvSpPr>
          <p:cNvPr id="13" name="Oval 12">
            <a:extLst>
              <a:ext uri="{FF2B5EF4-FFF2-40B4-BE49-F238E27FC236}">
                <a16:creationId xmlns:a16="http://schemas.microsoft.com/office/drawing/2014/main" id="{AF6A8ED6-3514-344F-ACC3-7E34A064DC09}"/>
              </a:ext>
            </a:extLst>
          </p:cNvPr>
          <p:cNvSpPr/>
          <p:nvPr/>
        </p:nvSpPr>
        <p:spPr>
          <a:xfrm>
            <a:off x="6836375" y="3073052"/>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a:t>
            </a:r>
          </a:p>
        </p:txBody>
      </p:sp>
      <p:sp>
        <p:nvSpPr>
          <p:cNvPr id="14" name="Oval 13">
            <a:extLst>
              <a:ext uri="{FF2B5EF4-FFF2-40B4-BE49-F238E27FC236}">
                <a16:creationId xmlns:a16="http://schemas.microsoft.com/office/drawing/2014/main" id="{BDC1E722-D1B6-AB45-B491-BBAC474C9CAF}"/>
              </a:ext>
            </a:extLst>
          </p:cNvPr>
          <p:cNvSpPr/>
          <p:nvPr/>
        </p:nvSpPr>
        <p:spPr>
          <a:xfrm>
            <a:off x="7614734" y="3073052"/>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J</a:t>
            </a:r>
          </a:p>
        </p:txBody>
      </p:sp>
      <p:sp>
        <p:nvSpPr>
          <p:cNvPr id="15" name="Oval 14">
            <a:extLst>
              <a:ext uri="{FF2B5EF4-FFF2-40B4-BE49-F238E27FC236}">
                <a16:creationId xmlns:a16="http://schemas.microsoft.com/office/drawing/2014/main" id="{DF4EE898-C909-2B4B-8188-E73AE888DDD0}"/>
              </a:ext>
            </a:extLst>
          </p:cNvPr>
          <p:cNvSpPr/>
          <p:nvPr/>
        </p:nvSpPr>
        <p:spPr>
          <a:xfrm>
            <a:off x="7324889" y="3673366"/>
            <a:ext cx="325676" cy="32567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K</a:t>
            </a:r>
          </a:p>
        </p:txBody>
      </p:sp>
      <p:cxnSp>
        <p:nvCxnSpPr>
          <p:cNvPr id="17" name="Straight Connector 16">
            <a:extLst>
              <a:ext uri="{FF2B5EF4-FFF2-40B4-BE49-F238E27FC236}">
                <a16:creationId xmlns:a16="http://schemas.microsoft.com/office/drawing/2014/main" id="{2D934669-2B8A-2146-996E-9F7C6445C16F}"/>
              </a:ext>
            </a:extLst>
          </p:cNvPr>
          <p:cNvCxnSpPr>
            <a:cxnSpLocks/>
            <a:stCxn id="5" idx="2"/>
            <a:endCxn id="6" idx="7"/>
          </p:cNvCxnSpPr>
          <p:nvPr/>
        </p:nvCxnSpPr>
        <p:spPr>
          <a:xfrm flipH="1">
            <a:off x="5157592" y="1658370"/>
            <a:ext cx="920616" cy="746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DD38CC8-0A28-5340-B2FE-997D5F0E345A}"/>
              </a:ext>
            </a:extLst>
          </p:cNvPr>
          <p:cNvCxnSpPr>
            <a:stCxn id="6" idx="6"/>
            <a:endCxn id="7" idx="2"/>
          </p:cNvCxnSpPr>
          <p:nvPr/>
        </p:nvCxnSpPr>
        <p:spPr>
          <a:xfrm>
            <a:off x="5205286" y="2519819"/>
            <a:ext cx="849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E25F23-BFFF-8E42-A627-9EF344EF7EF0}"/>
              </a:ext>
            </a:extLst>
          </p:cNvPr>
          <p:cNvCxnSpPr>
            <a:stCxn id="7" idx="6"/>
            <a:endCxn id="8" idx="2"/>
          </p:cNvCxnSpPr>
          <p:nvPr/>
        </p:nvCxnSpPr>
        <p:spPr>
          <a:xfrm>
            <a:off x="6380037" y="2519819"/>
            <a:ext cx="78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55CE56-7A33-3248-B409-6B3CF883D9E8}"/>
              </a:ext>
            </a:extLst>
          </p:cNvPr>
          <p:cNvCxnSpPr>
            <a:stCxn id="6" idx="3"/>
            <a:endCxn id="9" idx="0"/>
          </p:cNvCxnSpPr>
          <p:nvPr/>
        </p:nvCxnSpPr>
        <p:spPr>
          <a:xfrm flipH="1">
            <a:off x="4656229" y="2634963"/>
            <a:ext cx="271075" cy="400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ED0CA7-7320-2B4F-A920-7B388CB5FC7B}"/>
              </a:ext>
            </a:extLst>
          </p:cNvPr>
          <p:cNvCxnSpPr>
            <a:cxnSpLocks/>
            <a:stCxn id="7" idx="3"/>
            <a:endCxn id="10" idx="7"/>
          </p:cNvCxnSpPr>
          <p:nvPr/>
        </p:nvCxnSpPr>
        <p:spPr>
          <a:xfrm flipH="1">
            <a:off x="5615461" y="2634963"/>
            <a:ext cx="486594" cy="484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E9A8BB-B09F-A147-9161-32C32EEAA077}"/>
              </a:ext>
            </a:extLst>
          </p:cNvPr>
          <p:cNvCxnSpPr>
            <a:cxnSpLocks/>
            <a:stCxn id="10" idx="6"/>
            <a:endCxn id="11" idx="2"/>
          </p:cNvCxnSpPr>
          <p:nvPr/>
        </p:nvCxnSpPr>
        <p:spPr>
          <a:xfrm>
            <a:off x="5663155" y="3225451"/>
            <a:ext cx="1773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6F1C70-3082-0744-981A-CC8E96373A02}"/>
              </a:ext>
            </a:extLst>
          </p:cNvPr>
          <p:cNvCxnSpPr>
            <a:stCxn id="11" idx="6"/>
            <a:endCxn id="12" idx="2"/>
          </p:cNvCxnSpPr>
          <p:nvPr/>
        </p:nvCxnSpPr>
        <p:spPr>
          <a:xfrm>
            <a:off x="6166182" y="3225451"/>
            <a:ext cx="158829" cy="10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EEE1A4-BB4E-2E47-A041-08F6EDE936B6}"/>
              </a:ext>
            </a:extLst>
          </p:cNvPr>
          <p:cNvCxnSpPr>
            <a:stCxn id="8" idx="3"/>
            <a:endCxn id="13" idx="0"/>
          </p:cNvCxnSpPr>
          <p:nvPr/>
        </p:nvCxnSpPr>
        <p:spPr>
          <a:xfrm flipH="1">
            <a:off x="6999213" y="2634963"/>
            <a:ext cx="215523" cy="43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E6B2721-5759-8745-9C0A-97B08C261B9A}"/>
              </a:ext>
            </a:extLst>
          </p:cNvPr>
          <p:cNvCxnSpPr>
            <a:stCxn id="13" idx="6"/>
            <a:endCxn id="14" idx="2"/>
          </p:cNvCxnSpPr>
          <p:nvPr/>
        </p:nvCxnSpPr>
        <p:spPr>
          <a:xfrm>
            <a:off x="7162051" y="3235890"/>
            <a:ext cx="4526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762001-7904-AC48-922D-670584B8DC62}"/>
              </a:ext>
            </a:extLst>
          </p:cNvPr>
          <p:cNvCxnSpPr>
            <a:stCxn id="14" idx="3"/>
            <a:endCxn id="15" idx="0"/>
          </p:cNvCxnSpPr>
          <p:nvPr/>
        </p:nvCxnSpPr>
        <p:spPr>
          <a:xfrm flipH="1">
            <a:off x="7487727" y="3351034"/>
            <a:ext cx="174701" cy="322332"/>
          </a:xfrm>
          <a:prstGeom prst="line">
            <a:avLst/>
          </a:prstGeom>
        </p:spPr>
        <p:style>
          <a:lnRef idx="1">
            <a:schemeClr val="accent1"/>
          </a:lnRef>
          <a:fillRef idx="0">
            <a:schemeClr val="accent1"/>
          </a:fillRef>
          <a:effectRef idx="0">
            <a:schemeClr val="accent1"/>
          </a:effectRef>
          <a:fontRef idx="minor">
            <a:schemeClr val="tx1"/>
          </a:fontRef>
        </p:style>
      </p:cxnSp>
      <p:pic>
        <p:nvPicPr>
          <p:cNvPr id="56" name="Image 3">
            <a:extLst>
              <a:ext uri="{FF2B5EF4-FFF2-40B4-BE49-F238E27FC236}">
                <a16:creationId xmlns:a16="http://schemas.microsoft.com/office/drawing/2014/main" id="{907D65D5-5F9D-CB42-92E8-9CB6200777C4}"/>
              </a:ext>
            </a:extLst>
          </p:cNvPr>
          <p:cNvPicPr>
            <a:picLocks noChangeAspect="1"/>
          </p:cNvPicPr>
          <p:nvPr/>
        </p:nvPicPr>
        <p:blipFill>
          <a:blip r:embed="rId3"/>
          <a:stretch>
            <a:fillRect/>
          </a:stretch>
        </p:blipFill>
        <p:spPr>
          <a:xfrm>
            <a:off x="4709101" y="4242716"/>
            <a:ext cx="2143177" cy="3501528"/>
          </a:xfrm>
          <a:prstGeom prst="rect">
            <a:avLst/>
          </a:prstGeom>
        </p:spPr>
      </p:pic>
      <mc:AlternateContent xmlns:mc="http://schemas.openxmlformats.org/markup-compatibility/2006">
        <mc:Choice xmlns:p14="http://schemas.microsoft.com/office/powerpoint/2010/main" Requires="p14">
          <p:contentPart p14:bwMode="auto" r:id="rId4">
            <p14:nvContentPartPr>
              <p14:cNvPr id="57" name="Ink 56">
                <a:extLst>
                  <a:ext uri="{FF2B5EF4-FFF2-40B4-BE49-F238E27FC236}">
                    <a16:creationId xmlns:a16="http://schemas.microsoft.com/office/drawing/2014/main" id="{71A971A1-584C-0548-8D6D-7DB43E24ED18}"/>
                  </a:ext>
                </a:extLst>
              </p14:cNvPr>
              <p14:cNvContentPartPr/>
              <p14:nvPr/>
            </p14:nvContentPartPr>
            <p14:xfrm>
              <a:off x="156600" y="1632600"/>
              <a:ext cx="8510400" cy="5447880"/>
            </p14:xfrm>
          </p:contentPart>
        </mc:Choice>
        <mc:Fallback>
          <p:pic>
            <p:nvPicPr>
              <p:cNvPr id="57" name="Ink 56">
                <a:extLst>
                  <a:ext uri="{FF2B5EF4-FFF2-40B4-BE49-F238E27FC236}">
                    <a16:creationId xmlns:a16="http://schemas.microsoft.com/office/drawing/2014/main" id="{71A971A1-584C-0548-8D6D-7DB43E24ED18}"/>
                  </a:ext>
                </a:extLst>
              </p:cNvPr>
              <p:cNvPicPr/>
              <p:nvPr/>
            </p:nvPicPr>
            <p:blipFill>
              <a:blip r:embed="rId5"/>
              <a:stretch>
                <a:fillRect/>
              </a:stretch>
            </p:blipFill>
            <p:spPr>
              <a:xfrm>
                <a:off x="147240" y="1623240"/>
                <a:ext cx="8529120" cy="5466600"/>
              </a:xfrm>
              <a:prstGeom prst="rect">
                <a:avLst/>
              </a:prstGeom>
            </p:spPr>
          </p:pic>
        </mc:Fallback>
      </mc:AlternateContent>
    </p:spTree>
    <p:extLst>
      <p:ext uri="{BB962C8B-B14F-4D97-AF65-F5344CB8AC3E}">
        <p14:creationId xmlns:p14="http://schemas.microsoft.com/office/powerpoint/2010/main" val="351237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3200" b="1" dirty="0">
                <a:effectLst>
                  <a:outerShdw blurRad="38100" dist="38100" dir="2700000" algn="tl">
                    <a:srgbClr val="000000">
                      <a:alpha val="43137"/>
                    </a:srgbClr>
                  </a:outerShdw>
                </a:effectLst>
              </a:rPr>
              <a:t>La représentation contiguë des arbres binaires permet de remplir tout le tableau réservé. Ceci permet d’économiser de l’espace mémoire.</a:t>
            </a:r>
          </a:p>
          <a:p>
            <a:endParaRPr lang="fr-FR" sz="3200" b="1" dirty="0">
              <a:effectLst>
                <a:outerShdw blurRad="38100" dist="38100" dir="2700000" algn="tl">
                  <a:srgbClr val="000000">
                    <a:alpha val="43137"/>
                  </a:srgbClr>
                </a:outerShdw>
              </a:effectLst>
            </a:endParaRPr>
          </a:p>
          <a:p>
            <a:pPr lvl="1"/>
            <a:r>
              <a:rPr lang="fr-FR" sz="2800" dirty="0">
                <a:effectLst>
                  <a:outerShdw blurRad="38100" dist="38100" dir="2700000" algn="tl">
                    <a:srgbClr val="000000">
                      <a:alpha val="43137"/>
                    </a:srgbClr>
                  </a:outerShdw>
                </a:effectLst>
              </a:rPr>
              <a:t>A- 	</a:t>
            </a:r>
            <a:r>
              <a:rPr lang="fr-FR" sz="2800" strike="sngStrike" dirty="0">
                <a:effectLst>
                  <a:outerShdw blurRad="38100" dist="38100" dir="2700000" algn="tl">
                    <a:srgbClr val="000000">
                      <a:alpha val="43137"/>
                    </a:srgbClr>
                  </a:outerShdw>
                </a:effectLst>
              </a:rPr>
              <a:t>Vrai</a:t>
            </a:r>
          </a:p>
          <a:p>
            <a:pPr lvl="1"/>
            <a:r>
              <a:rPr lang="fr-FR" sz="2800" dirty="0">
                <a:effectLst>
                  <a:outerShdw blurRad="38100" dist="38100" dir="2700000" algn="tl">
                    <a:srgbClr val="000000">
                      <a:alpha val="43137"/>
                    </a:srgbClr>
                  </a:outerShdw>
                </a:effectLst>
                <a:highlight>
                  <a:srgbClr val="00FF00"/>
                </a:highlight>
              </a:rPr>
              <a:t>B- 	Faux</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145862" y="345481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Parcours d’un Arbre Binaire</a:t>
            </a:r>
            <a:endParaRPr lang="fr-FR" sz="2800" cap="small" spc="-1" dirty="0">
              <a:solidFill>
                <a:srgbClr val="666666"/>
              </a:solidFill>
            </a:endParaRPr>
          </a:p>
        </p:txBody>
      </p:sp>
      <p:sp>
        <p:nvSpPr>
          <p:cNvPr id="193" name="TextShape 2"/>
          <p:cNvSpPr txBox="1"/>
          <p:nvPr/>
        </p:nvSpPr>
        <p:spPr>
          <a:xfrm>
            <a:off x="503999" y="1152000"/>
            <a:ext cx="9033701" cy="4791600"/>
          </a:xfrm>
          <a:prstGeom prst="rect">
            <a:avLst/>
          </a:prstGeom>
          <a:noFill/>
          <a:ln>
            <a:noFill/>
          </a:ln>
        </p:spPr>
        <p:txBody>
          <a:bodyPr lIns="0" tIns="0" rIns="0" bIns="0">
            <a:noAutofit/>
          </a:bodyPr>
          <a:lstStyle/>
          <a:p>
            <a:pPr algn="just"/>
            <a:r>
              <a:rPr lang="fr-FR" sz="2800" dirty="0"/>
              <a:t>Parcourir (traverser) un arbre binaire est le processus de visite de chaque nœud dans l’arbre exactement une fois d’une manière systématique. Contrairement aux structures de données linéaires dans lesquelles les éléments sont traversés séquentiellement, l’arbre est une structure de données non linéaire dans laquelle les éléments peuvent être traversés de différentes façons. Il existe différents algorithmes pour les traversées d’arbres. Ces algorithmes diffèrent dans l’ordre dans lequel les nœuds sont visités. </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A41760A-0DDB-2F46-91CF-7698C8D83C18}"/>
                  </a:ext>
                </a:extLst>
              </p14:cNvPr>
              <p14:cNvContentPartPr/>
              <p14:nvPr/>
            </p14:nvContentPartPr>
            <p14:xfrm>
              <a:off x="262800" y="727920"/>
              <a:ext cx="9155880" cy="6514200"/>
            </p14:xfrm>
          </p:contentPart>
        </mc:Choice>
        <mc:Fallback>
          <p:pic>
            <p:nvPicPr>
              <p:cNvPr id="4" name="Ink 3">
                <a:extLst>
                  <a:ext uri="{FF2B5EF4-FFF2-40B4-BE49-F238E27FC236}">
                    <a16:creationId xmlns:a16="http://schemas.microsoft.com/office/drawing/2014/main" id="{2A41760A-0DDB-2F46-91CF-7698C8D83C18}"/>
                  </a:ext>
                </a:extLst>
              </p:cNvPr>
              <p:cNvPicPr/>
              <p:nvPr/>
            </p:nvPicPr>
            <p:blipFill>
              <a:blip r:embed="rId4"/>
              <a:stretch>
                <a:fillRect/>
              </a:stretch>
            </p:blipFill>
            <p:spPr>
              <a:xfrm>
                <a:off x="253440" y="718560"/>
                <a:ext cx="9174600" cy="6532920"/>
              </a:xfrm>
              <a:prstGeom prst="rect">
                <a:avLst/>
              </a:prstGeom>
            </p:spPr>
          </p:pic>
        </mc:Fallback>
      </mc:AlternateContent>
    </p:spTree>
    <p:extLst>
      <p:ext uri="{BB962C8B-B14F-4D97-AF65-F5344CB8AC3E}">
        <p14:creationId xmlns:p14="http://schemas.microsoft.com/office/powerpoint/2010/main" val="368566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préfixe (</a:t>
            </a:r>
            <a:r>
              <a:rPr lang="fr-FR" sz="2800" cap="small" spc="-1" dirty="0" err="1">
                <a:solidFill>
                  <a:srgbClr val="666666"/>
                </a:solidFill>
              </a:rPr>
              <a:t>pre-order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Pour parcourir un arbre binaire non-vide en ordre préfixe, les opérations suivantes sont effectuées récursivement à chaque nœud :</a:t>
            </a:r>
          </a:p>
          <a:p>
            <a:pPr marL="622350" indent="-514350" algn="just">
              <a:spcBef>
                <a:spcPts val="938"/>
              </a:spcBef>
              <a:buSzPct val="100000"/>
              <a:buFont typeface="+mj-lt"/>
              <a:buAutoNum type="arabicPeriod"/>
            </a:pPr>
            <a:r>
              <a:rPr lang="fr-FR" sz="2670" spc="-1" dirty="0">
                <a:solidFill>
                  <a:srgbClr val="000000"/>
                </a:solidFill>
              </a:rPr>
              <a:t>Visiter le nœud racine,</a:t>
            </a:r>
          </a:p>
          <a:p>
            <a:pPr marL="622350" indent="-514350" algn="just">
              <a:spcBef>
                <a:spcPts val="938"/>
              </a:spcBef>
              <a:buSzPct val="100000"/>
              <a:buFont typeface="+mj-lt"/>
              <a:buAutoNum type="arabicPeriod"/>
            </a:pPr>
            <a:r>
              <a:rPr lang="fr-FR" sz="2670" spc="-1" dirty="0">
                <a:solidFill>
                  <a:srgbClr val="000000"/>
                </a:solidFill>
              </a:rPr>
              <a:t>Parcourir le sous-arbre gauche, et enfin </a:t>
            </a:r>
          </a:p>
          <a:p>
            <a:pPr marL="622350" indent="-514350" algn="just">
              <a:spcBef>
                <a:spcPts val="938"/>
              </a:spcBef>
              <a:buSzPct val="100000"/>
              <a:buFont typeface="+mj-lt"/>
              <a:buAutoNum type="arabicPeriod"/>
            </a:pPr>
            <a:r>
              <a:rPr lang="fr-FR" sz="2670" spc="-1" dirty="0">
                <a:solidFill>
                  <a:srgbClr val="000000"/>
                </a:solidFill>
              </a:rPr>
              <a:t>Parcourir le sous-arbre droit.</a:t>
            </a:r>
          </a:p>
          <a:p>
            <a:pPr marL="108000" algn="just">
              <a:spcBef>
                <a:spcPts val="938"/>
              </a:spcBef>
              <a:buSzPct val="100000"/>
            </a:pPr>
            <a:endParaRPr lang="fr-FR" sz="2670" spc="-1" dirty="0">
              <a:solidFill>
                <a:srgbClr val="000000"/>
              </a:solidFill>
            </a:endParaRPr>
          </a:p>
        </p:txBody>
      </p:sp>
      <p:pic>
        <p:nvPicPr>
          <p:cNvPr id="11" name="Image 10">
            <a:extLst>
              <a:ext uri="{FF2B5EF4-FFF2-40B4-BE49-F238E27FC236}">
                <a16:creationId xmlns:a16="http://schemas.microsoft.com/office/drawing/2014/main" id="{5716FB9C-253C-45A5-A875-BD47F23D9A6C}"/>
              </a:ext>
            </a:extLst>
          </p:cNvPr>
          <p:cNvPicPr>
            <a:picLocks noChangeAspect="1"/>
          </p:cNvPicPr>
          <p:nvPr/>
        </p:nvPicPr>
        <p:blipFill>
          <a:blip r:embed="rId3"/>
          <a:stretch>
            <a:fillRect/>
          </a:stretch>
        </p:blipFill>
        <p:spPr>
          <a:xfrm>
            <a:off x="1117516" y="4444940"/>
            <a:ext cx="2281016" cy="1962735"/>
          </a:xfrm>
          <a:prstGeom prst="rect">
            <a:avLst/>
          </a:prstGeom>
        </p:spPr>
      </p:pic>
      <p:sp>
        <p:nvSpPr>
          <p:cNvPr id="12" name="Flèche : droite 11">
            <a:extLst>
              <a:ext uri="{FF2B5EF4-FFF2-40B4-BE49-F238E27FC236}">
                <a16:creationId xmlns:a16="http://schemas.microsoft.com/office/drawing/2014/main" id="{6D6DC001-DF2A-46E1-B840-3B4113AA6246}"/>
              </a:ext>
            </a:extLst>
          </p:cNvPr>
          <p:cNvSpPr/>
          <p:nvPr/>
        </p:nvSpPr>
        <p:spPr>
          <a:xfrm>
            <a:off x="4018547" y="5366084"/>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600821" y="4444940"/>
            <a:ext cx="3265074" cy="1815882"/>
          </a:xfrm>
          <a:prstGeom prst="rect">
            <a:avLst/>
          </a:prstGeom>
        </p:spPr>
        <p:txBody>
          <a:bodyPr wrap="square">
            <a:spAutoFit/>
          </a:bodyPr>
          <a:lstStyle/>
          <a:p>
            <a:pPr algn="just"/>
            <a:r>
              <a:rPr lang="fr-FR" sz="2800" dirty="0"/>
              <a:t>Parcours préfixe de cet arbre binaire donne</a:t>
            </a:r>
          </a:p>
          <a:p>
            <a:pPr algn="ctr"/>
            <a:r>
              <a:rPr lang="fr-FR" sz="2800" b="1" dirty="0"/>
              <a:t>A, B, C</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5A13DE4-EE18-844E-BCE9-38797FE552E8}"/>
                  </a:ext>
                </a:extLst>
              </p14:cNvPr>
              <p14:cNvContentPartPr/>
              <p14:nvPr/>
            </p14:nvContentPartPr>
            <p14:xfrm>
              <a:off x="347400" y="47520"/>
              <a:ext cx="9536040" cy="7361280"/>
            </p14:xfrm>
          </p:contentPart>
        </mc:Choice>
        <mc:Fallback>
          <p:pic>
            <p:nvPicPr>
              <p:cNvPr id="4" name="Ink 3">
                <a:extLst>
                  <a:ext uri="{FF2B5EF4-FFF2-40B4-BE49-F238E27FC236}">
                    <a16:creationId xmlns:a16="http://schemas.microsoft.com/office/drawing/2014/main" id="{C5A13DE4-EE18-844E-BCE9-38797FE552E8}"/>
                  </a:ext>
                </a:extLst>
              </p:cNvPr>
              <p:cNvPicPr/>
              <p:nvPr/>
            </p:nvPicPr>
            <p:blipFill>
              <a:blip r:embed="rId5"/>
              <a:stretch>
                <a:fillRect/>
              </a:stretch>
            </p:blipFill>
            <p:spPr>
              <a:xfrm>
                <a:off x="338040" y="38160"/>
                <a:ext cx="9554760" cy="7380000"/>
              </a:xfrm>
              <a:prstGeom prst="rect">
                <a:avLst/>
              </a:prstGeom>
            </p:spPr>
          </p:pic>
        </mc:Fallback>
      </mc:AlternateContent>
    </p:spTree>
    <p:extLst>
      <p:ext uri="{BB962C8B-B14F-4D97-AF65-F5344CB8AC3E}">
        <p14:creationId xmlns:p14="http://schemas.microsoft.com/office/powerpoint/2010/main" val="228114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infixe (In-</a:t>
            </a:r>
            <a:r>
              <a:rPr lang="fr-FR" sz="2800" cap="small" spc="-1" dirty="0" err="1">
                <a:solidFill>
                  <a:srgbClr val="666666"/>
                </a:solidFill>
              </a:rPr>
              <a:t>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Pour parcourir un arbre binaire non-vide en ordre infixe, les opérations suivantes sont effectuées récursivement à chaque nœud :</a:t>
            </a:r>
          </a:p>
          <a:p>
            <a:pPr marL="622350" indent="-514350" algn="just">
              <a:spcBef>
                <a:spcPts val="938"/>
              </a:spcBef>
              <a:buSzPct val="100000"/>
              <a:buFont typeface="+mj-lt"/>
              <a:buAutoNum type="arabicPeriod"/>
            </a:pPr>
            <a:r>
              <a:rPr lang="fr-FR" sz="2670" spc="-1" dirty="0">
                <a:solidFill>
                  <a:srgbClr val="000000"/>
                </a:solidFill>
              </a:rPr>
              <a:t>Parcourir le sous-arbre gauche</a:t>
            </a:r>
          </a:p>
          <a:p>
            <a:pPr marL="622350" indent="-514350" algn="just">
              <a:spcBef>
                <a:spcPts val="938"/>
              </a:spcBef>
              <a:buSzPct val="100000"/>
              <a:buFont typeface="+mj-lt"/>
              <a:buAutoNum type="arabicPeriod"/>
            </a:pPr>
            <a:r>
              <a:rPr lang="fr-FR" sz="2670" spc="-1" dirty="0">
                <a:solidFill>
                  <a:srgbClr val="000000"/>
                </a:solidFill>
              </a:rPr>
              <a:t>Visiter le nœud racine</a:t>
            </a:r>
          </a:p>
          <a:p>
            <a:pPr marL="622350" indent="-514350" algn="just">
              <a:spcBef>
                <a:spcPts val="938"/>
              </a:spcBef>
              <a:buSzPct val="100000"/>
              <a:buFont typeface="+mj-lt"/>
              <a:buAutoNum type="arabicPeriod"/>
            </a:pPr>
            <a:r>
              <a:rPr lang="fr-FR" sz="2670" spc="-1" dirty="0">
                <a:solidFill>
                  <a:srgbClr val="000000"/>
                </a:solidFill>
              </a:rPr>
              <a:t>Parcourir le sous-arbre droit.</a:t>
            </a:r>
          </a:p>
          <a:p>
            <a:pPr marL="108000" algn="just">
              <a:spcBef>
                <a:spcPts val="938"/>
              </a:spcBef>
              <a:buSzPct val="100000"/>
            </a:pPr>
            <a:endParaRPr lang="fr-FR" sz="2670" spc="-1" dirty="0">
              <a:solidFill>
                <a:srgbClr val="000000"/>
              </a:solidFill>
            </a:endParaRPr>
          </a:p>
        </p:txBody>
      </p:sp>
      <p:pic>
        <p:nvPicPr>
          <p:cNvPr id="11" name="Image 10">
            <a:extLst>
              <a:ext uri="{FF2B5EF4-FFF2-40B4-BE49-F238E27FC236}">
                <a16:creationId xmlns:a16="http://schemas.microsoft.com/office/drawing/2014/main" id="{5716FB9C-253C-45A5-A875-BD47F23D9A6C}"/>
              </a:ext>
            </a:extLst>
          </p:cNvPr>
          <p:cNvPicPr>
            <a:picLocks noChangeAspect="1"/>
          </p:cNvPicPr>
          <p:nvPr/>
        </p:nvPicPr>
        <p:blipFill>
          <a:blip r:embed="rId3"/>
          <a:stretch>
            <a:fillRect/>
          </a:stretch>
        </p:blipFill>
        <p:spPr>
          <a:xfrm>
            <a:off x="1117516" y="4444940"/>
            <a:ext cx="2281016" cy="1962735"/>
          </a:xfrm>
          <a:prstGeom prst="rect">
            <a:avLst/>
          </a:prstGeom>
        </p:spPr>
      </p:pic>
      <p:sp>
        <p:nvSpPr>
          <p:cNvPr id="12" name="Flèche : droite 11">
            <a:extLst>
              <a:ext uri="{FF2B5EF4-FFF2-40B4-BE49-F238E27FC236}">
                <a16:creationId xmlns:a16="http://schemas.microsoft.com/office/drawing/2014/main" id="{6D6DC001-DF2A-46E1-B840-3B4113AA6246}"/>
              </a:ext>
            </a:extLst>
          </p:cNvPr>
          <p:cNvSpPr/>
          <p:nvPr/>
        </p:nvSpPr>
        <p:spPr>
          <a:xfrm>
            <a:off x="4018547" y="5366084"/>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600821" y="4444940"/>
            <a:ext cx="3265074" cy="1815882"/>
          </a:xfrm>
          <a:prstGeom prst="rect">
            <a:avLst/>
          </a:prstGeom>
        </p:spPr>
        <p:txBody>
          <a:bodyPr wrap="square">
            <a:spAutoFit/>
          </a:bodyPr>
          <a:lstStyle/>
          <a:p>
            <a:pPr algn="just"/>
            <a:r>
              <a:rPr lang="fr-FR" sz="2800" dirty="0"/>
              <a:t>Parcours infixe de cet arbre binaire donne</a:t>
            </a:r>
          </a:p>
          <a:p>
            <a:pPr algn="ctr"/>
            <a:r>
              <a:rPr lang="fr-FR" sz="2800" b="1" dirty="0"/>
              <a:t>B, A, C</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0B8E133-92DD-2B44-B1A9-76BE4FF20ADF}"/>
                  </a:ext>
                </a:extLst>
              </p14:cNvPr>
              <p14:cNvContentPartPr/>
              <p14:nvPr/>
            </p14:nvContentPartPr>
            <p14:xfrm>
              <a:off x="1204200" y="13320"/>
              <a:ext cx="7381440" cy="6318360"/>
            </p14:xfrm>
          </p:contentPart>
        </mc:Choice>
        <mc:Fallback>
          <p:pic>
            <p:nvPicPr>
              <p:cNvPr id="4" name="Ink 3">
                <a:extLst>
                  <a:ext uri="{FF2B5EF4-FFF2-40B4-BE49-F238E27FC236}">
                    <a16:creationId xmlns:a16="http://schemas.microsoft.com/office/drawing/2014/main" id="{B0B8E133-92DD-2B44-B1A9-76BE4FF20ADF}"/>
                  </a:ext>
                </a:extLst>
              </p:cNvPr>
              <p:cNvPicPr/>
              <p:nvPr/>
            </p:nvPicPr>
            <p:blipFill>
              <a:blip r:embed="rId5"/>
              <a:stretch>
                <a:fillRect/>
              </a:stretch>
            </p:blipFill>
            <p:spPr>
              <a:xfrm>
                <a:off x="1194840" y="3960"/>
                <a:ext cx="7400160" cy="6337080"/>
              </a:xfrm>
              <a:prstGeom prst="rect">
                <a:avLst/>
              </a:prstGeom>
            </p:spPr>
          </p:pic>
        </mc:Fallback>
      </mc:AlternateContent>
    </p:spTree>
    <p:extLst>
      <p:ext uri="{BB962C8B-B14F-4D97-AF65-F5344CB8AC3E}">
        <p14:creationId xmlns:p14="http://schemas.microsoft.com/office/powerpoint/2010/main" val="52908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postfixe (post-</a:t>
            </a:r>
            <a:r>
              <a:rPr lang="fr-FR" sz="2800" cap="small" spc="-1" dirty="0" err="1">
                <a:solidFill>
                  <a:srgbClr val="666666"/>
                </a:solidFill>
              </a:rPr>
              <a:t>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Pour parcourir un arbre binaire non-vide en ordre postfixe, les opérations suivantes sont effectuées récursivement à chaque nœud :</a:t>
            </a:r>
          </a:p>
          <a:p>
            <a:pPr marL="622350" indent="-514350" algn="just">
              <a:spcBef>
                <a:spcPts val="938"/>
              </a:spcBef>
              <a:buSzPct val="100000"/>
              <a:buFont typeface="+mj-lt"/>
              <a:buAutoNum type="arabicPeriod"/>
            </a:pPr>
            <a:r>
              <a:rPr lang="fr-FR" sz="2670" spc="-1" dirty="0">
                <a:solidFill>
                  <a:srgbClr val="000000"/>
                </a:solidFill>
              </a:rPr>
              <a:t>Parcourir le sous-arbre gauche </a:t>
            </a:r>
          </a:p>
          <a:p>
            <a:pPr marL="622350" indent="-514350" algn="just">
              <a:spcBef>
                <a:spcPts val="938"/>
              </a:spcBef>
              <a:buSzPct val="100000"/>
              <a:buFont typeface="+mj-lt"/>
              <a:buAutoNum type="arabicPeriod"/>
            </a:pPr>
            <a:r>
              <a:rPr lang="fr-FR" sz="2670" spc="-1" dirty="0">
                <a:solidFill>
                  <a:srgbClr val="000000"/>
                </a:solidFill>
              </a:rPr>
              <a:t>Parcourir le sous-arbre droit</a:t>
            </a:r>
          </a:p>
          <a:p>
            <a:pPr marL="622350" indent="-514350" algn="just">
              <a:spcBef>
                <a:spcPts val="938"/>
              </a:spcBef>
              <a:buSzPct val="100000"/>
              <a:buFont typeface="+mj-lt"/>
              <a:buAutoNum type="arabicPeriod"/>
            </a:pPr>
            <a:r>
              <a:rPr lang="fr-FR" sz="2670" spc="-1" dirty="0">
                <a:solidFill>
                  <a:srgbClr val="000000"/>
                </a:solidFill>
              </a:rPr>
              <a:t>Visiter le nœud racine</a:t>
            </a:r>
          </a:p>
          <a:p>
            <a:pPr marL="108000" algn="just">
              <a:spcBef>
                <a:spcPts val="938"/>
              </a:spcBef>
              <a:buSzPct val="100000"/>
            </a:pPr>
            <a:endParaRPr lang="fr-FR" sz="2670" spc="-1" dirty="0">
              <a:solidFill>
                <a:srgbClr val="000000"/>
              </a:solidFill>
            </a:endParaRPr>
          </a:p>
        </p:txBody>
      </p:sp>
      <p:pic>
        <p:nvPicPr>
          <p:cNvPr id="11" name="Image 10">
            <a:extLst>
              <a:ext uri="{FF2B5EF4-FFF2-40B4-BE49-F238E27FC236}">
                <a16:creationId xmlns:a16="http://schemas.microsoft.com/office/drawing/2014/main" id="{5716FB9C-253C-45A5-A875-BD47F23D9A6C}"/>
              </a:ext>
            </a:extLst>
          </p:cNvPr>
          <p:cNvPicPr>
            <a:picLocks noChangeAspect="1"/>
          </p:cNvPicPr>
          <p:nvPr/>
        </p:nvPicPr>
        <p:blipFill>
          <a:blip r:embed="rId3"/>
          <a:stretch>
            <a:fillRect/>
          </a:stretch>
        </p:blipFill>
        <p:spPr>
          <a:xfrm>
            <a:off x="1117516" y="4444940"/>
            <a:ext cx="2281016" cy="1962735"/>
          </a:xfrm>
          <a:prstGeom prst="rect">
            <a:avLst/>
          </a:prstGeom>
        </p:spPr>
      </p:pic>
      <p:sp>
        <p:nvSpPr>
          <p:cNvPr id="12" name="Flèche : droite 11">
            <a:extLst>
              <a:ext uri="{FF2B5EF4-FFF2-40B4-BE49-F238E27FC236}">
                <a16:creationId xmlns:a16="http://schemas.microsoft.com/office/drawing/2014/main" id="{6D6DC001-DF2A-46E1-B840-3B4113AA6246}"/>
              </a:ext>
            </a:extLst>
          </p:cNvPr>
          <p:cNvSpPr/>
          <p:nvPr/>
        </p:nvSpPr>
        <p:spPr>
          <a:xfrm>
            <a:off x="4018547" y="5366084"/>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600821" y="4444940"/>
            <a:ext cx="3265074" cy="1815882"/>
          </a:xfrm>
          <a:prstGeom prst="rect">
            <a:avLst/>
          </a:prstGeom>
        </p:spPr>
        <p:txBody>
          <a:bodyPr wrap="square">
            <a:spAutoFit/>
          </a:bodyPr>
          <a:lstStyle/>
          <a:p>
            <a:pPr algn="just"/>
            <a:r>
              <a:rPr lang="fr-FR" sz="2800" dirty="0"/>
              <a:t>Parcours </a:t>
            </a:r>
            <a:r>
              <a:rPr lang="fr-FR" sz="2800" dirty="0" err="1"/>
              <a:t>postfixe</a:t>
            </a:r>
            <a:r>
              <a:rPr lang="fr-FR" sz="2800" dirty="0"/>
              <a:t> de cet arbre binaire donne</a:t>
            </a:r>
          </a:p>
          <a:p>
            <a:pPr algn="ctr"/>
            <a:r>
              <a:rPr lang="fr-FR" sz="2800" b="1" dirty="0"/>
              <a:t>B, C, A</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742A812-4E5E-0340-BD9D-600784F67D78}"/>
                  </a:ext>
                </a:extLst>
              </p14:cNvPr>
              <p14:cNvContentPartPr/>
              <p14:nvPr/>
            </p14:nvContentPartPr>
            <p14:xfrm>
              <a:off x="1329840" y="79920"/>
              <a:ext cx="8634960" cy="7437240"/>
            </p14:xfrm>
          </p:contentPart>
        </mc:Choice>
        <mc:Fallback>
          <p:pic>
            <p:nvPicPr>
              <p:cNvPr id="3" name="Ink 2">
                <a:extLst>
                  <a:ext uri="{FF2B5EF4-FFF2-40B4-BE49-F238E27FC236}">
                    <a16:creationId xmlns:a16="http://schemas.microsoft.com/office/drawing/2014/main" id="{A742A812-4E5E-0340-BD9D-600784F67D78}"/>
                  </a:ext>
                </a:extLst>
              </p:cNvPr>
              <p:cNvPicPr/>
              <p:nvPr/>
            </p:nvPicPr>
            <p:blipFill>
              <a:blip r:embed="rId5"/>
              <a:stretch>
                <a:fillRect/>
              </a:stretch>
            </p:blipFill>
            <p:spPr>
              <a:xfrm>
                <a:off x="1320480" y="70560"/>
                <a:ext cx="8653680" cy="7455960"/>
              </a:xfrm>
              <a:prstGeom prst="rect">
                <a:avLst/>
              </a:prstGeom>
            </p:spPr>
          </p:pic>
        </mc:Fallback>
      </mc:AlternateContent>
    </p:spTree>
    <p:extLst>
      <p:ext uri="{BB962C8B-B14F-4D97-AF65-F5344CB8AC3E}">
        <p14:creationId xmlns:p14="http://schemas.microsoft.com/office/powerpoint/2010/main" val="222000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504D-6B32-7543-A5BF-2DC33AA1C41C}"/>
              </a:ext>
            </a:extLst>
          </p:cNvPr>
          <p:cNvSpPr>
            <a:spLocks noGrp="1"/>
          </p:cNvSpPr>
          <p:nvPr>
            <p:ph type="title"/>
          </p:nvPr>
        </p:nvSpPr>
        <p:spPr/>
        <p:txBody>
          <a:bodyPr/>
          <a:lstStyle/>
          <a:p>
            <a:endParaRPr lang="fr-FR"/>
          </a:p>
        </p:txBody>
      </p:sp>
      <p:sp>
        <p:nvSpPr>
          <p:cNvPr id="6" name="TextBox 5">
            <a:extLst>
              <a:ext uri="{FF2B5EF4-FFF2-40B4-BE49-F238E27FC236}">
                <a16:creationId xmlns:a16="http://schemas.microsoft.com/office/drawing/2014/main" id="{02F5807F-D4F3-164F-BF2D-A2613F8C6E14}"/>
              </a:ext>
            </a:extLst>
          </p:cNvPr>
          <p:cNvSpPr txBox="1"/>
          <p:nvPr/>
        </p:nvSpPr>
        <p:spPr>
          <a:xfrm>
            <a:off x="3419605" y="2167003"/>
            <a:ext cx="3156559" cy="1979112"/>
          </a:xfrm>
          <a:prstGeom prst="rect">
            <a:avLst/>
          </a:prstGeom>
          <a:noFill/>
        </p:spPr>
        <p:txBody>
          <a:bodyPr wrap="square" rtlCol="0">
            <a:spAutoFit/>
          </a:bodyPr>
          <a:lstStyle/>
          <a:p>
            <a:endParaRPr lang="fr-FR" dirty="0"/>
          </a:p>
        </p:txBody>
      </p:sp>
      <p:sp>
        <p:nvSpPr>
          <p:cNvPr id="8" name="Rectangle 7">
            <a:extLst>
              <a:ext uri="{FF2B5EF4-FFF2-40B4-BE49-F238E27FC236}">
                <a16:creationId xmlns:a16="http://schemas.microsoft.com/office/drawing/2014/main" id="{C8E9F9E5-B32A-6F4B-8C51-68E0532CCC97}"/>
              </a:ext>
            </a:extLst>
          </p:cNvPr>
          <p:cNvSpPr/>
          <p:nvPr/>
        </p:nvSpPr>
        <p:spPr>
          <a:xfrm>
            <a:off x="900239" y="1132897"/>
            <a:ext cx="5038725" cy="1815882"/>
          </a:xfrm>
          <a:prstGeom prst="rect">
            <a:avLst/>
          </a:prstGeom>
          <a:ln>
            <a:solidFill>
              <a:schemeClr val="tx1"/>
            </a:solidFill>
          </a:ln>
        </p:spPr>
        <p:txBody>
          <a:bodyPr>
            <a:spAutoFit/>
          </a:bodyPr>
          <a:lstStyle/>
          <a:p>
            <a:pPr fontAlgn="t"/>
            <a:r>
              <a:rPr lang="en-US" sz="1400" dirty="0">
                <a:latin typeface="Courier" pitchFamily="2" charset="0"/>
              </a:rPr>
              <a:t>void </a:t>
            </a:r>
            <a:r>
              <a:rPr lang="en-US" sz="1400" dirty="0" err="1">
                <a:latin typeface="Courier" pitchFamily="2" charset="0"/>
              </a:rPr>
              <a:t>inOrderTraversal</a:t>
            </a:r>
            <a:r>
              <a:rPr lang="en-US" sz="1400" dirty="0">
                <a:latin typeface="Courier" pitchFamily="2" charset="0"/>
              </a:rPr>
              <a:t>(struct node *node)</a:t>
            </a:r>
          </a:p>
          <a:p>
            <a:pPr fontAlgn="t"/>
            <a:r>
              <a:rPr lang="en-CN" sz="1400" dirty="0">
                <a:latin typeface="Courier" pitchFamily="2" charset="0"/>
              </a:rPr>
              <a:t>{</a:t>
            </a:r>
          </a:p>
          <a:p>
            <a:pPr fontAlgn="t"/>
            <a:r>
              <a:rPr lang="en-US" sz="1400" dirty="0">
                <a:latin typeface="Courier" pitchFamily="2" charset="0"/>
              </a:rPr>
              <a:t>  if (node == NULL) </a:t>
            </a:r>
          </a:p>
          <a:p>
            <a:pPr fontAlgn="t"/>
            <a:r>
              <a:rPr lang="en-US" sz="1400" dirty="0">
                <a:latin typeface="Courier" pitchFamily="2" charset="0"/>
              </a:rPr>
              <a:t>    return;</a:t>
            </a:r>
          </a:p>
          <a:p>
            <a:pPr fontAlgn="t"/>
            <a:r>
              <a:rPr lang="en-US" sz="1400" dirty="0">
                <a:latin typeface="Courier" pitchFamily="2" charset="0"/>
              </a:rPr>
              <a:t>  </a:t>
            </a:r>
            <a:r>
              <a:rPr lang="en-US" sz="1400" dirty="0" err="1">
                <a:latin typeface="Courier" pitchFamily="2" charset="0"/>
              </a:rPr>
              <a:t>inOrderTraversal</a:t>
            </a:r>
            <a:r>
              <a:rPr lang="en-US" sz="1400" dirty="0">
                <a:latin typeface="Courier" pitchFamily="2" charset="0"/>
              </a:rPr>
              <a:t>(node-&gt;</a:t>
            </a:r>
            <a:r>
              <a:rPr lang="en-US" sz="1400" dirty="0" err="1">
                <a:latin typeface="Courier" pitchFamily="2" charset="0"/>
              </a:rPr>
              <a:t>leftNode</a:t>
            </a:r>
            <a:r>
              <a:rPr lang="en-US" sz="1400" dirty="0">
                <a:latin typeface="Courier" pitchFamily="2" charset="0"/>
              </a:rPr>
              <a:t>);</a:t>
            </a:r>
          </a:p>
          <a:p>
            <a:pPr fontAlgn="t"/>
            <a:r>
              <a:rPr lang="en-US" sz="1400" dirty="0">
                <a:latin typeface="Courier" pitchFamily="2" charset="0"/>
              </a:rPr>
              <a:t>  </a:t>
            </a:r>
            <a:r>
              <a:rPr lang="en-US" sz="1400" dirty="0" err="1">
                <a:latin typeface="Courier" pitchFamily="2" charset="0"/>
              </a:rPr>
              <a:t>traitement</a:t>
            </a:r>
            <a:r>
              <a:rPr lang="en-US" sz="1400" dirty="0">
                <a:latin typeface="Courier" pitchFamily="2" charset="0"/>
              </a:rPr>
              <a:t>("\</a:t>
            </a:r>
            <a:r>
              <a:rPr lang="en-US" sz="1400" dirty="0" err="1">
                <a:latin typeface="Courier" pitchFamily="2" charset="0"/>
              </a:rPr>
              <a:t>t%d</a:t>
            </a:r>
            <a:r>
              <a:rPr lang="en-US" sz="1400" dirty="0">
                <a:latin typeface="Courier" pitchFamily="2" charset="0"/>
              </a:rPr>
              <a:t>\t", node-&gt;data);</a:t>
            </a:r>
          </a:p>
          <a:p>
            <a:pPr fontAlgn="t"/>
            <a:r>
              <a:rPr lang="en-US" sz="1400" dirty="0">
                <a:latin typeface="Courier" pitchFamily="2" charset="0"/>
              </a:rPr>
              <a:t>  </a:t>
            </a:r>
            <a:r>
              <a:rPr lang="en-US" sz="1400" dirty="0" err="1">
                <a:latin typeface="Courier" pitchFamily="2" charset="0"/>
              </a:rPr>
              <a:t>inOrderTraversal</a:t>
            </a:r>
            <a:r>
              <a:rPr lang="en-US" sz="1400" dirty="0">
                <a:latin typeface="Courier" pitchFamily="2" charset="0"/>
              </a:rPr>
              <a:t>(node-&gt;</a:t>
            </a:r>
            <a:r>
              <a:rPr lang="en-US" sz="1400" dirty="0" err="1">
                <a:latin typeface="Courier" pitchFamily="2" charset="0"/>
              </a:rPr>
              <a:t>rightNode</a:t>
            </a:r>
            <a:r>
              <a:rPr lang="en-US" sz="1400" dirty="0">
                <a:latin typeface="Courier" pitchFamily="2" charset="0"/>
              </a:rPr>
              <a:t>);</a:t>
            </a:r>
          </a:p>
          <a:p>
            <a:pPr fontAlgn="t"/>
            <a:r>
              <a:rPr lang="en-CN" sz="1400" dirty="0">
                <a:latin typeface="Courier" pitchFamily="2" charset="0"/>
              </a:rPr>
              <a:t>}</a:t>
            </a:r>
          </a:p>
        </p:txBody>
      </p:sp>
      <p:sp>
        <p:nvSpPr>
          <p:cNvPr id="9" name="Rectangle 8">
            <a:extLst>
              <a:ext uri="{FF2B5EF4-FFF2-40B4-BE49-F238E27FC236}">
                <a16:creationId xmlns:a16="http://schemas.microsoft.com/office/drawing/2014/main" id="{41F69E70-0C93-1342-A09F-B352D83E6B57}"/>
              </a:ext>
            </a:extLst>
          </p:cNvPr>
          <p:cNvSpPr/>
          <p:nvPr/>
        </p:nvSpPr>
        <p:spPr>
          <a:xfrm>
            <a:off x="900239" y="3074944"/>
            <a:ext cx="5038725" cy="1815882"/>
          </a:xfrm>
          <a:prstGeom prst="rect">
            <a:avLst/>
          </a:prstGeom>
          <a:ln>
            <a:solidFill>
              <a:schemeClr val="tx1"/>
            </a:solidFill>
          </a:ln>
        </p:spPr>
        <p:txBody>
          <a:bodyPr>
            <a:spAutoFit/>
          </a:bodyPr>
          <a:lstStyle/>
          <a:p>
            <a:pPr fontAlgn="t"/>
            <a:r>
              <a:rPr lang="en-US" sz="1400" dirty="0">
                <a:latin typeface="Courier" pitchFamily="2" charset="0"/>
              </a:rPr>
              <a:t>void </a:t>
            </a:r>
            <a:r>
              <a:rPr lang="en-US" sz="1400" dirty="0" err="1">
                <a:latin typeface="Courier" pitchFamily="2" charset="0"/>
              </a:rPr>
              <a:t>preOrderTraversal</a:t>
            </a:r>
            <a:r>
              <a:rPr lang="en-US" sz="1400" dirty="0">
                <a:latin typeface="Courier" pitchFamily="2" charset="0"/>
              </a:rPr>
              <a:t>(struct node *node)</a:t>
            </a:r>
          </a:p>
          <a:p>
            <a:pPr fontAlgn="t"/>
            <a:r>
              <a:rPr lang="en-CN" sz="1400" dirty="0">
                <a:latin typeface="Courier" pitchFamily="2" charset="0"/>
              </a:rPr>
              <a:t>{</a:t>
            </a:r>
          </a:p>
          <a:p>
            <a:pPr fontAlgn="t"/>
            <a:r>
              <a:rPr lang="en-US" sz="1400" dirty="0">
                <a:latin typeface="Courier" pitchFamily="2" charset="0"/>
              </a:rPr>
              <a:t>  if (node == NULL) </a:t>
            </a:r>
          </a:p>
          <a:p>
            <a:pPr fontAlgn="t"/>
            <a:r>
              <a:rPr lang="en-US" sz="1400" dirty="0">
                <a:latin typeface="Courier" pitchFamily="2" charset="0"/>
              </a:rPr>
              <a:t>    return;</a:t>
            </a:r>
          </a:p>
          <a:p>
            <a:pPr fontAlgn="t"/>
            <a:r>
              <a:rPr lang="en-US" sz="1400" dirty="0">
                <a:latin typeface="Courier" pitchFamily="2" charset="0"/>
              </a:rPr>
              <a:t>  </a:t>
            </a:r>
            <a:r>
              <a:rPr lang="en-US" sz="1400" dirty="0" err="1">
                <a:latin typeface="Courier" pitchFamily="2" charset="0"/>
              </a:rPr>
              <a:t>traitement</a:t>
            </a:r>
            <a:r>
              <a:rPr lang="en-US" sz="1400" dirty="0">
                <a:latin typeface="Courier" pitchFamily="2" charset="0"/>
              </a:rPr>
              <a:t>("\</a:t>
            </a:r>
            <a:r>
              <a:rPr lang="en-US" sz="1400" dirty="0" err="1">
                <a:latin typeface="Courier" pitchFamily="2" charset="0"/>
              </a:rPr>
              <a:t>t%d</a:t>
            </a:r>
            <a:r>
              <a:rPr lang="en-US" sz="1400" dirty="0">
                <a:latin typeface="Courier" pitchFamily="2" charset="0"/>
              </a:rPr>
              <a:t>\t", node-&gt;data);</a:t>
            </a:r>
          </a:p>
          <a:p>
            <a:pPr fontAlgn="t"/>
            <a:r>
              <a:rPr lang="en-US" sz="1400" dirty="0">
                <a:latin typeface="Courier" pitchFamily="2" charset="0"/>
              </a:rPr>
              <a:t>  </a:t>
            </a:r>
            <a:r>
              <a:rPr lang="en-US" sz="1400" dirty="0" err="1">
                <a:latin typeface="Courier" pitchFamily="2" charset="0"/>
              </a:rPr>
              <a:t>preOrderTraversal</a:t>
            </a:r>
            <a:r>
              <a:rPr lang="en-US" sz="1400" dirty="0">
                <a:latin typeface="Courier" pitchFamily="2" charset="0"/>
              </a:rPr>
              <a:t>(node-&gt;</a:t>
            </a:r>
            <a:r>
              <a:rPr lang="en-US" sz="1400" dirty="0" err="1">
                <a:latin typeface="Courier" pitchFamily="2" charset="0"/>
              </a:rPr>
              <a:t>leftNode</a:t>
            </a:r>
            <a:r>
              <a:rPr lang="en-US" sz="1400" dirty="0">
                <a:latin typeface="Courier" pitchFamily="2" charset="0"/>
              </a:rPr>
              <a:t>);</a:t>
            </a:r>
          </a:p>
          <a:p>
            <a:pPr fontAlgn="t"/>
            <a:r>
              <a:rPr lang="en-US" sz="1400" dirty="0">
                <a:latin typeface="Courier" pitchFamily="2" charset="0"/>
              </a:rPr>
              <a:t>  </a:t>
            </a:r>
            <a:r>
              <a:rPr lang="en-US" sz="1400" dirty="0" err="1">
                <a:latin typeface="Courier" pitchFamily="2" charset="0"/>
              </a:rPr>
              <a:t>preOrderTraversal</a:t>
            </a:r>
            <a:r>
              <a:rPr lang="en-US" sz="1400" dirty="0">
                <a:latin typeface="Courier" pitchFamily="2" charset="0"/>
              </a:rPr>
              <a:t>(node-&gt;</a:t>
            </a:r>
            <a:r>
              <a:rPr lang="en-US" sz="1400" dirty="0" err="1">
                <a:latin typeface="Courier" pitchFamily="2" charset="0"/>
              </a:rPr>
              <a:t>rightNode</a:t>
            </a:r>
            <a:r>
              <a:rPr lang="en-US" sz="1400" dirty="0">
                <a:latin typeface="Courier" pitchFamily="2" charset="0"/>
              </a:rPr>
              <a:t>);</a:t>
            </a:r>
          </a:p>
          <a:p>
            <a:pPr fontAlgn="t"/>
            <a:r>
              <a:rPr lang="en-CN" sz="1400" dirty="0">
                <a:latin typeface="Courier" pitchFamily="2" charset="0"/>
              </a:rPr>
              <a:t>}</a:t>
            </a:r>
          </a:p>
        </p:txBody>
      </p:sp>
      <p:sp>
        <p:nvSpPr>
          <p:cNvPr id="11" name="Rectangle 10">
            <a:extLst>
              <a:ext uri="{FF2B5EF4-FFF2-40B4-BE49-F238E27FC236}">
                <a16:creationId xmlns:a16="http://schemas.microsoft.com/office/drawing/2014/main" id="{FDD9F636-A51E-5C4D-9796-BC30483307C5}"/>
              </a:ext>
            </a:extLst>
          </p:cNvPr>
          <p:cNvSpPr/>
          <p:nvPr/>
        </p:nvSpPr>
        <p:spPr>
          <a:xfrm>
            <a:off x="900239" y="5016991"/>
            <a:ext cx="5038725" cy="1815882"/>
          </a:xfrm>
          <a:prstGeom prst="rect">
            <a:avLst/>
          </a:prstGeom>
          <a:ln>
            <a:solidFill>
              <a:schemeClr val="tx1"/>
            </a:solidFill>
          </a:ln>
        </p:spPr>
        <p:txBody>
          <a:bodyPr>
            <a:spAutoFit/>
          </a:bodyPr>
          <a:lstStyle/>
          <a:p>
            <a:pPr fontAlgn="t"/>
            <a:r>
              <a:rPr lang="en-US" sz="1400" dirty="0">
                <a:latin typeface="Courier" pitchFamily="2" charset="0"/>
              </a:rPr>
              <a:t>void </a:t>
            </a:r>
            <a:r>
              <a:rPr lang="en-US" sz="1400" dirty="0" err="1">
                <a:latin typeface="Courier" pitchFamily="2" charset="0"/>
              </a:rPr>
              <a:t>postOrderTraversal</a:t>
            </a:r>
            <a:r>
              <a:rPr lang="en-US" sz="1400" dirty="0">
                <a:latin typeface="Courier" pitchFamily="2" charset="0"/>
              </a:rPr>
              <a:t>(struct node *node)</a:t>
            </a:r>
          </a:p>
          <a:p>
            <a:pPr fontAlgn="t"/>
            <a:r>
              <a:rPr lang="en-CN" sz="1400" dirty="0">
                <a:latin typeface="Courier" pitchFamily="2" charset="0"/>
              </a:rPr>
              <a:t>{</a:t>
            </a:r>
          </a:p>
          <a:p>
            <a:pPr fontAlgn="t"/>
            <a:r>
              <a:rPr lang="en-US" sz="1400" dirty="0">
                <a:latin typeface="Courier" pitchFamily="2" charset="0"/>
              </a:rPr>
              <a:t>  if (node == NULL) </a:t>
            </a:r>
          </a:p>
          <a:p>
            <a:pPr fontAlgn="t"/>
            <a:r>
              <a:rPr lang="en-US" sz="1400" dirty="0">
                <a:latin typeface="Courier" pitchFamily="2" charset="0"/>
              </a:rPr>
              <a:t>    return;</a:t>
            </a:r>
          </a:p>
          <a:p>
            <a:pPr fontAlgn="t"/>
            <a:r>
              <a:rPr lang="en-US" sz="1400" dirty="0">
                <a:latin typeface="Courier" pitchFamily="2" charset="0"/>
              </a:rPr>
              <a:t>  </a:t>
            </a:r>
            <a:r>
              <a:rPr lang="en-US" sz="1400" dirty="0" err="1">
                <a:latin typeface="Courier" pitchFamily="2" charset="0"/>
              </a:rPr>
              <a:t>postOrderTraversal</a:t>
            </a:r>
            <a:r>
              <a:rPr lang="en-US" sz="1400" dirty="0">
                <a:latin typeface="Courier" pitchFamily="2" charset="0"/>
              </a:rPr>
              <a:t>(node-&gt;</a:t>
            </a:r>
            <a:r>
              <a:rPr lang="en-US" sz="1400" dirty="0" err="1">
                <a:latin typeface="Courier" pitchFamily="2" charset="0"/>
              </a:rPr>
              <a:t>leftNode</a:t>
            </a:r>
            <a:r>
              <a:rPr lang="en-US" sz="1400" dirty="0">
                <a:latin typeface="Courier" pitchFamily="2" charset="0"/>
              </a:rPr>
              <a:t>);</a:t>
            </a:r>
          </a:p>
          <a:p>
            <a:pPr fontAlgn="t"/>
            <a:r>
              <a:rPr lang="en-US" sz="1400" dirty="0">
                <a:latin typeface="Courier" pitchFamily="2" charset="0"/>
              </a:rPr>
              <a:t>  </a:t>
            </a:r>
            <a:r>
              <a:rPr lang="en-US" sz="1400" dirty="0" err="1">
                <a:latin typeface="Courier" pitchFamily="2" charset="0"/>
              </a:rPr>
              <a:t>postOrderTraversal</a:t>
            </a:r>
            <a:r>
              <a:rPr lang="en-US" sz="1400" dirty="0">
                <a:latin typeface="Courier" pitchFamily="2" charset="0"/>
              </a:rPr>
              <a:t>(node-&gt;</a:t>
            </a:r>
            <a:r>
              <a:rPr lang="en-US" sz="1400" dirty="0" err="1">
                <a:latin typeface="Courier" pitchFamily="2" charset="0"/>
              </a:rPr>
              <a:t>rightNode</a:t>
            </a:r>
            <a:r>
              <a:rPr lang="en-US" sz="1400" dirty="0">
                <a:latin typeface="Courier" pitchFamily="2" charset="0"/>
              </a:rPr>
              <a:t>);</a:t>
            </a:r>
          </a:p>
          <a:p>
            <a:pPr fontAlgn="t"/>
            <a:r>
              <a:rPr lang="en-US" sz="1400" dirty="0">
                <a:latin typeface="Courier" pitchFamily="2" charset="0"/>
              </a:rPr>
              <a:t>  </a:t>
            </a:r>
            <a:r>
              <a:rPr lang="en-US" sz="1400" dirty="0" err="1">
                <a:latin typeface="Courier" pitchFamily="2" charset="0"/>
              </a:rPr>
              <a:t>traitement</a:t>
            </a:r>
            <a:r>
              <a:rPr lang="en-US" sz="1400" dirty="0">
                <a:latin typeface="Courier" pitchFamily="2" charset="0"/>
              </a:rPr>
              <a:t>("\</a:t>
            </a:r>
            <a:r>
              <a:rPr lang="en-US" sz="1400" dirty="0" err="1">
                <a:latin typeface="Courier" pitchFamily="2" charset="0"/>
              </a:rPr>
              <a:t>t%d</a:t>
            </a:r>
            <a:r>
              <a:rPr lang="en-US" sz="1400" dirty="0">
                <a:latin typeface="Courier" pitchFamily="2" charset="0"/>
              </a:rPr>
              <a:t>\t", node-&gt;data);</a:t>
            </a:r>
          </a:p>
          <a:p>
            <a:pPr fontAlgn="t"/>
            <a:r>
              <a:rPr lang="en-CN" sz="1400" dirty="0">
                <a:latin typeface="Courier" pitchFamily="2" charset="0"/>
              </a:rPr>
              <a:t>}</a:t>
            </a:r>
          </a:p>
        </p:txBody>
      </p:sp>
      <p:sp>
        <p:nvSpPr>
          <p:cNvPr id="12" name="TextBox 11">
            <a:extLst>
              <a:ext uri="{FF2B5EF4-FFF2-40B4-BE49-F238E27FC236}">
                <a16:creationId xmlns:a16="http://schemas.microsoft.com/office/drawing/2014/main" id="{95E2E0F1-E407-644B-B4E3-9348FB876CC2}"/>
              </a:ext>
            </a:extLst>
          </p:cNvPr>
          <p:cNvSpPr txBox="1"/>
          <p:nvPr/>
        </p:nvSpPr>
        <p:spPr>
          <a:xfrm>
            <a:off x="6576164" y="1453019"/>
            <a:ext cx="3504461" cy="923330"/>
          </a:xfrm>
          <a:prstGeom prst="rect">
            <a:avLst/>
          </a:prstGeom>
          <a:noFill/>
        </p:spPr>
        <p:txBody>
          <a:bodyPr wrap="square" rtlCol="0">
            <a:spAutoFit/>
          </a:bodyPr>
          <a:lstStyle/>
          <a:p>
            <a:r>
              <a:rPr lang="fr-FR" dirty="0"/>
              <a:t>Parcours en profondeur itérative?</a:t>
            </a:r>
          </a:p>
          <a:p>
            <a:r>
              <a:rPr lang="fr-FR" dirty="0"/>
              <a:t>-- à introduire l’an prochain</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4E98126-943B-A14D-905D-6709E4770051}"/>
                  </a:ext>
                </a:extLst>
              </p14:cNvPr>
              <p14:cNvContentPartPr/>
              <p14:nvPr/>
            </p14:nvContentPartPr>
            <p14:xfrm>
              <a:off x="868320" y="220320"/>
              <a:ext cx="9212400" cy="7339320"/>
            </p14:xfrm>
          </p:contentPart>
        </mc:Choice>
        <mc:Fallback>
          <p:pic>
            <p:nvPicPr>
              <p:cNvPr id="13" name="Ink 12">
                <a:extLst>
                  <a:ext uri="{FF2B5EF4-FFF2-40B4-BE49-F238E27FC236}">
                    <a16:creationId xmlns:a16="http://schemas.microsoft.com/office/drawing/2014/main" id="{04E98126-943B-A14D-905D-6709E4770051}"/>
                  </a:ext>
                </a:extLst>
              </p:cNvPr>
              <p:cNvPicPr/>
              <p:nvPr/>
            </p:nvPicPr>
            <p:blipFill>
              <a:blip r:embed="rId3"/>
              <a:stretch>
                <a:fillRect/>
              </a:stretch>
            </p:blipFill>
            <p:spPr>
              <a:xfrm>
                <a:off x="858960" y="210960"/>
                <a:ext cx="9231120" cy="7358040"/>
              </a:xfrm>
              <a:prstGeom prst="rect">
                <a:avLst/>
              </a:prstGeom>
            </p:spPr>
          </p:pic>
        </mc:Fallback>
      </mc:AlternateContent>
    </p:spTree>
    <p:extLst>
      <p:ext uri="{BB962C8B-B14F-4D97-AF65-F5344CB8AC3E}">
        <p14:creationId xmlns:p14="http://schemas.microsoft.com/office/powerpoint/2010/main" val="316465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préfixe (</a:t>
            </a:r>
            <a:r>
              <a:rPr lang="fr-FR" sz="2800" cap="small" spc="-1" dirty="0" err="1">
                <a:solidFill>
                  <a:srgbClr val="666666"/>
                </a:solidFill>
              </a:rPr>
              <a:t>pre-order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b="1" spc="-1" dirty="0">
                <a:solidFill>
                  <a:srgbClr val="000000"/>
                </a:solidFill>
              </a:rPr>
              <a:t>Exemple : </a:t>
            </a:r>
          </a:p>
          <a:p>
            <a:pPr marL="108000" algn="just">
              <a:spcBef>
                <a:spcPts val="938"/>
              </a:spcBef>
              <a:buSzPct val="100000"/>
            </a:pPr>
            <a:endParaRPr lang="fr-FR" sz="2670" spc="-1" dirty="0">
              <a:solidFill>
                <a:srgbClr val="000000"/>
              </a:solidFill>
            </a:endParaRPr>
          </a:p>
        </p:txBody>
      </p:sp>
      <p:sp>
        <p:nvSpPr>
          <p:cNvPr id="12" name="Flèche : droite 11">
            <a:extLst>
              <a:ext uri="{FF2B5EF4-FFF2-40B4-BE49-F238E27FC236}">
                <a16:creationId xmlns:a16="http://schemas.microsoft.com/office/drawing/2014/main" id="{6D6DC001-DF2A-46E1-B840-3B4113AA6246}"/>
              </a:ext>
            </a:extLst>
          </p:cNvPr>
          <p:cNvSpPr/>
          <p:nvPr/>
        </p:nvSpPr>
        <p:spPr>
          <a:xfrm>
            <a:off x="4383758" y="3130132"/>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573506" y="1268897"/>
            <a:ext cx="3265074" cy="1815882"/>
          </a:xfrm>
          <a:prstGeom prst="rect">
            <a:avLst/>
          </a:prstGeom>
        </p:spPr>
        <p:txBody>
          <a:bodyPr wrap="square">
            <a:spAutoFit/>
          </a:bodyPr>
          <a:lstStyle/>
          <a:p>
            <a:pPr algn="just"/>
            <a:r>
              <a:rPr lang="fr-FR" sz="2800" dirty="0"/>
              <a:t>Parcours préfixe </a:t>
            </a:r>
          </a:p>
          <a:p>
            <a:pPr algn="just"/>
            <a:r>
              <a:rPr lang="pt-BR" sz="2800" b="1" dirty="0"/>
              <a:t>A, B, D, G, H, L, E, C, F, I, J, K</a:t>
            </a:r>
          </a:p>
          <a:p>
            <a:pPr algn="just"/>
            <a:endParaRPr lang="fr-FR" sz="2800" b="1" dirty="0"/>
          </a:p>
        </p:txBody>
      </p:sp>
      <p:pic>
        <p:nvPicPr>
          <p:cNvPr id="2" name="Image 1">
            <a:extLst>
              <a:ext uri="{FF2B5EF4-FFF2-40B4-BE49-F238E27FC236}">
                <a16:creationId xmlns:a16="http://schemas.microsoft.com/office/drawing/2014/main" id="{0EED569C-CE86-44CC-89D7-ACD7B2527C8B}"/>
              </a:ext>
            </a:extLst>
          </p:cNvPr>
          <p:cNvPicPr>
            <a:picLocks noChangeAspect="1"/>
          </p:cNvPicPr>
          <p:nvPr/>
        </p:nvPicPr>
        <p:blipFill>
          <a:blip r:embed="rId3"/>
          <a:stretch>
            <a:fillRect/>
          </a:stretch>
        </p:blipFill>
        <p:spPr>
          <a:xfrm>
            <a:off x="307232" y="1941512"/>
            <a:ext cx="4144452" cy="4209891"/>
          </a:xfrm>
          <a:prstGeom prst="rect">
            <a:avLst/>
          </a:prstGeom>
        </p:spPr>
      </p:pic>
      <p:sp>
        <p:nvSpPr>
          <p:cNvPr id="9" name="Rectangle 8">
            <a:extLst>
              <a:ext uri="{FF2B5EF4-FFF2-40B4-BE49-F238E27FC236}">
                <a16:creationId xmlns:a16="http://schemas.microsoft.com/office/drawing/2014/main" id="{A9030233-A261-45F1-84F5-F92429C168E0}"/>
              </a:ext>
            </a:extLst>
          </p:cNvPr>
          <p:cNvSpPr/>
          <p:nvPr/>
        </p:nvSpPr>
        <p:spPr>
          <a:xfrm>
            <a:off x="6573506" y="3015456"/>
            <a:ext cx="3265074" cy="1815882"/>
          </a:xfrm>
          <a:prstGeom prst="rect">
            <a:avLst/>
          </a:prstGeom>
        </p:spPr>
        <p:txBody>
          <a:bodyPr wrap="square">
            <a:spAutoFit/>
          </a:bodyPr>
          <a:lstStyle/>
          <a:p>
            <a:pPr algn="just"/>
            <a:r>
              <a:rPr lang="fr-FR" sz="2800" dirty="0"/>
              <a:t>Parcours infixe </a:t>
            </a:r>
          </a:p>
          <a:p>
            <a:pPr algn="just"/>
            <a:r>
              <a:rPr lang="pt-BR" sz="2800" b="1" dirty="0"/>
              <a:t>G D H L B E A C I F K J</a:t>
            </a:r>
          </a:p>
          <a:p>
            <a:pPr algn="just"/>
            <a:endParaRPr lang="fr-FR" sz="2800" b="1" dirty="0"/>
          </a:p>
        </p:txBody>
      </p:sp>
      <p:sp>
        <p:nvSpPr>
          <p:cNvPr id="10" name="Rectangle 9">
            <a:extLst>
              <a:ext uri="{FF2B5EF4-FFF2-40B4-BE49-F238E27FC236}">
                <a16:creationId xmlns:a16="http://schemas.microsoft.com/office/drawing/2014/main" id="{33DA60F8-B7BA-488B-9F90-A8C588C9BEDD}"/>
              </a:ext>
            </a:extLst>
          </p:cNvPr>
          <p:cNvSpPr/>
          <p:nvPr/>
        </p:nvSpPr>
        <p:spPr>
          <a:xfrm>
            <a:off x="6573506" y="4968457"/>
            <a:ext cx="3265074" cy="1815882"/>
          </a:xfrm>
          <a:prstGeom prst="rect">
            <a:avLst/>
          </a:prstGeom>
        </p:spPr>
        <p:txBody>
          <a:bodyPr wrap="square">
            <a:spAutoFit/>
          </a:bodyPr>
          <a:lstStyle/>
          <a:p>
            <a:pPr algn="just"/>
            <a:r>
              <a:rPr lang="fr-FR" sz="2800" dirty="0"/>
              <a:t>Parcours postfixe </a:t>
            </a:r>
          </a:p>
          <a:p>
            <a:pPr algn="just"/>
            <a:r>
              <a:rPr lang="pt-BR" sz="2800" b="1" dirty="0"/>
              <a:t>G L H D E B I K J F C A</a:t>
            </a:r>
          </a:p>
          <a:p>
            <a:pPr algn="just"/>
            <a:endParaRPr lang="fr-FR" sz="2800" b="1"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289A833-CAED-1A4D-958F-C627B561B982}"/>
                  </a:ext>
                </a:extLst>
              </p14:cNvPr>
              <p14:cNvContentPartPr/>
              <p14:nvPr/>
            </p14:nvContentPartPr>
            <p14:xfrm>
              <a:off x="416160" y="470520"/>
              <a:ext cx="9542160" cy="5997240"/>
            </p14:xfrm>
          </p:contentPart>
        </mc:Choice>
        <mc:Fallback>
          <p:pic>
            <p:nvPicPr>
              <p:cNvPr id="3" name="Ink 2">
                <a:extLst>
                  <a:ext uri="{FF2B5EF4-FFF2-40B4-BE49-F238E27FC236}">
                    <a16:creationId xmlns:a16="http://schemas.microsoft.com/office/drawing/2014/main" id="{C289A833-CAED-1A4D-958F-C627B561B982}"/>
                  </a:ext>
                </a:extLst>
              </p:cNvPr>
              <p:cNvPicPr/>
              <p:nvPr/>
            </p:nvPicPr>
            <p:blipFill>
              <a:blip r:embed="rId5"/>
              <a:stretch>
                <a:fillRect/>
              </a:stretch>
            </p:blipFill>
            <p:spPr>
              <a:xfrm>
                <a:off x="406800" y="461160"/>
                <a:ext cx="9560880" cy="6015960"/>
              </a:xfrm>
              <a:prstGeom prst="rect">
                <a:avLst/>
              </a:prstGeom>
            </p:spPr>
          </p:pic>
        </mc:Fallback>
      </mc:AlternateContent>
    </p:spTree>
    <p:extLst>
      <p:ext uri="{BB962C8B-B14F-4D97-AF65-F5344CB8AC3E}">
        <p14:creationId xmlns:p14="http://schemas.microsoft.com/office/powerpoint/2010/main" val="17408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d'expression</a:t>
            </a:r>
          </a:p>
        </p:txBody>
      </p:sp>
      <p:sp>
        <p:nvSpPr>
          <p:cNvPr id="193" name="TextShape 2"/>
          <p:cNvSpPr txBox="1"/>
          <p:nvPr/>
        </p:nvSpPr>
        <p:spPr>
          <a:xfrm>
            <a:off x="542925" y="1216058"/>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Les arbres binaires sont largement utilisés pour stocker les expressions algébriques. Par exemple, considérez l’expression algébrique donnée comme :</a:t>
            </a: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p:txBody>
      </p:sp>
      <p:pic>
        <p:nvPicPr>
          <p:cNvPr id="2" name="Picture 1">
            <a:extLst>
              <a:ext uri="{FF2B5EF4-FFF2-40B4-BE49-F238E27FC236}">
                <a16:creationId xmlns:a16="http://schemas.microsoft.com/office/drawing/2014/main" id="{B75F46CA-CA91-E346-919A-C89490896849}"/>
              </a:ext>
            </a:extLst>
          </p:cNvPr>
          <p:cNvPicPr>
            <a:picLocks noChangeAspect="1"/>
          </p:cNvPicPr>
          <p:nvPr/>
        </p:nvPicPr>
        <p:blipFill>
          <a:blip r:embed="rId3"/>
          <a:stretch>
            <a:fillRect/>
          </a:stretch>
        </p:blipFill>
        <p:spPr>
          <a:xfrm>
            <a:off x="6588125" y="2166937"/>
            <a:ext cx="3492500" cy="3225800"/>
          </a:xfrm>
          <a:prstGeom prst="rect">
            <a:avLst/>
          </a:prstGeom>
        </p:spPr>
      </p:pic>
      <p:pic>
        <p:nvPicPr>
          <p:cNvPr id="3" name="Picture 2">
            <a:extLst>
              <a:ext uri="{FF2B5EF4-FFF2-40B4-BE49-F238E27FC236}">
                <a16:creationId xmlns:a16="http://schemas.microsoft.com/office/drawing/2014/main" id="{86224465-D114-504D-BCA0-9F4E55C8E67F}"/>
              </a:ext>
            </a:extLst>
          </p:cNvPr>
          <p:cNvPicPr>
            <a:picLocks noChangeAspect="1"/>
          </p:cNvPicPr>
          <p:nvPr/>
        </p:nvPicPr>
        <p:blipFill>
          <a:blip r:embed="rId4"/>
          <a:stretch>
            <a:fillRect/>
          </a:stretch>
        </p:blipFill>
        <p:spPr>
          <a:xfrm>
            <a:off x="4341899" y="2424243"/>
            <a:ext cx="1498600" cy="838200"/>
          </a:xfrm>
          <a:prstGeom prst="rect">
            <a:avLst/>
          </a:prstGeom>
        </p:spPr>
      </p:pic>
      <p:sp>
        <p:nvSpPr>
          <p:cNvPr id="4" name="Rectangle 3">
            <a:extLst>
              <a:ext uri="{FF2B5EF4-FFF2-40B4-BE49-F238E27FC236}">
                <a16:creationId xmlns:a16="http://schemas.microsoft.com/office/drawing/2014/main" id="{2376145E-2014-0942-8A66-A9C0466C35ED}"/>
              </a:ext>
            </a:extLst>
          </p:cNvPr>
          <p:cNvSpPr/>
          <p:nvPr/>
        </p:nvSpPr>
        <p:spPr>
          <a:xfrm>
            <a:off x="542925" y="4035293"/>
            <a:ext cx="6358915" cy="2308324"/>
          </a:xfrm>
          <a:prstGeom prst="rect">
            <a:avLst/>
          </a:prstGeom>
        </p:spPr>
        <p:txBody>
          <a:bodyPr wrap="square">
            <a:spAutoFit/>
          </a:bodyPr>
          <a:lstStyle/>
          <a:p>
            <a:r>
              <a:rPr lang="fr-FR" sz="2400" dirty="0"/>
              <a:t>Parcours préfixe 						+  !  a  /  -  b  c  d</a:t>
            </a:r>
          </a:p>
          <a:p>
            <a:r>
              <a:rPr lang="fr-FR" sz="2400" dirty="0"/>
              <a:t>Parcours </a:t>
            </a:r>
            <a:r>
              <a:rPr lang="fr-FR" sz="2400" dirty="0" err="1"/>
              <a:t>postfixe</a:t>
            </a:r>
            <a:r>
              <a:rPr lang="fr-FR" sz="2400" dirty="0"/>
              <a:t> 						a  !  b  c  -  d  /  +</a:t>
            </a:r>
          </a:p>
          <a:p>
            <a:r>
              <a:rPr lang="fr-FR" sz="2400" dirty="0"/>
              <a:t>Parcours infixe (priorités et parenthèses) </a:t>
            </a:r>
          </a:p>
          <a:p>
            <a:r>
              <a:rPr lang="fr-FR" sz="2400" dirty="0"/>
              <a:t>		(a  !) + ((b - c) / d)</a:t>
            </a:r>
          </a:p>
        </p:txBody>
      </p:sp>
    </p:spTree>
    <p:extLst>
      <p:ext uri="{BB962C8B-B14F-4D97-AF65-F5344CB8AC3E}">
        <p14:creationId xmlns:p14="http://schemas.microsoft.com/office/powerpoint/2010/main" val="121108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 36">
            <a:extLst>
              <a:ext uri="{FF2B5EF4-FFF2-40B4-BE49-F238E27FC236}">
                <a16:creationId xmlns:a16="http://schemas.microsoft.com/office/drawing/2014/main" id="{60258B11-4ADD-45BD-8ABA-0C702C1C0C60}"/>
              </a:ext>
            </a:extLst>
          </p:cNvPr>
          <p:cNvPicPr>
            <a:picLocks noChangeAspect="1"/>
          </p:cNvPicPr>
          <p:nvPr/>
        </p:nvPicPr>
        <p:blipFill>
          <a:blip r:embed="rId3"/>
          <a:stretch>
            <a:fillRect/>
          </a:stretch>
        </p:blipFill>
        <p:spPr>
          <a:xfrm>
            <a:off x="175804" y="2739190"/>
            <a:ext cx="4568608" cy="3751068"/>
          </a:xfrm>
          <a:prstGeom prst="rect">
            <a:avLst/>
          </a:prstGeom>
        </p:spPr>
      </p:pic>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en largeur (BFS)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le parcours en largeur, aussi dit </a:t>
            </a:r>
            <a:r>
              <a:rPr lang="fr-FR" sz="2670" spc="-1" dirty="0" err="1">
                <a:solidFill>
                  <a:srgbClr val="000000"/>
                </a:solidFill>
              </a:rPr>
              <a:t>Breadth</a:t>
            </a:r>
            <a:r>
              <a:rPr lang="fr-FR" sz="2670" spc="-1" dirty="0">
                <a:solidFill>
                  <a:srgbClr val="000000"/>
                </a:solidFill>
              </a:rPr>
              <a:t> First </a:t>
            </a:r>
            <a:r>
              <a:rPr lang="fr-FR" sz="2670" spc="-1" dirty="0" err="1">
                <a:solidFill>
                  <a:srgbClr val="000000"/>
                </a:solidFill>
              </a:rPr>
              <a:t>Search</a:t>
            </a:r>
            <a:r>
              <a:rPr lang="fr-FR" sz="2670" spc="-1" dirty="0">
                <a:solidFill>
                  <a:srgbClr val="000000"/>
                </a:solidFill>
              </a:rPr>
              <a:t> (BFS), tous les nœuds au même niveau sont visités avant d’aller au niveau suivant. </a:t>
            </a:r>
          </a:p>
        </p:txBody>
      </p:sp>
      <p:sp>
        <p:nvSpPr>
          <p:cNvPr id="14" name="Rectangle 13">
            <a:extLst>
              <a:ext uri="{FF2B5EF4-FFF2-40B4-BE49-F238E27FC236}">
                <a16:creationId xmlns:a16="http://schemas.microsoft.com/office/drawing/2014/main" id="{0508292C-0D21-438E-BF32-1FA564BEA1BC}"/>
              </a:ext>
            </a:extLst>
          </p:cNvPr>
          <p:cNvSpPr/>
          <p:nvPr/>
        </p:nvSpPr>
        <p:spPr>
          <a:xfrm>
            <a:off x="5666882" y="4444940"/>
            <a:ext cx="4199014" cy="1384995"/>
          </a:xfrm>
          <a:prstGeom prst="rect">
            <a:avLst/>
          </a:prstGeom>
        </p:spPr>
        <p:txBody>
          <a:bodyPr wrap="square">
            <a:spAutoFit/>
          </a:bodyPr>
          <a:lstStyle/>
          <a:p>
            <a:pPr algn="just"/>
            <a:r>
              <a:rPr lang="fr-FR" sz="2800" dirty="0"/>
              <a:t>Parcours en largeur de cet arbre binaire donne </a:t>
            </a:r>
          </a:p>
          <a:p>
            <a:pPr algn="just"/>
            <a:r>
              <a:rPr lang="fr-FR" sz="2800" b="1" dirty="0"/>
              <a:t>A B C D E F G H I J L K</a:t>
            </a:r>
            <a:r>
              <a:rPr lang="fr-FR" sz="2800" dirty="0"/>
              <a:t> </a:t>
            </a:r>
            <a:endParaRPr lang="fr-FR" sz="2800" b="1" dirty="0"/>
          </a:p>
        </p:txBody>
      </p:sp>
      <p:sp>
        <p:nvSpPr>
          <p:cNvPr id="64" name="Rectangle 63">
            <a:extLst>
              <a:ext uri="{FF2B5EF4-FFF2-40B4-BE49-F238E27FC236}">
                <a16:creationId xmlns:a16="http://schemas.microsoft.com/office/drawing/2014/main" id="{06731CD0-0430-4EA3-B7E2-523408EE3B3C}"/>
              </a:ext>
            </a:extLst>
          </p:cNvPr>
          <p:cNvSpPr/>
          <p:nvPr/>
        </p:nvSpPr>
        <p:spPr>
          <a:xfrm>
            <a:off x="1012200" y="2787321"/>
            <a:ext cx="4270337"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0</a:t>
            </a:r>
          </a:p>
        </p:txBody>
      </p:sp>
      <p:sp>
        <p:nvSpPr>
          <p:cNvPr id="65" name="Rectangle 64">
            <a:extLst>
              <a:ext uri="{FF2B5EF4-FFF2-40B4-BE49-F238E27FC236}">
                <a16:creationId xmlns:a16="http://schemas.microsoft.com/office/drawing/2014/main" id="{57A7D639-ABC1-4915-9E8A-DBD586F9A934}"/>
              </a:ext>
            </a:extLst>
          </p:cNvPr>
          <p:cNvSpPr/>
          <p:nvPr/>
        </p:nvSpPr>
        <p:spPr>
          <a:xfrm>
            <a:off x="839244" y="3526776"/>
            <a:ext cx="4443294"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1</a:t>
            </a:r>
          </a:p>
        </p:txBody>
      </p:sp>
      <p:sp>
        <p:nvSpPr>
          <p:cNvPr id="66" name="Rectangle 65">
            <a:extLst>
              <a:ext uri="{FF2B5EF4-FFF2-40B4-BE49-F238E27FC236}">
                <a16:creationId xmlns:a16="http://schemas.microsoft.com/office/drawing/2014/main" id="{804F9F74-AE30-4AD3-B560-317E4A0AAA96}"/>
              </a:ext>
            </a:extLst>
          </p:cNvPr>
          <p:cNvSpPr/>
          <p:nvPr/>
        </p:nvSpPr>
        <p:spPr>
          <a:xfrm>
            <a:off x="503998" y="4218909"/>
            <a:ext cx="4778539"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2</a:t>
            </a:r>
          </a:p>
        </p:txBody>
      </p:sp>
      <p:sp>
        <p:nvSpPr>
          <p:cNvPr id="67" name="Rectangle 66">
            <a:extLst>
              <a:ext uri="{FF2B5EF4-FFF2-40B4-BE49-F238E27FC236}">
                <a16:creationId xmlns:a16="http://schemas.microsoft.com/office/drawing/2014/main" id="{6C4112ED-CDFC-4854-B344-91F786F44A71}"/>
              </a:ext>
            </a:extLst>
          </p:cNvPr>
          <p:cNvSpPr/>
          <p:nvPr/>
        </p:nvSpPr>
        <p:spPr>
          <a:xfrm>
            <a:off x="214728" y="4980361"/>
            <a:ext cx="5067809"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3</a:t>
            </a:r>
          </a:p>
        </p:txBody>
      </p:sp>
      <p:sp>
        <p:nvSpPr>
          <p:cNvPr id="36" name="Flèche : virage 35">
            <a:extLst>
              <a:ext uri="{FF2B5EF4-FFF2-40B4-BE49-F238E27FC236}">
                <a16:creationId xmlns:a16="http://schemas.microsoft.com/office/drawing/2014/main" id="{5978AAB8-4C68-4634-B7E2-943443325F1A}"/>
              </a:ext>
            </a:extLst>
          </p:cNvPr>
          <p:cNvSpPr/>
          <p:nvPr/>
        </p:nvSpPr>
        <p:spPr>
          <a:xfrm rot="5400000">
            <a:off x="6156254" y="2751825"/>
            <a:ext cx="1143799" cy="21225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0" name="Rectangle 69">
            <a:extLst>
              <a:ext uri="{FF2B5EF4-FFF2-40B4-BE49-F238E27FC236}">
                <a16:creationId xmlns:a16="http://schemas.microsoft.com/office/drawing/2014/main" id="{F48A7EC7-57A1-4C63-815E-4D4541A87B2E}"/>
              </a:ext>
            </a:extLst>
          </p:cNvPr>
          <p:cNvSpPr/>
          <p:nvPr/>
        </p:nvSpPr>
        <p:spPr>
          <a:xfrm>
            <a:off x="175802" y="5782465"/>
            <a:ext cx="5162883"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4 </a:t>
            </a:r>
          </a:p>
        </p:txBody>
      </p:sp>
    </p:spTree>
    <p:extLst>
      <p:ext uri="{BB962C8B-B14F-4D97-AF65-F5344CB8AC3E}">
        <p14:creationId xmlns:p14="http://schemas.microsoft.com/office/powerpoint/2010/main" val="3946995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1CA4-BEED-1D46-A5D7-C1E290075A84}"/>
              </a:ext>
            </a:extLst>
          </p:cNvPr>
          <p:cNvSpPr>
            <a:spLocks noGrp="1"/>
          </p:cNvSpPr>
          <p:nvPr>
            <p:ph type="title"/>
          </p:nvPr>
        </p:nvSpPr>
        <p:spPr/>
        <p:txBody>
          <a:bodyPr/>
          <a:lstStyle/>
          <a:p>
            <a:r>
              <a:rPr lang="fr-FR" cap="small" spc="-1" dirty="0">
                <a:solidFill>
                  <a:srgbClr val="666666"/>
                </a:solidFill>
              </a:rPr>
              <a:t>Parcours en largeur (BFS)</a:t>
            </a:r>
            <a:endParaRPr lang="fr-FR" dirty="0"/>
          </a:p>
        </p:txBody>
      </p:sp>
      <p:sp>
        <p:nvSpPr>
          <p:cNvPr id="4" name="Rectangle 3">
            <a:extLst>
              <a:ext uri="{FF2B5EF4-FFF2-40B4-BE49-F238E27FC236}">
                <a16:creationId xmlns:a16="http://schemas.microsoft.com/office/drawing/2014/main" id="{9DD82EE7-0DB7-0040-966E-DD46EA901327}"/>
              </a:ext>
            </a:extLst>
          </p:cNvPr>
          <p:cNvSpPr/>
          <p:nvPr/>
        </p:nvSpPr>
        <p:spPr>
          <a:xfrm>
            <a:off x="200417" y="1379181"/>
            <a:ext cx="6588690" cy="4524315"/>
          </a:xfrm>
          <a:prstGeom prst="rect">
            <a:avLst/>
          </a:prstGeom>
          <a:ln>
            <a:solidFill>
              <a:schemeClr val="tx1"/>
            </a:solidFill>
          </a:ln>
        </p:spPr>
        <p:txBody>
          <a:bodyPr wrap="square">
            <a:spAutoFit/>
          </a:bodyPr>
          <a:lstStyle/>
          <a:p>
            <a:r>
              <a:rPr lang="en-US" dirty="0" err="1"/>
              <a:t>fonction</a:t>
            </a:r>
            <a:r>
              <a:rPr lang="en-US" dirty="0"/>
              <a:t> </a:t>
            </a:r>
            <a:r>
              <a:rPr lang="en-US" dirty="0" err="1"/>
              <a:t>Largeur</a:t>
            </a:r>
            <a:r>
              <a:rPr lang="en-US" dirty="0"/>
              <a:t> (A </a:t>
            </a:r>
            <a:r>
              <a:rPr lang="en-US" dirty="0" err="1"/>
              <a:t>arbre</a:t>
            </a:r>
            <a:r>
              <a:rPr lang="en-US" dirty="0"/>
              <a:t>) : </a:t>
            </a:r>
            <a:r>
              <a:rPr lang="en-US" dirty="0" err="1"/>
              <a:t>liste</a:t>
            </a:r>
            <a:r>
              <a:rPr lang="en-US" dirty="0"/>
              <a:t> de </a:t>
            </a:r>
            <a:r>
              <a:rPr lang="en-US" dirty="0" err="1"/>
              <a:t>nœuds</a:t>
            </a:r>
            <a:r>
              <a:rPr lang="en-US" dirty="0"/>
              <a:t> ;</a:t>
            </a:r>
          </a:p>
          <a:p>
            <a:r>
              <a:rPr lang="en-US" dirty="0"/>
              <a:t>début</a:t>
            </a:r>
          </a:p>
          <a:p>
            <a:r>
              <a:rPr lang="en-US" dirty="0"/>
              <a:t>    L &lt;- ( ) ;</a:t>
            </a:r>
          </a:p>
          <a:p>
            <a:r>
              <a:rPr lang="en-US" dirty="0"/>
              <a:t>    File &lt;- </a:t>
            </a:r>
            <a:r>
              <a:rPr lang="en-US" dirty="0" err="1"/>
              <a:t>Enfiler</a:t>
            </a:r>
            <a:r>
              <a:rPr lang="en-US" dirty="0"/>
              <a:t>( File-vide, A ) ;</a:t>
            </a:r>
          </a:p>
          <a:p>
            <a:r>
              <a:rPr lang="en-US" dirty="0"/>
              <a:t>    tant que File </a:t>
            </a:r>
            <a:r>
              <a:rPr lang="en-US" dirty="0" err="1"/>
              <a:t>n’est</a:t>
            </a:r>
            <a:r>
              <a:rPr lang="en-US" dirty="0"/>
              <a:t> pas vide faire {</a:t>
            </a:r>
          </a:p>
          <a:p>
            <a:r>
              <a:rPr lang="en-US" dirty="0"/>
              <a:t>        A’ &lt;- tête ( File ) ;   </a:t>
            </a:r>
          </a:p>
          <a:p>
            <a:r>
              <a:rPr lang="en-US" dirty="0"/>
              <a:t>        File &lt;- </a:t>
            </a:r>
            <a:r>
              <a:rPr lang="en-US" dirty="0" err="1"/>
              <a:t>Défiler</a:t>
            </a:r>
            <a:r>
              <a:rPr lang="en-US" dirty="0"/>
              <a:t> ( File ) ; </a:t>
            </a:r>
          </a:p>
          <a:p>
            <a:r>
              <a:rPr lang="en-US" dirty="0"/>
              <a:t>        </a:t>
            </a:r>
            <a:r>
              <a:rPr lang="en-US" dirty="0" err="1"/>
              <a:t>si</a:t>
            </a:r>
            <a:r>
              <a:rPr lang="en-US" dirty="0"/>
              <a:t> A’ non vide </a:t>
            </a:r>
            <a:r>
              <a:rPr lang="en-US" dirty="0" err="1"/>
              <a:t>alors</a:t>
            </a:r>
            <a:r>
              <a:rPr lang="en-US" dirty="0"/>
              <a:t> {</a:t>
            </a:r>
          </a:p>
          <a:p>
            <a:r>
              <a:rPr lang="en-US" dirty="0"/>
              <a:t>            L &lt;- L.(</a:t>
            </a:r>
            <a:r>
              <a:rPr lang="en-US" dirty="0" err="1"/>
              <a:t>racine</a:t>
            </a:r>
            <a:r>
              <a:rPr lang="en-US" dirty="0"/>
              <a:t>(A’) ) ;</a:t>
            </a:r>
          </a:p>
          <a:p>
            <a:r>
              <a:rPr lang="en-US" dirty="0"/>
              <a:t>            pour B  &lt;-  premier au dernier </a:t>
            </a:r>
            <a:r>
              <a:rPr lang="en-US" dirty="0" err="1"/>
              <a:t>élément</a:t>
            </a:r>
            <a:r>
              <a:rPr lang="en-US" dirty="0"/>
              <a:t> de Enfants(A’) faire</a:t>
            </a:r>
          </a:p>
          <a:p>
            <a:r>
              <a:rPr lang="en-US" dirty="0"/>
              <a:t>                File  &lt;-  </a:t>
            </a:r>
            <a:r>
              <a:rPr lang="en-US" dirty="0" err="1"/>
              <a:t>Ajouter</a:t>
            </a:r>
            <a:r>
              <a:rPr lang="en-US" dirty="0"/>
              <a:t> ( File, B ) ; </a:t>
            </a:r>
          </a:p>
          <a:p>
            <a:r>
              <a:rPr lang="en-US" dirty="0"/>
              <a:t>        }</a:t>
            </a:r>
          </a:p>
          <a:p>
            <a:r>
              <a:rPr lang="en-US" dirty="0"/>
              <a:t>    }</a:t>
            </a:r>
          </a:p>
          <a:p>
            <a:r>
              <a:rPr lang="en-US" dirty="0"/>
              <a:t>retour ( L ) ;</a:t>
            </a:r>
          </a:p>
          <a:p>
            <a:r>
              <a:rPr lang="en-US" dirty="0"/>
              <a:t>fin</a:t>
            </a:r>
          </a:p>
        </p:txBody>
      </p:sp>
      <p:pic>
        <p:nvPicPr>
          <p:cNvPr id="5" name="Picture 4">
            <a:extLst>
              <a:ext uri="{FF2B5EF4-FFF2-40B4-BE49-F238E27FC236}">
                <a16:creationId xmlns:a16="http://schemas.microsoft.com/office/drawing/2014/main" id="{357B98B4-12DD-7847-A473-5CFE0226FB0C}"/>
              </a:ext>
            </a:extLst>
          </p:cNvPr>
          <p:cNvPicPr>
            <a:picLocks noChangeAspect="1"/>
          </p:cNvPicPr>
          <p:nvPr/>
        </p:nvPicPr>
        <p:blipFill>
          <a:blip r:embed="rId2"/>
          <a:stretch>
            <a:fillRect/>
          </a:stretch>
        </p:blipFill>
        <p:spPr>
          <a:xfrm>
            <a:off x="7302673" y="959760"/>
            <a:ext cx="2897839" cy="2229897"/>
          </a:xfrm>
          <a:prstGeom prst="rect">
            <a:avLst/>
          </a:prstGeom>
        </p:spPr>
      </p:pic>
      <p:pic>
        <p:nvPicPr>
          <p:cNvPr id="7" name="Picture 6">
            <a:extLst>
              <a:ext uri="{FF2B5EF4-FFF2-40B4-BE49-F238E27FC236}">
                <a16:creationId xmlns:a16="http://schemas.microsoft.com/office/drawing/2014/main" id="{65C71362-8AE7-A944-849D-BB15DBAA0BE7}"/>
              </a:ext>
            </a:extLst>
          </p:cNvPr>
          <p:cNvPicPr>
            <a:picLocks noChangeAspect="1"/>
          </p:cNvPicPr>
          <p:nvPr/>
        </p:nvPicPr>
        <p:blipFill>
          <a:blip r:embed="rId3"/>
          <a:stretch>
            <a:fillRect/>
          </a:stretch>
        </p:blipFill>
        <p:spPr>
          <a:xfrm>
            <a:off x="7155558" y="3613953"/>
            <a:ext cx="2724650" cy="1790073"/>
          </a:xfrm>
          <a:prstGeom prst="rect">
            <a:avLst/>
          </a:prstGeom>
        </p:spPr>
      </p:pic>
    </p:spTree>
    <p:extLst>
      <p:ext uri="{BB962C8B-B14F-4D97-AF65-F5344CB8AC3E}">
        <p14:creationId xmlns:p14="http://schemas.microsoft.com/office/powerpoint/2010/main" val="2816532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2B94-0353-FE4C-8362-FEE6BD1FA6DF}"/>
              </a:ext>
            </a:extLst>
          </p:cNvPr>
          <p:cNvSpPr>
            <a:spLocks noGrp="1"/>
          </p:cNvSpPr>
          <p:nvPr>
            <p:ph type="title"/>
          </p:nvPr>
        </p:nvSpPr>
        <p:spPr/>
        <p:txBody>
          <a:bodyPr/>
          <a:lstStyle/>
          <a:p>
            <a:endParaRPr lang="fr-FR"/>
          </a:p>
        </p:txBody>
      </p:sp>
      <p:sp>
        <p:nvSpPr>
          <p:cNvPr id="3" name="Text Placeholder 2">
            <a:extLst>
              <a:ext uri="{FF2B5EF4-FFF2-40B4-BE49-F238E27FC236}">
                <a16:creationId xmlns:a16="http://schemas.microsoft.com/office/drawing/2014/main" id="{B2B14EFF-1F80-584E-95EA-85A7E1DEEEF2}"/>
              </a:ext>
            </a:extLst>
          </p:cNvPr>
          <p:cNvSpPr>
            <a:spLocks noGrp="1"/>
          </p:cNvSpPr>
          <p:nvPr>
            <p:ph type="body"/>
          </p:nvPr>
        </p:nvSpPr>
        <p:spPr/>
        <p:txBody>
          <a:bodyPr/>
          <a:lstStyle/>
          <a:p>
            <a:endParaRPr lang="fr-FR" dirty="0"/>
          </a:p>
        </p:txBody>
      </p:sp>
      <p:sp>
        <p:nvSpPr>
          <p:cNvPr id="4" name="Rectangle 3">
            <a:extLst>
              <a:ext uri="{FF2B5EF4-FFF2-40B4-BE49-F238E27FC236}">
                <a16:creationId xmlns:a16="http://schemas.microsoft.com/office/drawing/2014/main" id="{D838BA1A-E5EC-7545-8362-6AC28645B084}"/>
              </a:ext>
            </a:extLst>
          </p:cNvPr>
          <p:cNvSpPr/>
          <p:nvPr/>
        </p:nvSpPr>
        <p:spPr>
          <a:xfrm>
            <a:off x="601250" y="2625676"/>
            <a:ext cx="8793272" cy="3108543"/>
          </a:xfrm>
          <a:prstGeom prst="rect">
            <a:avLst/>
          </a:prstGeom>
        </p:spPr>
        <p:txBody>
          <a:bodyPr wrap="square">
            <a:spAutoFit/>
          </a:bodyPr>
          <a:lstStyle/>
          <a:p>
            <a:r>
              <a:rPr lang="en-US" sz="1600" dirty="0">
                <a:latin typeface="Courier" pitchFamily="2" charset="0"/>
              </a:rPr>
              <a:t>BFS(struct node *node) { </a:t>
            </a:r>
          </a:p>
          <a:p>
            <a:r>
              <a:rPr lang="en-US" sz="1600" dirty="0">
                <a:latin typeface="Courier" pitchFamily="2" charset="0"/>
              </a:rPr>
              <a:t>  </a:t>
            </a:r>
            <a:r>
              <a:rPr lang="en-US" dirty="0"/>
              <a:t>struct</a:t>
            </a:r>
            <a:r>
              <a:rPr lang="en-US" sz="1600" dirty="0"/>
              <a:t> </a:t>
            </a:r>
            <a:r>
              <a:rPr lang="en-US" dirty="0" err="1"/>
              <a:t>fifo</a:t>
            </a:r>
            <a:r>
              <a:rPr lang="en-US" sz="1600" dirty="0"/>
              <a:t>* </a:t>
            </a:r>
            <a:r>
              <a:rPr lang="en-US" dirty="0"/>
              <a:t>q</a:t>
            </a:r>
            <a:r>
              <a:rPr lang="en-US" sz="1600" dirty="0"/>
              <a:t> = </a:t>
            </a:r>
            <a:r>
              <a:rPr lang="en-US" dirty="0" err="1"/>
              <a:t>createFifo</a:t>
            </a:r>
            <a:r>
              <a:rPr lang="en-US" sz="1600" dirty="0"/>
              <a:t>();</a:t>
            </a:r>
            <a:r>
              <a:rPr lang="en-US" sz="1600" dirty="0">
                <a:latin typeface="Courier" pitchFamily="2" charset="0"/>
              </a:rPr>
              <a:t> </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Création</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d'une</a:t>
            </a:r>
            <a:r>
              <a:rPr lang="en-US" sz="1600" dirty="0">
                <a:solidFill>
                  <a:schemeClr val="accent3">
                    <a:lumMod val="75000"/>
                  </a:schemeClr>
                </a:solidFill>
                <a:latin typeface="Courier" pitchFamily="2" charset="0"/>
              </a:rPr>
              <a:t> file </a:t>
            </a:r>
          </a:p>
          <a:p>
            <a:r>
              <a:rPr lang="en-US" sz="1600" dirty="0">
                <a:latin typeface="Courier" pitchFamily="2" charset="0"/>
              </a:rPr>
              <a:t>  </a:t>
            </a:r>
            <a:r>
              <a:rPr lang="en-US" sz="1600" dirty="0" err="1">
                <a:latin typeface="Courier" pitchFamily="2" charset="0"/>
              </a:rPr>
              <a:t>fifo.put</a:t>
            </a:r>
            <a:r>
              <a:rPr lang="en-US" sz="1600" dirty="0">
                <a:latin typeface="Courier" pitchFamily="2" charset="0"/>
              </a:rPr>
              <a:t>(node) </a:t>
            </a:r>
            <a:r>
              <a:rPr lang="en-US" sz="1600" dirty="0">
                <a:solidFill>
                  <a:schemeClr val="accent3">
                    <a:lumMod val="75000"/>
                  </a:schemeClr>
                </a:solidFill>
                <a:latin typeface="Courier" pitchFamily="2" charset="0"/>
              </a:rPr>
              <a:t>// Mise de la </a:t>
            </a:r>
            <a:r>
              <a:rPr lang="en-US" sz="1600" dirty="0" err="1">
                <a:solidFill>
                  <a:schemeClr val="accent3">
                    <a:lumMod val="75000"/>
                  </a:schemeClr>
                </a:solidFill>
                <a:latin typeface="Courier" pitchFamily="2" charset="0"/>
              </a:rPr>
              <a:t>racine</a:t>
            </a:r>
            <a:r>
              <a:rPr lang="en-US" sz="1600" dirty="0">
                <a:solidFill>
                  <a:schemeClr val="accent3">
                    <a:lumMod val="75000"/>
                  </a:schemeClr>
                </a:solidFill>
                <a:latin typeface="Courier" pitchFamily="2" charset="0"/>
              </a:rPr>
              <a:t> dans la file </a:t>
            </a:r>
          </a:p>
          <a:p>
            <a:r>
              <a:rPr lang="en-US" sz="1600" dirty="0">
                <a:latin typeface="Courier" pitchFamily="2" charset="0"/>
              </a:rPr>
              <a:t>  while(!</a:t>
            </a:r>
            <a:r>
              <a:rPr lang="en-US" sz="1600" dirty="0" err="1">
                <a:latin typeface="Courier" pitchFamily="2" charset="0"/>
              </a:rPr>
              <a:t>fifo.empty</a:t>
            </a:r>
            <a:r>
              <a:rPr lang="en-US" sz="1600" dirty="0">
                <a:latin typeface="Courier" pitchFamily="2" charset="0"/>
              </a:rPr>
              <a:t>()) { </a:t>
            </a:r>
          </a:p>
          <a:p>
            <a:r>
              <a:rPr lang="en-US" sz="1600" dirty="0">
                <a:latin typeface="Courier" pitchFamily="2" charset="0"/>
              </a:rPr>
              <a:t>    Node n = </a:t>
            </a:r>
            <a:r>
              <a:rPr lang="en-US" sz="1600" dirty="0" err="1">
                <a:latin typeface="Courier" pitchFamily="2" charset="0"/>
              </a:rPr>
              <a:t>fifo.get</a:t>
            </a:r>
            <a:r>
              <a:rPr lang="en-US" sz="1600" dirty="0">
                <a:latin typeface="Courier" pitchFamily="2" charset="0"/>
              </a:rPr>
              <a:t>(); </a:t>
            </a:r>
            <a:r>
              <a:rPr lang="en-US" sz="1600" dirty="0">
                <a:solidFill>
                  <a:schemeClr val="accent3">
                    <a:lumMod val="75000"/>
                  </a:schemeClr>
                </a:solidFill>
                <a:latin typeface="Courier" pitchFamily="2" charset="0"/>
              </a:rPr>
              <a:t>// Nouveau </a:t>
            </a:r>
            <a:r>
              <a:rPr lang="en-US" sz="1600" dirty="0" err="1">
                <a:solidFill>
                  <a:schemeClr val="accent3">
                    <a:lumMod val="75000"/>
                  </a:schemeClr>
                </a:solidFill>
                <a:latin typeface="Courier" pitchFamily="2" charset="0"/>
              </a:rPr>
              <a:t>noeud</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à</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traiter</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en</a:t>
            </a:r>
            <a:r>
              <a:rPr lang="en-US" sz="1600" dirty="0">
                <a:solidFill>
                  <a:schemeClr val="accent3">
                    <a:lumMod val="75000"/>
                  </a:schemeClr>
                </a:solidFill>
                <a:latin typeface="Courier" pitchFamily="2" charset="0"/>
              </a:rPr>
              <a:t> tête de file </a:t>
            </a:r>
          </a:p>
          <a:p>
            <a:r>
              <a:rPr lang="en-US" sz="1600" dirty="0">
                <a:latin typeface="Courier" pitchFamily="2" charset="0"/>
              </a:rPr>
              <a:t>    </a:t>
            </a:r>
            <a:r>
              <a:rPr lang="en-US" sz="1600" dirty="0" err="1">
                <a:latin typeface="Courier" pitchFamily="2" charset="0"/>
              </a:rPr>
              <a:t>traitement</a:t>
            </a:r>
            <a:r>
              <a:rPr lang="en-US" sz="1600" dirty="0">
                <a:latin typeface="Courier" pitchFamily="2" charset="0"/>
              </a:rPr>
              <a:t>(n); </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Traitement</a:t>
            </a:r>
            <a:r>
              <a:rPr lang="en-US" sz="1600" dirty="0">
                <a:solidFill>
                  <a:schemeClr val="accent3">
                    <a:lumMod val="75000"/>
                  </a:schemeClr>
                </a:solidFill>
                <a:latin typeface="Courier" pitchFamily="2" charset="0"/>
              </a:rPr>
              <a:t> du </a:t>
            </a:r>
            <a:r>
              <a:rPr lang="en-US" sz="1600" dirty="0" err="1">
                <a:solidFill>
                  <a:schemeClr val="accent3">
                    <a:lumMod val="75000"/>
                  </a:schemeClr>
                </a:solidFill>
                <a:latin typeface="Courier" pitchFamily="2" charset="0"/>
              </a:rPr>
              <a:t>noeud</a:t>
            </a:r>
            <a:r>
              <a:rPr lang="en-US" sz="1600" dirty="0">
                <a:solidFill>
                  <a:schemeClr val="accent3">
                    <a:lumMod val="75000"/>
                  </a:schemeClr>
                </a:solidFill>
                <a:latin typeface="Courier" pitchFamily="2" charset="0"/>
              </a:rPr>
              <a:t> courant </a:t>
            </a:r>
          </a:p>
          <a:p>
            <a:r>
              <a:rPr lang="en-US" sz="1600" dirty="0">
                <a:latin typeface="Courier" pitchFamily="2" charset="0"/>
              </a:rPr>
              <a:t>    if (</a:t>
            </a:r>
            <a:r>
              <a:rPr lang="en-US" sz="1600" dirty="0" err="1">
                <a:latin typeface="Courier" pitchFamily="2" charset="0"/>
              </a:rPr>
              <a:t>n.ls</a:t>
            </a:r>
            <a:r>
              <a:rPr lang="en-US" sz="1600" dirty="0">
                <a:latin typeface="Courier" pitchFamily="2" charset="0"/>
              </a:rPr>
              <a:t> != nil) </a:t>
            </a:r>
          </a:p>
          <a:p>
            <a:r>
              <a:rPr lang="en-US" sz="1600" dirty="0">
                <a:latin typeface="Courier" pitchFamily="2" charset="0"/>
              </a:rPr>
              <a:t>      </a:t>
            </a:r>
            <a:r>
              <a:rPr lang="en-US" sz="1600" dirty="0" err="1">
                <a:latin typeface="Courier" pitchFamily="2" charset="0"/>
              </a:rPr>
              <a:t>fifo.put</a:t>
            </a:r>
            <a:r>
              <a:rPr lang="en-US" sz="1600" dirty="0">
                <a:latin typeface="Courier" pitchFamily="2" charset="0"/>
              </a:rPr>
              <a:t>(</a:t>
            </a:r>
            <a:r>
              <a:rPr lang="en-US" sz="1600" dirty="0" err="1">
                <a:latin typeface="Courier" pitchFamily="2" charset="0"/>
              </a:rPr>
              <a:t>n.ls</a:t>
            </a:r>
            <a:r>
              <a:rPr lang="en-US" sz="1600" dirty="0">
                <a:latin typeface="Courier" pitchFamily="2" charset="0"/>
              </a:rPr>
              <a:t>); </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Ajout</a:t>
            </a:r>
            <a:r>
              <a:rPr lang="en-US" sz="1600" dirty="0">
                <a:solidFill>
                  <a:schemeClr val="accent3">
                    <a:lumMod val="75000"/>
                  </a:schemeClr>
                </a:solidFill>
                <a:latin typeface="Courier" pitchFamily="2" charset="0"/>
              </a:rPr>
              <a:t> du </a:t>
            </a:r>
            <a:r>
              <a:rPr lang="en-US" sz="1600" dirty="0" err="1">
                <a:solidFill>
                  <a:schemeClr val="accent3">
                    <a:lumMod val="75000"/>
                  </a:schemeClr>
                </a:solidFill>
                <a:latin typeface="Courier" pitchFamily="2" charset="0"/>
              </a:rPr>
              <a:t>fils</a:t>
            </a:r>
            <a:r>
              <a:rPr lang="en-US" sz="1600" dirty="0">
                <a:solidFill>
                  <a:schemeClr val="accent3">
                    <a:lumMod val="75000"/>
                  </a:schemeClr>
                </a:solidFill>
                <a:latin typeface="Courier" pitchFamily="2" charset="0"/>
              </a:rPr>
              <a:t> gauche </a:t>
            </a:r>
            <a:r>
              <a:rPr lang="en-US" sz="1600" dirty="0" err="1">
                <a:solidFill>
                  <a:schemeClr val="accent3">
                    <a:lumMod val="75000"/>
                  </a:schemeClr>
                </a:solidFill>
                <a:latin typeface="Courier" pitchFamily="2" charset="0"/>
              </a:rPr>
              <a:t>s'il</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existe</a:t>
            </a:r>
            <a:r>
              <a:rPr lang="en-US" sz="1600" dirty="0">
                <a:solidFill>
                  <a:schemeClr val="accent3">
                    <a:lumMod val="75000"/>
                  </a:schemeClr>
                </a:solidFill>
                <a:latin typeface="Courier" pitchFamily="2" charset="0"/>
              </a:rPr>
              <a:t> </a:t>
            </a:r>
          </a:p>
          <a:p>
            <a:r>
              <a:rPr lang="en-US" sz="1600" dirty="0">
                <a:latin typeface="Courier" pitchFamily="2" charset="0"/>
              </a:rPr>
              <a:t>    if (</a:t>
            </a:r>
            <a:r>
              <a:rPr lang="en-US" sz="1600" dirty="0" err="1">
                <a:latin typeface="Courier" pitchFamily="2" charset="0"/>
              </a:rPr>
              <a:t>n.rs</a:t>
            </a:r>
            <a:r>
              <a:rPr lang="en-US" sz="1600" dirty="0">
                <a:latin typeface="Courier" pitchFamily="2" charset="0"/>
              </a:rPr>
              <a:t> != nil) </a:t>
            </a:r>
          </a:p>
          <a:p>
            <a:r>
              <a:rPr lang="en-US" sz="1600" dirty="0">
                <a:latin typeface="Courier" pitchFamily="2" charset="0"/>
              </a:rPr>
              <a:t>      </a:t>
            </a:r>
            <a:r>
              <a:rPr lang="en-US" sz="1600" dirty="0" err="1">
                <a:latin typeface="Courier" pitchFamily="2" charset="0"/>
              </a:rPr>
              <a:t>fifo.put</a:t>
            </a:r>
            <a:r>
              <a:rPr lang="en-US" sz="1600" dirty="0">
                <a:latin typeface="Courier" pitchFamily="2" charset="0"/>
              </a:rPr>
              <a:t>(</a:t>
            </a:r>
            <a:r>
              <a:rPr lang="en-US" sz="1600" dirty="0" err="1">
                <a:latin typeface="Courier" pitchFamily="2" charset="0"/>
              </a:rPr>
              <a:t>n.rs</a:t>
            </a:r>
            <a:r>
              <a:rPr lang="en-US" sz="1600" dirty="0">
                <a:latin typeface="Courier" pitchFamily="2" charset="0"/>
              </a:rPr>
              <a:t>); </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Ajout</a:t>
            </a:r>
            <a:r>
              <a:rPr lang="en-US" sz="1600" dirty="0">
                <a:solidFill>
                  <a:schemeClr val="accent3">
                    <a:lumMod val="75000"/>
                  </a:schemeClr>
                </a:solidFill>
                <a:latin typeface="Courier" pitchFamily="2" charset="0"/>
              </a:rPr>
              <a:t> du </a:t>
            </a:r>
            <a:r>
              <a:rPr lang="en-US" sz="1600" dirty="0" err="1">
                <a:solidFill>
                  <a:schemeClr val="accent3">
                    <a:lumMod val="75000"/>
                  </a:schemeClr>
                </a:solidFill>
                <a:latin typeface="Courier" pitchFamily="2" charset="0"/>
              </a:rPr>
              <a:t>fils</a:t>
            </a:r>
            <a:r>
              <a:rPr lang="en-US" sz="1600" dirty="0">
                <a:solidFill>
                  <a:schemeClr val="accent3">
                    <a:lumMod val="75000"/>
                  </a:schemeClr>
                </a:solidFill>
                <a:latin typeface="Courier" pitchFamily="2" charset="0"/>
              </a:rPr>
              <a:t> droit </a:t>
            </a:r>
            <a:r>
              <a:rPr lang="en-US" sz="1600" dirty="0" err="1">
                <a:solidFill>
                  <a:schemeClr val="accent3">
                    <a:lumMod val="75000"/>
                  </a:schemeClr>
                </a:solidFill>
                <a:latin typeface="Courier" pitchFamily="2" charset="0"/>
              </a:rPr>
              <a:t>s'il</a:t>
            </a:r>
            <a:r>
              <a:rPr lang="en-US" sz="1600" dirty="0">
                <a:solidFill>
                  <a:schemeClr val="accent3">
                    <a:lumMod val="75000"/>
                  </a:schemeClr>
                </a:solidFill>
                <a:latin typeface="Courier" pitchFamily="2" charset="0"/>
              </a:rPr>
              <a:t> </a:t>
            </a:r>
            <a:r>
              <a:rPr lang="en-US" sz="1600" dirty="0" err="1">
                <a:solidFill>
                  <a:schemeClr val="accent3">
                    <a:lumMod val="75000"/>
                  </a:schemeClr>
                </a:solidFill>
                <a:latin typeface="Courier" pitchFamily="2" charset="0"/>
              </a:rPr>
              <a:t>existe</a:t>
            </a:r>
            <a:r>
              <a:rPr lang="en-US" sz="1600" dirty="0">
                <a:solidFill>
                  <a:schemeClr val="accent3">
                    <a:lumMod val="75000"/>
                  </a:schemeClr>
                </a:solidFill>
                <a:latin typeface="Courier" pitchFamily="2" charset="0"/>
              </a:rPr>
              <a:t> </a:t>
            </a:r>
          </a:p>
          <a:p>
            <a:r>
              <a:rPr lang="en-US" sz="1600" dirty="0">
                <a:latin typeface="Courier" pitchFamily="2" charset="0"/>
              </a:rPr>
              <a:t>  } </a:t>
            </a:r>
          </a:p>
          <a:p>
            <a:r>
              <a:rPr lang="en-US" sz="1600" dirty="0">
                <a:latin typeface="Courier" pitchFamily="2" charset="0"/>
              </a:rPr>
              <a:t>}</a:t>
            </a:r>
            <a:endParaRPr lang="fr-FR" sz="1600" dirty="0">
              <a:latin typeface="Courier" pitchFamily="2" charset="0"/>
            </a:endParaRPr>
          </a:p>
        </p:txBody>
      </p:sp>
    </p:spTree>
    <p:extLst>
      <p:ext uri="{BB962C8B-B14F-4D97-AF65-F5344CB8AC3E}">
        <p14:creationId xmlns:p14="http://schemas.microsoft.com/office/powerpoint/2010/main" val="58863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F30C14-46E5-47DE-8378-5377E983D284}"/>
              </a:ext>
            </a:extLst>
          </p:cNvPr>
          <p:cNvSpPr>
            <a:spLocks noGrp="1"/>
          </p:cNvSpPr>
          <p:nvPr>
            <p:ph type="title"/>
          </p:nvPr>
        </p:nvSpPr>
        <p:spPr/>
        <p:txBody>
          <a:bodyPr/>
          <a:lstStyle/>
          <a:p>
            <a:r>
              <a:rPr lang="fr-FR" dirty="0"/>
              <a:t>Exercice :</a:t>
            </a:r>
          </a:p>
        </p:txBody>
      </p:sp>
      <p:sp>
        <p:nvSpPr>
          <p:cNvPr id="3" name="Espace réservé du texte 2">
            <a:extLst>
              <a:ext uri="{FF2B5EF4-FFF2-40B4-BE49-F238E27FC236}">
                <a16:creationId xmlns:a16="http://schemas.microsoft.com/office/drawing/2014/main" id="{A6E554C5-ECC3-4994-8925-CBE116DAC351}"/>
              </a:ext>
            </a:extLst>
          </p:cNvPr>
          <p:cNvSpPr>
            <a:spLocks noGrp="1"/>
          </p:cNvSpPr>
          <p:nvPr>
            <p:ph type="body"/>
          </p:nvPr>
        </p:nvSpPr>
        <p:spPr>
          <a:xfrm>
            <a:off x="504000" y="1299782"/>
            <a:ext cx="9071640" cy="4045415"/>
          </a:xfrm>
        </p:spPr>
        <p:txBody>
          <a:bodyPr>
            <a:normAutofit/>
          </a:bodyPr>
          <a:lstStyle/>
          <a:p>
            <a:r>
              <a:rPr lang="fr-FR" sz="3200" dirty="0"/>
              <a:t>Avec une représentation chaînée d’un arbre binaire, écrire en langage C les algorithmes qui affichent les parcours Préfixe, Infixe, Post-Fixe, en largeur (BFS),</a:t>
            </a:r>
          </a:p>
        </p:txBody>
      </p:sp>
    </p:spTree>
    <p:extLst>
      <p:ext uri="{BB962C8B-B14F-4D97-AF65-F5344CB8AC3E}">
        <p14:creationId xmlns:p14="http://schemas.microsoft.com/office/powerpoint/2010/main" val="163477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Construction d’un arbre binaire à partir des résultats de son parcours</a:t>
            </a:r>
            <a:endParaRPr lang="fr-FR" sz="2800" cap="small" spc="-1" dirty="0">
              <a:solidFill>
                <a:srgbClr val="666666"/>
              </a:solidFill>
            </a:endParaRPr>
          </a:p>
        </p:txBody>
      </p:sp>
      <p:sp>
        <p:nvSpPr>
          <p:cNvPr id="193" name="TextShape 2"/>
          <p:cNvSpPr txBox="1"/>
          <p:nvPr/>
        </p:nvSpPr>
        <p:spPr>
          <a:xfrm>
            <a:off x="503999" y="1152000"/>
            <a:ext cx="9033701" cy="4791600"/>
          </a:xfrm>
          <a:prstGeom prst="rect">
            <a:avLst/>
          </a:prstGeom>
          <a:noFill/>
          <a:ln>
            <a:noFill/>
          </a:ln>
        </p:spPr>
        <p:txBody>
          <a:bodyPr lIns="0" tIns="0" rIns="0" bIns="0">
            <a:noAutofit/>
          </a:bodyPr>
          <a:lstStyle/>
          <a:p>
            <a:r>
              <a:rPr lang="fr-FR" sz="2800" dirty="0"/>
              <a:t>Nous pouvons construire un arbre binaire si on nous donne au moins deux résultats de son parcours. Le premier parcours doit être le parcours infixe et le second peut être soit un le parcours préfixe ou le parcours postfixe. Le résultat du parcours infixe sera utilisé pour déterminer les nœuds fils gauche et fils droit, et la parcours préfixe/postfixe peut être utilisée pour déterminer le nœud racine.</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3">
            <a:extLst>
              <a:ext uri="{FF2B5EF4-FFF2-40B4-BE49-F238E27FC236}">
                <a16:creationId xmlns:a16="http://schemas.microsoft.com/office/drawing/2014/main" id="{CEC1A856-AFA0-402A-B7C2-AA724C91CCAC}"/>
              </a:ext>
            </a:extLst>
          </p:cNvPr>
          <p:cNvSpPr/>
          <p:nvPr/>
        </p:nvSpPr>
        <p:spPr>
          <a:xfrm>
            <a:off x="503999" y="4966771"/>
            <a:ext cx="4469942" cy="523220"/>
          </a:xfrm>
          <a:prstGeom prst="rect">
            <a:avLst/>
          </a:prstGeom>
        </p:spPr>
        <p:txBody>
          <a:bodyPr wrap="none">
            <a:spAutoFit/>
          </a:bodyPr>
          <a:lstStyle/>
          <a:p>
            <a:r>
              <a:rPr lang="pt-BR" sz="2800" dirty="0"/>
              <a:t>Infixe : D B H E I A F J C G</a:t>
            </a:r>
            <a:endParaRPr lang="fr-FR" sz="2800" dirty="0"/>
          </a:p>
        </p:txBody>
      </p:sp>
      <p:sp>
        <p:nvSpPr>
          <p:cNvPr id="7" name="Rectangle 6">
            <a:extLst>
              <a:ext uri="{FF2B5EF4-FFF2-40B4-BE49-F238E27FC236}">
                <a16:creationId xmlns:a16="http://schemas.microsoft.com/office/drawing/2014/main" id="{7F18CB47-7721-48FF-9737-CC59B322E4CA}"/>
              </a:ext>
            </a:extLst>
          </p:cNvPr>
          <p:cNvSpPr/>
          <p:nvPr/>
        </p:nvSpPr>
        <p:spPr>
          <a:xfrm>
            <a:off x="512021" y="5600431"/>
            <a:ext cx="4749442" cy="523220"/>
          </a:xfrm>
          <a:prstGeom prst="rect">
            <a:avLst/>
          </a:prstGeom>
        </p:spPr>
        <p:txBody>
          <a:bodyPr wrap="none">
            <a:spAutoFit/>
          </a:bodyPr>
          <a:lstStyle/>
          <a:p>
            <a:r>
              <a:rPr lang="pt-BR" sz="2800" dirty="0"/>
              <a:t>Prefixe : D H I E B J F G C A</a:t>
            </a:r>
            <a:endParaRPr lang="fr-FR" sz="2800" dirty="0"/>
          </a:p>
        </p:txBody>
      </p:sp>
      <p:pic>
        <p:nvPicPr>
          <p:cNvPr id="5" name="Image 4">
            <a:extLst>
              <a:ext uri="{FF2B5EF4-FFF2-40B4-BE49-F238E27FC236}">
                <a16:creationId xmlns:a16="http://schemas.microsoft.com/office/drawing/2014/main" id="{708BAB78-2FBA-4C1C-B8FD-9815032D6C27}"/>
              </a:ext>
            </a:extLst>
          </p:cNvPr>
          <p:cNvPicPr>
            <a:picLocks noChangeAspect="1"/>
          </p:cNvPicPr>
          <p:nvPr/>
        </p:nvPicPr>
        <p:blipFill>
          <a:blip r:embed="rId3"/>
          <a:stretch>
            <a:fillRect/>
          </a:stretch>
        </p:blipFill>
        <p:spPr>
          <a:xfrm>
            <a:off x="7069638" y="4274336"/>
            <a:ext cx="2399178" cy="2431310"/>
          </a:xfrm>
          <a:prstGeom prst="rect">
            <a:avLst/>
          </a:prstGeom>
        </p:spPr>
      </p:pic>
      <p:sp>
        <p:nvSpPr>
          <p:cNvPr id="9" name="Flèche : droite 8">
            <a:extLst>
              <a:ext uri="{FF2B5EF4-FFF2-40B4-BE49-F238E27FC236}">
                <a16:creationId xmlns:a16="http://schemas.microsoft.com/office/drawing/2014/main" id="{ACEC0734-6466-4F3F-A40A-EFF0EB266B20}"/>
              </a:ext>
            </a:extLst>
          </p:cNvPr>
          <p:cNvSpPr/>
          <p:nvPr/>
        </p:nvSpPr>
        <p:spPr>
          <a:xfrm>
            <a:off x="5911272" y="5059068"/>
            <a:ext cx="948935"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4484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E705-6D61-DF44-957C-BF00288F287E}"/>
              </a:ext>
            </a:extLst>
          </p:cNvPr>
          <p:cNvSpPr>
            <a:spLocks noGrp="1"/>
          </p:cNvSpPr>
          <p:nvPr>
            <p:ph type="title"/>
          </p:nvPr>
        </p:nvSpPr>
        <p:spPr/>
        <p:txBody>
          <a:bodyPr/>
          <a:lstStyle/>
          <a:p>
            <a:r>
              <a:rPr lang="fr-FR" sz="3200" dirty="0"/>
              <a:t>Les résultats de parcours </a:t>
            </a:r>
            <a:r>
              <a:rPr lang="en-US" altLang="zh-CN" sz="3200" dirty="0"/>
              <a:t>sur un </a:t>
            </a:r>
            <a:r>
              <a:rPr lang="en-US" altLang="zh-CN" sz="3200" dirty="0" err="1"/>
              <a:t>arbre</a:t>
            </a:r>
            <a:r>
              <a:rPr lang="en-US" altLang="zh-CN" sz="3200" dirty="0"/>
              <a:t> </a:t>
            </a:r>
            <a:r>
              <a:rPr lang="en-US" altLang="zh-CN" sz="3200" dirty="0" err="1"/>
              <a:t>général</a:t>
            </a:r>
            <a:r>
              <a:rPr lang="en-US" altLang="zh-CN" sz="3200" dirty="0"/>
              <a:t> et </a:t>
            </a:r>
            <a:r>
              <a:rPr lang="en-US" altLang="zh-CN" sz="3200" dirty="0" err="1"/>
              <a:t>sa</a:t>
            </a:r>
            <a:r>
              <a:rPr lang="en-US" altLang="zh-CN" sz="3200" dirty="0"/>
              <a:t> conversion </a:t>
            </a:r>
            <a:r>
              <a:rPr lang="en-US" altLang="zh-CN" sz="3200" dirty="0" err="1"/>
              <a:t>binaire</a:t>
            </a:r>
            <a:endParaRPr lang="fr-FR" sz="3200" dirty="0"/>
          </a:p>
        </p:txBody>
      </p:sp>
      <p:sp>
        <p:nvSpPr>
          <p:cNvPr id="3" name="Text Placeholder 2">
            <a:extLst>
              <a:ext uri="{FF2B5EF4-FFF2-40B4-BE49-F238E27FC236}">
                <a16:creationId xmlns:a16="http://schemas.microsoft.com/office/drawing/2014/main" id="{20659313-8E21-6942-B9BA-3D01A165738A}"/>
              </a:ext>
            </a:extLst>
          </p:cNvPr>
          <p:cNvSpPr>
            <a:spLocks noGrp="1"/>
          </p:cNvSpPr>
          <p:nvPr>
            <p:ph type="body"/>
          </p:nvPr>
        </p:nvSpPr>
        <p:spPr>
          <a:xfrm>
            <a:off x="504000" y="5674290"/>
            <a:ext cx="9071640" cy="1141590"/>
          </a:xfrm>
        </p:spPr>
        <p:txBody>
          <a:bodyPr>
            <a:normAutofit fontScale="77500" lnSpcReduction="20000"/>
          </a:bodyPr>
          <a:lstStyle/>
          <a:p>
            <a:r>
              <a:rPr lang="fr-FR" dirty="0"/>
              <a:t>Le parcours préfixe d’un arbre général est identique au parcours préfixe de sa conversion binaire.</a:t>
            </a:r>
          </a:p>
          <a:p>
            <a:r>
              <a:rPr lang="fr-FR" dirty="0"/>
              <a:t>Le parcours </a:t>
            </a:r>
            <a:r>
              <a:rPr lang="fr-FR" dirty="0" err="1"/>
              <a:t>postfixe</a:t>
            </a:r>
            <a:r>
              <a:rPr lang="fr-FR" dirty="0"/>
              <a:t> d’un arbre général est identique au parcours infixe de sa conversion binaire.</a:t>
            </a:r>
          </a:p>
          <a:p>
            <a:endParaRPr lang="fr-FR" dirty="0"/>
          </a:p>
        </p:txBody>
      </p:sp>
      <p:pic>
        <p:nvPicPr>
          <p:cNvPr id="6" name="Image 3">
            <a:extLst>
              <a:ext uri="{FF2B5EF4-FFF2-40B4-BE49-F238E27FC236}">
                <a16:creationId xmlns:a16="http://schemas.microsoft.com/office/drawing/2014/main" id="{E7FFE8E8-4AAC-B240-8D52-12E9B5661A54}"/>
              </a:ext>
            </a:extLst>
          </p:cNvPr>
          <p:cNvPicPr>
            <a:picLocks noChangeAspect="1"/>
          </p:cNvPicPr>
          <p:nvPr/>
        </p:nvPicPr>
        <p:blipFill>
          <a:blip r:embed="rId2"/>
          <a:stretch>
            <a:fillRect/>
          </a:stretch>
        </p:blipFill>
        <p:spPr>
          <a:xfrm>
            <a:off x="5726703" y="1137093"/>
            <a:ext cx="2234587" cy="3650874"/>
          </a:xfrm>
          <a:prstGeom prst="rect">
            <a:avLst/>
          </a:prstGeom>
        </p:spPr>
      </p:pic>
      <p:pic>
        <p:nvPicPr>
          <p:cNvPr id="7" name="Image 6">
            <a:extLst>
              <a:ext uri="{FF2B5EF4-FFF2-40B4-BE49-F238E27FC236}">
                <a16:creationId xmlns:a16="http://schemas.microsoft.com/office/drawing/2014/main" id="{69D2EE39-763E-5145-941F-20C0AB10B2B4}"/>
              </a:ext>
            </a:extLst>
          </p:cNvPr>
          <p:cNvPicPr>
            <a:picLocks noChangeAspect="1"/>
          </p:cNvPicPr>
          <p:nvPr/>
        </p:nvPicPr>
        <p:blipFill>
          <a:blip r:embed="rId3"/>
          <a:stretch>
            <a:fillRect/>
          </a:stretch>
        </p:blipFill>
        <p:spPr>
          <a:xfrm>
            <a:off x="670019" y="1248137"/>
            <a:ext cx="3505432" cy="2531700"/>
          </a:xfrm>
          <a:prstGeom prst="rect">
            <a:avLst/>
          </a:prstGeom>
        </p:spPr>
      </p:pic>
      <p:sp>
        <p:nvSpPr>
          <p:cNvPr id="8" name="Flèche : droite 4">
            <a:extLst>
              <a:ext uri="{FF2B5EF4-FFF2-40B4-BE49-F238E27FC236}">
                <a16:creationId xmlns:a16="http://schemas.microsoft.com/office/drawing/2014/main" id="{14DDCFEF-8AD8-6545-BF4A-AC9F7D115A2E}"/>
              </a:ext>
            </a:extLst>
          </p:cNvPr>
          <p:cNvSpPr/>
          <p:nvPr/>
        </p:nvSpPr>
        <p:spPr>
          <a:xfrm>
            <a:off x="4428280" y="1350373"/>
            <a:ext cx="1045594" cy="529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11DA1206-83B5-C34F-ABDD-EC0BDFBFB309}"/>
              </a:ext>
            </a:extLst>
          </p:cNvPr>
          <p:cNvSpPr txBox="1"/>
          <p:nvPr/>
        </p:nvSpPr>
        <p:spPr>
          <a:xfrm>
            <a:off x="670019" y="3611766"/>
            <a:ext cx="4133589" cy="646331"/>
          </a:xfrm>
          <a:prstGeom prst="rect">
            <a:avLst/>
          </a:prstGeom>
          <a:noFill/>
        </p:spPr>
        <p:txBody>
          <a:bodyPr wrap="square" rtlCol="0">
            <a:spAutoFit/>
          </a:bodyPr>
          <a:lstStyle/>
          <a:p>
            <a:r>
              <a:rPr lang="fr-FR" dirty="0">
                <a:highlight>
                  <a:srgbClr val="00FFFF"/>
                </a:highlight>
              </a:rPr>
              <a:t>Préfixe: A, B, E, C, F, G, H, D, I, J, K</a:t>
            </a:r>
          </a:p>
          <a:p>
            <a:r>
              <a:rPr lang="fr-FR" dirty="0" err="1">
                <a:highlight>
                  <a:srgbClr val="6B6BB1"/>
                </a:highlight>
              </a:rPr>
              <a:t>Postfixe</a:t>
            </a:r>
            <a:r>
              <a:rPr lang="fr-FR" dirty="0">
                <a:highlight>
                  <a:srgbClr val="6B6BB1"/>
                </a:highlight>
              </a:rPr>
              <a:t>: E, B, F, G, H, C, I, K, J, D, A</a:t>
            </a:r>
          </a:p>
        </p:txBody>
      </p:sp>
      <p:sp>
        <p:nvSpPr>
          <p:cNvPr id="10" name="TextBox 9">
            <a:extLst>
              <a:ext uri="{FF2B5EF4-FFF2-40B4-BE49-F238E27FC236}">
                <a16:creationId xmlns:a16="http://schemas.microsoft.com/office/drawing/2014/main" id="{6A2C9AAD-8B43-9444-AC20-597FA4C4DC16}"/>
              </a:ext>
            </a:extLst>
          </p:cNvPr>
          <p:cNvSpPr txBox="1"/>
          <p:nvPr/>
        </p:nvSpPr>
        <p:spPr>
          <a:xfrm>
            <a:off x="5473874" y="4647156"/>
            <a:ext cx="4101766" cy="923330"/>
          </a:xfrm>
          <a:prstGeom prst="rect">
            <a:avLst/>
          </a:prstGeom>
          <a:noFill/>
        </p:spPr>
        <p:txBody>
          <a:bodyPr wrap="square" rtlCol="0">
            <a:spAutoFit/>
          </a:bodyPr>
          <a:lstStyle/>
          <a:p>
            <a:r>
              <a:rPr lang="fr-FR" dirty="0">
                <a:highlight>
                  <a:srgbClr val="00FFFF"/>
                </a:highlight>
              </a:rPr>
              <a:t>Préfixe: A, B, E, C, F, G, H, D, I, J, K </a:t>
            </a:r>
          </a:p>
          <a:p>
            <a:r>
              <a:rPr lang="fr-FR" dirty="0">
                <a:highlight>
                  <a:srgbClr val="6B6BB1"/>
                </a:highlight>
              </a:rPr>
              <a:t>Infixe: E, B, F, G, H, C, I, K, J, D, A</a:t>
            </a:r>
          </a:p>
          <a:p>
            <a:r>
              <a:rPr lang="fr-FR" dirty="0" err="1"/>
              <a:t>Postfixe</a:t>
            </a:r>
            <a:r>
              <a:rPr lang="fr-FR" dirty="0"/>
              <a:t>: E, H, G, F, K, J, I, D, C, B, A</a:t>
            </a:r>
          </a:p>
        </p:txBody>
      </p:sp>
    </p:spTree>
    <p:extLst>
      <p:ext uri="{BB962C8B-B14F-4D97-AF65-F5344CB8AC3E}">
        <p14:creationId xmlns:p14="http://schemas.microsoft.com/office/powerpoint/2010/main" val="84105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77500" lnSpcReduction="20000"/>
          </a:bodyPr>
          <a:lstStyle/>
          <a:p>
            <a:pPr marL="622350" indent="-514350">
              <a:spcBef>
                <a:spcPts val="938"/>
              </a:spcBef>
              <a:buSzPct val="100000"/>
              <a:buFont typeface="+mj-lt"/>
              <a:buAutoNum type="arabicPeriod"/>
            </a:pPr>
            <a:r>
              <a:rPr lang="fr-FR" sz="2670" spc="-1" dirty="0">
                <a:solidFill>
                  <a:schemeClr val="bg1">
                    <a:lumMod val="75000"/>
                  </a:schemeClr>
                </a:solidFill>
              </a:rPr>
              <a:t>Introduction</a:t>
            </a:r>
          </a:p>
          <a:p>
            <a:pPr marL="622350" indent="-514350">
              <a:spcBef>
                <a:spcPts val="938"/>
              </a:spcBef>
              <a:buSzPct val="100000"/>
              <a:buFont typeface="+mj-lt"/>
              <a:buAutoNum type="arabicPeriod"/>
            </a:pPr>
            <a:r>
              <a:rPr lang="fr-FR" sz="2670" spc="-1" dirty="0">
                <a:solidFill>
                  <a:schemeClr val="bg1">
                    <a:lumMod val="75000"/>
                  </a:schemeClr>
                </a:solidFill>
              </a:rPr>
              <a:t>Définition </a:t>
            </a:r>
          </a:p>
          <a:p>
            <a:pPr marL="622350" indent="-514350">
              <a:spcBef>
                <a:spcPts val="938"/>
              </a:spcBef>
              <a:buSzPct val="100000"/>
              <a:buFont typeface="+mj-lt"/>
              <a:buAutoNum type="arabicPeriod"/>
            </a:pPr>
            <a:r>
              <a:rPr lang="fr-FR" sz="2670" spc="-1" dirty="0">
                <a:solidFill>
                  <a:schemeClr val="bg1">
                    <a:lumMod val="75000"/>
                  </a:schemeClr>
                </a:solidFill>
              </a:rPr>
              <a:t>Types des arbres</a:t>
            </a:r>
          </a:p>
          <a:p>
            <a:pPr marL="1079550" lvl="1" indent="-514350">
              <a:spcBef>
                <a:spcPts val="938"/>
              </a:spcBef>
              <a:buSzPct val="100000"/>
              <a:buFont typeface="+mj-lt"/>
              <a:buAutoNum type="arabicPeriod"/>
            </a:pPr>
            <a:r>
              <a:rPr lang="fr-FR" sz="2670" spc="-1" dirty="0">
                <a:solidFill>
                  <a:schemeClr val="bg1">
                    <a:lumMod val="75000"/>
                  </a:schemeClr>
                </a:solidFill>
              </a:rPr>
              <a:t>Arbres généraux</a:t>
            </a:r>
          </a:p>
          <a:p>
            <a:pPr marL="1079550" lvl="1" indent="-514350">
              <a:spcBef>
                <a:spcPts val="938"/>
              </a:spcBef>
              <a:buSzPct val="100000"/>
              <a:buFont typeface="+mj-lt"/>
              <a:buAutoNum type="arabicPeriod"/>
            </a:pPr>
            <a:r>
              <a:rPr lang="fr-FR" sz="2670" spc="-1" dirty="0">
                <a:solidFill>
                  <a:schemeClr val="bg1">
                    <a:lumMod val="75000"/>
                  </a:schemeClr>
                </a:solidFill>
              </a:rPr>
              <a:t>Forêts </a:t>
            </a:r>
          </a:p>
          <a:p>
            <a:pPr marL="1079550" lvl="1" indent="-514350">
              <a:spcBef>
                <a:spcPts val="938"/>
              </a:spcBef>
              <a:buSzPct val="100000"/>
              <a:buFont typeface="+mj-lt"/>
              <a:buAutoNum type="arabicPeriod"/>
            </a:pPr>
            <a:r>
              <a:rPr lang="fr-FR" sz="2670" spc="-1" dirty="0">
                <a:solidFill>
                  <a:schemeClr val="bg1">
                    <a:lumMod val="75000"/>
                  </a:schemeClr>
                </a:solidFill>
              </a:rPr>
              <a:t>Arbres binaires</a:t>
            </a:r>
          </a:p>
          <a:p>
            <a:pPr marL="1536750" lvl="2" indent="-514350">
              <a:spcBef>
                <a:spcPts val="938"/>
              </a:spcBef>
              <a:buSzPct val="100000"/>
              <a:buFont typeface="+mj-lt"/>
              <a:buAutoNum type="arabicPeriod"/>
            </a:pPr>
            <a:r>
              <a:rPr lang="fr-FR" sz="2670" spc="-1" dirty="0">
                <a:solidFill>
                  <a:schemeClr val="bg1">
                    <a:lumMod val="75000"/>
                  </a:schemeClr>
                </a:solidFill>
              </a:rPr>
              <a:t>Arbres binaires complets</a:t>
            </a:r>
          </a:p>
          <a:p>
            <a:pPr marL="1536750" lvl="2" indent="-514350">
              <a:spcBef>
                <a:spcPts val="938"/>
              </a:spcBef>
              <a:buSzPct val="100000"/>
              <a:buFont typeface="+mj-lt"/>
              <a:buAutoNum type="arabicPeriod"/>
            </a:pPr>
            <a:r>
              <a:rPr lang="fr-FR" sz="2670" spc="-1" dirty="0">
                <a:solidFill>
                  <a:srgbClr val="000000"/>
                </a:solidFill>
              </a:rPr>
              <a:t>Arbres de recherche binaire</a:t>
            </a:r>
          </a:p>
          <a:p>
            <a:pPr marL="1536750" lvl="2" indent="-514350">
              <a:spcBef>
                <a:spcPts val="938"/>
              </a:spcBef>
              <a:buSzPct val="100000"/>
              <a:buFont typeface="+mj-lt"/>
              <a:buAutoNum type="arabicPeriod"/>
            </a:pPr>
            <a:r>
              <a:rPr lang="fr-FR" sz="2670" spc="-1" dirty="0">
                <a:solidFill>
                  <a:srgbClr val="000000"/>
                </a:solidFill>
              </a:rPr>
              <a:t>Arbres d'expression</a:t>
            </a:r>
          </a:p>
          <a:p>
            <a:pPr marL="1079550" lvl="1" indent="-514350">
              <a:spcBef>
                <a:spcPts val="938"/>
              </a:spcBef>
              <a:buSzPct val="100000"/>
              <a:buFont typeface="+mj-lt"/>
              <a:buAutoNum type="arabicPeriod"/>
            </a:pPr>
            <a:r>
              <a:rPr lang="fr-FR" sz="2670" spc="-1" dirty="0">
                <a:solidFill>
                  <a:srgbClr val="000000"/>
                </a:solidFill>
              </a:rPr>
              <a:t>Créer un arbre binaire à partir d'un arbre général</a:t>
            </a:r>
          </a:p>
          <a:p>
            <a:pPr marL="1079550" lvl="1" indent="-514350">
              <a:spcBef>
                <a:spcPts val="938"/>
              </a:spcBef>
              <a:buSzPct val="100000"/>
              <a:buFont typeface="+mj-lt"/>
              <a:buAutoNum type="arabicPeriod"/>
            </a:pPr>
            <a:r>
              <a:rPr lang="fr-FR" sz="2670" spc="-1" dirty="0">
                <a:solidFill>
                  <a:srgbClr val="000000"/>
                </a:solidFill>
              </a:rPr>
              <a:t>Parcours d'un arbre binaire</a:t>
            </a:r>
          </a:p>
          <a:p>
            <a:pPr marL="1536750" lvl="2" indent="-514350">
              <a:spcBef>
                <a:spcPts val="938"/>
              </a:spcBef>
              <a:buSzPct val="100000"/>
              <a:buFont typeface="+mj-lt"/>
              <a:buAutoNum type="arabicPeriod"/>
            </a:pPr>
            <a:r>
              <a:rPr lang="fr-FR" sz="2670" spc="-1" dirty="0">
                <a:solidFill>
                  <a:srgbClr val="000000"/>
                </a:solidFill>
              </a:rPr>
              <a:t>Parcours préfixe (</a:t>
            </a:r>
            <a:r>
              <a:rPr lang="fr-FR" sz="2670" spc="-1" dirty="0" err="1">
                <a:solidFill>
                  <a:srgbClr val="000000"/>
                </a:solidFill>
              </a:rPr>
              <a:t>pre-order</a:t>
            </a:r>
            <a:r>
              <a:rPr lang="fr-FR" sz="2670" spc="-1" dirty="0">
                <a:solidFill>
                  <a:srgbClr val="000000"/>
                </a:solidFill>
              </a:rPr>
              <a:t>)</a:t>
            </a:r>
          </a:p>
          <a:p>
            <a:pPr marL="1536750" lvl="2" indent="-514350">
              <a:spcBef>
                <a:spcPts val="938"/>
              </a:spcBef>
              <a:buSzPct val="100000"/>
              <a:buFont typeface="+mj-lt"/>
              <a:buAutoNum type="arabicPeriod"/>
            </a:pPr>
            <a:r>
              <a:rPr lang="fr-FR" sz="2670" spc="-1" dirty="0">
                <a:solidFill>
                  <a:srgbClr val="000000"/>
                </a:solidFill>
              </a:rPr>
              <a:t>Parcours infixe (in-</a:t>
            </a:r>
            <a:r>
              <a:rPr lang="fr-FR" sz="2670" spc="-1" dirty="0" err="1">
                <a:solidFill>
                  <a:srgbClr val="000000"/>
                </a:solidFill>
              </a:rPr>
              <a:t>order</a:t>
            </a:r>
            <a:r>
              <a:rPr lang="fr-FR" sz="2670" spc="-1" dirty="0">
                <a:solidFill>
                  <a:srgbClr val="000000"/>
                </a:solidFill>
              </a:rPr>
              <a:t>)</a:t>
            </a:r>
          </a:p>
          <a:p>
            <a:pPr marL="1536750" lvl="2" indent="-514350">
              <a:spcBef>
                <a:spcPts val="938"/>
              </a:spcBef>
              <a:buSzPct val="100000"/>
              <a:buFont typeface="+mj-lt"/>
              <a:buAutoNum type="arabicPeriod"/>
            </a:pPr>
            <a:r>
              <a:rPr lang="fr-FR" sz="2670" spc="-1" dirty="0">
                <a:solidFill>
                  <a:srgbClr val="000000"/>
                </a:solidFill>
              </a:rPr>
              <a:t>Parcours postfixe (post-</a:t>
            </a:r>
            <a:r>
              <a:rPr lang="fr-FR" sz="2670" spc="-1" dirty="0" err="1">
                <a:solidFill>
                  <a:srgbClr val="000000"/>
                </a:solidFill>
              </a:rPr>
              <a:t>order</a:t>
            </a:r>
            <a:r>
              <a:rPr lang="fr-FR" sz="2670" spc="-1" dirty="0">
                <a:solidFill>
                  <a:srgbClr val="000000"/>
                </a:solidFill>
              </a:rPr>
              <a:t>)</a:t>
            </a:r>
          </a:p>
          <a:p>
            <a:pPr marL="1536750" lvl="2" indent="-514350">
              <a:spcBef>
                <a:spcPts val="938"/>
              </a:spcBef>
              <a:buSzPct val="100000"/>
              <a:buFont typeface="+mj-lt"/>
              <a:buAutoNum type="arabicPeriod"/>
            </a:pPr>
            <a:r>
              <a:rPr lang="fr-FR" sz="2670" spc="-1" dirty="0">
                <a:solidFill>
                  <a:srgbClr val="000000"/>
                </a:solidFill>
              </a:rPr>
              <a:t>Parcours en largeur (BFS)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3D9DA57-37B6-4947-B61C-E64E9815FEAE}"/>
                  </a:ext>
                </a:extLst>
              </p14:cNvPr>
              <p14:cNvContentPartPr/>
              <p14:nvPr/>
            </p14:nvContentPartPr>
            <p14:xfrm>
              <a:off x="1187640" y="2455560"/>
              <a:ext cx="8196480" cy="3381480"/>
            </p14:xfrm>
          </p:contentPart>
        </mc:Choice>
        <mc:Fallback>
          <p:pic>
            <p:nvPicPr>
              <p:cNvPr id="2" name="Ink 1">
                <a:extLst>
                  <a:ext uri="{FF2B5EF4-FFF2-40B4-BE49-F238E27FC236}">
                    <a16:creationId xmlns:a16="http://schemas.microsoft.com/office/drawing/2014/main" id="{83D9DA57-37B6-4947-B61C-E64E9815FEAE}"/>
                  </a:ext>
                </a:extLst>
              </p:cNvPr>
              <p:cNvPicPr/>
              <p:nvPr/>
            </p:nvPicPr>
            <p:blipFill>
              <a:blip r:embed="rId4"/>
              <a:stretch>
                <a:fillRect/>
              </a:stretch>
            </p:blipFill>
            <p:spPr>
              <a:xfrm>
                <a:off x="1178280" y="2446200"/>
                <a:ext cx="8215200" cy="3400200"/>
              </a:xfrm>
              <a:prstGeom prst="rect">
                <a:avLst/>
              </a:prstGeom>
            </p:spPr>
          </p:pic>
        </mc:Fallback>
      </mc:AlternateContent>
    </p:spTree>
    <p:extLst>
      <p:ext uri="{BB962C8B-B14F-4D97-AF65-F5344CB8AC3E}">
        <p14:creationId xmlns:p14="http://schemas.microsoft.com/office/powerpoint/2010/main" val="199942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de recherche binaire</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b="1" spc="-1" dirty="0">
                <a:solidFill>
                  <a:srgbClr val="000000"/>
                </a:solidFill>
              </a:rPr>
              <a:t>Rappel : Arbre binaire</a:t>
            </a:r>
          </a:p>
          <a:p>
            <a:pPr marL="108000" algn="just">
              <a:spcBef>
                <a:spcPts val="938"/>
              </a:spcBef>
              <a:buSzPct val="100000"/>
            </a:pPr>
            <a:r>
              <a:rPr lang="fr-FR" sz="2670" spc="-1" dirty="0">
                <a:solidFill>
                  <a:srgbClr val="000000"/>
                </a:solidFill>
              </a:rPr>
              <a:t>Un arbre binaire est une structure de données qui est définie comme une collection d’éléments appelés nœuds. Dans un arbre binaire l’élément supérieur est appelé le nœud racine et </a:t>
            </a:r>
            <a:r>
              <a:rPr lang="fr-FR" sz="2670" b="1" spc="-1" dirty="0">
                <a:solidFill>
                  <a:srgbClr val="000000"/>
                </a:solidFill>
              </a:rPr>
              <a:t>chaque nœud a 0, 1, ou au plus 2 nœuds files</a:t>
            </a:r>
            <a:r>
              <a:rPr lang="fr-FR" sz="2670" spc="-1" dirty="0">
                <a:solidFill>
                  <a:srgbClr val="000000"/>
                </a:solidFill>
              </a:rPr>
              <a:t>.</a:t>
            </a:r>
          </a:p>
          <a:p>
            <a:pPr marL="108000" algn="just">
              <a:spcBef>
                <a:spcPts val="938"/>
              </a:spcBef>
              <a:buSzPct val="100000"/>
            </a:pPr>
            <a:r>
              <a:rPr lang="fr-FR" sz="2670" b="1" u="sng" spc="-1" dirty="0">
                <a:solidFill>
                  <a:srgbClr val="000000"/>
                </a:solidFill>
              </a:rPr>
              <a:t>Arbres de recherche binaire</a:t>
            </a:r>
          </a:p>
          <a:p>
            <a:pPr marL="108000" algn="just">
              <a:spcBef>
                <a:spcPts val="938"/>
              </a:spcBef>
              <a:buSzPct val="100000"/>
            </a:pPr>
            <a:r>
              <a:rPr lang="fr-FR" sz="2670" spc="-1" dirty="0">
                <a:solidFill>
                  <a:srgbClr val="000000"/>
                </a:solidFill>
              </a:rPr>
              <a:t>Un arbre de recherche binaire, également connu sous le nom d’</a:t>
            </a:r>
            <a:r>
              <a:rPr lang="fr-FR" sz="2670" b="1" spc="-1" dirty="0">
                <a:solidFill>
                  <a:srgbClr val="000000"/>
                </a:solidFill>
              </a:rPr>
              <a:t>arbre binaire ordonné</a:t>
            </a:r>
            <a:r>
              <a:rPr lang="fr-FR" sz="2670" spc="-1" dirty="0">
                <a:solidFill>
                  <a:srgbClr val="000000"/>
                </a:solidFill>
              </a:rPr>
              <a:t>, est une variante de l’arbre binaire dans lequel les nœuds sont disposés dans un </a:t>
            </a:r>
            <a:r>
              <a:rPr lang="fr-FR" sz="2670" b="1" spc="-1" dirty="0">
                <a:solidFill>
                  <a:srgbClr val="000000"/>
                </a:solidFill>
              </a:rPr>
              <a:t>ordre particulier</a:t>
            </a:r>
            <a:r>
              <a:rPr lang="fr-FR" sz="2670" spc="-1" dirty="0">
                <a:solidFill>
                  <a:srgbClr val="000000"/>
                </a:solidFill>
              </a:rPr>
              <a:t>. (à introduire la semaine prochaine)</a:t>
            </a:r>
          </a:p>
          <a:p>
            <a:pPr marL="108000" algn="just">
              <a:spcBef>
                <a:spcPts val="938"/>
              </a:spcBef>
              <a:buSzPct val="100000"/>
            </a:pPr>
            <a:r>
              <a:rPr lang="fr-FR" sz="2670" spc="-1" dirty="0">
                <a:solidFill>
                  <a:srgbClr val="000000"/>
                </a:solidFill>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3196FDC-E3E4-9445-BDD7-A56B17AD9342}"/>
                  </a:ext>
                </a:extLst>
              </p14:cNvPr>
              <p14:cNvContentPartPr/>
              <p14:nvPr/>
            </p14:nvContentPartPr>
            <p14:xfrm>
              <a:off x="6899760" y="2418120"/>
              <a:ext cx="3044880" cy="4211280"/>
            </p14:xfrm>
          </p:contentPart>
        </mc:Choice>
        <mc:Fallback>
          <p:pic>
            <p:nvPicPr>
              <p:cNvPr id="2" name="Ink 1">
                <a:extLst>
                  <a:ext uri="{FF2B5EF4-FFF2-40B4-BE49-F238E27FC236}">
                    <a16:creationId xmlns:a16="http://schemas.microsoft.com/office/drawing/2014/main" id="{63196FDC-E3E4-9445-BDD7-A56B17AD9342}"/>
                  </a:ext>
                </a:extLst>
              </p:cNvPr>
              <p:cNvPicPr/>
              <p:nvPr/>
            </p:nvPicPr>
            <p:blipFill>
              <a:blip r:embed="rId4"/>
              <a:stretch>
                <a:fillRect/>
              </a:stretch>
            </p:blipFill>
            <p:spPr>
              <a:xfrm>
                <a:off x="6890400" y="2408760"/>
                <a:ext cx="3063600" cy="4230000"/>
              </a:xfrm>
              <a:prstGeom prst="rect">
                <a:avLst/>
              </a:prstGeom>
            </p:spPr>
          </p:pic>
        </mc:Fallback>
      </mc:AlternateContent>
    </p:spTree>
    <p:extLst>
      <p:ext uri="{BB962C8B-B14F-4D97-AF65-F5344CB8AC3E}">
        <p14:creationId xmlns:p14="http://schemas.microsoft.com/office/powerpoint/2010/main" val="110956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Les règles de conversion d’un arbre général en arbre binaire sont données ci-dessous. Notez qu’un arbre général est converti en arbre binaire et non en arbre de recherche binaire</a:t>
            </a:r>
            <a:r>
              <a:rPr lang="fr-FR" sz="2800" dirty="0"/>
              <a:t>.</a:t>
            </a:r>
          </a:p>
          <a:p>
            <a:pPr algn="just"/>
            <a:endParaRPr lang="fr-FR" sz="1400" dirty="0"/>
          </a:p>
          <a:p>
            <a:r>
              <a:rPr lang="fr-FR" sz="2400" b="1" dirty="0"/>
              <a:t>Règle 1: </a:t>
            </a:r>
            <a:r>
              <a:rPr lang="fr-FR" sz="2400" dirty="0"/>
              <a:t>Racine de l’arbre binaire </a:t>
            </a:r>
            <a:r>
              <a:rPr lang="fr-FR" sz="2400" b="1" dirty="0"/>
              <a:t>=</a:t>
            </a:r>
            <a:r>
              <a:rPr lang="fr-FR" sz="2400" dirty="0"/>
              <a:t> Racine de l’arbre général</a:t>
            </a:r>
          </a:p>
          <a:p>
            <a:r>
              <a:rPr lang="fr-FR" sz="2400" b="1" dirty="0"/>
              <a:t>Règle 2:</a:t>
            </a:r>
            <a:r>
              <a:rPr lang="fr-FR" sz="2400" dirty="0"/>
              <a:t> Fils gauche d’un nœud dans l’arbre binaire </a:t>
            </a:r>
            <a:r>
              <a:rPr lang="fr-FR" sz="2400" b="1" dirty="0"/>
              <a:t>=</a:t>
            </a:r>
            <a:r>
              <a:rPr lang="fr-FR" sz="2400" dirty="0"/>
              <a:t> Fils le plus à gauche du nœud dans l’arbre général</a:t>
            </a:r>
          </a:p>
          <a:p>
            <a:r>
              <a:rPr lang="fr-FR" sz="2400" b="1" dirty="0"/>
              <a:t>Règle 3:</a:t>
            </a:r>
            <a:r>
              <a:rPr lang="fr-FR" sz="2400" dirty="0"/>
              <a:t> Fils droit d’un nœud dans l’arbre binaire </a:t>
            </a:r>
            <a:r>
              <a:rPr lang="fr-FR" sz="2400" b="1" dirty="0"/>
              <a:t>=</a:t>
            </a:r>
            <a:r>
              <a:rPr lang="fr-FR" sz="2400" dirty="0"/>
              <a:t> « Frère » droit du nœud dans l’arbre général </a:t>
            </a:r>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D40A1A1A-C66C-4389-8D39-692DD08E0589}"/>
              </a:ext>
            </a:extLst>
          </p:cNvPr>
          <p:cNvPicPr>
            <a:picLocks noChangeAspect="1"/>
          </p:cNvPicPr>
          <p:nvPr/>
        </p:nvPicPr>
        <p:blipFill>
          <a:blip r:embed="rId3"/>
          <a:stretch>
            <a:fillRect/>
          </a:stretch>
        </p:blipFill>
        <p:spPr>
          <a:xfrm>
            <a:off x="3147886" y="4524851"/>
            <a:ext cx="3784852" cy="2733504"/>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542A767-917D-F741-88BE-28F4478C5851}"/>
                  </a:ext>
                </a:extLst>
              </p14:cNvPr>
              <p14:cNvContentPartPr/>
              <p14:nvPr/>
            </p14:nvContentPartPr>
            <p14:xfrm>
              <a:off x="967680" y="784440"/>
              <a:ext cx="8426520" cy="6545520"/>
            </p14:xfrm>
          </p:contentPart>
        </mc:Choice>
        <mc:Fallback>
          <p:pic>
            <p:nvPicPr>
              <p:cNvPr id="4" name="Ink 3">
                <a:extLst>
                  <a:ext uri="{FF2B5EF4-FFF2-40B4-BE49-F238E27FC236}">
                    <a16:creationId xmlns:a16="http://schemas.microsoft.com/office/drawing/2014/main" id="{4542A767-917D-F741-88BE-28F4478C5851}"/>
                  </a:ext>
                </a:extLst>
              </p:cNvPr>
              <p:cNvPicPr/>
              <p:nvPr/>
            </p:nvPicPr>
            <p:blipFill>
              <a:blip r:embed="rId5"/>
              <a:stretch>
                <a:fillRect/>
              </a:stretch>
            </p:blipFill>
            <p:spPr>
              <a:xfrm>
                <a:off x="958320" y="775080"/>
                <a:ext cx="8445240" cy="6564240"/>
              </a:xfrm>
              <a:prstGeom prst="rect">
                <a:avLst/>
              </a:prstGeom>
            </p:spPr>
          </p:pic>
        </mc:Fallback>
      </mc:AlternateContent>
    </p:spTree>
    <p:extLst>
      <p:ext uri="{BB962C8B-B14F-4D97-AF65-F5344CB8AC3E}">
        <p14:creationId xmlns:p14="http://schemas.microsoft.com/office/powerpoint/2010/main" val="201617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1: Nœud A est la racine de l’arbre général, il sera donc aussi la racine de l’arbre binaire. </a:t>
            </a:r>
          </a:p>
          <a:p>
            <a:pPr algn="just"/>
            <a:endParaRPr lang="fr-FR" sz="2400" dirty="0"/>
          </a:p>
          <a:p>
            <a:pPr algn="just"/>
            <a:endParaRPr lang="fr-FR" sz="2400" dirty="0"/>
          </a:p>
          <a:p>
            <a:pPr algn="just"/>
            <a:endParaRPr lang="fr-FR" sz="2400" dirty="0"/>
          </a:p>
          <a:p>
            <a:pPr algn="just"/>
            <a:r>
              <a:rPr lang="fr-FR" sz="2400" dirty="0"/>
              <a:t>Étape 2: Le nœud fils gauche du nœud A est le nœud fils le plus à gauche du nœud A dans l’arbre général et le fils droit du nœud A est le ‘’frère’’ droit du nœud A dans l’arbre général. Puisque le nœud A n’a pas de frère droit dans l’arbre général, il n’a pas d’enfant droit dans l’arbre binaire. </a:t>
            </a:r>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2489CDEB-7C50-4AA4-842A-1D1FE0837351}"/>
              </a:ext>
            </a:extLst>
          </p:cNvPr>
          <p:cNvPicPr>
            <a:picLocks noChangeAspect="1"/>
          </p:cNvPicPr>
          <p:nvPr/>
        </p:nvPicPr>
        <p:blipFill>
          <a:blip r:embed="rId3"/>
          <a:stretch>
            <a:fillRect/>
          </a:stretch>
        </p:blipFill>
        <p:spPr>
          <a:xfrm>
            <a:off x="4003924" y="1904666"/>
            <a:ext cx="743440" cy="788497"/>
          </a:xfrm>
          <a:prstGeom prst="rect">
            <a:avLst/>
          </a:prstGeom>
        </p:spPr>
      </p:pic>
      <p:pic>
        <p:nvPicPr>
          <p:cNvPr id="8" name="Image 7">
            <a:extLst>
              <a:ext uri="{FF2B5EF4-FFF2-40B4-BE49-F238E27FC236}">
                <a16:creationId xmlns:a16="http://schemas.microsoft.com/office/drawing/2014/main" id="{6C471A17-0601-45F7-809F-140C5054DCDD}"/>
              </a:ext>
            </a:extLst>
          </p:cNvPr>
          <p:cNvPicPr>
            <a:picLocks noChangeAspect="1"/>
          </p:cNvPicPr>
          <p:nvPr/>
        </p:nvPicPr>
        <p:blipFill>
          <a:blip r:embed="rId4"/>
          <a:stretch>
            <a:fillRect/>
          </a:stretch>
        </p:blipFill>
        <p:spPr>
          <a:xfrm>
            <a:off x="3468434" y="5141973"/>
            <a:ext cx="1070980" cy="1265703"/>
          </a:xfrm>
          <a:prstGeom prst="rect">
            <a:avLst/>
          </a:prstGeom>
        </p:spPr>
      </p:pic>
      <p:pic>
        <p:nvPicPr>
          <p:cNvPr id="7" name="Image 2">
            <a:extLst>
              <a:ext uri="{FF2B5EF4-FFF2-40B4-BE49-F238E27FC236}">
                <a16:creationId xmlns:a16="http://schemas.microsoft.com/office/drawing/2014/main" id="{6265F521-19C3-664B-8E97-48827832C182}"/>
              </a:ext>
            </a:extLst>
          </p:cNvPr>
          <p:cNvPicPr>
            <a:picLocks noChangeAspect="1"/>
          </p:cNvPicPr>
          <p:nvPr/>
        </p:nvPicPr>
        <p:blipFill>
          <a:blip r:embed="rId5"/>
          <a:stretch>
            <a:fillRect/>
          </a:stretch>
        </p:blipFill>
        <p:spPr>
          <a:xfrm>
            <a:off x="6475956" y="4438140"/>
            <a:ext cx="3350205" cy="2419593"/>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A771199-4572-3649-9590-C4A8F675220A}"/>
                  </a:ext>
                </a:extLst>
              </p14:cNvPr>
              <p14:cNvContentPartPr/>
              <p14:nvPr/>
            </p14:nvContentPartPr>
            <p14:xfrm>
              <a:off x="4426560" y="4485240"/>
              <a:ext cx="5077800" cy="1526040"/>
            </p14:xfrm>
          </p:contentPart>
        </mc:Choice>
        <mc:Fallback>
          <p:pic>
            <p:nvPicPr>
              <p:cNvPr id="3" name="Ink 2">
                <a:extLst>
                  <a:ext uri="{FF2B5EF4-FFF2-40B4-BE49-F238E27FC236}">
                    <a16:creationId xmlns:a16="http://schemas.microsoft.com/office/drawing/2014/main" id="{BA771199-4572-3649-9590-C4A8F675220A}"/>
                  </a:ext>
                </a:extLst>
              </p:cNvPr>
              <p:cNvPicPr/>
              <p:nvPr/>
            </p:nvPicPr>
            <p:blipFill>
              <a:blip r:embed="rId7"/>
              <a:stretch>
                <a:fillRect/>
              </a:stretch>
            </p:blipFill>
            <p:spPr>
              <a:xfrm>
                <a:off x="4417200" y="4475880"/>
                <a:ext cx="5096520" cy="1544760"/>
              </a:xfrm>
              <a:prstGeom prst="rect">
                <a:avLst/>
              </a:prstGeom>
            </p:spPr>
          </p:pic>
        </mc:Fallback>
      </mc:AlternateContent>
    </p:spTree>
    <p:extLst>
      <p:ext uri="{BB962C8B-B14F-4D97-AF65-F5344CB8AC3E}">
        <p14:creationId xmlns:p14="http://schemas.microsoft.com/office/powerpoint/2010/main" val="403059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3: Maintenant traitons le nœud B. Le fils gauche de B est E et son fils droit est C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72158CFE-5C93-46EC-9683-BD7A41309A81}"/>
              </a:ext>
            </a:extLst>
          </p:cNvPr>
          <p:cNvPicPr>
            <a:picLocks noChangeAspect="1"/>
          </p:cNvPicPr>
          <p:nvPr/>
        </p:nvPicPr>
        <p:blipFill>
          <a:blip r:embed="rId3"/>
          <a:stretch>
            <a:fillRect/>
          </a:stretch>
        </p:blipFill>
        <p:spPr>
          <a:xfrm>
            <a:off x="4010400" y="2557127"/>
            <a:ext cx="2059824" cy="2808851"/>
          </a:xfrm>
          <a:prstGeom prst="rect">
            <a:avLst/>
          </a:prstGeom>
        </p:spPr>
      </p:pic>
      <p:pic>
        <p:nvPicPr>
          <p:cNvPr id="6" name="Image 2">
            <a:extLst>
              <a:ext uri="{FF2B5EF4-FFF2-40B4-BE49-F238E27FC236}">
                <a16:creationId xmlns:a16="http://schemas.microsoft.com/office/drawing/2014/main" id="{007D429D-889C-0443-8445-BB45327511C2}"/>
              </a:ext>
            </a:extLst>
          </p:cNvPr>
          <p:cNvPicPr>
            <a:picLocks noChangeAspect="1"/>
          </p:cNvPicPr>
          <p:nvPr/>
        </p:nvPicPr>
        <p:blipFill>
          <a:blip r:embed="rId4"/>
          <a:stretch>
            <a:fillRect/>
          </a:stretch>
        </p:blipFill>
        <p:spPr>
          <a:xfrm>
            <a:off x="6663847" y="4636684"/>
            <a:ext cx="3158380" cy="2281052"/>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94B5197-A576-044F-B370-1097B4525EEE}"/>
                  </a:ext>
                </a:extLst>
              </p14:cNvPr>
              <p14:cNvContentPartPr/>
              <p14:nvPr/>
            </p14:nvContentPartPr>
            <p14:xfrm>
              <a:off x="7135200" y="4143240"/>
              <a:ext cx="2765520" cy="1639440"/>
            </p14:xfrm>
          </p:contentPart>
        </mc:Choice>
        <mc:Fallback>
          <p:pic>
            <p:nvPicPr>
              <p:cNvPr id="3" name="Ink 2">
                <a:extLst>
                  <a:ext uri="{FF2B5EF4-FFF2-40B4-BE49-F238E27FC236}">
                    <a16:creationId xmlns:a16="http://schemas.microsoft.com/office/drawing/2014/main" id="{494B5197-A576-044F-B370-1097B4525EEE}"/>
                  </a:ext>
                </a:extLst>
              </p:cNvPr>
              <p:cNvPicPr/>
              <p:nvPr/>
            </p:nvPicPr>
            <p:blipFill>
              <a:blip r:embed="rId6"/>
              <a:stretch>
                <a:fillRect/>
              </a:stretch>
            </p:blipFill>
            <p:spPr>
              <a:xfrm>
                <a:off x="7125840" y="4133880"/>
                <a:ext cx="2784240" cy="1658160"/>
              </a:xfrm>
              <a:prstGeom prst="rect">
                <a:avLst/>
              </a:prstGeom>
            </p:spPr>
          </p:pic>
        </mc:Fallback>
      </mc:AlternateContent>
    </p:spTree>
    <p:extLst>
      <p:ext uri="{BB962C8B-B14F-4D97-AF65-F5344CB8AC3E}">
        <p14:creationId xmlns:p14="http://schemas.microsoft.com/office/powerpoint/2010/main" val="13952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4: Maintenant traitons le nœud C. Le fils gauche de C est F (le fils plus à gauche) et son fils droit est D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4018C1F9-D2FF-4F6F-B93D-B2B53917B69D}"/>
              </a:ext>
            </a:extLst>
          </p:cNvPr>
          <p:cNvPicPr>
            <a:picLocks noChangeAspect="1"/>
          </p:cNvPicPr>
          <p:nvPr/>
        </p:nvPicPr>
        <p:blipFill>
          <a:blip r:embed="rId3"/>
          <a:stretch>
            <a:fillRect/>
          </a:stretch>
        </p:blipFill>
        <p:spPr>
          <a:xfrm>
            <a:off x="3916867" y="2372141"/>
            <a:ext cx="2207963" cy="3654559"/>
          </a:xfrm>
          <a:prstGeom prst="rect">
            <a:avLst/>
          </a:prstGeom>
        </p:spPr>
      </p:pic>
      <p:pic>
        <p:nvPicPr>
          <p:cNvPr id="6" name="Image 2">
            <a:extLst>
              <a:ext uri="{FF2B5EF4-FFF2-40B4-BE49-F238E27FC236}">
                <a16:creationId xmlns:a16="http://schemas.microsoft.com/office/drawing/2014/main" id="{7AA8040C-89A3-8F4B-8F64-0D0C88CECDD5}"/>
              </a:ext>
            </a:extLst>
          </p:cNvPr>
          <p:cNvPicPr>
            <a:picLocks noChangeAspect="1"/>
          </p:cNvPicPr>
          <p:nvPr/>
        </p:nvPicPr>
        <p:blipFill>
          <a:blip r:embed="rId4"/>
          <a:stretch>
            <a:fillRect/>
          </a:stretch>
        </p:blipFill>
        <p:spPr>
          <a:xfrm>
            <a:off x="7258245" y="5065970"/>
            <a:ext cx="2563982" cy="1851765"/>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18FF1BA-60B7-4E49-AE25-09F8847217E6}"/>
                  </a:ext>
                </a:extLst>
              </p14:cNvPr>
              <p14:cNvContentPartPr/>
              <p14:nvPr/>
            </p14:nvContentPartPr>
            <p14:xfrm>
              <a:off x="4798080" y="4552920"/>
              <a:ext cx="5173920" cy="2508480"/>
            </p14:xfrm>
          </p:contentPart>
        </mc:Choice>
        <mc:Fallback>
          <p:pic>
            <p:nvPicPr>
              <p:cNvPr id="4" name="Ink 3">
                <a:extLst>
                  <a:ext uri="{FF2B5EF4-FFF2-40B4-BE49-F238E27FC236}">
                    <a16:creationId xmlns:a16="http://schemas.microsoft.com/office/drawing/2014/main" id="{018FF1BA-60B7-4E49-AE25-09F8847217E6}"/>
                  </a:ext>
                </a:extLst>
              </p:cNvPr>
              <p:cNvPicPr/>
              <p:nvPr/>
            </p:nvPicPr>
            <p:blipFill>
              <a:blip r:embed="rId6"/>
              <a:stretch>
                <a:fillRect/>
              </a:stretch>
            </p:blipFill>
            <p:spPr>
              <a:xfrm>
                <a:off x="4788720" y="4543560"/>
                <a:ext cx="5192640" cy="2527200"/>
              </a:xfrm>
              <a:prstGeom prst="rect">
                <a:avLst/>
              </a:prstGeom>
            </p:spPr>
          </p:pic>
        </mc:Fallback>
      </mc:AlternateContent>
    </p:spTree>
    <p:extLst>
      <p:ext uri="{BB962C8B-B14F-4D97-AF65-F5344CB8AC3E}">
        <p14:creationId xmlns:p14="http://schemas.microsoft.com/office/powerpoint/2010/main" val="358124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8640001" cy="5513495"/>
          </a:xfrm>
          <a:prstGeom prst="rect">
            <a:avLst/>
          </a:prstGeom>
          <a:noFill/>
          <a:ln>
            <a:noFill/>
          </a:ln>
        </p:spPr>
        <p:txBody>
          <a:bodyPr lIns="0" tIns="0" rIns="0" bIns="0">
            <a:normAutofit/>
          </a:bodyPr>
          <a:lstStyle/>
          <a:p>
            <a:pPr algn="just"/>
            <a:r>
              <a:rPr lang="fr-FR" sz="2400" dirty="0"/>
              <a:t>Étape 5: Maintenant traitons le nœud D. Fils gauche de D est I (le fils le plus à gauche). Il n’y aura pas de fils droit de D parce qu’il n’a pas de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9E21676D-6903-478C-8722-B2C130BA77BA}"/>
              </a:ext>
            </a:extLst>
          </p:cNvPr>
          <p:cNvPicPr>
            <a:picLocks noChangeAspect="1"/>
          </p:cNvPicPr>
          <p:nvPr/>
        </p:nvPicPr>
        <p:blipFill>
          <a:blip r:embed="rId3"/>
          <a:stretch>
            <a:fillRect/>
          </a:stretch>
        </p:blipFill>
        <p:spPr>
          <a:xfrm>
            <a:off x="4102391" y="2479173"/>
            <a:ext cx="1875841" cy="3559835"/>
          </a:xfrm>
          <a:prstGeom prst="rect">
            <a:avLst/>
          </a:prstGeom>
        </p:spPr>
      </p:pic>
      <p:pic>
        <p:nvPicPr>
          <p:cNvPr id="6" name="Image 2">
            <a:extLst>
              <a:ext uri="{FF2B5EF4-FFF2-40B4-BE49-F238E27FC236}">
                <a16:creationId xmlns:a16="http://schemas.microsoft.com/office/drawing/2014/main" id="{AE7CC397-794E-AC41-B86E-173564E559A1}"/>
              </a:ext>
            </a:extLst>
          </p:cNvPr>
          <p:cNvPicPr>
            <a:picLocks noChangeAspect="1"/>
          </p:cNvPicPr>
          <p:nvPr/>
        </p:nvPicPr>
        <p:blipFill>
          <a:blip r:embed="rId4"/>
          <a:stretch>
            <a:fillRect/>
          </a:stretch>
        </p:blipFill>
        <p:spPr>
          <a:xfrm>
            <a:off x="7258245" y="5065970"/>
            <a:ext cx="2563982" cy="1851765"/>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7F6D0605-C09E-C742-A075-3591145D6F8F}"/>
                  </a:ext>
                </a:extLst>
              </p14:cNvPr>
              <p14:cNvContentPartPr/>
              <p14:nvPr/>
            </p14:nvContentPartPr>
            <p14:xfrm>
              <a:off x="7379640" y="5088600"/>
              <a:ext cx="2457360" cy="1370160"/>
            </p14:xfrm>
          </p:contentPart>
        </mc:Choice>
        <mc:Fallback>
          <p:pic>
            <p:nvPicPr>
              <p:cNvPr id="4" name="Ink 3">
                <a:extLst>
                  <a:ext uri="{FF2B5EF4-FFF2-40B4-BE49-F238E27FC236}">
                    <a16:creationId xmlns:a16="http://schemas.microsoft.com/office/drawing/2014/main" id="{7F6D0605-C09E-C742-A075-3591145D6F8F}"/>
                  </a:ext>
                </a:extLst>
              </p:cNvPr>
              <p:cNvPicPr/>
              <p:nvPr/>
            </p:nvPicPr>
            <p:blipFill>
              <a:blip r:embed="rId6"/>
              <a:stretch>
                <a:fillRect/>
              </a:stretch>
            </p:blipFill>
            <p:spPr>
              <a:xfrm>
                <a:off x="7370280" y="5079240"/>
                <a:ext cx="2476080" cy="1388880"/>
              </a:xfrm>
              <a:prstGeom prst="rect">
                <a:avLst/>
              </a:prstGeom>
            </p:spPr>
          </p:pic>
        </mc:Fallback>
      </mc:AlternateContent>
    </p:spTree>
    <p:extLst>
      <p:ext uri="{BB962C8B-B14F-4D97-AF65-F5344CB8AC3E}">
        <p14:creationId xmlns:p14="http://schemas.microsoft.com/office/powerpoint/2010/main" val="3260861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52061</TotalTime>
  <Words>1921</Words>
  <Application>Microsoft Macintosh PowerPoint</Application>
  <PresentationFormat>Custom</PresentationFormat>
  <Paragraphs>216</Paragraphs>
  <Slides>27</Slides>
  <Notes>21</Notes>
  <HiddenSlides>3</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vt:lpstr>
      <vt:lpstr>Calibri</vt:lpstr>
      <vt:lpstr>Courier</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Une demosntration plus simple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Parcours en largeur (BFS)</vt:lpstr>
      <vt:lpstr>PowerPoint Presentation</vt:lpstr>
      <vt:lpstr>Exercice :</vt:lpstr>
      <vt:lpstr>PowerPoint Presentation</vt:lpstr>
      <vt:lpstr>Les résultats de parcours sur un arbre général et sa conversion binaire</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446</cp:revision>
  <dcterms:created xsi:type="dcterms:W3CDTF">2019-12-04T12:27:05Z</dcterms:created>
  <dcterms:modified xsi:type="dcterms:W3CDTF">2022-05-24T09:04:17Z</dcterms:modified>
  <cp:contentStatus/>
  <dc:language>fr-FR</dc:language>
</cp:coreProperties>
</file>