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ink/ink3.xml" ContentType="application/inkml+xml"/>
  <Override PartName="/ppt/ink/ink4.xml" ContentType="application/inkml+xml"/>
  <Override PartName="/ppt/notesSlides/notesSlide20.xml" ContentType="application/vnd.openxmlformats-officedocument.presentationml.notesSlide+xml"/>
  <Override PartName="/ppt/ink/ink5.xml" ContentType="application/inkml+xml"/>
  <Override PartName="/ppt/notesSlides/notesSlide21.xml" ContentType="application/vnd.openxmlformats-officedocument.presentationml.notesSlide+xml"/>
  <Override PartName="/ppt/ink/ink6.xml" ContentType="application/inkml+xml"/>
  <Override PartName="/ppt/notesSlides/notesSlide22.xml" ContentType="application/vnd.openxmlformats-officedocument.presentationml.notesSlide+xml"/>
  <Override PartName="/ppt/ink/ink7.xml" ContentType="application/inkml+xml"/>
  <Override PartName="/ppt/notesSlides/notesSlide23.xml" ContentType="application/vnd.openxmlformats-officedocument.presentationml.notesSlide+xml"/>
  <Override PartName="/ppt/ink/ink8.xml" ContentType="application/inkml+xml"/>
  <Override PartName="/ppt/notesSlides/notesSlide24.xml" ContentType="application/vnd.openxmlformats-officedocument.presentationml.notesSlide+xml"/>
  <Override PartName="/ppt/ink/ink9.xml" ContentType="application/inkml+xml"/>
  <Override PartName="/ppt/ink/ink10.xml" ContentType="application/inkml+xml"/>
  <Override PartName="/ppt/notesSlides/notesSlide25.xml" ContentType="application/vnd.openxmlformats-officedocument.presentationml.notesSlide+xml"/>
  <Override PartName="/ppt/ink/ink11.xml" ContentType="application/inkml+xml"/>
  <Override PartName="/ppt/notesSlides/notesSlide26.xml" ContentType="application/vnd.openxmlformats-officedocument.presentationml.notesSlide+xml"/>
  <Override PartName="/ppt/ink/ink12.xml" ContentType="application/inkml+xml"/>
  <Override PartName="/ppt/notesSlides/notesSlide27.xml" ContentType="application/vnd.openxmlformats-officedocument.presentationml.notesSlide+xml"/>
  <Override PartName="/ppt/ink/ink13.xml" ContentType="application/inkml+xml"/>
  <Override PartName="/ppt/notesSlides/notesSlide28.xml" ContentType="application/vnd.openxmlformats-officedocument.presentationml.notesSlide+xml"/>
  <Override PartName="/ppt/ink/ink14.xml" ContentType="application/inkml+xml"/>
  <Override PartName="/ppt/notesSlides/notesSlide29.xml" ContentType="application/vnd.openxmlformats-officedocument.presentationml.notesSlide+xml"/>
  <Override PartName="/ppt/ink/ink15.xml" ContentType="application/inkml+xml"/>
  <Override PartName="/ppt/notesSlides/notesSlide30.xml" ContentType="application/vnd.openxmlformats-officedocument.presentationml.notesSlide+xml"/>
  <Override PartName="/ppt/ink/ink16.xml" ContentType="application/inkml+xml"/>
  <Override PartName="/ppt/notesSlides/notesSlide31.xml" ContentType="application/vnd.openxmlformats-officedocument.presentationml.notesSlide+xml"/>
  <Override PartName="/ppt/ink/ink17.xml" ContentType="application/inkml+xml"/>
  <Override PartName="/ppt/notesSlides/notesSlide32.xml" ContentType="application/vnd.openxmlformats-officedocument.presentationml.notesSlide+xml"/>
  <Override PartName="/ppt/ink/ink18.xml" ContentType="application/inkml+xml"/>
  <Override PartName="/ppt/ink/ink19.xml" ContentType="application/inkml+xml"/>
  <Override PartName="/ppt/notesSlides/notesSlide33.xml" ContentType="application/vnd.openxmlformats-officedocument.presentationml.notesSlide+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39"/>
  </p:notesMasterIdLst>
  <p:sldIdLst>
    <p:sldId id="256" r:id="rId5"/>
    <p:sldId id="365" r:id="rId6"/>
    <p:sldId id="498" r:id="rId7"/>
    <p:sldId id="491" r:id="rId8"/>
    <p:sldId id="521" r:id="rId9"/>
    <p:sldId id="446" r:id="rId10"/>
    <p:sldId id="517" r:id="rId11"/>
    <p:sldId id="528" r:id="rId12"/>
    <p:sldId id="518" r:id="rId13"/>
    <p:sldId id="529" r:id="rId14"/>
    <p:sldId id="519" r:id="rId15"/>
    <p:sldId id="530" r:id="rId16"/>
    <p:sldId id="531" r:id="rId17"/>
    <p:sldId id="532" r:id="rId18"/>
    <p:sldId id="520" r:id="rId19"/>
    <p:sldId id="533" r:id="rId20"/>
    <p:sldId id="546" r:id="rId21"/>
    <p:sldId id="522" r:id="rId22"/>
    <p:sldId id="523" r:id="rId23"/>
    <p:sldId id="524" r:id="rId24"/>
    <p:sldId id="525" r:id="rId25"/>
    <p:sldId id="325" r:id="rId26"/>
    <p:sldId id="499" r:id="rId27"/>
    <p:sldId id="535" r:id="rId28"/>
    <p:sldId id="536" r:id="rId29"/>
    <p:sldId id="516" r:id="rId30"/>
    <p:sldId id="537" r:id="rId31"/>
    <p:sldId id="539" r:id="rId32"/>
    <p:sldId id="540" r:id="rId33"/>
    <p:sldId id="541" r:id="rId34"/>
    <p:sldId id="543" r:id="rId35"/>
    <p:sldId id="544" r:id="rId36"/>
    <p:sldId id="545" r:id="rId37"/>
    <p:sldId id="547" r:id="rId38"/>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5" autoAdjust="0"/>
    <p:restoredTop sz="75375" autoAdjust="0"/>
  </p:normalViewPr>
  <p:slideViewPr>
    <p:cSldViewPr snapToGrid="0" showGuides="1">
      <p:cViewPr varScale="1">
        <p:scale>
          <a:sx n="103" d="100"/>
          <a:sy n="103" d="100"/>
        </p:scale>
        <p:origin x="1648" y="168"/>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08:52.481"/>
    </inkml:context>
    <inkml:brush xml:id="br0">
      <inkml:brushProperty name="width" value="0.05292" units="cm"/>
      <inkml:brushProperty name="height" value="0.05292" units="cm"/>
      <inkml:brushProperty name="color" value="#FF0000"/>
    </inkml:brush>
  </inkml:definitions>
  <inkml:trace contextRef="#ctx0" brushRef="#br0">23979 6355 24575,'39'-17'0,"14"-18"0,-18 6 0,2-4 0,2-9 0,-2-3 0,-2-3 0,-5-2 0,-5 1 0,-4 1 0,-6 7 0,-4 2 0,0-18 0,-7 23 0,-3 19 0,-1 13 0,0 18 0,0 21 0,-1 26 0,-1-21 0,1 2 0,0 4 0,-1 2 0,1 3 0,1-1 0,1 0 0,1-1 0,2-1 0,1-2 0,0-3 0,2-2 0,0-4 0,0-2 0,7 23 0,-3-21 0,-4-14 0,-3-12 0,-5-5 0,-17-2 0,-23-2 0,9-1 0,-3 0 0,-7 1 0,0 1 0,2-1 0,1 1 0,-24 5 0,22-3 0,21-2 0,21-1 0,37-2 0,4-4 0,8-2 0,-2 0 0,4-1 0,2-1-394,7-1 0,3-1 0,-1-1 394,2-1 0,-1 0 0,-1 0 0,-8 1 0,-2 0 0,-3 1 0,7-2 0,-6 1 0,-15 3 0,-5 1 0,-1 0 0,-20 4 0,-8 1 0,-3 0 0,0 0 0</inkml:trace>
  <inkml:trace contextRef="#ctx0" brushRef="#br0" timeOffset="755">23800 7145 24575,'-18'28'0,"0"0"0,-8 11 0,-3 4 0,5-5 0,-2 4 0,0-1-378,-2 4 1,-1 0 0,1 1 377,2-2 0,1 0 0,1-1 0,-7 13 0,3-3 185,7-14 0,3-2-185,-6 14 47,14-24 0,5-16 0,4-5 0</inkml:trace>
  <inkml:trace contextRef="#ctx0" brushRef="#br0" timeOffset="1504">22615 8290 24575,'11'-7'0,"3"-2"0,3 3 0,12 1 0,11 2 0,13 5 0,6 17 0,-31 2 0,-5 7 0,-2 12 0,-6 6 0,-3 12 0,-8 4 0,-6 4 0,-8-1 0,-6-3 0,-6-3 0,-4-6 0,-4-4 0,0-11 0,1-5 0,-12 13 0,18-20 0,16-17 0,24-11 0,29-12 0,-8 2 0,4-1 0,11-3 0,2-1 0,0 2 0,-1 0 0,-3 3 0,-5 1 0,6-1 0,-21 6 0</inkml:trace>
  <inkml:trace contextRef="#ctx0" brushRef="#br0" timeOffset="2571">24569 7223 24575,'45'17'0,"0"1"0,7 5 0,2 5 0,-8-4 0,3 2 0,-1 1-663,3 4 1,1 1 0,-2 1 662,-1 0 0,0 0 0,-2 1 0,-3-2 0,-2-1 0,-1 0 320,10 9 0,-4-3-320,-11-7 0,-4-4 328,11 9-328,-20-16 0,-13-11 0,-8-5 0</inkml:trace>
  <inkml:trace contextRef="#ctx0" brushRef="#br0" timeOffset="3552">25155 8106 24575,'61'-2'0,"-24"1"0,2 2 0,11 1 0,1 3 0,2 3 0,-2 5 0,-8 4 0,-4 5 0,-8 2 0,-5 4 0,0 31 0,-35-3 0,-29-8 0,-17-14 0,-5-13 0,14-10 0,19-6 0,18-4 0,22-1 0,25 0 0,24 2 0,-24 3 0,0 2 0,-3 5 0,-2 5 0,-5 6 0,-6 6 0,-8 4 0,-9 3 0,-12 3 0,-9-1 0,-10 0 0,-6-4 0,-6-3 0,-4-6 0,1-5 0,4-4 0,-9 2 0,21-11 0</inkml:trace>
  <inkml:trace contextRef="#ctx0" brushRef="#br0" timeOffset="4500">22823 9540 24575,'-29'36'0,"0"1"0,-3 3 0,-3 2 0,7-9 0,-1 1 0,-1-1 0,-12 13 0,2-2 0,6-8 0,4-4 0,-12 13 0,20-20 0,12-13 0,7-8 0,2-3 0</inkml:trace>
  <inkml:trace contextRef="#ctx0" brushRef="#br0" timeOffset="5255">21619 10456 8191,'-11'18'0,"-18"28"2531,7-10 1,-3 4-2532,-3 6 0,0 1 1409,4-4 0,2-3-1409,-5 16 1719,29-28-1719,41-23 0,2-13 0,6-6 0,-4 1 0,3-3 0,1-1 1960,5-2 1,1-1 0,0 0-1961,-2-1 0,0 1 0,-3 0 0,-7 4 0,-1 0 0,-4 2 0,6-1 0,-5 2 0,12-3 0,-32 10 0,-12 5 0</inkml:trace>
  <inkml:trace contextRef="#ctx0" brushRef="#br0" timeOffset="6004">21983 10365 8191,'3'19'0,"6"17"2531,-1-5 1,1 2-2532,4 10 0,1 1 1409,2 6 0,0 1-1409,1 0 0,0-3 859,0-4 1,-1-4-860,-4-7 0,0-3 6784,7 10-6784,-8-18 0,-6-14 0,-2-4 0</inkml:trace>
  <inkml:trace contextRef="#ctx0" brushRef="#br0" timeOffset="6988">23340 9335 24575,'35'42'0,"0"-1"0,1 2 0,2-1 0,5 7 0,1-2 0,-7-8 0,-1-3 0,-9-9 0,-3-4 0,8 7 0,-17-16 0,-7-6 0,-5-6 0,-2-1 0</inkml:trace>
  <inkml:trace contextRef="#ctx0" brushRef="#br0" timeOffset="7704">23587 10186 8191,'0'20'0,"0"21"5063,0 16-5063,0-24 0,2 1 2818,14 27-2818,18-7 859,-7-26 1,2 0-860,5 1 0,1 1 3392,-3 1 0,-2 1-3392,-4 0 0,-5 0 0,3 26 0,-29-10 0,-32-11 0,6-24 0,-5-3 0,-8-4 0,-2-4 0,-1-5 0,2-4 0,8-4 0,3-2 0,-16-18 0,30 10 0,10 8 0</inkml:trace>
  <inkml:trace contextRef="#ctx0" brushRef="#br0" timeOffset="8684">23446 10101 24575,'42'2'0,"19"1"0,-22-2 0,2 0 0,1 0 0,-1-1 0,24-1 0,-23-1 0,-20 0 0,-13 2 0,-5 1 0,-3 1 0,-1-1 0</inkml:trace>
  <inkml:trace contextRef="#ctx0" brushRef="#br0" timeOffset="9467">25568 9142 24575,'-28'48'0,"1"0"0,4-10 0,-2 2 0,-2 0 0,-4 7 0,-3 1 0,1-1 0,-1-1 0,0-1 0,0-2 0,-8 11 0,2-6 0,11-15 0,3-4 0,-5 9 0,19-22 0,9-8 0,3-4 0,0-3 0</inkml:trace>
  <inkml:trace contextRef="#ctx0" brushRef="#br0" timeOffset="10605">24982 10388 24575,'-21'48'0,"8"-14"0,2 3 0,-3 11 0,1 3 0,1 2 0,3 1 0,2-5 0,3-1 0,2-10 0,5-3 0,22 16 0,28-17 0,-15-24 0,4-4 0,8-6 0,1-6 0,2-9 0,-1-8 0,-1-9 0,-3-6 0,-5-6 0,-6-4 0,-7 1 0,-5-1 0,-8 6 0,-5 3 0,-2-16 0,-22 23 0,-24 28 0,-19 27 0,20-3 0,0 3 0,-2 5 0,1 1 0,4-2 0,1-1 0,-17 11 0,22-18 0,16-12 0</inkml:trace>
  <inkml:trace contextRef="#ctx0" brushRef="#br0" timeOffset="11717">25087 9976 8191,'-7'17'0,"-7"9"5063,-6 7-5063,-4 4 2818,1-1-2818,1 0 1719,-2 6-1719,-1 4 6784,3 0-6784,5-7 0,6-10 0,4-11 0,4-7 0,1-4 0,0-4 0,2-2 0</inkml:trace>
  <inkml:trace contextRef="#ctx0" brushRef="#br0" timeOffset="12789">22391 11234 24575,'-7'5'0,"0"-2"0,0 4 0,-9 12 0,-19 28 0,5-8 0,-4 5 0,4-6 0,-1 2 0,-2 1-246,-1 3 1,-2 1-1,1-1 246,0-1 0,2-1 0,0-1 0,-9 12 0,4-4 0,10-12 0,4-3 0,-7 10 0,17-21 0,8-13 0,4-6 0</inkml:trace>
  <inkml:trace contextRef="#ctx0" brushRef="#br0" timeOffset="13488">21317 12307 24575,'23'0'0,"24"-4"0,-10 0 0,4-1 0,9-1 0,3 0 0,2-1 0,-1 2 0,-7 0 0,-3 3 0,-9 4 0,-4 5 0,9 30 0,-28-2 0,-7 7 0,-5 16 0,-6 5 0,-1-15 0,-2 2 0,-1 0-155,-2 1 0,-1 0 0,-1-1 155,0-3 0,-1-2 0,0-2 0,-2 11 0,2-5 0,3-12 0,3-5 0,-3 7 0,7-22 0,1-11 0,1-4 0,1-2 0</inkml:trace>
  <inkml:trace contextRef="#ctx0" brushRef="#br0" timeOffset="14120">21557 12803 8191,'30'6'0,"0"2"0,5 2 2439,12 3 1,5 3-2440,8 3 0,2 0 0,-4 1 0,-2 1 1420,-12-5 1,-3 1-1421,15 6 1742,-25-6-1742,-18-7 1678,-7-3 1,-5-2 0,-1-4 0</inkml:trace>
  <inkml:trace contextRef="#ctx0" brushRef="#br0" timeOffset="15050">23578 11292 24575,'0'0'0</inkml:trace>
  <inkml:trace contextRef="#ctx0" brushRef="#br0" timeOffset="16134">23806 11178 8191,'25'27'0,"-3"-4"0,3 5 2476,9 10 1,3 3-2477,6 8 0,-1 2 0,-1 0 0,-2-1 0,-3-2 0,-1-3 1416,-5-7 0,-2-1-1416,-6-8 0,-1-3 1732,8 10-1732,-12-15 0,-10-12 0,-3-5 0</inkml:trace>
  <inkml:trace contextRef="#ctx0" brushRef="#br0" timeOffset="17383">24151 12448 8191,'-15'16'0,"-11"20"5063,-3 17-5063,2 7 2818,14-12-2818,23-13 1719,24-8-1719,22-2 3392,-18-11 0,1 0-3392,3 3 0,-1 2 0,-3 1 0,-2 1 0,-5 1 0,-2 1 0,11 20 0,-19-5 0,-22-2 0,-25-5 0,-22-6 0,16-15 0,-2-5 0,-1-4 0,2-5 0,-23-23 0,20-21 0,24 15 0,6-4 0,6-4 0,6-1 0,7-3 0,6 0 0,7-4 0,5 0 0,5 0 0,2 1 0,0-1 0,0 1 0,-5 1 0,-3 0 0,-5 6 0,-4 0 0,-4 5 0,-6 0 0,-9-18 0,-28 19 0,-30 16 0,18 17 0,-1 5 0,-3 5 0,1 5 0,1 3 0,3 3 0,6 2 0,3 1 0,-13 14 0,18-8 0,13-9 0,6-9 0,3-3 0</inkml:trace>
  <inkml:trace contextRef="#ctx0" brushRef="#br0" timeOffset="18802">25395 11188 24575,'30'25'0,"-5"-5"0,5 5 0,8 9 0,4 4 0,-9-9 0,0 1 0,1 0 0,-2 1 0,0 0 0,-1 0 0,9 9 0,-2-3 0,-9-7 0,-3-4 0,8 11 0,-17-20 0,-10-9 0,-5-4 0</inkml:trace>
  <inkml:trace contextRef="#ctx0" brushRef="#br0" timeOffset="19987">26238 12000 8191,'-28'-6'0,"-20"-1"5063,-17 6-5063,27 5 0,1 4 1409,3 6 0,5 6-1409,5 5 0,5 4 859,5 3 1,4 2-860,5 0 0,4 1 6784,13 24-6784,17-14 0,19-16 0,15-20 0,-30-14 0,-2-8 0,2-8 0,-4-6 0,-3-8 0,-5-5 0,-4-4 0,-4-2 0,-3 6 0,-4 1 0,-5-19 0,-7 24 0,-3 19 0,0 17 0,3 25 0,3 26 0,3-15 0,0 1 0,2 5 0,3 2 0,3 1 0,3 0 0,2 1 0,3-1 0,1-1 0,1-1 0,-1 0 0,-2-1 0,-3-5 0,-1-1 0,1 25 0,-13-13 0,-27-15 0,-33-10 0,16-15 0,-3-2 0,1-2 0,2-1 0,-17 1 0,32-3 0</inkml:trace>
  <inkml:trace contextRef="#ctx0" brushRef="#br0" timeOffset="20936">26043 13431 8191,'-27'29'0,"1"-1"0,-13 14 0,-5 2 1484,9-7 1,-3 0-1,1 1-1484,-2 1 0,0 0 0,2-2 1445,-6 5 0,4-4-1445,12-12 0,4-4 0,2-2 0,14-13 0</inkml:trace>
  <inkml:trace contextRef="#ctx0" brushRef="#br0" timeOffset="21871">25281 14630 24575,'19'-44'0,"-3"11"0,3-3 0,5-9 0,1-2 0,2-3 0,0 0 0,-4 5 0,-1 4 0,-6 9 0,-2 3 0,4-7 0,-10 29 0,-5 29 0,-5 29 0,0-17 0,1 3 0,0 6 0,0 0 0,0 2 0,0 0 0,2-1 0,0-1 0,1-4 0,0-1 0,4 26 0,1-14 0,-2-12 0,-1-8 0,-3-6 0,0-5 0,0-6 0,0-6 0,0-3 0</inkml:trace>
  <inkml:trace contextRef="#ctx0" brushRef="#br0" timeOffset="22904">25821 14329 24575,'0'32'0,"0"15"0,0 14 0,1-26 0,1 0 0,4 27 0,6-13 0,7-13 0,5-13 0,7-9 0,7-8 0,4-10 0,-2-17 0,-4-19 0,-21 12 0,-3-4 0,-2-5 0,-3-1 0,0-2 0,-4 0 0,-3-1 0,-3 1 0,-4 3 0,-4 3 0,-19-20 0,-10 18 0,-2 18 0,2 13 0,0 17 0,0 17 0,5 14 0,7 6 0,11-10 0,9-17 0,6-12 0</inkml:trace>
  <inkml:trace contextRef="#ctx0" brushRef="#br0" timeOffset="27417">26453 13385 24575,'42'22'0,"-13"-6"0,3 1 0,9 6 0,3 0 0,6 1 0,1 0 0,-1-2 0,0-1 0,-4-2 0,-1-2 0,-7-2 0,-3-2 0,16 7 0,-21-7 0,-13-5 0,-8-2 0,-1 2 0,-5-4 0,-1 0 0</inkml:trace>
  <inkml:trace contextRef="#ctx0" brushRef="#br0" timeOffset="28238">27088 14342 24575,'4'-23'0,"14"-21"0,4-7 0,-7 13 0,0-2 0,3-2 0,1-3 0,-2 3 0,-2 6 0,-4 4 0,4-14 0,-8 24 0,-4 22 0,-3 24 0,0 32 0,0-15 0,0 4 0,1 10 0,1 2 0,1 4 0,0 0 0,2-3 0,2-1 0,0-7 0,2-3 0,-2-10 0,1-4 0,7 9 0,-4-20 0,-4-13 0,-3-6 0,-2-1 0</inkml:trace>
  <inkml:trace contextRef="#ctx0" brushRef="#br0" timeOffset="29085">27493 14152 24575,'23'-38'0,"0"0"0,-1-2 0,0-1 0,2-4 0,-1 0 0,-5 8 0,-2 3 0,6-13 0,-11 27 0,-6 30 0,-3 32 0,-2-8 0,0 4 0,0 10 0,0 2 0,0 6 0,0 2 0,-1 4 0,2 1 0,0-18 0,1 1 0,0 0 0,1 0 0,0 1 0,1-1 0,3 19 0,2-2 0,0-7 0,0-5 0,-1-11 0,1-4 0,5 11 0,-1-23 0,-6-15 0,-2-6 0</inkml:trace>
  <inkml:trace contextRef="#ctx0" brushRef="#br0" timeOffset="34334">1340 14707 24575,'35'-7'0,"0"1"0,11-2 0,4 0 0,-7 0 0,4 0 0,1 0-893,8-2 1,2 1 0,2 1 892,-10 2 0,1 0 0,2 0 0,0 1-445,4-1 0,2 1 0,1 0 0,1 1 445,3 0 0,2 0 0,0 1 0,0 0 0,-13 1 0,1 0 0,0 1 0,0 0 0,0-1 0,10 1 0,1 0 0,-1 0 0,-1 0 0,-5 0 0,0 1 0,-1 0 0,-2 0 13,-3 0 0,-1 0 0,-1 0 0,-1 0-13,13 0 0,-2 0 0,0 0 0,-3 0 0,0 1 0,-1 0 0,-1-1 0,1 1 0,-1 0 0,-2 0 0,1 0 0,-1 0-166,-2 0 1,0 0 0,1 0 165,-1-1 0,0 0 0,0 0 0,0 1 0,0 0 0,0-1 0,-3 1 0,1 0 0,-1 0 0,-1 0 0,1 1 0,-1 0 0,-2 0 0,0 0 0,-1 1 0,19 1 0,-1 1 565,-1 1 0,-2 0-565,-5-1 0,-3 0 1009,-6-1 0,-2-2-1009,-6 0 0,-4-2 0,2 0 0,-13 0 0</inkml:trace>
  <inkml:trace contextRef="#ctx0" brushRef="#br0" timeOffset="35450">1005 12881 24575,'7'12'0,"3"22"0,-3-1 0,-1 7 0,3 18 0,0 7-912,-2-9 0,0 4 0,0 1 912,-1-11 0,0 0 0,-1 1 0,1-1 0,-1 0 0,0 0 0,0 0 0,0-2 168,1 11 0,-1-1 1,0-3-169,0 9 0,0-5 266,-3-15 1,0-6-267,0 7 0,-2-31 0,0-27 1396,0-18-1396,0-14 302,0-3-302,0 5 0,0-1 0,0 7 0,0 13 0,0 11 0</inkml:trace>
  <inkml:trace contextRef="#ctx0" brushRef="#br0" timeOffset="36383">958 12909 8191,'22'-5'0,"28"-11"2531,-14 4 1,1-2-2532,6-2 0,0-1 1409,-5 1 0,-3 1-1409,13-6 1719,-20 9-1719,-15 8 0,-9 3 0,-1 1 0</inkml:trace>
  <inkml:trace contextRef="#ctx0" brushRef="#br0" timeOffset="37088">1018 13814 24575,'55'-24'0,"-17"6"0,2-3 0,10-5 0,3-3 0,3-2 0,-1 0 0,-5 3 0,-4 1 0,-10 7 0,-4 1 0,12-5 0,-23 14 0,-12 9 0,-6 1 0,-3 3 0</inkml:trace>
  <inkml:trace contextRef="#ctx0" brushRef="#br0" timeOffset="38605">1370 15988 24575,'39'-3'0,"0"-1"0,10-1 0,6-1 0,-8 1 0,4-1 0,1 0-870,7-2 0,1 0 0,1 0 870,-11 2 0,0 0 0,1-1 0,1 1 0,2-1 0,2 0 0,0 0 0,0 0-490,5 1 0,1-1 1,0 2-1,1-1 490,-11 2 0,2 0 0,-1 1 0,1 0 0,1 0 0,1 0 0,1 1 0,0 0 0,0 0 0,0 1 0,0 0 0,1 0 0,0 0 0,-1 1 0,0-1 0,10 0 0,-1 0 0,0 1 0,-2-1 0,-5 0 0,-1 0 0,-2 0 0,-2 0 345,7 0 1,-3 0-1,-4 0-345,8 0 0,-7-1 0,-16 2 0,-6 1 0,4 0 1196,-21 1-1196,-4-1 2337,21 1-2337,27-4 0,-21 0 0,1 1 0,2 0 0,-1 0 0,23-3 0,-22 2 0,-20 1 0,-12 1 0,-7 1 0,-3 1 0</inkml:trace>
  <inkml:trace contextRef="#ctx0" brushRef="#br0" timeOffset="40301">4532 15930 24575,'40'0'0,"0"0"0,1 1 0,3 0 0,1 0 0,4 0 0,0 0 0,16 0 0,-1 1 0,-1-1 0,0 0 0,-2-1 0,-1 1 0,-3 0 0,-2 1 0,-3 2 0,-2 1 0,-4 1 0,-1-1 0,-2 1 0,-1-1 0,-1-1 0,0-2 0,-4 0 0,0-2 0,-3 0 0,-1 0 0,24-2 0,-13-2 0,-10-1 0,-12 0 0,-13 3 0,-4 0 0</inkml:trace>
  <inkml:trace contextRef="#ctx0" brushRef="#br0" timeOffset="41483">5547 14590 24575,'30'6'0,"14"1"0,18 1 0,-26-5 0,0 0 0,2-2 0,0 0 0,0-3 0,1 0 0,-1-1 0,-1-1 0,0-1 0,-2 1 0,24-4 0,-16 2 0,-15 1 0,-11 3 0,-8 0 0,-4 2 0,-3 0 0</inkml:trace>
  <inkml:trace contextRef="#ctx0" brushRef="#br0" timeOffset="44755">1366 15419 24575,'36'-23'0,"10"-14"0,-15 9 0,0-4 0,2-5 0,-3-1 0,-4 2 0,-4 0 0,-2 4 0,-4 1 0,1-15 0,-8 17 0,-6 12 0,-2 9 0,2 5 0,1 3 0,2 4 0,1 12 0,3 17 0,3 21 0,-5-19 0,0 1 0,1 2 0,-1 1 0,0-1 0,1 0 0,0-3 0,0-3 0,7 21 0,-3-15 0,-4-13 0,-3-9 0,-3-5 0,-1-5 0,-2-2 0,-3-1 0,-9 2 0,-13 3 0,-15 6 0,-9 5 0,1 2 0,10 0 0,11-2 0,14-5 0,18-7 0,28-9 0,32-10 0,-20 3 0,3-1 0,5-1 0,-1-1 0,-3 1 0,-1 1 0,-9 3 0,-3 0 0,14 0 0,-22 4 0,-17 2 0,-7 1 0</inkml:trace>
  <inkml:trace contextRef="#ctx0" brushRef="#br0" timeOffset="48083">23074 5713 8191,'28'1'0,"30"3"2531,-17 2 1,3 1-2532,9 2 0,2 2 1409,-2 2 0,-2 3-1409,-3 0 0,-2 2 859,-6 0 1,-2 2-860,-6-1 0,-4 0 6784,13 14-6784,-14-7 0,-12-8 0,-5-7 0,-7-4 0,-8-4 0,-15 1 0,-25 4 0,9-1 0,-4 3 0,-9 3 0,-3 3 0,-4 2 0,0 1 0,1 2 0,2 0 0,8-2 0,2-2 0,11-3 0,2-1 0,-7 4 0,23-8 0,14-4 0,17-4 0,19-3 0,21-3 0,-20 1 0,3-1 0,2 0 0,2-1 0,-1 0 0,-1 1 0,-4 0 0,-2 0 0,22-3 0,-17 1 0,-13 2 0,-12 1 0,-9-1 0,-3-1 0,-3-7 0,-1-8 0,0-14 0,0-12 0,0-5 0,0 4 0,0 13 0,0 12 0,0 13 0,0 6 0</inkml:trace>
  <inkml:trace contextRef="#ctx0" brushRef="#br0" timeOffset="55133">6875 11266 8191,'36'-1'0,"16"-4"2531,-18 0 1,2-2-2532,3-3 0,0-3 1409,-4-2 0,-1-2-1409,-5 0 0,-1 0 1719,16-13-1719,-13 9 6784,-9 10-6784,-4 6 0,-2 3 0,1 2 0,6 1 0,7 5 0,10 3 0,9 5 0,9 2 0,4-2 0,3-4 0,-3-4 0,-5-4 0,-8-3 0,-10 0 0,-6-1 0,-1-2 0,3-3 0,17-6 0,-18 5 0,3-1 0,5-1 0,2 0 0,4-1 0,1 0 0,-2 2 0,-1 1 0,-7 2 0,-1 0 0,19 0 0,-22 4 0,-17 2 0,-10 0 0,-4 0 0</inkml:trace>
  <inkml:trace contextRef="#ctx0" brushRef="#br0" timeOffset="79604">23507 17561 24575,'0'0'0</inkml:trace>
  <inkml:trace contextRef="#ctx0" brushRef="#br0" timeOffset="81004">23507 17424 8191,'17'0'0,"21"0"2531,-6 0 1,4 0-2532,16-1 0,5 0 0,-10-1 0,2 0 0,2-1 686,6 0 1,1-1-1,1-1-686,0 0 0,0 0 0,-1-1 0,-3 1 0,-2-1 0,-2 0 911,13-2 0,-6 0-911,-16 3 0,-4 0 1614,9-2 1,-28 4 0,-13 3 0</inkml:trace>
  <inkml:trace contextRef="#ctx0" brushRef="#br0" timeOffset="89871">9900 13874 24575,'27'3'0,"17"9"0,16 7 0,-25-6 0,1 0 0,-1 0 0,1 0 0,-2-2 0,1-1 0,-1-1 0,0-2 0,0-1 0,0-2 0,0-3 0,-1-2 0,1-4 0,-1-3 0,0-4 0,0-3 0,-1-1 0,-1-1 0,26-15 0,-9 10 0,-5 10 0,-1 8 0,3 10 0,7 11 0,6 10 0,-27-10 0,0 0 0,1 0 0,1-1 0,0-1 0,0-3 0,1-1 0,0-1 0,0-2 0,1-3 0,0 0 0,0-2 0,-1-1 0,1-1 0,30-3 0,-4-6 0,-8-1 0,-7-3 0,-4 5 0,-2 3 0,10 0 0,14 2 0,-26 1 0,2-1 0,6 1 0,1 0 0,2 1 0,0 0 0,2-1 0,-1 0 0,1 0 0,-1-1 0,2 0 0,0-1 0,0 0 0,0-1 0,0 0 0,0 0 0,-4-1 0,0 1 0,-6 1 0,-1 0 0,-4 1 0,0 1 0,-4 0 0,0 0 0,32 0 0,-31 1 0,1-2 0,2 1 0,2 0 0,2 0 0,1 0 0,6 1 0,1 0 0,5 0 0,1 1 0,4 2 0,2 2 0,-16 0 0,2 2 0,0 0-305,5 3 1,1 1 0,0 1 304,2 2 0,1 0 0,-1 1 0,2 0 0,-1 0 0,0 1 0,-4-2 0,-1-1 0,-2 0 0,16 3 0,-4-3 0,-8-2 0,-3-2 0,-11-4 0,-2-1 0,21 0 0,-14-2 0,-10-5 913,-6-2-913,-3-2 0,-5 1 0,-4 3 0,-3 1 0,-4 2 0,-3 3 0,-2 0 0,6 0 0,16-3 0,26-2 0,-15 1 0,3 0 0,6 0 0,1 1 0,2 0 0,1 0 0,-3 0 0,0 0 0,-3 0 0,0 1 0,-5 0 0,-1 0 0,27 1 0,-13 0 0,-14-2 0,-12 2 0,-9-1 0,-7 1 0,-6-1 0,-2-1 0</inkml:trace>
  <inkml:trace contextRef="#ctx0" brushRef="#br0" timeOffset="98604">1039 15096 24575,'42'6'0,"10"6"0,-18-3 0,3 2 0,2 2 0,0 2 0,2 0 0,0 1 0,-1 1 0,0 0 0,1 0 0,0 1 0,4 1 0,0 1 0,4 2 0,1 2 0,7 4 0,1 2-224,-16-8 1,0 1-1,1 0 224,1 1 0,0 0 0,1 0 0,0 1 0,0-1 0,0 0 0,-3-1 0,0-2 0,-1 0 0,16 8 0,-3-1 0,-8-5 0,-3-2 0,-11-5 0,-2-1 0,10 6 0,-20-10 0,-10-4 167,-6-3 1,-3-3 0,-1 0 0</inkml:trace>
  <inkml:trace contextRef="#ctx0" brushRef="#br0" timeOffset="117021">13792 13256 24575,'32'2'0,"7"2"0,12-1 0,4-4 0,0-8 0,-1-6 0,-5-4 0,-6 2 0,-4 3 0,-4 5 0,-2 5 0,-1 6 0,3 3 0,4 4 0,4 1 0,1 2 0,-3-3 0,-11-3 0,-8-3 0,-9-3 0,-5-1 0,-4 0 0,-2-1 0,0 1 0,-1 1 0,0 0 0</inkml:trace>
  <inkml:trace contextRef="#ctx0" brushRef="#br0" timeOffset="137806">22922 9162 8191,'-16'20'0,"-10"11"5063,-7 9-5063,-1 0 2818,11-9-2818,9-10 1719,8-9-1719,4-4 6784,1-5-6784,5-1 0,9-1 0,15-2 0,19-1 0,12-1 0,-26 0 0,0 0 0,1 1 0,0 0 0,29-4 0,-9 1 0,-11 1 0,-14-1 0,-9 2 0,-8 0 0,-8 1 0,-7 0 0,-10 1 0,-10-3 0,-8-4 0,-9-4 0,-5-5 0,-2 0 0,2 1 0,8 3 0,9 4 0,9 3 0,10 2 0,7 1 0,3 1 0,2 1 0</inkml:trace>
  <inkml:trace contextRef="#ctx0" brushRef="#br0" timeOffset="141054">2423 15131 24575,'45'-23'0,"13"-5"0,-21 11 0,2 0 0,1 2 0,0 0 0,-3 4 0,-2 2 0,21-2 0,-15 7 0,-13 3 0,-10 3 0,-7 6 0,-4 6 0,-2 7 0,-2 6 0,-1 6 0,-2 5 0,-9 7 0,-13 7 0,5-22 0,-2 0 0,-6 2 0,-1 0 0,-4 1 0,-1 0 0,0 0 0,0-1 0,1-1 0,1-2 0,3-2 0,1-1 0,-13 16 0,9-10 0,10-9 0,8-7 0,7-11 0,10-8 0,17-9 0,20-8 0,-11 9 0,5-1 0,7 0 0,2-1 0,5 0 0,1 0 0,2 1 0,-2 0 0,-3 1 0,-3 0 0,-5 3 0,-4 1 0,17-4 0,-21 5 0,-15 2 0,-8 3 0,-4 1 0,-3 0 0</inkml:trace>
  <inkml:trace contextRef="#ctx0" brushRef="#br0" timeOffset="146316">25610 8977 24575,'-13'16'0,"-5"7"0,-5 4 0,2-1 0,8-6 0,7-9 0,8-7 0,12-2 0,17-3 0,15-3 0,17-4 0,-31 3 0,1-1 0,28-6 0,-7 0 0,-11 3 0,-10 1 0,-6 3 0,-9 2 0,-8 0 0,-4 1 0,-10-2 0,-10-3 0,-10-2 0,-10-3 0,-7-1 0,1-1 0,3 1 0,8 4 0,10 3 0,9 2 0,6 4 0</inkml:trace>
  <inkml:trace contextRef="#ctx0" brushRef="#br0" timeOffset="150721">3227 14953 24575,'21'0'0,"12"-1"0,11-3 0,7 0 0,0 0 0,-8 2 0,-7 2 0,-8 3 0,-9 4 0,-5 9 0,-6 12 0,-4 8 0,-3 9 0,-5 2 0,-9-1 0,-6-6 0,-3-8 0,3-10 0,6-9 0,9-7 0,16-5 0,15 0 0,18 3 0,11 3 0,0 6 0,-10 5 0,-15 7 0,-15 7 0,-18 7 0,-27 6 0,1-20 0,-6-3 0,-10 1 0,-3-3 0,-5-1 0,0-2 0,4-4 0,3-2 0,9-3 0,3-1 0,-9 0 0,23-6 0,12-3 0,6 1 0,1 0 0</inkml:trace>
  <inkml:trace contextRef="#ctx0" brushRef="#br0" timeOffset="159005">24045 17453 8191,'-2'37'0,"0"-4"0,0 4 2411,-1 12 1,0 4-2412,0 8 0,-1 2 0,2-5 0,-1-2 1424,2-9 0,0-3-1424,-1 20 1748,2-27-1748,0-18 6695,0-12-6695,0-8 270,0-9-270,0-12 0,0-13 0,1-12 0,6-8 0,5 0 0,3 8 0,1 13 0,-4 14 0,-3 11 0,-2 6 0,-2 3 0,-2 0 0,2 0 0,-1 0 0,0 0 0,-1 0 0,1 0 0,4 1 0,11 5 0,11 10 0,11 11 0,2 12 0,-5 7 0,-12 4 0,-12-4 0,-10-4 0,-7-10 0,-3-12 0,-2-9 0,1-12 0,4-15 0,3-18 0,15-21 0,-1 23 0,5-1 0,7-2 0,3 3 0,3 2 0,2 5 0,-2 5 0,-1 3 0,18-3 0,-23 12 0,-12 7 0</inkml:trace>
  <inkml:trace contextRef="#ctx0" brushRef="#br0" timeOffset="160085">24753 17890 24575,'-26'-2'0,"-9"8"0,-10 16 0,-1 21 0,26-15 0,4 3 0,3 2 0,3 1 0,0 30 0,14-10 0,14-15 0,9-16 0,12-15 0,4-18 0,1-21 0,-4-18 0,-24 19 0,-2-1 0,4-23 0,-9 16 0,-6 17 0,-3 14 0,0 9 0,1 12 0,1 9 0,2 5 0,4-1 0,6-8 0,10-6 0,3-5 0,-9-6 0,-4 0 0</inkml:trace>
  <inkml:trace contextRef="#ctx0" brushRef="#br0" timeOffset="160856">24960 17745 24575,'6'50'0,"6"12"0,-4-24 0,2 2 0,1-1 0,0-1 0,-1-5 0,0-2 0,7 15 0,-5-17 0,-6-14 0,-3-8 0,-3-5 0</inkml:trace>
  <inkml:trace contextRef="#ctx0" brushRef="#br0" timeOffset="161685">24963 17647 8191,'-3'-8'0,"-1"-5"5063,-1 0-5063,2 1 2818,5 5-2818,4 4 1719,3 3-1719,-2 1 6784,-2 1-6784,-3 0 0,-4-1 0,0-1 0</inkml:trace>
  <inkml:trace contextRef="#ctx0" brushRef="#br0" timeOffset="162549">25358 17572 24575,'0'63'0,"0"-26"0,0 2 0,0 8 0,0 1 0,1-1 0,1-1 0,0-6 0,2-2 0,3 16 0,1-19 0,-1-18 0,2-8 0,4-13 0,6-15 0,7-16 0,0-12 0,-1 2 0,-9 10 0,-8 12 0,-5 11 0,-5 7 0,-4 3 0,3 1 0,-3 1 0</inkml:trace>
  <inkml:trace contextRef="#ctx0" brushRef="#br0" timeOffset="163187">24933 17874 8191,'41'-1'0,"-9"-1"0,5 0 2484,15-3 0,3 0-2484,9-2 0,0 0 0,-3-2 0,-3 1 1415,-10 0 0,-3 0-1415,14-3 1730,-26 3-1730,-20 4 1687,-9 2 0,-4 2 1,-1 0-1</inkml:trace>
  <inkml:trace contextRef="#ctx0" brushRef="#br0" timeOffset="164116">25661 17944 24575,'23'-12'0,"6"-10"0,4-10 0,-2-7 0,-10 0 0,-10 5 0,-10 6 0,-15 9 0,-16 10 0,-10 13 0,-4 17 0,5 16 0,8 16 0,10 8 0,11-3 0,6-5 0,8-9 0,8-12 0,11-9 0,17-9 0,15-5 0,11-7 0,-27-5 0,0-3 0,-4 1 0,-3-2 0,13-5 0,-19 3 0</inkml:trace>
  <inkml:trace contextRef="#ctx0" brushRef="#br0" timeOffset="166187">25999 17856 24575,'2'30'0,"2"12"0,0 7 0,0-4 0,-2-14 0,-2-15 0,0-10 0,0-10 0,0-15 0,0-20 0,0-17 0,1 22 0,2-1 0,0 1 0,3 2 0,10-16 0,4 16 0,0 22 0,0 23 0,-5 27 0,-3 22 0,-8-27 0,-1-1 0,0 22 0,-2-19 0,-1-19 0,2-19 0,16-57 0,6 6 0,-6 10 0,3 2 0,15 0 0,-5 18 0,-6 22 0,-3 21 0,-1 19 0,-1 14 0,3 0 0,-1-9 0,0-13 0,3-11 0,3-9 0,6-5 0,4-8 0,2-14 0,-3-10 0,-7-10 0,-11-4 0,-13 4 0,-16 7 0,-16 11 0,-13 12 0,-4 16 0,8 13 0,11 14 0,13 8 0,13 2 0,16-1 0,15-7 0,13-9 0,5-11 0,-4-16 0,-3-17 0,-6-21 0,-7-22 0,-18 22 0,-4-2 0,-3 0 0,-1 0 0,-2-25 0,-3 20 0,0 20 0,1 19 0,6 18 0,9 15 0,6 6 0,4-4 0,-3-9 0,-5-10 0,-6-7 0,-1-2 0,-1-4 0,1-3 0,2-1 0,-2 0 0,-1 0 0,3 2 0,5 3 0,8 3 0,8 3 0,4-1 0,1-6 0,-5-4 0,-9-3 0,-8-1 0,-10 4 0,-2 1 0</inkml:trace>
  <inkml:trace contextRef="#ctx0" brushRef="#br0" timeOffset="166806">27395 17610 24575,'0'42'0,"0"0"0,0 3 0,0 3 0,2 9 0,2 1 0,3-4 0,3-4 0,4-6 0,4-4 0,3-8 0,2-5 0,27 7 0,1-15 0,-23-13 0,-5-4 0</inkml:trace>
  <inkml:trace contextRef="#ctx0" brushRef="#br0" timeOffset="167467">27120 17799 24575,'56'0'0,"-14"-2"0,4 0 0,-5 0 0,4-1 0,1 0 0,4-2 0,1 0 0,-1-1 0,-3 0 0,0 0 0,-2 0 0,10-3 0,-5 0 0,13-3 0,-32 6 0,-27 4 0,-15 2 0,0 0 0,1 0 0</inkml:trace>
  <inkml:trace contextRef="#ctx0" brushRef="#br0" timeOffset="169937">20268 19278 8191,'25'-9'0,"26"-12"2531,-15 3 1,4-3-2532,8-6 0,1-3 0,-2-5 0,-3-2 1409,-4-1 0,-4-3-1409,-6 1 0,-6 0 859,-6 5 1,-3 1-860,2-17 6784,-10 18-6784,-5 22 0,-2 27 0,2 40 0,-1-10 0,1 6 0,1 11 0,0 2 0,-1-19 0,1 1 0,-1-1 0,3 18 0,0-1 0,-1-11 0,0-3 0,0-11 0,0-4 0,2 9 0,-4-18 0,0-10 0,-1-4 0,0-4 0,-6-4 0,-18 1 0,-30 0 0,16 0 0,-3 1 0,-4 2 0,-1 1 0,3 1 0,2 0 0,-21 6 0,22-4 0,28-7 0,49-5 0,10-3 0,10-1 0,-3-1 0,5 0 0,1-1-323,-10 1 1,1 0 0,1-1 0,-1 0 322,14-2 0,1 0 0,-4 0 0,-11 1 0,-2 1 0,-5 0 0,3-1 0,-7 0 0,8 0 0,-31 4 0,-12 4 0</inkml:trace>
  <inkml:trace contextRef="#ctx0" brushRef="#br0" timeOffset="190153">2370 14938 24575,'31'37'0,"0"0"0,8 10 0,4 3 0,-8-9 0,2 1 0,1 1-444,0 1 1,1-1 0,-1 0 443,-3-4 0,0-1 0,-2-2 0,8 10 0,-3-4 216,-8-10 1,-3-2-217,10 9 220,-17-17-220,-11-10 0,-5-7 0,-2-3 677,1-2-677,1 0 0,-2 0 0,0 0 0</inkml:trace>
  <inkml:trace contextRef="#ctx0" brushRef="#br0" timeOffset="194805">13671 13146 24575,'33'24'0,"10"4"0,15 0 0,-27-16 0,2-2 0,32-3 0,-32-13 0,-2-5 0,1-6 0,-3-3 0,-1-4 0,-2-1 0,17-22 0,-12 17 0,-10 15 0,-5 11 0,-2 9 0,-1 8 0,5 5 0,10 4 0,16 0 0,14-3 0,-22-11 0,0-1 0,2-2 0,1-1 0,-2-1 0,1-1 0,-3 0 0,-1 0 0,26 1 0,-1 0 0,3 3 0,-26-2 0,3-1 0,5-1 0,1 1 0,3-2 0,1 0 0,-1-1 0,-1-1 0,-5-1 0,-4 0 0,21-3 0,-21-1 0,-18 3 0,-9 0 0,2-2 0,8-3 0,11-3 0,11 2 0,12 4 0,9 6 0,-26 3 0,1 1 0,4 2 0,0 0 0,0 2 0,-2 0 0,-3 0 0,-3-1 0,15 3 0,-22-4 0,-16-4 0,-9-1 0</inkml:trace>
  <inkml:trace contextRef="#ctx0" brushRef="#br0" timeOffset="199421">21282 8435 8191,'31'7'0,"27"14"2531,-20-6 1,3 3-2532,7 4 0,0 1 1409,-3 1 0,-2 0-1409,-6-3 0,-4-1 1719,18 12-1719,-21-12 6784,-15-8-6784,-10-7 0,-14-4 0,-17-9 0,-18-4 0,-16-4 0,27 7 0,-1 2 0,0 2 0,0 1 0,-30-3 0,11 8 0,15 4 0,12 0 0,11 2 0,9-2 0,5-2 0,7 0 0,10-1 0,12 2 0,12 2 0,14 3 0,8 0 0,-28-4 0,0 0 0,30 3 0,-13-3 0,-16-3 0,-15-3 0,-11-2 0,-6-4 0,-9-7 0,-7-5 0,-4-2 0,0 1 0,6 5 0,6 4 0,3 2 0,2 2 0,1 2 0,0 1 0,-1 3 0,2 0 0</inkml:trace>
  <inkml:trace contextRef="#ctx0" brushRef="#br0" timeOffset="201954">20119 8086 24575,'49'-30'0,"-18"11"0,1-1 0,7-3 0,1-1 0,-1 2 0,-2 1 0,-5 5 0,-3 2 0,9-3 0,-16 10 0,-14 6 0,-7 4 0,-8 5 0,-9 9 0,-14 11 0,-15 13 0,18-15 0,0 1 0,1 2 0,1 0 0,4-1 0,3 1 0,-6 20 0,14-8 0,8-6 0,8-7 0,7-7 0,8-8 0,5-5 0,-1-4 0,0-5 0,-2-4 0,0-3 0,4-4 0,4-2 0,7-1 0,1-1 0,-3-2 0,-9 1 0,-11 2 0,-8-1 0,-9 2 0,-9 2 0,-5 3 0,-4 6 0,3 7 0,5 5 0,5 9 0,4 7 0,3 7 0,7-1 0,8-6 0,12-7 0,6-9 0,2-10 0,-4-8 0,-8-7 0,-6-1 0,-6 5 0,-4 6 0,-1 4 0,-1 4 0,0 5 0,1 0 0,1 0 0,8-3 0,9-4 0,27-19 0,-14 8 0,8-11 0,-29 15 0,-7 4 0,-3-2 0,5-3 0,7-6 0,6-5 0,1-2 0,-6 5 0,-9 6 0,-7 9 0,-9 13 0,-4 15 0,-2 17 0,1 16 0,8-26 0,0 1 0,1-1 0,0 0 0,1 25 0,0-18 0,0-17 0,0-15 0,0-11 0,0-23 0,0-31 0,0 14 0,0-3 0,0-8 0,0-2 0,1 2 0,0 2 0,0 7 0,0 3 0,2-14 0,0 24 0,0 19 0,5 8 0,8 5 0,11 6 0,6 7 0,-1 4 0,-5 1 0,-11-5 0,-8 0 0,-10 6 0,-19 10 0,-17 5 0,-11 3 0,0-5 0,16-10 0,15-10 0,10-8 0</inkml:trace>
  <inkml:trace contextRef="#ctx0" brushRef="#br0" timeOffset="211788">21788 18777 24575,'45'0'0,"4"0"0,8 3 0,-5 7 0,-5 13 0,-11 16 0,-10 16 0,-16-22 0,-3 3 0,-1 2 0,-2 2 0,-3 1 0,-2 0 0,-5 5 0,-6 0 0,-5 2 0,-6-1 0,-5 0 0,-5-2 0,-3 0 0,-3-4 0,3-5 0,-1-2 0,6-6 0,1-3 0,-16 13 0,21-15 0,16-10 0,5-7 0,6-2 0,5-3 0,22 0 0,27-4 0,-16-1 0,3-2 0,8-2 0,0 0 0,1-2 0,-1-1 0,-5 1 0,-1 0 0,-8 2 0,-2 2 0,12-3 0,-20 6 0,-12 2 0,-6 3 0,-5-2 0,-3 1 0</inkml:trace>
  <inkml:trace contextRef="#ctx0" brushRef="#br0" timeOffset="-205942.73">4455 14941 24575,'50'5'0,"-13"-2"0,0 0 0,18 1 0,2 3 0,-45-3 0,-9 2 0,-3-2 0,0 0 0,-2-3 0</inkml:trace>
  <inkml:trace contextRef="#ctx0" brushRef="#br0" timeOffset="-203876.73">4431 14891 24575,'-4'3'0,"-2"0"0,-5-3 0,3 0 0,3 1 0,2 2 0,-3 5 0,-6 9 0,-12 11 0,-8 11 0,-5 5 0,1 2 0,4 2 0,1 0 0,0 4 0,0 2 0,-1-2 0,1-2 0,4-4 0,2-1 0,1 1 0,0-1 0,3-4 0,4-9 0,8-11 0,3-9 0,5-6 0,2-7 0,7-10 0,17-9 0,28-11 0,-13 12 0,5 0 0,7-1 0,3 2 0,4-1 0,0 2 0,-1 1 0,-2 1 0,-4 2 0,-3 1 0,-5 1 0,-3 2 0,19-6 0,-22 6 0,-16 3 0,-12 3 0,-5 2 0,-2 0 0</inkml:trace>
  <inkml:trace contextRef="#ctx0" brushRef="#br0" timeOffset="-202264.73">4512 15124 8191,'4'20'0,"4"11"5063,4 10-5063,1 3 2818,-3-11-2818,-3-9 1719,-2-7-1719,-2-5 6784,-2-1-6784,0 5 0,-1 6 0,0 4 0,0-2 0,0-4 0,1-7 0,0-2 0,1 5 0,-1 7 0,1 11 0,0 6 0,1-3 0,0-8 0,-1-8 0,1-3 0,-1 0 0,0 2 0,-1-2 0,-1-3 0,0-3 0,0-3 0,0 6 0,2 7 0,0 9 0,2 2 0,-1-6 0,0-7 0,-1-11 0,-1-4 0</inkml:trace>
  <inkml:trace contextRef="#ctx0" brushRef="#br0" timeOffset="-196181.73">5126 15038 8191,'-3'14'0,"-8"13"5063,-9 13-5063,-5 8 2818,0-7-2818,8-12 1719,8-10-1719,4-7 6784,4-4-6784,2-1 0,3-3 0,3 0 0,7 0 0,7 0 0,6 2 0,4-1 0,4 1 0,3 2 0,2 1 0,-2 2 0,-5 6 0,-7 10 0,-7 9 0,-8 8 0,-5 3 0,-6-1 0,-10-2 0,-14-8 0,-18-6 0,-13-6 0,-8-10 0,-1-7 0,8-5 0,13-2 0,14 0 0,17 0 0,6 0 0</inkml:trace>
  <inkml:trace contextRef="#ctx0" brushRef="#br0" timeOffset="-194798.73">5054 15018 8191,'18'0'0,"21"0"5063,21-2-5063,-21 0 0,1 1 1409,-2-1 0,0-1-1409,-3 1 0,-2-1 1719,21 0-1719,-10-1 6784,-8 3-6784,-8 0 0,-7 1 0,-4 0 0,-6 0 0,-5 0 0,-3 0 0</inkml:trace>
  <inkml:trace contextRef="#ctx0" brushRef="#br0" timeOffset="-186059.73">22314 8171 24575,'51'34'0,"-20"-12"0,2 4 0,9 8 0,1 4 0,6 6 0,-1 2 0,-1 1 0,-2 1 0,-1-2 0,-2-1 0,-3-4 0,-3-2 0,-6-8 0,-1-2 0,15 16 0,-16-17 0,-13-13 0,-7-6 0,-4-4 0,-2-1 0,0 1 0,-1-1 0,1-1 0,-2-1 0</inkml:trace>
  <inkml:trace contextRef="#ctx0" brushRef="#br0" timeOffset="-185042.73">24002 6220 24575,'46'46'0,"-17"-19"0,3 3 0,8 7 0,2 2 0,3 2 0,0 0 0,-2-1 0,-1-2 0,-5-3 0,-1-2 0,-6-6 0,-1-2 0,12 12 0,-15-15 0,-11-9 0,-9-7 0,-3-3 0,-3-1 0,0-1 0</inkml:trace>
  <inkml:trace contextRef="#ctx0" brushRef="#br0" timeOffset="-176742.73">9876 13090 24575,'37'12'0,"0"-1"0,21 4 0,-13-2 0,0-1 0,15-4 0,-5-2 0,-3-7 0,2-7 0,2-6 0,2-5 0,-1 1 0,-7 4 0,-8 8 0,-11 4 0,-10 2 0,-6 0 0,-2 1 0,2 2 0,6 2 0,8 0 0,6 0 0,2-1 0,-7-2 0,-7 0 0,-8-2 0,-7-1 0,-3-1 0,-3 1 0,-2 0 0</inkml:trace>
  <inkml:trace contextRef="#ctx0" brushRef="#br0" timeOffset="-174960.73">3163 14907 24575,'18'35'0,"19"18"0,-9-14 0,4 5 0,-6-8 0,3 1 0,0 1-300,2 3 1,1 0 0,0 1 299,-1-1 0,0 0 0,0 0 0,-3-5 0,0 0 0,-1-3 147,5 9 1,-3-4-148,-8-10 0,-1-3 149,4 7-149,-11-15 0,-6-8 0,-3-5 0,-3-3 0,0-1 0</inkml:trace>
  <inkml:trace contextRef="#ctx0" brushRef="#br0" timeOffset="-171780.73">26754 7766 24575,'-9'22'0,"-5"4"0,-12 13 0,-13 10 0,15-23 0,-1 1 0,-1 0 0,-1 0 0,0-3 0,0-2 0,-24 15 0,4-10 0,6-6 0,7-6 0,5-3 0,5-2 0,6-2 0,6-2 0,6-4 0,4-5 0,4-3 0,2-1 0,-1 3 0,-1 12 0,-1 17 0,-1 18 0,-2 12 0,0 2 0,-2-8 0,0-14 0,3-13 0,0-12 0,5-9 0,11-15 0,16-13 0,11-7 0,7-1 0,-3 6 0,-11 11 0,-15 7 0,-9 6 0</inkml:trace>
  <inkml:trace contextRef="#ctx0" brushRef="#br0" timeOffset="-168578.73">26800 7540 8191,'36'-8'0,"23"-6"2531,-18 4 1,2-1-2532,6-1 0,-2 0 1409,-8 1 0,-2 0-1409,19-5 1719,-26 6-1719,-16 8 6784,-8 4-6784,-7 3 0,-1 4 0,-6 3 0,-5 5 0,-2 5 0,-1 2 0,5-3 0,3-6 0,2-7 0,0-5 0,-1-3 0,-5 0 0,-3 0 0,-4-3 0,0-1 0,4-1 0,4 2 0,6 7 0,3 9 0,2 11 0,0 9 0,0 5 0,0-3 0,2-6 0,-1-8 0,1-7 0,-1-6 0,-1-3 0,0-1 0,0 0 0,0 2 0,0 7 0,0 10 0,0 5 0,0 4 0,0-7 0,1-10 0,1-12 0,0-10 0,2-6 0,2 0 0,2-2 0,4-1 0,3-1 0,4 2 0,4 3 0,4 3 0,1 2 0,3-1 0,2-3 0,-2-4 0,-4-3 0,-6-1 0,-9 2 0,-5 4 0,-7 4 0,-7 1 0,-8 3 0,-9 4 0,-4 8 0,0 9 0,3 9 0,7 8 0,8 4 0,6 1 0,8-1 0,9-7 0,14-8 0,13-10 0,7-13 0,-2-17 0,-5-15 0,-10-7 0,-8 4 0,-8 11 0,-6 12 0,-3 9 0,-3 6 0,-1 5 0,0 2 0,-1-1 0,1-3 0,2-3 0,2-1 0,2-2 0,-1-2 0,-2-1 0,0 1 0,0 2 0,4 1 0,3-5 0,2-5 0,2-9 0,-1-9 0,-2-3 0,-2 1 0,-4 7 0,0 12 0,-2 13 0,3 27 0,-1 2 0,0 5 0,3 16 0,0 3 0,2 9 0,0 2 0,-3-22 0,0 0 0,1-2 0,2 15 0,1-3 0,-2-11 0,1-3 0,5 14 0,-7-25 0,-4-18 0,-3-23 0,-4-26 0,-1 4 0,0-3 0,-3-13 0,-1-2 0,-2-5 0,-1 0 0,1-1 0,-1 2 0,1 6 0,2 3 0,0 9 0,1 4 0,1-14 0,1 20 0,3 14 0,3 7 0,10 5 0,13 4 0,8 8 0,1 10 0,-9 15 0,-23 12 0,-25 5 0,0-24 0,-5-3 0,-6-1 0,-2-4 0,4-3 0,2-2 0,-9 3 0,22-12 0</inkml:trace>
  <inkml:trace contextRef="#ctx0" brushRef="#br0" timeOffset="-158959.73">22633 18682 24575,'46'-3'0,"7"0"0,-20 2 0,0 1 0,1 0 0,0 1 0,29 6 0,-10 8 0,-11 7 0,-14 4 0,-11 1 0,-10-1 0,-14 2 0,-25 4 0,-22 6 0,18-18 0,-2 0 0,0-2 0,0-1 0,-22 9 0,20-10 0,33-7 0,33-1 0,31 3 0,-19-4 0,1 0 0,4 2 0,-1 2 0,-3 0 0,-1 3 0,-5 0 0,-3 3 0,14 20 0,-19 6 0,-19 4 0,-23 5 0,-2-25 0,-5-2 0,-6-1 0,-3-3 0,-1-2 0,0-1 0,-26 8 0,19-10 0,18-7 0,12-4 0,6-5 0,4 1 0</inkml:trace>
  <inkml:trace contextRef="#ctx0" brushRef="#br0" timeOffset="-148693.73">6076 15007 8191,'-13'1'0,"-9"3"5063,-9 2-5063,-8 5 2818,2 4-2818,3 4 1719,3 6-1719,2 6 6784,3 7-6784,1 5 0,3 4 0,1 1 0,0-1 0,3 0 0,2-2 0,4-1 0,4-7 0,4-7 0,1-5 0,1-3 0,4 3 0,1 4 0,5 3 0,7-1 0,7-3 0,10-5 0,4-5 0,4-7 0,-1-7 0,-4-7 0,-3-9 0,-6-8 0,0-9 0,-4-5 0,-1-2 0,-2 3 0,-6 7 0,-2 8 0,-6 9 0,-2 2 0,-3 3 0,-2 1 0,-6-1 0,-8-2 0,-11-1 0,-28-4 0,14 5 0,-11 0 0,30 6 0,7 0 0,4 1 0,-1 2 0,-1 3 0,-1 3 0,1 2 0,5 0 0,4-2 0,2-5 0,2-1 0</inkml:trace>
  <inkml:trace contextRef="#ctx0" brushRef="#br0" timeOffset="-136478.73">3933 15004 24575,'19'24'0,"9"9"0,10 7 0,8 5 0,1-1 0,-22-22 0,0 1 0,1 0 0,-1 0 0,2 1 0,0 0 0,0 3 0,0-1 0,-2 1 0,0 0 0,-1-1 0,-2-1 0,15 20 0,-8-9 0,-6-8 0,-5-7 0,-3-6 0,-5-3 0,-3-4 0,-3-3 0,-2-3 0,1 0 0,0-1 0,2 2 0,-1 0 0,1 2 0,3 4 0,2 3 0,4 8 0,5 12 0,3 9 0,2 6 0,-1-2 0,-5-11 0,-3-10 0,-6-9 0,-3-7 0,-3-5 0,-3-1 0</inkml:trace>
  <inkml:trace contextRef="#ctx0" brushRef="#br0" timeOffset="-134047.73">20350 10419 8191,'21'7'0,"23"10"2531,-11-2 1,3 0-2532,8 5 0,2 0 1409,1 2 0,-1 0-1409,-2-2 0,-2 0 859,-6-2 1,-1 0-860,18 9 6784,-18-7-6784,-14-9 0,-10-5 0,-5-2 0,-4-2 0,-3 1 0,-26 3 0,-8 1 0,1-2 0,-3 1 0,-1 0 0,-1 1 0,-2 1 0,1 0 0,3 1 0,1 1 0,-18 6 0,19-3 0,17-6 0,13-4 0,11-1 0,15-2 0,18 3 0,18 2 0,-6 2 0,3 1 0,-14-2 0,1 0 0,12 3 0,-2 0 0,7 3 0,-14-3 0,-15-4 0,-10-4 0,-10-4 0,-4-4 0,-3-7 0,-2-15 0,0-16 0,0-15 0,0-6 0,0 11 0,0 15 0,2 17 0,-2 14 0,1 5 0</inkml:trace>
  <inkml:trace contextRef="#ctx0" brushRef="#br0" timeOffset="-131109.73">19636 9999 24575,'45'-20'0,"9"-6"0,-21 9 0,0 1 0,-2 0 0,-2 2 0,14-5 0,-17 11 0,-13 7 0,-8 5 0,-4 8 0,-8 10 0,-5 13 0,-7 12 0,7-17 0,0 2 0,1 4 0,1 1 0,2 0 0,1 0 0,2-3 0,1-1 0,2 16 0,2-15 0,1-15 0,1-10 0,1-5 0,2-7 0,1-6 0,2-4 0,0-2 0,0 2 0,-1 7 0,-2 4 0,2 1 0,6 1 0,10 0 0,9 0 0,9 0 0,2-5 0,-1-9 0,-6-12 0,-6-7 0,-10 0 0,-9 8 0,-6 10 0,-8 8 0,-4 6 0,-7 9 0,-4 10 0,0 11 0,6 7 0,7-2 0,5-7 0,8-9 0,12-9 0,12-13 0,10-13 0,4-14 0,-4-9 0,-9 5 0,-10 7 0,-9 14 0,-6 7 0,-3 6 0,2 4 0,1 0 0,5 0 0,6-2 0,4-5 0,5-7 0,1-7 0,0-8 0,-4-6 0,-6-3 0,-8 2 0,-5 5 0,-4 10 0,-2 10 0,-1 41 0,-1 9 0,0-8 0,-2 2 0,-2 19 0,-1-15 0,2-15 0,3-10 0,0-10 0,0-16 0,-2-23 0,-1-24 0,2 21 0,0-3 0,1-1 0,0 0 0,0 5 0,1 0 0,0-18 0,1 21 0,1 14 0,6 10 0,9 6 0,11 2 0,9 1 0,0 0 0,-5 2 0,-9-1 0,-9 3 0,-7 4 0,-11 3 0,-13 6 0,-10 2 0,-4-2 0,4 0 0,13-7 0,6-2 0,9-6 0</inkml:trace>
  <inkml:trace contextRef="#ctx0" brushRef="#br0" timeOffset="-126215.73">23797 18792 8191,'-8'27'0,"-10"19"2531,4-13 1,-3 2-2532,-3 8 0,-2 1 1409,0 0 0,0-1-1409,0-1 0,1-2 859,3-5 1,1-2-860,-10 18 6784,9-17-6784,9-13 0,6-10 0,6-6 0,11-6 0,18-5 0,23-4 0,-19 3 0,2-2 0,5 1 0,1-2 0,2 0 0,-1-2 0,-1 2 0,-2-1 0,-5 1 0,-2 1 0,15-7 0,-20 6 0,-16 2 0,-9 5 0,-2 1 0</inkml:trace>
  <inkml:trace contextRef="#ctx0" brushRef="#br0" timeOffset="-125397.73">23827 18964 24575,'1'35'0,"1"0"0,1 9 0,2 3 0,1 12 0,2 1 0,1 4 0,1 0 0,-1-3 0,1-2 0,0-6 0,-1-2 0,-1-6 0,-1-3 0,5 20 0,-4-22 0,-4-17 0,-2-12 0,0-6 0,-1-3 0,1-2 0,-1 0 0</inkml:trace>
  <inkml:trace contextRef="#ctx0" brushRef="#br0" timeOffset="-118581.73">6282 15177 24575,'39'-2'0,"1"-1"0,2-1 0,2-1 0,8-2 0,0 0 0,-5 0 0,-2 0 0,-10 1 0,-2 1 0,11 0 0,-22 4 0,-11 2 0,-7 8 0,-8 16 0,-6 26 0,0-11 0,-3 3 0,-2 11 0,-1 2 0,3-15 0,0 2 0,-1-1 0,-1 2 0,0-1 0,1 0 0,-7 17 0,2-2 0,1-9 0,1-2 0,5-11 0,1-3 0,-2 10 0,6-18 0,4-12 0,2-8 0,-1-2 0,1-4 0,-1-2 0,2-5 0,0 4 0,0-2 0</inkml:trace>
  <inkml:trace contextRef="#ctx0" brushRef="#br0" timeOffset="-117643.73">6263 15562 8191,'35'6'0,"6"4"0,9 4 1345,-3 0 1,5 2 0,3 1-1346,-6 0 0,3 0 0,1 2 0,0 0 0,1 1 0,-1 1 0,1 0 0,-2 0 0,-5-1 0,0 0 0,-2 0 0,-2-1 0,6 4 0,-2-1 0,-3-1 1465,4 3 1,-5-2-1466,12 8 460,-28-14 1,-18-9-1,-5-3 1</inkml:trace>
  <inkml:trace contextRef="#ctx0" brushRef="#br0" timeOffset="-107543.73">4749 14957 24575,'37'32'0,"-10"-8"0,3 2 0,8 10 0,2 3 0,5 7 0,1 1 0,-15-14 0,-1 1 0,0 0 0,0 0 0,0 0 0,-1 1 0,-1-1 0,1 0 0,-2 1 0,11 15 0,-1 0 0,-5-4 0,-2 0 0,-5-4 0,-1 0 0,-4-7 0,-1-1 0,10 19 0,-9-16 0,-7-14 0,-8-13 0,-2-4 0</inkml:trace>
  <inkml:trace contextRef="#ctx0" brushRef="#br0" timeOffset="-103627.73">22756 9877 8191,'31'-9'0,"21"-8"2531,-17 4 1,1 0-2532,4-3 0,0 0 1409,-6 3 0,-3 0-1409,13-6 1719,-18 9-1719,-16 7 6784,-10 5-6784,-10 7 0,-6 4 0,-2 3 0,4 0 0,3 17 0,5 0 0,-1 16 0,1-6 0,2-2 0,0-9 0,3-9 0,1-8 0,0-4 0,0 0 0,0 0 0,0-3 0,1-2 0,1-5 0,2-7 0,1-4 0,0-3 0,1 1 0,2 4 0,6 3 0,9 3 0,10-1 0,4-3 0,1-3 0,-5-4 0,-8-7 0,-5-7 0,-9-6 0,-5-3 0,-6 4 0,-4 7 0,-6 12 0,-4 7 0,-2 9 0,1 9 0,5 12 0,6 8 0,2 4 0,6-3 0,5-9 0,7-8 0,7-8 0,5-9 0,2-8 0,-2-7 0,-4-4 0,-5 3 0,-6 5 0,-3 7 0,-3 3 0,-2 2 0,-1 0 0,0 0 0,4-1 0,6-5 0,8-6 0,5-6 0,1 0 0,-4 5 0,-5 6 0,-4 3 0,1 0 0,4-3 0,2-6 0,-1-4 0,-1 1 0,-6 3 0,-6 10 0,-2 12 0,-1 14 0,3 10 0,1 5 0,2-2 0,0-8 0,-3-6 0,-3-6 0,-1-6 0,-2-6 0,0-6 0,-1-9 0,-1-13 0,0-14 0,0-13 0,0-9 0,1-3 0,3 10 0,0 12 0,1 17 0,1 13 0,5 6 0,9 4 0,7 1 0,0 4 0,-3 4 0,-8 8 0,-8 8 0,-14 4 0,-14 1 0,-9-5 0,-4-6 0,9-6 0,10-4 0,8-5 0,5-2 0</inkml:trace>
  <inkml:trace contextRef="#ctx0" brushRef="#br0" timeOffset="-102209.73">23136 10432 24575,'24'25'0,"-1"-2"0,3 0 0,-7-6 0,-6-6 0,-7-4 0,-4-1 0,-2-4 0,-4 0 0,-4 0 0,-10-2 0,-9 0 0,-6 0 0,0 0 0,7 1 0,9 1 0,10 3 0,5 2 0,2 5 0,0 5 0,1 4 0,4 2 0,7-2 0,6-6 0,4-5 0,-1-4 0,0-4 0,-3-3 0,-2-2 0,-2-5 0,-3-7 0,-1-7 0,0-10 0,1-4 0,0 2 0,-1 9 0,-4 9 0,-2 9 0,0 4 0,-2 2 0,0 1 0</inkml:trace>
  <inkml:trace contextRef="#ctx0" brushRef="#br0" timeOffset="-99615.73">24435 18901 24575,'-6'53'0,"0"-18"0,-2 1 0,-2 8 0,-1 1 0,-1-3 0,0-2 0,-6 18 0,7-26 0,8-17 0,6-10 0,14-6 0,15-5 0,15 0 0,11 1 0,-3 8 0,-5 12 0,-12 15 0,-15 13 0,-14 8 0,-20 0 0,-25-2 0,10-26 0,-4-2 0,-3-2 0,-1-2 0,1-2 0,1-2 0,-18 4 0,23-7 0,13-7 0</inkml:trace>
  <inkml:trace contextRef="#ctx0" brushRef="#br0" timeOffset="-98927.73">24281 18850 24575,'38'-1'0,"0"0"0,5-1 0,2-1 0,11-1 0,0-2 0,-2 0 0,-3-1 0,-9 1 0,-3 0 0,17-4 0,-31 7 0,-14 2 0,-11 2 0</inkml:trace>
  <inkml:trace contextRef="#ctx0" brushRef="#br0" timeOffset="-88743.73">7383 15086 24575,'-53'21'0,"-1"6"0,23-8 0,1 1 0,4 2 0,2 0 0,-12 24 0,14-1 0,13-2 0,8-1 0,11 0 0,11-2 0,15-1 0,16-5 0,-21-19 0,0-2 0,2-1 0,0-1 0,30 6 0,-8-2 0,-10 0 0,-12 2 0,-8 4 0,-10 19 0,-13-4 0,-18 18 0,-27-9 0,12-22 0,-3-2 0,-5-1 0,-1-2 0,0-3 0,0-4 0,4-3 0,1-2 0,-19-1 0,19-7 0,16-4 0,12-9 0,16-11 0,26-20 0,-3 13 0,6-2 0,9-6 0,3-1 0,-15 11 0,2 0 0,-2 1 0,16-14 0,-3 0 0,-8 6 0,-3 1 0,-7 4 0,-3 2 0,8-17 0,-17 11 0,-11 8 0,-7 8 0,-8 2 0,-11 3 0,-11 2 0,-12 0 0,-4 5 0,-3 4 0,3 5 0,5 5 0,9 2 0,9 2 0,10-2 0,6-1 0,7-1 0,1 0 0,0-2 0,1-2 0</inkml:trace>
  <inkml:trace contextRef="#ctx0" brushRef="#br0" timeOffset="-79460.73">25582 9837 24575,'37'-11'0,"0"0"0,8-2 0,4-2 0,12-4 0,1 0 0,0 0 0,-2 2 0,-10 3 0,-4 1 0,-11 4 0,-4 2 0,3 1 0,-20 7 0,-16 6 0,-9 5 0,-7 5 0,-7 3 0,-6 5 0,-3 4 0,-3 5 0,5 0 0,9-3 0,9-5 0,10-3 0,3 4 0,1 3 0,0 1 0,0-4 0,2-7 0,0-6 0,1-5 0,0-2 0,1-2 0,2 1 0,3 2 0,8 2 0,11-2 0,14 0 0,12-8 0,6-14 0,-29 0 0,-1-4 0,-3-3 0,-2-4 0,15-25 0,-16 6 0,-14 13 0,-16 13 0,-13 10 0,-8 12 0,-2 14 0,8 15 0,9 12 0,7 2 0,9-8 0,13-12 0,14-10 0,14-12 0,6-15 0,0-16 0,-7-9 0,-9-1 0,-11 11 0,-10 12 0,-4 8 0,-2 4 0,1 1 0,7-1 0,13-6 0,16-12 0,-14 3 0,0-3 0,3-3 0,-1-1 0,-4 1 0,-2 1 0,15-12 0,-17 14 0,-11 11 0,-6 9 0,-6 11 0,-1 13 0,-1 14 0,0 14 0,0 10 0,0-27 0,0 0 0,0 2 0,0 0 0,0-1 0,0-1 0,0 26 0,0-14 0,0-15 0,0-15 0,-1-9 0,0-9 0,-1-15 0,-1-23 0,0-23 0,2 20 0,0-2 0,0-3 0,0-1 0,1 3 0,0 1 0,0 7 0,0 2 0,0-12 0,2 20 0,4 15 0,6 9 0,8 12 0,4 14 0,0 13 0,-6 10 0,-6-2 0,-15-7 0,3-18 0,-9-9 0</inkml:trace>
  <inkml:trace contextRef="#ctx0" brushRef="#br0" timeOffset="-78027.73">26132 10345 8191,'-27'13'0,"-17"11"2531,15-9 1,-2 2-2532,-3 0 0,1 0 2818,-18 9-2818,18-8 1719,17-8-1719,12-5 6784,7-5-6784,7-5 0,4-6 0,0-5 0,-2-3 0,-5 1 0,-5 4 0,-7 2 0,-7 5 0,-6 1 0,-4 1 0,2 2 0,4 1 0,7 3 0,5 1 0,5 1 0,0 4 0,1 5 0,-2 10 0,0 6 0,0 4 0,-1-5 0,-1-8 0,0-6 0,2-7 0,11 0 0,16 0 0,17 2 0,11 3 0,-2 0 0,-14-1 0,-11-3 0,-14-4 0,-8-1 0,-3-2 0</inkml:trace>
  <inkml:trace contextRef="#ctx0" brushRef="#br0" timeOffset="-76146.73">5376 14726 24575,'11'11'0,"4"13"0,12 20 0,-6-7 0,1 5 0,-1-5 0,0 3 0,3 1-625,4 9 1,3 2 0,1 0 624,-4-8 0,0 1 0,1-1 0,0 1 0,0-2 0,0 1 0,0-2 0,0 0 0,7 10 0,-1-1 0,-1-3 150,-5-8 1,-1-2-1,-2-3-150,3 5 0,-2-4 0,13 13 0,-16-20 0,-8-12 0,-7-8 1422,-3-2-1422,-4-4 0,-1-1 0,-1-1 0</inkml:trace>
  <inkml:trace contextRef="#ctx0" brushRef="#br0" timeOffset="-72715.73">25397 18885 24575,'-33'29'0,"-14"13"0,16-12 0,-2 4 0,-3 5 0,1 2 0,-1 2 0,1 1 0,1 2 0,2 1 0,4 1 0,1 1 0,4 1 0,2 1 0,4-1 0,4 0 0,3-3 0,3-1 0,1-7 0,3-3 0,6 16 0,11-19 0,22-15 0,26-13 0,-19-11 0,2-5 0,7-6 0,0-7 0,3-7 0,-2-5 0,-2-3 0,-2-2 0,-8 2 0,-3 0 0,-8 6 0,-4 1 0,3-16 0,-16 16 0,-19 16 0,-16 8 0,-17 11 0,-14 6 0,-6 6 0,7 3 0,11 0 0,15-2 0,15-7 0,6-3 0</inkml:trace>
  <inkml:trace contextRef="#ctx0" brushRef="#br0" timeOffset="-67862.73">8287 15409 24575,'-4'-26'0,"-10"-3"0,-14-7 0,-15 3 0,-10 10 0,-2 14 0,4 14 0,6 19 0,9 17 0,13 16 0,15-23 0,4 0 0,1 0 0,3-1 0,8 24 0,12-16 0,11-16 0,11-15 0,-1-20 0,-2-18 0,-7-13 0,-9-5 0,-8 8 0,-7 12 0,-4 12 0,-3 8 0,-1 8 0,0 9 0,0 14 0,0 19 0,0 17 0,0-24 0,0 0 0,0 3 0,1 0 0,0-1 0,2 1 0,1-1 0,0 0 0,1-2 0,1-1 0,-1-1 0,0-1 0,1 27 0,-9-4 0,-18 0 0,0-27 0,-5-2 0,-9 0 0,-4-3 0,-7-1 0,-2-4 0,-1-3 0,1-4 0,4-4 0,3-3 0,-23 2 0,25-8 0,22-4 0,12-6 0,20-7 0,8-1 0,-3 5 0,-3 6 0</inkml:trace>
  <inkml:trace contextRef="#ctx0" brushRef="#br0" timeOffset="-63832.73">6254 14996 24575,'14'54'0,"0"-13"0,3 5 0,2-1 0,3 4 0,2 2-748,-2-6 1,2 2 0,1 1 0,0 0 747,4 5 0,2 2 0,0 0 0,0-1 0,1 1 0,0-1 0,-1 0 0,0-1 0,-3-5 0,0-1 0,-1 0 0,-2-2 0,5 7 0,-2-2 0,-2-3 472,2 5 0,-3-7-472,-8-13 0,-2-5 491,1 1-491,-6-17 0,-4-6 0,-3-5 0,0 2 0</inkml:trace>
  <inkml:trace contextRef="#ctx0" brushRef="#br0" timeOffset="-60844.73">19800 12566 8191,'36'-17'0,"-7"2"0,3-1 2531,8-4 1,1-2-2532,3-2 0,-1 2 1409,-11 6 0,-4 2-1409,11-5 1719,-21 12-1719,-10 8 6784,-5 7-6784,-7 10 0,-8 18 0,-7 18 0,6-21 0,1 1 0,0 1 0,1 0 0,2-1 0,2-1 0,-2 25 0,5-13 0,4-12 0,0-13 0,0-7 0,0-5 0,1-1 0,4 3 0,4 6 0,7 6 0,8 0 0,6-3 0,4-7 0,4-15 0,2-21 0,-3-21 0,-21 15 0,-3-1 0,4-31 0,-9 13 0,-9 18 0,-11 15 0,-8 16 0,-5 16 0,3 17 0,9 14 0,7 3 0,10-5 0,15-13 0,16-12 0,13-16 0,6-18 0,-6-13 0,-10-5 0,-12 5 0,-10 12 0,-8 9 0,-3 9 0,-2 4 0,1 4 0,3-1 0,2-2 0,3-7 0,2-12 0,0-7 0,-1-3 0,-3 3 0,-4 11 0,-2 15 0,1 22 0,-1 22 0,0-18 0,-1 1 0,0 1 0,1 0 0,3 26 0,-2-17 0,-2-17 0,-2-20 0,-1-13 0,0-28 0,2-27 0,-1 19 0,1-1 0,0-4 0,0 1 0,0 6 0,1 4 0,2-14 0,1 26 0,3 16 0,5 17 0,2 16 0,-2 18 0,-8 14 0,-21 1 0,-16-6 0,-9-13 0,5-14 0,16-14 0,10-6 0</inkml:trace>
  <inkml:trace contextRef="#ctx0" brushRef="#br0" timeOffset="-57648.73">25879 18913 24575,'53'-7'0,"-18"1"0,2-1 0,10-2 0,2-1 0,5-2 0,-1 1 0,-6 1 0,-2 2 0,-7 1 0,-2 2 0,17-1 0,-21 11 0,-14 16 0,-11 28 0,-9-9 0,-4 5 0,-4 12 0,-5 4 0,4-16 0,-3 0 0,1 1 0,-2 0 0,-1 0 0,1-1 0,-6 18 0,1-2 0,3-10 0,3-3 0,3-10 0,2-4 0,-3 11 0,6-22 0,5-14 0,-1-4 0</inkml:trace>
  <inkml:trace contextRef="#ctx0" brushRef="#br0" timeOffset="-56994.73">26092 19267 24575,'25'3'0,"25"12"0,-13-3 0,4 3 0,10 6 0,2 2 0,0 3 0,0 0 0,-5-1 0,-3-1 0,-7-3 0,-4-1 0,14 7 0,-19-9 0,-14-7 0,-8-6 0,-4-2 0,-2-2 0</inkml:trace>
  <inkml:trace contextRef="#ctx0" brushRef="#br0" timeOffset="-52882.73">7146 15025 24575,'14'35'0,"1"1"0,2 2 0,0 2 0,2 3 0,0-1 0,-3-6 0,-1-3 0,4 6 0,-10-16 0,-2-8 0,-2-6 0,-1-2 0,1-3 0,-3-2 0,0-1 0</inkml:trace>
  <inkml:trace contextRef="#ctx0" brushRef="#br0" timeOffset="-51032.73">7088 14987 8191,'12'21'0,"10"15"5063,11 13-5063,-13-19 0,1 2 1409,0 0 0,0 1-1409,0 1 0,0 0 859,1 4 1,0 1-860,0 3 0,0 1 3392,0 1 0,0 1-3392,0-2 0,0 0 0,-1-2 0,-1 0 0,1 0 0,-1 0 0,1 1 0,-1 0 0,1 2 0,-1 1 0,1 0 0,-1 0 0,0-4 0,-1 0 0,-2-4 0,-1-2 0,9 18 0,-8-18 0,-6-14 0,-4-10 0,-4-5 0,-2-4 0</inkml:trace>
  <inkml:trace contextRef="#ctx0" brushRef="#br0" timeOffset="-45927.73">27176 18977 8191,'-1'-23'0,"-3"-13"5063,-7-10-5063,-6-1 2818,-8 11-2818,-6 14 1719,-3 10-1719,0 6 6784,7 5-6784,8 3 0,7 1 0,6 0 0,1 0 0,-1 2 0,-4 5 0,-3 4 0,0 1 0,2-1 0,3-3 0,0 0 0,-2 8 0,-1 9 0,1 9 0,3 4 0,4-5 0,10-9 0,12-9 0,17-6 0,14-2 0,6 1 0,-1 5 0,-7 5 0,-11 7 0,-11 3 0,-9 1 0,-8 0 0,-7 6 0,-15 5 0,-18 5 0,7-22 0,-4-2 0,-5-1 0,-2-1 0,-2-3 0,0-1 0,2-3 0,2-2 0,-21 4 0,14-9 0,16-11 0,9-15 0,8-23 0,10-24 0,7 20 0,5 0 0,5-3 0,5 0 0,5 1 0,5 2 0,0 4 0,1 3 0,-6 9 0,-1 2 0,13-13 0,-18 20 0,-13 10 0,-5 5 0,-4 0 0,-3-2 0,-4-1 0,-7-2 0,-9-3 0,-5-2 0,1 0 0,9 1 0,7 4 0,6 5 0,3 2 0</inkml:trace>
  <inkml:trace contextRef="#ctx0" brushRef="#br0" timeOffset="-39627.73">7807 15109 24575,'30'41'0,"-8"-14"0,2 4 0,11 12 0,3 4 0,-9-9 0,1 2 0,0 1-627,1 4 0,0 1 1,0 1 626,1 2 0,0 2 0,-1-1 0,-1 0 0,-1-1 0,-1-1-7,-2-2 0,0-2 0,-2 0 7,9 12 0,-2-3 229,-8-10 0,-2-4-229,10 18 0,-12-23 0,-10-15 939,-6-9-939,-2-5 0,-1-2 0,0-2 0</inkml:trace>
  <inkml:trace contextRef="#ctx0" brushRef="#br0" timeOffset="-36644.73">26680 11818 24575,'29'0'0,"26"-6"0,-16 1 0,3-1 0,8-1 0,0-2 0,-4 0 0,-1-1 0,-10 3 0,-3 0 0,11-1 0,-23 4 0,-11 6 0,-8 7 0,-8 9 0,-8 18 0,-8 20 0,8-21 0,0 2 0,-2 4 0,1 1 0,2-3 0,1-1 0,-6 25 0,9-18 0,8-17 0,4-14 0,7-8 0,12-7 0,14-6 0,16-8 0,8-10 0,-28 8 0,-1-1 0,0-3 0,-2-2 0,-3-1 0,-4-2 0,12-29 0,-14 0 0,-18 7 0,-19 12 0,-13 14 0,-8 15 0,7 14 0,13 18 0,12 11 0,19 7 0,18-5 0,15-11 0,8-12 0,-3-14 0,-7-12 0,-9-8 0,-8-1 0,-9 5 0,-6 8 0,-2 4 0,0 3 0,1 0 0,0 1 0,-2 3 0,-2 3 0,-4 10 0,0 13 0,-2 18 0,0 11 0,1 6 0,1-3 0,2-8 0,0-10 0,0-13 0,-2-13 0,-6-9 0,-7-5 0,-12-4 0,-21 0 0,11 0 0,-1 0 0,-32 0 0,16 0 0,26 0 0</inkml:trace>
  <inkml:trace contextRef="#ctx0" brushRef="#br0" timeOffset="-35194.73">26870 12175 8191,'-27'10'0,"-18"11"2531,13-6 1,-2 2-2532,-5 1 0,0 1 1409,4-2 0,3-1-1409,-18 8 1719,21-9-1719,18-7 6784,15-13-6784,11-18 0,8-23 0,-10 13 0,-1-1 0,-1-3 0,-2 0 0,-3 2 0,-1 2 0,-1-19 0,-4 20 0,0 18 0,0 14 0,-2 13 0,-1 7 0,-2 2 0,-2-2 0,-2 1 0,-5 6 0,-7 7 0,-4 8 0,2-3 0,6-6 0,8-10 0,6-10 0,6-7 0,10-5 0,20-5 0,18 0 0,-17 3 0,1 1 0,2 2 0,-1 2 0,-2 4 0,-3 1 0,23 17 0,-16 5 0,-16-1 0,-10-11 0,-9-7 0</inkml:trace>
  <inkml:trace contextRef="#ctx0" brushRef="#br0" timeOffset="-32410.73">20877 20559 24575,'0'-47'0,"0"-6"0,-12-9 0,-14 7 0,-16 14 0,-12 16 0,2 17 0,4 19 0,7 21 0,9 18 0,12 12 0,11 1 0,17-9 0,24-16 0,19-17 0,-18-17 0,1-6 0,0-6 0,-1-5 0,-4-4 0,-2-5 0,15-29 0,-16 3 0,-13 13 0,-10 13 0,-4 11 0,-2 7 0,-2 8 0,-4 10 0,-1 10 0,-1 9 0,4 9 0,3 10 0,2 11 0,2-28 0,0-1 0,0 3 0,0-1 0,-1-1 0,0-2 0,-3 28 0,-7-10 0,-11-7 0,-2-14 0</inkml:trace>
  <inkml:trace contextRef="#ctx0" brushRef="#br0" timeOffset="-32410.73">20203 20998 24575,'0'-15'0,"4"-15"0</inkml:trace>
  <inkml:trace contextRef="#ctx0" brushRef="#br0" timeOffset="-27110.73">8652 15716 24575,'32'-30'0,"-1"0"0,-1-1 0,-2-1 0,-5-2 0,-3-1 0,-2 3 0,-3 1 0,6-24 0,-11 17 0,-6 13 0,-4 10 0,0 9 0,0 6 0,0 5 0,0 6 0,0 8 0,0 15 0,0 16 0,-1-17 0,0 1 0,0 6 0,0 0 0,0 1 0,0 0 0,-1-1 0,2-2 0,0-2 0,0-2 0,2 27 0,0-7 0,0-8 0,-2-10 0,-2-10 0,0-10 0,1-8 0,1-4 0</inkml:trace>
  <inkml:trace contextRef="#ctx0" brushRef="#br0" timeOffset="-25993.73">9062 15456 24575,'0'39'0,"0"7"0,0 12 0,0 3 0,1-7 0,4-10 0,4-10 0,5-13 0,4-8 0,6-6 0,2-4 0,2-1 0,1-5 0,-2-6 0,-1-6 0,-4-10 0,-6-5 0,-6-3 0,-6-4 0,-10 1 0,-10 0 0,-9 2 0,-5 5 0,1 4 0,5 6 0,6 5 0,4 6 0,4 5 0,-4 3 0,-2 5 0,-4 6 0,1 5 0,5 3 0,5-1 0,6-9 0,1-3 0</inkml:trace>
  <inkml:trace contextRef="#ctx0" brushRef="#br0" timeOffset="-24742.73">9678 15576 24575,'9'-11'0,"5"-9"0,0-8 0,2-7 0,-7 2 0,-4 5 0,-4 5 0,-1 8 0,0 10 0,0 8 0,0 14 0,0 16 0,2 14 0,2 10 0,3-2 0,2-5 0,0-11 0,0-9 0,-3-9 0,-1-5 0,-2-2 0,-2 2 0,1 4 0,-1 1 0,1-7 0,-1-6 0</inkml:trace>
  <inkml:trace contextRef="#ctx0" brushRef="#br0" timeOffset="-23476.73">9895 15581 24575,'13'-11'0,"4"-8"0,4-9 0,0-5 0,-3 0 0,-7 5 0,-6 5 0,-3 9 0,-2 6 0,0 5 0,0 18 0,1 6 0,1 16 0,2 3 0,4 5 0,3-1 0,0-3 0,-1-9 0,-3-7 0,0-2 0,-4 5 0,2 10 0,-1 6 0,1 1 0,-2-9 0,-1-9 0,-1-12 0,-1-8 0,0-2 0</inkml:trace>
  <inkml:trace contextRef="#ctx0" brushRef="#br0" timeOffset="-22082.73">6020 14670 24575,'33'0'0,"24"0"0,-16-1 0,13-1 0,10-1 0,5 1 0,1-1 0,-5 0 0,-9 0 0,4 1 0,-8-1 0,1 0 0,8 0-626,-7 0 1,7 0 0,5 0 0,1 0 0,0-1-1,-2 1 1,-6-1 0,-7 1 625,17-3 0,-10-1 0,1 1 0,1-1 0,1 1 0,-1-1-2,2 0 0,0-1 1,1 1 1,-15 1 0,1 0 0,-1 1 0,2-1 0,0 1 0,1 0 0,0 0 0,0 0 0,-1 1 0,0-1 0,0 2 0,-1-1 0,12 0 0,0 1 0,-2 1 271,-7 0 1,-1 1 0,-2 0-272,17 1 0,-3 0 0,-9 2 0,-3 0 0,-7 1 0,-2-1 1224,-7 0 0,-1 0-1224,15-1 1364,-14-4-1364,-13-1 0,-13 1 0,-5 1 0</inkml:trace>
  <inkml:trace contextRef="#ctx0" brushRef="#br0" timeOffset="-19999.73">5712 15978 24575,'43'-2'0,"-12"0"0,4-1 0,19 0 0,6 1 0,-8-1 0,4 0 0,2 1-1053,-6 1 0,1 0 0,3 0 0,0 1 1053,-4 1 0,1 1 0,1-1 0,1 2 0,0-1-422,3 1 1,1 1 0,0-1 0,1 1 0,1 0 421,3 1 0,1 0 0,1 0 0,-1-1 0,1 1 0,-10-1 0,-1-1 0,1 1 0,0-1 0,0 0 0,0-1 0,9 1 0,1-1 0,-1 0 0,-1-1 0,0 0 0,-4-1 0,0 0 0,0-1 0,-2 0 0,-2 0 90,6-1 1,-1-1 0,-3 0 0,-1-1-91,10-1 0,-3-1 0,-2-1-199,-9 0 0,-2-1 0,-1 0 199,-3 1 0,-1-1 0,0 1 497,-1-1 1,-1 1 0,0 0-498,19-1 0,0 1 0,-2 2 0,-1 1 0,-2 2 0,-1 1 0,-1 2 0,0 1 1352,-2 1 0,1 2-1352,-3 2 0,0 1 627,-1 1 0,0 2-627,-1 0 0,0 2 415,-2 0 1,0 0-416,0-1 0,-1 1 135,-2 0 0,-1-2-135,-2-2 0,-1-1 0,-3-3 0,-1 0 0,27-1 0,-18-4 0,-14-1 0,-15-2 0,-11 1 0,-3-1 0</inkml:trace>
  <inkml:trace contextRef="#ctx0" brushRef="#br0" timeOffset="-18033.73">8583 15201 24575,'24'24'0,"-1"1"0,5 4 0,4 4 0,1 3 0,2 2 0,2 2 0,2 2 0,1 1-998,-2-2 1,0 2-1,1 1 1,1 0 0,-1 0 997,0 0 0,0 0 0,-1 1 0,1-1 0,-2 0 0,6 5 0,-2 0 0,0-1 0,-2-2 469,3 5 1,-2-1 0,-3-4-470,4 4 0,-4-6 166,-11-13 0,-4-4 1,-2-4-1,-11-14 0</inkml:trace>
  <inkml:trace contextRef="#ctx0" brushRef="#br0" timeOffset="-14427.73">24201 14233 24575,'44'-17'0,"0"0"0,5-2 0,1-2 0,9-3 0,-1-1 0,-4 2 0,-4 1 0,-13 6 0,-4 1 0,9-3 0,-23 12 0,-13 8 0,-8 6 0,-9 7 0,-8 5 0,-6 2 0,1-1 0,7-4 0,6-4 0,4-2 0,1-1 0,-1 7 0,1 14 0,0 24 0,4-20 0,2 2 0,0 4 0,1 0 0,2-2 0,1-2 0,6 22 0,1-19 0,-1-20 0,-2-12 0,1-14 0,6-17 0,8-15 0,11-11 0,4-1 0,2 7 0,-4 8 0,-10 10 0,-9 7 0,-10 6 0,-9 4 0,-10 4 0,-10 2 0,-6 5 0,3 6 0,9 9 0,7 7 0,8 1 0,8-3 0,9-6 0,9-6 0,7-6 0,-1-13 0,-2-17 0,-5-15 0,-7-7 0,-5 7 0,-6 14 0,-1 14 0,0 10 0,2 10 0,4 7 0,4 2 0,4-3 0,5-7 0,5-8 0,-1-7 0,-4-4 0,-5-1 0,-7 2 0,-3 4 0,-1-1 0,1-4 0,4-5 0,2-6 0,0 3 0,-4 6 0,-4 10 0,-5 13 0,-2 16 0,-4 17 0,0 8 0,-1-2 0,3-12 0,2-13 0,-1-10 0,0-6 0,-1-5 0,-1-12 0,0-21 0,1-23 0,2 17 0,0-2 0,2-5 0,0 0 0,1 4 0,0 1 0,4-24 0,-1 24 0,-1 22 0,3 11 0,8 4 0,7 3 0,4 2 0,0 3 0,-7 2 0,-7 3 0,-7 3 0,-13 5 0,-11 2 0,-9 2 0,-1-3 0,8-7 0,11-5 0,6-5 0</inkml:trace>
  <inkml:trace contextRef="#ctx0" brushRef="#br0" timeOffset="-11899.73">21805 20483 24575,'31'-22'0,"0"0"0,2-4 0,0-4 0,5-8 0,0-4 0,-4-2 0,-2-1 0,-7 4 0,-3 0 0,-6 7 0,-3 1 0,3-10 0,-12 25 0,-4 35 0,-3 40 0,1-13 0,0 4 0,-1 6 0,1 1 0,0-4 0,0-3 0,0-8 0,0-4 0,0 13 0,1-20 0,1-5 0,1 3 0,0 8 0,3 2 0,-1-5 0,1-11 0,-2-11 0,-1-7 0</inkml:trace>
  <inkml:trace contextRef="#ctx0" brushRef="#br0" timeOffset="-10994.73">22467 20242 24575,'0'59'0,"3"1"0,1-26 0,0 0 0,9 22 0,6-15 0,4-14 0,3-11 0,3-12 0,1-15 0,2-20 0,0-18 0,-17 18 0,-2-1 0,0 0 0,-2 1 0,6-27 0,-8 11 0,-6 8 0,-13 8 0,-17 7 0,-21 3 0,15 14 0,-2 2 0,-4 2 0,-1 2 0,0 2 0,2 2 0,-27 8 0,22 5 0,21 1 0,15 0 0,7-7 0,0-2 0</inkml:trace>
  <inkml:trace contextRef="#ctx0" brushRef="#br0" timeOffset="-7143.73">9402 15372 24575,'39'15'0,"-1"0"0,19 10 0,5 4 0,-20-9 0,3 1 0,1 2 0,1 0-833,4 3 1,2 1 0,0 0 0,0 1 832,-2-1 0,0 1 0,0-1 0,-2-1 0,8 5 0,-2-2 0,-3-1 522,8 4 0,-7-3-522,-16-10 0,-6-3 546,4 5-546,-19-9 0,-11-3 0,-3-2 0,-2-3 0,0-2 0</inkml:trace>
  <inkml:trace contextRef="#ctx0" brushRef="#br0" timeOffset="-4999.73">27029 13413 8191,'41'-13'0,"-4"-1"0,4-3 2497,11-5 0,3-1-2497,5-3 0,-3 0 1413,-11 5 1,-5 1-1414,10-4 1727,-28 12-1727,-22 11 6759,-12 9-6759,-6 6 77,1 6-77,1 6 0,0 5 0,-3 7 0,-4 7 0,-1 8 0,2 4 0,6-1 0,6-5 0,5-10 0,3-12 0,2-10 0,3-9 0,6-8 0,6-11 0,8-13 0,6-7 0,5-2 0,-1 5 0,-7 7 0,-6 6 0,-9 4 0,-6 2 0,-4 1 0,-10 2 0,-8 2 0,-9 3 0,-1 5 0,6 2 0,11 5 0,14 2 0,18 2 0,15-2 0,12-3 0,0-8 0,-10-6 0,-12-3 0,-12 0 0,-7 2 0,-3 2 0,-1 1 0,3 0 0,6 1 0,4 1 0,-6 0 0,-1-1 0</inkml:trace>
  <inkml:trace contextRef="#ctx0" brushRef="#br0" timeOffset="-3513.73">23218 20593 24575,'-17'33'0,"-1"0"0,-1 5 0,-2 1 0,-3 6 0,0 1 0,4-6 0,2-2 0,-3 9 0,12-23 0,8-17 0</inkml:trace>
  <inkml:trace contextRef="#ctx0" brushRef="#br0" timeOffset="-2627.73">23676 20454 8191,'18'-23'0,"15"-20"2531,-14 15 1,1-1-2532,2-2 0,-2 1 2818,8-12-2818,-13 22 1719,-8 19-1719,-4 29 6784,-3 34-6784,0-12 0,0 4 0,0-10 0,0 1 0,0 1 0,0 1 0,0 0 0,1-1 0,0 18 0,1-4 0,0-13 0,2-6 0,3 13 0,0-26 0,-1-18 0,-3-13 0,-2-6 0,-1 0 0,0 3 0</inkml:trace>
  <inkml:trace contextRef="#ctx0" brushRef="#br0" timeOffset="-1729.73">23947 20615 24575,'26'-37'0,"-1"-1"0,3-5 0,2-3 0,5-8 0,0-2 0,-3 3 0,-3 2 0,-6 11 0,-3 3 0,7-14 0,-13 28 0,-7 28 0,-1 27 0,1 33 0,-3-18 0,2 4 0,0 10 0,1 2 0,-2-18 0,0 0 0,1 0 0,3 20 0,2-2 0,-1-9 0,0-4 0,-2-13 0,0-4 0,4 9 0,-8-26 0,-1-9 0</inkml:trace>
  <inkml:trace contextRef="#ctx0" brushRef="#br0" timeOffset="13323.27">24362 6244 24575,'0'0'0</inkml:trace>
  <inkml:trace contextRef="#ctx0" brushRef="#br0" timeOffset="38901.27">17171 6868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8:15:28.075"/>
    </inkml:context>
    <inkml:brush xml:id="br0">
      <inkml:brushProperty name="width" value="0.05292" units="cm"/>
      <inkml:brushProperty name="height" value="0.05292" units="cm"/>
      <inkml:brushProperty name="color" value="#00B050"/>
    </inkml:brush>
  </inkml:definitions>
  <inkml:trace contextRef="#ctx0" brushRef="#br0">1048 7813 24575,'20'2'0,"7"0"0,7-1 0,4-2 0,-3-12 0,-3-12 0,-4-15 0,-5-12 0,-6-5 0,-6-3 0,-7 5 0,-2 10 0,-2 13 0,0 13 0,0 10 0,0 10 0,0 12 0,2 16 0,5 19 0,0-16 0,0 1 0,2 6 0,1 1 0,2 2 0,0 0 0,1 1 0,1-1 0,-2-2 0,0-1 0,0-3 0,-1 0 0,-2-4 0,0 0 0,4 21 0,-3-9 0,-5-13 0,-4-10 0,-3-9 0,-4-8 0,-8-3 0,-12 1 0,-10 2 0,-8 4 0,-3 5 0,1 6 0,7 3 0,9-3 0,12-5 0,11-6 0,9-5 0,20 0 0,25-1 0,-12-1 0,2 0 0,9 0 0,1-2 0,1-1 0,0 0 0,-4-2 0,-2-1 0,-7 1 0,-3-2 0,11-3 0,-19 3 0,-15 2 0,-4 3 0</inkml:trace>
  <inkml:trace contextRef="#ctx0" brushRef="#br0" timeOffset="2163">2366 7687 24575,'3'15'0,"-1"-3"0,1-2 0,0-6 0,2-4 0,2-7 0,1-3 0,-1-1 0,-2 3 0,-1 5 0,-4 1 0</inkml:trace>
  <inkml:trace contextRef="#ctx0" brushRef="#br0" timeOffset="2966">2362 8032 11135,'0'5'0,"0"1"4968,0-4-4968,0-1 584,2-8 1,-1 5 0,1-3 0</inkml:trace>
  <inkml:trace contextRef="#ctx0" brushRef="#br0" timeOffset="4417">749 6640 24575,'10'44'0,"1"12"0,-4-22 0,0 0 0,7 28 0,-6-17 0,-3-19 0,-5-16 0,-4-10 0,0-13 0,-2-14 0,1-6 0,2-5 0,9 5 0,13 9 0,14 8 0,8 10 0,-2 12 0,-6 29 0,-18-1 0,-11 19 0,-23-18 0,-10-8 0,-6-8 0,6-9 0,10-6 0,10-3 0,6-1 0</inkml:trace>
  <inkml:trace contextRef="#ctx0" brushRef="#br0" timeOffset="5429">1121 6782 24575,'7'34'0,"2"-1"0,2 2 0,-2-8 0,-5-11 0,-1-7 0,-3-5 0,1-2 0</inkml:trace>
  <inkml:trace contextRef="#ctx0" brushRef="#br0" timeOffset="6415">952 6549 24575,'-3'-5'0,"1"-3"0,3 0 0,2 2 0,7 3 0,4 3 0,3 2 0,-2 4 0,-6 3 0,-5 1 0,-2-2 0,-2-6 0,0-5 0</inkml:trace>
  <inkml:trace contextRef="#ctx0" brushRef="#br0" timeOffset="7314">1272 6553 24575,'3'32'0,"8"12"0,6 16 0,-7-27 0,1 0 0,9 27 0,-3-13 0,-5-14 0,-1-14 0,-3-8 0,-1-6 0,1-3 0,1-5 0,4-11 0,0-4 0,-3 3 0,-4 4 0</inkml:trace>
  <inkml:trace contextRef="#ctx0" brushRef="#br0" timeOffset="8711">1214 6712 24575,'18'0'0,"5"0"0,5 0 0,2 0 0,-8 0 0,-4 0 0,-7-2 0,-4 1 0,-3 0 0,-2 2 0,0 6 0,0 2 0,0-2 0,-1-3 0</inkml:trace>
  <inkml:trace contextRef="#ctx0" brushRef="#br0" timeOffset="11863">3249 7492 24575,'25'-16'0,"6"-1"0,9-2 0,6 4 0,3 3 0,2 4 0,1 2 0,1 2 0,-3 5 0,-1 5 0,-8 7 0,-6 6 0,-6 2 0,-7 1 0,-4 3 0,-6 5 0,-5 9 0,-3 9 0,-4 9 0,-8 4 0,0-29 0,-2 0 0,-4 1 0,-4 0 0,-2-1 0,-4-1 0,-2 0 0,-3-1 0,-3 0 0,-1-1 0,-2-1 0,0-1 0,1-2 0,-1-1 0,4-3 0,1-2 0,-16 9 0,15-9 0,15-6 0,11-6 0,11-3 0,18-2 0,23-2 0,-13 0 0,4 0 0,6 0 0,2 0 0,5 0 0,1 0 0,-1-1 0,-1 0 0,-3 0 0,-3-1 0,-6 0 0,-4-1 0,13-3 0,-18 2 0,-14 2 0,-9 2 0,-2 0 0</inkml:trace>
  <inkml:trace contextRef="#ctx0" brushRef="#br0" timeOffset="19447">1193 9033 13741,'8'-6'0,"8"-6"4409,7-5-4409,11-1 1879,4 6-1879,0 4 1032,1 4-1032,-5 2 3514,-3 0-3514,-7 2 0,-6 1 0,-3 2 0,-3 4 0,-1 1 0,-1 2 0,-2 4 0,-2 7 0,-1 8 0,-3 7 0,-1 5 0,-5 5 0,-11 1 0,-12 0 0,-15-1 0,-10-5 0,-3-5 0,6-9 0,10-9 0,13-7 0,13-7 0,9-2 0,29-9 0,13-4 0,-6 2 0,2-1 0,-1 1 0,1 0 0,-1 1 0,-1 0 0,25-4 0,-13 3 0,-12 4 0,-9 2 0,-9 3 0,-6-1 0,-4 0 0,-3 0 0</inkml:trace>
  <inkml:trace contextRef="#ctx0" brushRef="#br0" timeOffset="20626">2277 9037 24575,'6'-14'0,"2"5"0,3 3 0,-2 10 0,-3 9 0,-3 4 0,-3 4 0,0-6 0,1-7 0,0-4 0,0-4 0,0 0 0</inkml:trace>
  <inkml:trace contextRef="#ctx0" brushRef="#br0" timeOffset="21396">2260 9482 24575,'0'-10'0,"1"-1"0,2 1 0,1 0 0,0 3 0,-1 5 0,-1 2 0,-1 3 0,-1-1 0,0 0 0</inkml:trace>
  <inkml:trace contextRef="#ctx0" brushRef="#br0" timeOffset="22531">2758 9122 24575,'48'4'0,"3"8"0,8 11 0,-8 12 0,-11 12 0,-13 9 0,-13 8 0,-11-31 0,-3 2 0,-4-2 0,-4 0 0,-19 27 0,-9-12 0,-1-14 0,11-13 0,15-12 0,15-8 0,18-12 0,17-9 0,9-7 0,3 1 0,-8 4 0,-11 8 0,-11 7 0,-10 3 0,-7 4 0</inkml:trace>
  <inkml:trace contextRef="#ctx0" brushRef="#br0" timeOffset="23529">3221 8921 24575,'37'0'0,"-1"2"0,1 5 0,-8 10 0,-10 12 0,-10 11 0,-5 2 0,-4-6 0,-1-10 0,-1-11 0,2-9 0,6-7 0,9-8 0,10-3 0,7 0 0,3 3 0,-7 4 0,-11 3 0,-8 2 0</inkml:trace>
  <inkml:trace contextRef="#ctx0" brushRef="#br0" timeOffset="24251">3899 9091 9861,'28'-1'0,"15"-2"5101,10-2-5101,0-3 2556,-15 1-2556,-16 3 0,-11 3 0,-7 1 0</inkml:trace>
  <inkml:trace contextRef="#ctx0" brushRef="#br0" timeOffset="25049">3909 9493 24575,'33'-2'0,"6"-2"0,3 0 0,24-2 0,-19 1 0,-3 1 0,-5 0 0,-13 3 0,-12-2 0,-7 2 0,-4 0 0,-2-1 0</inkml:trace>
  <inkml:trace contextRef="#ctx0" brushRef="#br0" timeOffset="26296">4880 8791 24575,'-6'27'0,"-8"15"0,-10 16 0,8-23 0,1 1 0,-1 1 0,0 0 0,2-2 0,1 0 0,1-3 0,2-1 0,-5 16 0,6-14 0,4-13 0,3-9 0,1-1 0,3-3 0,1 1 0,3-3 0,4-2 0,8-2 0,11-1 0,10-7 0,12-6 0,5-6 0,2-1 0,0 4 0,-4 4 0,-5 4 0,-4 0 0,-9 3 0,-7 2 0,-8 1 0,-8 2 0,-5 0 0,-3 0 0,-3 0 0</inkml:trace>
  <inkml:trace contextRef="#ctx0" brushRef="#br0" timeOffset="27233">5052 9046 24575,'8'33'0,"4"18"0,-4-14 0,0 2 0,1 7 0,-1 0 0,-1 2 0,0-1 0,-2-2 0,-1-3 0,0-5 0,-1-3 0,0 17 0,-1-20 0,-1-17 0,0-7 0</inkml:trace>
  <inkml:trace contextRef="#ctx0" brushRef="#br0" timeOffset="33362">1245 10318 10472,'13'-5'0,"12"-3"5051,14-3-5051,15 1 2453,4 5-2453,-3 2 1417,-7 4-1417,-8 10 5182,-7 14-5182,-7 20 0,-7 16 0,-12-28 0,-2 1 0,-3 0 0,-4-1 0,-13 25 0,-18-12 0,-20-14 0,22-21 0,-2-4 0,-28 1 0,14-6 0,19-4 0,17-4 0,14-2 0,19-1 0,20 2 0,24 3 0,-30 4 0,0 3 0,-2 4 0,-3 3 0,19 23 0,-19 16 0,-20-18 0,-4 1 0,-4 3 0,-5-1 0,-6 1 0,-6-1 0,-5-3 0,-6-2 0,-5-5 0,-4-4 0,-2-4 0,0-2 0,2-5 0,2-3 0,-19-1 0,19-13 0,18 4 0,8-5 0</inkml:trace>
  <inkml:trace contextRef="#ctx0" brushRef="#br0" timeOffset="34199">1984 10767 8845,'0'-16'0,"0"-6"5113,0-1-5113,0 3 2720,0 12-2720,0 7 0,0 4 0</inkml:trace>
  <inkml:trace contextRef="#ctx0" brushRef="#br0" timeOffset="35066">1928 10549 24575,'0'-11'0,"2"-1"0,-1 0 0,0 3 0,-1 5 0,-2 2 0,1-1 0,1 1 0,0 0 0</inkml:trace>
  <inkml:trace contextRef="#ctx0" brushRef="#br0" timeOffset="36197">2734 10495 24575,'24'2'0,"7"1"0,8 4 0,2 7 0,-3 33 0,-14 4 0,-14-7 0,-3 4 0,-6-4 0,-3 1 0,-3 3 0,-4 1 0,-3 0 0,-3-1 0,-5-3 0,-3-2 0,-1-4 0,0-3 0,2-5 0,2-3 0,-10 11 0,14-18 0,9-15 0,13-12 0,18-9 0,20-7 0,-13 10 0,2 0 0,1 1 0,1 0 0,-2 2 0,0 1 0,19-3 0,-15 7 0,-15 3 0,-13 1 0,-4 0 0</inkml:trace>
  <inkml:trace contextRef="#ctx0" brushRef="#br0" timeOffset="37448">3263 10104 10301,'13'0'0,"8"0"5067,1 0-5067,0 9 2482,-9 15-2482,-11 18 1440,-11 14-1440,-9-2 5285,-6-11-5285,2-15 0,7-13 0,8-10 0,10-9 0,10-5 0,8 1 0,3 3 0,-3 7 0,-7 13 0,-7 15 0,-5 12 0,-13 2 0,-8-9 0,-9-11 0,-4-11 0,3-7 0,12-5 0,6-1 0</inkml:trace>
  <inkml:trace contextRef="#ctx0" brushRef="#br0" timeOffset="38129">3493 10570 9732,'20'-1'0,"10"-1"5107,7-4-5107,-1-1 644,-10 1 0,-14 2 1,-7 3-1</inkml:trace>
  <inkml:trace contextRef="#ctx0" brushRef="#br0" timeOffset="39046">3606 10909 16473,'21'-2'0,"19"-2"3544,13-2-3544,10 1 1394,-9 1-1394,-16 0 742,-10 2-742,-11 0 0,-10 1 0,-2 1 0</inkml:trace>
  <inkml:trace contextRef="#ctx0" brushRef="#br0" timeOffset="40614">4342 10519 10541,'-19'0'0,"-13"0"5043,-12 3-5043,-3 6 2442,10 6-2442,15 7 1408,13 0-1408,7-1 5141,12-3-5141,13 0 0,14 1 0,10 0 0,0 2 0,-3 3 0,-6 2 0,-4 3 0,-4 2 0,-3 0 0,-2-1 0,-3 3 0,-7 2 0,-7 4 0,-9 0 0,-19 1 0,-24 0 0,11-21 0,-5-4 0,-6-1 0,-2-3 0,0-3 0,1-4 0,5-4 0,3-4 0,-16-15 0,24-11 0,17-11 0,20-1 0,19-5 0,14 2 0,-15 23 0,1 0 0,-1 0 0,-1 0 0,19-19 0,-7-1 0,-8-1 0,-6 1 0,-5-1 0,-2 4 0,-5 5 0,-4 8 0,-3 11 0,-6 5 0,-9 6 0,-9 2 0,-10 8 0,-2 6 0,13-3 0,6 1 0</inkml:trace>
  <inkml:trace contextRef="#ctx0" brushRef="#br0" timeOffset="53885">3037 10638 24575,'14'11'0,"2"-1"0,5-2 0,-1-2 0,0-5 0,0-7 0,0-8 0,-1-3 0,-2 2 0,-3 7 0,-3 5 0,-2 3 0,1 0 0,-1 4 0,0 0 0,-2 1 0,-1-1 0,0-3 0,2 0 0,7 1 0,3 1 0,4 1 0,-2 0 0,-5-1 0,-4-2 0,-7-1 0,-1 0 0</inkml:trace>
  <inkml:trace contextRef="#ctx0" brushRef="#br0" timeOffset="144697">13630 18115 24575,'0'0'0</inkml:trace>
  <inkml:trace contextRef="#ctx0" brushRef="#br0" timeOffset="276760">1209 14808 24575,'-6'-48'0,"-12"-9"0,5 21 0,-4 0 0,-3 2 0,-4 2 0,0 6 0,-3 5 0,-26-3 0,-6 35 0,28 7 0,3 6 0,-1 9 0,3 4 0,2 9 0,3 4 0,4 0 0,4 1 0,3 0 0,3-2 0,3-3 0,3-3 0,5 22 0,8-21 0,5-21 0,3-14 0,0-13 0,3-17 0,2-21 0,-1-14 0,-3 0 0,-7 12 0,-5 17 0,-5 15 0,-3 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43:05.306"/>
    </inkml:context>
    <inkml:brush xml:id="br0">
      <inkml:brushProperty name="width" value="0.05292" units="cm"/>
      <inkml:brushProperty name="height" value="0.05292" units="cm"/>
      <inkml:brushProperty name="color" value="#FF0000"/>
    </inkml:brush>
  </inkml:definitions>
  <inkml:trace contextRef="#ctx0" brushRef="#br0">9661 8680 24575,'-37'0'0,"-28"-11"0,14 9 0,21-13 0,0-1 0,-24 0 0,17-28 0,1 8 0,-8 10 0,28-5 0,-4 7 0,9-2 0,9-18 0,-9 29 0,11-16 0,0 7 0,0-12 0,0 0 0,0-8 0,11 18 0,12-18 0,-8 7 0,17 1 0,-9-8 0,13 18 0,21 3 0,-18-8 0,-1 22 0,-1 2 0,-6-16 0,6 15 0,2 5 0,0 3 0,7 0 0,-2 0 0,-7 0 0,-1 0 0,8 11 0,-18-9 0,-3 29 0,8-25 0,-5 25 0,0-8 0,-5 3 0,-21 18 0,10-8 0,-7 21 0,7-18 0,-10 16 0,0-40 0,0 27 0,0-37 0,0 26 0,0-8 0,-10 3 0,-13 29 0,-24-16 0,23-10 0,-1-1 0,-9-10 0,0 0 0,-15 26 0,15-31 0,1 0 0,-6 31 0,6-36 0,1 0 0,-7 33 0,3-36 0,15 16 0,0-21 0,16 0 0,-16 0 0,21 0 0</inkml:trace>
  <inkml:trace contextRef="#ctx0" brushRef="#br0" timeOffset="5983">14654 8610 24575,'-57'0'0,"8"0"0,2 0 0,24-11 0,-8 9 0,15-29 0,-7 5 0,-8 0 0,26-5 0,-16 7 0,21-2 0,0 3 0,0-8 0,0-5 0,0-14 0,0 4 0,0 2 0,21-3 0,-16-2 0,26 2 0,-8 3 0,-7 18 0,15 3 0,-8-8 0,14 15 0,-1-7 0,8-8 0,-18 25 0,28-14 0,6 20 0,-8 0 0,-15 0 0,1 0 0,22 0 0,-9 0 0,14 0 0,-49 0 0,15 0 0,-28 20 0,7-14 0,-10 25 0,0-8 0,0 3 0,0 18 0,0 3 0,-10 2 0,9-16 0,-1 1 0,-13-4 0,-1 0 0,0 30 0,-28-14 0,8 9 0,0-16 0,9-15 0,-1-2 0,-11 2 0,-18 7 0,0-26 0,18 36 0,-15-35 0,28 14 0,3-20 0,-9 0 0,27 0 0,-15 0 0,20 0 0,0 0 0,0-20 0,0 14 0,0-14 0,0 20 0,0 0 0,0 0 0</inkml:trace>
  <inkml:trace contextRef="#ctx0" brushRef="#br0" timeOffset="15103">10314 13089 24575,'60'21'0,"-27"-19"0,1 1 0,6 14 0,0-3 0,-2-16 0,0-3 0,7 9 0,0-1 0,-10-6 0,0-4 0,10-4 0,1 1 0,-8 9 0,-1-3 0,14-17 0,-1 1 0,-13 16 0,-1 3 0,4-10 0,0 1 0,-4 9 0,-2 2 0,1-1 0,0 0 0,1 0 0,-2 0 0,26 0 0,-27-1 0,1 2 0,6 9 0,1 1 0,-4-9 0,1 1 0,17 6 0,1 2 0,-8 1 0,0-3 0,15-6 0,1-1 0,1 10 0,0-3-291,-16-13 0,1-5 0,1 1 291,4 7 0,0 1 0,-1-4 0,-2-8 0,-1-4 0,1 3 0,2 6 0,1 3 0,-3-1 0,15-7 0,-4 1 0,-9 6 0,-2-1 0,-5-4 0,-3 0 0,15 5 0,-24-6 0,-2 1 0,16 10 0,-16 0 0,1 0 873,26 0-873,0 0 0,-27 0 0,1 0 0,26 0 0,-15 0 0,1 0 0,-9 0 0,1 0 0,16 0 0,3 0 0,-4 0 0,1 0 0,5 0 0,1 0 0,-2 0 0,0 0 0,0-2 0,-1 4 0,-4 8 0,0 1 0,5-9 0,1 1 0,-6 7 0,0 0 0,-1-8 0,0-4 0,-5 2 0,-1 0 0,1 0 0,-1 0 0,1 0 0,0 0 0,0 2 0,-1-4 0,-4-8 0,-1 0 0,0 8 0,-2-1 0,10-18 0,6 21 0,-39 0 0,25 0 0,-36 0 0,16 0 0,-42-11 0,16 9 0,-16-9 0</inkml:trace>
  <inkml:trace contextRef="#ctx0" brushRef="#br0" timeOffset="224394">6744 10010 8191,'58'-6'0,"0"1"0,-1-4 0,3-4 0,5 1 672,-14 5 0,4 0 1,2 0-1,0-1 1,-2-1-673,9-5 0,0-1 0,-1 0 0,-3 2 968,9-1 0,-2 3 0,-8-1-968,-8 0 0,-9 1 481,2 1 0,-34 10 0,-10 0 0</inkml:trace>
  <inkml:trace contextRef="#ctx0" brushRef="#br0" timeOffset="225245">7280 9286 24575,'55'22'0,"-1"0"0,-14-3 0,0 2 0,5-1 0,5-2 0,5 0 0,2 0 0,-1 1-799,-5 0 0,-1 2 0,1 0 0,1-2 799,8 0 0,2-2 0,-1 0 0,-3 0 0,6 2 0,-4 1 0,-2 1 0,-5-1 0,-3 2 0,-3 3 273,-5-1 1,-3 2 0,-8 4-274,-5 21 0,-11 5 0,1 7 0,-11 3 0,-12-16 0,-6 1 0,-3-1 0,-1-1 0,-3-1 0,-3-3 0,-5-3 0,-5-3 0,3-1 0,-2 15 0,0-4 283,-4-17 0,4-5-283,9 9 0,12-15 0,11-21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44:15.639"/>
    </inkml:context>
    <inkml:brush xml:id="br0">
      <inkml:brushProperty name="width" value="0.05292" units="cm"/>
      <inkml:brushProperty name="height" value="0.05292" units="cm"/>
      <inkml:brushProperty name="color" value="#FF0000"/>
    </inkml:brush>
  </inkml:definitions>
  <inkml:trace contextRef="#ctx0" brushRef="#br0">16544 3920 24575,'43'44'0,"0"0"0,-11-3 0,0 3 0,5 1 0,3-4 0,4 0 0,2 2 0,-2 0-697,-2 3 1,0 2-1,-1 0 1,0-3 696,-5-8 0,-1-1 0,1-1 0,-1-1 0,11 11 0,0-2 0,-3-6 441,0-8 1,0-6-442,7 1 0,1-7 229,-15-14 1,0-6-230,5-5 0,-1-5 0,-5 1 0,0-2 0,0-3 0,0-2 722,-1-4 0,2 2-722,4 12 0,0 3 0,-4-6 0,1 3 0,13 6 0,1 6 0,-9 6 0,1 3 0,0-8 0,4 0 0,-2 3 0,15 14 0,2 2-469,-7-10 1,3-1 0,0-1 468,-3 2 0,0 0 0,1-2 0,6-2 0,1-1 0,-1-2-226,-6-1 0,-1-1 1,0-3 225,-1-2 0,0-2 0,-2-3 0,14-4 0,-2-3 0,-18 2 0,0-2 0,0 0 0,14-4 0,-1-2-6,-16 4 1,0 0-1,-2 1 6,7 1 0,0 0 0,7-8 0,1-2 0,-3 4 0,1 2 0,5-1 0,1 0 0,-18 3 0,0-1 0,1 2 0,20 1 0,1 1 0,-21-3 0,-1-1 0,3 2-178,4 5 0,2 2 1,-1-2 177,-2-5 0,-1-1 0,1-1 0,2 1 0,1 0 0,-2-1 0,-5 0 0,0-1 0,-2 1 657,11-8 0,0 1-657,4 1 0,-3 0 352,-16-1 1,0-1-353,13-1 0,-1 1 18,2-12-18,-18 17 0,-4 6 595,-14 11-595,5-9 0,-21 11 0,0 0 0,10 0 0,-7 0 0,7 0 0,-10 0 0,0 0 0</inkml:trace>
  <inkml:trace contextRef="#ctx0" brushRef="#br0" timeOffset="44398">8260 7770 24575,'33'-11'0,"-1"1"0,8 7 0,6 1 0,7-5 0,6-1 0,0 2-785,-3 5 0,1 2 1,1-1 784,-7-2 0,2-1 0,-1 0 0,0 1 0,7 1 0,0 0 0,-1 0 0,0-2 0,0-1 0,0 1 0,0 3 0,0 1 0,-1-2 0,-4-5 0,-2-3 0,1 3 77,2 4 1,0 1-1,-1-1-77,12-8 0,-1-1 0,-14 4 0,0 0 0,-2 0 0,8 0 0,-1-1 0,-9 1 0,0 0 0,-3-3 254,1-6 1,-2 1-255,13 7 0,1 1 0,-8-5 0,0 0 0,5 7 0,1 0 594,3-6 0,0 1-594,-14 8 0,-1-1 212,14-8 1,0 1-213,-8 10 0,0 0 0,10-10 0,0 0 0,-5 7 0,1 0 0,-10-3 0,2-2 0,-2 2 0,12 5 0,0 2 0,-8-1 0,2 0 0,0 0 0,14 0 0,1 0-208,-15 0 0,0 0 0,1 0 208,-4 0 0,1 0 0,-1 0 0,3 0 0,0 0 0,1 0 0,-1 0 0,0 0 0,0 0 0,-2 0 0,-1 0 0,1 0 0,2 0 0,0 0 0,0 0 0,1-1 0,0 0 0,-3 3-6,9 8 1,-2 0 5,-10-8 0,2-2 0,-7 4 0,15 16 0,-15-8 0,-5-3 0,-20-4 0,16 16 156,-28-21 0,7 0 0,-10 0 0</inkml:trace>
  <inkml:trace contextRef="#ctx0" brushRef="#br0" timeOffset="45947">21235 7770 8191,'59'-7'0,"1"0"0,0 0 0,-1 5 0,1 1 0,7-1 349,-13-2 0,6-1 0,3 0 1,1-1-1,0 0 0,-3 1-349,4-1 0,-1 1 0,0 1 0,-1-1 0,2 1 194,-7 2 0,0 0 1,0 0-1,1 0 1,-1-1-1,-1-1-194,7-3 0,-1-2 0,0-1 0,0 1 0,0 2 0,0 3 0,1 1 0,-1 0 0,0 1 0,-2-1 262,6-3 0,-2 0 0,0 0 0,0 0-262,1 3 0,0 1 0,0 0 0,-3-1 809,-8-2 0,-2-1 0,0 1 0,-1 0-809,1 4 0,0 0 0,0 1 0,-2-3 0,13-6 0,-2-4 0,-1 4 715,-6 7 0,0 2 0,-2-1-715,-5-2 0,-2-1 0,0 1 0,0 2 0,0 2 0,0-1 0,13 0 0,1 0 1256,4-1 1,-1 2-1257,-9 4 0,-2 0 1065,-5-3 0,-1-1-1065,2 3 0,-5 2 1468,9 15-1468,13-16 539,-39 16-539,-3-21 0,-12 0 0,-11 0 0</inkml:trace>
  <inkml:trace contextRef="#ctx0" brushRef="#br0" timeOffset="48015">3150 8470 24575,'59'10'0,"0"0"0,-1 1 0,-6-2 0,1 0 0,2 1 0,3 1 0,-6-1 0,2 2 0,3 0 0,1 0 0,0 0 0,0 0-1284,4-2 1,0 1-1,0-1 1,2-1 0,-1 1-1,0-1 1284,2 1 0,0 0 0,0 0 0,1 0 0,-2-1 0,0-1 0,-4-1 0,0 0 0,0-1 0,-1 0 0,-1-1 0,-2 1 105,2-1 0,0 0 0,-2 0 0,-1-1 0,-2 0-105,4-1 0,-1 0 0,-2 0 0,-3-2 503,-1 0 1,-3-1 0,-2-1-504,11 1 0,-8 0 0,-1 0 0,-16 0 985,-29 0 0,9 0 0,-11 0 0</inkml:trace>
  <inkml:trace contextRef="#ctx0" brushRef="#br0" timeOffset="49526">7467 8236 24575,'60'0'0,"-26"-1"0,-1 2 0,16 20 0,-15-18 0,0-1 0,25 19 0,-24-20 0,0-2 0,1 2 0,-2-2 0,26-20 0,-26 19 0,-1-1 0,27-18 0,0 21 0,-27 0 0,1 0 0,6 0 0,1 0 0,-5 0 0,3 0 0,20 0 0,4 0 0,-2 0 0,-3 0 0,-17 0 0,-2 0 0,-2 0 0,-1 0 0</inkml:trace>
  <inkml:trace contextRef="#ctx0" brushRef="#br0" timeOffset="51230">12694 8540 24575,'61'0'0,"-1"0"0,1 0 0,-2 0 0,1 0 0,2 0 0,-4 0 0,3 0 0,0 0 0,0 0-1006,-2 0 1,0 1 0,0-1 0,0-1 1005,5-3 0,0-2 0,1 0 0,-1 1 0,-2 1 0,0 2 0,-1-2 0,0-2 0,-2-3 0,0-4 0,-1 1 0,-1 2-138,-3 5 0,-2 2 0,0 0 0,0-1 138,3-4 0,0-1 0,0 1 0,-2 2 0,12 3 0,-1 4 0,-1-2 47,0-2 1,-1-1 0,0 1-48,-1 3 0,0 1 0,-2-2 0,-10-5 0,-1-3 0,1 3 0,7 4 0,2 1 0,-1-1-140,-9-5 0,-1-1 0,0 2 140,3 4 0,0 3 0,1 0 0,-1-1 0,1 0 0,-2 0 0,12 0 0,0 0 0,-10 0 0,2 0 0,-2 0 0,10 0 0,0 0 0,-8 0 0,1 1 0,0-2 0,-6-2 0,-1-1 0,1 1 0,-2 2 0,1 2 0,0-4 0,-1-6 0,0-4 0,-1 4 0,20 6 0,0 1 0,-1-9 0,1 1 0,-19 8 0,0 3 0,0 0 0,13-1 0,1 0 0,-15 0 0,2 0 0,-2 0 0,15 0 0,0 0 0,-11 0 0,1 0 0,-2 0 0,9 0 0,-2 0 0,-10 0 0,1 0 0,-2 0 0,9 0 0,0 0 902,5 0 1,1 0-903,-6 0 0,0 0 728,0 0 0,-2 0-728,-9 0 0,-1 0 526,0 0 1,-2 0-527,10 0 268,-10 0 0,-2 0-268,-6 0 0,13 0 0,-34 0 0,-10 0 0</inkml:trace>
  <inkml:trace contextRef="#ctx0" brushRef="#br0" timeOffset="59830">21235 8726 24575,'48'38'0,"0"-1"0,-3 5 0,0-8 0,-10-25 0,0-3 0,0 5 0,0-1 0,10-7 0,1-6 0,-9-7 0,1-1 0,17 5 0,2-3 0,-8-16 0,-2-5 0,1 0 0,0 1 0,-1 4 0,-4-2 0,-13-8 0,0 5 0,4 20 0,-1 4 0,6-14 0,16 20 0,-19 0 0,21 0 0,-18-2 0,2 4 0,1 8 0,2 0 0,-1-7 0,3-3 0,0 3 0,15 12 0,0 1 0,-15-14 0,1-4 0,0 4 0,17 14 0,-1-1 0,0-11 0,1-2 0,-4 8 0,-1 0 0,-1-8 0,1-4 0,-2 2 0,0 0 0,-4-1 0,0 2 0,6 9 0,-1 1 0,-10-8 0,0-1 0,8 8 0,-1 1 0,-17-5 0,-1-2 0,8-2 0,1-1 0,0 4 0,-1 0 0,-8-4 0,1-2 0,7 1 0,1 0 0,0-1 0,-1 2 0,-8 9 0,1 1 0,7-8 0,0-1 0,1 9 0,-1-1 0,3-9 0,0-2 0,4 0 0,2 2 0,-9 2 0,1 1 0,-2-1 0,7-1 0,-1-1 0,13 3 0,-1 2 0,-18 5 0,-5-1 0,10-5 0,-18 16 0</inkml:trace>
  <inkml:trace contextRef="#ctx0" brushRef="#br0" timeOffset="62301">2637 9800 8191,'33'0'0,"14"10"2502,-4 11 0,5 2-2502,10-12 0,3-1 0,-15 6 0,2 3 0,1-2 751,7-7 0,2-3 0,-1-1-751,-8-1 0,-1 0 0,0 0 0,2 4 0,1-1 0,-2-4 0,-2-8 0,-1-5 0,-1 1 862,15 7 0,-1-3-862,5-11 0,-1-1 0,-4 14 0,-1 2 3238,-9-4 1,-2-3-3239,-1-3 0,-1 0 32,-10 7 0,0 0-32,10-7 0,0 0 368,-8 8 0,1 4-368,18-2 0,0 0 0,-14 0 0,2 0 0,-1 0 0,3 0 0,-1 0 0,12 0 0,-2 0 63,3 0 0,1 0-63,-3 0 0,-1 0 0,-13-1 0,2 2 0,-1 4 0,4 4 0,-3-3 0,7-3 0,0-1 0,-1 5 0,4 1 0,-3-2 0,0-5 0,-1-2 0,0 1 0,4 0 0,-2 0-204,9 1 1,0-2 203,-12-5 0,2-2 0,-1 2 0,15 4 0,0-2 0,-16-8 0,1-4 0,-2 3 0,9 4 0,-2 2 0,8-3 0,-2-3 0,-18-4 0,-3 3 0,2 11 0,-3 1 0,10-19 0,5 21 0,-17 0 0,-11 0 0,-6 0 0</inkml:trace>
  <inkml:trace contextRef="#ctx0" brushRef="#br0" timeOffset="80764">3407 12529 24575,'35'19'0,"0"-1"0,9 5 0,3-2 0,5-8 0,2 0 0,5 8 0,1 2 0,-15-10 0,2-1 0,-1-1 0,13 4 0,1-4 0,3-8 0,1-6 0,-5-7 0,-1-6 0,-9 0 0,-3-4 0,-8-2 0,-6 0 0,2-4 0,-3 2 0,-5 14 0,0 10 0,26 0 0,-3 10 0,5-9 0,6 1 0,-13 7 0,1 4 0,0-4-166,0-6 0,0-3 0,1 2 166,4 8 0,1 2 0,-3-3 0,10-6 0,-2-3 0,-2 6 0,2-2 0,-15-5 0,1-3 0,1-1 0,4-2 0,1-1 0,1 0 0,4-1 0,1 0 0,-1 1 0,-5 0 0,0 1 0,0-2 0,2-1 0,0-2 0,-4 3 0,2 6 0,-1 1 0,1-4 0,3-3 0,-3 3 0,5 4 0,-1 4 0,-7 4 0,3 3 0,-2-3 0,16-3 0,0-1 0,-13 5 0,2 1 0,0-2-420,1-4 1,0-3 0,1 0 419,-5 1 0,2 0 0,-1 0 0,0 0 0,8 0 0,0 0 0,1 0 0,-6 0 0,2 0 0,0 0 0,0 0 0,-4 0 0,0 0 0,0 0 0,0 0 0,1 1 0,-1-1 0,1 0 0,1-1 0,4-3 0,1-2 0,1 0 0,-3 1 0,-6 4 0,-1 0 0,-1 0 0,-1-1 0,15-4 0,-1-2 0,0 1 0,2 3 0,0 1 0,-3 0-115,-16 2 0,-2 1 1,0-2 114,6-1 0,0-2 0,-2 3 0,12 7 0,-3 0 0,-5-4 0,2 1 0,-7 7 0,2 4 0,0-4 0,-1-6 0,-1-3 0,4 2-391,-2 4 1,3 3-1,1 0 1,0-2 390,2 0 0,0-2 0,1 0 0,1 2-431,6 3 0,1 2 1,0 0-1,2 0 431,-11-2 0,1 0 0,1 0 0,-1 0 0,0 0 0,-3-1 0,-1 1 0,0-1 0,1 0 0,-1 0-78,12 3 0,0 0 1,0-1-1,-2-2 78,-8-2 0,-1-1 0,-1 0 0,-1 1-47,9 7 0,-1 1 0,-2 0 47,-8-2 0,-3-1 0,-1 0 680,9 0 0,-4 2-680,-9 3 0,-2-3 1135,-3-13 1,-2 0-1136,-3 15 0,-2 0 0,7-11 0,-15 15 0</inkml:trace>
  <inkml:trace contextRef="#ctx0" brushRef="#br0" timeOffset="84114">7910 10756 24575,'46'18'0,"-1"0"0,13 5 0,1-1 0,-4-8 0,1-3 0,-11-3 0,1-1 0,-2 2 0,10 7 0,-2-1 0,7-10 0,-1-5 0,-4 1 0,-2-2 0,-5 0 0,0-3 0,4-10 0,-1-3 0,-13 5 0,1 0 0,12-1 0,1 1 0,-9-1 0,-1 2 0,0 5 0,1 2 0,4 3 0,-1 2 0,-9-1 0,1 0 0,3 0 0,0 0 0,-5 0 0,0 0 0,9-1 0,3 2 0,0 4 0,2 0 0,3-3 0,2-1 0,3 3 0,0 2 0,-4 5 0,0-1 0,6-7 0,-1-1 0,-5 9 0,0-1 0,-1-9 0,0-2 0,-6 1 0,1 0 0,15 1 0,1-2 0,-13-9 0,1-1 0,-1 9 0,4 2 0,-3-3 0,6-12 0,-2-1 0,8 3 0,1 2 0,-6 4 0,-2-1 0,-3-8 0,0 1 0,6 12 0,-1 3 0,-5-5 0,0 0 0,4 4 0,0 2 0,1-1 0,1 0-261,-10 0 1,1 0 0,1 0 260,1 0 0,0-1 0,0 2 0,2 2 0,1 1 0,-1-1 0,-3-2 0,0 0 0,-2 0-87,16 5 1,-1-2 86,0-8 0,-1-2 0,-3 6 0,-3-3 0,-4-12 0,0-1 0,5 15 0,-2-3 0,-12-17 0,-2 0 0,9 18 0,-1 1 0,-13-8 0,-1 0 0,5 8 0,-2 4 774,10-2-774,-11 0 0,0 0 180,13 0-180,-11 0 0,1 0 0,-6 0 0,0 0 0,0-2 0,0 4 0,0 8 0,0 0 0,7-9 0,-4 3 0,4 38 0,10-37 0,-50 16 0,8-21 0</inkml:trace>
  <inkml:trace contextRef="#ctx0" brushRef="#br0" timeOffset="86280">23965 10826 8191,'26'21'0,"8"-18"0,4-1 5063,17 29-5063,-15-26 0,8-7 0,-1 2 0,13 7 0,1-4 716,-5-9 0,3-6 0,-2-1-716,-8 2 0,-2-1 0,2-4 0,8-11 0,2-5 0,-4 0 0,-12 7 0,-3 0 0,-1 0 905,14-12 0,-3 4-905,-9 14 0,-4 5 6498,12 3-6498,-16 10 0,2 2 0,4-1 0,2 0 0,10 5 0,5 1 0,-8-6 0,4-1 0,-2 4 134,-5 6 1,-1 4 0,2-4-135,7-6 0,2-3 0,-5 2 0,1 9 0,-4-1 0,5-8 0,-2-4 0,-15 2 0,0 0 0,5 0 0,0 0 0,-4 0 0,1 0 0,13 2 0,1-4 0,-13-8 0,-1-1 230,8 9 1,1-1-231,-10-7 0,-2 0 0,25 10 0,-25 0 0,0 0 0,25 0 0,1 20 0,-13-15 0,-24 16 0,-13-21 0,-10 0 0,-10 0 0,7 0 0,-7 0 0</inkml:trace>
  <inkml:trace contextRef="#ctx0" brushRef="#br0" timeOffset="93947">12507 14023 24575,'55'31'0,"-3"-13"0,-12-2 0,0 2 0,9 13 0,-11-28 0,0-1 0,13 19 0,-11-29 0,1-5 0,18 8 0,-24-11 0,-2 1 0,6 12 0,15-7 0,-38 10 0,25 0 0,-5 0 0,24 0 0,-15 1 0,1-2 0,-4-9 0,1-1 0,9 8 0,0 1 0,-10-9 0,-1 1 0,1 9 0,-4 2 0,12-1 0,4 0 0,-18 0 0,-10 0 0,-5 0 0,-21 0 0</inkml:trace>
  <inkml:trace contextRef="#ctx0" brushRef="#br0" timeOffset="96131">7700 15166 24575,'45'0'0,"2"-9"0,7-3 0,-12 4 0,3-1 0,2 0-769,13-2 1,4-1 0,-1-1 768,0-1 0,0-1 0,-2 0 0,-8 0 0,-1-1 0,-2 0 246,-5 4 0,-2 0 0,-4-3-246,4-13 0,-5 2 380,8 10-380,-1-4 0,-20 20 0,40 0 1187,-2 0-1187,-14 10 0,5 0 0,4-7 0,1 0 0,0 12 0,1 1 0,5-15 0,-3 0 0,-12 15 0,-4-1 0,-4-12 0,-3 0 0,7 17 0,-2-20 0,-18 0 0,-2 0 0,-14 0 0,-10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46:32.853"/>
    </inkml:context>
    <inkml:brush xml:id="br0">
      <inkml:brushProperty name="width" value="0.05292" units="cm"/>
      <inkml:brushProperty name="height" value="0.05292" units="cm"/>
      <inkml:brushProperty name="color" value="#FF0000"/>
    </inkml:brush>
  </inkml:definitions>
  <inkml:trace contextRef="#ctx0" brushRef="#br0">630 15236 8191,'0'49'0,"0"1"0,0-1 0,-1 13 0,2 3 1199,3-15 0,2 5 0,0-1 0,-1-6-1199,-4 9 0,3-7 1425,9-8 1,5-9-1426,5-18 1752,3 6-1752,18-42 6684,-18 6-6684,-2-10 0,-4-5 301,-4-29-301,5 32 0,-1 2 0,-14-19 0,14 13 0,-20 25 0,11-14 0,-9 20 0,9 0 0,-11 0 0,0 0 0,20 0 0,-4 0 0,7-11 0,8-12 0,-25-13 0,14-1 0,-20 14 0,0 13 0,0 10 0,-20 0 0,4 10 0,-28 13 0,18 14 0,3-1 0,12-13 0,11-12 0,0 9 0,11-14 0,22 14 0,0-12 0,4-5 0,10-7 0,2 0 0,0 9 0,-2-2 0,0-18 0,-3-1 0,16 10 0,-24-25 0,-5 29 0,-28-9 0,7 11 0</inkml:trace>
  <inkml:trace contextRef="#ctx0" brushRef="#br0" timeOffset="3616">4294 17149 24575,'13'0'0,"-13"21"0,-3-16 0,-39 16 0,14-21 0,-19 10 0,-18-7 0,34 28 0,-13-5 0,13 10 0,16 8 0,-30-28 0,30 15 0,-27-8 0,37-7 0,-15 5 0,20-21 0,0 10 0,0-7 0,0 28 0,0-26 0,-11 16 0,9-1 0,-9-14 0,22 14 0,12-40 0,8 17 0,5 0 0,6-17 0,2-1 0,8 12 0,2 2 0,5-3 0,-4-3 0,-17-4 0,-1 3 0,10 12 0,-5-1 0,-14-18 0,14 21 0,-40 0 0,9 0 0,-11-10 0,0 7 0,0-7 0,0 10 0,-11-21 0,9 16 0,-30-16 0,27 11 0,-26-14 0,8 9 0,-13-27 0,10 27 0,-5-29 0,28 18 0,-7 2 0,10-7 0,0 26 0,0-16 0,0 21 0</inkml:trace>
  <inkml:trace contextRef="#ctx0" brushRef="#br0" timeOffset="25026">1587 15003 8191,'20'57'0,"-9"-17"0,1 6 0,2 0 1409,4-4 0,3 0 1,-1 4-1410,-2 0 0,0 4 0,-1 0 0,0-2 0,4 5 0,-1-2 0,-1-2 0,6 13 0,-3-5 1456,-11-20 1,1-4-1457,19 19 1820,-26-47-1820,16 16 6467,-21-42-6467,0 16 956,21-26-956,-16-3 0,26-5 0,-28-18 0,7 21 0,-10-8 0,0 28 0,21-4 0,-16 20 0,16 0 0</inkml:trace>
  <inkml:trace contextRef="#ctx0" brushRef="#br0" timeOffset="26510">1283 15516 24575,'21'-34'0,"5"-12"0,-8 17 0,0-2 0,6-14 0,-4-1 0,-4-8 0,-4 3 0,-3 6 0,-9 24 0,0-31 0,0 50 0,0-9 0,10 11 0,-7-20 0,7 14 0,-10-14 0,0 20 0,21 0 0,-16 0 0,16 20 0,-1-14 0,-14 25 0,25-8 0,-8 24 0,-1-19 0,3 3 0,4 13 0,1 3 0,5 0 0,0 2 0,-11-11 0,-1 1 0,0 1 0,4 2 0,1 1 0,-2-1 0,0 8 0,0-2 0,14 3 0,-5-1 0,-26-3 0,0-3 0,16-11 0,2-1 0,-13 13 0,-2-2 0,14-4 0,-6-5 0,-20-3 0,0-26 0,0 16 0,0-21 0</inkml:trace>
  <inkml:trace contextRef="#ctx0" brushRef="#br0" timeOffset="28332">1470 15119 24575,'57'-26'0,"-28"11"0,2-1 0,9 4 0,0 1 0,12-5 0,-18 5 0,-3 2 0,-5 9 0,18 0 0,-29 0 0,16 0 0,-28 20 0,7-4 0,-10 28 0,0 3 0,0 12 0,0 1 0,1-26 0,-2-1 0,-9 27 0,-1-25 0,-1 0 0,-14 25 0,3-30 0,2-3 0,5-1 0,-5 5 0,21-29 0,0 9 0</inkml:trace>
  <inkml:trace contextRef="#ctx0" brushRef="#br0" timeOffset="30714">2100 14349 24575,'0'46'0,"0"-1"0,9 7 0,3 2 0,0 5 0,2 2 0,4 3 0,0-1 0,-6-14 0,-1-2 0,5-1 0,0-2 0,-10-8 0,3-2 0,12 2 0,2-2 0,3 26 0,-3-13 0,9-24 0,-27 8 0,36-26 0,-36 16 0,26-21 0,-28 0 0,7 0 0,-10 0 0,21 0 0,-16-21 0,26 6 0,-28-40 0,7-4 0,-9 22 0,-2 1 0,1-13 0,0 7 0,0 40 0,0-9 0,0 11 0,0-20 0,0 14 0,0-25 0,0 29 0,0-29 0,0 25 0,0-14 0,21 20 0,-16 20 0,16-4 0,0 28 0,-16 3 0,26-8 0,-28 15 0,7-38 0,11 25 0,-6-36 0,9 16 0,7-42 0,-26-5 0,11-5 0,-1-5 0,-12-26 0,2 13 0,0-3 0,-4 3 0,-2 2 0,1 4 0,0 0 0,0-4 0,0 6 0,0 12 0,0-2 0,0 52 0,0-5 0,8 14 0,5 4 0,13 18 0,-10-22 0,4 0 0,6 0 0,3-6 0,9-8 0,19 5 0,-20-21 0,7 0 0,-29-21 0,17 5 0,-19-18 0,-3-7 0,5-13 0,-3 9 0,-3-1 0,-8 9 0,-2 4 0,1-6 0,0-13 0,0 47 0,0 5 0,0 16 0,0 7 0,0 8 0,0-26 0,0 16 0,11-21 0,12 10 0,24-7 0,2 28 0,-3 5 0,-22 14 0,-21-16 0,-6-1 0,-21 6 0,9-5 0,-6-24 0</inkml:trace>
  <inkml:trace contextRef="#ctx0" brushRef="#br0" timeOffset="32513">3734 14559 24575,'36'-44'0,"-12"11"0,-4-4 0,-11 0 0,-3-1 0,15-22 0,-21 9 0,0 45 0,0 6 0,11 37 0,-9 22 0,12-14 0,3 1 0,-4-3 0,0 0 0,4 9 0,2-1 0,9-4 0,-1 0 0,-8 4 0,1 1 0,8 3 0,1-3 0,-11-14 0,0-1 0,5 4 0,-2-7 0,-5-18 0,5 25 0,-21-36 0,0-5 0,0-26 0,-9-14 0,-3-8 0,-5-9 0,-2-5-343,3 9 0,0-4 1,-2 1 342,-4 0 0,-2 1 0,3 0 0,7 4 0,2 1 0,-1 1 0,-4 4 0,-2 2 0,0 4 0,0 0 0,2 3 0,4-6 0,0 8 0,-7 19 0,20-6 0,0 21 1028,0-10-1028,0 7 0,0-7 0,0 10 0,20-21 0,6 16 0,31-26 0,3 28 0,-25-2 0,0 0 0,25 5 0,-14 0 0,-2 10 0,-18 24 0,-12-2 0,-4 6 0,-7 9 0,-6 2 0,-7-1 0,-4 0 0,3-1 0,-4-4 0,-6-11 0,-2-4 0,-3 19 0,3-24 0,13-13 0,10-10 0,0 0 0,0 0 0</inkml:trace>
  <inkml:trace contextRef="#ctx0" brushRef="#br0" timeOffset="33531">4480 14279 24575,'11'-57'0,"10"18"0,2-2 0,-13 4 0,0-1 0,13-8 0,-4 1 0,-19-15 0,-21 24 0,-5 15 0,-10 21 0,-8 0 0,28 0 0,-15 32 0,29-4 0,-4 4 0,1 3 0,5 25 0,0 0 0,11-14 0,12-2 0,24-28 0,12 5 0,-24-19 0,0-4 0,0-8 0,0-1 0,7 5 0,-3-4 0,-12-11 0,-3-2 0,21-3 0,-35 3 0,-10 13 0</inkml:trace>
  <inkml:trace contextRef="#ctx0" brushRef="#br0" timeOffset="34247">4924 13346 8191,'0'57'0,"3"-13"0,4 3 2531,3 2 1,3 0-2532,9 5 0,3-1 1409,0-6 0,-1-4-1409,-5-11 0,-1-4 1719,13 19-1719,-8-3 6784,24-29-6784,2 6 0,-2-21 0,-24 0 0,-13 0 0</inkml:trace>
  <inkml:trace contextRef="#ctx0" brushRef="#br0" timeOffset="35192">4667 13976 24575,'34'-21'0,"-2"15"0,3-3 0,2-17 0,1-3 0,14 10 0,0-1 0,-9-9 0,-3 1 0,20 2 0,-6-5 0,-38 29 0,25-9 0,-36-9 0,16 14 0,-21-14 0,0 20 0</inkml:trace>
  <inkml:trace contextRef="#ctx0" brushRef="#br0" timeOffset="36363">5484 13673 24575,'10'36'0,"0"1"0,3 1 0,13 6 0,-14-10 0,0 0 0,19 10 0,-26-29 0,16 6 0,-21 0 0,0-16 0,0 16 0,0-21 0</inkml:trace>
  <inkml:trace contextRef="#ctx0" brushRef="#br0" timeOffset="37198">5227 13299 24575,'0'-33'0,"0"7"0,10 2 0,-7 14 0,7 10 0,11 0 0,-16 10 0,16 14 0,-21-9 0,0 16 0,0-28 0,0 7 0</inkml:trace>
  <inkml:trace contextRef="#ctx0" brushRef="#br0" timeOffset="38080">5694 13346 24575,'0'57'0,"9"-18"0,2 2 0,-4 2 0,2 0 0,12-1 0,2-1 0,-11-1 0,2-2 0,30 11 0,3-2 0,2-24 0,-16-7 0,1-1 0,26 1 0,-25 6 0,0 0 0,25-7 0,-14 6 0,-22-21 0,-14 0 0,-10-31 0,0 2 0,0-17 0,-10 2 0,7 28 0,-7-5 0</inkml:trace>
  <inkml:trace contextRef="#ctx0" brushRef="#br0" timeOffset="39180">5367 13743 24575,'63'-17'0,"1"0"0,-21 3 0,1-2 0,-1-1 0,1-1 0,-1-3 0,-1 1 0,13-11 0,-3 2 0,-4 10 0,-6 2 0,-3-14 0,-8 28 0,-31-7 0,0 10 0</inkml:trace>
  <inkml:trace contextRef="#ctx0" brushRef="#br0" timeOffset="41997">24571 15516 24575,'0'39'0,"0"0"0,0 7 0,0 4 0,3-5 0,2 3 0,-2-1 0,-3 14 0,2 0 0,7-16 0,3 1 0,-1-3 0,-5 2 0,3-4 0,11 1 0,4-4 0,12 9 0,-10-24 0,-5-12 0,-10-11 0,-9 0 0,29-31 0,-26-8 0,11 9 0,0 0 0,-14-17 0,8 3 0,-10 29 0,0-6 0,21 21 0,-16 0 0,16-10 0,-21 7 0,11-38 0,12 12 0,-5-3 0,0-3 0,8-25 0,-5 0 0,-21 3 0,0 21 0,0 13 0,0 12 0,-21 11 0,16 0 0,-37 11 0,27 12 0,-29 24 0,18 2 0,3-13 0,12-5 0,11-28 0,0 28 0,0-5 0,0 10 0,11 8 0,22-18 0,6-2 0,18-14 0,-21 11 0,9-16 0,-20 16 0,20-21 0,-9 0 0,21 0 0,-29-21 0,4 16 0,-32-16 0</inkml:trace>
  <inkml:trace contextRef="#ctx0" brushRef="#br0" timeOffset="42963">25365 15796 24575,'41'-10'0,"1"-1"0,13-1 0,1-2 0,-6-3 0,-1-2 0,5-4 0,-2 2 0,-9 13 0,-5 0 0,8-23 0,-2 29 0,-28-9 0,5 11 0,-21 0 0</inkml:trace>
  <inkml:trace contextRef="#ctx0" brushRef="#br0" timeOffset="43996">25528 15353 24575,'11'44'0,"9"-1"0,4 4 0,-9-3 0,1 3 0,7 3 0,4 4 0,-2-2 0,0 5 0,-1-3 0,5 7 0,2-5 0,-2-19 0,-1-4 0,8 21 0,-12-28 0,-14-2 0,-10-14 0,0-10 0</inkml:trace>
  <inkml:trace contextRef="#ctx0" brushRef="#br0" timeOffset="45730">26345 15679 24575,'-47'-36'0,"11"13"0,-8-8 0,18 25 0,-18-14 0,18 40 0,3-4 0,12 38 0,11 6 0,0-24 0,0 1 0,-1 3 0,2 0 0,10 20 0,12-14 0,3-22 0,28 7 0,6-47 0,-8 1 0,-17-11 0,-5-8 0,-15 0 0,-4-2 0,12-24 0,-13 3 0,-10 21 0,0 13 0,0 12 0,0 22 0,0-9 0,0 29 0,0-5 0,0 11 0,0 7 0,0-18 0,0 38 0,21-32 0,-9 1 0,2-2 0,22-5 0,-12-1 0,-4 5 0,-6 4 0,-2 2 0,11 0 0,-2 3 0,-11 16 0,-4 1 0,5-18 0,-1 0 0,-8 7 0,-4 0 0,-6-4 0,-5-1 0,-2-3 0,-6-2 0,-17-3 0,-5-4 0,2 2 0,-3-6 0,-13-12 0,0-8 0,13-2 0,2-4 0,-5-2 0,3-8 0,11-11 0,7-8 0,5-4 0,5 0 0,-4-9 0,20-8 0</inkml:trace>
  <inkml:trace contextRef="#ctx0" brushRef="#br0" timeOffset="46946">26532 15703 24575,'33'46'0,"-7"11"0,-2 3 0,-18-26 0,-2 2 0,-3-1 0,-2 0 0,-9 25 0,-14-24 0,9-15 0,-6-21 0,11 0 0,7-31 0,-7-8 0,13-5 0,4-3 0,-7 9 0,3 1 0,17-4 0,1 1 0,-13-17 0,44 21 0,-26 13 0,0 12 0,-6 11 0,-20 0 0,11-20 0,-9 14 0,9-14 0</inkml:trace>
  <inkml:trace contextRef="#ctx0" brushRef="#br0" timeOffset="49947">26975 15516 24575,'-47'0'0,"11"0"0,-8 0 0,28 21 0,-4-16 0,9 36 0,9-4 0,-9 22 0,10-24 0,2 0 0,4 1 0,1-2 0,-4 26 0,29-3 0,-25-31 0,25 5 0,-8-28 0,13-3 0,1-24 0,-14-22 0,-6 17 0,-3-2 0,-11-9 0,-1 0 0,14 3 0,-1 1 0,-12-24 0,7 27 0,-10 22 0,0 11 0,0 11 0,21 12 0,5 24 0,10 2 0,8-2 0,-18-3 0,18-29 0,-28 6 0,15-21 0,-28-21 0,7 6 0,-10-50 0,0 13 0,0 12 0,0 0 0,0-20 0,0 13 0,0 24 0,0 13 0,21 20 0,5 34 0,0-13 0,-9 2 0,-3-1 0,-12-6 0,9 18 0,-11-49 0,0 20 0,0-66 0,0 12 0,0-21 0,20 13 0,-14 3 0,25 29 0,-8 15 0,-7 15 0,5 16 0,-1 3 0,-4-3 0,-6 3 0,3-3 0,18-15 0,-26 4 0,16-20 0,-11 0 0,-7 0 0,7 0 0,-10 0 0</inkml:trace>
  <inkml:trace contextRef="#ctx0" brushRef="#br0" timeOffset="52130">27885 15516 24575,'-13'-10'0,"-18"7"0,26-7 0,-37 10 0,27 0 0,-9 10 0,-7-7 0,26 7 0,-16 11 0,21 5 0,0 31 0,-10-18 0,7 15 0,-7-38 0,10 25 0,0-36 0,0 16 0,0-11 0,10 14 0,14-9 0,-9 16 0,16-28 0,-28 7 0,28-10 0,-26-10 0,16-13 0,0-3 0,-16-39 0,16 13 0,-18 4 0,-6-5 0,-6 0 0,-3 0 0,0 4 0,-2-1 0,-4-12 0,0 2 0,6 22 0,0 1 0,-4-4 0,1 2 0,10-8 0,-16-7 0,11 15 0,7-8 0,-7 3 0,10 28 0,-21-25 0,16 36 0,-16-16 0,21 21 0,0 21 0,21 36 0,-4-21 0,2 3 0,10 17 0,2 2 0,-1-5 0,0 0 0,-7-11 0,1 0 0,-4 1 0,-8 16 0,5 2 0,6-21 0,9 4 0,5 1 0,-29-35 0</inkml:trace>
  <inkml:trace contextRef="#ctx0" brushRef="#br0" timeOffset="67980">5810 19109 24575,'64'0'0,"-1"0"0,-5 6 0,2 2 0,4-1 0,-8-5 0,2-1 0,3-1 0,0 2-1142,-6 2 0,1 0 1,2 1-1,0 0 0,0-2 1142,4-2 0,1-1 0,0 0 0,0-1 0,0 1 0,-4 0 0,-1 0 0,1 0 0,-1 0 0,1 0 0,1 0 0,0 0 0,0 0 0,0 0 0,0 0 0,1 0 0,-1 0 0,1 0 0,-1 0 0,2 0 0,2 0 0,1-1 0,1 1 0,0 0 0,0 1 0,-10 0 0,0 1 0,0 0 0,1 0 0,0 0 0,0-1-389,2 0 1,1-1 0,0 1-1,0-1 1,1 0 0,0 1 388,2 0 0,0 1 0,1 0 0,0 0 0,0 0 0,1-1-264,-6 0 1,0-1-1,0 0 1,1 0-1,0 0 1,1 0-1,1-1 264,-2 0 0,0 0 0,1 0 0,1-1 0,0 1 0,-1-1 0,0 1 0,0 0 0,5 0 0,-1 1 0,-1 0 0,1-1 0,0 1 0,0 0 0,1-1 0,-4 0 0,1 0 0,1-1 0,0 1 0,0-1 0,0 1 0,-2 0 0,-2 0 0,1 0 0,0 1 0,-1 0 0,-2 0 0,-1 1 0,-2-1 0,-2 0 0,13 0 0,-3 0 0,-3 0 0,-1 0 0,-2 0 0,0 0 0,-3 0 0,-4 0 290,13 0 0,1 0-290,-16 0 0,5 0 0,4 0 0,2 0 0,2 0-115,0 0 1,2 0-1,2-1 1,1 1-1,2 0 1,0 1 114,-10 0 0,0 0 0,2 0 0,0 1 0,1-1 0,0 1 0,1-1 0,0 0-68,-2 0 1,1-1 0,1 0 0,0 1-1,0-1 1,1 0 0,-1 0 0,0 0 0,-1 1 67,-1 0 0,0-1 0,-1 1 0,1 0 0,-1 0 0,0 1 0,0-1 0,0 1 0,0-1 0,8 1 0,0 1 0,0 0 0,-1 0 0,1 0 0,-2 0 0,0-1 0,-2 0-232,0-1 0,-1-1 0,0 0 0,-2-1 0,0 2 0,-2 0 0,-1 2 232,2 2 0,-1 3 0,-1 0 0,-1 0 0,-3 0 0,-1-3 240,7-3 0,-2-2 1,-3 0-1,-1 3-240,7 6 0,-2 4 0,-5-4 0,0-7 0,0-2 0,-5 4 0,3 0 0,3-1 166,1-2 1,4-1 0,3-1-1,3 1-166,-6 0 0,3 0 0,3 0 0,1 0 0,2 0 0,1 0-3,-9 0 0,2 0 1,0 0-1,2 0 1,1 0-1,0 0 1,0 0-1,0 0 3,-2 0 0,0 0 0,0 0 0,2 0 0,-1 0 0,0 0 0,0 0 0,0 0 0,-1 0 0,-2 0 0,0 0 0,0 0 0,0 0 0,0 0 0,-1 0 0,-1 0 0,1 0 0,-2 0-44,4 0 1,0 0 0,-1 0-1,0 0 1,-1 0 0,-1 0-1,-1 0 1,-1 0 43,9 0 0,-1 0 0,-2 0 0,-1 0 0,-2 0 0,-3 0-180,9 0 0,-4 0 1,-3 0-1,1 0 180,-4 0 0,0 0 0,-2 0 0,0 0 0,10-1 0,-1 0 0,-1 3 533,-3 4 0,-2 2 0,1-1-533,1-4 0,0-2 0,2 0 0,-10-1 0,1 1 0,1-1 0,1-1 551,7-2 1,1-1 0,3 0 0,1-1-552,-13 2 0,1-2 0,2 1 0,0 0 0,1 0 0,-1 1 0,1 1 0,0 0 0,1 1 0,-1 0 0,-2-1 0,-2 0 0,8-3 0,-3-1 0,-1 0 0,-2 2 913,10 2 0,-1 1 0,-4-1-913,-11-5 0,-3-2 0,-6 4 0,19 5 0,-22 0 0,-1 0 0</inkml:trace>
  <inkml:trace contextRef="#ctx0" brushRef="#br0" timeOffset="69013">21865 18969 24575,'54'11'0,"-15"9"0,5 4 0,14-9 0,3 1-566,-11 6 0,0 5 0,1-1 566,-3-5 0,0-2 0,-2 1 76,16 4 0,-4 3-76,-10 8 0,-6-5 375,5-14-375,-34 15 0,-57-8 0,4-1 0,-6 3 0,2-5 0,-4 0 0,0-1 0,0 2 0,0-1 0,2-1 0,-15 5 0,2-1 427,5 0 0,7-2-427,8-6 0,8 6 0,31-21 0</inkml:trace>
  <inkml:trace contextRef="#ctx0" brushRef="#br0" timeOffset="81947">3594 17476 24575,'19'48'0,"1"1"0,0-1 0,3-2 0,1-1 0,-3-1 0,-3 9 0,2-2 0,14-8 0,-3-1 0,-21-1 0,-2-1 0,18-5 0,0-3 0,0 17 0,0-13 0,5-15 0,-28-10 0,28-9 0,-15 9 0,48-11 0,-33 0 0,5 0 0,4 0 0,-5-4 0,0-3 0,1-3 0,3-3 0,17-5 0,-1 0 0,-17 5 0,-1 0 0,9-5 0,-1 5 0,-10 10 0,0 3 0,6-5 0,-1 0 0,11 5 0,14 0 0,-39 0 0,18 0 0,-7 10 0,-1 13 0,-13 14 0,8-1 0,-15 8 0,7 3 0,-12 2 0,9-2 0,-14 7 0,14-15 0,-18-6 0,-4 1 0,2 15 0,0-14 0,0-2 0,0 6 0,0 15 0,0-17 0,0-12 0,0-4 0,0-21 0,0-41 0,0-1 0,0 4 0,0-4 0,0-4 0,0 1 0,0 8 0,0-1 0,-1-8 0,2 1 0,9 9 0,1 2 0,5-25 0,28 12 0,-18 24 0,-3-9 0,8 27 0,-15-15 0,28 20 0,-8 0 0,0-21 0,19 16 0,-16-16 0,18 21 0,0 0 0,-18 21 0,15-16 0,-7 16 0,2-1 0,-2-15 0,7 27 0,-15-30 0,18 9 0,-21 9 0,-12-15 0,7 16 0,-16-21 0,29 11 0,3-9 0,2 9 0,-15-11 0,0 0 0,5 0 0,-1 0 0,-1 0 0,-6 0 0,5 0 0,3 0 0,-4 0 0,0 0 0,2 0 0,1 0 0,3 0 0,-1 0 0,-6 0 0,-1 0 0,27-11 0,-1 9 0,-12-30 0,-3 17 0,-8-29 0,1 8 0,7-1 0,-18-7 0,-3 18 0,8-18 0,-15 8 0,28 0 0,-29 12 0,27-7 0,-37 16 0,26-29 0,-28 18 0,7-18 0,11 7 0,-16 1 0,16 13 0,-21 12 0,0 11 0,0 0 0</inkml:trace>
  <inkml:trace contextRef="#ctx0" brushRef="#br0" timeOffset="83928">3874 15563 24575,'38'-29'0,"1"1"0,3-6 0,2-2 0,-4 6 0,3-1 0,1-2-965,6-7 0,0-3 0,0-1 965,-13 10 0,-1-1 0,-1-1 0,2-1-444,-1 0 1,0-1-1,1-2 1,-1 0 0,1 0 443,0-1 0,1-1 0,-1-1 0,0 0 0,1 0 0,0-4 0,0 0 0,0-1 0,1 0 0,0 2 0,0 2 0,0 1 0,2 1 0,-2 0 0,0 0 0,-4 1 0,1-1 0,-2 1 0,0 0 0,0 1 17,5-3 0,-1 1 1,0 1-1,0 1-17,-2 4 0,0 0 0,-1 1 0,-2 0-26,4-9 1,-2 1 0,0 5 25,11 6 0,-2 2 608,-13-5 0,-2 5-608,18 15 2475,-24-6-2475,-13 21 0,-10 0 0,0 0 0</inkml:trace>
  <inkml:trace contextRef="#ctx0" brushRef="#br0" timeOffset="85262">7397 15003 8191,'-31'-34'0,"-1"-14"0,-6-3 2184,-9 16 0,-5-2-2184,21 2 0,0-5 0,-1-1 0,-1 4 0,-9 2 0,-1 5 0,1-4 0,2-9 0,1-5 0,-1 2 0,-2 5 0,-1 3 0,1-2 0,2-2 0,1-1 0,1 1 0,5 2 0,2 1 0,-1 1 1449,-15-10 1,4 0-1450,11 2 0,4 1 901,9 14 1,2 3-902,-14-9 6522,28 6-6522,-7 29 198,10-9 0,0 11 0,0 0 0</inkml:trace>
  <inkml:trace contextRef="#ctx0" brushRef="#br0" timeOffset="87780">6184 12833 24575,'-29'27'0,"1"0"0,-11-1 0,-3 0 0,-5 5 0,-2-2 0,2-11 0,-2-3 0,3 3 0,2-4 0,8-10 0,2-3 0,-1 1 0,0-4 0,-11-14 0,1-5 0,7 4 0,1-4 0,-9-18 0,1 2 0,14 22 0,2-1 0,-5-21 0,1-1 0,-16-1 0,23 12 0,5-3 0,-2-27 0,6 28 0,3-2 0,10-3 0,2-2 0,-13-9 0,-1 0 0,14 7 0,2 1 0,-4-9 0,-3 1 0,-3 10 0,0 0 0,7-10 0,0-1 0,-7 9 0,0-1 0,8-17 0,4-2 0,-4 9 0,4 0 0,6 1 0,4-1 0,5-9 0,3 2 0,-3 12 0,5 1 0,3 4 0,5-2 0,0 3 0,6-7 0,3 3 0,-2 10 0,3 1 0,0 0 0,-5 3 0,0 0 0,1 1 0,2 1 0,0 0 0,0 2 0,15-8 0,1 3 0,4-2 0,0 5 0,-10 16 0,0 3 0,9-6 0,-2 3 0,-17 8 0,-1 2 0,13-1 0,1 0 0,-4 0 0,-1 0 0,-3 0 0,0 0 0,9-2 0,-3 4 0,3 19 0,-19-15 0,-1 3 0,-8 16 0,-2 5 0,3 0 0,0-1 0,-2-3 0,0 0 0,1 11 0,-4 1 0,6 12 0,-3-6 0,-2 2 0,-7-9 0,-2 1 0,11 18 0,-2 0 0,-13-19 0,0 1 0,14 18 0,-3 0 0,-15-18 0,-2-1 0,8 8 0,0 0 0,-8 1 0,-4-1 0,2-7 0,0-1 0,0 4 0,0-1 0,0-5 0,0-3 0,0 17 0,2-14 0,-4-2 0,-18 6 0,7-2 0,0 1 0,-13 14 0,10-23 0,1 1 0,3 4 0,0-3 0,-14 8 0,4-10 0,0-1 0,7 8 0,-16-12 0,7 7 0,-12-16 0,0 29 0,-8-7 0,18-11 0,-18 5 0,28-29 0,-25 30 0,25-27 0,-28 15 0,18-20 0,-18 0 0,8 0 0,-21 0 0,18 0 0,6-9 0,1-2 0,-7 6 0,-18-16 0,21 21 0,-8-11 0,28 9 0,-5-9 0,11 11 0,7 0 0,-7 0 0,10 0 0,0-20 0,-21-6 0,-5-11 0,-10-7 0,13 18 0,12-18 0,-9 29 0,14-6 0,-14 21 0</inkml:trace>
  <inkml:trace contextRef="#ctx0" brushRef="#br0" timeOffset="91362">5507 11876 24575,'36'-21'0,"-2"6"0,-3-6 0,-15-7 0,-1-4 0,22-2 0,1-2 0,-17-4 0,-3 0 0,19-12 0,-24 18 0,-6 3 0,-7 16 0,0-6 0,0 21 0,11 21 0,-9 15 0,9 24 0,-11-26 0,0 2 0,-2 9 0,4 1 0,8-9 0,0 1 0,-7 7 0,0 0 0,7-4 0,0-1 0,-9-3 0,-2-2 0,1 25 0,21-26 0,-16-24 0,16 11 0,-21-6 0,0 30 0,0-30 0,0 27 0,0-37 0,0 15 0,-21-20 0,-5 11 0,-31-9 0,22 2 0,0 3 0,-27 14 0,23-19 0,0 1 0,-10 17 0,13-9 0,15-9 0,42-2 0,36-2 0,-26-13 0,3-1 0,15 9 0,3-2 0,-5-22 0,-1-3 0,-3 18 0,0 1 0,-2-8 0,-2 2 0,18 11 0,-31 10 0,-5 0 0,-21 0 0,0 0 0,0 0 0</inkml:trace>
  <inkml:trace contextRef="#ctx0" brushRef="#br0" timeOffset="93479">6207 11526 8191,'0'26'0,"-10"26"5063,-14-13-5063,11-5 0,0 2 2818,-10 23-2818,-8-2 1719,26-31-1719,-16-5 6784,21-21-6784,0 0 0,21 0 0,-6 0 0,40 0 0,-6-21 0,11 16 0,-27-4 0,1-3 0,26-8 0,-1 15 0,-2-27 0,-20 30 0,-14-9 0,-13 11 0,11 0 0,-16 0 0,16 0 0,-11 0 0,-7 0 0,28 0 0,-26 0 0,16 0 0,-21 0 0</inkml:trace>
  <inkml:trace contextRef="#ctx0" brushRef="#br0" timeOffset="94631">6370 11573 24575,'11'57'0,"-9"2"0,29-9 0,-28-11 0,0-3 0,28-5 0,-29 34 0,29-39 0,-25 18 0,14-8 0,1-10 0,-16 5 0,16-28 0,-21 7 0,0-10 0</inkml:trace>
  <inkml:trace contextRef="#ctx0" brushRef="#br0" timeOffset="96395">4690 9823 24575,'0'57'0,"0"-8"0,0-2 0,21-24 0,15-12 0,24-11 0,-26 8 0,2 4 0,5 0 0,-2 2 0,13 23 0,-8 7 0,-33 2 0,-22 14 0,-8-25 0,-6 0 0,1-3 0,-4-4 0,0-8 0,-3-4 0,-8-1 0,2-9 0,6-27 0,8-5 0,2-5 0,3-6 0,5-1 0,8-25 0,-16 22 0</inkml:trace>
  <inkml:trace contextRef="#ctx0" brushRef="#br0" timeOffset="97229">4667 9800 24575,'34'0'0,"-2"0"0,3 0 0,30 0 0,-30 1 0,0-2 0,19-20 0,-17 16 0,-11-16 0,-6 21 0</inkml:trace>
  <inkml:trace contextRef="#ctx0" brushRef="#br0" timeOffset="97996">5320 10126 24575,'46'-5'0,"-1"0"0,13-5 0,1-3 0,-8-5 0,-1-1 0,8 1 0,-5 0 0,-3-5 0,-17 12 0,-22 11 0,-11 0 0</inkml:trace>
  <inkml:trace contextRef="#ctx0" brushRef="#br0" timeOffset="99062">5367 9916 8191,'10'13'0,"14"29"5063,-9-14-5063,6 5 0,0 2 2818,-6 14-2818,9-2 1719,7-3-1719,-26 2 6784,26 4-6784,-28-4 0,7-22 0,-10 7 0,0-26 0,0 16 0,0-21 0,0 0 0</inkml:trace>
  <inkml:trace contextRef="#ctx0" brushRef="#br0" timeOffset="100278">5927 10173 8191,'13'0'0,"-3"0"5063,-10 0-5063,0 0 2818,0-21-2818,0 16 429,0-16 1,0 21 0,0 0 0</inkml:trace>
  <inkml:trace contextRef="#ctx0" brushRef="#br0" timeOffset="102179">6020 9940 24575,'0'-55'0,"0"3"0,1 8 0,-2-2 0,-2 3 0,-4 3 0,-4 8 0,-1 1 0,5-4 0,-2 6 0,-22 13 0,28-5 0,-28 21 0,26 0 0,-36 21 0,35-5 0,-5 14 0,2 4 0,9 18 0,0-12 0,0 1 0,0-6 0,0 0 0,-2 0 0,4 0 0,18 24 0,-14-12 0,35-24 0,-25-12 0,28-11 0,-18 0 0,-3 0 0,8-11 0,-26-23 0,16-4 0,-19 5 0,-4-2 0,2-14 0,0 2 0,0 24 0,0 13 0,0 20 0,0 24 0,0 5 0,10-6 0,1 1 0,-6 15 0,26-2 0,-28-3 0,7-29 0,11 37 0,-16-23 0,26 18 0,-8 7 0,-7-15 0,5 18 0,-11-21 0,-7 19 0,7-16 0,-20 18 0,-14-21 0,-2 8 0,-18-18 0,18-3 0,-18-12 0,29-11 0,-6 0 0,21 0 0,0 0 0</inkml:trace>
  <inkml:trace contextRef="#ctx0" brushRef="#br0" timeOffset="132094">6884 11713 24575,'52'-15'0,"1"0"0,0 1 0,-1-2 0,1-1 0,4-2 0,1 1 0,2 0 0,2-1 0,2 0 0,1-1 0,1 0-1206,-8 1 1,0-1 0,2 0 0,0 0 0,0 0 0,1 2 1205,-5 3 0,-1 1 0,2 0 0,0 1 0,0 0 0,-1 0 0,0-1 0,9-1 0,-1-1 0,0 0 0,0 0 0,-1 2 0,1 1 0,-1 1 0,-1 1 0,1 1 0,-1 1 0,1 0 0,0 0 0,2 0 0,1 1 0,-1 0 0,1 1 0,0 0 0,0-1 0,-8 2 0,0-1 0,-1 1 0,1 0 0,1 0 0,-1-1 0,1 1-327,4 0 0,-1-1 0,2 0 0,-1 1 0,1-1 0,0 0 0,0 0 327,1 0 0,0 0 0,0 0 0,0-1 0,1 1 0,0 1 0,1-1-184,-7 2 0,0 0 0,1 0 0,0 0 0,0 1 0,1 0 0,-1 0 0,0 0 184,0 0 0,0 0 0,0-1 0,1 1 0,-1 1 0,0 1 0,1 1 0,-1 3 0,2 3 0,-1 1 0,0 2 0,1 2 0,0 1 0,0 0 0,0 0 0,1 0-350,-3-2 1,-1 0 0,2 0 0,-1 1 0,1 0 0,0 1-1,0 1 1,1 2 0,-1 3 349,-2 1 0,1 2 0,-1 2 0,1 1 0,-1 1 0,1 1 0,0 1 0,0 1 0,0-1 0,0 1-98,-4-1 1,1 1 0,0 0 0,0 0 0,0 2-1,0-1 1,0 2 0,0-1 0,0 2 0,0 0 0,0 1 97,-5-3 0,0 0 0,0 1 0,0 1 0,1 0 0,-1 1 0,0 0 0,0 0 0,0 1 0,0 0 0,-1 0 0,-1 0 0,0 1-62,2 2 0,0 0 0,-1 1 1,0 0-1,0 1 0,-1-1 1,0 1-1,0 0 0,-1 0 1,0 0-1,0 0 0,-1-1 62,2 2 0,0 0 0,0-1 0,-1 1 0,0-1 0,0 1 0,-1-1 0,-1 0 0,0 1 0,-2-1 0,0 0 41,3 4 1,-1 0 0,-1 1 0,0-1-1,-1 0 1,-2-1 0,-1 0 0,-1-2 0,-1 0-42,6 5 0,-1 0 0,-2-2 0,-2-1 0,-2-1 0,-3 0 608,7 11 0,-3-1 0,-3-2 0,-2-5-608,-3-5 0,-2-4 0,-5-2 1818,-6-1 1,-1-3-1819,8 0 0,-2-1 5439,1 19-5439,-9-3 0,2 5 0,9 10 0,-1 3 0,-14-17 0,-1 0 0,2 1 1202,5 4 0,1 0 0,-2 0-1202,-4 17 0,-2-2 0,-1-9 0,-2-1 0,-2 3 0,-3-3 0,-3-16 0,0-3 0,10 25 0,-10-17 0,-2-1 0,1 13 0,0-2 0,0 5 227,-1-10 1,2 0-228,9 5 0,0 0 0,-7 0 0,0-2 0,7-8 0,0-3 0,-10 20 0,0-6 0,0-18 0,0-10 0,-20-5 0,4-42 0,-15 9 0,-3-2 0,3-22 0,-6 14 0,-1 0 0,-1-25 0,10 23 0,1-1 0,-8-22 0,12 24 0,-7-8 0,26 15 0,-26-7 0,28 13 0,-7 10 0,10 0 0,-21-21 0,16 16 0,-26-26 0,8 28 0,-14-28 0,11 26 0,6-16 0,40 21 0,6 21 0,1-4 0,3 2 0,-1 0 0,2 1 0,14 7 0,1 0 0,-9-3 0,1-1 0,8 2 0,-1-1 0,-14-5 0,-3-1 0,19 13 0,-3-29 0,-18 29 0,18-25 0,-28 14 0,15-20 0,-8 11 0,13-9 0,-10 9 0,5-11 0,-28 0 0,7 0 0,-10 0 0,21 0 0,-16-11 0,26-22 0,-10 1 0,2-6 0,2-2 0,3-3 0,2-1-542,8-7 0,2-1 0,2-1 542,-6 7 0,2-1 0,0-1 0,0 2 0,-2 4 0,-1 0 0,0 1 0,2 0 0,0 2 0,2 1 0,-1 0 0,-2 3-26,2-2 0,-2 1 0,-1 3 26,14-9 0,-7 3 0,-6-7 0,6 22 0,-37 14 0,15 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48:57.816"/>
    </inkml:context>
    <inkml:brush xml:id="br0">
      <inkml:brushProperty name="width" value="0.05292" units="cm"/>
      <inkml:brushProperty name="height" value="0.05292" units="cm"/>
      <inkml:brushProperty name="color" value="#FF0000"/>
    </inkml:brush>
  </inkml:definitions>
  <inkml:trace contextRef="#ctx0" brushRef="#br0">4994 12389 24575,'28'-45'0,"1"0"0,-1 10 0,3 0 0,0-2 0,4-8 0,1-3 0,2 1-716,-2 11 1,2 1-1,1 0 1,-1-1 715,-2-2 0,-1 0 0,0 0 0,1 1 0,11-4 0,1 2 0,-3 0 302,-8 3 0,-1 0 0,-2 5-302,7-2 0,-2 6 471,8-7-471,-24 24 0,-13 10 0,-10 0 0,0 0 0</inkml:trace>
  <inkml:trace contextRef="#ctx0" brushRef="#br0" timeOffset="2365">8961 12203 24575,'-42'-11'0,"1"1"0,-5 8 0,1-1 0,-1-13 0,-2 1 0,-5 13 0,0 1 0,5-14 0,0-1 0,-8 14 0,1-1 0,17-12 0,1-1 0,-9 3 0,1 2 0,9 5 0,2-3 0,-6-12 0,-1 0 0,5 14 0,0-1 0,-5-13 0,1-2 0,5 10 0,0 0 0,0-8 0,0-2 0,6 4 0,-1 1 0,-4 1 0,0-2 0,4-3 0,1 0 0,-31-4 0,26 0 0,1-2 0,-17-11 0,16 10 0,1 1 0,-6-8 0,12 14 0,0-1 0,-20-23 0,23 17 0,-1-2 0,-10-4 0,2 0 0,13 5 0,1 1 0,-14-18 0,22 24 0,11-9 0,0 27 0,0-15 0</inkml:trace>
  <inkml:trace contextRef="#ctx0" brushRef="#br0" timeOffset="4231">6440 11130 24575,'-36'20'0,"5"-13"0,-3 2 0,4 13 0,-2 0 0,-8-13 0,-3-3 0,-8 6 0,1-3 0,12-8 0,1-2 0,-14 3 0,1-4 0,12-7 0,3-3 0,-25-3 0,28-6 0,0-2 0,1 4 0,2 2 0,-23-20 0,18 11 0,3-2 0,5-11 0,5 6 0,-2-2 0,4 7 0,2-3 0,3-13 0,2-3 0,-5 0 0,3-2 0,11-9 0,3 0 0,-6 9 0,2 2 0,7-9 0,4 0 0,3 3 0,4 0 0,6-7 0,6 1 0,-2 19 0,4 1 0,1 1-201,1-1 0,2 1 0,2 1 201,0 0 0,2 2 0,0 1 0,1 0 0,2 2 0,-1 2 0,-3 1 0,0 1 0,1 4-16,22-1 1,1 4 15,-7-3 0,2 4 0,-10 13 0,3 3 0,-3-1 0,12-11 0,0 1 0,7 12 0,1 3 0,-7-5 0,0 0 0,-4 4 0,0 2 0,-4 2 0,-2 4 0,0 8 0,-3 4 0,-8-2 0,-2 5 0,6 20 0,0 4 0,-3-14 0,-1 1 0,-8 2 0,-1 4 0,-2-2 0,1 6 0,-3 0 300,5 8 1,-1 2-301,-8-7 0,-2 1 16,2 5 1,-2 0-17,-4-10 0,-2 1 0,-4 12 0,-4 2 0,-2-9 0,-2 0 0,-3-1 0,-2 1 0,-3 9 0,-6-2 0,-6-12 0,-4-1 0,-3 15 0,-4 1 0,4-22 0,-4-1 0,1 0 0,-7 13 0,1 0 0,-3-1 0,0-3 0,5-14 0,2-1 0,4 5 0,-1 0 0,-4-8 0,-2-3 0,1-4 0,0-2 0,-6-1 0,1-1 0,-12 9 0,14-17 0,1 1 0,-2 13 0,-18-11 0,21-7 0,13 7 0,-8-10 0,25 0 0,-25 0 0,29 0 0,-9 0 0</inkml:trace>
  <inkml:trace contextRef="#ctx0" brushRef="#br0" timeOffset="5449">5554 10383 24575,'59'0'0,"-25"0"0,0 0 0,25 0 0,-9 0 0,4 0 0,-18 21 0,-10-6 0,-13 15 0,-5 5 0,-8 17 0,1-13 0,-2 2 0,-8 5 0,-3-1 0,0-2 0,-2-1 0,-3 1 0,-2-3 0,-4-4 0,2-4 0,5 4 0,-4-13 0,20-12 0,0-11 0,31-11 0,18-33 0,-14 29 0,3-1 0,13-16 0,-1-1 0,4 8 0,-15 12 0,-3 2 0,-10 1 0,-2 10 0,-14 0 0,-10 0 0</inkml:trace>
  <inkml:trace contextRef="#ctx0" brushRef="#br0" timeOffset="6748">6627 10010 24575,'-28'59'0,"-1"1"0,3-17 0,3-1 0,4 16 0,1-2 0,1-20 0,3-7 0,12-3 0,-9-2 0,22-14 0,-9-10 0,29-10 0,6 7 0,12-7 0,-15 9 0,-1 2 0,17-1 0,-14 0 0,-5 10 0,-28 13 0,28 14 0,-26 20 0,16 2 0,-19-24 0,-4 0 0,-6 1 0,-5-2 0,-3-3 0,-4-2 0,-8-5 0,-4-2 0,-2 1 0,-2-1 0,-5-3 0,2-2 0,-13 9 0,8-5 0,33-21 0</inkml:trace>
  <inkml:trace contextRef="#ctx0" brushRef="#br0" timeOffset="8381">6464 10243 24575,'46'-21'0,"11"16"0,-18-26 0,-1 30 0,-1-1 0,-5-29 0,12 26 0,-13-16 0,-16 21 0,9 0 0,-14 0 0,-10-10 0,0 7 0,0-7 0,0 10 0,0 0 0</inkml:trace>
  <inkml:trace contextRef="#ctx0" brushRef="#br0" timeOffset="12614">7444 10243 24575,'32'-29'0,"1"1"0,7-1 0,7-1 0,3-2 0,-5 2 0,3-3 0,1 0 0,3-1-1233,1 3 0,2-2 0,1 0 0,2-1 0,-2 0 1233,-9 3 0,0 1 0,0-2 0,0 1 0,0-1 0,0 1 0,2-1 0,-1 1 0,1-1 0,0 1 0,0 0 0,0 1 0,1 1 0,1 1 0,0 1 0,0 0 0,-1 0 0,-2-1-149,4-2 1,-2-1 0,0 0 0,-1 2 0,2 0 148,0 1 0,2 1 0,0 1 0,0 2 0,-1 2 0,6 0 0,1 4 0,-1 1 0,0-1-20,0-2 0,1-1 0,0 2 0,1 4 20,2 5 0,2 5 0,0 0 0,0-1 0,0-4 0,0-2 0,0 0 0,1 2 0,-1 0 0,0 1 0,0 0 0,3 0-406,-7 2 1,2 0 0,0 0 0,1 0 0,-2-1 405,-1-1 0,-1 0 0,0 0 0,1 0 0,1 1 0,-7 2 0,2 2 0,0-1 0,1 2 0,0-1 0,0 0-34,0 0 0,1-1 0,0 1 1,0 0-1,0 0 0,0 2 34,2 0 0,0 1 0,0 0 0,0 2 0,1 0 0,1 1-189,-4 0 0,1 2 0,1 0 1,0 1-1,0 1 0,1 0 0,-1 0 189,0 1 0,1 1 0,-1 0 0,1 1 0,0 0 0,0 0 0,0 1 0,1 0 0,0 1 0,1 1 0,-1-1 0,0 2 0,-1 0 0,0 0-96,-4 1 1,-1 0-1,0 1 1,0 1 0,-2-1-1,0 0 1,-1 0 95,14 2 0,-2 0 0,0-1 0,-4 1 0,-3 1 409,-2 3 1,-4 0 0,-3 0 0,-3-3-410,18 4 0,-7-8 0,-19-12 0,0-4 0,15-4 0,8-4 160,-16 1 1,3-3 0,4 0 0,2 1-161,2 3 0,3 1 0,2 0 0,2 1 0,2-2 51,-12 0 1,3 0 0,0-1 0,1 0-1,1 1 1,0 0 0,0 1-52,2 1 0,0 2 0,0 0 0,1 0 0,1 1 0,0-1 0,1 0-197,-1 0 1,2-1 0,1 0 0,0 1 0,0-1 0,1 1 0,-1 2 0,-1 0 196,-1 2 0,-1 1 0,0 1 0,0 0 0,0 1 0,0 1 0,0 0 0,1 1 0,1 0 0,1 1 0,0 0 0,0 1 0,0 0 0,0 1 0,-1 1 0,-1 0-278,-3 1 1,0 0 0,-1 2 0,0-1 0,-1 2 0,0 0 0,-1 0 0,-1 1 277,3 1 0,-1 1 0,0 0 0,-2 1 0,0 1 0,-1 0 0,-1 1-21,3 3 1,-1 0-1,-1 2 1,-1 0 0,-1-1-1,-1 0 21,6 1 0,-1-1 0,-1 0 0,-1 1 0,-4 1 319,3 6 1,-3 1 0,-2 1 0,0-2-320,-2-3 0,0-2 0,-2 0 0,-3 0 1165,1 3 0,-4-1 0,-2-2-1165,7 3 0,-5-1 1742,-3 5 1,-7-1-1743,-3-1 1362,-5 2 0,2-1-1362,14-6 743,-19 4 1,0 5-744,4-5 0,0 2 0,0 8 0,3 3 0,-1-4 0,4 3 0,0-1 0,9 9 0,1 1 0,-7-10 0,0 1 0,-2 2-139,-5 1 0,-1 1 0,0-2 139,12 6 0,0 1 0,-7-1 0,-1 4 0,-2-3 0,1 5 0,0 0 0,-1-8 0,2 2 0,-4 0 0,-2 9 0,-3 1 0,-3-15 0,1 1 0,0 0 0,0-2 0,-1-1 0,-2 0 0,-4 22 0,-2-1 0,4 0 0,-2-1 0,-8-4 0,-2-1 0,2-5 0,-2 0 0,-9 4 0,0 1 0,8-5 0,-2 0 0,-10-5 0,-3 0 0,7 8 0,-3-1 0,-10-12 0,-1 0 208,10 14 1,0 0-209,-7-13 0,0-3 0,8 0 0,3-1 0,-6 17 0,-4-31 0,20-6 0,0-20 0</inkml:trace>
  <inkml:trace contextRef="#ctx0" brushRef="#br0" timeOffset="14431">20535 12576 24575,'5'35'0,"0"0"0,6 10 0,1 1 0,-5-8 0,2-1 0,12 9 0,-1-1 0,-4 14 0,7-12 0,-12-3 0,-11-28 0,20 4 0,-15-20 0,16 0 0,-10 0 0,12-20 0,24 4 0,-18-9 0,1-4 0,4-1 0,2 0 0,8-7 0,3 1 0,0 6 0,2 1 0,-1 0 0,0 3 0,-2 7 0,-1 2 0,14-9 0,-22-5 0,-6 28 0,-29-7 0,9 10 0,-11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49:27.579"/>
    </inkml:context>
    <inkml:brush xml:id="br0">
      <inkml:brushProperty name="width" value="0.05292" units="cm"/>
      <inkml:brushProperty name="height" value="0.05292" units="cm"/>
      <inkml:brushProperty name="color" value="#FF0000"/>
    </inkml:brush>
  </inkml:definitions>
  <inkml:trace contextRef="#ctx0" brushRef="#br0">5880 12063 24575,'37'-30'0,"-1"1"0,0 0 0,-3-5 0,-2-2 0,3-3 0,3-3 0,0 4 0,3-3 0,2-1 0,2-2 0,0-1 0,1-1-1101,-7 5 1,0 0-1,2-2 1,0 0-1,0-1 1,0 0-1,0 0 1,0 1 1100,5-5 0,0-1 0,0 0 0,0 1 0,0-1 0,0 2 0,1 0 0,0 3 0,1-1 0,0 1 0,0 1 0,-1 0 0,-1 2 0,-1 1 124,5-7 0,-1 1 1,-2 2-1,-1 2 1,0 3-125,1 2 0,0 3 0,-2 2 0,-4 3 557,-2-1 1,-3 2-1,-1 5-557,7 5 0,-7 5 0,-19 3 0,6 7 0,-21-7 0</inkml:trace>
  <inkml:trace contextRef="#ctx0" brushRef="#br0" timeOffset="1869">11061 12273 8191,'-37'-21'0,"2"4"0,-5-2 2293,-1-10 0,-3-2-2293,-3 8 0,-5 1 0,0-3 0,0-4 0,0-3 0,1 2 0,3 5 0,1 1 0,-1-2 0,-5-3 0,0-2 0,3 0 0,-1-3 0,1-2 0,6 7 0,-2-2 0,2 1 0,-11-7 0,3-1 0,13 2 0,0-4 0,1 4 0,-11-1 0,2-1 0,9 2 0,0-3 0,2 2 0,-1-1 0,-1 1 0,2 7 0,-3-1 0,2 2 1438,-1-7 0,1 2-1438,-9-6 0,2-1 0,9-1 0,0 1 0,-11 5 0,1 0 0,7-14 0,1 1 0,-9 16 0,1 1 888,9-2 1,2-2-889,-1-2 0,0 1 3302,5 11 1,0 0-3303,-4-13 0,1-2 270,8 11 0,1 0-270,-10-3 0,0-1 0,9 4 0,1 0 0,0 6 0,1-1 0,0-14 0,2 3 0,-5 5 0,3-13 0,12 33 0,11-10 0,0 16 0,0-15 0</inkml:trace>
  <inkml:trace contextRef="#ctx0" brushRef="#br0" timeOffset="3568">8260 10010 24575,'-57'25'0,"29"-2"0,-3-4 0,-13-15 0,-3-3 0,-1 15 0,0-1 0,1-12 0,-2-3 0,-12 5 0,0 0 0,17-4 0,0-2 0,-13 2 0,0-2 0,9-1 0,3-6 0,3-13 0,1-2 0,0 9 0,1-3 0,4-19 0,2-4 0,4 11 0,1-1 0,4-5 0,3-3 0,-1-2 0,2 0 0,7 5 0,2 0 0,-1-9 0,3-3 0,3 0 0,3-2 0,4-3 0,0-2 0,0-3 0,0 0 0,0 4 0,0 0 0,3-6 0,5 1 0,6 4 0,5 2 0,9 4 0,4 2 0,2-6 0,5 3 0,5 11 0,2 1 0,-15 3 0,-1-2 0,3 5 0,18 3 0,4 4 0,-14 2 0,1-2 0,2 5 0,2 8 0,2 3 0,-2 1 0,15-4 0,0-1 0,-10 1 0,3-1 0,-3 4 0,5 5 0,-1 1 0,9-10 0,-1 3 0,-4 17 0,-4 5 0,-12-7 0,0 3 0,14 15 0,-3 7 0,-15-3 0,-3 3 0,11 3 0,-3 5 0,-11 10 0,-6 3 0,-3-10 0,-2 2 0,1 12 0,-1 2 0,-3-5 0,-2 0 0,-3 5 0,-2 1 0,0-6 0,-3 0 0,-8-6 0,-2-1 0,1 0 0,0-1 0,1-8 0,-2-1 0,-7 4 0,-5 0 0,-3-4 0,-5-2 0,-6 2 0,-5-2 0,-13 1 0,-1 0 0,8 5 0,1 0 0,-9-3 0,1-1 0,15-5 0,1-3 0,-5-9 0,0-4 0,-15 16 0,2-26 0,24 16 0,12-21 0,-9 0 0,15 0 0,-16 0 0</inkml:trace>
  <inkml:trace contextRef="#ctx0" brushRef="#br0" timeOffset="6917">7537 8866 24575,'47'0'0,"-1"0"0,-4 0 0,-1 0 0,6 0 0,-3 0 0,8 0 0,13 0 0,-39 21 0,-3 15 0,-13 14 0,-12-17 0,-6 1 0,-6-4 0,-6 0 0,-12 5 0,-6 0 0,-8 1 0,-4-2 0,2-3 0,1-3 0,4-8 0,5-3 0,2 3 0,5-9 0,28-19 0,3 16 0,3-39 0,49 25 0,-11-14 0,-2 18 0,2 4 0,-5-2 0,-2 0 0,26 0 0,-13 0 0,-3 0 0,-29 31 0,6-3 0,-25 15 0,-13 2 0,-19-1 0,8-5 0,-4-2 0,3-18 0,-1-2 0,-17 19 0,3-12 0,18-14 0,3-10 0,12 0 0,11 0 0</inkml:trace>
  <inkml:trace contextRef="#ctx0" brushRef="#br0" timeOffset="8385">7980 9286 24575,'0'44'0,"0"16"0,10-24 0,1 1 0,-6 22 0,15-31 0,2-1 0,-7 9 0,29-10 0,-28-5 0,15-21 0,-28 0 0,28 0 0,-26-21 0,37-5 0,-27-10 0,7 9 0,0-1 0,-6-11 0,-5 6 0,-2-1 0,-9-15 0,0 2 0,0-7 0,0 15 0,0-18 0,0 31 0,0-5 0,-20 28 0,4-28 0,-28 26 0,8-16 0,0 11 0,12 7 0,-7-7 0,15 10 0,-28 0 0,29 0 0,-6 10 0,0 13 0,16 3 0,-16 18 0,21-7 0,0-11 0,0 5 0,0-29 0,0 9 0,0-11 0,0 0 0</inkml:trace>
  <inkml:trace contextRef="#ctx0" brushRef="#br0" timeOffset="10852">8914 9100 24575,'44'-29'0,"0"1"0,-7 1 0,3-1 0,2 2 0,14 1 0,3 1 0,3-2-967,-11-1 1,0-3 0,2 0 0,2 6 966,1 6 0,3 6 0,0 1 0,0-3 0,0-4 0,0-3 0,0 1 0,0 4 0,-1 6 0,0 4 0,1 1 0,-1 0 0,2-1 0,1-1 0,-1 2 0,0 0 0,-1 1 0,-1 2 0,1 0 0,1-1 0,-6 0 0,1-2 0,1 0 0,0 1 0,1 1-524,0 1 1,1 2 0,0 0-1,1-1 1,2-2 523,-4-2 0,1-2 0,1-1 0,1 0 0,1 0 0,1 3-386,-3 2 1,1 2 0,1 1 0,1 0 0,0 1 0,1-2 0,1 0 385,-2-2 0,1-1 0,2 0 0,-1-1 0,2 0 0,-1 1 0,1 0 0,-1 2 0,-6 0 0,0 1 0,0 1 0,1 0 0,-1 0 0,1 0 0,-1 1 0,1-2 0,-1 1 0,7-1 0,1 0 0,-1 0 0,1 0 0,-1 0 0,-1-1 0,-1 1 0,-1-1 0,0-1 0,0-1 0,-2 0 0,0 0 0,-2 1 0,0 1 0,-3 1-271,11 2 1,-3 2-1,-1 1 1,-2 0-1,1-1 271,-4 0 0,0-2 0,-1 0 0,-2 3 0,-3 3 365,13 10 1,-4 5 0,-3-1-366,-9-7 0,-2-2 0,-1 1 0,18 3 0,-1-1 352,-19-8 1,1-1 0,4 1-353,2 1 0,4 0 0,3 2 0,3 1 172,-7 0 1,2 2 0,2 1 0,2 0 0,0 1 0,0-2-173,-6-2 0,1-1 0,1 0 0,0 0 0,0 0 0,1 2 0,0 0-246,5 3 1,1 2 0,1 1-1,0 0 1,0 0 0,-1 0-1,1 0 246,-2-1 0,0-1 0,1 0 0,-1 1 0,-1 0 0,1 0 0,-1 2 0,-1 1 0,0 1 0,-1 0 0,1 1 0,-2 0 0,-1 2 0,-2-1-269,2 3 1,-2 1 0,-1 0 0,-1 1-1,-1 0 1,-1 0 268,7 2 0,-1 0 0,0 0 0,-4 0 0,-6 3 109,-6 1 1,-4 1-1,-3 0 1,-1 1-110,10 6 0,-2 1 0,-3-1 815,-6-7 0,-1 0 0,-3 1-815,3 16 0,3 0 0,3-14 0,5-1 0,-2 2 954,-7-1 0,-2 2 0,3 1-954,2-5 0,2 1 0,2 1 0,-3 1 0,-3 1 0,-1 1 0,0 1 0,-1-1 0,0-2 0,0 0 0,0-1 0,-1 1 0,8 12 0,0 0 0,-3-3 762,-6-7 1,-2-3 0,0 0-763,14 14 0,-4 0 417,-13-5 1,-3-1-418,0-10 0,0 1 122,1 13 0,1-2-122,0-16 0,1 1 627,-1 22 1,-2 2-628,2-15 0,-3 1 0,-8 13 0,-1 2 0,10-4 0,1-2 150,-5-4 0,0 0-150,1 9 0,-2-2 0,-5-18 0,-1 1 0,6 17 0,-2 2 0,-7-15 0,-1 1 0,5 14 0,-1 0 0,-4-14 0,-3 0 0,-3 12 0,-2 1 0,1-7 0,0-2 0,0 1 0,0 0 0,0-2 0,0-1 0,0-9 0,0-2 0,0 25 0,0-2 0,0-31 0,0-5 0,0-21 0</inkml:trace>
  <inkml:trace contextRef="#ctx0" brushRef="#br0" timeOffset="12267">19578 12716 24575,'17'35'0,"0"0"0,6 10 0,0 1 0,-4-9 0,1 1 0,7 14 0,1-3 0,8 3 0,-23-18 0,0-3 0,18-5 0,-29-3 0,9-13 0,-11-20 0,21-13 0,-6-3 0,14-11 0,7-1 0,-6 11 0,2-1 0,7-7 0,4-5 0,0 4-285,6-4 0,3 5 285,-2 7 0,4 1 0,-3 1 0,6-5 0,-2 5 0,5 12 0,-4 2 0,-19-5 0,-4 3 0,22 11 0,-39-7 0,4 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50:00.964"/>
    </inkml:context>
    <inkml:brush xml:id="br0">
      <inkml:brushProperty name="width" value="0.05292" units="cm"/>
      <inkml:brushProperty name="height" value="0.05292" units="cm"/>
      <inkml:brushProperty name="color" value="#FF0000"/>
    </inkml:brush>
  </inkml:definitions>
  <inkml:trace contextRef="#ctx0" brushRef="#br0">7024 10056 8191,'36'-21'0,"0"6"0,3-6 2151,1-18 0,6-2-2151,6 14 0,7 4 0,1-2 0,-16 0 0,0-1 0,1 0 0,3 2 243,0 5 0,2 3 0,2 0 0,-1 0 1,0 0-244,9-7 0,-1-1 0,0 1 0,1-1 0,-7 5 0,0 1 0,1-1 0,0 1 0,-1-1 0,1 0 0,-2 0 0,1 0 0,1 0 0,1 2 72,4-1 0,1 2 1,1 1-1,0-2 1,-2 0-73,-3-3 0,0-1 0,-2 0 0,2 0 0,0 3 0,3 1 0,1 3 0,1 1 0,-1-1 0,-2-4 0,-5-2 0,-2-3 0,0-1 0,-1 1 0,2 2 645,-1 4 1,0 2 0,0 1-1,1 0 1,-1-1-646,1-3 0,-1 0 0,1-1 0,-1 1 0,0 0 0,11-3 0,0 0 0,-1 1 0,0 2-144,-2 3 1,0 4 0,-1-1 0,0-2 143,-5-4 0,0-2 0,-1 0 0,0 3 334,7 1 1,0 4 0,-1 1-335,0-1 0,0 0 0,-3-1 0,-9-1 0,-3-1 0,0 3 1120,22 3 0,-3 2-1120,-8-5 0,-4 1 1029,-7 5 1,-3 2-1030,20 4 411,-27 0 0,-22 0 1,-11 0-1</inkml:trace>
  <inkml:trace contextRef="#ctx0" brushRef="#br0" timeOffset="1549">15121 10733 24575,'-45'-29'0,"-1"1"0,3 2 0,-3-1 0,-2-1 0,3 3 0,-1-1 0,-2-1 0,-3-1-1235,3 2 0,-3-1 0,-1 0 0,-1-2 0,1-2 1235,4 1 0,0-2 0,0-1 0,-1-1 0,-1 1 0,0 1-388,-5-1 1,-1 2-1,-1 0 1,0-1-1,0-1 1,2-2 387,8 3 0,1-2 0,0-1 0,1-1 0,-1 1 0,0 0 0,0 1 0,-8-2 0,-1 0 0,0 1 0,1 0 0,0 0 0,2 0-20,5 0 1,1-1 0,1 0-1,1 1 1,0 0 0,0 2 19,-3-2 0,-1 1 0,1 2 0,1-1 0,1 1-190,-3-6 1,1-1 0,1 2 0,0 3 189,-9 0 0,1 3 0,3 0 647,9 0 0,3 0 0,0 2-647,1 4 0,-1 1 0,2 3 1627,0 2 1,2-1-1628,0-8 0,2 5 2521,-3 17-2521,13-14 1282,12 20-1282,11-11 374,0 9-374,0-29 0,0 5 0,0-11 0,0 14 0,0 13 0,0 10 0,0 0 0</inkml:trace>
  <inkml:trace contextRef="#ctx0" brushRef="#br0" timeOffset="3366">12064 8773 24575,'-57'0'0,"-3"10"0,26-8 0,-2-1 0,-8 4 0,-2 0 0,-2-4 0,0-2 0,-10 1 0,-1 0 0,6 1 0,0-2 0,-5-2 0,2-4 0,12-3 0,2-3 0,-5-3 0,3-5 0,13-7 0,3-1 0,-2 11 0,3-3 0,8-15 0,1-3 0,-4 14 0,0-2 0,8-11 0,2-4 0,0-3 0,1-1 0,4 4 0,4-1 0,1-13 0,4-2 0,1 0 0,4-1-195,2 13 0,2-2 0,3 2 195,3 2 0,4 0 0,0 0 0,2-6 0,1 0 0,2 2 0,-1 6 0,2 3 0,1 1 0,2 0 0,0 2 0,1 3 0,10-4 0,4 4 0,-3 12 0,5 2 0,-2 5 0,11 6 0,0 0 0,-14-5 0,0-3 0,1 4 0,2 7 0,1 5 0,-2 0 0,6-1 0,1 2 0,-1-2 0,4 2 0,-3 4 0,11 14 0,-2 3 0,-13-10 0,0-1 0,-1 3 0,-2 3 0,-1 4 0,-3 0 0,15 14 0,-3 0 0,-4-6 0,-3 2 0,-7 6 0,-6 4 0,-12-5 0,-4 0 0,7 5 0,-4 1 0,-14 8 0,-5 1 0,1-9 0,-2 2 0,-4-1 0,-4 4 0,-3-2 39,-5-4 0,-3-1 0,0 1-39,1 5 0,1 2 0,-5-2 0,-5-6 0,-3-1 0,0-2 0,3-1 0,0-1 0,-2-2 0,-4-4 0,-1-2 0,0 0 0,-7 14 0,1-2 0,1-7 0,0-4 0,5-9 0,0-2 0,0 1 0,0-5 0,1-10 0,-2-3 0,-8 5 0,-3 0 234,0-3 0,-2-4-234,-9-1 0,0-4 0,8-4 0,4-1 0,9 5 0,4-2 0,3-13 0,5 3 0,10 13 0,-6-14 0,21 20 0</inkml:trace>
  <inkml:trace contextRef="#ctx0" brushRef="#br0" timeOffset="4935">11434 7956 8191,'0'34'0,"-21"13"5063,6 12-5063,-9 1 2818,14-13-2818,10-24 1719,10-13-1719,14 11 6784,22 5-6784,-16-9 0,0 2 0,1 2 0,-2 2 0,7 24 0,-5-8 0,-27-1 0,-5-1 0,1-6 0,-24 13 0,-22-13 0,-4-46 0,16 24 0,1-3 0,-6-37 0,5 29 0,24-9 0</inkml:trace>
  <inkml:trace contextRef="#ctx0" brushRef="#br0" timeOffset="5916">11457 8096 24575,'57'-26'0,"-7"-5"0,-16 19 0,-1 1 0,-4-5 0,22-4 0,-45 20 0,14 0 0</inkml:trace>
  <inkml:trace contextRef="#ctx0" brushRef="#br0" timeOffset="6799">11994 7840 8191,'-21'57'0,"19"-23"0,-1 2 2531,-18 5 1,1 1-2532,14 20 1409,-5-28 0,2-3-1409,9-5 1719,0-3-1719,0-13 6784,20-10-6784,-14-10 0,35 7 0,-25-7 0,28 20 0,-18 14 0,-3 12 0,-6-4 0,-3 3 0,-9 28 0,-1-3 0,-8 1 0,-16-20 0,-6-1 0,4-3 0,-2 3 0,-3-6 0,-14-1 0,-1-6 0,11-8 0,2-2 0,-4 4 0,2-21 0,25-31 0,-14 23 0,20-23 0</inkml:trace>
  <inkml:trace contextRef="#ctx0" brushRef="#br0" timeOffset="7648">11994 8050 24575,'44'-34'0,"16"18"0,-8-15 0,-8 29 0,-13-9 0,-26 11 0,16 0 0,-21 0 0,0 0 0</inkml:trace>
  <inkml:trace contextRef="#ctx0" brushRef="#br0" timeOffset="10449">12717 7770 8191,'39'-29'0,"0"1"0,5-6 0,6-4 0,4-2 273,-9 9 1,4-2 0,3 0 0,2-1 0,3-1-274,-12 8 0,3-1 0,1 0 0,2-1 0,0 1 0,3-1 0,0 1 0,1 0 0,-4 2 0,0 1 0,2-1 0,1 0 0,0 1 0,2 0 0,0 0 0,1 2 0,1-1 0,1 2-42,-3 3 0,1 0 0,2 1 1,0 0-1,0 1 0,2 0 1,0 1-1,0 0 0,1 0 1,0 1-1,0-1 0,0 1 42,-2 0 0,1 1 0,0-1 0,0 1 0,1-1 0,0 2 0,0-1 0,0 1 0,1 0 0,-1 1 0,1 0 0,-1 1 0,1 1-18,0 1 0,0 0 0,0 1 0,1 0 0,-1 1 0,1 1 1,-1 0-1,1 0 0,0 1 0,-1-1 0,1 1 0,-1 0 0,0 0 18,0-1 0,0 1 0,0-1 0,1 1 0,-1 0 0,0 0 0,0 0 0,0 1 0,-1 0 0,0 0 0,-1 2 0,-1 0 0,-1 0 29,10 1 0,-2 2 1,0 0-1,-1 1 0,0 0 1,-2 1-1,1 0 1,-1 0-1,-1 1 0,0-1-29,1 0 0,1 0 0,-1 0 0,0 1 0,-1 0 0,-1 0 0,-2 1 0,-1 1 0,-3 1 246,10 3 1,-1 1 0,-4 2 0,-1 0 0,-3-1-1,-3-1-246,4 0 0,-4-1 0,-2-1 0,2 0 0,5-1 0,-1 0 0,4 0 0,5-1 0,-16-3 0,2 0 0,2 0 0,3-1 0,1 1 0,3-1 0,0 1 0,2 1 0,-9-1 0,2 0 0,0 0 0,2 0 0,1 0 0,1 0 0,1 1 0,1 0 0,1 1 0,0 0 0,1 0 0,0 1 0,-5 1 0,2 0 0,1 0 0,0 1 0,1 1 0,1 0 0,0 0 0,1 0 0,0 1 0,0-1 0,0 1 0,0 0 0,0 0 0,0 0 0,-1-1 0,-2 0 0,0 0 0,0 0 0,0 0 0,1 0 0,0 0 0,-1 0 0,1 0 0,-1 0 0,1 1 0,-1 0 0,0 0 0,-1 0 0,0 1 0,-1 1 0,0-1-28,4 3 1,0 0 0,0 0 0,-1 1 0,0 1 0,-1 0 0,0 0 0,0 0 0,-1 0 0,1 0 0,-2 1 0,1-1 0,-1 0 0,0-1 27,0 0 0,0 1 0,0-1 0,0 0 0,-1 0 0,0-1 0,0 2 0,-1-1 0,-1 0 0,-1 0 0,0 1 0,-2 0 0,0 1 0,11 4 0,0 1 0,-2 0 0,-1 1 0,-1 0 0,-1 0 0,-2-1 0,-2 1 0,-1-1 0,3 1 0,-1 0 0,-2 1 0,-2-1 0,-2-1 0,-3 0 0,-3 0 0,8 3 0,-4-1 0,-4 1 0,-4 3 803,1 10 1,-6 4-1,-1 2-803,0-1 0,-1 3 0,1 4 353,-6-4 1,0 5-1,2 2 1,-1 3 0,1 0-354,-5-9 0,0 1 0,0 1 0,0 0 0,0 2 0,-1 0 0,0 0 0,-1 3 0,0 0 0,-1 1 0,-1 0 0,0 1 0,0-1 0,0 1 0,-1-2 0,0 1 0,0 0 0,-1 0 0,1-1 0,-1-1 0,-1 0 0,3 2 0,-1 0 0,0-1 0,0-1 0,-2-1 0,-2-1 753,-1 2 0,-2-2 0,0-1 0,-1 0 0,0-2-753,6 8 0,0-2 0,-1-1 0,-2-2-106,-3 2 0,-3-3 1,0-1 105,-2 1 0,0-2 0,-1-1 0,4 12 0,-3-3 502,-7-4 0,-4 0-502,-7 0 0,-3-2 1762,0-7 0,-2-5-1762,-22 10 1738,12-7-1738,14-40 463,-11 9-463,6-11 0,-15 9 0,-5 2 0,-17-6 0,13 7 0,-2-3 0,-5-17 0,1-5 0,7 7 0,1-3 0,-21-16 0,4-5 0,26 11 0,2 0 0,-14-10 0,5 1 0,9 2 0,2 5 0,24 21 0,34 21 0,-1-5 0,4 4 0,10 18 0,2 4 0,0-4 0,-2-1 0,-5 5 0,-4-3 0,9-3 0,-3-5 0,-18-39 0,18-5 0,-20-16 0,-1-9 0,1 2 0,1-3 0,-3 3 0,2-3 0,-3 0 0,5-15 0,-2 2 0,-1 3 0,0 2 0,1 4 0,-4 5 0,-4 2 0,5 15 0,-21 21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50:16.313"/>
    </inkml:context>
    <inkml:brush xml:id="br0">
      <inkml:brushProperty name="width" value="0.05292" units="cm"/>
      <inkml:brushProperty name="height" value="0.05292" units="cm"/>
      <inkml:brushProperty name="color" value="#FF0000"/>
    </inkml:brush>
  </inkml:definitions>
  <inkml:trace contextRef="#ctx0" brushRef="#br0">5740 4946 24575,'46'-36'0,"0"0"0,-1 0 0,1-1 0,-1 1 0,2 3 0,2-1 0,1 1 0,1 0 0,1-1 0,0-1 0,0 0 0,0-1 0,2-1 0,0 0 0,1 0 0,1-1 0,0 1-1158,-3 2 1,0 0 0,2 0-1,0-1 1,0 1 0,0 0-1,0 0 1,-1 1 1157,0 2 0,-1 0 0,1 0 0,0 1 0,-1 0 0,0 0 0,-1 0 0,-2 0 0,2-3 0,-2 0 0,0-1 0,-1 1 0,-1 1 0,-1 1 0,-1 3 285,8-3 1,0 3-1,-2 1 1,-3 1-1,-4 0-285,7-9 0,-6 1 0,-4 5 810,0 4 0,-6 6-810,8-4 0,-28 14 0,4 10 0</inkml:trace>
  <inkml:trace contextRef="#ctx0" brushRef="#br0" timeOffset="1483">14911 5133 24575,'-56'-32'0,"0"-1"0,11 7 0,-3-1 0,-1-5 0,9 2 0,0-3 0,-2-3 0,-2-1 0,0 2-1183,0 2 1,-1 0 0,-2 0 0,0-1 0,-1 0 0,1-2 1182,-2-3 0,1-1 0,-1-2 0,-1 0 0,0 0 0,-2 1-358,3 4 1,-1 0 0,-1 0 0,-1 0 0,0 1 0,0 0 0,0-1 357,1 2 0,0-1 0,-1 0 0,1 1 0,-1 0 0,0 0 0,-2 1 0,-1 0 0,-1 0 0,-1 0 0,0 1 0,-1 0 0,1 0 0,1 1 0,1 1 0,1 0 0,0 0 0,0 1 0,0 0 0,0 1 0,0 1-30,2 1 0,0 1 0,0 0 1,-1 1-1,2 1 0,0-1 0,2 2 30,-12-7 0,1 1 0,1 1 0,1 1 0,3 1-157,-4-2 1,3 0-1,1 3 1,2 2 156,-8 2 0,2 2 0,8-1 1190,5-9 1,6 4-1191,-14 9 928,43-4 0,11 20 0,0 0 1</inkml:trace>
  <inkml:trace contextRef="#ctx0" brushRef="#br0" timeOffset="3049">10501 2800 24575,'0'47'0,"0"-11"0,-11 18 0,-12-15 0,1-6 0,-3 2 0,-2-4 0,-5-3 0,-22 3 0,-4-2 0,4 5 0,-3-1-281,9-14 0,-3-3 1,-1-2 280,-1 0 0,0-2 0,-2-1 0,1-2 0,-1-1 0,-1-4 0,-7-7 0,0-4 0,2-4 0,8-5 0,1-4 0,1-1 0,-4-1 0,1-2 0,5-5 0,13-7 0,6-4 0,-2 1 0,-6 3 0,-1 1 0,4 0 0,-3-13 0,4 0 0,2 2 0,4 2 0,10 9 0,2 0 0,-1-10 0,3-1 0,11 9 0,1-1 0,-9-13 0,1 1 421,9 8 0,2 1-421,-3-5 0,4-2 0,20-8 0,8-2 0,-8 12 0,1-1 0,7 0-798,8 3 1,7 1 0,3-1-1,3-1 798,-12 9 0,2-1 0,1 0 0,1 0 0,2 0 0,1 1-574,0 2 0,0 1 0,3 1 0,0 0 0,1 0 0,1 0 1,1 1 573,-4 2 0,2 0 0,1 0 0,0 0 0,1 1 0,0 1 0,1 1 0,-1 0 0,1 1 0,1 2 0,0 0 0,1 0 0,0 2 0,-1 0 0,0 0 0,0 2 0,4-2 0,1 1 0,-1 0 0,-1 2 0,1 0 0,-2 2 0,0 2-262,3 0 1,-1 3 0,-1 1-1,-1 1 1,0 1 0,-2 0 261,2 0 0,-2-1 0,0 2 0,-3 2 0,-2 3-25,14 5 1,-3 4 0,-6 4 24,2 4 0,-6 6 1072,-7 5 1,-11 8-1073,-21 9 0,-6 4 0,8 5 0,-6 3 0,-17-8 0,-9 3 0,-3 3 407,1-1 0,0 2 1,-4 2-1,-4 0-407,-3-6 0,-5 0 0,-2 0 0,-1 1 0,1-1 0,6-6 0,-1 0 0,0 0 0,0 0 0,-1 0 0,0-2 0,-8 8 0,0 1 0,-1-2 0,-1-2 0,0-3 0,2-7 0,-2-3 0,1-1 0,0-2 0,2 0 218,-2 3 1,3 0-1,-1-3 1,-2-3-219,-4-4 0,-1-2 0,0-4 0,3-1-21,-16 3 1,2-4 20,15-4 0,-2-1 0,4-3 0,-2-6 0,5-1 0,-20 9 0,29-10 0,31 0 0</inkml:trace>
  <inkml:trace contextRef="#ctx0" brushRef="#br0" timeOffset="5600">9054 2263 24575,'57'0'0,"3"0"0,-25-18 0,0-5 0,-4 5 0,-3-6 0,3-29 0,-5-5 0,-6 19 0,-3 0 0,-4-12 0,-3 1 0,0-10 0,-10 24 0,-10 15 0,7 52 0,-12 7 0,-1 5 0,13 0 0,1 4 0,-5-2 0,-1 2 0,2-4 0,5-4 0,2-3 0,-3 1 0,4-6 0,19-8 0,-16-12 0,26-11 0,-7-52 0,-2 26 0,2-3 0,2-26 0,-2-4 0,0 16 0,-2 1 0,-10-6 0,0 5 0,19 4 0,-26 8 0,26 41 0,-8 24 0,-7 26 0,15-9 0,-20-16 0,1-5 0,25-4 0,-1-2 0,8-24 0,-18-24 0,18-22 0,-24 7 0,-4-3 0,-2 5 0,-2-1 0,2-3 0,-7 2 0,-28-8 0,-5 24 0,-31 12 0,27 24 0,1 5 0,-31 11 0,24 18 0,5-24 0,38 8 0,-14-26 0,58 26 0,-9-28 0,7 1 0,3 2 0,-14 5 0,-1-1 0,9-9 0,-1 3 0,-9 16 0,-2 2 0,26-7 0,-14 9 0,9-14 0,-16-10 0,18 0 0,-21-31 0,-13-29 0,-15 24 0,-5-3 0,-4-9 0,-9 5 0,-34 4 0,23-12 0,-20 45 0,41-14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51:01.11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8745 5895 24575,'-3'24'0,"-2"9"0,1 7 0,1 6 0,3-6 0,0-3 0,0-4 0,1-5 0,2-5 0,2-7 0,2-3 0,2-4 0,0-5 0,2-1 0,0-3 0,2 0 0,2 0 0,2-2 0,3-5 0,0-9 0,0-10 0,-1-9 0,-2-7 0,-2-5 0,0-1 0,-3 1 0,-5 4 0,-4 4 0,-3 7 0,0 7 0,-3 2 0,-2 9 0,-5 1 0,-1 8 0,0 2 0,2 1 0,2 1 0,1 1 0,-1 0 0,1 4 0,-3 3 0,-4 8 0,-3 6 0,-3 4 0,1 0 0,3-4 0,4-5 0,4-4 0,4-5 0,3-3 0</inkml:trace>
  <inkml:trace contextRef="#ctx0" brushRef="#br0" timeOffset="8020">14090 6256 24575,'10'-8'0,"6"-5"0,3-7 0,2-9 0,0-5 0,-2-9 0,-1-8 0,-2-5 0,-5-2 0,-5 6 0,-3 9 0,-3 11 0,0 11 0,0 8 0,1 7 0,2 8 0,1 10 0,1 14 0,1 17 0,-3 9 0,2 8 0,-3 1 0,2 0 0,0-2 0,-2-6 0,2-5 0,-2-10 0,0-4 0,-1-7 0,-1-5 0,0-6 0,0-6 0,0-3 0,-1-4 0,-2-1 0,-6-2 0,-8 1 0,-7 0 0,-6 3 0,-3 0 0,4 1 0,8-2 0,7-1 0,8-2 0,7 0 0,8 0 0,13 2 0,12 0 0,12 1 0,5 1 0,-2-1 0,-6-1 0,-9-2 0,-6 0 0,-7 0 0,-8 0 0,-6 0 0,-3 0 0</inkml:trace>
  <inkml:trace contextRef="#ctx0" brushRef="#br0" timeOffset="12026">12785 10165 24575,'-8'28'0,"-2"7"0,-2 8 0,3 3 0,4-4 0,4-3 0,2-2 0,5 1 0,6-3 0,6-3 0,10-7 0,7-8 0,7-8 0,3-6 0,-1-7 0,-3-8 0,-7-7 0,-8-5 0,-8-4 0,-6 0 0,-5-2 0,-3-2 0,-2 3 0,-2 3 0,0 4 0,-3 2 0,-2 2 0,-5 1 0,-6 0 0,-3 2 0,-5 1 0,-1 1 0,2 2 0,2 3 0,7 3 0,3 2 0,2 1 0,0 2 0,0 0 0,-1 0 0,1 0 0,0 0 0,2 1 0,2 0 0,0 2 0,-2 3 0,-1 1 0,0 3 0,0-1 0,1 0 0,3-3 0,2-2 0,1-2 0</inkml:trace>
  <inkml:trace contextRef="#ctx0" brushRef="#br0" timeOffset="16416">18696 10026 24575,'30'-15'0,"3"-8"0,7-15 0,-4-9 0,-6-2 0,-11 6 0,-8 11 0,-5 13 0,-3 10 0,-1 6 0,-1 8 0,-1 7 0,2 14 0,2 14 0,0 14 0,2 8 0,-3-4 0,0-6 0,0-5 0,-1-2 0,1 2 0,0-2 0,-1-2 0,0-7 0,-2-7 0,0-9 0,-1-10 0,-4-5 0,-12-4 0,-13 1 0,-10 0 0,-7 2 0,7 1 0,9 0 0,9 2 0,12-2 0,13-2 0,22-3 0,27-7 0,-15 2 0,3-1 0,5-2 0,2 1 0,0-1 0,-1 1 0,-4 3 0,-2 1 0,22-1 0,-21 3 0,-16 1 0,-15 0 0,-4 0 0</inkml:trace>
  <inkml:trace contextRef="#ctx0" brushRef="#br0" timeOffset="18851">9353 13757 24575,'-3'24'0,"0"2"0,-1 6 0,4 0 0,1-4 0,2-5 0,3-5 0,1-6 0,4-2 0,2-3 0,4-3 0,2-2 0,2-1 0,1-1 0,-2-2 0,-2-2 0,1-4 0,-1-5 0,-2-3 0,0-3 0,-3 0 0,-4-3 0,-3-1 0,-4 0 0,-2-3 0,0 1 0,-4 0 0,-5 1 0,-7 1 0,-6-1 0,-1 4 0,2 2 0,4 6 0,3 4 0,3 3 0,2 2 0,1 2 0,-1 1 0,0 2 0,-3 7 0,-2 6 0,-1 6 0,1 1 0,2 0 0,6-10 0,1-2 0,3-8 0,1 0 0,1 1 0,0 14 0,0-11 0,0 10 0</inkml:trace>
  <inkml:trace contextRef="#ctx0" brushRef="#br0" timeOffset="21068">12744 13568 24575,'25'-6'0,"3"-5"0,6-11 0,-2-9 0,-4-6 0,-5-8 0,-4-1 0,-6 2 0,-5 9 0,-5 11 0,-2 12 0,1 8 0,0 4 0,-1 7 0,-1 8 0,0 10 0,1 9 0,3 11 0,0 7 0,2 4 0,0 3 0,-2-4 0,1-3 0,-2-6 0,-1-10 0,0-10 0,-2-9 0,-2-8 0,-5-5 0,-31 5 0,-1 3 0,7-2 0,1 1 0,-13 10 0,10-2 0,16-6 0,11-7 0,11-2 0,16-6 0,16-2 0,14-4 0,11-4 0,0-1 0,-6-1 0,-10 2 0,-14 2 0,-10 1 0,-10 4 0,-6 2 0,-3 2 0</inkml:trace>
  <inkml:trace contextRef="#ctx0" brushRef="#br0" timeOffset="23037">17780 13530 24575,'2'28'0,"3"-1"0,3 1 0,6-4 0,1-6 0,2-2 0,3-3 0,3-6 0,4-2 0,3-4 0,2-1 0,-1 0 0,-1 0 0,-5-1 0,-5-5 0,-5-6 0,-6-7 0,-2-4 0,-2-5 0,-2-3 0,-4-4 0,-5-1 0,-6 4 0,-4 2 0,-1 8 0,0 3 0,-1 7 0,-1 6 0,0 3 0,-1 3 0,1 1 0,0 2 0,-1 6 0,-2 6 0,0 5 0,2 5 0,5 3 0,6 2 0,3-2 0,4-4 0,2-4 0,0-4 0,0-1 0,0-3 0,0-1 0,0-5 0,0-2 0</inkml:trace>
  <inkml:trace contextRef="#ctx0" brushRef="#br0" timeOffset="24749">21711 13397 24575,'29'-11'0,"9"-11"0,7-16 0,-23 15 0,0-3 0,15-27 0,-12 5 0,-10 9 0,-7 11 0,-5 12 0,-1 9 0,-2 12 0,0 12 0,0 11 0,0 8 0,0 8 0,0 3 0,0 8 0,1-21 0,0 2 0,1 3 0,1 2 0,-1 1 0,1-1 0,-1-4 0,-1-1 0,1 17 0,-2-20 0,0-14 0,-2-10 0,-4-4 0,-8-3 0,-8 1 0,-8 2 0,0 0 0,4 2 0,8-1 0,8 0 0,5 0 0,4-2 0,5-1 0,19-2 0,23-2 0,-10-2 0,3-2 0,7 0 0,0-2 0,-1-1 0,-2 0 0,-6 0 0,-3 1 0,17-5 0,-27 7 0,-10 1 0</inkml:trace>
  <inkml:trace contextRef="#ctx0" brushRef="#br0" timeOffset="26496">15396 16736 24575,'0'47'0,"0"1"0,0 6 0,4-11 0,5-14 0,11-10 0,15-9 0,14-7 0,13-14 0,-30 1 0,-1-4 0,25-19 0,-14-5 0,-15 4 0,-13 5 0,-8 1 0,-9 2 0,-9-1 0,-11 2 0,-11 3 0,-7 2 0,0 3 0,2 5 0,9 3 0,6 5 0,4 6 0,-1 9 0,-4 14 0,-2 10 0,-2 7 0,6-5 0,7-11 0,7-7 0,5-12 0,3-1 0</inkml:trace>
  <inkml:trace contextRef="#ctx0" brushRef="#br0" timeOffset="28666">18493 16932 24575,'25'-30'0,"9"-19"0,-12 17 0,0-3 0,0-3 0,-1 0 0,-3 3 0,-3 1 0,4-18 0,-11 18 0,-4 18 0,-2 12 0,-1 5 0,0 3 0,0 5 0,-1 10 0,0 15 0,1 17 0,3 12 0,-2-29 0,1-1 0,3 31 0,0-7 0,1-11 0,0-11 0,-2-9 0,-2-7 0,-3-3 0,0-2 0,-3-1 0,-6-2 0,-10 1 0,-11 0 0,-9 3 0,-2 2 0,3-2 0,9-4 0,11-3 0,10-4 0,8-2 0,17 0 0,16-4 0,6-2 0,-4 2 0,3-1 0,15-3 0,-1 0 0,-17 1 0,-4 0 0,16-2 0,-19 2 0,-15 4 0,-7 0 0</inkml:trace>
  <inkml:trace contextRef="#ctx0" brushRef="#br0" timeOffset="74618">16595 1847 8191,'0'-23'0,"-2"-17"5063,-4-16-5063,-6-7 2818,-7 10-2818,-5 15 1719,-3 13-1719,0 10 6784,-3 7-6784,0 4 0,-2 7 0,0 9 0,-1 11 0,-1 15 0,2 9 0,4 8 0,9 3 0,7 0 0,7 2 0,8 2 0,9-3 0,7-6 0,6-12 0,0-14 0,1-11 0,3-13 0,3-18 0,6-23 0,-17 10 0,-1-5 0,1-3 0,-1-3 0,-2 1 0,-1 0 0,-3 3 0,-1 3 0,6-18 0,-8 18 0,-5 17 0,-2 12 0,-3 11 0,0 10 0,1 10 0,0 8 0,6 1 0,6 4 0,5 1 0,10-1 0,7-3 0,4-6 0,3-7 0,-4-8 0,-1-8 0,-3-11 0,-17 1 0,-3-4 0</inkml:trace>
  <inkml:trace contextRef="#ctx0" brushRef="#br0" timeOffset="75515">17199 1616 24575,'-2'-8'0,"0"-5"0,1-5 0,4-1 0,7 4 0,6 5 0,3 6 0,-4 2 0,-4 2 0,-5 0 0,-4 0 0</inkml:trace>
  <inkml:trace contextRef="#ctx0" brushRef="#br0" timeOffset="76584">17316 1935 24575,'11'-3'0,"-1"1"0,0 4 0,-5 3 0,-4 3 0,-1 1 0,1-2 0,1-4 0,0-2 0,2-1 0,-1 0 0,0 0 0,-1 0 0</inkml:trace>
  <inkml:trace contextRef="#ctx0" brushRef="#br0" timeOffset="79266">19267 1242 24575,'0'30'0,"0"15"0,0-11 0,0 3 0,1 4 0,2 0 0,1 1 0,1-1 0,2-7 0,2-3 0,13 12 0,6-11 0,4-10 0,5-11 0,3-5 0,0-8 0,0-9 0,1-15 0,-1-12 0,-2-12 0,-19 21 0,-3-1 0,-2-1 0,-2-2 0,-2-1 0,-1-1 0,0-29 0,-6 8 0,-7 11 0,-5 10 0,-6 6 0,-4 7 0,-1 1 0,-1 4 0,1 3 0,1 3 0,-1 4 0,2 3 0,-1 2 0,3 2 0,2 0 0,0 0 0,-1 0 0,1 2 0,-2 3 0,2 2 0,-2 0 0,-1 1 0,2 0 0,1 1 0,0 1 0,2 0 0,0 1 0,0 2 0,4 1 0,1-2 0,3-3 0,1-3 0,2 0 0,-1 2 0,0 4 0,0 1 0,0 1 0,1-3 0,0-4 0,0-3 0</inkml:trace>
  <inkml:trace contextRef="#ctx0" brushRef="#br0" timeOffset="92141">16913 3159 24575,'-17'2'0,"-8"3"0,-8 4 0,-6 8 0,3 4 0,4 7 0,4 7 0,6 4 0,5 3 0,3 1 0,5 0 0,1 1 0,3 0 0,3-2 0,1-3 0,1-4 0,0-5 0,3-4 0,6-7 0,10-3 0,11-4 0,10-2 0,9-2 0,5-2 0,5-3 0,-2-4 0,-9-2 0,-14-1 0,-13 0 0,-11 2 0,-6 1 0,-2-1 0,-2 1 0</inkml:trace>
  <inkml:trace contextRef="#ctx0" brushRef="#br0" timeOffset="93150">17524 3193 24575,'0'-7'0,"2"1"0,2 3 0,2 6 0,0 5 0,-3 3 0,-1 3 0,-2-4 0,1-4 0,1-4 0,1-1 0,1-1 0,0-3 0,1-4 0,1-5 0,-2 3 0,-1 2 0</inkml:trace>
  <inkml:trace contextRef="#ctx0" brushRef="#br0" timeOffset="94098">17603 3589 24575,'0'-10'0,"2"3"0,1 4 0,0 9 0,0 9 0,-3 6 0,0-1 0,0-8 0,0-9 0,0-12 0,0 4 0,0-3 0</inkml:trace>
  <inkml:trace contextRef="#ctx0" brushRef="#br0" timeOffset="98899">18944 3127 24575,'10'-8'0,"3"-15"0,2-17 0,1-14 0,-1-1 0,-5 12 0,-6 13 0,-1 14 0,-2 9 0,1 9 0,0 17 0,3 20 0,0 15 0,1 4 0,1-5 0,-2-8 0,1 0 0,2 5 0,-1 6 0,1 5 0,-1-4 0,1-11 0,-3-13 0,-2-12 0,-1-6 0,-3-6 0,-2-2 0,-6-2 0,-7 0 0,-10 4 0,-7 3 0,0 3 0,6 0 0,8-3 0,7-5 0,10-5 0,16-13 0,26-14 0,-10 7 0,3-1 0,5-1 0,3 1 0,-1 0 0,-1 2 0,-6 4 0,-2 3 0,14-4 0,-19 9 0,-15 5 0,-7 0 0</inkml:trace>
  <inkml:trace contextRef="#ctx0" brushRef="#br0" timeOffset="100035">19501 3151 24575,'0'29'0,"2"11"0,2 10 0,4-1 0,5-12 0,3-13 0,6-12 0,4-6 0,4-7 0,2-8 0,-5-7 0,-5-11 0,-7-7 0,-6-3 0,-4 2 0,-5 5 0,-7 6 0,-7 5 0,-8 3 0,-5 2 0,1 4 0,2 2 0,2 2 0,2 4 0,-2 8 0,-2 15 0,0 16 0,0 9 0,5-1 0,6-11 0,6-13 0,5-12 0,1-4 0</inkml:trace>
  <inkml:trace contextRef="#ctx0" brushRef="#br0" timeOffset="101599">19957 3103 8191,'0'17'0,"1"6"5063,3 3-5063,6 2 2818,4-7-2818,8-7 1719,4-5-1719,1-7 6784,0-4-6784,-5-4 0,0-4 0,8-11 0,-9 3 0,7-6 0,-12 5 0,-2-1 0,-2-2 0,-5-1 0,-4 4 0,-3 4 0,-5 5 0,-6 2 0,-9 3 0,-6 2 0,-7 2 0,-21 12 0,12 4 0,-15 14 0,20-3 0,6 1 0,8-5 0,6-1 0,7-3 0,3-3 0,2-5 0,4-3 0,-1-3 0,2 1 0,0 0 0,0 0 0,0-2 0,0 0 0</inkml:trace>
  <inkml:trace contextRef="#ctx0" brushRef="#br0" timeOffset="107284">17022 4322 24575,'0'32'0,"2"20"0,2-15 0,0 3 0,3 8 0,0 3 0,1 3 0,1 1 0,-1 0 0,0 0 0,-2-1 0,-1 0 0,-1-4 0,-2-1 0,-1-7 0,0-2 0,-3 22 0,-2-21 0,2-18 0,-1-12 0,2-16 0,-1-20 0,1-21 0,4-17 0,1 28 0,3 1 0,3 0 0,3 1 0,4 4 0,4 3 0,27-15 0,7 16 0,0 15 0,-2 13 0,-4 14 0,-6 11 0,-9 10 0,-10 6 0,-10 1 0,-12 1 0,-22-2 0,-25-7 0,12-20 0,-4-3 0,-6-3 0,-1-3 0,2-1 0,1-2 0,4-4 0,2-2 0,-17-8 0,25 2 0,14-3 0</inkml:trace>
  <inkml:trace contextRef="#ctx0" brushRef="#br0" timeOffset="108194">17872 4926 24575,'0'-32'0,"0"4"0,0 1 0,0 14 0,0 11 0,2 6 0,1 0 0,0-2 0,-1-2 0</inkml:trace>
  <inkml:trace contextRef="#ctx0" brushRef="#br0" timeOffset="109141">17811 4569 24575,'0'6'0,"0"-4"0,0-3 0</inkml:trace>
  <inkml:trace contextRef="#ctx0" brushRef="#br0" timeOffset="115048">19173 4343 24575,'29'-8'0,"7"-12"0,9-17 0,-21 10 0,-1-2 0,-2-4 0,-3-2 0,-2 1 0,-2 0 0,5-24 0,-7 16 0,-8 16 0,-2 14 0,-1 11 0,-1 15 0,0 20 0,0 20 0,0-16 0,0 2 0,0 5 0,0 1 0,0 3 0,0 0 0,0 2 0,0 1 0,0-5 0,0 0 0,0-3 0,1-3 0,-1-5 0,1-3 0,3 13 0,-1-16 0,0-15 0,-3-7 0,-5-3 0,-10-2 0,-16 2 0,-14 4 0,-8 4 0,2 2 0,11-3 0,13-1 0,13-5 0,9-3 0,15-2 0,23-2 0,27-6 0,-21 2 0,3-2 0,1-1 0,1-2 0,-4 1 0,-2-1 0,20-5 0,-21 4 0,-20 7 0,-11 2 0</inkml:trace>
  <inkml:trace contextRef="#ctx0" brushRef="#br0" timeOffset="116215">19810 4422 24575,'13'26'0,"8"5"0,11 5 0,4-1 0,-1-8 0,-4-8 0,-4-8 0,-3-6 0,-2-4 0,-4-6 0,-2-9 0,0-10 0,-5-9 0,-3-4 0,-3 1 0,-5 6 0,-4 4 0,-9 4 0,-9 1 0,-8 1 0,-2 6 0,0 5 0,-2 6 0,0 4 0,0 3 0,3 8 0,4 10 0,5 10 0,5 6 0,5-1 0,5-5 0,2-8 0,3-9 0,1-8 0,1-4 0</inkml:trace>
  <inkml:trace contextRef="#ctx0" brushRef="#br0" timeOffset="117866">20284 4302 24575,'33'-39'0,"-14"14"0,0-4 0,3-8 0,-1-3 0,-1-4 0,-4-1 0,-3 4 0,-3 1 0,-3 6 0,-2 3 0,0-11 0,-3 26 0,-2 29 0,0 24 0,3 21 0,0-24 0,1 0 0,2 1 0,1 1 0,1 0 0,1 0 0,1-2 0,0 1 0,1-1 0,1 1 0,-1-2 0,1 0 0,-1 0 0,1 0 0,-2 0 0,0-2 0,7 25 0,-4-10 0,-6-12 0,-4-12 0,-2-9 0,-5-6 0,-10-5 0,-15 0 0,-16 2 0,-8 2 0,2 0 0,10 0 0,14-1 0,11-1 0,9 0 0,10-1 0,22-3 0,27-4 0,-14-1 0,3-1 0,6-2 0,1-1 0,0-1 0,-1 1 0,-5 1 0,-2 0 0,22 0 0,-21 6 0,-19 2 0,-13 0 0,-5 0 0</inkml:trace>
  <inkml:trace contextRef="#ctx0" brushRef="#br0" timeOffset="132597">17630 6125 24575,'-28'-12'0,"-2"1"0,-4 0 0,0 7 0,4 7 0,4 10 0,4 10 0,6 11 0,3 9 0,4 4 0,5-2 0,1-8 0,4-8 0,5-9 0,5-7 0,10-5 0,11-8 0,8-7 0,6-8 0,1-13 0,-4-11 0,-7-11 0,-7-8 0,-18 27 0,-3-2 0,-2 0 0,-1-1 0,-3-1 0,-2 1 0,-1-1 0,-3 1 0,-8-27 0,-6 7 0,-2 13 0,3 12 0,5 11 0,4 8 0,3 5 0,2 3 0,4 16 0,7 18 0,8 20 0,-5-18 0,2 1 0,0 2 0,2 0 0,0 0 0,0-1 0,0-1 0,0 0 0,1-2 0,0-1 0,0-2 0,0-1 0,13 23 0,-2-13 0,-3-10 0,-3-11 0,4-7 0,-3-6 0,-6-4 0,-6-1 0</inkml:trace>
  <inkml:trace contextRef="#ctx0" brushRef="#br0" timeOffset="133504">18277 5656 24575,'-17'-3'0,"1"-7"0,0-9 0,5-9 0,5 0 0,5 7 0,2 8 0,3 8 0,1 8 0,-1 7 0,-1 4 0,-3 0 0,0-3 0,0-6 0,0-2 0,0-2 0</inkml:trace>
  <inkml:trace contextRef="#ctx0" brushRef="#br0" timeOffset="134503">18330 6150 24575,'-20'-6'0,"3"-2"0,0-3 0,10 1 0,11 3 0,10 7 0,5 11 0,-3 9 0,-5 5 0,-7 0 0,-3-8 0,0-9 0,0-9 0,2-6 0,-1 2 0,-1-1 0</inkml:trace>
  <inkml:trace contextRef="#ctx0" brushRef="#br0" timeOffset="138932">19349 5689 24575,'20'-48'0,"1"-9"0,-9 23 0,0 1 0,8-24 0,-7 21 0,-4 19 0,-4 16 0,-3 20 0,0 19 0,-2 16 0,0 12 0,0-2 0,5 0 0,8 0 0,6-4 0,5-5 0,-4-13 0,-5-13 0,-6-5 0,-14-9 0,-14 2 0,-19-3 0,-15 4 0,-3 0 0,6-1 0,15-5 0,18-5 0,25-5 0,30-4 0,27-4 0,-23 1 0,1-1 0,-2 0 0,-1-1 0,-6 1 0,-3 0 0,14-2 0,-22 5 0,-11 1 0,-7 2 0,-3 0 0</inkml:trace>
  <inkml:trace contextRef="#ctx0" brushRef="#br0" timeOffset="141019">20054 5577 24575,'12'-59'0,"0"10"0,2 0 0,-5 19 0,-4 16 0,-4 9 0,-1 8 0,0 3 0,-1-2 0,-1-1 0,-1-2 0,0 1 0,1 8 0,1 16 0,5 20 0,-1-13 0,1 1 0,3 3 0,0 1 0,3-2 0,0-1 0,10 21 0,-2-19 0,-4-14 0,-6-11 0,-4-4 0,-2-3 0,-3 0 0,-2 0 0,-8 5 0,-10 5 0,-10 4 0,-4 1 0,5-2 0,9-5 0,9-5 0,13-3 0,16 0 0,18 0 0,14 1 0,3-2 0,-9-2 0,-12 0 0,-14-1 0,-7 0 0,-2 1 0,-6-1 0,2-1 0</inkml:trace>
  <inkml:trace contextRef="#ctx0" brushRef="#br0" timeOffset="142723">20649 5721 24575,'11'-43'0,"7"-19"0,-7 20 0,1-2 0,0-4 0,0 0 0,-3 5 0,-2 2 0,4-22 0,-6 22 0,-3 20 0,0 15 0,1 15 0,11 41 0,-1-1 0,-2-11 0,0 2 0,-1-7 0,-1-1 0,1 1 0,-1 0 0,7 29 0,-2-9 0,-4-16 0,-3-15 0,-3-9 0,-6-6 0,-11-1 0,-17 1 0,-16 5 0,-11 8 0,4 2 0,11-1 0,14-6 0,12-7 0,11-4 0,17-4 0,30-8 0,10-2 0,-10 2 0,3-1 0,1 0 0,4-2 0,-4 1 0,0 0 0,-5 2 0,20-5 0,-23 7 0,-18 5 0,-12 1 0,-4 0 0</inkml:trace>
  <inkml:trace contextRef="#ctx0" brushRef="#br0" timeOffset="147888">17742 7285 24575,'28'0'0,"6"5"0,9 10 0,3 15 0,-4 14 0,-6 12 0,-22-25 0,-3 0 0,4 33 0,-8-4 0,-6-7 0,-5-12 0,-4-13 0,-3-9 0,0-9 0,3-7 0,1-22 0,3-23 0,2-23 0,3 23 0,3 0 0,3 0 0,2 1 0,3 1 0,3 2 0,2 5 0,3 2 0,18-18 0,0 15 0,-3 11 0,-5 9 0,-6 6 0,-5 5 0,-10 1 0,-4 2 0</inkml:trace>
  <inkml:trace contextRef="#ctx0" brushRef="#br0" timeOffset="148622">18732 7414 24575,'0'-29'0,"0"-3"0,0-3 0,0 8 0,3 19 0,-3 8 0,3 5 0,-3-1 0</inkml:trace>
  <inkml:trace contextRef="#ctx0" brushRef="#br0" timeOffset="149375">18745 7915 13947,'0'-9'0,"0"-5"4352,0-6-4352,0-5 1843,0 6-1843,1 6 1009,2 9-1009,2 15 3424,1 9-3424,1 6 0,-2-1 0,-1-10 0,0-7 0,-1-7 0,0-3 0,-2-3 0,-1 2 0,0 0 0</inkml:trace>
  <inkml:trace contextRef="#ctx0" brushRef="#br0" timeOffset="153299">19604 6775 24575,'25'-15'0,"17"-27"0,-14 7 0,0-4 0,4-9 0,-2-2 0,-2-2 0,-3 1 0,-6 9 0,-2 2 0,7-15 0,-12 28 0,-7 26 0,-6 28 0,-3 23 0,0-14 0,1 3 0,-1 8 0,1 2 0,1 2 0,1 0 0,2 2 0,2 1 0,1-2 0,0-1 0,2-3 0,0 0 0,0-4 0,1-1 0,-2-4 0,0-2 0,2 24 0,-4-14 0,-9-12 0,-11-10 0,-9-7 0,-6-8 0,4-5 0,10-4 0,9-1 0,21-3 0,31-3 0,-4 2 0,5 0 0,11 0 0,2 0 0,3 1 0,-1 1 0,-7 0 0,-3 1 0,-12 0 0,-4 0 0,7 1 0,-23 0 0,-12 0 0</inkml:trace>
  <inkml:trace contextRef="#ctx0" brushRef="#br0" timeOffset="154374">20549 6981 24575,'9'-36'0,"-1"-1"0,4-5 0,0-3 0,2-8 0,1-1 0,-1 3 0,-1 2 0,-5 11 0,0 3 0,0-10 0,-3 23 0,-2 16 0,0 17 0,2 18 0,2 21 0,0-14 0,0 3 0,4 5 0,1 1 0,3 3 0,1 0 0,0-2 0,1-1 0,-3-8 0,-1-2 0,6 20 0,-9-21 0,-9-12 0,-11-5 0,-16-1 0,-14 2 0,-5-3 0,7-1 0,14-5 0,12-3 0,13-2 0,25 0 0,38-1 0,-18-3 0,5-1 0,9-1 0,1-2 0,-2-1 0,-2-2 0,-11 1 0,-4 1 0,19-4 0,-29 4 0,-20 3 0,-7 2 0</inkml:trace>
  <inkml:trace contextRef="#ctx0" brushRef="#br0" timeOffset="155374">21530 6725 24575,'2'25'0,"3"12"0,7 10 0,7 4 0,7-7 0,6-14 0,5-11 0,4-9 0,2-13 0,3-15 0,-3-19 0,-23 11 0,-2-2 0,-1-3 0,-2-2 0,-4 1 0,-3 1 0,3-26 0,-15 11 0,-14 12 0,-13 11 0,-11 8 0,0 6 0,2 8 0,4 7 0,4 7 0,5 7 0,6 1 0,6-1 0,6-2 0,4-6 0,2-3 0,2-5 0</inkml:trace>
  <inkml:trace contextRef="#ctx0" brushRef="#br0" timeOffset="156339">22030 6582 24575,'9'35'0,"8"12"0,-4-17 0,2 1 0,14 13 0,2-2 0,-11-15 0,2-3 0,8 6 0,0-7 0,6-11 0,-2-14 0,-2-16 0,-1-19 0,-7-17 0,-5-7 0,-8 0 0,-7 3 0,-8 8 0,-10 10 0,-13 13 0,-11 14 0,-9 10 0,-5 13 0,0 12 0,4 10 0,10 4 0,13-4 0,12-13 0,7-9 0</inkml:trace>
  <inkml:trace contextRef="#ctx0" brushRef="#br0" timeOffset="160565">18179 9137 24575,'36'-25'0,"1"-5"0,3-10 0,-8-5 0,-13-1 0,-9-2 0,-8 2 0,-13 4 0,-12 9 0,-9 9 0,-5 8 0,5 8 0,7 8 0,6 8 0,3 16 0,3 19 0,2 18 0,6-25 0,2 1 0,0 3 0,3 0 0,2 0 0,4 0 0,5-2 0,5-3 0,7-2 0,4-3 0,5-4 0,3-5 0,3-4 0,2-3 0,0-4 0,0-4 0,-2-4 0,0-4 0,-4-3 0,0-3 0,22-14 0,-17-3 0,-18 9 0,-12 7 0</inkml:trace>
  <inkml:trace contextRef="#ctx0" brushRef="#br0" timeOffset="161339">18897 8894 14365,'0'-9'0,"0"-4"4232,0 1-4232,0 4 1769,0 9-1769,0 7 240,0 2 1,0-4 0,0-3 0</inkml:trace>
  <inkml:trace contextRef="#ctx0" brushRef="#br0" timeOffset="162058">18965 9311 24575,'0'-11'0,"0"-4"0,0-5 0,4-9 0,4-2 0,3 5 0,-1 10 0,-3 11 0,-3 10 0,-3 5 0,-1 1 0,0 0 0,0-6 0,0-2 0</inkml:trace>
  <inkml:trace contextRef="#ctx0" brushRef="#br0" timeOffset="162923">20351 8864 12979,'15'-37'0,"-2"3"0,2-4 2297,4-11 1,2-4-2298,1-6 0,-1 1 1008,-4 11 1,-1 4-1009,7-17 1119,-8 30-1119,-5 24 3857,1 29-3857,5 30 4,-5-14 0,3 5-4,3 8 0,2 3 0,1 1 0,1 0 0,0-3 0,1-1 0,-3-9 0,-1-3 0,-3-7 0,-2-4 0,1-1 0,-4-10 0</inkml:trace>
  <inkml:trace contextRef="#ctx0" brushRef="#br0" timeOffset="163725">21113 8748 24575,'9'-40'0,"1"1"0,0-5 0,-1-1 0,3-6 0,-1 1 0,-1 6 0,0 3 0,2-15 0,-3 28 0,-4 27 0,0 33 0,4 31 0,-2-17 0,2 3 0,3 7 0,2 1 0,2 1 0,1 0 0,1-1 0,0-1 0,-2-7 0,0-2 0,-3-10 0,-1-3 0,6 12 0,-8-24 0,-5-12 0,-4-6 0</inkml:trace>
  <inkml:trace contextRef="#ctx0" brushRef="#br0" timeOffset="164665">21951 8473 24575,'1'21'0,"3"11"0,4 13 0,7 4 0,9-4 0,14-14 0,11-13 0,9-12 0,7-15 0,-31-4 0,-1-5 0,-1-5 0,-3-5 0,-1-3 0,-4-5 0,-4 0 0,-6-4 0,-5-11 0,-7 0 0,-7 14 0,-4 3 0,-7-6 0,-7 7 0,-36 10 0,26 18 0,-1 6 0,0 3 0,1 5 0,-27 16 0,15 5 0,14-3 0,14-7 0,11-6 0,4-8 0,2-1 0</inkml:trace>
  <inkml:trace contextRef="#ctx0" brushRef="#br0" timeOffset="165976">22636 8200 24575,'18'-60'0,"-1"-4"0,-8 30 0,0 1 0,1-18 0,-5 21 0,-4 17 0,5 9 0,2 12 0,6 19 0,4 23 0,-6-15 0,1 4 0,2 6 0,1 2 0,1 2 0,0 0 0,1 0 0,0-1 0,-1-3 0,0-1 0,-2-6 0,0-2 0,9 21 0,-6-19 0,-5-15 0,-8-9 0,-14-7 0,-16-2 0,-17 0 0,-12 3 0,-1 4 0,9 2 0,13-1 0,15-4 0,14-4 0,19-5 0,25-6 0,20-8 0,-25 3 0,-1 0 0,28-11 0,-19 4 0,-17 7 0,-15 7 0,-6 4 0</inkml:trace>
  <inkml:trace contextRef="#ctx0" brushRef="#br0" timeOffset="174905">23031 731 24575,'-11'41'0,"-8"20"0,4-21 0,0 3 0,-2 3 0,0 0 0,2-4 0,1-4 0,-7 19 0,9-21 0,12-20 0,15-14 0,23-13 0,18-11 0,-21 8 0,2-1 0,0 0 0,0 0 0,-3 1 0,-1 2 0,21-9 0,-19 7 0,-13 7 0,-10 3 0,-6 1 0,-4 2 0,-2 0 0</inkml:trace>
  <inkml:trace contextRef="#ctx0" brushRef="#br0" timeOffset="175872">23159 935 9407,'16'48'0,"-4"0"2559,0-7 0,0 2-2559,-3-8 0,-1-1 2630,7 22-2630,-5-16 1555,-5-16-1555,-2-13 1466,-2-6 0,0-4 0,0-1 1</inkml:trace>
  <inkml:trace contextRef="#ctx0" brushRef="#br0" timeOffset="177058">23538 680 24575,'0'36'0,"-2"-1"0,1 1 0,-1-9 0,0-10 0,2-7 0,1-6 0,2-2 0,4-2 0,12 0 0,15 0 0,16-2 0,9-2 0,-2 1 0,-8 2 0,-13 7 0,-11 13 0,-11 13 0,-8 13 0,-10 6 0,-12-5 0,-12-9 0,-11-11 0,-5-11 0,-10-7 0,18-7 0,2-3 0,26 1 0,4 0 0</inkml:trace>
  <inkml:trace contextRef="#ctx0" brushRef="#br0" timeOffset="178059">23528 760 24575,'31'-14'0,"11"-6"0,11-5 0,-1 2 0,-12 9 0,-15 6 0,-10 5 0,-8 2 0,-5 1 0</inkml:trace>
  <inkml:trace contextRef="#ctx0" brushRef="#br0" timeOffset="181506">23378 2598 24575,'5'-37'0,"0"-1"0,6-13 0,1-3 0,-1 10 0,1-1 0,0-1 0,0 0 0,2-1 0,-2 2 0,5-13 0,-2 4 0,-4 16 0,0 4 0,2-8 0,-5 27 0,-3 27 0,-3 31 0,-1-4 0,-1 4 0,0 11 0,0 2 0,0 2 0,0 1 0,1-3 0,0-3 0,1-8 0,0-3 0,3 21 0,2-21 0,-1-17 0,1-10 0,-2-2 0,-2-6 0,-2-2 0</inkml:trace>
  <inkml:trace contextRef="#ctx0" brushRef="#br0" timeOffset="182855">23773 2209 24575,'39'-28'0,"8"-3"0,-18 14 0,1 1 0,28-9 0,-11 9 0,-11 11 0,-10 8 0,-6 15 0,-7 22 0,-5 21 0,-7-25 0,-3 1 0,-3-1 0,-2-2 0,-8 21 0,-2-20 0,7-15 0,7-11 0,6-5 0,13-3 0,14-4 0,13-3 0,6-3 0,-6-2 0,-9 1 0,-12 4 0,-12 2 0,-5 3 0</inkml:trace>
  <inkml:trace contextRef="#ctx0" brushRef="#br0" timeOffset="185749">23608 3878 24575,'16'-44'0,"-6"13"0,1-3 0,2-8 0,-1-1 0,0 1 0,-1 1 0,3-21 0,-8 26 0,-5 20 0,-1 17 0,0 16 0,2 22 0,2 22 0,-2-23 0,1 1 0,0 6 0,0 0 0,1 0 0,0-1 0,1-2 0,0-1 0,0-4 0,2-1 0,6 24 0,-1-14 0,-1-13 0,-3-12 0,-1-9 0,-2-6 0,-1-4 0,-1-2 0</inkml:trace>
  <inkml:trace contextRef="#ctx0" brushRef="#br0" timeOffset="186975">24189 3657 24575,'45'-16'0,"0"5"0,-2 6 0,-7 15 0,-11 17 0,-13 17 0,-13 13 0,-14-3 0,-7-11 0,-1-14 0,7-14 0,10-11 0,14-6 0,17-3 0,15 2 0,10 4 0,-1 19 0,-12 18 0,-18 23 0,-20-25 0,-7 0 0,-8-1 0,-6-3 0,-4-3 0,-3-4 0,-5-5 0,0-4 0,-22 3 0,22-12 0,15-5 0</inkml:trace>
  <inkml:trace contextRef="#ctx0" brushRef="#br0" timeOffset="189499">23704 5120 24575,'12'-35'0,"2"-12"0,4-9 0,-3 3 0,-5 17 0,-4 16 0,-3 19 0,2 25 0,2 28 0,-2-15 0,-1 2 0,1 4 0,1 0 0,0-3 0,0-1 0,5 23 0,-2-21 0,-2-17 0,-4-12 0,-2-6 0,-1-2 0,0-1 0,0-2 0</inkml:trace>
  <inkml:trace contextRef="#ctx0" brushRef="#br0" timeOffset="190688">24248 4643 24575,'0'18'0,"0"16"0,0 16 0,0 15 0,0-32 0,0 1 0,2 30 0,4 1 0,5-3 0,5-4 0,6-5 0,3-10 0,2-10 0,10-6 0,-12-15 0,4-2 0,-11-15 0,14-37 0,-10-2 0,-7 8 0,-1-2 0,0-17 0,-7 13 0,-4 14 0,-4 16 0,-12 14 0,-12 13 0,-13 13 0,-5 9 0,9-4 0,10-8 0,14-15 0,6-4 0</inkml:trace>
  <inkml:trace contextRef="#ctx0" brushRef="#br0" timeOffset="192782">24175 5875 24575,'1'44'0,"2"19"0,0-25 0,-1 2 0,1-2 0,-1-2 0,1 20 0,-2-28 0,4-17 0,6-14 0,15-12 0,14-5 0,15 1 0,-22 11 0,2 2 0,-2 4 0,1 3 0,27 14 0,-15 22 0,-31-8 0,-5 4 0,-7 5 0,-7 2 0,-11 2 0,-7-1 0,-7-2 0,-7-3 0,-7-3 0,-5-4 0,1-3 0,0-5 0,7-4 0,3-3 0,-19 4 0,26-10 0,19-5 0,7-3 0</inkml:trace>
  <inkml:trace contextRef="#ctx0" brushRef="#br0" timeOffset="193655">24180 6036 24575,'26'-11'0,"13"-6"0,9-7 0,-1 2 0,-13 4 0,-14 6 0,-5 3 0,-3 0 0,1-1 0,-2-1 0,-1 2 0,-2 4 0,-3 2 0,-1 2 0,-3 0 0,0-1 0</inkml:trace>
  <inkml:trace contextRef="#ctx0" brushRef="#br0" timeOffset="195810">24802 7830 24575,'-11'-39'0,"-10"0"0,-15 1 0,-10 9 0,-6 15 0,1 22 0,5 23 0,10 20 0,13 10 0,14-3 0,17-12 0,22-13 0,19-17 0,12-20 0,-3-20 0,-13-14 0,-17-5 0,-13 11 0,-10 14 0,-6 11 0,-3 6 0,-1 3 0,2 10 0,1 16 0,5 21 0,1-16 0,2 2 0,2 5 0,2 1 0,3 4 0,1 1 0,1-1 0,0 0 0,-1-2 0,-1-2 0,-2-4 0,-2-1 0,2 24 0,-11-11 0,-22-9 0,-24-9 0,12-19 0,-2-3 0,-1-3 0,2-1 0,-12 0 0,21-4 0</inkml:trace>
  <inkml:trace contextRef="#ctx0" brushRef="#br0" timeOffset="203049">24561 517 12344,'-8'19'0,"-9"23"4748,-6 19-4748,11-22 0,1 0 1063,3 0 1,2-1-1064,3-2 0,1 0 595,0-2 1,2 0-596,3 29 4165,6-3-4165,9-7 0,11-12 0,10-12 0,7-11 0,2-10 0,-4-8 0,-10-5 0,-9 0 0,-12 0 0,-6 4 0,-5 1 0</inkml:trace>
  <inkml:trace contextRef="#ctx0" brushRef="#br0" timeOffset="204525">24956 705 24575,'33'-44'0,"-2"-5"0,-15 19 0,-2-2 0,7-26 0,-12 11 0,-6 14 0,-3 14 0,0 13 0,0 9 0,-2 11 0,0 10 0,0 9 0,0 6 0,2 5 0,1 5 0,2 5 0,4 3 0,3-5 0,2-9 0,-2-13 0,-3-8 0,-3-9 0,-2 0 0,-4 2 0,-11 3 0,-13 2 0,-16 1 0,-9-2 0,0-2 0,9-2 0,12-5 0,15-4 0,19-3 0,27-6 0,33-8 0,-23 2 0,3-1 0,5-2 0,1-2 0,-4 1 0,-3 0 0,-8 2 0,-2 1 0,12-3 0,-24 5 0,-13 5 0,-5 2 0,-3 0 0</inkml:trace>
  <inkml:trace contextRef="#ctx0" brushRef="#br0" timeOffset="205505">25464 398 24575,'23'15'0,"10"4"0,7 11 0,-12 1 0,-2 5 0,-9-3 0,-4 3 0,4 17 0,-5 3 0,-8-4 0,-4 0 0,-2 3 0,-4-1 0,-2-5 0,-3-2 0,0-8 0,-1-4 0,-10 13 0,9-23 0,8-15 0,4-6 0</inkml:trace>
  <inkml:trace contextRef="#ctx0" brushRef="#br0" timeOffset="207533">24905 2001 24575,'-23'50'0,"0"3"0,9-21 0,1 0 0,-6 29 0,10-8 0,6-5 0,9-8 0,13-1 0,14-1 0,12 0 0,2-5 0,-3-5 0,-7-8 0,-6-6 0,-10-5 0,-11-6 0,-4-1 0</inkml:trace>
  <inkml:trace contextRef="#ctx0" brushRef="#br0" timeOffset="208582">25330 1864 20851,'17'1'0,"13"3"1769,8 9-1769,2 11 630,-14 10-630,-14 6 323,-20 3-323,-15-3 1002,-8-8-1002,-2-10 0,10-9 0,12-6 0,9-2 0,11 0 0,8 2 0,2 4 0,-2 5 0,-8 8 0,-16 9 0,-17 6 0,-12 1 0,1-9 0,13-14 0,13-10 0</inkml:trace>
  <inkml:trace contextRef="#ctx0" brushRef="#br0" timeOffset="209522">25798 1771 24575,'12'12'0,"9"6"0,7 12 0,3 9 0,-4 5 0,-6 6 0,-7 2 0,-6 3 0,-5 0 0,-7-6 0,-5-8 0,-4-12 0,0-11 0,5-9 0,5-6 0</inkml:trace>
  <inkml:trace contextRef="#ctx0" brushRef="#br0" timeOffset="211732">25303 3514 24575,'-31'55'0,"16"-24"0,-1 1 0,-1 6 0,2 1 0,3-3 0,3 0 0,-1 26 0,12-14 0,16-9 0,16-7 0,19-6 0,-21-16 0,0-1 0,1-2 0,0-1 0,28 1 0,-10-4 0,-12-2 0,-11-3 0,-6-1 0,-6 0 0,-6 1 0,-5 1 0</inkml:trace>
  <inkml:trace contextRef="#ctx0" brushRef="#br0" timeOffset="212708">25688 3418 24575,'42'0'0,"9"0"0,7 1 0,-9 5 0,-24 9 0,-28 14 0,-16-3 0,-6 0 0,-9 11 0,-14 4 0,35-30 0,10-4 0,13-2 0,13 3 0,11 4 0,3 11 0,-9 8 0,-14 7 0,-16 3 0,-18-3 0,-6-6 0,5-14 0,6-7 0</inkml:trace>
  <inkml:trace contextRef="#ctx0" brushRef="#br0" timeOffset="213374">26215 3305 24575,'30'31'0,"4"6"0,3 12 0,-6 9 0,-20-25 0,-3 1 0,-2 5 0,-4 0 0,-6 2 0,-4 0 0,-6-1 0,-4-2 0,-2-5 0,-2-3 0,-10 4 0,11-14 0</inkml:trace>
  <inkml:trace contextRef="#ctx0" brushRef="#br0" timeOffset="215332">25302 4772 8191,'-13'31'0,"-6"23"2531,6-17 1,-1 3-2532,1 5 0,1 0 1409,4-4 0,2-3-1409,-1 27 1719,10-17-1719,10-10 6784,12-7-6784,14-5 0,6-2 0,2-3 0,-2-4 0,-4-4 0,-8-4 0,-14-5 0,-8-2 0</inkml:trace>
  <inkml:trace contextRef="#ctx0" brushRef="#br0" timeOffset="216332">25781 4759 8191,'33'0'0,"21"0"2531,-20 0 1,1 0-2532,1 1 0,-3 2 2818,13 10-2818,-24 13 1719,-28 14-1719,-19 4 6784,-8-5-6784,0-9 0,15-13 0,13-7 0,16-2 0,14 4 0,10 8 0,2 19 0,-13 19 0,-19-23 0,-5 1 0,-9 3 0,-5-2 0,-6-2 0,-2-4 0,-10 5 0,5-13 0</inkml:trace>
  <inkml:trace contextRef="#ctx0" brushRef="#br0" timeOffset="217175">26300 4850 24575,'12'6'0,"5"5"0,2 9 0,6 27 0,-11 0 0,-10-10 0,-5 3 0,-9-3 0,-5 0 0,-5 6 0,-4 0 0,-4 0 0,-2-1 0,3-3 0,1-3 0,-13 16 0,16-19 0,13-20 0,6-7 0</inkml:trace>
  <inkml:trace contextRef="#ctx0" brushRef="#br0" timeOffset="218105">25108 6206 24575,'-16'29'0,"-4"11"0,-2 11 0,1 4 0,9-6 0,6-7 0,4-5 0,7-5 0,8-3 0,11-6 0,15-5 0,11-4 0,10-6 0,-6-5 0,-20-3 0,-17-1 0</inkml:trace>
  <inkml:trace contextRef="#ctx0" brushRef="#br0" timeOffset="218921">25604 6063 8191,'-4'27'0,"-7"19"5063,-4 14-5063,-1 3 2818,5-17-2818,6-20 1719,10-12-1719,18-11 6784,24-7-6784,-15-1 0,3-3 0,4-2 0,0-1 0,-2-1 0,0 0 0,21-10 0,-17 7 0,-22 9 0,-11 3 0</inkml:trace>
  <inkml:trace contextRef="#ctx0" brushRef="#br0" timeOffset="219673">25841 6078 24575,'7'62'0,"-3"-30"0,0 2 0,2 7 0,-1 1 0,1-4 0,0-1 0,6 21 0,-3-18 0,-3-19 0,-3-10 0,-1-6 0,0-3 0,-1-1 0,0-1 0</inkml:trace>
  <inkml:trace contextRef="#ctx0" brushRef="#br0" timeOffset="220473">26093 6059 12735,'21'7'0,"21"10"4662,15 14-4662,-22-8 0,-2 2 1029,-3 2 0,-4 3-1029,-3 1 0,-4 1 572,-5-1 1,-2 0-573,0 27 3975,-13-10-3975,-9-9 0,-4-11 0,2-14 0,6-6 0</inkml:trace>
  <inkml:trace contextRef="#ctx0" brushRef="#br0" timeOffset="222616">25759 7512 12112,'-5'36'0,"1"-2"0,-1 4 2389,0 11 0,0 5-2389,-1 9 0,2 2 0,1-7 0,1-2 1086,1-7 0,1-3-1086,2-8 0,1-4 1221,11 14-1221,10-18 4277,12-10-4277,7-6 15,5-6-15,-1-4 0,-10-1 0,-10-1 0,-15 0 0,-7-1 0</inkml:trace>
  <inkml:trace contextRef="#ctx0" brushRef="#br0" timeOffset="224421">26274 7668 24575,'-12'61'0,"3"-27"0,0 2 0,-2 5 0,0-1 0,1-3 0,0-4 0,-5 17 0,8-25 0,6-15 0,12-9 0,18-9 0,23-10 0,-17 5 0,0-1 0,2-2 0,-1 0 0,-2 1 0,-3-1 0,15-6 0,-16 7 0,-16 8 0,-8 5 0</inkml:trace>
  <inkml:trace contextRef="#ctx0" brushRef="#br0" timeOffset="225098">26470 7632 24575,'10'34'0,"6"26"0,-5-17 0,1 3 0,0 8 0,1 1 0,-2-3 0,-1-1 0,-2-8 0,0-3 0,1 17 0,-3-23 0,-2-16 0,-1-10 0,-1-3 0,-1-4 0</inkml:trace>
  <inkml:trace contextRef="#ctx0" brushRef="#br0" timeOffset="225922">26654 7517 24575,'25'20'0,"5"13"0,4 16 0,-18-20 0,-2 2 0,-2 3 0,-4 2 0,-3 2 0,-4 1 0,-5 3 0,-4 1 0,-4 0 0,-4-1 0,-2-2 0,-1-3 0,1-6 0,1-2 0,-5 10 0,12-19 0,7-13 0</inkml:trace>
  <inkml:trace contextRef="#ctx0" brushRef="#br1" timeOffset="366313">603 13618 24575,'46'-40'0,"0"0"0,-4-1 0,-1-4 0,-12 10 0,0-2 0,-2 0 0,6-15 0,-6 1 0,-7 7 0,-3 1 0,-5 10 0,-3 2 0,-1-7 0,-5 20 0,-3 24 0,0 28 0,-1-1 0,-1 5 0,1 15 0,-1 5 0,1-14 0,-1 3 0,0-1 0,0 4 0,1 1 0,-1-1 0,1-1 0,1 0 0,0-1 0,-1-2 0,2-2 0,-1 0 0,1 15 0,1-3 0,-1-9 0,0-4 0,1 22 0,-2-21 0,-7-12 0,-17-1 0,-21-1 0,14-15 0,-3 0 0,-1-1 0,0-1 0,-24 9 0,19-9 0,22-6 0,25-4 0,34-3 0,-6-1 0,5 0 0,9-1 0,4-1 0,4 0 0,0-1 0,-5-1 0,-1 0 0,-10-1 0,-3 1 0,15-3 0,-25 2 0,-18 5 0,-6 1 0</inkml:trace>
  <inkml:trace contextRef="#ctx0" brushRef="#br1" timeOffset="367230">1935 13322 24575,'-3'46'0,"-6"18"0,3-21 0,0 3 0,0 5 0,1 2 0,1-1 0,1-1 0,2-6 0,2-2 0,6 22 0,11-27 0,13-20 0,12-22 0,8-26 0,-22 2 0,-1-6 0,0-10 0,-3-5 0,-1-6 0,-4-2 0,-4-1 0,-3-1 0,-5 5 0,-4 1 0,-5 5 0,-5 4 0,-6 6 0,-5 5 0,-31-13 0,18 32 0,-3 5 0,0 7 0,0 5 0,-28 18 0,11 16 0,15 13 0,16-6 0,11-17 0,7-12 0</inkml:trace>
  <inkml:trace contextRef="#ctx0" brushRef="#br1" timeOffset="368580">2757 13382 24575,'20'-13'0,"11"-13"0,9-23 0,-18 16 0,-2-3 0,-2-2 0,-3-1 0,-3 1 0,-2 1 0,3-22 0,-7 19 0,-5 22 0,-2 26 0,-1 34 0,1-8 0,-1 4 0,1 10 0,0 2 0,1 5 0,1 0 0,1 0 0,2 1 0,2-3 0,2 0 0,0-3 0,2-3 0,-1-5 0,0-2 0,3 21 0,-6-17 0,-9-13 0,-16-4 0,-25 0 0,12-12 0,-4-1 0,-5 3 0,-1-1 0,1-1 0,3-1 0,-23 9 0,22-9 0,24-8 0,29-4 0,36-8 0,-10 0 0,4-1 0,10-2 0,2-1 0,2-2 0,-2 0 0,-6 2 0,-3 0 0,-10 1 0,-3 2 0,10-3 0,-21 5 0,-11 3 0,-4 2 0,-5 0 0,-1 0 0</inkml:trace>
  <inkml:trace contextRef="#ctx0" brushRef="#br1" timeOffset="377879">671 10275 20743,'-5'32'0,"0"-1"0,0 5 833,-3 13 1,0 3-834,2-9 0,0 1 0,0 1 0,0 20 0,0 0 0,2-3 0,3-1 0,4-5 0,4-3 347,3-8 1,5-3-348,3-8 0,5-4 178,4-7 1,3-4-179,2-5 0,1-5 515,0-3 0,1-6-515,0-6 0,-2-5 41,-1-6 1,-2-6-42,-2-6 0,-3-5 0,-1-6 0,-4-4 0,-2-3 0,-3-1 0,-2-5 0,-3 0 0,-2-1 0,-3 0 0,0 1 0,-2 2 0,-2 3 0,-2 2 0,-2 5 0,-4 2 0,-1 6 0,-4 3 0,-19-14 0,-12 15 0,-9 15 0,-13 12 0,28 7 0,-1 2 0,0 3 0,0 3 0,3 2 0,2 1 0,-21 15 0,19-5 0,17-9 0,11-9 0,6-4 0</inkml:trace>
  <inkml:trace contextRef="#ctx0" brushRef="#br1" timeOffset="379253">2293 10600 24575,'-2'-43'0,"-6"-9"0,-7-9 0,-11 5 0,-4 18 0,-4 18 0,0 16 0,0 20 0,-3 25 0,18-9 0,3 4 0,0 9 0,2 2 0,2 3 0,3 1 0,2-2 0,2 0 0,2-3 0,1-2 0,3-8 0,4-2 0,12 14 0,19-21 0,19-24 0,-20-13 0,0-6 0,2-9 0,-3-5 0,0-6 0,-4-5 0,-4 0 0,-3 0 0,-6 7 0,-2 2 0,4-13 0,-9 25 0,-3 25 0,1 21 0,5 17 0,9 11 0,6-5 0,4-9 0,6-12 0,1-11 0,5-8 0,-4-5 0,-14-3 0,-12-1 0</inkml:trace>
  <inkml:trace contextRef="#ctx0" brushRef="#br1" timeOffset="409612">3908 13268 24575,'-3'39'0,"-2"16"0,2-17 0,-1 3 0,0 4 0,1 1 0,1-1 0,2-1 0,1-3 0,2-2 0,10 25 0,7-15 0,7-14 0,7-14 0,8-10 0,9-14 0,10-20 0,-25 2 0,0-5 0,1-6 0,0-3 0,0-4 0,-2-1 0,-4-1 0,-3 0 0,-6 3 0,-3-1 0,-4 3 0,-4-1 0,-6 4 0,-4 0 0,-16-29 0,-1 33 0,-6 3 0,-6 2 0,-4 2 0,-6 3 0,-4 3 0,-1 4 0,-2 3 0,1 3 0,-1 3 0,1 4 0,1 3 0,6 3 0,2 3 0,-21 18 0,19 10 0,18 6 0,10 4 0,9-8 0,1-17 0,0-11 0</inkml:trace>
  <inkml:trace contextRef="#ctx0" brushRef="#br1" timeOffset="426068">257 14979 8191,'26'0'0,"5"0"5063,-8 0-5063,24 0 2818,2 0-2818,-15-10 0,-1 0 1719,6 4-1719,0-10 0,-3 1 6784,-15 13-6784,31-9 0,-49 11 0,28 0 0,-26 0 0,26 0 0,-28 0 0,28 0 0,-26 0 0,26 0 0,-28 0 0,28 0 0,-26 0 0,47 0 0,-24 0 0,19-20 0,-24 14 0,-12-14 0,9 20 0,-14 0 0,14 0 0,1 0 0,-5 0 0,7 0 0,8 0 0,-26 0 0,16 0 0</inkml:trace>
  <inkml:trace contextRef="#ctx0" brushRef="#br1" timeOffset="433169">1843 14816 24575,'37'0'0,"7"0"0,-8 0 0,-10 0 0,5 0 0,-28 0 0,7 0 0,-10 0 0,0 0 0,21 0 0,-6 0 0,29 0 0,-7 0 0,-1 0 0,8 0 0,-28 0 0,4 0 0,-20 0 0</inkml:trace>
  <inkml:trace contextRef="#ctx0" brushRef="#br1" timeOffset="437901">2707 14909 24575,'13'0'0,"18"0"0,-26 0 0,26 0 0,-28 0 0,7 0 0,-10 0 0,21 0 0,-16 0 0,47 0 0,-13 0 0,0 2 0,2-4 0,-4-8 0,-1 0 0,23 4 0,-25-4 0,-3 0 0,8 10 0,-3-21 0,6 16 0,-37-16 0,16 21 0,-21 0 0,0 0 0,10-10 0,24-14 0,-1 11 0,4 0 0,0 2 0,1-1 0,3-5 0,-2 3 0,19 9 0,-22-16 0,-13 21 0,-12 0 0</inkml:trace>
  <inkml:trace contextRef="#ctx0" brushRef="#br1" timeOffset="442553">1890 15493 24575,'0'56'0,"0"0"0,0 0 0,0-9 0,0-2 0,0 6 0,0 10 0,0 7 0,0 0 0,0-3-366,0 0 1,0-2-1,0-5 366,0 10 0,0-4 179,0-4 1,0-8-180,0-3 182,0-15-182,0-24 0,0-20 0,0-13 556,0-34-556,4 16 0,2-1 0,4-1 0,4 0 0,7-14 0,4 3 0,-1 20 0,2 3 0,7-4 0,1 2 0,15-11 0,-15 36 0,0 1 0,5-24 0,26 38 0,-6 6 0,-32 12 0,-2 7 0,10 7 0,-5 5 0,-20 8 0,-5 3 0,9 3 0,-7 0 0,-17-8 0,-11-4 0,-5-8 0,-8-6 0,-15 0 0,-8-9 0,12-14 0,-3-5 0,1-2 0,-20 1 0,2-6 0,-1-12 0,5-6 0,16 2 0,7-1 0,-9-14 0,26 24 0</inkml:trace>
  <inkml:trace contextRef="#ctx0" brushRef="#br1" timeOffset="445085">4504 14303 24575,'-11'26'0,"9"-6"0,-30-9 0,17-9 0,-8 29 0,12-25 0,11 14 0,0-20 0,0 21 0,-21-16 0,16 47 0,-36-34 0,36 16 0,-16-3 0,21-26 0,0 16 0,0-21 0,21 0 0,5-21 0,-1 16 0,7-16 0,-30 21 0,9 0 0,-11 0 0,0 0 0,0-10 0,20 7 0,-15-28 0,27 26 0,-30-26 0,29 8 0,-5-14 0,0 11 0,5 6 0,-28 9 0,7 9 0,-10-9 0,-10 11 0,7-20 0,-28 4 0,5-7 0,0-8 0,-5 5 0,29 0 0,-9 5 0,11 21 0</inkml:trace>
  <inkml:trace contextRef="#ctx0" brushRef="#br1" timeOffset="448185">4620 15516 8191,'0'-13'0,"0"-28"5063,-31 2-5063,13 9 0,-3 0 1409,-11-1 0,-6 5-1409,-1 11 0,-2 4 859,4-2 1,1 5-860,-23 29 6784,4 15-6784,40 1 0,4 7 0,-1 7 0,1 4 0,0-10 0,-1 2 0,4 1 0,4 0 0,3 0 0,1-1 0,-2 14 0,4-3 0,1-3 0,9-9 0,32-7 0,-21-9 0,1-8 0,36-38 0,-25 21 0,0-5 0,0-22 0,0-10 0,6-1 0,-2-4 0,-12-9 0,-2-4 0,-3 12 0,1-2 0,-3 1 0,-6-9 0,-2 0 0,0 6 0,-1 4 0,-1-9 0,-10 24 0,0 13 0,0 10 0,21 0 0,-16 0 0,16 10 0,-11 34 0,11-19 0,2 2 0,-9 13 0,3 0 0,29-3 0,4-4 0,-23-2 0,1-2 0,16-3 0,3-5 0,12 2 0,-15-16 0,0-4 0,21-3 0,-28-5 0,-4 0 0,1 2 0,-24-7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8:26:32.979"/>
    </inkml:context>
    <inkml:brush xml:id="br0">
      <inkml:brushProperty name="width" value="0.05292" units="cm"/>
      <inkml:brushProperty name="height" value="0.05292" units="cm"/>
      <inkml:brushProperty name="color" value="#00B050"/>
    </inkml:brush>
  </inkml:definitions>
  <inkml:trace contextRef="#ctx0" brushRef="#br0">12400 11599 24575,'-32'0'0,"6"0"0,2 0 0,12 0 0,7 0 0</inkml:trace>
  <inkml:trace contextRef="#ctx0" brushRef="#br0" timeOffset="23567">22391 10536 24575,'0'37'0,"0"18"0,0-17 0,1 2 0,0 4 0,2-1 0,2-3 0,2-3 0,11 22 0,9-22 0,8-17 0,3-18 0,3-22 0,0-21 0,-21 11 0,-3-4 0,1-6 0,-3-2 0,-1-3 0,-3-2 0,-3-3 0,-1 0 0,-3 1 0,-3 1 0,-2 2 0,-3 2 0,-3 7 0,-4 2 0,-19-16 0,-10 22 0,-6 22 0,-3 27 0,24 2 0,1 4 0,-1 8 0,3 4 0,0 4 0,2 1 0,2-4 0,1-2 0,-8 23 0,10-21 0,10-21 0,7-15 0,1-4 0,0-3 0</inkml:trace>
  <inkml:trace contextRef="#ctx0" brushRef="#br0" timeOffset="24352">23114 10511 8191,'0'-21'0,"3"-9"5063,4-5-5063,4 6 2818,2 14-2818,-5 23 1719,-4 16-1719,-4 8 1696,0 4 0,0-18 0,0-6 0</inkml:trace>
  <inkml:trace contextRef="#ctx0" brushRef="#br0" timeOffset="25203">23125 10905 24575,'0'-18'0,"0"-1"0,0 0 0,0 3 0,0 13 0,0 16 0,0 11 0,0 6 0,0-6 0,0-12 0,0-14 0,2-9 0,1-3 0,-1 3 0,1 6 0</inkml:trace>
  <inkml:trace contextRef="#ctx0" brushRef="#br0" timeOffset="26336">24115 10183 8191,'-47'-35'0,"11"16"2531,5 1 1,-1 5-2532,-9 19 2818,9 27-2818,17-1 0,3 5 859,0 10 1,4 3-860,1 3 0,2-1 3392,1-2 0,3-3-3392,4-11 0,4-2 0,18 13 0,17-20 0,-1-28 0,3-11 0,-11-5 0,-1-6 0,11-14 0,-5-6 0,-15-2 0,-6-2 0,-3 5 0,-2 2 0,4-20 0,-8 30 0,-5 34 0,-1 23 0,2 16 0,5 5 0,9-6 0,9-7 0,8-4 0,12-2 0,-8-6 0,-10-9 0,-14-8 0</inkml:trace>
  <inkml:trace contextRef="#ctx0" brushRef="#br0" timeOffset="27866">22437 11674 24575,'19'0'0,"4"0"0,1-4 0,-2-4 0,-8-11 0,-5-16 0,-4-15 0,-2-10 0,-3 5 0,-3 14 0,0 15 0,-1 15 0,3 8 0,1 12 0,3 23 0,5 27 0,-1-19 0,1 3 0,3 6 0,2 2 0,0 1 0,2 1 0,-1-3 0,1 0 0,2 5 0,-2-2 0,-5-17 0,-2-1 0,1 2 0,-3-3 0,-10 2 0,-15-1 0,-17 0 0,-15-2 0,-3-4 0,9-7 0,12-7 0,21-7 0,18-5 0,34-5 0,-8 0 0,2-2 0,10-2 0,1-2 0,3-1 0,0 0 0,-4-1 0,-2 0 0,-5 0 0,-4 2 0,15-4 0,-21 6 0,-17 3 0,-5 3 0</inkml:trace>
  <inkml:trace contextRef="#ctx0" brushRef="#br0" timeOffset="29985">23910 11163 24575,'-21'47'0,"5"-3"0,7 0 0,6 0 0,4 1 0,5 7 0,7 2 0,6 1 0,4 0 0,0-6 0,-2-1 0,-8-4 0,-6-1 0,-11-1 0,-11-3 0,-8-4 0,-5-9 0,7-11 0,10-8 0,15-3 0,15 2 0,13 11 0,9 16 0,-19-8 0,-3 3 0,1 9 0,-4 5 0,-2 11 0,-4 2 0,-3 5 0,-2 1 0,-3-17 0,-1 1 0,-1-1 0,0 22 0,-3-2 0,1-4 0,-2-1 0,0-4 0,-1-2 0,1-7 0,0-2 0,0-3 0,2 0 0,1 0 0,1 2 0,2 3 0,1 1 0,1 4 0,1 1 0,2 3 0,1 0 0,2 1 0,1 0 0,2-1 0,2-3 0,0-2 0,2-1 0,1-6 0,4-2 0,1-4 0,4-3 0,3-3 0,7-2 0,1-8 0,6-3 0,-3-1 0,-1 2 0,-1-2 0,9-2 0,-7-4 0,-22-4 0</inkml:trace>
  <inkml:trace contextRef="#ctx0" brushRef="#br0" timeOffset="33064">25038 10972 24575,'-8'-30'0,"-11"-12"0,-8-7 0,-7 4 0,3 18 0,4 19 0,2 19 0,4 17 0,4 10 0,5-1 0,5-9 0,3-13 0,11 2 0,6 6 0,16 23 0,-11-16 0,0 3 0,4 7 0,-1 3 0,-1 3 0,0 2 0,-3 0 0,0-1 0,-3-2 0,-1-2 0,-2-7 0,-1-3 0,5 15 0,-4-19 0,-5-13 0,-4-9 0,-1-8 0,-1-13 0,0-18 0,0-14 0,2-12 0,6 0 0,10 7 0,9 12 0,10 15 0,5 13 0,3 9 0,1 13 0,-4 14 0,-12 15 0,-12 16 0,-16-23 0,-5 1 0,-6 0 0,-6 0 0,-6-1 0,-4-3 0,-6-4 0,-3-3 0,1-6 0,0-4 0,-25 4 0,19-12 0,18-12 0,12-3 0,8 0 0,1 4 0</inkml:trace>
  <inkml:trace contextRef="#ctx0" brushRef="#br0" timeOffset="33982">25130 11893 24575,'-34'40'0,"1"8"0,17-19 0,1 1 0,-7 27 0,12-9 0,12-7 0,12-2 0,20-2 0,17-4 0,-20-19 0,2-1 0,1-3 0,0-3 0,29-1 0,-13-10 0,-14-6 0,-14-1 0,-11 2 0,-5 1 0,-4 2 0,-1 3 0,0-1 0</inkml:trace>
  <inkml:trace contextRef="#ctx0" brushRef="#br0" timeOffset="35548">25248 12704 24575,'-25'-6'0,"-7"0"0,-10 1 0,-2 4 0,7 10 0,8 13 0,10 15 0,6 10 0,6 9 0,5 0 0,10-5 0,10-7 0,11-11 0,6-10 0,1-7 0,-3-7 0,-3-7 0,-6-16 0,-4-21 0,-4-21 0,-11 21 0,-1-2 0,0 0 0,-2-1 0,0 3 0,-1 1 0,-1-25 0,0 15 0,0 15 0,0 12 0,-4 2 0,0 3 0,-4-2 0,2 3 0,2 1 0,0 2 0,2 3 0,-1 2 0,0 3 0,0 1 0,2 15 0,1 11 0,3 21 0,9 6 0,9 2 0,10-2 0,6-6 0,2-6 0,0-9 0,-1-9 0,-3-8 0,-1-7 0,-7-5 0,-10-2 0,-9-2 0</inkml:trace>
  <inkml:trace contextRef="#ctx0" brushRef="#br0" timeOffset="36766">25354 13460 24575,'16'-9'0,"3"-7"0,0-7 0,-1-9 0,-8 0 0,-5-1 0,-5 3 0,-8 6 0,-9 4 0,-7 5 0,-3 4 0,3 4 0,5 4 0,4 1 0,4 7 0,3 9 0,0 15 0,3 15 0,2 7 0,2 3 0,1-5 0,2-7 0,9-8 0,12-6 0,13-7 0,11-5 0,11-4 0,6-4 0,-29-4 0,0-1 0,0 0 0,-1-2 0,25-2 0,-13-4 0,-18-2 0,-15 1 0,-9 2 0</inkml:trace>
  <inkml:trace contextRef="#ctx0" brushRef="#br0" timeOffset="37816">25171 13988 24575,'31'12'0,"13"12"0,-16-5 0,0 2 0,2 3 0,-1 3 0,-2 1 0,-3 2 0,-4-1 0,-2 1 0,8 26 0,-9-6 0,-9-10 0,-4-12 0,-6-10 0,-6-9 0,-3-11 0,0-15 0,3-20 0,5-20 0,4 21 0,1 0 0,1-1 0,4 1 0,3 1 0,3 2 0,3 2 0,3 2 0,25-17 0,1 12 0,-5 13 0,-7 10 0,-11 6 0,-9 4 0,-9 3 0,-7 2 0,1-2 0,-1 0 0</inkml:trace>
  <inkml:trace contextRef="#ctx0" brushRef="#br0" timeOffset="54801">23871 16254 24575,'9'-29'0,"4"-22"0,-5 13 0,0-2 0,-1-9 0,-1-1 0,-3 0 0,-2 1 0,-3 5 0,-1 2 0,-7-23 0,-1 25 0,2 21 0,3 13 0,1 5 0,3 3 0,0 3 0,4 11 0,2 21 0,4 26 0,0-17 0,1 4 0,3 7 0,1 2 0,2 5 0,1 0 0,1-2 0,1 1 0,-6-19 0,0 0 0,0-4 0,-1 0 0,-2-2 0,1-1 0,-3-7 0,-5-16 0,-2-6 0,0-2 0,-6 2 0,-11 7 0,-13 5 0,-13 3 0,-2 0 0,6-4 0,11-5 0,12-6 0,12-5 0,43-7 0,17-8 0,-8 3 0,4-1 0,-3-2 0,-1 0 0,-4 0 0,-2 1 0,-8 3 0,-3 0 0,9-1 0,-19 4 0,-11 2 0,-5 2 0,-3 0 0</inkml:trace>
  <inkml:trace contextRef="#ctx0" brushRef="#br0" timeOffset="55818">24443 16015 24575,'14'55'0,"-3"-21"0,3 3 0,3 8 0,3 2 0,2 2 0,1-3 0,-1-5 0,1-4 0,-3-7 0,1-4 0,16 7 0,0-19 0,2-16 0,4-21 0,-2-23 0,-24 17 0,-1-3 0,-4-4 0,-2 0 0,-3 2 0,-2 0 0,1-25 0,-15-6 0,-5 27 0,-13-2 0,-5 25 0,-3 5 0,-1 3 0,0 4 0,1 2 0,3 3 0,4 7 0,5 4 0,3 4 0,4 1 0,2-2 0,5-4 0,4-5 0,3-3 0</inkml:trace>
  <inkml:trace contextRef="#ctx0" brushRef="#br0" timeOffset="64883">25934 14901 24575,'-30'26'0,"-3"4"0,-1 8 0,6 1 0,12 2 0,10 6 0,8 10 0,3-22 0,2 0 0,4 3 0,2 0 0,3 1 0,3-1 0,1-2 0,1-1 0,-3-5 0,-1 0 0,10 20 0,-11-12 0,-10-6 0,-8-6 0,-10-3 0,-5-3 0,-1-5 0,5-5 0,8-4 0,5 4 0,10 15 0,12 28 0,-5-12 0,2 4 0,3 9 0,2 4-226,-7-14 1,1 2 0,0 0 225,1 0 0,0 2 0,0-2 0,1-2 0,0 0 0,0-2 0,11 16 0,0-3 0,-1-12 0,2-4 0,-1-7 0,2-5 0,1-6 0,1-4 0,-3-6 0,-1-2 0,9-1 0,-16-4 0</inkml:trace>
  <inkml:trace contextRef="#ctx0" brushRef="#br0" timeOffset="66414">26683 14149 24575,'-23'51'0,"2"3"0,9-22 0,2 0 0,-5 29 0,9-3 0,10-8 0,16-5 0,19-8 0,15-10 0,7-9 0,-6-10 0,-11-6 0,-12-5 0,-11-1 0,-11 0 0,-3 1 0,-6 2 0</inkml:trace>
  <inkml:trace contextRef="#ctx0" brushRef="#br0" timeOffset="67518">26913 15781 24575,'13'45'0,"-2"-14"0,1 2 0,4 10 0,0 2 0,3 4 0,-2 0 0,0-1 0,-2 0 0,-2-6 0,0-2 0,-4-6 0,0-4 0,2 15 0,-6-19 0,-4-14 0,-1-11 0,0-13 0,0-12 0,0-11 0,2-3 0,4 5 0,11 7 0,11 11 0,10 7 0,6 10 0,-1 12 0,-7 11 0,-8 11 0,-11 7 0,-8 3 0,-6-2 0,-15-6 0,-14-7 0,-18-10 0,-12-10 0,5-7 0,12-10 0,16-7 0,13 4 0,6-1 0</inkml:trace>
  <inkml:trace contextRef="#ctx0" brushRef="#br0" timeOffset="78985">21600 18561 24575,'16'-30'0,"1"0"0,-1-9 0,-2-4 0,3-14 0,-1-4 0,-4-3 0,-3-1 0,-2 2 0,-1 2 0,-3 8 0,-2 5 0,-1 11 0,0 5 0,0-6 0,0 25 0,0 15 0,1 23 0,7 38 0,2-10 0,2 8 0,0-7 0,1 4 0,0 1-340,-1-11 1,0 1-1,1 0 1,0 1 339,-1-1 0,1 1 0,-1-1 0,0-1 0,3 9 0,-2-1 0,0-4 0,3 9 0,-2-7 0,-3-14 0,-2-5 0,4 0 0,-8-21 0,-2-9 0</inkml:trace>
  <inkml:trace contextRef="#ctx0" brushRef="#br0" timeOffset="80135">22535 18539 8356,'0'-32'0,"0"0"0,0-6 2540,0-12 0,0-4-2540,1-10 0,-2-1 0,-1 3 0,-1 4 1397,0 11 0,-1 4-1397,-4-18 1696,1 30-1696,5 24 3324,12 32 1,6 20-3325,0-1 0,1 4 0,2 7 0,2 7 0,0 0-452,-2 0 0,0 0 0,-1 0 452,-1 2 0,0 0 0,-1 0 0,-2-4 0,0-1 0,-2-2-27,-1-10 1,-2-1 0,1-3 26,1 6 0,-1-5 0,3 11 0,-7-32 0,-5-19 0,0-4 0,-1-4 0</inkml:trace>
  <inkml:trace contextRef="#ctx0" brushRef="#br0" timeOffset="81781">23389 17620 24575,'-25'13'0,"-8"10"0,-4 10 0,1 7 0,11 0 0,12 1 0,8 5 0,9 3 0,9 4 0,7 4 0,4 4 0,-12-27 0,-1 1 0,0 2 0,-2 1 0,-2 0 0,-2-1 0,-1-3 0,-2-1 0,0 15 0,-2-16 0,1-17 0,1-8 0,6-5 0,6-1 0,7 10 0,5 25 0,-13-3 0,-1 5 0,0 11 0,0 4 0,0 4 0,-1 3 0,1 0 0,-1 1 0,1-3 0,0-1 0,1-4 0,0-2 0,0-5 0,1-3 0,-2-8 0,3-3 0,15 18 0,7-12 0,-16-17 0,0-8 0</inkml:trace>
  <inkml:trace contextRef="#ctx0" brushRef="#br0" timeOffset="84949">24100 17749 10362,'-11'-12'0,"-11"-8"5062,-19-6-5062,-13-5 2472,-5 5-2472,1 10 1431,8 8-1431,8 10 5248,13 11-5248,10 15 0,14 6 0,5 5 0,13 23 0,-1-18 0,4-3 0,26 4 0,2-15 0,-7-15 0,-6-18 0,-6-29 0,-15 1 0,-3-4 0,0-16 0,-3-5 0,-2-9 0,-2-2 0,-1 21 0,-1 0 0,-1 0 0,-4-19 0,-2 2 0,-1 11 0,-1 3 0,1 12 0,-1 3 0,-6-8 0,9 20 0,3 15 0,4 9 0,6 22 0,10 26 0,-2-13 0,3 4 0,5 11 0,3 3 0,2 0 0,2 1 0,2 1 0,3-1 0,-1-5 0,2-2 0,1-5 0,1-3 0,0-4 0,0-2 0,-2-4 0,-1-3 0,1-4 0,-2-2 0,19 8 0,-19-13 0,-16-11 0</inkml:trace>
  <inkml:trace contextRef="#ctx0" brushRef="#br0" timeOffset="85966">24004 18599 24575,'13'-21'0,"2"-6"0,1-11 0,-1-7 0,-5 0 0,-5 7 0,-4 11 0,-7 10 0,-7 6 0,-5 4 0,-4 2 0,1 3 0,2 4 0,5 9 0,5 16 0,4 18 0,6 18 0,2-26 0,2 0 0,1 0 0,3-1 0,15 25 0,4-17 0,-1-17 0,-4-14 0,1-8 0,1-11 0,2-13 0,2-14 0,-6-4 0,-8 11 0,-10 12 0</inkml:trace>
  <inkml:trace contextRef="#ctx0" brushRef="#br0" timeOffset="87086">23929 19153 24575,'2'-5'0,"12"1"0,5 3 0,20 0 0,7 6 0,-9 8 0,1 5 0,16 15 0,-22-5 0,-4 4 0,-5 24 0,-8 3 0,-8-2 0,-4-10 0,-3-13 0,-3-14 0,0-11 0,0-10 0,2-23 0,1-31 0,1 13 0,2-4 0,4-7 0,3-1 0,5-2 0,4 3 0,3 5 0,3 4 0,-2 9 0,1 4 0,18-15 0,-21 27 0,-6 6 0,-13 12 0,0-2 0</inkml:trace>
  <inkml:trace contextRef="#ctx0" brushRef="#br0" timeOffset="97513">21778 20481 24575,'19'0'0,"11"-2"0,9-7 0,8-19 0,-4-22 0,-24 16 0,-2-4 0,-1-3 0,-3 0 0,-2 2 0,-1 2 0,3-21 0,-5 24 0,-2 19 0,-3 25 0,2 29 0,-3-6 0,2 6 0,1 5 0,1 6 0,0-1 0,1 6 0,0 0 0,-1-10 0,2 2 0,-1-7 0,9 18 0,2-23 0,-7-20 0,-2-9 0</inkml:trace>
  <inkml:trace contextRef="#ctx0" brushRef="#br0" timeOffset="98336">22379 20421 8191,'3'-26'0,"4"-18"5063,3-13-5063,2-5 2818,-3 18-2818,-4 21 1719,-2 32-1719,0 33 3392,-1-7 0,0 2-3392,1 8 0,-1 0 0,0 0 0,1-1 0,3-3 0,1-3 0,7 20 0,-2-27 0,-2-16 0</inkml:trace>
  <inkml:trace contextRef="#ctx0" brushRef="#br0" timeOffset="99153">22593 20440 24575,'6'-47'0,"6"-13"0,-5 20 0,1 0 0,-1 0 0,1 0 0,1-22 0,-3 20 0,-3 22 0,0 16 0,0 19 0,2 22 0,-1 23 0,0-9 0,0 2 0,-2-15 0,0-2 0,1 8 0,-1-5 0,0-9 0,0-13 0,2-4 0,4 1 0,-3-7 0,1 1 0</inkml:trace>
  <inkml:trace contextRef="#ctx0" brushRef="#br0" timeOffset="100197">23345 20801 24575,'0'0'0</inkml:trace>
  <inkml:trace contextRef="#ctx0" brushRef="#br0" timeOffset="101831">23733 20495 24575,'-22'-32'0,"-5"0"0,-9 1 0,0 13 0,6 25 0,6 28 0,8 26 0,9-24 0,3 1 0,3 0 0,2-2 0,4 21 0,21-16 0,-4-25 0,11-26 0,-10-39 0,-12 7 0,-3-7 0,0-14 0,-2-3-147,-3 19 1,0-1-1,-1 1 147,0 0 0,-1 0 0,0 2 0,0-11 0,-1 3 0,-1 15 0,-1 3 0,0-7 0,-2 26 0,3 15 0,-1 24 440,2 33-440,1-12 0,1 3 0,2 9 0,0 3 0,3 1 0,2 1 0,3-5 0,1-2 0,1-6 0,3-3 0,0-6 0,3-2 0,0-9 0,2-3 0,27 13 0,-3-15 0,-16-13 0,-11-4 0</inkml:trace>
  <inkml:trace contextRef="#ctx0" brushRef="#br0" timeOffset="104986">25692 18367 10533,'1'-30'0,"4"-29"2522,0 17 0,0-2-2522,0-5 0,2 1 1221,-1 8 1,0 3-1222,1-11 1410,-4 27-1410,-1 21 5145,0 29-5145,0 26 0,-1-15 0,1 3 0,0 9 0,0 1 0,0-2 0,1-1 0,1-2 0,0-3 0,2-7 0,0-5 0,0 3 0,0-16 0</inkml:trace>
  <inkml:trace contextRef="#ctx0" brushRef="#br0" timeOffset="105833">25830 18336 24575,'8'-43'0,"7"-3"0,1-3 0,-4 11 0,1-1 0,7-14 0,-1 3 0,1 3 0,-5 19 0,-6 16 0,-4 7 0,-2 7 0,-1 10 0,1 12 0,1 17 0,0 22 0,-1-24 0,0 3 0,0 3 0,0 1 0,1 0 0,1 0 0,1-5 0,1-1 0,-1-4 0,1-3 0,3 6 0,-1-11 0,-6-24 0,0-3 0,-2-1 0</inkml:trace>
  <inkml:trace contextRef="#ctx0" brushRef="#br0" timeOffset="106769">26221 18299 24575,'1'20'0,"5"8"0,5 8 0,18 10 0,-5-17 0,11-3 0,-13-20 0,-1-10 0,-1-12 0,-1-14 0,-1-14 0,-4-5 0,-5 4 0,-5 6 0,-5 12 0,-4 9 0,-9 6 0,-11 6 0,-9 5 0,-3 7 0,-7 14 0,18-3 0,0 4 0,21-14 0,3-4 0</inkml:trace>
  <inkml:trace contextRef="#ctx0" brushRef="#br0" timeOffset="107769">26895 17662 24575,'-19'33'0,"-2"8"0,-1 10 0,5 0 0,10-7 0,9-5 0,9 3 0,12 3 0,12 5 0,2 3 0,-5-6 0,-12-5 0,-10-10 0,-6-9 0,-7-5 0,0-7 0,0-1 0,0 12 0,6 22 0,1-8 0,2 3 0,1 11 0,2 2 0,1 5 0,1 2 0,0 0 0,1-1 0,-1-4 0,1-2 0,-1-8 0,2-3 0,10 17 0,-3-25 0,-9-21 0,-4-9 0</inkml:trace>
  <inkml:trace contextRef="#ctx0" brushRef="#br0" timeOffset="109016">27198 17499 13156,'10'10'0,"7"11"4561,5 15-4561,1 13 1983,-7 6-1983,-7 1 1097,-6-6-1097,-2-11 3778,-1-14-3778,0-14 0,0-66 0,3 24 0,1-4 0,4-25 0,3-2 0,3 9 0,4 1 0,0 5 0,2 3 0,-4 9 0,1 4 0,7-11 0,-10 23 0,-7 11 0,-4 7 0,-2-2 0</inkml:trace>
  <inkml:trace contextRef="#ctx0" brushRef="#br0" timeOffset="110849">27360 18969 24575,'17'-15'0,"3"-8"0,3-10 0,1-11 0,-6-4 0,-5-2 0,-5 2 0,-5 9 0,-2 10 0,-1 12 0,-2 9 0,-6 5 0,-7 7 0,-7 11 0,-2 10 0,1 9 0,4 5 0,7 0 0,3-3 0,4-1 0,3-4 0,7 1 0,8 0 0,7 0 0,3 2 0,-4-3 0,-3-5 0,2-7 0,4-9 0,8-9 0,11-17 0,0-7 0,-12 3 0,-11 5 0</inkml:trace>
  <inkml:trace contextRef="#ctx0" brushRef="#br0" timeOffset="170987">8129 9467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24:41.784"/>
    </inkml:context>
    <inkml:brush xml:id="br0">
      <inkml:brushProperty name="width" value="0.05292" units="cm"/>
      <inkml:brushProperty name="height" value="0.05292" units="cm"/>
      <inkml:brushProperty name="color" value="#FF0000"/>
    </inkml:brush>
  </inkml:definitions>
  <inkml:trace contextRef="#ctx0" brushRef="#br0">9199 9089 24575,'39'23'0,"-10"-7"0,4 1 0,14 8 0,4 1 0,-10-5 0,3 1 0,0-1-416,2 0 0,0 0 0,2-1 416,1-1 0,1-1 0,-1-1 0,0-1 0,0-2 0,-1-1 0,0-2 0,0-1 0,0-2 0,1 0 0,1-1 0,-1-1 0,1-2 0,-1-1 0,2-1 0,2-1 0,0-3 0,2 0 0,2-2 0,2-1 0,0-1 0,-1-2 0,0 0 0,-1-1 0,2-1 0,-1 0 0,-1 0 0,-3 0 0,-2 1 0,-1 0 0,-6 2 0,-1 0 0,0 1 138,17-1 1,-2 2-139,-9 2 0,-2 2 119,-1 1 1,-2 0-120,0 1 0,-1 1 0,1 2 0,0 1 0,3 1 0,0 1 0,3 2 0,1 1 0,5 0 0,1-1 0,5-1 0,3-1 60,-21-3 1,1-1 0,0-1-61,1 0 0,1-1 0,-1 0 0,-1-2 0,-1 0 0,0 0 0,18-2 0,-3-1 50,-7 0 0,-4 0-50,-10 0 0,-2 1 0,-3 0 0,-1 1 0,12 0 0,-11 2 0,6-3 450,19-9-450,-4 2 0,8-1 0,-5 2 0,5-1 0,3-1-732,-6 2 1,3-1 0,3 1 0,0-1 731,-6 3 0,2 0 0,0 0 0,2 1 0,0 0-533,-7 0 0,0 1 0,2 0 0,-1 0 0,1 0 0,0 1 533,3 0 0,0 0 0,0 0 0,1 0 0,-1 1 0,1-1 0,-1 1 0,1 1 0,0-1 0,-1 1 0,1-1 0,0 1 0,1 0 0,0-1 0,0 1 0,1 0 0,-1 0 0,0 0 0,0 0 0,0 0 0,0 0 0,0 0 0,0 0 0,0 1 0,0-1 0,0 0 0,0 1 0,0 0 0,-1 0 0,1-1 0,0 2 0,-1-1 0,1 0 0,-1 1 0,0-1 0,0 1 0,-2-1 0,0 1 0,-1-1 0,0 0 0,0 1 0,-1 0 0,0 0 0,-1 0 0,0 1 0,0-1 0,0 1 0,-1 0-388,8 0 0,0 0 0,-1 0 0,-1 1 0,0-1 388,-3 1 0,0 0 0,-1 0 0,0 0 0,-1 0-247,-4 0 0,1 0 0,-1 0 0,-1-1 0,-1 1 247,7 1 0,0-1 0,-2 0 0,-1 0 320,-5-1 0,0 1 0,-1-1 0,-2 1-320,8-1 0,-2 1 0,-2 0 1387,13 0 1,-5 1-1388,-10-1 0,-4 0 2381,18 3-2381,-16-1 1946,-13-1-1946,-10-1 916,8-3-916,27-1 0,0 0 0,9-1-651,-21 1 0,2-1 0,4 1 0,1 0 651,0-1 0,2 1 0,3 0 0,0-1 0,0 1-510,-5 0 0,1 0 0,0 0 0,1 0 0,1 1 0,-1-1 510,2 0 0,0 1 0,1 0 0,0-1 0,0 1 0,0 0 0,0 0 0,0 1 0,0-1 0,0 0 0,-1 1 0,-1-1 0,5 1 0,-1 0 0,-1 0 0,0 0 0,-1 0-243,-5-1 1,0 1 0,-1 0 0,-1 1 0,-1-1 242,3 0 0,-2 0 0,-1 0 0,-3 0-22,5 0 1,-3 0 0,-2 0 21,12 0 0,-5 0 986,-16 0 1,-4 0-987,13 0 3204,-18 0-3204,-11 0 1666,-10 0-1666,-7 0 96,-5 0-96,-2 0 0,1 0 0,2 0 0</inkml:trace>
  <inkml:trace contextRef="#ctx0" brushRef="#br0" timeOffset="33500">6408 17452 24575,'-36'19'0,"-1"1"0,-8 10 0,0 6 0,6-2 0,0 3 0,1 4-915,-2 7 0,0 4 1,4 2 914,9-10 0,3 2 0,1 1 0,2 0 0,2 0 0,2 0 0,2 1 0,2-1 0,-1 13 0,3 0 0,4-2 228,5-8 1,3 0 0,5-4-229,12 12 0,9-6 0,11-11 0,9-9 0,12-8 0,5-10 0,-20-8 0,0-4 0,0-3 0,19-6 0,-3-5 247,-10-2 1,-4-3-248,-13 0 0,-4 1 0,8-5 0,-19 13 1410,-7 16-1410,3 14 153,12 10-153,13 4 0,11-8 0,1-10 0,-8-23 0,-13-30 0,-23 3 0,-6-5 0,-6-7 0,-7-2 0,-8-1 0,-7 3 0,-5 6 0,-3 4 0,0 10 0,-1 5 0,-25-1 0,21 19 0,18 10 0,12 4 0,14-1 0,22-6 0,35-3 0,-12-3 0,4 0 0,9 0 0,2 0 0,1 0 0,-2 0 0,-7 0 0,-4 2 0,-15 0 0,-4 1 0,9 8 0,-24 5 0,-13 2 0,-4-2 0,3-8 0,9-6 0,10-7 0,7 0 0,0 3 0,-6 2 0,1 3 0,1 1 0,9-1 0,7-2 0,2-4 0,-1-1 0,-6 0 0,-5 1 0,-2-1 0,0-4 0,-1-5 0,-2-6 0,-7-1 0,-4 5 0,-7 6 0,-1 12 0,-2 23 0,-1 39 0,-1-9 0,2 7 0,0-8 0,1 4 0,0 2-412,-1-10 0,1 2 1,1 1-1,0 0 412,0 0 0,1 0 0,0 0 0,1-1 0,1 13 0,1-3 0,0-2 0,-3-12 0,1-2 0,-1-4 0,1 2 0,-1-5 0,2 7 0,-7-29 0,-3-26 0,-7-31 0,-1 2 0,-2-6 0,0 2 0,-1-5 0,0-2 124,-2-9 0,-1-3 0,1-2-124,4 14 0,-1-2 0,1 0 0,1 1 0,-1-16 0,1 0 0,2 2 0,1 9 0,1 1 0,1 4 0,1-9 0,0 5 0,1 15 0,0 5 0,3-2 0,8 21 0,13 9 0,16 4 1275,13 7-1275,6 7 0,-3 10 0,-11 9 0,-15 4 0,-13 2 0,-26 4 0,-33 6 0,7-22 0,-6-2 0,-6 2 0,-2-3 0,2-2 0,1-2 0,7-3 0,3-3 0,-13 6 0,25-9 0,28-8 0,21-10 0,14-6 0,-12 3 0,-7 1 0</inkml:trace>
  <inkml:trace contextRef="#ctx0" brushRef="#br0" timeOffset="35801">8474 17671 24575,'0'42'0,"0"1"0,0 11 0,0 4 0,0-7 0,1 3 0,0 2-812,1 6 0,1 1 1,0 1 811,1 0 0,1 0 0,0 0 0,0-3 0,2 0 0,-1-2 124,1-6 1,1-1-1,0-2-124,3 14 0,1-4 247,0-13 1,0-5-248,12 16 0,-5-27 0,-1-18 1236,1-11-1236,4-21 331,7-18-331,2-17 0,-16 23 0,0 1 0,16-26 0,-1 7 0,-1 9 0,-4 6 0,-6 7 0,-5 4 0,-6 1 0,-5 3 0,-9 3 0,-12 3 0,-10 6 0,-6 6 0,3 8 0,11 9 0,12 11 0,18 9 0,22 8 0,-7-20 0,4 0 0,6-1 0,2-2 0,2-1 0,2-3 0,0-3 0,1-3 0,-2-5 0,1-4 0,-2-3 0,-1-4 0,-2-5 0,-3-4 0,-3-2 0,-3-2 0,17-24 0,-13-2 0,-12-1 0,-10 5 0,-6 1 0,-8 2 0,-6-2 0,-3-4 0,-1 0 0,5 1 0,4 6 0,2 7 0,3 9 0,0 7 0,0 7 0,0 6 0,0 15 0,2 22 0,2 26 0,1-19 0,2 2 0,2 2 0,2 1 0,3-1 0,1-1 0,2-3 0,2-4 0,-2-7 0,1-3 0,14 12 0,-2-19 0,-2-18 0,-1-17 0,2-11 0,-5-11 0,-6 1 0,-5 4 0,-7 6 0,-9 9 0,-19 3 0,-30 5 0,12 4 0,-5 1 0,-10-1 0,-2 0 0,-4 0 0,1 0 0,0-3 0,1 0 0,6-1 0,2-1 0,10 0 0,3-1 0,-19-6 0,24 5 0,17 0 0,21 2 0,32-4 0,3 4 0,6-1 0,-3 0 0,4 0 0,0-1-235,6-1 1,1 1 0,0-1 234,0 1 0,1 0 0,-2 0 0,14-4 0,-6 1 0,-15 3 0,-5 2 0,15-4 0,-32 5 0,-15 6 0,-7 1 0,-4 0 0</inkml:trace>
  <inkml:trace contextRef="#ctx0" brushRef="#br0" timeOffset="38167">6811 18474 8191,'3'8'0,"4"8"5063,5 7-5063,6 13 2818,0 12-2818,-1 14 859,-10-27 1,-1 0-860,0-1 0,-1 0 6784,2 22-6784,-3-17 0,-2-15 0,-2-15 0,0-9 0,0-14 0,0-13 0,2-16 0,5-12 0,1 22 0,3-1 0,5-2 0,4 0 0,3 1 0,3 1 0,2 2 0,2 3 0,-2 5 0,0 4 0,18-8 0,-10 15 0,-11 10 0,-7 5 0,-4 8 0,-3 10 0,-2 12 0,-2 8 0,-1-1 0,-3-5 0,0-7 0,-1-8 0,-1-10 0,-1-12 0,3-16 0,3-16 0,6-9 0,4-2 0,1 11 0,1 12 0,-2 12 0,-2 8 0,-3 8 0,-1 11 0,0 13 0,2 12 0,1 8 0,0 1 0,2-4 0,-1-9 0,0-11 0,-1-10 0,-6-8 0,-2-4 0</inkml:trace>
  <inkml:trace contextRef="#ctx0" brushRef="#br0" timeOffset="29899.81">18650 10639 8191,'44'21'0,"-1"0"0,-8-11 0,8 0 0,9 0 0,6 1 0,7 0 0,3 0 0,4 1 0,2-2 0,1 1 0,-1 0 0,-1-2 0,-3 1 0,-5-2 0,-5 0 0,-6-1 256,11 0 1,-7-1-1,-5-1 1,-1-1 0,2 0-1,5 0 1,8 2-257,-14 0 0,5 0 0,6 2 0,3 0 0,4 1 0,2 0 0,1 0 0,0-1 0,0 1 0,-2-2 0,-2 0 0,-2-1 0,-5-2 0,-5-2 0,-6-1 0,-6-3 0,26-8 0,-13-5 0,-6-1 0,4 1 0,3 4 0,0 0 0,1 1 0,-1 1 516,0 2 1,0 1 0,-1 0-1,0 2-516,-4 2 0,0 0 0,0 1 0,-2 1 627,10 1 1,-1 1 0,-3 2-628,-12-1 0,-2 2 0,-2 0 2437,7 3 0,-5 1-2437,-8 0 0,-3 0 3632,18 9-3632,-10-5 0,-19-4 0,-9-5 0</inkml:trace>
  <inkml:trace contextRef="#ctx0" brushRef="#br0" timeOffset="31609.81">7055 12167 8191,'57'-19'0,"1"0"0,7-2 1245,-9 5 0,3-1 0,2 0-1245,-8 4 0,3-1 0,1 2 0,-1 2 0,0 1 0,-1 2 0,1 2 0,1 3 255,5 3 0,0 3 0,2 2 1,0 2-256,-5 2 0,0 1 0,1 3 0,2 0 0,0 2-29,-4 1 1,1 1 0,1 1 0,0 1-1,0 0 1,1 1 28,-7-2 0,0 1 0,0 0 0,1 1 0,-1-1 0,1 1 0,0-1 0,-1 0 0,1 0 0,0 1 0,0-1 0,0 0 0,-1 0 0,0-1 408,5 3 1,0-1-1,0-1 1,-1 1 0,-1-2-1,-2 0-408,4 1 0,-2-2 0,-1 0 0,-1 0 0,-1-1 88,4 1 0,0 0 0,-3-1 0,-3-1-88,1 0 0,-2 0 0,-4-2 919,9 3 0,-5-3-919,-7-3 0,-1-3 1715,-2-1 0,2-3-1715,5-2 0,2-2 0,10-3 0,3-2 616,-16 2 0,1-1 1,2 0-617,7 0 0,3 0 0,1 0 0,-10 0 0,2 2 0,1-1 0,1 0-435,7 1 0,1 1 1,2-1-1,2 0 435,-8-1 0,1 1 0,2-2 0,0 1 0,1 0-520,-7-1 0,1 1 1,0 0-1,0-1 1,1 0-1,1 1 520,3-2 0,0 1 0,1 0 0,1-1 0,-1 1 0,1-1 0,1 0 0,0 0 0,0-1 0,0 1 0,0 0 0,0 0 0,-2 0 0,1 1 0,0-1 0,0 1 0,-1 0 0,-1 0 0,-4 1 0,0 0 0,0 0 0,-2 0 0,0 0 0,-1 0-221,3 1 1,-2 0 0,0 0-1,-2 0 1,-1 1 220,2 0 0,-1 1 0,-2 0 0,-2 0 67,7 2 1,-3-1-1,-2 1-67,11 1 0,-3 0 1004,-10-1 1,-3 0-1005,-10 0 0,-4-2 3370,9-2-3370,-17-1 0,-14 1 0,-8-1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50:56.368"/>
    </inkml:context>
    <inkml:brush xml:id="br0">
      <inkml:brushProperty name="width" value="0.05292" units="cm"/>
      <inkml:brushProperty name="height" value="0.05292" units="cm"/>
      <inkml:brushProperty name="color" value="#FF0000"/>
    </inkml:brush>
  </inkml:definitions>
  <inkml:trace contextRef="#ctx0" brushRef="#br0">9556 5270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8:35:23.575"/>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8206 16619 24575,'-16'54'0,"2"0"0,5-1 0,3 1 0,1 0 0,1-4 0,2-7 0,0-8 0,2-8 0,0-7 0,0-3 0,0-5 0,0-3 0,0-3 0,0 0 0,1 5 0,3 8 0,6 9 0,7 10 0,9 5 0,9 4 0,-14-22 0,2-1 0,3 1 0,2-1 0,16 5 0,2-2 0,-9-8 0,0-1 0,11 2 0,-1-4 0,-14-8 0,-1-3 0,28 2 0,-3-5 0,-4-6 0,-2-7 0,-1-4 0,-1-4 0,0-3 0,-1-4 0,-5-4 0,-5-2 0,-6-2 0,-4-4 0,-11 6 0,-1-2 0,9-20 0,-11 15 0,-1 0 0,-1-14 0,-8 17 0,-2 0 0,-3-20 0,-10 8 0,-4 1 0,-14-8 0,6 17 0,-3 3 0,-17-8 0,12 16 0,-1 0 0,-1 4 0,0 1 0,-1-1 0,0 1 0,1 5 0,2 3 0,-18-4 0,3 5 0,1 4 0,-13 1 0,13 3 0,7 5 0,-1 1 0,-10 3 0,-16 9 0,16 0 0,14-4 0,-1 2 0,-19 5 0,4 0 0,27-7 0,22-2 0,2-4 0,0 0 0</inkml:trace>
  <inkml:trace contextRef="#ctx0" brushRef="#br0" timeOffset="3098">8433 16840 24575,'-2'39'0,"-5"13"0,2-17 0,-2 2 0,0 4 0,-1 1 0,-2-2 0,1-1 0,-1-2 0,0-1 0,-8 22 0,3-17 0,5-13 0,3-13 0,2-8 0,1-6 0,-2-12 0,1-20 0,0-21 0,3 17 0,0-2 0,2-2 0,1 0 0,0 4 0,1 1 0,7-23 0,3 16 0,1 14 0,2 9 0,1 9 0,4 4 0,1 4 0,1 1 0,1 2 0,-3 3 0,-2 4 0,-3 2 0,-7 2 0,-3 2 0,-14 4 0,-16 4 0,-16 3 0,-9 0 0,5-1 0,12-5 0,15-4 0,10-4 0,6-1 0,11 1 0,11 3 0,11 3 0,8 0 0,-1-3 0,-6-2 0,-9-5 0,-7-2 0,-6-2 0,-3 0 0,-1 0 0,-4-2 0,1 0 0</inkml:trace>
  <inkml:trace contextRef="#ctx0" brushRef="#br0" timeOffset="4284">8655 17000 24575,'0'8'0,"-1"1"0,-1-3 0,0-3 0,6-8 0,0 0 0,6-4 0,-4 5 0,1 0 0,-3 1 0,-2 2 0,0 1 0</inkml:trace>
  <inkml:trace contextRef="#ctx0" brushRef="#br0" timeOffset="5367">8641 17228 24575,'-4'19'0,"0"-3"0,-1-3 0,2-10 0,2-6 0,0-4 0,1 0 0,0 3 0,0 3 0</inkml:trace>
  <inkml:trace contextRef="#ctx0" brushRef="#br0" timeOffset="6703">8930 16999 10955,'-4'14'0,"-4"10"4993,-4 7-4993,-1 3 2370,1-8-2370,4-9 1357,1-7-1357,2-2 4900,1-2-4900,1 2 0,1 1 0,0-1 0,3-2 0,3-3 0,6-4 0,7-2 0,4-3 0,3-1 0,0 1 0,-2-1 0,-2 3 0,-4 2 0,-6 1 0,-4 1 0,-4 0 0</inkml:trace>
  <inkml:trace contextRef="#ctx0" brushRef="#br0" timeOffset="7684">8992 16913 24575,'0'63'0,"0"-21"0,-1 0 0,-1 12 0,-2 12 0,1-33 0,1-3 0,1-13 0,1-1 0,0-12 0,0 1 0,0-3 0,0 0 0</inkml:trace>
  <inkml:trace contextRef="#ctx0" brushRef="#br0" timeOffset="10718">11378 16555 24575,'-23'0'0,"-10"0"0,-15 0 0,-11 1 0,26 2 0,-1 0 0,-2 3 0,0 1 0,0 3 0,-1 3 0,1 3 0,0 1 0,2 4 0,1 2 0,2 3 0,2 2 0,2 1 0,1 1 0,2 4 0,2 1 0,1 1 0,1 2 0,3 1 0,1 2 0,3 0 0,3 0 0,2 1 0,3 0 0,2-1 0,1 0 0,1-3 0,1 0 0,1-2 0,0-2 0,9 27 0,8-7 0,10-8 0,11-7 0,6-10 0,7-6 0,10-8 0,-28-9 0,1-3 0,5 0 0,2-2 0,0-2 0,1-1 0,1-5 0,0-3 0,1-5 0,-2-3 0,-2-4 0,-1-4 0,0-2 0,-2-3 0,-3 0 0,-1-2 0,-3 0 0,-1-1 0,-3 2 0,-1 0 0,-3 1 0,-2 1 0,-1 1 0,-1 1 0,15-25 0,-5 0 0,-5 3 0,-13 16 0,-3 0 0,1-15 0,-7-14 0,-18 22 0,-10 3 0,-10 5 0,-4 6 0,-2 7 0,0 7 0,0 6 0,3 4 0,-17 2 0,17 3 0,-14 0 0,22 0 0,-2-1 0,16 0 0,3 0 0,13 1 0,1-1 0</inkml:trace>
  <inkml:trace contextRef="#ctx0" brushRef="#br0" timeOffset="12400">10958 17056 15535,'-4'-4'0,"-5"-5"3867,-8 0-3867,-6-1 1560,-2 2-1560,-3 8 838,-2 6-838,-1 11 2775,2 10-2775,4 15 0,5 11 0,8 8 0,6 0 0,4-5 0,7-12 0,10-13 0,16-11 0,14-11 0,5-12 0,-3-10 0,-13-4 0,-12-2 0,-10 4 0,-9 3 0,-14-3 0,-18 1 0,-32 0 0,15 6 0,-5 4 0,37 4 0,13-2 0,47-12 0,2 6 0,-9-1 0,2 1 0,20 4 0,-13 4 0,-13 12 0,-11 15 0,-10 15 0,-8 12 0,-3 0 0,-3-10 0,0-9 0,0-21 0,0-4 0</inkml:trace>
  <inkml:trace contextRef="#ctx0" brushRef="#br0" timeOffset="14485">11233 17044 24575,'43'-6'0,"4"2"0,9 0 0,-9 2 0,-12 2 0,-16 1 0,-10 15 0,-8 11 0,-11 24 0,-10 11 0,7-28 0,-2 0 0,-1-1 0,0 0 0,-11 24 0,8-12 0,6-14 0,5-15 0,4-8 0,1-7 0,2-5 0,-1-3 0,0-1 0,-1-1 0,-3-4 0,-5-8 0,-3-15 0,-7-12 0,-1-3 0,3 6 0,3 12 0,7 12 0,5 10 0,8 5 0,13 11 0,14 9 0,1 2 0,2 2 0,18 9 0,-19-9 0,-3-1 0,-1-1 0,-11-6 0,-8-4 0,-3-3 0,-4-2 0,-1 3 0,-2-2 0,0 0 0</inkml:trace>
  <inkml:trace contextRef="#ctx0" brushRef="#br0" timeOffset="37168">20333 17604 24575,'5'-3'0,"-1"2"0,-2 2 0,-2 2 0,0-1 0,0 0 0</inkml:trace>
  <inkml:trace contextRef="#ctx0" brushRef="#br0" timeOffset="73001">8867 16576 24575,'33'-33'0,"5"-9"0,4-5 0,-6 6 0,0-3 0,-4 3 0,4-4 0,-1-2 0,-5 4 0,5-12 0,-4 2 0,-4 10 0,0-2 0,-4 5 0,-6 8 0,-3 3 0,9-11 0,-8 20 0,-5 11 0,-2 6 0,-1 3 0,0 0 0,-2 0 0,-2 0 0,-2 0 0</inkml:trace>
  <inkml:trace contextRef="#ctx0" brushRef="#br0" timeOffset="74585">11022 16628 12468,'-14'-7'0,"-15"-14"4722,-19-17-4722,16 12 0,-1-3 1052,-4-3 1,-1-1-1053,-2-1 0,0-1 588,-1 0 0,-1 1-588,0 0 0,0 1 2052,2 1 0,0 1-2052,4 2 0,1 1 0,4 4 0,2 1 0,-18-13 0,15 11 0,11 9 0,9 6 0,6 6 0,3 3 0,2 1 0</inkml:trace>
  <inkml:trace contextRef="#ctx0" brushRef="#br0" timeOffset="77368">10116 14924 24575,'-25'0'0,"-7"0"0,-11 1 0,-6 3 0,-5 8 0,-3 15 0,28-7 0,-1 3 0,0 2 0,0 2 0,1 2 0,1 0 0,0 1 0,1 0 0,3 1 0,2 1 0,3-1 0,1 1 0,2 0 0,3 1 0,-4 30 0,12-30 0,1 0 0,2 2 0,0 0 0,2-1 0,1-1 0,4 32 0,7-6 0,9-2 0,10-2 0,7-4 0,3-3 0,7-8 0,5-9 0,1-8 0,4-7 0,-3-6 0,1-5 0,2-3 0,-2-3 0,3-4 0,4-6 0,0-8 0,-31 6 0,0 0 0,-1-2 0,-1 0 0,27-17 0,-4 1 0,-3-1 0,-2-1 0,2-3 0,1-1 0,-4 0 0,-14 12 0,-1-1 0,13-12 0,-17 13 0,0 0 0,6-14 0,-3-5 0,-13 7 0,-2-2 0,3-20 0,-9 21 0,-3 0 0,-5-7 0,-5 5 0,-5 4 0,-16-20 0,-3 13 0,9 15 0,-3-1 0,-1 4 0,-2 2 0,-12-9 0,7 9 0,0 2 0,-6 1 0,-8-4 0,13 12 0,-13-5 0,10 8 0,-31-2 0,3 10 0,-2 6 0,-1 5 0,16 2 0,15-3 0,0 1 0,-12 3 0,-5 4 0,34-7 0,8-2 0,6-3 0,1-2 0</inkml:trace>
  <inkml:trace contextRef="#ctx0" brushRef="#br0" timeOffset="78936">9794 15444 14779,'11'0'0,"10"-2"4108,10-7-4108,9-15 1694,1-19-1694,-21 15 0,-2-2 459,-2 0 1,-1 0-460,7-22 3075,-9 17-3075,-6 15 0,-3 13 0,-2 12 0,-2 17 0,0 23 0,0-12 0,0 3 0,0 7 0,0 3 0,0 1 0,0 2 0,0 11 0,0-2 0,0-20 0,0-1 0,0 3 0,0-4 0,0-13 0,0-10 0,0-7 0,0-1 0,0-3 0,0 1 0</inkml:trace>
  <inkml:trace contextRef="#ctx0" brushRef="#br0" timeOffset="80137">10174 15365 24575,'23'-18'0,"5"-13"0,4-17 0,-16 19 0,-2-4 0,1-7 0,-3-1 0,3-11 0,-4 3 0,-7 40 0,-1 13 0,3 16 0,0 23 0,-2-10 0,1 2 0,0 7 0,1 1 0,0 5 0,1 1 0,0-2 0,0 0 0,-1-3 0,-1-2 0,1 0 0,-1-4 0,2 8 0,-2-9 0,-4-28 0,-1-3 0,0-4 0,0-1 0</inkml:trace>
  <inkml:trace contextRef="#ctx0" brushRef="#br0" timeOffset="89200">10629 14809 9141,'23'-12'0,"22"-17"2413,-8 4 1,4-3-2414,-5 4 0,3-2 0,1-1 0,6-5 0,2 0 0,1-1 285,-7 5 0,1 0 0,1-1 0,1 0-285,5-4 0,1 0 0,1 0 0,1-1 72,-9 5 0,2 0 0,0-1 0,0 1 0,0 0-72,-2 0 0,1 0 0,0 0 0,-1 0 0,0 0 0,6-6 0,0 1 0,-1 0 0,-2 1 1497,5-4 1,-2 1 0,-4 1-1498,6-6 0,-7 4 117,-13 11 0,-4 3-117,1 0 0,-20 15 0,-5 6 0</inkml:trace>
  <inkml:trace contextRef="#ctx0" brushRef="#br0" timeOffset="93401">12875 12494 24575,'-32'0'0,"-13"2"0,-15 4 0,25-2 0,-1 3 0,1 1 0,0 2 0,1 5 0,2 3 0,0 2 0,1 5 0,-7 18 0,3 5 0,10-12 0,1 2 0,-3 9 0,4-1 0,5 10 0,9-11 0,5-6 0,3 0 0,3 1 0,4 3 0,7 1 0,8 1 0,8-1 0,-4-13 0,2 0 0,6 2 0,1 0 0,-2-1 0,3-2 0,11 2 0,2-5 0,-7-8 0,1-3 0,0-2 0,-1-1 0,0-3 0,-2-2 0,18-3 0,1-2 0,4-5 0,-29-1 0,2-3 0,15-10 0,4-5 0,-1-7 0,-1-4 0,-2 3 0,-2-2 0,-7-2 0,-8 1 0,-4-10 0,-6-6 0,-14 3 0,-2-3 0,-2 8 0,-1-1 0,0-16 0,-2 0 0,-1 13 0,-3 3 0,0-2 0,-3 0 0,-1 2 0,-4-2 0,-6-13 0,-4-1 0,-1 5 0,-2 2 0,-1 1 0,0 4 0,2 11 0,0 5 0,-13 1 0,-2 6 0,-19 2 0,22 11 0,-2 2 0,-7 2 0,0 1 0,6 2 0,1 1 0,-28 7 0,22 3 0,11 1 0,-1 3 0,-14 10 0,-11 10 0,27-10 0,9-3 0,9-4 0,8-5 0,2-5 0,2-3 0</inkml:trace>
  <inkml:trace contextRef="#ctx0" brushRef="#br0" timeOffset="94919">12562 12933 24575,'17'0'0,"5"0"0,16 0 0,-10 1 0,4 4 0,-19 6 0,-6 10 0,-2 8 0,-4 7 0,-3 3 0,-7 0 0,-4-4 0,-4-7 0,2-8 0,6-6 0,5-7 0,2-3 0,0-2 0,4 0 0,5 0 0,12 2 0,13 0 0,6 0 0,1-3 0,-9-2 0,-9-1 0,-9 1 0,-5-1 0,-4 2 0,-2 0 0</inkml:trace>
  <inkml:trace contextRef="#ctx0" brushRef="#br0" timeOffset="96333">12976 12730 15984,'15'0'0,"9"0"3715,5 5-3715,2 4 1480,-8 8-1480,-8 7 792,-6 4-792,-12 5 2604,-12 0-2604,-11-1 0,-5-7 0,5-9 0,9-8 0,10-4 0,6-1 0,9 1 0,14 5 0,13 7 0,9 11 0,-2 9 0,-11 6 0,-12 2 0,-12-5 0,-13-8 0,-8-9 0,-5-8 0,0-6 0,9-4 0,7-3 0</inkml:trace>
  <inkml:trace contextRef="#ctx0" brushRef="#br0" timeOffset="126533">8456 12321 24575,'0'33'0,"0"0"0,-1 19 0,-1 5 0,1-7 0,-1 3 0,0 1-626,-1 7 0,-1 1 0,0-1 626,1-2 0,-1 0 0,1-2 0,0-9 0,0-1 0,0-3 303,-1 8 0,1-5-303,1 13 310,0-31-310,2-17 0,-2-9 0,-1-16 962,-2-22-962,2 2 0,0-4 0,0-10 0,0-6 0,2-1 0,0-3 0,1 2 0,0-7 0,0 0 0,1 14 0,0-2 0,0 6 0,1 7 0,0 5 0,0-18 0,-1 12 0,-1 9 0,0 5 0,-2 5 0,1 5 0,-1 4 0,1 3 0,4 3 0,10 2 0,23-1 0,28 0 0,-21 2 0,2-2 0,7 1 0,1 0 0,0 1 0,0 1 0,-5 2 0,-2 0 0,-6 2 0,-3 3 0,16 12 0,-22 13 0,-16 21 0,-15-13 0,-8 3 0,-7 11 0,-8 2 0,1-12 0,-3 1 0,-3-2 0,-2 2 0,-3-2 0,-3 1 0,2-6 0,-3 1 0,-1-2 0,3-2 0,0-2 0,2-2 0,0-2 0,-18 15 0,4-7 0,2-10 0,25-18 0,8-5 0,4-1 0</inkml:trace>
  <inkml:trace contextRef="#ctx0" brushRef="#br0" timeOffset="127533">9250 12818 24575,'50'-32'0,"-9"-4"0,-11 5 0,-1-2 0,-11 4 0,-3-2 0,-3-2 0,-3-1 0,0-13 0,-5 10 0,-3 34 0,1 35 0,-1 1 0,1 4 0,-1 12 0,1 3 0,0 8 0,1 3 0,0 1 0,1 1 0,1-4 0,1-1 0,0-4 0,2-3 0,-1-9 0,1-3 0,7 23 0,-5-31 0,-2-13 0,-5-17 0,-1-3 0</inkml:trace>
  <inkml:trace contextRef="#ctx0" brushRef="#br0" timeOffset="128550">9210 12943 24575,'-14'-2'0,"-7"-8"0,-2-4 0,-2-3 0,7 2 0,8 7 0,5 3 0,6 4 0,2 1 0,0 0 0,-2 0 0,1 0 0</inkml:trace>
  <inkml:trace contextRef="#ctx0" brushRef="#br0" timeOffset="129499">9054 13174 24575,'-49'0'0,"19"0"0,10 2 0,19-1 0,5 3 0,4 3 0,6 5 0,-5-3 0,2 1 0,-8-8 0,2-6 0,-2 2 0,0-2 0</inkml:trace>
  <inkml:trace contextRef="#ctx0" brushRef="#br0" timeOffset="130533">9705 12404 24575,'32'9'0,"0"0"0,4 12 0,-8-1 0,-6 5 0,-17 26 0,-15-13 0,-5 0 0,-5 12 0,-13 2 0,24-38 0,23 1 0,12 7 0,16 15 0,-6 15 0,-21-19 0,-5 2 0,-6 0 0,-6 1 0,-5-2 0,-5-1 0,-22 22 0,-3-19 0,9-16 0,15-12 0,8-5 0</inkml:trace>
  <inkml:trace contextRef="#ctx0" brushRef="#br0" timeOffset="132367">8161 12311 24575,'-21'39'0,"-6"20"0,10-19 0,-1 6 0,3 4 0,0 5 0,2 2 0,2 6 0,2 1 0,1 1 0,0 0 0,1 0 0,4 0-245,3 0 1,2 0 0,4-5 244,6 4 0,5-4 0,5-1 0,4-2 56,4-5 1,5-4-57,1-7 0,6-5 0,1-9 0,5-4 0,3-3 0,4-5 0,2-3 0,4-4 0,-3-3 0,4-3 0,1-2 0,-3-1 0,6-2 0,-2-1 0,-1-4-232,2-4 0,-1-3 0,-4-1 232,-15 3 0,-3 0 0,0-1 0,18-7 0,-2-1 265,-1-1 1,-1 0-266,-7 2 0,-1-1 33,6-2 1,-2 2-34,-14 5 0,-1 1 0,7-2 0,-2 0 0,10-8 359,-9-2 0,-1-2-359,-13 7 0,0-1 0,13-13 0,-3-3 0,-17 10 0,-3-2 0,3-22 0,-5-3 0,-5 13 0,-4-3 0,-5-7 0,-4-5 0,-2 5 0,-3 2 0,-5 3 0,0 5 0,-2-1 0,-2 4 0,-6-1 0,-2 3 0,0 2 0,-2 3 0,1 3 0,-1 3 0,-21-19 0,-1 10 0,-3 4 0,-7 1 0,25 17 0,0 2 0,-2 0 0,-1 0 0,-1 2 0,-2 0 0,0 2 0,-2 0 0,-1 0 0,-1 1 0,0 1 0,-1 2 0,-2 1 0,0 0 0,0 2 0,0 0 0,1 3 0,1 0 0,-1 2 0,2 1 0,1 1 0,0 1 0,-1 1 0,0 2 0,-1-1 0,-1 1 0,-1 1 0,-1 1 0,-2 2 0,0 0 0,2 2 0,-3 1 0,6 0 0,-2 1 0,2-1 0,-10 4 0,2-1 0,0 1 0,5-2 0,-1 2 0,37-12 0,7-3 0,3-3 0</inkml:trace>
  <inkml:trace contextRef="#ctx0" brushRef="#br0" timeOffset="133601">9491 12034 24575,'0'0'0</inkml:trace>
  <inkml:trace contextRef="#ctx0" brushRef="#br0" timeOffset="151167">9487 12123 24575,'50'-33'0,"0"0"0,0-1 0,1-2 0,0-1 0,5-5 0,-12 11 0,3-3 0,3-2 0,0-1 0,1 0 0,-3 0-963,-2 2 0,-1 0 0,0 0 0,-1-1 0,0 1 0,0 0 963,7-7 0,-1 0 0,0 1 0,-1 0 0,-1 0 0,-6 5 0,0 0 0,-1 1 0,-2 0 0,-2 2 484,12-13 1,-4 3 0,-4 2-485,2-2 0,-6 4 493,-10 12 0,-5 4-493,-1 1 0,-13 15 0,-5 5 0</inkml:trace>
  <inkml:trace contextRef="#ctx0" brushRef="#br0" timeOffset="152917">12789 12433 8191,'-29'-20'0,"0"-5"0,-7-8 0,1 0 1413,4 3 1,0 0-1,-2-3-1413,-3-4 0,-4-3 0,0-1 0,3 2 0,-2-6 0,3 0 0,1 0 0,1 2 0,2 0 0,0 0 0,4 1 0,1 0 0,1 1 1456,-6-16 0,2 2-1456,7 9 0,3 1 909,2 6 0,2 2-909,3 4 0,1 3 6472,-3-3-6472,3 7 942,8 21-942,1 3 0,2 0 0,0 0 0,-1-2 0,-1 0 0,-2 0 0,3 2 0,-1 1 0</inkml:trace>
  <inkml:trace contextRef="#ctx0" brushRef="#br0" timeOffset="155299">10712 9968 24575,'31'2'0,"10"5"0,-8 4 0,1 3 0,15 10 0,0 14 0,-35-8 0,-15 5 0,-20 7 0,-17 3 0,12-23 0,-1-1 0,-29 14 0,9-10 0,13-9 0,15-7 0,9-2 0,6-3 0,5 0 0,7 2 0,11 1 0,7 2 0,4-1 0,-5 1 0,-9 2 0,-7 7 0,-18 6 0,-19 7 0,-17 1 0,-12-3 0,2-5 0,10-6 0,9-1 0,19-9 0,6 0 0</inkml:trace>
  <inkml:trace contextRef="#ctx0" brushRef="#br0" timeOffset="156499">11423 9902 24575,'-40'47'0,"7"-4"0,-2 4 0,7-8 0,0 3 0,1 1 0,0 4 0,4-1 0,5 7 0,4-2 0,0-2 0,4-2 0,5-6 0,4-3 0,7 3 0,5-10 0,7-11 0,14-6 0,-3-8 0,9-7 0,-5-15 0,2-11 0,1-12 0,-4-6 0,-6 2 0,-7 3 0,-6 8 0,-6 6 0,-3 4 0,-5 4 0,-2 4 0,-7 5 0,-10 4 0,-12 3 0,-12 5 0,-5 3 0,3 6 0,9 3 0,15 1 0,10-3 0,9-6 0,2-4 0</inkml:trace>
  <inkml:trace contextRef="#ctx0" brushRef="#br0" timeOffset="159200">10932 9974 10792,'-9'0'0,"-6"1"5014,-6 3-5014,-8 1 2398,-1 2-2398,0 1 1378,1 0-1378,1 2 4993,-1 1-4993,-2 2 0,-1 3 0,-21 17 0,11-5 0,13-7 0,1 0 0,-11 12 0,4-1 0,3 2 0,3 3 0,2 6 0,0 5 0,10-7 0,2 4 0,4-2 0,2 1 0,-2 0 0,5 0 0,8 0 0,7-6 0,10-4 0,19 4 0,4-23 0,-6-6 0,3-2 0,20 4 0,-19-5 0,1 0 0,14 2 0,1 2 0,0-1 0,0 0 0,1-1 0,-1-4 0,-4-2 0,-3-3 0,17-3 0,-17-1 0,14-3 0,-19 1 0,2 0 0,1 1 0,4 1 0,3 0 0,2 0 0,-14 0 0,-1-2 0,22-6 0,-22 3 0,-2-1 0,14-11 0,-3-2 0,-6-2 0,-5-4 0,-6-1 0,-4-5 0,-4-6 0,-4-10 0,-6-11 0,-11 14 0,-3-3 0,-5-1 0,-3 1 0,1 1 0,-2 3 0,-4 6 0,-2 5 0,-5-4 0,1 4 0,2 5 0,1 3 0,0 0 0,-3-1 0,-4 0 0,-2 0 0,-3 0 0,-1 3 0,-1 3 0,-2 7 0,1 4 0,-3 4 0,1 4 0,-3 2 0,-17 8 0,8 3 0,-14 8 0,16-3 0,5 0 0,2-2 0,1-1 0,-21 2 0,-3 5 0,-2-1 0,21-2 0,2 0 0,-14 6 0,14-5 0,-2 0 0,6-2 0,1 0 0,0 1 0,0-1 0,-24 13 0,9-3 0,24-8 0,5-1 0,17-10 0,1 0 0</inkml:trace>
  <inkml:trace contextRef="#ctx0" brushRef="#br0" timeOffset="182433">6278 10161 24575,'0'-14'0,"0"2"0,0 3 0,0 5 0,0 5 0,0 3 0,0 0 0,0-2 0</inkml:trace>
  <inkml:trace contextRef="#ctx0" brushRef="#br0" timeOffset="212649">16812 10735 24575,'-25'7'0,"-15"3"0,-17 2 0,22-5 0,-3-2 0,-18-4 0,-2-4 0,16-1 0,0-2 0,-14-6 0,4-4 0,19 0 0,4-2 0,2-1 0,1-2 0,-16-22 0,7-3 0,8-2 0,8-1 0,9-1 0,6-5 0,8-10 0,4 27 0,4-1 0,7-5 0,4-1 0,9-3 0,4 0 0,-7 15 0,1 0 0,2 2 0,0-1 0,1 2 0,1 0 0,1 2 0,0 0 0,1 2 0,16-12 0,1 4 0,-1 2 0,1 3 0,2 2 0,1 4 0,4 2 0,1 4 0,3 3 0,1 2-144,-20 6 1,0 1 0,1 1 143,-1 1 0,-1 0 0,1 2 0,20 2 0,0 3 0,-2 2 0,-2 3 0,-2 3 0,-3 1 0,-3 3 0,-3 1 0,-7-1 0,-3 1 0,-8 0 0,-2 2 0,11 22 0,-13 6 0,-13 10 430,-8 7-430,-5-30 0,-3 2 0,-2 2 0,-4 2 0,-3 1 0,-3 0 0,-5 3 0,-2-1 0,-5 2 0,-3-1 0,1-2 0,-2-2 0,0-2 0,-2-2 0,0-4 0,-1-3 0,0-5 0,-2-2 0,-1-3 0,-2-2 0,-1-4 0,-3-1 0,-21 0 0,-1-1 0,17-4 0,0-1 0,-16 1 0,1-2 0,22-3 0,4 0 0,0-2 0,1 0 0,-29-4 0,9-1 0,8 1 0,9 3 0,13 1 0,9 0 0,8 0 0,5 0 0</inkml:trace>
  <inkml:trace contextRef="#ctx0" brushRef="#br0" timeOffset="213997">16840 9719 24575,'-13'26'0,"-3"8"0,0 9 0,-4 15 0,11-26 0,-1 4 0,-1 24 0,1 3 0,3-14 0,0 0 0,2-4 0,0 3 0,1-3 0,2 4 0,0-2 0,1-1 0,2-2 0,1-5 0,1-1 0,9 25 0,4-19 0,6-17 0,2-14 0,3-9 0,2-12 0,0-12 0,-2-15 0,-12 4 0,-2-2 0,3-17 0,-3-13 0,-11 30 0,-2 6 0,0 9 0,-1 6 0,-3 4 0,-6 0 0,-10 1 0,-11-2 0,-10 0 0,-2 2 0,4 3 0,11 1 0,11 2 0,8 1 0,5 0 0</inkml:trace>
  <inkml:trace contextRef="#ctx0" brushRef="#br0" timeOffset="214999">16986 10084 15155,'15'-4'0,"14"-6"3990,12-2-3990,11 1 1627,-3 5-1627,-10 5 879,-6 28-879,-17 4 2924,-10 33-2924,-24-1 0,-6-18 0,-4-2 0,9-15 0,-1-1 0,-6 4 0,2-4 0,9-9 0,12-10 0,10-4 0,16-7 0,17-10 0,15-7 0,3-5 0,-24 9 0,-1 2 0,6 0 0,-6-1 0,-26 15 0</inkml:trace>
  <inkml:trace contextRef="#ctx0" brushRef="#br0" timeOffset="216133">16755 10872 8191,'-21'35'0,"1"-5"0,-2 3 2462,-9 9 1,-2 2-2463,6-9 0,-1 2 0,0 0 0,-1-1 0,1 1 0,0-1 0,0 0 0,1 0 0,0-1 0,-11 18 0,3-1 1417,4-7 1,2-1-1418,5-6 0,3-1 868,3-6 0,2-2-868,-10 20 6733,6-8-6733,2-6 155,3-7-155,5-9 0,5-10 0,3-6 0</inkml:trace>
  <inkml:trace contextRef="#ctx0" brushRef="#br0" timeOffset="217532">15755 12124 24575,'-52'34'0,"19"-7"0,-3 5 0,1-1 0,-9 10 0,0 1 0,4-2 0,-1 3 0,5-2 0,4 1 0,4-1 0,3-1 0,4 0 0,3-3 0,4-1 0,4-1 0,2 0 0,-1 30 0,9-4 0,7-4 0,11-7 0,12-5 0,13-7 0,10-4 0,-21-19 0,2-2 0,3-1 0,1-1 0,5-1 0,0-2 0,2-1 0,2-2 0,0-1 0,4-2 0,0-3 0,4-1 0,-1-1 0,-9 0 0,-1 0 0,1-2-162,15-2 0,2-1 0,-4-1 162,7-5 0,-5-3 0,-1-4 0,-2-3 0,-5-5 0,-2-4 0,-4-2 0,-4-4 0,-5-1 0,-3-2 0,-4-2 0,-4-1 0,-4 0 0,-4-1 0,-3 0 0,-2-1 0,-3 3 0,-3 0 0,-5 1 0,-3 2 243,-3 3 0,-4 3-243,-4 1 0,-4 3 0,-4 0 0,-3 2 0,-2 1 0,-1 2 0,-2 0 0,0 2 0,-1 1 0,0 1 0,0 2 0,0 1 0,-1 3 0,0 0 0,-2 0 0,-1 1 0,-3 1 0,0 1 0,-2-2 0,0 2 0,-4-1 0,-1 2 0,-1 1 0,-1 1 0,1 2 0,0 3 0,2 1 0,1 3 0,5 3 0,1 3 0,-23 7 0,16 5 0,17 1 0,13-6 0,9-3 0,3-6 0</inkml:trace>
  <inkml:trace contextRef="#ctx0" brushRef="#br0" timeOffset="218583">15645 12455 24575,'-22'15'0,"-5"9"0,-6 12 0,1 11 0,6 1 0,8 1 0,7-3 0,6-6 0,2-3 0,6-5 0,9-5 0,14-5 0,16-4 0,14-3 0,7-5 0,-2-7 0,-9-7 0,-14-7 0,-12-6 0,-10 1 0,-8 4 0,-4 6 0</inkml:trace>
  <inkml:trace contextRef="#ctx0" brushRef="#br0" timeOffset="220216">15871 12574 24575,'0'-14'0,"2"5"0,0 3 0,1 5 0,-1 6 0,0 2 0,-2 3 0,1-3 0,2-4 0,-1-3 0,0-1 0</inkml:trace>
  <inkml:trace contextRef="#ctx0" brushRef="#br0" timeOffset="221115">15949 12839 24575,'0'-20'0,"1"6"0,0 3 0,1 9 0,-1 9 0,0 8 0,-1 10 0,0-7 0,0-2 0,1-21 0,4-14 0,-3 7 0,3-5 0</inkml:trace>
  <inkml:trace contextRef="#ctx0" brushRef="#br0" timeOffset="222249">16184 12319 24575,'29'0'0,"3"0"0,6 4 0,-4 5 0,-8 6 0,-8 8 0,-7 7 0,-6 8 0,-11 7 0,-15 4 0,-17 0 0,13-25 0,-3-2 0,-25 16 0,10-11 0,14-11 0,16-8 0,16-6 0,18-1 0,15 1 0,10 2 0,-1 6 0,-8 9 0,-11 11 0,-11 6 0,-19 7 0,-21 1 0,-22-1 0,17-23 0,-2-1 0,-23 9 0,21-13 0,18-9 0</inkml:trace>
  <inkml:trace contextRef="#ctx0" brushRef="#br0" timeOffset="223583">16430 12629 8191,'0'20'0,"-2"19"5063,-2 15-5063,0 9 2818,1-8-2818,4-16 1719,6-11-1719,8-11 6784,9-7-6784,8-5 0,4-6 0,1-8 0,-2-9 0,-5-9 0,-5-5 0,-10-15 0,-7 15 0,-8-12 0,-9 17 0,-18-7 0,-2 12 0,-10 0 0,6 14 0,-2 6 0,-2 4 0,5 4 0,8 1 0,11 1 0,8 0 0,2 0 0,3-4 0,0-1 0</inkml:trace>
  <inkml:trace contextRef="#ctx0" brushRef="#br0" timeOffset="226016">17797 10619 12301,'13'24'0,"17"23"2379,-7-15 0,2 3-2379,5 7 0,1 1 1067,0-2 0,1-1-1067,-1-2 0,1-1 598,-3-3 0,1-1-598,-1-3 0,1-2 2093,-4-3 0,0-1-2093,21 19 0,-5-3 0,-8-6 0,-6-7 0,-8-6 0,-8-9 0,-5-4 0,-3-3 0,-1-2 0,-1-2 0,-1 0 0</inkml:trace>
  <inkml:trace contextRef="#ctx0" brushRef="#br0" timeOffset="228051">18755 11534 8191,'-24'-4'0,"-20"-4"2531,10 4 1,-3-1-2532,-9 2 0,-2 1 1409,-2 4 0,0 2-1409,-4 3 0,0 4 0,2 5 0,1 4 0,0 5 0,1 5 0,0 7 0,2 5 0,17-10 0,1 2 0,1 1 0,1 1 0,2 0 0,0 2 0,2 2 0,1 1 0,3 0 0,-7 19 0,4 0 0,6-2 0,3 1 0,4-1 0,2-1 859,4-6 1,3-1-860,0-4 0,3-2 3392,2-5 0,4-1-3392,3-2 0,4-2 0,5-2 0,4-1 0,3 1 0,3-2 0,4 1 0,2-2 0,5-1 0,3-4 0,4 0 0,6-4 0,-8-9 0,4-1 0,3-2 0,-3-2 0,5 0 0,-2-2 0,5-5 0,-2-5 0,7-3 0,2-3 0,-3-1 0,-6-2-394,5-6 1,-6-2 0,2-4 393,-4-1 0,3-4 0,-1-2 0,-7 0 0,-3-3 0,-6 0 0,-1-1 0,-2 2 0,-1-1 0,-2 0 0,-3 3 0,-1 0 0,-1-3 0,3-9 0,0-2 0,-5 1 0,-1-2 0,-4-1 0,-3-1 0,-2-4 0,-6 6 0,-10 11 0,-7 0 0,-16-21 0,-8 2 0,5 25 0,-5 4 590,-12-14 0,-3 2-590,8 11 0,1 3 0,-2-1 0,-1 1 0,-2 2 0,-1 1 0,-3 5 0,-1 2 0,2 2 0,-3 3 0,-16 3 0,-1 3 0,19 4 0,0 3 0,-19 8 0,6 4 0,9 9 0,3 12 0,37-22 0,5-5 0</inkml:trace>
  <inkml:trace contextRef="#ctx0" brushRef="#br0" timeOffset="229665">18025 12165 12729,'0'30'0,"3"32"2332,0-18 0,1 2-2332,1 8 0,1 1 1029,-1-7 0,0-2-1029,0-9 0,0-3 1146,0 13-1146,-2-21 3978,-1-17-3978,-2-24 0,0-28 0,0 9 0,0-3 0,0-5 0,0-1 0,0 3 0,0 1 0,0-24 0,0 21 0,0 14 0,0 11 0,0 6 0,0 3 0,0 2 0,0 2 0,0-4 0,0-9 0,0-9 0,0-4 0,1 3 0,4 7 0,8 5 0,47-1 0,-2 7 0,-14 6 0,1 4 0,17 17 0,-18 16 0,-18 12 0,-19 1 0,-25-5 0,-21-9 0,-15-8 0,-1-9 0,13-8 0,20-5 0,24-1 0,23 0 0,20 8 0,9 11 0,-4 16 0,-15 12 0,-17 13 0,-20-26 0,-6-1 0,-9 1 0,-6-2 0,-6 0 0,-6-3 0,-18 0 0,-2-5 0,21-10 0,1-1 0,-6-1 0,6-3 0,16-8 0,10-2 0,5-1 0</inkml:trace>
  <inkml:trace contextRef="#ctx0" brushRef="#br0" timeOffset="230999">18503 12340 24575,'1'-11'0,"2"-1"0,2 0 0,0 3 0,-2 9 0,-1 8 0,-2 5 0,0 3 0,0-3 0,0-5 0,0-5 0</inkml:trace>
  <inkml:trace contextRef="#ctx0" brushRef="#br0" timeOffset="231800">18530 12652 24575,'3'-15'0,"1"-8"0,3-2 0,2 2 0,-1 9 0,-3 13 0,-3 10 0,-2 8 0,0 3 0,0-1 0,0-8 0,0-9 0,4-15 0,-2 5 0,2-5 0,-3 11 0</inkml:trace>
  <inkml:trace contextRef="#ctx0" brushRef="#br0" timeOffset="232766">18829 12053 8557,'24'0'0,"12"0"5097,6 1-5097,0 22 2764,-30 13-2764,-25 22 834,-5-28 1,-3-1-835,-3-3 0,0-2 6488,-15 11-6488,16-12 0,15-12 0,39-1 0,1-3 0,21 8 0,-22 9 0,-30 11 0,-10 4 0,-17 21 0,1-14 0,-4-3 0,-18 0 0,14-17 0,17-14 0,10-8 0</inkml:trace>
  <inkml:trace contextRef="#ctx0" brushRef="#br0" timeOffset="234000">19126 12222 24575,'6'-4'0,"7"0"0,4 2 0,1 1 0,-2 1 0,-5 0 0,-2 6 0,-4 12 0,-2 12 0,-12 6 0,-6 3 0,1-7 0,-4 0 0,-8 12 0,-3-1 0,2-13 0,0-3 0,-17 16 0,12-14 0,16-12 0,37-19 0,37-14 0,0-3 0,-23 6 0,-4 2 0,-4 1 0,-11 5 0,-7 3 0,-5 2 0,-2 0 0</inkml:trace>
  <inkml:trace contextRef="#ctx0" brushRef="#br0" timeOffset="261413">11523 9706 24575,'41'-20'0,"0"0"0,1 0 0,1-1 0,3-2 0,3 0 0,3-2 0,-5 2 0,3-1 0,2-1 0,2-1 0,2 0 0,0-2-1229,-4 4 0,1-2 0,1 0 0,1 0 1,1-1-1,1-1 0,0 0 0,0 0 1140,0 0 0,0 0 0,1-1 0,1-1 1,0 1-1,1-1 0,-1 0 0,1-1 1,-2 1 88,-4 2 0,1-1 0,-1 1 0,1-1 0,-1 0 0,1 0 0,-1 0 0,-1 0 0,0 0 0,-1 1 0,2-2 0,-1 0 0,0 0 0,0 0 0,-1 0 0,-1 1 0,0 0 0,-2-1 0,-1 2 87,5-4 0,-1 0 0,-1 0 0,-1 1 1,-1 1-1,-3 0 0,-1 1-87,14-10 0,-2 2 0,-4 1 0,-4 2 637,-3 3 1,-5 2 0,-3 3-638,-3 0 0,-5 6 0,-8 5 0,-15 9 0,-5 4 0,-2 1 0</inkml:trace>
  <inkml:trace contextRef="#ctx0" brushRef="#br0" timeOffset="262895">17074 9502 8191,'-41'-22'0,"5"0"0,-5-4 1322,4-1 1,-3-3 0,-2-3-1323,5 3 0,-2-2 0,-2-2 0,-1-2 0,-4-5 0,-3-4 0,-1-2 0,0 0 0,3 4 0,0-1 0,1 2 0,1 0 0,-2-1 0,3 3 0,-2-3 0,-1 1 0,3 2 0,3 4 0,-3-2 0,3 5 0,2 0 0,3 5 0,1 1 0,2 1 1469,-10-8 0,3 2-1469,7 6 0,3 2 1849,-12-9-1849,18 14 0,13 11 0,6 4 0</inkml:trace>
  <inkml:trace contextRef="#ctx0" brushRef="#br0" timeOffset="264363">15415 8106 24575,'-41'9'0,"-12"3"0,18-4 0,-2 0 0,-5 0 0,-1-1 0,0-2 0,-4 0 0,2-3 0,-4-1 0,2-2 0,-8-2 0,0-2 0,7 0 0,-1 0 0,2-3 0,-3-5 0,4-4 0,-1-3 0,2-2 0,3-3 0,2-3 0,2-3 0,3-2 0,5-1 0,2-2 0,4 1 0,3-2 0,4 3 0,3-2 0,4 2 0,3 0 0,2-2 0,3 0 0,3-4 0,3 1 0,5-4 0,5 1 0,8-3 0,7 0 0,10-2 0,8 3-274,-10 13 1,4 3 0,3 0 273,6-1 0,3 2 0,1 2-533,6 1 0,2 1 1,1 3 532,-14 7 0,2 1 0,0 1 0,-1 1 0,1 1 0,0 1 0,-1 1 0,0 1-257,14 0 1,-1 2-1,-1 1 257,-2 1 0,-1 1 0,-1 2 0,-2 1 0,0 1 0,-2 2 0,-2 2 0,0 1 0,-2 1 0,-3 0 0,-1 2 0,0 3-57,5 6 1,-1 4 0,-5 1 56,1 3 0,-6 6 0,-6 12 0,-4 10 0,-7-3 0,-8 0 0,-9 3 0,-5-7 0,-4 6 0,-2 0 0,-3-5 0,-9 13 0,-6-2 0,1-10 0,-4 3 0,-6-4 0,-1-12 0,-6-2 0,0-1 0,1-3 0,-2 1 0,1-2 0,-2-1 0,-11 8 0,-3 0 0,4-7 0,6-9 0,2-5 357,0-2 0,4-4-357,-5-2 1578,6-3-1578,31-4 0,4-1 0,3 0 0</inkml:trace>
  <inkml:trace contextRef="#ctx0" brushRef="#br0" timeOffset="268759">14897 7369 24575,'-17'-5'0,"-7"1"0,-13 7 0,-5 6 0,2 10 0,4 8 0,8 8 0,7 5 0,9 6 0,6 2 0,7 17 0,8-21 0,5 5 0,7-32 0,3-10 0,1-16 0,-1-15 0,-5-13 0,-6-7 0,-6 5 0,-4 9 0,-2 13 0,0 8 0,1 6 0,1 4 0,0 9 0,1 16 0,1 19 0,4 19 0,-3-31 0,0 1 0,2 10 0,1 0 0,-1-4 0,0-1 0,0-3 0,-2-1 0,2 20 0,-11-27 0,-33-1 0,1-12 0,-27-4 0,19-12 0,8-4 0,13-1 0,10-1 0,7 1 0,3 0 0,2-2 0,7-3 0,11-6 0,-7 7 0,5-1 0</inkml:trace>
  <inkml:trace contextRef="#ctx0" brushRef="#br0" timeOffset="270757">15125 7478 12408,'-15'10'0,"-10"13"4735,-5 12-4735,0 7 2116,12-4-2116,11-8 1183,11-7-1183,10-6 4133,14-4-4133,14-5 0,8-4 0,5-2 0,-1-2 0,-8 0 0,-9 0 0,-12 0 0,-8 5 0,-7 12 0,-4 16 0,-5 15 0,-10 6 0,-12 0 0,-12-9 0,2-23 0,-4-4 0,-14 3 0,-14-9 0,33-18 0,11-5 0,8-3 0,19-18 0,19 0 0,-5 6 0,4-1 0,3 2 0,2-1 0,10-11 0,-2-1 0,-14 11 0,-1-1 0,4-4 0,-6 0 0,-9-6 0,-9 5 0,-8 6 0,-22-1 0,-2 13 0,-5 6 0,-3 4 0,-15 9 0,16 0 0,2 2 0,-10 11 0,12-1 0,14-4 0,9-7 0,6-3 0</inkml:trace>
  <inkml:trace contextRef="#ctx0" brushRef="#br0" timeOffset="273109">9253 6858 24575,'-52'22'0,"17"-2"0,-3 3 0,-8 9 0,0 3 0,-5 6 0,3 2 0,4 1 0,3 1 0,8-2 0,3-1 0,5-2 0,3 0 0,7-4 0,4-1 0,-2 29 0,9 2 0,5-31 0,1 0 0,4 3 0,3 1 0,4 1 0,3-1 0,6-1 0,3-1 0,4-1 0,2-3 0,3-3 0,2-3 0,3-2 0,1-2 0,4-2 0,2-4 0,6-2 0,2-4 0,8-2 0,2-2-291,-16-5 0,1-1 0,2-2 291,2-1 0,2-3 0,4-1 0,3-4 0,5-1 0,1-3 0,-5 2 0,1-1 0,-4-1 0,3 0 0,-5-1 0,4 0 0,-2-1 0,-6 0 0,-8 1 0,-5 1 0,0-2 0,15-9 0,-3-4 0,-3-2 0,-5-9 0,-12-5 0,-3-8 0,-4 0 0,-7 9 0,-3 1 0,-2-2-183,2-16 0,-2-3 1,-5 3 182,-7 14 0,-3 2 0,-3 1 0,-5-18 0,-5 2-69,-4 2 0,-4 3 69,-2 4 0,-3 3 421,0 4 0,-3 3-421,1 3 0,-3 3 0,-2 5 0,-2 5 0,-1 3 0,-5 5 0,-1 7 0,-5 2 0,1 2 0,-9 1 0,-1 1 0,5 2 0,-3 1 0,3 1 0,-7 3 0,-2 1 0,0 0 0,-5 2 0,3 0 0,14 0 0,3 1 0,-4 0 0,-3 2 0,-4 0 0,1 1 0,8-1 0,-1 1 0,6 1 284,-4 2 1,9 0-285,21-3 37,12-2 0,4-3 0,1-2 0</inkml:trace>
  <inkml:trace contextRef="#ctx0" brushRef="#br0" timeOffset="273758">8578 7769 24575,'0'0'0</inkml:trace>
  <inkml:trace contextRef="#ctx0" brushRef="#br0" timeOffset="274825">8811 7923 8191,'9'-45'0,"-1"0"0,4 2 0,1-3 1460,0-4 1,1-5-1,1 2-1460,-1 8 0,0 2 0,1 0 966,1-4 0,0 0 0,0 4-966,-2 2 0,-1 4 900,1-2 1,-1 8-901,-5 19 6527,0 9-6527,6 18 0,9 27 0,2 11 0,-4-10 0,1 4 0,-1-4 0,2 7 0,1 0 0,-2-6 0,3 7 0,-1-4 388,6 9 1,-3-5-389,-3-12 0,-8-13 0,-7-10 0,-4-7 0,-2-5 0,1-2 0,-2-1 0,1-1 0</inkml:trace>
  <inkml:trace contextRef="#ctx0" brushRef="#br0" timeOffset="275658">8921 7555 24575,'28'-8'0,"6"-1"0,4-2 0,5 3 0,-20 4 0,-2 2 0,-16 2 0,3 0 0,-4 0 0,2 0 0</inkml:trace>
  <inkml:trace contextRef="#ctx0" brushRef="#br0" timeOffset="277207">9536 7669 24575,'0'-18'0,"0"6"0,-1 6 0,-1 11 0,0 11 0,1 5 0,1 0 0,0-7 0,0-7 0,0-6 0,0-2 0</inkml:trace>
  <inkml:trace contextRef="#ctx0" brushRef="#br0" timeOffset="280807">9393 7441 24575,'0'5'0,"0"-2"0,0-11 0,1 2 0,2-4 0,42 5 0,0 3 0,-8 1 0,0-1 0,12 1 0,-19 2 0,-17 3 0,-8 8 0,-5 15 0,-4 8 0,-2 4 0,-5 18 0,2-13 0,0-3 0,-3-9 0,2-8 0,8-19 0,0-3 0</inkml:trace>
  <inkml:trace contextRef="#ctx0" brushRef="#br0" timeOffset="282340">9591 7173 24575,'32'-3'0,"21"-4"0,-14 2 0,3-1 0,6 0 0,1-1 0,-1 1 0,-2 0 0,-8 1 0,-3 1 0,12 0 0,-22 2 0,-14 3 0,-7 5 0,-3 15 0,-5 23 0,-2-9 0,-2 4 0,-3 9 0,-2 3 0,-4 5 0,0 0 0,-2-1 0,1-2 0,3-8 0,0-2 0,-7 18 0,10-23 0,5-20 0,4-9 0,1-5 0,1-3 0,1 1 0</inkml:trace>
  <inkml:trace contextRef="#ctx0" brushRef="#br0" timeOffset="283290">9863 7492 24575,'26'20'0,"5"2"0,6 3 0,-3-3 0,-8-5 0,-9-5 0,-7-3 0,-5-4 0,-3-2 0</inkml:trace>
  <inkml:trace contextRef="#ctx0" brushRef="#br0" timeOffset="284956">10354 7258 24575,'-14'1'0,"-4"2"0,-3 3 0,1 4 0,6 5 0,2 9 0,1 10 0,0 5 0,1 0 0,3-1 0,5-14 0,6-3 0,13-14 0,28-3 0,-3-5 0,-6 0 0,1 0 0,3 1 0,7 3 0,-26 6 0,-9 7 0,-7 5 0,-10 6 0,-13 4 0,-15 1 0,2-13 0,-3-1 0,-13 5 0,-7-2 0,32-16 0,10-3 0,4-3 0,4-1 0,3-4 0,6-8 0,14-14 0,16-13 0,11-7 0,-3 1 0,-12 11 0,-10 12 0,-11 10 0,-2 7 0,-2 0 0,0-3 0,0-2 0,-2 0 0,-1 2 0,-3-4 0,0-3 0,-1-5 0,-5-2 0,-9 0 0,-30-6 0,9 10 0,-14 0 0,29 12 0,9 4 0,8 2 0</inkml:trace>
  <inkml:trace contextRef="#ctx0" brushRef="#br0" timeOffset="298220">10260 6597 24575,'50'-35'0,"1"-1"0,-3 2 0,3-2 0,3-3 0,-5 4 0,3-2 0,1 0 0,0-1-695,-9 8 0,0-1 0,0 0 0,0 0 0,0 1 695,4-3 0,1 0 0,-2 2 0,-2 2 0,5-2 0,-3 3 0,-2 3 543,6-2 1,-4 4-544,-14 8 0,-4 3 569,4 1-569,-18 8 0,-8 1 0,-6 2 0,-1 0 0,-1 0 0</inkml:trace>
  <inkml:trace contextRef="#ctx0" brushRef="#br0" timeOffset="299504">14662 7004 24575,'-58'-13'0,"16"4"0,-3-2 0,-14-4 0,-4-3-593,16 4 0,-3 0 1,0-2 592,-3-1 0,0-1 0,-1-1 0,-1-3 0,-1-1 0,1-1 0,-3-3 0,0-1 0,1-2 0,1-1 0,1-1 0,1-1 0,2 0 0,2 0 0,0-1 0,5 2 0,0 0 0,2 0 0,4 4 0,2 0 0,1 0 287,-11-8 0,3 2-287,10 8 0,4 1 294,-12-10-294,20 15 0,14 12 0,5 5 0</inkml:trace>
  <inkml:trace contextRef="#ctx0" brushRef="#br0" timeOffset="301986">12603 5991 24575,'-34'27'0,"-15"8"0,18-13 0,-2-1 0,-3 0 0,-2-1 0,-1-2 0,0-3 0,-2-3 0,-1-2 0,-5-2 0,-1-4 0,-3-4 0,-2-4 0,-1-5 0,-1-5 0,0-4 0,0-4 0,3-3 0,1-3 0,3-1 0,1-1 0,3 1 0,0-1 0,5 1 0,2 1 0,4 2 0,0 0 0,5 2 0,1 1 0,-20-22 0,5-3 0,21 22 0,2-2 0,0-1 0,2-1 0,-1-2 0,0-1 0,1 0 0,1 0 0,2 2 0,1-1 0,2 0 0,1 0 0,-1-30 0,8 29 0,2 0 0,2-5 0,3-1 0,6-4 0,5 0 0,9-4 0,6 1 0,12-2 0,6 3-303,-8 15 0,2 1 0,3 2 303,2 1 0,3 1 0,4 1 0,1 3 0,5 1 0,0 2 0,-2 1 0,3-1 0,-2 3 0,5 1 0,-9 3 0,4 0 0,3 1 0,-1 1 0,-4 2 0,2 2 0,-4 2 0,0 0 0,0 2 0,1-1 0,0 1 0,0 1 0,-2 2 0,10 1 0,-2 2 0,-5 2 0,4 6 0,-6 3 0,0 2 0,-2 3 0,-4 0 0,-1 3 0,-2 1 0,-1 2 0,-4 0 0,-3 2 0,-3 0 0,-1 3 0,3 17 0,-4 4 0,-10-13 0,-2 1 0,1 16 0,-4-1 0,-10-16 0,-4-1 0,1 15 0,-4 0 454,-3-15 1,-2-1-455,-4 12 0,-5-1 0,-2-15 0,-4-2 0,-16 18 0,-3 0 0,5-11 0,-1-1 0,2-4 0,-2 1 0,-1-3 0,-10 3 0,-1-4 0,-6 2 0,-2-1 0,15-12 0,-2 0 0,0-1 0,-17 7 0,-4-1 0,8-5 0,-3-1 0,3-2 0,-3 0 0,0-3 0,10-2 0,-1-1 0,6-2 0,-9-3 0,14-1 0,31-4 0</inkml:trace>
  <inkml:trace contextRef="#ctx0" brushRef="#br0" timeOffset="308073">11424 5479 24575,'12'0'0,"5"-3"0,7-5 0,7-8 0,6-8 0,0-7 0,1-6 0,-4-3 0,-7-3 0,-4 2 0,-8 1 0,-6 7 0,-5 6 0,-1 9 0,-1 8 0,-1 5 0,1 4 0,-2 5 0,0 16 0,0 15 0,0 17 0,0 12 0,0-30 0,0 0 0,1 1 0,1-1 0,2 31 0,2-11 0,1-9 0,-2-11 0,-2-11 0,-1-6 0,-2-6 0,-1-4 0,-2-1 0,-12 1 0,-16 3 0,-17 1 0,-9 3 0,2-2 0,9 0 0,27-2 0,27-3 0,36-4 0,-10-3 0,3-2 0,6 0 0,1-2 0,0-1 0,-1-1 0,-4 1 0,0-1 0,21-2 0,-21 2 0,-15 4 0,-14 1 0,-6 1 0</inkml:trace>
  <inkml:trace contextRef="#ctx0" brushRef="#br0" timeOffset="309505">12054 5107 9207,'25'-3'0,"24"-2"2560,-15 1 0,2 0-2560,4-1 0,0 0 2663,24-3-2663,-21 3 1581,-19 3-1581,-13 3 6004,-7 3-6004,-3 8 0,-1 15 0,-4 14 0,-7 16 0,3-24 0,-2 2 0,-3 1 0,0 1 0,-1 0 0,0 1 0,0-3 0,-1 0 0,1-4 0,-1-1 0,-12 25 0,2-10 0,3-7 0,5-9 0,5-8 0,5-7 0,4-7 0,2-3 0,0-3 0</inkml:trace>
  <inkml:trace contextRef="#ctx0" brushRef="#br0" timeOffset="310420">12121 5294 24575,'28'7'0,"13"9"0,2 3 0,2 2 0,-10-4 0,1 1 0,19 10 0,-3-2 0,-7-3 0,-1 2 0,-31-18 0,-4-3 0,-6-2 0,0-2 0</inkml:trace>
  <inkml:trace contextRef="#ctx0" brushRef="#br0" timeOffset="311988">12831 5144 24575,'-12'32'0,"-11"24"0,5-12 0,7-13 0,0 1 0,2 10 0,0 10 0,1 9 0,0 4 0,3-2 0,2-8 0,3-12 0,3-11 0,8-11 0,8-8 0,9-8 0,11-4 0,5-8 0,8-16 0,-23 5 0,0-2 0,0-5 0,-1-2 0,0 0 0,-2 0 0,16-20 0,-9-3 0,-18 8 0,-7 8 0,-25 6 0,-5 17 0,-35 2 0,9 9 0,14 2 0,-2 4 0,-24 12 0,29-6 0,0 1 0,-22 14 0,12-3 0,16-6 0,13-4 0,7-6 0,3-1 0,2-6 0,0 1 0</inkml:trace>
  <inkml:trace contextRef="#ctx0" brushRef="#br1" timeOffset="322622">10060 6070 24575,'12'32'0,"4"0"0,9 3 0,8-7 0,4-9 0,1-8 0,-1-6 0,-3-6 0,-4-7 0,-2-10 0,-3-9 0,-4-6 0,-2-3 0,-5 0 0,-4-1 0,-5 0 0,-3 2 0,-2 3 0,0 5 0,-2 6 0,-1 5 0,-4 7 0,-6 4 0,-5 1 0,-8 1 0,-5 0 0,-5 4 0,-1 2 0,0 4 0,3 4 0,6 2 0,0 3 0,3 2 0,-12 14 0,8-9 0,-2 8 0,13-6 0,7-4 0,-2 14 0,8-12 0,-3 6 0,5-10 0,2-5 0,0-5 0,1-3 0,0-2 0,0-3 0,0 1 0</inkml:trace>
  <inkml:trace contextRef="#ctx0" brushRef="#br1" timeOffset="326021">13919 6284 24575,'29'-1'0,"9"-7"0,11-8 0,6-13 0,-28 8 0,-1-3 0,0-1 0,-3-3 0,-1-1 0,-2-1 0,12-25 0,-13 10 0,-8 12 0,-6 12 0,-2 13 0,0 13 0,-2 15 0,0 18 0,1 17 0,0-21 0,0 0 0,2 5 0,1 0 0,0 0 0,0-1 0,1-2 0,1-2 0,5 21 0,-2-14 0,-5-18 0,-13-7 0,-22-8 0,-21 0 0,18-3 0,-1 2 0,0 0 0,1 0 0,-22 7 0,18-1 0,22-8 0,31-6 0,42-18 0,-11 2 0,4-4 0,-11 4 0,1-1 0,-1 0 0,2-2 0,-1 0 0,-1 0 0,12-6 0,-3 1 0,-12 7 0,-4 2 0,11-4 0,-23 12 0,-13 6 0,-5 2 0</inkml:trace>
  <inkml:trace contextRef="#ctx0" brushRef="#br1" timeOffset="328485">12480 8474 24575,'-5'34'0,"-6"16"0,-2 13 0,6-29 0,1-1 0,0 18 0,7-16 0,7-11 0,9-9 0,8-6 0,7-4 0,5-4 0,5-6 0,1-6 0,4-13 0,-1-8 0,-5-5 0,-7 0 0,-13 6 0,-9 4 0,-7 4 0,-4 5 0,-1 2 0,-3 2 0,-6 0 0,-9-3 0,-8-2 0,-6-2 0,-4 1 0,2 3 0,3 5 0,6 4 0,3 5 0,2 3 0,-1 4 0,-1 5 0,-2 5 0,-10 10 0,13-6 0,-2 4 0,18-15 0,3 1 0,2-6 0,0 1 0</inkml:trace>
  <inkml:trace contextRef="#ctx0" brushRef="#br1" timeOffset="330654">16315 8462 8327,'21'0'0,"19"-1"5077,16-2-5077,9-4 2798,-6-10-2798,-13-7 1701,-11-7-1701,-12-3 6672,-9 1-6672,-7 2 0,-5 8 0,-2 6 0,1 8 0,1 6 0,2 7 0,0 18 0,3 23 0,-2-11 0,1 2 0,0 8 0,2 1 0,0 1 0,1-1 0,0-3 0,0-2 0,6 24 0,-3-20 0,-5-17 0,-4-12 0,-4-5 0,-9 0 0,-16 4 0,-19 7 0,-10 2 0,1 1 0,15-5 0,16-7 0,15-5 0,13-5 0,23-6 0,27-6 0,-14 3 0,2-1 0,8-3 0,3-1 0,-7 2 0,2-1 0,-3 1 0,0-2 0,-2 1 0,9-1 0,-7 1 0,-23 5 0,-8 2 0,-14 2 0,-1-1 0,0 1 0,0 1 0</inkml:trace>
  <inkml:trace contextRef="#ctx0" brushRef="#br1" timeOffset="335821">9118 11522 12883,'-3'11'0,"0"8"4627,-1 7-4627,2 6 2032,1 0-2032,5-3 1128,7-3-1128,7-2 3905,9-4-3905,5-4 0,3-6 0,2-4 0,0-6 0,3-7 0,3-11 0,-1-14 0,-1-12 0,-8-7 0,-8-2 0,-5 0 0,-3-1 0,-5 1 0,-4 4 0,-5 8 0,-3 11 0,-2 11 0,-5 7 0,-8 6 0,-9 3 0,-7 2 0,-3 1 0,-4 3 0,0 4 0,1 5 0,2 8 0,6 3 0,4 4 0,-2 13 0,10-12 0,-4 11 0,15-23 0,2-3 0,3-10 0</inkml:trace>
  <inkml:trace contextRef="#ctx0" brushRef="#br1" timeOffset="337622">12126 11424 24575,'22'0'0,"7"0"0,7 0 0,3-6 0,-3-9 0,-7-8 0,-8-6 0,-9 2 0,-6 8 0,-5 5 0,-1 7 0,-1 4 0,-1 1 0,1 5 0,-2 11 0,-1 17 0,-1 20 0,1-18 0,1 2 0,0 4 0,0 2 0,0-1 0,1 0 0,0-2 0,1-2 0,0 23 0,1-19 0,0-15 0,-1-11 0,-2-8 0,-3-3 0,-6-3 0,-11 1 0,4 1 0,-3 0 0,14 0 0,4-1 0,4 1 0,11-1 0,17 0 0,4-1 0,3-2 0,17-1 0,10-1 0,-41 1 0,-13 2 0,-9 1 0,-5 0 0</inkml:trace>
  <inkml:trace contextRef="#ctx0" brushRef="#br1" timeOffset="339320">15969 11106 24575,'-5'24'0,"1"9"0,0 7 0,3 1 0,7-8 0,13-8 0,17-6 0,5-12 0,3-3 0,-9-4 0,0-2 0,12-1 0,-1-5 0,9-17 0,-10-5 0,-12-1 0,-9 0 0,-7 3 0,-6 3 0,-4 1 0,-4 3 0,-3 2 0,0 3 0,-3 3 0,-7 0 0,-9 1 0,-11 2 0,-7 0 0,-3 4 0,-1 2 0,-1 3 0,10 4 0,-2 0 0,-16 8 0,16-4 0,2 4 0,-16 28 0,17-4 0,1 20 0,17-14 0,5 7 0,4-17 0,3-3 0,1-17 0,0-6 0,0-2 0</inkml:trace>
  <inkml:trace contextRef="#ctx0" brushRef="#br1" timeOffset="340970">18174 10967 24575,'36'-20'0,"0"0"0,2-2 0,0-3 0,4-3 0,0-2 0,-8 4 0,-3 1 0,12-13 0,-21 15 0,-12 12 0,-4 5 0,-3 3 0,0 4 0,1 6 0,1 14 0,2 16 0,-2 17 0,1 10 0,-2 0 0,-2-9 0,0-16 0,-2-15 0,0-11 0,-2-4 0,-7-1 0,-11 0 0,-9 2 0,-3-1 0,7-4 0,12 0 0,8-2 0,20 0 0,21-2 0,23-5 0,-22-1 0,2-2 0,2-2 0,-2 0 0,11-4 0,-10 2 0,-33 9 0,-5 2 0</inkml:trace>
  <inkml:trace contextRef="#ctx0" brushRef="#br1" timeOffset="342521">10498 14049 24575,'-4'57'0,"1"0"0,2 6 0,3-12 0,7-15 0,9-11 0,10-10 0,10-8 0,3-5 0,3-7 0,-1-11 0,-4-12 0,-4-12 0,-8-2 0,-8-2 0,-8 1 0,-6 2 0,-7-1 0,-9 3 0,-7 2 0,-9 5 0,-3 6 0,-5 6 0,-5 9 0,-8 8 0,-4 11 0,1 13 0,8 13 0,21-3 0,4 3 0,-5 15 0,4 1 0,15-31 0</inkml:trace>
  <inkml:trace contextRef="#ctx0" brushRef="#br1" timeOffset="344487">13756 14435 10466,'16'-7'0,"13"-12"5052,9-11-5052,5-9 2454,-8-4-2454,-11 1 1418,-10-1-1418,-7 3 5185,-4 4-5185,-3 10 0,0 8 0,0 12 0,0 17 0,0 17 0,0 18 0,1 10 0,1 4 0,2-4 0,1-9 0,0-11 0,0-9 0,-2-6 0,-1-5 0,-7-2 0,-7 0 0,-12 2 0,-10 0 0,0 0 0,5-3 0,11-6 0,9-3 0,6-4 0,11 0 0,23-4 0,23-8 0,-17 4 0,3-2 0,1-1 0,2 0 0,1 0 0,-3 0 0,10 0 0,-14 3 0,-31 7 0</inkml:trace>
  <inkml:trace contextRef="#ctx0" brushRef="#br1" timeOffset="345872">8335 15970 24575,'4'17'0,"7"12"0,12 15 0,15 8 0,-13-25 0,1-3 0,1-3 0,0-3 0,25 5 0,-7-12 0,-8-12 0,-7-15 0,-7-16 0,-9-13 0,-6-6 0,-7 1 0,-8 3 0,-8 9 0,-5 10 0,-8 9 0,-8 9 0,-10 9 0,-11 12 0,-2 14 0,10 10 0,16 1 0,26-5 0,13-12 0,4-8 0,-1-8 0</inkml:trace>
  <inkml:trace contextRef="#ctx0" brushRef="#br1" timeOffset="347287">10790 16309 24575,'27'-54'0,"-14"24"0,0-2 0,1-4 0,0-1 0,-2 3 0,-1 2 0,3-14 0,-6 20 0,-5 15 0,-1 12 0,1 12 0,1 15 0,2 14 0,-1 10 0,-2 3 0,-1-3 0,-2-9 0,0-10 0,-3-7 0,-8-6 0,-10-2 0,-8-4 0,-1-2 0,6-3 0,11-2 0,30-1 0,33-7 0,-11-2 0,2-2 0,8-1 0,-1-2 0,-4 1 0,-3-1 0,22-4 0,-25 4 0,-20 6 0,-11 2 0,-5 1 0,-2 1 0</inkml:trace>
  <inkml:trace contextRef="#ctx0" brushRef="#br0" timeOffset="363253">13182 13734 24575,'32'53'0,"-15"-25"0,1 1 0,5 6 0,-1 1 0,0-3 0,-1 0 0,-4-4 0,0 0 0,10 25 0,-7-8 0,-2-1 0,-1-4 0,1-4 0,1 0 0,1 0 0,3 0 0,3-4 0,-1-4 0,-1-7 0,-3-6 0,-3-3 0,-1-1 0,0 0 0,1 3 0,2 3 0,2 2 0,1-1 0,-1 1 0,-2-3 0,-2-1 0,-1-2 0,-4-1 0,-2-3 0,-5-1 0,-3-3 0,-3 0 0,0-1 0,0 0 0,0-1 0,0-3 0</inkml:trace>
  <inkml:trace contextRef="#ctx0" brushRef="#br0" timeOffset="365204">13944 14915 24575,'-61'-23'0,"28"13"0,-1 2 0,-3 1 0,0 3 0,-2 0 0,0 3 0,0 2 0,0 1 0,1 2 0,2 2 0,0 1 0,1 2 0,1 4 0,1 2 0,1 2 0,-1 1 0,-1 4 0,-1 1 0,0 2 0,-1 1 0,-1 0 0,-1 0 0,1 1 0,-1 1 0,-10 10 0,1 0 0,13-11 0,0 2 0,-9 14 0,3 3 0,21-15 0,3 0 0,1 1 0,3-1 0,4 24 0,13-19 0,15-10 0,6 0 0,26 11 0,-9-13 0,4-2 0,-5-7 0,1-2 0,18 3 0,1-3 0,-14-3 0,1-1 0,-1-1 0,4 0 0,-1-1 0,-6-3 0,0-3 0,-1 1 0,20 0 0,-1 0 0,-18-3 0,1-1 0,-3 0 0,7-3 0,-3-1 0,-1 0 0,0-1 0,-2-1 0,-2-2 0,-5 0 0,-2-1 0,-3-1 0,-1-1 0,-1-2 0,0-2 0,-1-1 0,-1-2 0,1-2 0,0-2 0,-2 0 0,-1-1 0,-2 0 0,-2-1 0,14-24 0,-11-1 0,-11 2 0,-8 3 0,-5 3 0,-1 2 0,-13-16 0,3 16 0,-10-7 0,6 23 0,-12-3 0,4 11 0,-11-2 0,7 9 0,-8-3 0,11 2 0,-9-4 0,10 5 0,-18-2 0,12 4 0,-6 1 0,24 5 0,5 2 0</inkml:trace>
  <inkml:trace contextRef="#ctx0" brushRef="#br0" timeOffset="366455">13288 15172 8191,'-5'26'0,"-6"16"5063,-5 16-5063,5-24 0,1 0 2818,-10 28-2818,2-3 1719,4-6-1719,6-4 6784,3-9-6784,2-11 0,2-9 0,9-8 0,14-5 0,18-7 0,18-10 0,-25 2 0,1-1 0,-1-4 0,0-1 0,24-14 0,-17 4 0,-13 7 0,-13 9 0,-7 4 0,-4 3 0</inkml:trace>
  <inkml:trace contextRef="#ctx0" brushRef="#br0" timeOffset="367403">13268 15249 24575,'21'-1'0,"12"-3"0,8-2 0,1-1 0,-12 2 0,-12 2 0,-9 3 0,-5 1 0,-3 1 0,-1-1 0</inkml:trace>
  <inkml:trace contextRef="#ctx0" brushRef="#br0" timeOffset="368520">13238 15437 24575,'40'-10'0,"10"-1"0,9-1 0,-3 2 0,-16 5 0,-15 1 0,-9 2 0,-10 2 0,-2 0 0</inkml:trace>
  <inkml:trace contextRef="#ctx0" brushRef="#br0" timeOffset="369803">13717 15410 24575,'23'-28'0,"0"0"0,1-1 0,-2 1 0,14-26 0,-4 1 0,-14 23 0,-6 9 0,-9 26 0,-2 18 0,-1 20 0,0 17 0,0-26 0,0 0 0,0 30 0,0-11 0,0-13 0,0-15 0,-6-5 0,-7-9 0,-35 7 0,10-10 0,-16 4 0,29-8 0,11-1 0,11-1 0,15-3 0,21-2 0,15-4 0,5-2 0,-2-1 0,-22 6 0,-10 1 0,-14 3 0</inkml:trace>
  <inkml:trace contextRef="#ctx0" brushRef="#br0" timeOffset="370970">14110 15327 24575,'31'-2'0,"4"0"0,3 0 0,-4 1 0,-9 5 0,-11 8 0,-6 8 0,-5 8 0,-11 7 0,-10 0 0,-11-2 0,-6-2 0,1-5 0,7-4 0,9-7 0,7-5 0,9-5 0,14-5 0,16-6 0,11-7 0,4-3 0,-9 1 0,-11 6 0,-9 4 0,-7 3 0,-4 1 0,-1 1 0</inkml:trace>
  <inkml:trace contextRef="#ctx0" brushRef="#br1" timeOffset="390903">5936 6008 24575,'0'31'0,"0"2"0,0 4 0,2-4 0,0-6 0,2-6 0,3-2 0,2-3 0,2-1 0,2-4 0,-1-3 0,2-4 0,4-3 0,6-1 0,5-1 0,3-5 0,2-9 0,-4-10 0,-3-7 0,-6 0 0,-8 3 0,-5 2 0,-5 2 0,-2-1 0,-1 1 0,-2 0 0,-3 3 0,-3 2 0,-5 2 0,-3 5 0,0 1 0,-1 5 0,1 3 0,-3 2 0,-2 5 0,-5 5 0,-22 17 0,12-1 0,-11 9 0,25-13 0,8-6 0,8-9 0,3-1 0</inkml:trace>
  <inkml:trace contextRef="#ctx0" brushRef="#br1" timeOffset="395571">5438 7193 24575,'37'-12'0,"16"-12"0,-19 5 0,1-4 0,2-3 0,-2-3 0,-4-1 0,-4-1 0,-6 1 0,-2 1 0,4-21 0,-11 12 0,-7 12 0,-5 13 0,-1 8 0,-2 11 0,-2 12 0,-1 16 0,0 14 0,3 11 0,1 6 0,2-1 0,0-8 0,2-12 0,0-14 0,0-9 0,-2-7 0,0-3 0,-2 0 0,-10 2 0,-11 3 0,-13 2 0,-7 1 0,2-2 0,9-4 0,11-3 0,31-4 0,22-7 0,9-3 0,-6 1 0,2 0 0,23-5 0,-4 0 0,-5-2 0,-14 2 0,-31 5 0</inkml:trace>
  <inkml:trace contextRef="#ctx0" brushRef="#br1" timeOffset="396919">6174 7021 24575,'24'-35'0,"-6"1"0,-1-1 0,9-17 0,-10 17 0,-3 3 0,-5 8 0,-5 13 0,-2 14 0,-2 17 0,-1 17 0,-1 14 0,6-4 0,1 2 0,-3-12 0,2 0 0,2 14 0,1-2 0,-2 10 0,-4 7 0,-8-24 0,-12 5 0,-10-23 0,-4-1 0,-1-2 0,7-5 0,6-5 0,13-6 0,47-17 0,14-1 0,-6-1 0,3 1 0,-8 3 0,-1 1 0,-5 1 0,-2 2 0,14-2 0,-19 5 0,-16 3 0,-6 0 0</inkml:trace>
  <inkml:trace contextRef="#ctx0" brushRef="#br1" timeOffset="398353">6874 7139 24575,'18'-38'0,"0"0"0,0-2 0,-1 1 0,-1 0 0,-1 2 0,-2 5 0,-2 1 0,5-15 0,-9 21 0,-3 13 0,-1 8 0,0 12 0,1 17 0,1 14 0,0 15 0,5 10 0,-5-31 0,2-1 0,0 1 0,0 1 0,4 11 0,-1 0 0,2 12 0,-6-21 0,0-4 0,-5-2 0,-3-4 0,-6 2 0,-9 1 0,-7-1 0,-3-7 0,-14-3 0,-7-11 0,9-1 0,-1-6 0,30 0 0,11-1 0,61-7 0,2-2 0,-11 3 0,2 0 0,-17 1 0,-3 1 0,26-3 0,-30 3 0,-11 3 0,-17 1 0</inkml:trace>
  <inkml:trace contextRef="#ctx0" brushRef="#br1" timeOffset="401720">5351 8265 24575,'27'-19'0,"0"0"0,12-10 0,2-5 0,-8 3 0,1-1 0,0-2 0,0-3 0,-1-2 0,-1 1 0,10-16 0,-6 1 0,-12 11 0,-3 2 0,3-12 0,-15 24 0,-9 16 0,-5 17 0,-3 22 0,-1 22 0,6-13 0,0 2 0,1 7 0,0 0 0,2 2 0,0-1 0,0 1 0,-2-2 0,1-5 0,-2-1 0,-9 26 0,-9-12 0,-13-13 0,-17-7 0,20-19 0,-2-2 0,-5-2 0,1-2 0,1-1 0,1-1 0,-19 3 0,20-5 0,23-3 0,30-1 0,32-1 0,10-2 0,4-1 0,-14 2 0,0-1 0,14-2 0,-6 1 0,-8 1 0,-23 2 0,-16 1 0,-9 0 0</inkml:trace>
  <inkml:trace contextRef="#ctx0" brushRef="#br1" timeOffset="403087">6259 8163 24575,'14'-39'0,"0"0"0,5-23 0,-1 12 0,-1 1 0,-1-10 0,-6 8 0,-4 26 0,0 3 0,-3 17 0,0 3 0,-2 8 0,-3 11 0,-1 16 0,-5 15 0,0 8 0,2 5 0,2 4 0,4-30 0,0 0 0,0 3 0,1-1 0,0 1 0,0 0 0,0-3 0,2-2 0,0 24 0,0-17 0,-2-9 0,-13-15 0,-17-3 0,-21-10 0,17-1 0,0 0 0,-33 2 0,6 0 0,33 0 0,68-16 0,-9 5 0,5-2 0,22-4 0,3-2 0,-10 1 0,-2 1 0,-6 1 0,-4 0 0,20-7 0,-23 8 0,-17 5 0,-12 5 0,-4-1 0</inkml:trace>
  <inkml:trace contextRef="#ctx0" brushRef="#br1" timeOffset="404289">7123 8043 24575,'-6'26'0,"3"0"0,-1 15 0,6-5 0,4-5 0,2-6 0,6-6 0,5-8 0,6-4 0,8-5 0,6-7 0,3-9 0,-3-10 0,-8-10 0,-7-3 0,-6-1 0,-6-2 0,-5-1 0,-6-1 0,-11 3 0,-11 3 0,-14 6 0,-8 6 0,-3 6 0,1 8 0,4 5 0,2 6 0,5 8 0,3 12 0,1 32 0,12-8 0,1 16 0,13-33 0,2-7 0,2-13 0,0-1 0,0 0 0,0-2 0,0-1 0</inkml:trace>
  <inkml:trace contextRef="#ctx0" brushRef="#br1" timeOffset="408020">5490 8960 24575,'16'0'0,"18"-1"0,17-8 0,-19 0 0,-1-4 0,1-3 0,-2-2 0,19-22 0,-15 5 0,-13 13 0,-11 11 0,-7 6 0,-2 6 0,-1 12 0,-1 14 0,-3 15 0,-2 15 0,0 6 0,2 1 0,3-2 0,1-10 0,-1-12 0,-3-10 0,-7-7 0,-14-2 0,-17 0 0,-13 0 0,-3-3 0,8-2 0,16-5 0,15-4 0,17-2 0,18-5 0,21-3 0,20-4 0,-21 2 0,0-1 0,1 0 0,-1 1 0,28-5 0,-14 2 0,-13 2 0,-20 3 0,-5 1 0</inkml:trace>
  <inkml:trace contextRef="#ctx0" brushRef="#br1" timeOffset="408987">6384 9107 24575,'0'42'0,"0"5"0,1 8 0,14 3 0,0-24 0,15-5 0,-4-22 0,25-24 0,-21-5 0,-2-3 0,1 0 0,-3-1 0,0-7 0,-5-1 0,-4-10 0,-8 4 0,-9 4 0,-12 8 0,-28 5 0,-1 10 0,-20 8 0,17 12 0,1 9 0,9 9 0,8 3 0,7 4 0,6-1 0,3 1 0,5-11 0,2-5 0,3-11 0</inkml:trace>
  <inkml:trace contextRef="#ctx0" brushRef="#br1" timeOffset="410220">7097 9021 24575,'0'28'0,"0"13"0,0 9 0,2 4 0,5-7 0,19-1 0,2-15 0,15-4 0,-7-19 0,2-7 0,1-9 0,1-13 0,-15-9 0,-2-6 0,-6 7 0,-2-3 0,2-13 0,-4 0 0,-6-19 0,-5 8 0,-4 10 0,-3 13 0,-6 10 0,-7 8 0,-32 6 0,2 7 0,13 3 0,0 2 0,-19 6 0,9 6 0,12 1 0,14-2 0,10-1 0,6-2 0,2 1 0,1-5 0,0-1 0</inkml:trace>
  <inkml:trace contextRef="#ctx0" brushRef="#br1" timeOffset="416837">5566 10325 14566,'10'0'0,"12"0"4173,10-4-4173,8-11 1732,0-12-1732,-8-11 942,-7-5-942,-8 4 3162,-8 7-3162,-5 9 0,-3 10 0,-1 8 0,0 8 0,0 9 0,0 16 0,2 18 0,1 18 0,0-27 0,-1 1 0,2-1 0,-1-1 0,-1-2 0,0-2 0,1 23 0,-3-11 0,-6-8 0,-12-6 0,-16-2 0,-12-6 0,-7-4 0,6-4 0,13-6 0,16-3 0,19-4 0,29-7 0,27-9 0,-18 5 0,1-2 0,3 0 0,-1 0 0,-6 1 0,-2 2 0,16-4 0,-28 8 0,-10 4 0</inkml:trace>
  <inkml:trace contextRef="#ctx0" brushRef="#br1" timeOffset="417736">6252 10318 24575,'3'42'0,"6"-5"0,8-9 0,28-7 0,-4-16 0,19-12 0,-15-21 0,-18-3 0,-4-5 0,-6-2 0,-4-2 0,2-1 0,-6 2 0,-13-22 0,-14 31 0,-21 15 0,-1 15 0,3 18 0,1 8 0,9-3 0,2 3 0,-2 5 0,4 0 0,-1 12 0,20-23 0,3-10 0,1-3 0</inkml:trace>
  <inkml:trace contextRef="#ctx0" brushRef="#br1" timeOffset="418953">6840 10236 24575,'18'-38'0,"0"1"0,4-15 0,-6 13 0,-3 2 0,-4 3 0,-7 16 0,-2 29 0,0 42 0,0 6 0,1-17 0,0 1 0,5 22 0,-2-32 0,0 1 0,4 31 0,-4-3 0,-2 2 0,-5-25 0,-11 2 0,-13-25 0,-33-2 0,15-6 0,-10 1 0,41-7 0,39-3 0,15-5 0,1-1 0,1-1 0,12-4 0,-4 0 0,-36 8 0,-10 2 0</inkml:trace>
  <inkml:trace contextRef="#ctx0" brushRef="#br1" timeOffset="420202">7372 10209 8191,'13'-25'0,"10"-16"2531,-4 1 1,1 0-2532,10-18 1409,-14 24 0,-2 6-1409,-7 16 1719,-3 20-1719,-4 22 6784,2 24-6784,3 4 0,2 4 0,-2-12 0,1 1 0,0-6 0,0 2 0,1-4 0,-1 1 0,1-4 0,3 24 0,-1-19 0,-5-18 0,-3-13 0,-11-7 0,-15-3 0,-22-1 0,-14-1 0,2 2 0,13 0 0,21-1 0,16 0 0,15-2 0,21-1 0,12-2 0,3-1 0,23-4 0,-20 2 0,-3-1 0,-6-2 0,-16 3 0,-12 4 0,-4 1 0</inkml:trace>
  <inkml:trace contextRef="#ctx0" brushRef="#br1" timeOffset="428152">5342 11375 24575,'29'-11'0,"15"-15"0,-15 5 0,2-4 0,2-6 0,0-2 0,-3-1 0,-3 1 0,-4 5 0,-4 1 0,6-10 0,-16 20 0,-10 21 0,-10 19 0,-5 19 0,-1 11 0,3 4 0,4 0 0,4-2 0,1-1 0,1-8 0,-4-5 0,-10-4 0,-16-4 0,-17 0 0,19-17 0,-2-1 0,0-1 0,0-1 0,-25 8 0,18-6 0,20-8 0,28-3 0,29-4 0,26-4 0,-23 1 0,1 1 0,0 0 0,-2 0 0,-2 1 0,-3 0 0,4 1 0,-14 0 0</inkml:trace>
  <inkml:trace contextRef="#ctx0" brushRef="#br1" timeOffset="429120">6017 11514 24575,'13'42'0,"11"1"0,2-19 0,10-5 0,-5-18 0,3-12 0,-1-9 0,-2-11 0,-5-5 0,-7-3 0,-8-1 0,-4 1 0,-3-12 0,-5 18 0,-29-3 0,-7 32 0,5 9 0,-2 5 0,4 4 0,2 4 0,-24 22 0,15-1 0,17-8 0,11-9 0,7-10 0,2-7 0</inkml:trace>
  <inkml:trace contextRef="#ctx0" brushRef="#br1" timeOffset="430337">6314 11474 24575,'16'0'0,"30"-1"0,-14-6 0,1-2 0,0 1 0,0-3 0,0-4 0,-3-3 0,1-17 0,-8-1 0,-6-1 0,-5 4 0,-8 3 0,-2 16 0,-2 14 0,0 28 0,0 11 0,0 5 0,0-9 0,0 1 0,0 22 0,-2 0 0,-4-23 0,-2-2 0,-12 27 0,-4-33 0,-3-5 0,-6-1 0,-9 2 0,28-16 0,8-3 0,5-1 0,11 0 0,15 0 0,8-4 0,5-2 0,-3 1 0,0-1 0,2 0 0,-2-2 0,7 0 0,-32 3 0,-5 2 0,-4 0 0</inkml:trace>
  <inkml:trace contextRef="#ctx0" brushRef="#br1" timeOffset="431353">6927 11606 24575,'4'11'0,"7"3"0,6 1 0,4-2 0,2-5 0,14-11 0,-7-12 0,8-15 0,-15-11 0,-3-5 0,-5 1 0,-6 5 0,-4 6 0,-5 8 0,-4 8 0,-9 8 0,-14 7 0,-16 11 0,-14 16 0,18-1 0,2 3 0,-12 12 0,2 5 0,39-26 0,13-4 0,1-5 0,1-2 0,-2-4 0</inkml:trace>
  <inkml:trace contextRef="#ctx0" brushRef="#br1" timeOffset="432636">7395 11324 24575,'27'-25'0,"9"-14"0,4-7 0,-3 2 0,-14 13 0,-11 25 0,-6 18 0,-3 24 0,-3 14 0,-2 10 0,1-26 0,0 2 0,0 16 0,1 1 0,0-17 0,0 0 0,1 8 0,0-3 0,1-10 0,-6-11 0,-15-7 0,-20 0 0,-4-5 0,-4-1 0,14-1 0,0-1 0,-8 1 0,4-1 0,12-2 0,17-2 0,57-3 0,13-3 0,-18 1 0,7-1 0,-2 0 0,5-1 0,-2 0 0,-1-1 0,-5 1 0,-3 0 0,-36 4 0,-4 1 0</inkml:trace>
  <inkml:trace contextRef="#ctx0" brushRef="#br1" timeOffset="434703">4893 12443 24575,'15'0'0,"5"0"0,2 0 0,7-5 0,8-13 0,10-22 0,-20 12 0,0-4 0,0-4 0,-2-1 0,-4 0 0,-2 1 0,5-24 0,-11 18 0,-8 17 0,-4 16 0,-1 11 0,-2 18 0,0 21 0,-2 24 0,3-24 0,0 1 0,-1 2 0,0-1 0,1-3 0,-1-1 0,-3 22 0,-5-16 0,-9-14 0,-29-4 0,12-13 0,-12 0 0,50-13 0,25-1 0,36-4 0,-27 1 0,3-1 0,3 0 0,-2 0 0,10-1 0,-10 1 0,-33 3 0,-4 1 0</inkml:trace>
  <inkml:trace contextRef="#ctx0" brushRef="#br1" timeOffset="435553">5731 12325 24575,'-5'43'0,"1"-3"0,4-4 0,5-8 0,10-9 0,24-10 0,-3-14 0,15-16 0,-16-15 0,-4-12 0,-11-6 0,-9 1 0,-14 8 0,-14 9 0,-10 14 0,-10 11 0,-5 9 0,-1 8 0,2 11 0,0 20 0,21-9 0,3 7 0,17-19 0,0-9 0,0-2 0</inkml:trace>
  <inkml:trace contextRef="#ctx0" brushRef="#br1" timeOffset="436686">6192 12395 24575,'19'-36'0,"-1"0"0,1-1 0,-1-1 0,1 2 0,-1 1 0,-1 1 0,-1 4 0,2-2 0,-5 19 0,-12 79 0,1 0 0,0-11 0,0 3 0,1-12 0,0-2 0,1 2 0,-3-2 0,-8 17 0,-25-4 0,-29-32 0,7-11 0,-1-3 0,16-3 0,1-2 0,-6 1 0,7-1 0,18-2 0,43 0 0,19-3 0,-6 0 0,3 0 0,0-2 0,0 0 0,-2 0 0,-2 0 0,27-1 0,-16 0 0,-16 2 0,-15 0 0,-7 0 0</inkml:trace>
  <inkml:trace contextRef="#ctx0" brushRef="#br1" timeOffset="437538">6686 12478 24575,'0'32'0,"4"9"0,9 8 0,12-4 0,12-15 0,10-13 0,-14-20 0,0-6 0,12-15 0,-17 1 0,-4-3 0,-5-30 0,-10-2 0,-6 1 0,-12 12 0,-17 12 0,-19 13 0,2 23 0,-2 7 0,-15 6 0,24 0 0,5 2 0,14-1 0,12-8 0</inkml:trace>
  <inkml:trace contextRef="#ctx0" brushRef="#br1" timeOffset="438653">7280 12422 24575,'0'34'0,"0"2"0,2 5 0,20-1 0,2-16 0,23-7 0,-2-15 0,1-12 0,-6-8 0,-2-29 0,-19 0 0,-2-16 0,-18 15 0,-14-1 0,-14 23 0,-7 8 0,-24 33 0,23 2 0,-6 11 0,26-11 0,9-5 0,4-6 0,3-2 0</inkml:trace>
  <inkml:trace contextRef="#ctx0" brushRef="#br1" timeOffset="463400">19977 6259 24575,'63'-12'0,"-23"3"0,3 0 0,9-3 0,2 0 0,1-1 0,-2 2 0,-8 1 0,-4 2 0,19-1 0,-22 5 0,-18 6 0,-10 12 0,-6 18 0,-7 25 0,-4-16 0,-1 3 0,-6 8 0,-1 2 0,-5 7 0,-1 1 0,6-20 0,0 0 0,0 1 0,-6 19 0,0 0 0,4-4 0,1-1 0,3-7 0,2-1 0,2-8 0,2-2 0,-2 20 0,3-22 0,4-15 0,2-14 0,0-3 0</inkml:trace>
  <inkml:trace contextRef="#ctx0" brushRef="#br1" timeOffset="464185">20165 6655 24575,'34'8'0,"-1"0"0,3 2 0,3 2 0,1 2 0,5 3 0,-4-1 0,0 2 0,-1 0 0,9 3 0,-7 0 0,-14-2 0,-12-8 0,-9-4 0,-3-2 0,-3-2 0,-1-1 0,0 0 0</inkml:trace>
  <inkml:trace contextRef="#ctx0" brushRef="#br1" timeOffset="465335">21255 6287 12011,'-22'14'0,"-18"20"2408,13-8 1,0 3-2409,-2 5 0,1 0 1092,7-1 1,5-1-1093,-3 25 1230,19-12-1230,21-6 4332,20-8-4332,1-14 0,6-2 0,0 0 0,2 0 0,-1-1 0,-1 0 0,-9-1 0,-5 2 0,1 13 0,-26 5 0,-9 2 0,-22 19 0,-13-7 0,-9-4 0,7-22 0,-2-5 0,-2 5 0,5-13 0,10-53 0,42-4 0,12-7 0,-8-1 0,3-3 0,6 2 0,4-4 0,-4 8 0,-8 11 0,-2 3 0,4-9 0,-7 5 0,-15 9 0,-21 8 0,-17 6 0,-14 5 0,-1 4 0,12 5 0,19 3 0,11 3 0</inkml:trace>
  <inkml:trace contextRef="#ctx0" brushRef="#br1" timeOffset="466003">21881 6535 24575,'38'43'0,"0"1"0,0 1 0,2-2 0,3 0 0,0-1 0,-4-4 0,-2-2 0,-7-8 0,-3-2 0,12 9 0,-20-17 0,-11-10 0,-5-4 0</inkml:trace>
  <inkml:trace contextRef="#ctx0" brushRef="#br1" timeOffset="466670">22337 6506 24575,'-44'40'0,"13"-11"0,-4 6 0,1 0 0,-9 7 0,-1 1 0,6-4 0,-1 2 0,4-5 0,7-7 0,4-4 0,-6 8 0,16-15 0,9-11 0,4-3 0</inkml:trace>
  <inkml:trace contextRef="#ctx0" brushRef="#br1" timeOffset="467954">22801 6457 8191,'15'-22'0,"9"-19"2531,-6 1 1,-2-4-2532,-3 6 0,-2 1 1409,1 1 0,-4 3-1409,-6 1 1719,-2 28-1719,1 14 6784,3 26-6784,1 15 0,1 8 0,-1-8 0,0 2 0,-1-3 0,1 2 0,-2-3 0,0 2 0,-1-2 0,-1-4 0,0-2 0,-1-7 0,0-2 0,-5 18 0,-7-16 0,-8-14 0,-4-7 0,-2-6 0,1-3 0,1-3 0,3-2 0,4 0 0,11-2 0,10 0 0,27-5 0,22-4 0,-3 2 0,2 1 0,-16 1 0,-1 1 0,8 0 0,-5 1 0,-14 2 0,-12 2 0,-6 0 0,-5 0 0,0 0 0</inkml:trace>
  <inkml:trace contextRef="#ctx0" brushRef="#br1" timeOffset="469535">23731 6586 24575,'55'-1'0,"-22"0"0,2-1 0,8-1 0,0-1 0,-1-1 0,-3 0 0,20-5 0,-21 4 0,-19 4 0,-10 1 0,-6 1 0</inkml:trace>
  <inkml:trace contextRef="#ctx0" brushRef="#br1" timeOffset="470252">24012 6314 24575,'0'63'0,"0"-26"0,0 2 0,0 9 0,0 2 0,1 2 0,0 0 0,0-2 0,0-1 0,1-4 0,0-3 0,2 10 0,-2-15 0,-1-29 0,-1-5 0,0-1 0</inkml:trace>
  <inkml:trace contextRef="#ctx0" brushRef="#br1" timeOffset="472985">20549 7853 24575,'50'0'0,"13"1"0,-24-1 0,0 2 0,-2 0 0,-3 6 0,-9 15 0,-9 6 0,-17 20 0,-13-9 0,-9-1 0,-6-10 0,-4-4 0,1-5 0,2-2 0,-16 6 0,21-13 0,15-6 0,16-3 0,20 2 0,16 6 0,9 7 0,-8 7 0,-15 10 0,-28 11 0,-29 6 0,5-23 0,-5-2 0,-6 0 0,-2-4 0,2-4 0,2-2 0,-6 2 0,13-10 0</inkml:trace>
  <inkml:trace contextRef="#ctx0" brushRef="#br1" timeOffset="473853">21107 8028 24575,'31'30'0,"-3"11"0,-14-12 0,-4 4 0,-2 2 0,-5 1 0,-6 2 0,-6 0 0,-10 8 0,-4-4 0,-7 9 0,-9-2 0,34-39 0,48-15 0,11-7 0,7-3 0,4-2 0,-19 5 0,-2 0 0,-1 0 0,-6 1 0,-5 3 0</inkml:trace>
  <inkml:trace contextRef="#ctx0" brushRef="#br1" timeOffset="474588">22243 8046 24575,'52'37'0,"-24"-17"0,0 0 0,4 5 0,0 0 0,-3-4 0,-2 0 0,14 11 0,-12-11 0,-11-9 0,-10-6 0,-5-5 0</inkml:trace>
  <inkml:trace contextRef="#ctx0" brushRef="#br1" timeOffset="475288">22611 8071 10659,'-23'15'0,"-21"18"2509,12-8 0,-1 3-2509,-8 5 0,-1 0 1211,3 0 1,2-1-1212,4-3 0,2-2 698,6-2 0,2-2-698,0 3 0,9-8 0,14-15 0</inkml:trace>
  <inkml:trace contextRef="#ctx0" brushRef="#br1" timeOffset="476253">22986 7781 24575,'62'-4'0,"-27"3"0,1 0 0,5 0 0,0 1 0,-5 3 0,-3 2 0,11 15 0,-28 16 0,-30 13 0,-21 2 0,-10-7 0,3-14 0,18-11 0,22-10 0,24-1 0,22 2 0,-6 6 0,-2 5 0,7 24 0,-28-7 0,-12 2 0,-24-2 0,-12-1 0,-9 3 0,-4-4 0,-5-3 0,-1-4 0,10-8 0,3-3 0,-6 2 0,24-14 0</inkml:trace>
  <inkml:trace contextRef="#ctx0" brushRef="#br1" timeOffset="477102">23976 8245 24575,'50'-3'0,"0"-1"0,0-2 0,4-2 0,-3 0 0,9 1 0,-1-1 0,-13 0 0,1-1 0,-9 1 0,1-1 0,-22 3 0,-12 2 0,-4 1 0,-1 2 0</inkml:trace>
  <inkml:trace contextRef="#ctx0" brushRef="#br1" timeOffset="477751">24353 7830 24575,'0'63'0,"0"-29"0,0 2 0,0 9 0,0 3 0,2 3 0,1 1 0,0 2 0,1 0 0,0 1 0,0-1 0,0-6 0,0-1 0,-1-9 0,-1-2 0,2 18 0,-1-28 0,1-12 0,-3-12 0,0-2 0</inkml:trace>
  <inkml:trace contextRef="#ctx0" brushRef="#br1" timeOffset="479685">20437 9200 24575,'40'0'0,"0"0"0,7 3 0,3 1 0,9 2 0,1 1 0,-5 1 0,-3 4 0,-15 1 0,-6 5 0,-4 22 0,-46 11 0,-6-22 0,-5-3 0,-5 0 0,-2-3 0,4-3 0,1-3 0,-10 3 0,26-9 0,21-6 0,27 4 0,21 10 0,-22-5 0,0 4 0,-3 4 0,-4 4 0,-6 3 0,-7 4 0,-8 1 0,-8 1 0,-9 2 0,-5-3 0,-2-2 0,-4-4 0,-25 15 0,11-16 0,16-14 0,11-8 0,8-3 0</inkml:trace>
  <inkml:trace contextRef="#ctx0" brushRef="#br1" timeOffset="480420">21195 9699 12314,'0'46'0,"0"1"2377,1-8 1,1-1-2378,10 16 2132,34-17-2132,-2-27 597,-11-13 0,0-8-597,8-32 2090,-24-5 0,-8-3-2090,-8 14 0,-6 2 0,-7-13 0,-9 7 0,-31 8 0,-3 18 0,15 11 0,19 5 0,13 2 0</inkml:trace>
  <inkml:trace contextRef="#ctx0" brushRef="#br1" timeOffset="481119">22373 9488 24575,'34'37'0,"-1"1"0,0-2 0,1 0 0,2 2 0,0 0 0,-8-10 0,-2-2 0,10 8 0,-20-20 0,-11-9 0</inkml:trace>
  <inkml:trace contextRef="#ctx0" brushRef="#br1" timeOffset="481686">22611 9552 14690,'-25'17'0,"-1"4"0,-3 2 2067,-9 8 1,-3 3-2068,-7 5 0,0 0 855,7-5 0,1-2-855,11-9 0,3-2 232,-6 5 0,20-16 0,9-6 1</inkml:trace>
  <inkml:trace contextRef="#ctx0" brushRef="#br1" timeOffset="482619">22941 9216 8191,'37'0'0,"17"-2"0,6 0 2531,-13 2 1,0 1-2532,21 0 0,-5 4 2818,-13 17-2818,-59 11 0,-15 5 859,-4-2 1,-3-2-860,-7 5 0,1-4 6784,1 8-6784,63-32 0,14-4 0,-7 3 0,1 3 0,17 8 0,-5 7 0,-21 9 0,-12 8 0,-14 11 0,-13 5 0,-4-15 0,-7 1 0,-3-1-267,-4 1 1,-4-1 0,-2-2 266,-2-5 0,0-2 0,2-4 0,3-1 0,3-5 0,-9 3 0</inkml:trace>
  <inkml:trace contextRef="#ctx0" brushRef="#br1" timeOffset="483718">5686 8650 24575,'0'0'0</inkml:trace>
  <inkml:trace contextRef="#ctx0" brushRef="#br1" timeOffset="484251">6447 8650 24575,'0'0'0</inkml:trace>
  <inkml:trace contextRef="#ctx0" brushRef="#br1" timeOffset="484685">6938 8650 24575,'0'0'0</inkml:trace>
  <inkml:trace contextRef="#ctx0" brushRef="#br1" timeOffset="488986">20405 11160 24575,'35'-29'0,"8"-17"0,-15 14 0,-1-3 0,0-5 0,-1-1 0,-4 1 0,-3 1 0,-4 4 0,-3 2 0,3-20 0,-9 21 0,-2 15 0,-2 14 0,-1 17 0,3 29 0,-3-1 0,1 5 0,-1 17 0,0 4-261,0-18 0,0 2 0,-1 0 261,0-1 0,0 1 0,0-3 0,0 17 0,0-4 0,0-14 0,0-4 0,0 14 0,0-26 0,0-18 0,-3-7 0,-3-4 783,-1-1-783,-1-2 0,3 2 0,-4 1 0,-8 4 0,-16 1 0,-15 4 0,-4 0 0,6-3 0,15-2 0,21-6 0,33-6 0,8-2 0,8-1 0,18-4 0,6-1 0,-14 3 0,3 0 0,-1 0-188,1 1 1,-1-1-1,-1 1 188,18-2 0,-6 2 0,-15 3 0,-4 1 0,10-1 0,-29 4 0,-16 2 0</inkml:trace>
  <inkml:trace contextRef="#ctx0" brushRef="#br1" timeOffset="489818">21371 10549 24575,'60'-4'0,"0"0"0,-20 2 0,0 0 0,23-1 0,-4 3 0,-12 11 0,-34 12 0,-45 35 0,5-13 0,7-16 0,6 0 0,29 7 0,29 3 0,-7 11 0,-3 6 0,-12-13 0,-5 2 0,-8-2 0,-3 4 0,-8-5 0,-17 3 0,-9-6 0,-3-4 0,-2-5 0,1-4 0,2-5 0,-3 0 0,16-11 0</inkml:trace>
  <inkml:trace contextRef="#ctx0" brushRef="#br1" timeOffset="490419">22562 11127 24575,'32'33'0,"0"-1"0,-1 2 0,0-1 0,3 3 0,-1-2 0,-5-3 0,-2-4 0,0 1 0,-9-11 0</inkml:trace>
  <inkml:trace contextRef="#ctx0" brushRef="#br1" timeOffset="491070">22926 11125 24575,'-31'20'0,"0"0"0,-8 7 0,-3 1 0,-8 6 0,-3 3 0,9-7 0,0 2 0,3-3 0,1-2 0,4-1 0,-2 1 0,9-5 0,18-13 0,10-6 0</inkml:trace>
  <inkml:trace contextRef="#ctx0" brushRef="#br1" timeOffset="492016">23220 10773 24575,'57'12'0,"-1"-1"0,-5 1 0,-4 2 0,-9 3 0,-5 3 0,9 26 0,-46-8 0,-10 1 0,-1-8 0,-3-2 0,-13 8 0,-2-4 0,-7-5 0,19-13 0,25-8 0,44 8 0,-11 5 0,-11 13 0,-10 5 0,-33 14 0,-5-11 0,-6-3 0,-5-13 0,-3-6 0,4-3 0,2-2 0,-11 2 0,21-9 0,13-7 0</inkml:trace>
  <inkml:trace contextRef="#ctx0" brushRef="#br1" timeOffset="492985">23862 9956 24575,'39'-18'0,"1"0"0,4-2 0,3-1 0,8-4 0,2-1 0,-2 1 0,-2 1 0,-8 5 0,-3 1 0,-9 5 0,-4 1 0,10-1 0,-18 8 0,-12 3 0,-4 1 0</inkml:trace>
  <inkml:trace contextRef="#ctx0" brushRef="#br1" timeOffset="493502">24248 9455 8191,'0'24'0,"0"21"0,0 8 2531,0-11 1,0 5-2532,0 10 0,-1 8 0,0-7 0,0-10 0,0-4 1409,0 8 0,-1-5-1409,0-14 429,4-16 1,-2-9 0,1-5 0</inkml:trace>
  <inkml:trace contextRef="#ctx0" brushRef="#br1" timeOffset="509568">23940 11279 24575,'14'0'0,"6"2"0,12 0 0,11 0 0,13 1 0,8 0 0,-30-2 0,-1 0 0,1 0 0,0 0 0,30-2 0,-5-3 0,-6 0 0,-7-2 0,-9 0 0,-10 0 0,-8 1 0,-11 4 0,-4-1 0</inkml:trace>
  <inkml:trace contextRef="#ctx0" brushRef="#br1" timeOffset="510435">24214 11082 24575,'8'40'0,"1"5"0,3 9 0,-2 1 0,1-4 0,-1 0 0,0 0 0,-3-3 0,-2-5 0,-1-9 0,0-7 0,-2-13 0,1-5 0,-3-7 0</inkml:trace>
  <inkml:trace contextRef="#ctx0" brushRef="#br1" timeOffset="513601">20354 12593 24575,'45'-7'0,"10"-7"0,-19 0 0,-1-3 0,0-6 0,-2-4 0,-5-4 0,-5-4 0,-4-1 0,-5-1 0,2-26 0,-10 16 0,-8 22 0,0 39 0,-3 39 0,4-5 0,2 6 0,0-8 0,0 3 0,1 2-226,0 2 0,0 1 1,1 0 225,0-1 0,0 0 0,0-1 0,1-5 0,-1 0 0,0-2 0,1 12 0,-4-3 0,-3-7 0,-6-3 0,-6-6 0,-7-4 0,-7-5 0,-5-4 0,-6-3 0,-2-4 0,1-4 0,2-2 677,-24 3-677,22-8 0,23-3 0,20-3 0,32-4 0,2-2 0,6-2 0,11-3 0,4-1 0,-15 3 0,2-1 0,0 0 0,16-4 0,-2 1 0,-10 3 0,-5 1 0,7-2 0,-24 7 0</inkml:trace>
  <inkml:trace contextRef="#ctx0" brushRef="#br1" timeOffset="514484">21705 12363 24575,'32'16'0,"1"0"0,-1 7 0,-1 5 0,5 9 0,-5 9 0,-15 8 0,-8 10 0,-6-2 0,-8-10 0,-5-1 0,-5 2-331,1-1 1,-3 2-1,-3 0 1,-2-6 330,-10-1 0,-3-6 0,0-2 0,3-5 0,0-2 0,1-3 161,-2 2 0,2-4-161,-8 6 0,36-17 0,34-15 0,1-4 0,5-3 0,8-2 0,4-3 125,2-2 0,4-3 0,-6 2 0,-11 4 0,-2 0 0,12-6 0,-1 1 0</inkml:trace>
  <inkml:trace contextRef="#ctx0" brushRef="#br1" timeOffset="515168">22694 12483 24575,'34'34'0,"-11"-12"0,3 3 0,18 16 0,2 3 0,-14-13 0,-1-2 0,7 7 0,-4-5 0,-13-10 0,-9-10 0,-6-6 0,-4-3 0</inkml:trace>
  <inkml:trace contextRef="#ctx0" brushRef="#br1" timeOffset="515819">23169 12374 24575,'-51'38'0,"-1"0"0,1 0 0,-1 0 0,1 0 0,1 1 0,5-2 0,1 1 0,1-2 0,5-3 0,1 0 0,2-2 0,-6 5 0,4-3 0,-8 11 0,25-25 0,12-11 0</inkml:trace>
  <inkml:trace contextRef="#ctx0" brushRef="#br1" timeOffset="516785">23699 12442 8191,'-15'43'0,"-2"-6"0,-6 7 1413,-5 4 1,-6 6 0,2-3-1414,7-9 0,1-2 0,-1 0 970,-5 4 1,-1 0 0,6-8-971,-1 3 1818,47-24-1818,34-17 0,-6-5 0,6-3 0,8-3 0,2-2 0,-21 4 0,-1-1 0,1 0 0,20-4 0,-2 0 0,-7 3 0,-4 0 3236,-9 4 1,-3 0-3237,18-1 235,-24 6 0,-18 3 0,-7 0 0</inkml:trace>
  <inkml:trace contextRef="#ctx0" brushRef="#br1" timeOffset="517385">24111 12681 24575,'1'36'0,"-1"1"0,2 9 0,0 3 0,1 10 0,1 4 0,0-11 0,1 1 0,0-4 0,0 0 0,0-4 0,1 3 0,-1-8 0,-1-18 0,-3-13 0,-1-5 0</inkml:trace>
  <inkml:trace contextRef="#ctx0" brushRef="#br1" timeOffset="518402">24652 12788 24575,'47'0'0,"-13"0"0,3 0 0,11 0 0,4 0 0,3 0 0,1 0 0,-7 0 0,-2 0 0,-9 0 0,-2 0 0,12 0 0,-20 0 0,-13 0 0,-7 1 0,-3 1 0,-3-1 0,-1 0 0</inkml:trace>
  <inkml:trace contextRef="#ctx0" brushRef="#br1" timeOffset="519120">24980 12561 24575,'3'63'0,"0"0"0,0-1 0,-1 0 0,1-1 0,-1-2 0,-1-2 0,-2-3 0,0-9 0,0-3 0,-1 22 0,1-27 0,1-21 0,0-10 0</inkml:trace>
  <inkml:trace contextRef="#ctx0" brushRef="#br1" timeOffset="521851">20613 14302 24575,'45'-2'0,"0"-1"0,10 1 0,2-1 0,-11 1 0,2 0 0,-1 0 0,-1 1 0,-1-1 0,-2 1 0,9 0 0,-6 1 0,13 7 0,-35 18 0,-26 5 0,-10 6 0,-10 18 0,-6 5 0,3-9 0,-1 2 0,-1 1-292,-2 2 0,0 1 0,0-1 292,3-4 0,1 0 0,2-3 0,-4 13 0,3-4 0,9-16 0,2-4 0,-2 13 0,10-26 0,4-14 0,1-7 0</inkml:trace>
  <inkml:trace contextRef="#ctx0" brushRef="#br1" timeOffset="522500">20775 14861 24575,'44'9'0,"0"0"0,4 2 0,1 3 0,11 1 0,2 2 0,-5 0 0,-2 0 0,-10-3 0,-4-1 0,19 9 0,-28-7 0,-16-4 0,-7-5 0,-5-3 0,-2-2 0</inkml:trace>
  <inkml:trace contextRef="#ctx0" brushRef="#br1" timeOffset="523318">22862 14735 24575,'35'34'0,"-9"-13"0,1 2 0,7 4 0,1 0 0,2 1 0,-1-2 0,-6-6 0,-3-1 0,10 6 0,-15-10 0,-13-8 0,-4-4 0</inkml:trace>
  <inkml:trace contextRef="#ctx0" brushRef="#br1" timeOffset="523919">23431 14665 24575,'-53'31'0,"1"0"0,6-3 0,-4 1 0,-1 2 0,1-2 0,-2 3 0,-1 0 0,0 1-699,-1-1 1,-1 2 0,1-1-1,1-1 699,6-3 0,0-1 0,2 0 0,3-2 0,-3 2 0,2-2 0,5-2 443,2-1 0,6-3-443,0 1 115,20-13 0,10-6 0,1-2 0</inkml:trace>
  <inkml:trace contextRef="#ctx0" brushRef="#br1" timeOffset="524685">24153 14456 24575,'-21'32'0,"0"0"0,-4 7 0,-2 2 0,-6 8 0,0 0 0,3-3 0,2-3 0,-5 14 0,24-20 0,37-16 0,4-10 0,6-1 0,12 3 0,3 1 0,5 3 0,0 2 0,-4-1 0,-5 5 0,-7 3 0,-11 4 0,-18 16 0,-49 9 0,-2-34 0,-10-6 0,3-4 0,-3-2 0,2-3 0,-1-6 0,3-5 0,-7-5 0,9-5 0,20-7 0,12-3 0</inkml:trace>
  <inkml:trace contextRef="#ctx0" brushRef="#br1" timeOffset="525536">24135 14596 8191,'27'0'0,"26"-3"2531,-17-2 1,4 0-2532,5-2 0,0-1 1409,-5-1 0,-2 0-1409,17-5 429,-24 6 1,-18 4 0,-9 3 0</inkml:trace>
  <inkml:trace contextRef="#ctx0" brushRef="#br1" timeOffset="526018">25113 14850 24575,'36'0'0,"9"0"0,-13 0 0,-3 0 0</inkml:trace>
  <inkml:trace contextRef="#ctx0" brushRef="#br1" timeOffset="527018">25126 14850 24575,'50'0'0,"-11"0"0,-27 0 0,4-1 0,22-6 0,8-2 0,-7 2 0,2 0 0,1-1 0,4-2 0,-3 1 0,3 0 0,-5 0 0,23-5 0,-24 6 0,-19 3 0,-12 5 0,-6 0 0</inkml:trace>
  <inkml:trace contextRef="#ctx0" brushRef="#br1" timeOffset="528799">25398 14454 24575,'2'37'0,"0"0"0,1 5 0,1 3 0,2 11 0,2 1 0,1 1 0,3-2 0,-1-2 0,2-2 0,-1-4 0,1-2 0,-1-8 0,-1-1 0,7 20 0,-6-21 0,-4-14 0,-5-12 0,-2-6 0</inkml:trace>
  <inkml:trace contextRef="#ctx0" brushRef="#br1" timeOffset="532591">21106 16269 24575,'-21'46'0,"0"0"0,-4 6 0,-3 2 0,6-11 0,0 1 0,-1-1 0,-9 16 0,3-4 0,7-15 0,3-4 0,-2 10 0,29-24 0,39-16 0,-1-9 0,7-5 0,-5 0 0,4-2 0,2-1-353,5-1 0,1-2 0,1 0 353,-1 1 0,1-2 0,-2 2 0,-7 1 0,-2 1 0,-2 0 0,7 0 0,-6 1 0,-13 2 0,-5 2 0,2-1 0,-21 5 0,-8 1 0</inkml:trace>
  <inkml:trace contextRef="#ctx0" brushRef="#br1" timeOffset="533317">21639 16518 24575,'1'35'0,"0"0"0,2 9 0,-1 4 0,2 11 0,0 2 0,-1 2 0,1 0 0,-1-8 0,-1-2 0,-1-12 0,0-3 0,-1 14 0,0-26 0,0-16 0,0-6 0</inkml:trace>
  <inkml:trace contextRef="#ctx0" brushRef="#br1" timeOffset="534023">22943 16129 24575,'26'35'0,"0"1"0,6 6 0,2 3 0,-7-10 0,1 2 0,0 0 0,1 1 0,0 0 0,-1-1 0,11 14 0,-1-1 0,-2 0 0,-2-3 0,-11-17 0,-2-2 0,12 20 0,-27-38 0,-4-5 0,-2-3 0</inkml:trace>
  <inkml:trace contextRef="#ctx0" brushRef="#br1" timeOffset="534733">23467 16347 24575,'-44'39'0,"0"0"0,0 0 0,-4 3 0,0 0 0,9-8 0,-3 4 0,-1-1 0,6-4 0,-7 6 0,7-6 0,8-7 0,5-4 0,-3 5 0,18-17 0,5-6 0</inkml:trace>
  <inkml:trace contextRef="#ctx0" brushRef="#br1" timeOffset="535570">23938 16248 24575,'-19'32'0,"1"-1"0,1-1 0,2 1 0,0-1 0,4 1 0,3 3 0,8-1 0,21 16 0,0-16 0,5-1 0,7-4 0,2 2 0,11 17 0,-3 3 0,-15-12 0,-4 0 0,0 12 0,-13 0 0,-20-17 0,-11-4 0,-9 0 0,-6-4 0,-10-3 0,-5-5 0,-2-3 0,-1-5 0,3-5 0,3-5 0,4-4 0,5-6 0,-17-25 0,24-9 0,18 14 0,9 10 0</inkml:trace>
  <inkml:trace contextRef="#ctx0" brushRef="#br1" timeOffset="536435">23869 16550 24575,'40'-8'0,"0"1"0,8-3 0,6-2 0,-1 1 0,-9 2 0,-1 0 0,1-1 0,10-2 0,1-1 0,-8 3 0,16-3 0,-32 7 0,-15 4 0,-11 2 0,-2 0 0</inkml:trace>
  <inkml:trace contextRef="#ctx0" brushRef="#br1" timeOffset="537718">19640 18027 24575,'51'-3'0,"-1"0"0,8-1 0,2 0 0,-13 1 0,2-1 0,-1 1 0,19-2 0,-3 1 0,-15 0 0,-6 1 0,14-1 0,-29 2 0,-16 2 0,-8 0 0,-3 2 0</inkml:trace>
  <inkml:trace contextRef="#ctx0" brushRef="#br1" timeOffset="538954">19740 18349 24575,'64'-7'0,"-21"3"0,5-1 0,-1 0 0,10-1 0,1 0 0,-6 0 0,2 0 0,-7 1 0,-10 2 0,-5 0 0,12-1 0,-26 3 0,-11 1 0</inkml:trace>
  <inkml:trace contextRef="#ctx0" brushRef="#br1" timeOffset="577084">20837 17732 24575,'-15'33'0,"1"0"0,-8 9 0,-1 4 0,-7 11 0,-1 2 0,1-1 0,0-3 0,8-13 0,2-3 0,-5 13 0,15-28 0,23-13 0,31-8 0,-7-4 0,5-2 0,16 0 0,4-1 0,-18 1 0,0 0 0,0-1 0,1 0 0,-1 0 0,-1 0 0,16-2 0,-4 1 0,-14 0 0,-4 0 0,16-1 0,-27 4 0,-17 2 0,-4 0 0</inkml:trace>
  <inkml:trace contextRef="#ctx0" brushRef="#br1" timeOffset="577932">21093 17986 24575,'8'44'0,"-2"-8"0,1 3 0,2 16 0,0 4 0,-2-14 0,0 2 0,0 1 0,0 0 0,-1 1 0,0-1 0,0 18 0,-1-3 0,-1-10 0,0-4 0,-3-13 0,0-3 0,-1 5 0,0-22 0,0-10 0</inkml:trace>
  <inkml:trace contextRef="#ctx0" brushRef="#br1" timeOffset="578982">21896 17981 24575,'-9'37'0,"-5"13"0,4-18 0,0 2 0,-2 8 0,1-1 0,-3 10 0,4-3 0,10-37 0,7-6 0,11-2 0,13-3 0,13-5 0,-6-8 0,0-4 0,17-14 0,-17 0 0,-3-4 0,-8-9 0,-4-16 0,-18 10 0,-6-3 0,-9 1 0,-8 8 0,-19 8 0,8 17 0,-9 10 0,10 17 0,-2 10 0,2 7 0,3 3 0,8-4 0,7-4 0,5-7 0,4-6 0,1-3 0,0-3 0</inkml:trace>
  <inkml:trace contextRef="#ctx0" brushRef="#br1" timeOffset="580084">22984 17569 24575,'-34'36'0,"-5"11"0,-2 7 0,10-9 0,-1 2 0,2-1 0,-2 3 0,5-2 0,2 2 0,5-1 0,4-2 0,2-1 0,4 0 0,2 0 0,3-3 0,3 0 0,7 15 0,3-2 0,1-18 0,2-1 0,5 8 0,5-5 0,25-6 0,-12-21 0,3-5 0,22-7 0,-22-7 0,-2-6 0,9-24 0,-8-14 0,-9 1 0,-12 2 0,-7 7 0,-11 10 0,-35 0 0,0 23 0,-4 5 0,-2 0 0,-2 3 0,-7 5 0,2 4 0,17 0 0,3 0 0,-16 7 0,23-7 0,12-4 0</inkml:trace>
  <inkml:trace contextRef="#ctx0" brushRef="#br1" timeOffset="589417">1420 18326 24575,'1'47'0,"0"0"0,0 9 0,2 3 0,-1-11 0,1 1 0,-1 0 0,1-1 0,-1 0 0,1-2 0,2 13 0,-1-5 0,0-13 0,-1-5 0,2 10 0,-1-25 0,-4-15 0,0-5 0,0-2 0</inkml:trace>
  <inkml:trace contextRef="#ctx0" brushRef="#br1" timeOffset="590482">1386 18388 24575,'33'-1'0,"7"-1"0,2 0 0,-6 0 0,-14 2 0,-12 0 0,-5 0 0</inkml:trace>
  <inkml:trace contextRef="#ctx0" brushRef="#br1" timeOffset="591300">1435 18877 24575,'43'-15'0,"10"-6"0,-21 8 0,1-1 0,-2 0 0,0 0 0,25-11 0,-27 12 0,-7 4 0,-19 8 0</inkml:trace>
  <inkml:trace contextRef="#ctx0" brushRef="#br1" timeOffset="599999">1929 18676 9390,'2'29'0,"5"28"2559,-2-20 1,0 3-2560,1 2 0,1-1 2633,3 19-2633,-3-24 389,-3-18 0,-2-11 0,-1-3 1</inkml:trace>
  <inkml:trace contextRef="#ctx0" brushRef="#br1" timeOffset="601167">1880 18436 24575,'-8'-17'0,"1"1"0,1 1 0,4 6 0,4 5 0,4 9 0,2 6 0,-1 5 0,-2 3 0,-6-2 0,-3-5 0,-1-5 0,0-7 0,3-3 0,3 0 0,1 0 0,-1 2 0,0 1 0</inkml:trace>
  <inkml:trace contextRef="#ctx0" brushRef="#br1" timeOffset="602318">2210 18647 24575,'22'29'0,"0"-1"0,17 17 0,0 2 0,-10-11 0,0-1 0,8 8 0,-4-5 0,-13-12 0,-8-13 0,-6-28 0,-2-1 0,-1-16 0,0 11 0,0 8 0,-1 4 0,-1 6 0,-1 1 0</inkml:trace>
  <inkml:trace contextRef="#ctx0" brushRef="#br1" timeOffset="602951">2642 18580 8191,'-35'35'0,"9"-10"0,-3 3 2531,-7 8 1,-3 1-2532,-3 5 0,1-1 1409,8-8 0,2-1-1409,7-5 0,4-2 429,-1 1 1,12-11 0,9-14 0</inkml:trace>
  <inkml:trace contextRef="#ctx0" brushRef="#br1" timeOffset="603684">3278 18574 11780,'22'-2'0,"43"-5"4860,-11 2-4860,-18 1 0,-4 1 0,-10 1 0,-17 2 0</inkml:trace>
  <inkml:trace contextRef="#ctx0" brushRef="#br1" timeOffset="604318">3259 19001 24575,'48'-11'0,"3"1"0,-17 3 0,0 1 0,10-2 0,-10 3 0,-28 4 0</inkml:trace>
  <inkml:trace contextRef="#ctx0" brushRef="#br1" timeOffset="605569">4719 18630 24575,'45'0'0,"1"0"0,4 0 0,1 0 0,9 2 0,-1 1 0,-6 1 0,-5 2 0,-13 1 0,-5 3 0,2 15 0,-33 3 0,-26 2 0,-15-3 0,-1-6 0,14-5 0,16-4 0,18 2 0,17 8 0,11 12 0,4 9 0,-7 7 0,-23 4 0,-29-4 0,-21-3 0,-12-11 0,9-13 0,22-12 0,12-5 0</inkml:trace>
  <inkml:trace contextRef="#ctx0" brushRef="#br1" timeOffset="606317">5800 18863 24575,'39'52'0,"-18"-24"0,1 1 0,3 2 0,0 1 0,0-2 0,-3-3 0,3 6 0,-5-12 0,-16-16 0,-2-3 0</inkml:trace>
  <inkml:trace contextRef="#ctx0" brushRef="#br1" timeOffset="607201">6126 19030 24575,'-36'5'0,"-17"5"0,19-2 0,-1 2 0,-4 3 0,2 0 0,3 2 0,3 0 0,-18 15 0,17-5 0,13-7 0,10-8 0,4-3 0,3-5 0,2-1 0</inkml:trace>
  <inkml:trace contextRef="#ctx0" brushRef="#br1" timeOffset="607951">6735 18682 24575,'-32'38'0,"0"1"0,-1 3 0,0 2 0,-5 9 0,2 2 0,6-3 0,3-1 0,7-8 0,4-1 0,5-4 0,4-1 0,7 29 0,21-5 0,-2-30 0,5-3 0,21 4 0,4-5 0,-12-10 0,1-3 0,10 2 0,-3-6 0,-3-7 0,-19-3 0,-15 0 0</inkml:trace>
  <inkml:trace contextRef="#ctx0" brushRef="#br1" timeOffset="608801">7218 18877 24575,'47'-3'0,"0"-1"0,0 2 0,1-1 0,5 1 0,-1 0 0,-11 0 0,-4 2 0,14 7 0,-35 21 0,-30 29 0,-3-16 0,-3 3 0,-4 7 0,-2 0 0,-1-1 0,2-1 0,5-7 0,2-2 0,-7 18 0,13-25 0,8-15 0,2-11 0,2-3 0</inkml:trace>
  <inkml:trace contextRef="#ctx0" brushRef="#br1" timeOffset="609484">7363 19156 8191,'35'9'0,"1"0"0,25 9 2531,-9-3 1,0 1-2532,-18-5 0,-4 0 2818,19 10-2818,-26-12 429,-8 1 1,-12-8 0,-2-1 0</inkml:trace>
  <inkml:trace contextRef="#ctx0" brushRef="#br1" timeOffset="610589">8259 18981 24575,'-14'28'0,"-7"12"0,0 10 0,3 2 0,14 1 0,15-18 0,11 2 0,12-16 0,20 9 0,-16-7 0,6 17 0,-40-9 0,-21 10 0,-29-7 0,16-18 0,-3-3 0,-27 7 0,17-12 0,20-19 0,29-20 0,19-14 0,8-3 0,-9 11 0,0 0 0,14-15 0,-2 3 0,-7 0 0,-13 14 0,-15 9 0,-22-7 0,6 12 0,-7 0 0,16 15 0</inkml:trace>
  <inkml:trace contextRef="#ctx0" brushRef="#br1" timeOffset="611482">8573 19507 10169,'44'-8'0,"1"-1"0,6-2 1494,-9 1 0,3 0 0,1-1-1494,5-1 0,2 0 0,-2 0 0,14-5 0,-4 0 1305,-18 5 0,-6 1-1305,3-1 384,-30 8 0,-13 5 1,-2 0-1</inkml:trace>
  <inkml:trace contextRef="#ctx0" brushRef="#br1" timeOffset="612151">8959 19076 24575,'3'46'0,"0"-13"0,0 3 0,2 11 0,-1 3 0,0 7 0,0 2 0,-1-2 0,0 1 0,-2-1 0,0-3 0,0-19 0,-1-3 0,0 21 0,0-45 0,0-4 0</inkml:trace>
  <inkml:trace contextRef="#ctx0" brushRef="#br1" timeOffset="613017">9491 18943 24575,'48'16'0,"-1"0"0,-1 12 0,-7 5 0,-9 22 0,-26-16 0,-11 1 0,-12-8 0,-6-4 0,0-3 0,-1-1 0,-14 11 0,31-8 0,29-6 0,23 9 0,10 3 0,-13 7 0,-47 26 0,-30-16 0,2-16 0,-4-4 0,3-11 0,1-3 0,-19 9 0,26-13 0,16-8 0</inkml:trace>
  <inkml:trace contextRef="#ctx0" brushRef="#br1" timeOffset="613835">9857 19267 24575,'32'18'0,"-10"14"0,-3 7 0,-8-3 0,-4 3 0,0 20 0,-9 1 0,-12-15 0,-5-3 0,0 1 0,1-4 0,3 5 0,36-10 0,43-34 0,-20-4 0,2-2 0,4-3 0,0-2 0,-8-1 0,-3-1 0,8-4 0,-23 5 0</inkml:trace>
  <inkml:trace contextRef="#ctx0" brushRef="#br1" timeOffset="614517">10624 19552 24575,'59'-7'0,"-27"2"0,2 0 0,5-2 0,-1 0 0,-3 0 0,-4 0 0,12-4 0,-19 5 0,-15 4 0,-5 2 0</inkml:trace>
  <inkml:trace contextRef="#ctx0" brushRef="#br1" timeOffset="615184">10731 19355 11784,'6'31'0,"9"31"2363,-4-19 0,0 4-2363,2 8 0,0-1 1127,-2-6 0,-1-2-1127,-2-3 0,0-4 319,-1 5 0,-2-14 0,-4-27 0</inkml:trace>
  <inkml:trace contextRef="#ctx0" brushRef="#br1" timeOffset="615784">11331 19570 24575,'43'0'0,"-5"-1"0,-1-1 0,-16 1 0,-12 3 0,-7-1 0,-4 2 0</inkml:trace>
  <inkml:trace contextRef="#ctx0" brushRef="#br1" timeOffset="616401">12066 19581 24575,'32'0'0,"8"0"0,6 2 0,-6 0 0,-16 1 0,-15-1 0,-7-1 0</inkml:trace>
  <inkml:trace contextRef="#ctx0" brushRef="#br1" timeOffset="616966">12835 19594 24575,'39'0'0,"-10"0"0,13 1 0,-25 0 0,-9 0 0</inkml:trace>
  <inkml:trace contextRef="#ctx0" brushRef="#br1" timeOffset="617684">13874 18899 24575,'-23'45'0,"0"0"0,0-1 0,1-1 0,0 0 0,1-1 0,-7 13 0,2-3 0,3-4 0,5-5 0,10 10 0,45-20 0,6-28 0,10-8 0,-9 1 0,4-1 0,0-2 0,5 0 0,1-1 0,1-2 0,3-2 0,2-2 0,-6 2 0,2-2 0,-3 1 0,5-2 0,-9 2 0,-23 6 0,-1 0 0</inkml:trace>
  <inkml:trace contextRef="#ctx0" brushRef="#br1" timeOffset="618315">14178 19040 24575,'4'41'0,"0"1"0,2 9 0,1 3 0,-2-11 0,0 3 0,0 2 0,3 11 0,0 2 0,-1-4 0,0-1 0,-2-3 0,2 7 0,-1-10 0,-5-26 0,-1-11 0</inkml:trace>
  <inkml:trace contextRef="#ctx0" brushRef="#br1" timeOffset="619202">14568 19163 11619,'14'8'0,"19"20"2444,-9-3 1,1 5-2445,5 10 0,-2 5 0,-1 10 0,-6 3 0,-12-15 0,-3 2 0,-6 0 456,-7 6 0,-6 1 1,-4-1-457,-6 2 0,-4-1 0,-4-1 0,-4 0 0,-3-2 0,-1-2 0,2-6 0,-1-1 0,2-5 286,-5 5 1,4-7 0,-7 4 0,27-26 0</inkml:trace>
  <inkml:trace contextRef="#ctx0" brushRef="#br1" timeOffset="669434">15138 19433 24575,'48'-2'0,"8"0"0,-23 1 0,1 0 0,26-3 0,-16 2 0,-15 1 0,-11-1 0,-6 2 0,2 0 0,0 2 0,-4-2 0,-3 2 0</inkml:trace>
  <inkml:trace contextRef="#ctx0" brushRef="#br1" timeOffset="670232">15062 19981 24575,'54'-6'0,"-22"1"0,3-1 0,9-2 0,2-1 0,2-1 0,-1 1 0,-5 2 0,-1 0 0,-7 1 0,-2 2 0,11-1 0,-18 3 0,-15 1 0,-5 1 0</inkml:trace>
  <inkml:trace contextRef="#ctx0" brushRef="#br1" timeOffset="671317">16252 19105 24575,'-15'40'0,"-7"14"0,8-20 0,-2 1 0,2-2 0,0 0 0,-6 16 0,9-19 0,8-13 0,9-3 0,16 9 0,21 15 0,-14-12 0,0 3 0,1 5 0,-1 1 0,-3 2 0,-3 1 0,-5 2 0,-6 1 0,-8 0 0,-8-1 0,-11-1 0,-9-3 0,-11-3 0,-6-4 0,-7-5 0,-3-4 0,3-5 0,2-3 0,9-5 0,3-1 0,-11 0 0,26-5 0,12-1 0</inkml:trace>
  <inkml:trace contextRef="#ctx0" brushRef="#br1" timeOffset="672149">16250 19285 16667,'21'-2'0,"18"-3"3474,18-1-3474,7-2 1359,-12 3-1359,-16 2 723,-16 2-723,-9 0 588,-4 1 0,-4 0 0,-2 0 0</inkml:trace>
  <inkml:trace contextRef="#ctx0" brushRef="#br1" timeOffset="673066">16922 19325 24575,'27'20'0,"1"0"0,6 12 0,-4-3 0,-4 3 0,-9 20 0,-34 11 0,-7-23 0,-7 0 0,-10 4 0,-4-1 0,11-14 0,-1 0 0,1-2 0,-12 10 0,3-3 0,10-8 0,4-2 0,-6 6 0,21-16 0,12-9 0,12-3 0,18-2 0,21-4 0,8-2 0,4-2 0,-15 2 0,-1 0 0,16-2 0,-6 1 0,-14 2 0,-21 3 0</inkml:trace>
  <inkml:trace contextRef="#ctx0" brushRef="#br1" timeOffset="674551">17651 19393 24575,'-27'17'0,"-10"10"0,-6 10 0,2 1 0,17-4 0,13-4 0,9 5 0,12 5 0,15 6 0,19 0 0,-16-24 0,2-2 0,0-3 0,0 0 0,22 10 0,-14-3 0,-13 0 0,-13 4 0,-18 7 0,-27 8 0,5-20 0,-3-2 0,-10-2 0,-2-2 0,-2-3 0,-1-2 0,6-5 0,2-1 0,-20-1 0,26-9 0,26-14 0,24-18 0,5 9 0,5-1 0,7-5 0,3 0 0,5-1 0,1 0 0,0 0 0,-1 0 0,-7 3 0,-3 1 0,-3 2 0,-2 2 0,14-22 0,-14 6 0,-7 6 0,-5 0 0,-2 3 0,-5 1 0,-3 0 0,-3 3 0,-11 4 0,-13 5 0,-17 6 0,-17 5 0,-7 7 0,6 4 0,10 3 0,19 2 0,13-1 0,8-1 0,4 0 0,0-2 0,1-2 0</inkml:trace>
  <inkml:trace contextRef="#ctx0" brushRef="#br1" timeOffset="686751">15407 20605 24575,'16'12'0,"6"3"0,8 6 0,4 0 0,-1-4 0,-1-6 0,2-6 0,8-8 0,7-10 0,9-12 0,-26 8 0,1-1 0,1 0 0,1 0 0,-2 2 0,1 1 0,-2 3 0,-1 3 0,30-3 0,-4 5 0,0 4 0,-1 2 0,-2 2 0,2 4 0,1 2 0,1-1 0,-2-1 0,-4-3 0,-8-2 0,-7-1 0,-6-2 0,-5-1 0,-2 2 0,1 0 0,3 2 0,4 3 0,2 3 0,3 3 0,-3 2 0,-1-2 0,-3-1 0,-2-1 0,0-2 0,1-2 0,3-1 0,6-2 0,6-2 0,0 0 0,-6-1 0,-9-1 0,-12 1 0,-7 0 0,-4 2 0,-4 0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9:01:05.776"/>
    </inkml:context>
    <inkml:brush xml:id="br0">
      <inkml:brushProperty name="width" value="0.05292" units="cm"/>
      <inkml:brushProperty name="height" value="0.05292" units="cm"/>
      <inkml:brushProperty name="color" value="#FF0000"/>
    </inkml:brush>
  </inkml:definitions>
  <inkml:trace contextRef="#ctx0" brushRef="#br0">3253 8149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25:28.15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23402 4627 8191,'-21'-1'0,"-13"-2"5063,-18-4-5063,19 1 0,0-1 1409,-2-2 0,1-2-1409,-1-2 0,1-1 859,3-2 1,2-1-860,-20-20 6784,13-3-6784,11 2 0,8-2 0,7 0 0,3-2 0,2-5 0,3-3 0,6-9 0,16 1 0,6-3 0,-4 14 0,4 0 0,-1 3 0,5-1 0,-1 3 0,5 0 0,1 4 0,0 4 0,0 3 0,-2 4 0,0 3 0,-2 5 0,-1 3 0,28-4 0,-4 12 0,0 5 0,-3 3 0,0 2 0,-1 7 0,-3 7 0,2 11 0,-4 6 0,-5 3 0,-5 5 0,-7 2 0,-7 5 0,-5 4 0,-6 1 0,-5 2 0,-5 2 0,-7 4 0,1-28 0,-2 0 0,-3 1 0,-3 0 0,-2 1 0,-1 0 0,-3-1 0,-1-1 0,-3 1 0,-1-1 0,0-1 0,-1-2 0,0-3 0,0-1 0,-24 16 0,4-12 0,2-10 0,2-8 0,4-6 0,2-5 0,5-2 0,2-4 0,2-4 0,4-3 0,4-1 0,4 3 0,2 3 0,3 3 0,3 1 0,1 2 0,2-1 0,1-1 0,1 3 0,1-2 0</inkml:trace>
  <inkml:trace contextRef="#ctx0" brushRef="#br0" timeOffset="899">22999 4651 8191,'-25'36'0,"0"-4"0,-3 7 1299,0-3 0,-3 4 0,-2 2-1299,2-2 0,-1 2 0,-1 1 0,-1 1 0,-1 3 0,-2 1 0,1 1 0,0-1 0,1-1 0,0 0 0,0 0 0,1-2 0,3-3 0,0-1 0,1 0 0,0-3 0,-2 4 0,0-2 0,2-2 1472,-5 5 0,2-5-1472,10-11 0,2-3 464,1 3 0,12-16 1,6-7-1</inkml:trace>
  <inkml:trace contextRef="#ctx0" brushRef="#br0" timeOffset="2215">23689 4494 24575,'20'43'0,"-3"-13"0,3 3 0,9 14 0,4 5 0,-6-10 0,3 2 0,1 0-765,4 6 0,1 0 0,0 0 765,2 1 0,0 0 0,0-1 0,-2-2 0,1-1 0,-1-1 0,-2-4 0,-2-1 0,0-2 367,10 12 1,-3-3-368,-7-8 0,-1-3 189,-7-8 0,-1-2-189,5 9 0,-10-11 0,-9-8 0,-5-10 0,-2-2 0</inkml:trace>
  <inkml:trace contextRef="#ctx0" brushRef="#br0" timeOffset="4683">22087 5975 24575,'-21'3'0,"-13"4"0,-14 8 0,-7 6 0,4 7 0,7 5 0,11 8 0,5 8 0,5 6 0,5 2 0,4 0 0,4-2 0,4-2 0,4-2 0,2-1 0,0-3 0,4-4 0,8-5 0,9-5 0,9-8 0,9-4 0,10-8 0,9-5 0,5-5 0,0-7 0,-3-6 0,-5-9 0,-3-7 0,-3-9 0,-4-8 0,-8-3 0,-7-5 0,-9 1 0,-8 0 0,-6-2 0,-4 2 0,-2 0 0,-3 5 0,-3 6 0,-6 5 0,-3 8 0,-5 4 0,-1 3 0,-2 7 0,-1 2 0,-4 3 0,1 3 0,-2-1 0,5 2 0,5 1 0,3 1 0,6 1 0,4 0 0,3 0 0</inkml:trace>
  <inkml:trace contextRef="#ctx0" brushRef="#br0" timeOffset="8509">21017 7974 24575,'-32'19'0,"-15"7"0,16-7 0,-2 2 0,-5 2 0,0 3 0,2 1 0,1 1 0,2 1 0,2 1 0,4 0 0,2 0 0,6-1 0,3 0 0,-6 24 0,13-4 0,5-6 0,5-3 0,4-2 0,11 0 0,15 0 0,17 0 0,-15-19 0,2-2 0,7-2 0,1-3 0,7-2 0,3-3 0,4-4 0,0-4 0,2-4 0,-1-3 0,-3-3 0,0-3 0,-6-2 0,-3-4 0,-6 1 0,-3-3 0,-7 1 0,-2-2 0,15-26 0,-15-2 0,-10-3 0,-8-5 0,-5 1 0,-4 3 0,-6 5 0,-10 10 0,-12 9 0,-16 5 0,-9 6 0,-11 6 0,26 10 0,-1 1 0,-2 1 0,-1 2 0,-1 1 0,-1 0 0,1 1 0,0 1 0,3 0 0,2 1 0,2 0 0,3 0 0,-20 4 0,18 0 0,16 0 0,12-3 0,5-2 0</inkml:trace>
  <inkml:trace contextRef="#ctx0" brushRef="#br1" timeOffset="33350">11768 7996 24575,'44'36'0,"8"2"0,-16-16 0,1-2 0,4 0 0,0-3 0,3-3 0,0-1 0,5-3 0,1-2 0,2-3 0,1-3 0,2-2 0,0-3 0,-2-3 0,-2-3 0,-3-1 0,-2-1 0,-6 0 0,-3 1 0,24-5 0,-19 7 0,-10 6 0,-6 2 0,-3 0 0,5 0 0,6 4 0,11 4 0,13 4 0,-24-4 0,1-1 0,3 0 0,1 0 0,0-1 0,1 0 0,-1-1 0,0 0 0,2 0 0,1 0 0,2-1 0,1 0 0,4 0 0,1-1 0,3-1 0,0 0 0,-2-1 0,0-1 0,-2-1 0,-2-1 0,-6 1 0,-2-2 0,24-1 0,-18 1 0,-15 0 0,-10 2 0,-12 0 0,-3-1 0</inkml:trace>
  <inkml:trace contextRef="#ctx0" brushRef="#br1" timeOffset="53532">9639 4166 24575,'-12'35'0,"0"-1"0,-1 4 0,2 2 0,-2 8 0,1 1 0,1 0 0,2-2 0,3-4 0,1-3 0,-1 22 0,5-22 0,6-20 0,13-14 0,18-14 0,22-16 0,-22 7 0,1-1 0,2-3 0,1 1 0,-2 1 0,0 1 0,-6 4 0,-1 3 0,26-3 0,-26 8 0,-8 6 0,-19 2 0,-3-1 0,0 1 0,1-3 0,0-6 0,1-9 0,-2-14 0,-3-14 0,-12-12 0,1 23 0,-4 1 0,-4-1 0,-3 2 0,-2 2 0,-2 1 0,2 4 0,0 3 0,-18-8 0,10 13 0,9 10 0,13 5 0,6 1 0</inkml:trace>
  <inkml:trace contextRef="#ctx0" brushRef="#br1" timeOffset="57478">23626 2348 24575,'-40'5'0,"-11"3"0,-10 5 0,6 4 0,19 4 0,18 2 0,11 0 0,7 4 0,10 2 0,17 6 0,-1-15 0,5-1 0,8 1 0,4-1 0,6 1 0,2-2 0,1-2 0,-2-1 0,-7-2 0,-3 0 0,20 7 0,-29-1 0,-30 3 0,-28 5 0,-27 5 0,16-15 0,-4-2 0,-4-1 0,-1-1 0,1-2 0,0-1 0,4-3 0,3 0 0,-19 0 0,25-4 0,20-5 0,11-4 0,19-9 0,18-9 0,-7 7 0,4 1 0,8-5 0,2 1 0,2 0 0,2 0 0,2-1 0,0 1 0,-3 0 0,-1 0 0,-6 3 0,-3 0 0,19-10 0,-21 9 0,-17 5 0,-8 4 0,-6 3 0,-2 0 0,0 1 0,0-3 0,-2-7 0,-4-9 0,-4-9 0,-3-4 0,1 4 0,4 8 0,4 9 0,2 8 0,3 4 0,2 3 0,4 1 0,5 2 0,2 4 0,1 5 0,-3 7 0,-5 5 0,-4 7 0,-3 6 0,-4 0 0,-3-2 0,-2-6 0,1-10 0,0-7 0,4-9 0,1-12 0,3-18 0,11-21 0,3 15 0,4-1 0,6-3 0,3 0 0,6 1 0,3 2 0,0 5 0,0 2 0,-4 7 0,-2 3 0,20-5 0,-16 14 0,-13 6 0,-9 3 0,-5 0 0,-4 0 0</inkml:trace>
  <inkml:trace contextRef="#ctx0" brushRef="#br1" timeOffset="61976">24681 2248 24575,'-41'7'0,"-3"3"0,-7 3 0,1 4 0,5 2 0,4 5 0,2 8 0,16-5 0,2 1 0,-9 14 0,2 11 0,17-23 0,3-1 0,3 3 0,0 0 0,1-1 0,2-6 0,1-6 0,5-4 0,6-3 0,9 3 0,11 1 0,9-1 0,8-2 0,2-3 0,-3-3 0,-5-6 0,-10-5 0,-10-2 0,-7 0 0,-3 2 0,-2 2 0,0-1 0,-4 2 0,-2-2 0</inkml:trace>
  <inkml:trace contextRef="#ctx0" brushRef="#br1" timeOffset="64532">5579 4224 24575,'45'6'0,"14"2"0,-21-3 0,2 0 0,4-1 0,0-1 0,2-3 0,-1-3 0,-1-2 0,-1-3 0,-2-1 0,-3-1 0,25-11 0,-19 4 0,-16 6 0,-12 6 0,-3 3 0,-3 2 0,2 0 0,-1 0 0,-1 0 0,1 2 0,-1 1 0,3 1 0,0 1 0,2-1 0,-3 0 0,0-1 0,-5 0 0,-3-1 0,-2-1 0</inkml:trace>
  <inkml:trace contextRef="#ctx0" brushRef="#br1" timeOffset="115399">23234 3991 24575,'38'-39'0,"3"-9"0,-17 16 0,0-1 0,-2 0 0,-1 1 0,11-23 0,-8 15 0,-11 16 0,-5 13 0,-6 8 0,0 3 0</inkml:trace>
  <inkml:trace contextRef="#ctx0" brushRef="#br0" timeOffset="123783">23219 3942 24575,'16'-22'0,"0"-2"0,-3-1 0,2-2 0,2 0 0,0 2 0,1 2 0,-2 3 0,-3 4 0,-2 4 0,-6 3 0,0 4 0,-1-1 0,3-2 0,2-1 0,2 0 0,-2 2 0,-4 4 0,-3 6 0,-2 7 0,1 10 0,1 16 0,-2 18 0,-1-19 0,1 2 0,-1 6 0,0 0 0,0 1 0,-1-1 0,1-3 0,0-1 0,-1 24 0,1-18 0,2-17 0,1-11 0,-1-7 0,-2-4 0,-3-3 0,-10-1 0,-20 0 0,-18 2 0,-10 3 0,1 1 0,18 1 0,20-2 0,26-5 0,35-5 0,-2-2 0,5-2 0,9-1 0,3-1 0,7-3 0,1 1 0,-1-2 0,-2 2 0,-8 0 0,-3 1 0,-9 3 0,-3 0 0,7-3 0,-23 8 0,-11-1 0</inkml:trace>
  <inkml:trace contextRef="#ctx0" brushRef="#br0" timeOffset="125499">21887 6398 24575,'40'-29'0,"2"3"0,2 1 0,-9 8 0,-10 7 0,-10 7 0,-4 3 0,-5 6 0,-3 9 0,-2 8 0,-3 10 0,-8 8 0,-8 6 0,-13 6 0,-7-3 0,-4-5 0,3-12 0,5-9 0,8-9 0,9-5 0,7-3 0,7-3 0,5-1 0,11-4 0,12-5 0,15-8 0,12-8 0,6-8 0,-2 2 0,-8 4 0,-13 7 0,-12 6 0,-10 4 0,-6 4 0,-2 2 0,-2-1 0,-1 2 0,-1-2 0</inkml:trace>
  <inkml:trace contextRef="#ctx0" brushRef="#br1" timeOffset="213933">11350 17661 8191,'26'9'0,"24"7"2531,-16-6 1,3 1-2532,5 0 0,1-3 1409,-2-3 0,0-4-1409,-1-2 0,1-4 859,1-3 1,0-2-860,3-2 0,1-1 3392,1 0 0,1 0-3392,-1 1 0,1 1 0,-1 2 0,0 3 0,-1 4 0,0 2 0,0 6 0,-1 4 0,4 7 0,1 6 0,5 5 0,1 4-222,-15-8 0,1 1 1,1-1 221,1-1 0,2 0 0,0-2 0,0-1 0,2-3 0,-1-1 0,-1-3 0,1-3 0,-1-1 0,18 0 0,-1-4 0,-5-2 0,-2-3 0,-9-2 0,-1 0 0,-6 0 0,-1 0 0,-2 0 0,1 1 0,1 1 0,1 0 0,3 1 0,1 0 332,4 0 1,2 0-333,1 1 0,1 1 0,0 0 0,0 0 0,2 0 0,-1 1 0,-5 0 0,-1 1 0,-4 0 0,0-1 0,-6 0 0,-1-1 0,21-1 0,-9-6 0,-11-6 0,-10-4 0,-9 0 0,-6 3 0,-7 5 0,-3 4 0</inkml:trace>
  <inkml:trace contextRef="#ctx0" brushRef="#br0" timeOffset="-136630.73">24613 5832 24575,'-58'21'0,"3"3"0,5 5 0,6 1 0,4 0 0,3 2 0,1 3 0,1 6 0,1 2 0,4 1 0,6-8 0,9-9 0,7-8 0,5-7 0,3-3 0,0 1 0,1 3 0,7 7 0,11 7 0,11 0 0,8 2 0,9-2 0,5 1 0,-22-13 0,1 0 0,3 0 0,1-1 0,1-1 0,0 0 0,0-3 0,1 0 0,-2-2 0,0 0 0,-1-3 0,0-1 0,-1 0 0,0-3 0,33-3 0,-2-10 0,-32 2 0,0-2 0,-2-5 0,-1-1 0,-2-3 0,-1-1 0,17-25 0,-11 2 0,-11 5 0,-9 5 0,-6 8 0,-4 4 0,-4 0 0,-2-4 0,-5-5 0,-5-3 0,-2 3 0,1 8 0,-1 8 0,0 5 0,-6 3 0,-8 1 0,-9 2 0,-12 1 0,-9 3 0,26 2 0,-1 0 0,0 0 0,-1 1 0,2 0 0,1 0 0,-23 4 0,16-2 0,16-1 0,14-2 0,7-1 0</inkml:trace>
  <inkml:trace contextRef="#ctx0" brushRef="#br0" timeOffset="-134080.73">24516 6170 24575,'36'-5'0,"4"1"0,7 0 0,-5 2 0,-10 4 0,-8 1 0,-11 3 0,-5 3 0,-4 4 0,-4 6 0,-6 4 0,-10 3 0,-10-1 0,-4-4 0,3-4 0,8-6 0,8-6 0,7-3 0,9-2 0,9 0 0,9 0 0,4 2 0,-2 1 0,-4 2 0,-7 6 0,-5 4 0,-8 7 0,-9 2 0,-9-1 0,-10-4 0,-5-4 0,1-3 0,1-3 0,7-4 0,9-3 0,7-2 0</inkml:trace>
  <inkml:trace contextRef="#ctx0" brushRef="#br0" timeOffset="-132448.73">20957 8328 24575,'-30'48'0,"13"-20"0,-2 2 0,-3 5 0,0 1 0,1-4 0,1 0 0,-9 14 0,14-20 0,10-15 0,8-6 0,12-6 0,21-5 0,20-5 0,-21 2 0,2-2 0,2-1 0,-1-1 0,-2-1 0,-2 1 0,25-15 0,-16 8 0,-14 6 0,-13 6 0,-9 5 0,-4 1 0</inkml:trace>
  <inkml:trace contextRef="#ctx0" brushRef="#br0" timeOffset="-131637.73">20964 8287 24575,'13'25'0,"7"16"0,-7-9 0,0 3 0,2 5 0,-1 1 0,0-1 0,-2-2 0,-2-2 0,0-2 0,4 16 0,-4-17 0,-5-12 0,-2-10 0,-3-4 0,0-3 0,2 0 0,-1-1 0,1-2 0,-2 1 0</inkml:trace>
  <inkml:trace contextRef="#ctx0" brushRef="#br0" timeOffset="-126498.73">24857 6626 24575,'-12'36'0,"-13"19"0,5-16 0,-2 3 0,-6 9 0,-2 1 0,0 0 0,0 0 0,0-2 0,0-1 0,4-5 0,1-2 0,3-6 0,2-1 0,2-5 0,1-1 0,-8 18 0,7-13 0,6-10 0,5-10 0,3-7 0,2-5 0,2-3 0,0 0 0</inkml:trace>
  <inkml:trace contextRef="#ctx0" brushRef="#br0" timeOffset="-125004.73">24388 7648 24575,'-48'32'0,"-1"4"0,20-13 0,0 2 0,3 0 0,1 1 0,3-1 0,1 1 0,-12 25 0,8 7 0,5 3 0,12-27 0,1 0 0,1 2 0,2-1 0,0 0 0,2 0 0,1 0 0,0 0 0,1 28 0,5-5 0,10-7 0,16-8 0,22-8 0,-20-21 0,3-3 0,3-1 0,2-4 0,1-2 0,0-2 0,-2-2 0,0-3 0,-1-2 0,-1-4 0,0-2 0,-1-4 0,-1-3 0,-2-3 0,0-2 0,-2-3 0,-2-2 0,-2 0 0,-4 0 0,-2 0 0,13-23 0,-10 3 0,-8 3 0,-7-2 0,-5-5 0,-13-6 0,-1 26 0,-4 1 0,-3-1 0,-3 2 0,-3 0 0,-1 2 0,-1 4 0,0 2 0,-26-16 0,-4 7 0,-2 8 0,-4 2 0,2 7 0,4 3 0,6 2 0,10 3 0,9-1 0,9 2 0,11 2 0,5 1 0</inkml:trace>
  <inkml:trace contextRef="#ctx0" brushRef="#br0" timeOffset="-123738.73">24480 7920 24575,'-17'28'0,"-8"11"0,-9 15 0,17-24 0,0-1 0,-12 26 0,9-6 0,6-7 0,6-2 0,4-4 0,4-5 0,3-4 0,6-5 0,8-2 0,8-4 0,7-2 0,5-4 0,2-4 0,-2-5 0,-2-6 0,-8-6 0,-7-5 0,-6-4 0,-6-2 0,-4-1 0,-3 1 0,-7 4 0,-7 2 0,-11 4 0,-14 3 0,-8 6 0,-5 7 0,1 6 0,9 2 0,12 0 0,11-2 0,11-5 0,4-2 0,3-2 0</inkml:trace>
  <inkml:trace contextRef="#ctx0" brushRef="#br0" timeOffset="-108655.73">21840 6811 24575,'-32'41'0,"-1"0"0,1 1 0,1 1 0,3-1 0,0 1 0,1 0 0,0 0 0,1 0 0,2-1 0,0-3 0,1 1 0,2-5 0,1 0 0,1-3 0,1-2 0,-15 25 0,4-7 0,2-4 0,2-1 0,1 2 0,-1 3 0,0 2 0,1 2 0,1-2 0,1-4 0,4-5 0,3-7 0,4-7 0,4-7 0,2-5 0,2-6 0,1-3 0,1-3 0,1-2 0</inkml:trace>
  <inkml:trace contextRef="#ctx0" brushRef="#br1" timeOffset="-65006.73">9855 11665 8191,'14'-7'0,"13"-9"5063,11-4-5063,7 1 2818,-3 7-2818,-5 7 1719,-5 4-1719,-1 1 6784,0 0-6784,4 0 0,9 0 0,9-1 0,7-1 0,-2-2 0,-6-1 0,-11 1 0,-11 1 0,-10 1 0,-7 2 0,-1 0 0,5 0 0,12 1 0,16 1 0,16 1 0,-23-2 0,1-1 0,3 1 0,1-1 0,1 0 0,0 0 0,-2 0 0,0 0 0,-3 1 0,-2 0 0,-2 1 0,-1 0 0,29 5 0,-4 2 0,-2-1 0,-3-2 0,-3-3 0,1-4 0,-3-3 0,-3-2 0,-3-4 0,-6 0 0,-5 2 0,-6 2 0,-8 3 0,-3-1 0,-8 3 0,0-2 0</inkml:trace>
  <inkml:trace contextRef="#ctx0" brushRef="#br1" timeOffset="-2848.73">9692 17719 24575,'22'0'0,"9"1"0,15 2 0,10-1 0,9 2 0,-31-3 0,2 0 0,1 1 0,2 1 0,0 0 0,1 2 0,0 0 0,-1 1 0,1 1 0,-1 2 0,-1 1 0,-1 0 0,0-1 0,0 1 0,-2-1 0,1 0 0,-2-2 0,-1 0 0,33 3 0,-2-7 0,-5-5 0,-7-5 0,-11-2 0,-11 1 0,-8 0 0,-6 0 0,-3 2 0,-4 1 0,-2-1 0,-3 1 0,-2 1 0,-2 1 0</inkml:trace>
  <inkml:trace contextRef="#ctx0" brushRef="#br1" timeOffset="8510.27">9353 18449 8191,'22'6'0,"16"6"5063,14 6-5063,10 1 2818,-6-4-2818,-4-8 1719,-6-6-1719,-1-7 6784,2-5-6784,0-4 0,-2-2 0,-4 4 0,-8 3 0,-6 7 0,-5 1 0,1 2 0,4 1 0,9 4 0,8 3 0,8 2 0,6-1 0,-1-1 0,-5 1 0,-8 0 0,-11 0 0,-9 1 0,-3-2 0,2 1 0,6-2 0,7-2 0,5-2 0,2-1 0,-4-2 0,-8 0 0,-10 1 0,-7 1 0,-5-1 0,-5 1 0,-2-2 0</inkml:trace>
  <inkml:trace contextRef="#ctx0" brushRef="#br1" timeOffset="153488.27">9512 14739 8191,'37'-8'0,"-3"0"0,6-1 2080,17-4 0,6-1-2080,-11 3 0,3-1 0,0 0 0,1 1 0,0 0 0,0 0 0,-1 0 0,1 1 0,-2 1 951,-5 0 1,0 1 0,-2-1-952,15-1 0,-2 0 918,-11 1 0,-3 2-918,-9 0 0,-4 1 6412,13-3-6412,-17 5 258,-11 1 0,-9 2 0,-4 1 0</inkml:trace>
  <inkml:trace contextRef="#ctx0" brushRef="#br1" timeOffset="25489.81">20065 13295 8191,'46'-6'0,"0"-1"0,0 0 0,-6 1 0,8 0 0,6-1 0,6-1 0,4 0 0,3 0 0,3-1 0,2 0 0,0 0 0,0 1 0,-1-1 0,-2 1 0,-3 0 0,-5 1 0,-1 0 0,-1 0 0,0 1 0,1-1 0,-1 1 0,1-1 0,0 0 0,1 1 0,2-1 0,0 0 0,2 0 0,2 0 0,1-1 0,-10 2 0,2-1 0,1 0 0,1 0 0,2 0 0,1-1 0,0 1 0,2-1 0,0 0 0,1 1 0,0-1 0,0 0 0,0 0 0,0 1 0,0-1 0,-1 1 0,0 0 0,-1 0 0,-1 0 0,-1 0 0,-1 1 0,-1-1 0,7 1 0,-1-1 0,-1 1 0,0 0 0,-1 0 0,0 0 0,-1 1 0,0-1 0,-1 1 0,0-1 0,0 1 0,-1 0 0,0 0 0,0 0 0,-1 0 0,1 0 0,-1 0 0,3-1 0,0 1 0,0 0 0,-1 0 0,0 0 0,0 0 0,0 0 0,-1 0 0,-1 0 0,0 0 0,0 1 0,-2-1 0,0 0 0,0 1 0,-2 0 34,11-1 0,-2 0 0,0 0 0,-1 0 1,-1 1-1,0-1 0,-2 1 0,-1 0 0,0 0 1,-2 0-1,-1 0-34,8 0 0,-2 0 0,0 0 0,-2 1 0,-2 0 0,-1 0 0,-3-1 0,-2 1 362,9-1 1,-2 0 0,-4 0 0,-3 0 0,-3 1-363,11-1 0,-6 0 0,-6 2 1556,-4-1 1,-10 1-1557,-18 2 1164,-28 2 0,-3 0 0,-1-1 0</inkml:trace>
  <inkml:trace contextRef="#ctx0" brushRef="#br1" timeOffset="27019.81">20248 15150 8191,'44'-5'0,"-2"0"0,9-1 0,7 0 273,-5 1 0,4 0 0,4 0 1,3 0-1,2 0-273,-13 1 0,2 0 0,2 0 0,1 0 0,1 1 0,1-1 0,1 0 0,0 0 0,0 0 0,1 1 0,1-1 0,1 0 0,0 1 0,1-1 0,0 0 0,0 1 0,0 0-14,-4-1 1,1 1-1,0 0 1,0 1-1,1-1 1,0 0 0,-1 0-1,1 0 1,0 0-1,-1 0 14,1-1 0,1 1 0,-1-1 0,1 0 0,-1 1 0,1-1 0,-1 0 0,0 0 0,-1 1 0,0-1 0,3 0 0,0 0 0,-1 0 0,0 0 0,0-1 0,0 1 0,-1 0 0,-1-1 0,0 1 0,4-1 0,-1 0 0,0 0 0,-1 0 0,0-1 0,-1 1 0,0-1 0,-2 0 107,2 0 1,0-1 0,-1 0 0,-2 0 0,0 0 0,0 0 0,-2 0-108,3 0 0,-2-1 0,0 0 0,-1 1 0,-1-1 0,0 0 401,7-2 0,-2 1 0,0-1 0,-1 0 1,-2 0-402,5 0 0,-2 0 0,-1 0 0,-1 0 438,-5 1 1,-1-1 0,-1 1 0,-1 0-439,8-3 0,-1 0 0,-2 1 1353,-5 1 1,0 0 0,-1 0-1354,-1 1 0,0 0 0,-1 0 0,-2 1 0,-1 1 0,0 0 0,3 0 0,0 1 0,-1-1 0,0 1 0,0 0 0,-1 0 0,1 0 0,-1-1 0,0-1 0,1 1 0,-1-1 0,0 0 0,-1-1 0,-1 1 0,0-1 0,19-5 0,-2 0 1575,-8 1 1,-2 1-1576,-10 2 0,-3 0 2122,20-5-2122,-22 7 1228,-16 3-1228,-11 4 75,-5 0-75,-3-1 0,-1 1 0,-1 0 0</inkml:trace>
  <inkml:trace contextRef="#ctx0" brushRef="#br1" timeOffset="28609.81">19210 12182 8191,'7'45'0,"0"0"0,0 0 0,3 12 0,1 4 1114,-3-11 1,2 5 0,0 1 0,-1-5-1115,1-3 0,0-4 0,0-2 1444,2 3 1,-1-6-1445,5 7 1793,-7-26-1793,-6-16 6556,-5-23-6556,-11-33 0,2 5 0,-1-6 0,1 6 0,-2-3 0,1-2-103,-2-5 0,1-2 1,-1 0 102,0 1 0,1-1 0,-1 3 0,1 5 0,0 2 0,1 2 0,-3-8 0,1 4 0,4 16 0,0 4 0,-1-3 0,6 21 0,4 12 0,1 5 995,0 2-995,3-1 0,6-2 0,19-2 0,38-10 0,-17 0 0,4-3 0,9-3 0,2-3 0,-2-2 0,-2 0 0,-10 3 0,-5 1 0,17-6 0,-29 11 0,-20 7 0,-8 3 0</inkml:trace>
  <inkml:trace contextRef="#ctx0" brushRef="#br1" timeOffset="29339.81">19099 12516 24575,'51'-15'0,"1"0"0,-10 1 0,3 0 0,1-1 0,9-3 0,2 0 0,0-1-446,1 0 0,-1 0 0,-1 1 446,-7 2 0,-2 1 0,-3 2 218,7-3 0,-5 2-218,15-5 222,-33 13-222,-17 5 0,-9 2 0,-2 1 0</inkml:trace>
  <inkml:trace contextRef="#ctx0" brushRef="#br1" timeOffset="39719.81">7711 6040 24575,'-19'33'0,"-9"13"0,9-16 0,-1 1 0,0 0 0,1 0 0,-10 18 0,12-17 0,10-16 0,7-10 0,10-4 0,20-7 0,21-5 0,-16 3 0,3 1 0,4-1 0,1 1 0,-2 1 0,-1 0 0,-4 1 0,-3 1 0,17 0 0,-19 1 0,-12 2 0,-9-2 0,-7 1 0,-6-2 0,-8-1 0,-5-2 0,-8-4 0,-3-5 0,0-1 0,3 1 0,6 2 0,6 5 0,5 1 0,4 0 0,2-1 0,1-1 0,0 0 0,0 3 0,0 3 0</inkml:trace>
  <inkml:trace contextRef="#ctx0" brushRef="#br1" timeOffset="146699.81">22167 6888 24575,'16'52'0,"-1"-1"0,2 2 0,1-1 0,0-3 0,2-1 0,-1 0 0,2-1 0,-2-1 0,0 0 0,0-3 0,-1-2 0,-2-4 0,-1-1 0,-1-4 0,0-1 0,9 16 0,-4-10 0,-1-10 0,-4-6 0,-1-5 0,-4-5 0,-3-3 0,0-3 0,-2-4 0,0-1 0,-1 0 0</inkml:trace>
  <inkml:trace contextRef="#ctx0" brushRef="#br1" timeOffset="159159.81">22601 7944 24575,'-41'3'0,"-4"0"0,-7-2 0,0-1 0,0 0 0,3 2 0,4 2 0,2 5 0,4 5 0,0 6 0,1 10 0,0 11 0,2 9 0,4 7 0,7 1 0,8 2 0,6 0 0,8-2 0,8-1 0,12-4 0,14-3 0,16-6 0,-19-24 0,1-2 0,3 0 0,0-2 0,2-1 0,0-1 0,1-2 0,1-2 0,1 0 0,0-2 0,2-2 0,1 0 0,0-1 0,0-2 0,1 0 0,-1-2 0,1-3 0,-1-2 0,-2-3 0,-1-2 0,-3-1 0,-2-3 0,21-16 0,-17-3 0,-13 2 0,-10-4 0,-9-4 0,-3-10 0,-1-11 0,0 26 0,0-1 0,-1 0 0,-2-1 0,-2 2 0,-1 0 0,-13-29 0,-7 7 0,-4 6 0,-2 6 0,-1 6 0,2 6 0,3 8 0,3 7 0,4 8 0,4 4 0,1 1 0,2 1 0,2 1 0,4 1 0,4 0 0</inkml:trace>
  <inkml:trace contextRef="#ctx0" brushRef="#br1" timeOffset="160379.81">22303 8080 24575,'0'43'0,"0"6"0,0 9 0,0-4 0,0-12 0,0-14 0,1-11 0,3-7 0,9-2 0,12 0 0,10 5 0,6 5 0,-3 3 0,-8 1 0,-9 2 0,-11-4 0,-11-1 0,-15-2 0,-21-4 0,-19-1 0,-9-3 0,1-2 0,14-3 0,17-2 0,17-2 0,10 0 0</inkml:trace>
  <inkml:trace contextRef="#ctx0" brushRef="#br1" timeOffset="161729.81">22269 8293 8191,'21'-9'0,"20"-8"5063,17-10-5063,-24 12 0,0 0 2818,24-10-2818,-18 7 429,-15 9 1,-14 4 0,-7 4 0</inkml:trace>
  <inkml:trace contextRef="#ctx0" brushRef="#br1" timeOffset="165009.81">9673 18527 24575,'-20'-4'0,"-9"-5"0,-9-5 0,-6-5 0,3-1 0,4-1 0,6-2 0,6-2 0,5-6 0,4-1 0,2-3 0,2 2 0,2 1 0,5-1 0,2 1 0,2 0 0,1 3 0,0 2 0,0-2 0,0 0 0,2-3 0,5-1 0,4 3 0,5 3 0,5 4 0,6 2 0,14-1 0,11-3 0,-20 11 0,1 1 0,2 0 0,0 0 0,1 2 0,-1 0 0,0 3 0,1 0 0,-3 2 0,0 1 0,1 1 0,0 1 0,1 0 0,1 1 0,1 0 0,0 1 0,4 0 0,-1 0 0,2 0 0,0 1 0,3 0 0,1 0 0,4 1 0,0 0 0,4 0 0,1 1 0,4-1 0,1 0 0,0 1 0,1 0 0,4-1 0,1 0 0,-1 1 0,0 1 0,0-1 0,-2 0 0,-2 0 0,-3 0 0,-10 1 0,-3 0 0,-10 0 0,-4 0 0,8 4 0,-20 5 0,-12 18 0,-11 24 0,-4-19 0,-3 3 0,-5 7 0,-4 0 0,-7 2 0,-5 0 0,-8 1 0,-4-2-271,9-14 0,-2-1 0,-3-1 271,-4 0 0,-3-1 0,-1-1 0,-1-1 0,-2-2 0,0-1 0,0-1 0,0-1 0,1-1 0,3-2 0,1-2 0,2-2 0,-11 4 0,4-2 0,11-6 0,4-2 0,-5-1 0,23-5 0,17-7 0,2 4 0,5-4 0</inkml:trace>
  <inkml:trace contextRef="#ctx0" brushRef="#br1" timeOffset="177669.81">25148 6588 8191,'23'37'0,"2"2"0,5 5 1425,-3-6 0,3 2 0,0 2-1425,6 5 0,2 2 0,-1-2 0,-1-4 0,-1-1 0,0-2 1454,10 9 1,-1-4-1455,-10-11 0,-3-4 1814,12 9-1814,-19-18 6485,-12-11-6485,-7-3 901,-1-3-901,-1-1 0,0 2 0,3 10 0,3 14 0,4 15 0,3 11 0,1-1 0,0-10 0,-4-14 0,-6-16 0,-3-6 0</inkml:trace>
  <inkml:trace contextRef="#ctx0" brushRef="#br1" timeOffset="178689.81">25501 7801 24575,'53'-10'0,"-20"5"0,1-1 0,10-2 0,1-1 0,2 1 0,-1 1 0,-8 1 0,-2 1 0,17 0 0,-24 4 0,-17 10 0,-6 14 0,-7 20 0,-8 21 0,2-25 0,-1 0 0,-1 4 0,0-1 0,-1-1 0,2-2 0,-4 25 0,4-20 0,4-18 0,2-15 0,1-6 0</inkml:trace>
  <inkml:trace contextRef="#ctx0" brushRef="#br1" timeOffset="180079.81">25313 8041 8191,'7'15'0,"9"14"5063,19 18-5063,-10-17 0,2 2 1409,5 0 0,1 0-1409,4-1 0,1-2 859,-2-3 1,1-3-860,-3-2 0,0-3 3392,-2-3 0,-1-3-3392,26 7 0,-2-7 0,-1-6 0,-1-7 0,-2-13 0,0-16 0,-24 6 0,-1-4 0,1-7 0,-2-4 0,0-6 0,-3-4 0,-1-2 0,-4-1 0,-3-2 0,-3 1 0,-2 2 0,-2 2 0,-3 6 0,-1 1 0,-3 6 0,-2 2 0,-11-22 0,-12 6 0,-12 5 0,-6 4 0,-5 8 0,0 7 0,-2 7 0,0 6 0,0 4 0,-4 8 0,-2 6 0,-3 14 0,29-4 0,1 3 0,1 4 0,0 2 0,-1 3 0,0 1 0,0 0 0,-1 1 0,-1 1 0,0 0 0,-2-1 0,-2 1 0,2-2 0,0 0 0,1-2 0,2-2 0,-17 14 0,18-11 0,15-11 0,11-8 0,4-4 0,0-3 0,0-1 0</inkml:trace>
  <inkml:trace contextRef="#ctx0" brushRef="#br1" timeOffset="182289.81">11463 3504 8191,'-21'6'0,"-16"10"5063,-10 12-5063,-3 8 2818,18-1-2818,15-2 1719,19-1-1719,27 5 3392,1-15 0,6-1-3392,13 2 0,3-1 0,7-1 0,1-1 0,1-2 0,-1 0 0,-7-2 0,-3 1 0,-7 0 0,-4 1 0,-7 2 0,-6 3 0,9 28 0,-27-18 0,-7 2 0,-10 8 0,-8 1 0,-14 10 0,-9 0-280,6-15 0,-3-1 1,-3-2 279,-2 0 0,-2-2 0,0-2 0,3-4 0,0-3 0,1-3 0,-9 2 0,3-6 0,-17-5 0,30-36 0,28-40 0,15 25 0,7-5 0,2-2 0,8-11 0,3-3 0,3-2-514,-2 10 0,2-2 0,1-1 0,1 2 514,0-2 0,2 1 0,0 0 0,-2 2 0,-4 5 0,0 1 0,-2 2 0,-1 0 250,3-5 0,-2 2 1,-3 3-251,1-5 0,-7 5 0,0-18 0,-32 25 0,-34 13 0,6 17 0,-5 5 0,-15 6 0,-3 5 0,20 0 0,0 2 0,0 2 0,-17 10 0,2 2 1072,10 1 0,5 1-1072,11-6 0,4-1 0,-4 3 0,14-10 0</inkml:trace>
  <inkml:trace contextRef="#ctx0" brushRef="#br1" timeOffset="213239.81">20231 14233 24575,'40'-32'0,"0"0"0,-1 0 0,-2-5 0,-3-2 0,-1 3 0,9-1 0,-3-1 0,-7-18 0,-5 1 0,9 0 0,-22 15 0,-7 5 0,-7 19 0,0-4 0,0 51 0,0 18 0,0-9 0,0 3 0,0 8 0,0 2 0,0 0 0,0 0 0,0-5 0,0 0 0,0 0 0,0-5 0,0-4 0,0 12 0,0-45 0,0 14 0,0-20 0,0 11 0,0 12 0,0 13 0,0 1 0,0-14 0,0 8 0,0-26 0,0 26 0,0-28 0,0 28 0,0-15 0,0 7 0,0-13 0,0-10 0</inkml:trace>
  <inkml:trace contextRef="#ctx0" brushRef="#br1" timeOffset="-214406.92">20208 13976 24575,'-26'21'0,"-26"15"0,37-3 0,2 4 0,-10 4 0,-1 1 0,0-1 0,4 1 0,12-1 0,0-2 0,-13-3 0,1-2 0,16 1 0,3 0 0,-10 0 0,1 0 0,7 6 0,6-1 0,18 12 0,-16 12 0,36-38 0,-25 18 0,28-28 0,-18 5 0,18-21 0,3 0 0,12 0 0,-25 0 0,2 0 0,9 0 0,1 0 0,-9 1 0,1-2 0,17-9 0,2-1 0,-9 4 0,0-2 0,10-10 0,0-6 0,-10 2 0,0 0 0,11 0 0,-6-4 0,-25-7 0,-2 1 0,13 14 0,-3-1 0,-20-12 0,-6-1 0,14-6 0,-14-18 0,11 0 0,-18 18 0,-1-2 0,8 4 0,1-1 0,-5-12 0,-2-1 0,-3 9 0,1 1 0,3-6 0,0 0 0,-5 11 0,0 0 0,0-4 0,0 2 0,0-11 0,1 15 0,-2 0 0,-9-5 0,-14-15 0,-22 38 0,17-5 0,-2 1 0,-3 16 0,-2 3 0,-9-10 0,-1 1 0,-1 9 0,-2 2 0,-3-1 0,-2 0 0,-4 0 0,2 0 0,13 0 0,0 0 0,-13 0 0,1 0 0,-10 0 0,19 8 0,4 5 0,3 13 0,5 10 0,3 8 0,5 3 0,9-18 0,-2 1 0,-8 4 0,-1 2 0,10 10 0,-2-1 0,-14-7 0,0-1 0,9 9 0,1-1 0,0-13 0,1-4 0,0 8 0,13-5 0,10-8 0,-21 14 0,16 20 0,-16-18 0,21-6 0,0-22 0</inkml:trace>
  <inkml:trace contextRef="#ctx0" brushRef="#br1" timeOffset="-209516.92">19018 15376 24575,'47'-30'0,"0"-1"0,1 1 0,-1-1 0,3-3 0,3-2 0,1-1 0,1-2 0,3-2 0,-9 7 0,2-2 0,1 0 0,2-2 0,-1 0 0,2-1 0,-1-1-1069,-7 4 0,1 0 0,0-1 0,1-1 0,-1-1 0,1 1 0,0 0 0,-1 0 0,-1 1 1069,3-3 0,0 1 0,0 0 0,0 0 0,-2 0 0,1 0 0,-1 1 0,-2 0 0,3-3 0,0 0 0,-2 1 0,0-1 0,-1 2 0,-1-1 0,-1 2 140,1-2 1,-1 0-1,-1 0 1,-2 2-1,-1 2 1,-1 1-141,3-1 0,-2 2 0,-2 2 0,-3 0 585,3-8 1,-3 0 0,-4 8-586,13-4 0,-34 15 0,-10 21 5025,0-21-5025,0 16 1996,21-16-1996,-16 21 0,16 0 0,-21 0 0</inkml:trace>
  <inkml:trace contextRef="#ctx0" brushRef="#br1" timeOffset="-206086.92">20978 3920 24575,'54'-21'0,"-9"14"0,4-1 0,-7-8 0,2-5 0,2 3-361,4 4 0,2 3 1,-1-3 360,-3-4 0,-1-3 0,-2 3 0,10 5 0,-4 0 177,-8-4 0,-5 3-177,-2 12 179,-15-9-179,-21 22 0,-21-9 0,16 29 549,-26-5-549,28 10 0,-28 9 0,5-20 0,0 20 0,-5-9 0,28 0 0,-7-13 0,10-12 0,0 10 0,-21 15 0,16 23 0,-6-24 0,1 0 0,10 25 0,0-13 0,0-3 0,0-8 0,0-10 0,0-26 0,21-5 0,-16-37 0,26 27 0,-7-29 0,12 18 0,21 3 0,3 12 0,-26 0 0,2 1 0,8 9 0,2-3 0,2-16 0,0-1 0,1 14 0,-2-2 0,-9-13 0,-6 0 0,2 7 0,-24-17 0,-10 9 0,-10-3 0,-13 3 0,-24 12 0,-13 22 0,1 12 0,12 3 0,24 29 0,12-17 0,11 19 0,11-20 0,12-14 0,24-13 0,-8-11 0,2-8 0,-3-11 0,-1-4 0,9 0 0,-1-4 0,-9-12 0,-2 0 0,-3 14 0,-2 3 0,7-11 0,-15 3 0,-11 26 0,-7-16 0,7 42 0,-10-16 0,0 26 0,0-29 0,0 9 0,0-11 0,21 0 0,-16 0 0,16-11 0,-1 9 0,-14-9 0,14 11 0,-9 0 0,-9 0 0,29 0 0,-25 0 0,25 11 0,-8 12 0,-7 3 0,4-3 0,-9-12 0,-9-11 0,9-11 0,-11 9 0,0-29 0,0 26 0,0-16 0,0 21 0,0 21 0,0-6 0,9 19 0,2 7 0,-8-4 0,0 1 0,7 10 0,0 0 0,-8-1 0,-4-3 0,2 16 0,0-24 0,0-15 0,0-52 0,0-19 0,1 11 0,-2-5 0,-9-17 0,0-2 0,7 13 0,0-1 0,-6 6 0,-4-1 0,4 2 0,7 0 0,2 3 0,-6-2 0,1 5 0,5 2 0,0-6 0,0 37 0,11-15 0,-9 20 0,29 0 0,-5 20 0,0-15 0,5 16 0,-28 0 0,7-6 0,-10 30 0,-31-20 0,-8 20 0,6-26 0,-4-2 0,7 1 0,1 0 0,-18 5 0,24-12 0,12-11 0</inkml:trace>
  <inkml:trace contextRef="#ctx0" brushRef="#br1" timeOffset="-200466.92">9427 11876 24575,'57'0'0,"-18"5"0,3 1 0,9-5 0,4 0 0,8 5 0,4-2-822,-16-4 1,3-3-1,1-4 822,6-5 0,2-4 0,0 0 0,-13 4 0,1-1 0,0 0 0,-1-1 0,1 0 0,-1-1 0,0 0 0,-1 0 0,11-5 0,-2 0 0,-2 5 393,5 6 1,-3 3-394,-6-6 0,-3 3 203,-8 7 0,-2 4-203,2 6 0,1 5 0,19 3 0,3 4-358,-18-2 1,1 3-1,2-1 358,9 3 0,1 0 0,1 1 0,-1 6 0,-1 1 0,1-1 0,0-5 0,-1-1 0,-1 2 0,-8 4 0,-1 1 0,-3-1 398,-4-6 1,-2-1 0,-2 0-399,9 8 0,-1-2 0,0-9 0,0-4 0,-3-4 0,2-3 0,12-8 0,2-2 0,-5 1 0,0 0 0,6 0 0,-1 0 572,-8 0 0,-4 0-572,-10 0 0,-2 0 5,20 0-5,-38 21 0,26-16 0,-27 15 0,29-20 0,3 0 0,2 0 0,-2 0 0,-24 0 0,-13 0 0</inkml:trace>
  <inkml:trace contextRef="#ctx0" brushRef="#br1" timeOffset="-198586.92">9147 15819 24575,'51'11'0,"-1"-1"0,1-5 0,3-1 0,2 3 0,-9 2 0,1 4 0,1-1 0,2-2-752,6-5 0,2-2 0,0-1 0,-1 3 752,-4 5 0,-1 2 0,-1-1 0,-1-2 0,9-6 0,-1-3 0,-2 2 316,-5 5 1,-1 1 0,-3-2-317,2-6 0,-5 0 247,-9 5 0,-4 0-247,12-2 0,-8 28 0,1-16 782,-11 6 0,2 2-782,6 1 0,2-1 0,11 5 0,2 4 0,-10-4 0,0 4 0,0-2 0,10 8 0,-2 0 0,-1 7 0,-2 0 0,-9-13 0,0-4 0,0-8 0,0-4 0,-1 2 0,2-5 0,18-9 0,4-5 0,7 2 0,2-2-402,-17-5 0,2-3 1,2 1 401,-5 2 0,3 0 0,-1 0 0,-1-2 0,4-7 0,-2-1 0,3 3 0,9 5 0,2 5 0,-2-2 0,-12-2 0,-1-1 0,-1 2-113,1 5 0,-1 2 1,-1-1 112,17 0 0,-2 0 0,1 0 0,-3 0 0,-12-1 0,-4 2 0,-3 9 0,-6 1 0,0-6 0,-6 16 0,-29-21 0,9 0 0</inkml:trace>
  <inkml:trace contextRef="#ctx0" brushRef="#br1" timeOffset="-194336.92">21795 13603 24575,'64'0'0,"-9"0"0,-10-2 0,1 4 0,13 18 0,-2-4 0,-20 28 0,-14 3 0,-13 12 0,-9-24 0,-2 0 0,3 6 0,-4-1 0,-11-4 0,-5 0 0,1 10 0,-5-1 0,-10-1 0,-6-5 0,-7-7 0,0-2 0,11 4 0,3-3 0,-26-5 0,36-3 0,42-12 0,15-11 0,2 9 0,4 2 0,5-8 0,2 0 0,14 9 0,1-4 0,-3-16 0,-2-4 0,-4 10 0,-4-2 0,-13-5 0,-6-2 0,2 0 0,-3 9 0,-26-9 0,16-9 0,-21 14 0,0-14 0,0 20 0,-21-11 0,16 9 0,-16-50 0,21 31 0,0-14 0,0-5 0,0 6 0,0-2 0,0-15 0,0-4 0,0-4 0,0-2 0,0 16 0,0-2 0,0 2 0,1-16 0,-2 3 0,-2 4 0,-4 1 0,-8 1 0,-4 3 0,2 11 0,-5 4 0,-10 2 0,-3 4 0,5 10 0,0 2 0,1-1 0,-2 3 0,-2 11 0,-1 1 0,-26-19 0,25 19 0,0 4 0,-24 19 0,24-19 0,2 1 0,-16 28 0,16-29 0,-1-1 0,3 13 0,2 3 0,-1 0 0,0 2 0,-4 9 0,1 4 0,3 13 0,0 1 0,-6-10 0,2 3 0,13 15 0,3 3 0,-10-9 0,5 0 0,18 5 0,4 1 0,-9 3 0,0 0 0,8-4 0,4 0 0,-4 6 0,4-1 0,7-10 0,2 0 0,-6 8 0,6-1 0,19-11 0,5-2 0,-10 4 0,2 1 0,11 0 0,4-3 0,-7-7 0,0-2 0,-5-4 0,0-2 0,4-1 0,-1-2 0,6 11 0,-2-23 0,1-2 0,14 8 0,-3-18 0,3-4 0,-14 3 0,-1-2 0,13-7 0,1-4 0,-3 0 0,-2-2 0,-3-5 0,-1 1 0,1 7 0,-5-1 0,-2-19 0,-15 26 0,-21-16 0,0 21 0,0 0 0</inkml:trace>
  <inkml:trace contextRef="#ctx0" brushRef="#br1" timeOffset="-191806.92">23311 13533 24575,'44'0'0,"-10"-1"0,2 2 0,12 7 0,0 4 0,1 4 0,-2 5 0,-4 6 0,-5 5 0,-11 2 0,-8 2 0,-7-1 0,-11 0 0,-16 11 0,-14-1 0,-10-6 0,-7-3 0,7-5 0,-2 0 0,1-2 0,-9 2 0,3-2 0,9-5 0,6-2 0,8 2 0,23-14 0,23-10 0,8 0 0,6 0 0,-1-1 0,3 2 0,13 9 0,-1 1 0,12-6 0,-28 14 0,-6 3 0,-13-6 0,5 28 0,-42-18 0,5 18 0,-7-28 0,13 25 0,10-36 0,0 16 0,0-21 0,10 0 0,45 0 0,-19 2 0,3-4 0,12-16 0,4-5 0,-10 10 0,2 1 0,-4-5 0,4-20 0,-3-6 0,-6 13 0,3 0 0,-9-1 0,-10-6 0,-5-1 0,11-7 0,-4-1 0,-20 0 0,-3 1 0,10 8 0,-1-1 0,-7-7 0,-6-1 0,-6 11 0,-3 0 0,1 1 0,-4-2 0,-11-9 0,-5 0 0,2 8 0,-2-2 0,-4-16 0,0-1 0,6 17 0,-1 3 0,-3-6 0,-2 3 0,6 13 0,-1 6 0,-5 7 0,0 2 0,0-5 0,0 1 0,-10 12 0,-1 1 0,-1-8 0,-2-1 0,-9 10 0,-1 2 0,6-2 0,0 2 0,-4 9 0,0 1 0,3-9 0,2 1 0,4 12 0,0 1 0,-10-4 0,4 0 0,0 14 0,15-6 0,3 4 0,-11 22 0,22-22 0,1 2 0,4 7 0,3 1 0,0-5 0,3 2 0,13 13 0,0 2 0,-15-8 0,1 0 0,11 6 0,2 2 0,-8 0 0,0-1 0,9-7 0,2-1 0,-1 9 0,0-1 0,0 15 0,-2-26 0,4-1 0,18 6 0,-14 15 0,25-7 0,2 2 0,-5-15 0,4 0 0,3-3 0,3-3 0,12 2 0,1 0 0,-14 5 0,1-3 0,17-10 0,1-5 0,-17 0 0,-2 0 0,8 1 0,0-5 0,-9-10 0,-2-1 0,1 9 0,0-1 0,0-8 0,0-4 0,6-8 0,-1-1 0,-4 10 0,0-3 0,9-19 0,1-6 0,0 6 0,1-3 0,-5 1 0,2-3 0,-2-2 0,-4 0 0,-2-2 0,1 1 0,1-1 0,1 1 0,-2 0 0,12-11 0,-7 1 0,-20 11 0,-3 1 0,8 0 0,-2 3 0,-1 0 0,-9-18 0,6 8 0,-21 10 0,0 5 0,0 21 0,0 0 0,0 21 0,0-16 0,0 16 0</inkml:trace>
  <inkml:trace contextRef="#ctx0" brushRef="#br1" timeOffset="-186236.92">21421 15493 24575,'0'-56'0,"0"0"0,8 14 0,3-1 0,1-4 0,1-3 0,0-4 0,2-3 0,4 0-1376,2 3 1,3-1 0,3-1 0,0-1 0,1-1 1375,-2 3 0,1 0 0,0-2 0,1-1 0,1 0 0,0-1-420,-1 3 0,1-2 0,1 0 0,0-1 0,1 0 0,0 0 0,0 1 420,-3 6 0,2 1 0,-1-1 0,1 0 0,0 1 0,0-1 0,-1 1 0,-2 0 0,3-6 0,-2 1 0,-1-1 0,1 1 0,-1 0 0,0 2 0,1 1 79,2-1 1,2 1 0,0 2 0,-1 1 0,-2 0-1,-2 2-79,3-12 0,-3 1 0,-2 3 0,0 3-32,3-1 1,-1 4 0,-2 3 31,0-3 0,-3 5 2507,1-12-2507,-13 25 4468,-10 40-4468,0-16 0,0 19 0,0-11 0</inkml:trace>
  <inkml:trace contextRef="#ctx0" brushRef="#br1" timeOffset="-180036.92">25272 13206 24575,'-13'33'0,"0"-1"0,-13 9 0,0 3 0,11 14 0,1 4 0,0-19 0,-2 0 0,0-2 0,-8 9 0,3-4 0,6 13 0,-6-7 0,21-47 0,0 16 0,0-21 0,0 0 0,21 0 0,36 0 0,-7 0 0,6 0 0,-7 1 0,3 1 0,0-5-274,3-8 1,1-6-1,-1 4 274,1 6 0,0 3 0,-4-6 0,-10-10 0,-3-5 0,-1 5 0,10 11 0,-5 2 0,-7-13 0,-15 9 0,-21 9 0,0-9 0,0 11 0,0 0 0</inkml:trace>
  <inkml:trace contextRef="#ctx0" brushRef="#br1" timeOffset="-179236.92">25528 13206 24575,'0'43'0,"0"0"0,0 10 0,0 5 0,0-8 0,0 2 0,0 2-515,0 6 1,0 2-1,0-3 515,0-9 0,0-3 0,0 1 0,0 3 0,0-1 0,0 0 250,0 15 1,0-3-251,0-13 0,0-2 128,0-10 0,0-4-128,0 0 0,0-2 0,0-25 196,11 14 1,-9-20 0,9 0 0</inkml:trace>
  <inkml:trace contextRef="#ctx0" brushRef="#br1" timeOffset="-177366.92">24758 13229 24575,'0'37'0,"-21"7"0,16 2 0,-16 4 0,21-18 0,0 3 0,-9 5 0,-2 0 0,8-3 0,1 2 0,-9 16 0,1 1 0,9-18 0,2-1 0,-3 9 0,4-1 0,8-9 0,1-2 0,-10 2 0,3-2 0,16-3 0,1-2 0,-5 17 0,28-2 0,3-7 0,-29-8 0,2-1 0,17-13 0,2-2 0,-13 8 0,-1 0 0,35 2 0,-22-15 0,-1 0 0,15 12 0,-8-18 0,3-4 0,-5 4 0,-1-4 0,0-8 0,1 0 0,8 8 0,1-2 0,-8-9 0,0-5 0,3 2 0,1-1 0,0-1 0,-3-3 0,-7-12 0,-2-2 0,6 6 0,-1-1 0,-4-4 0,-2-2 0,-4-4 0,-1-1 0,7 5 0,-4 0 0,-4-24 0,-7 32 0,0 2 0,2-21 0,-7-2 0,-6 11 0,0-2 0,2-1 0,-3-1 0,-5-10 0,-3-2 0,1-5 0,-4 1 0,-8 4 0,-6 2 0,-1 9 0,-2 3 0,-3 0 0,0 2 0,-4-11 0,0 25 0,-2 1 0,-11-21 0,6 24 0,-2 4 0,-24-10 0,19 9 0,-1 3 0,0 11 0,-1 3 0,1-5 0,-1 0 0,-9 4 0,1 2 0,13-1 0,-1 0 0,-18-1 0,0 2 0,19 4 0,-1 0 0,-18-5 0,1 3 0,17 11 0,1 3 0,-9-4 0,1 0 0,3-2 0,3 4 0,13 11 0,1 0 0,-14-18 0,2 2 0,17 15 0,2 4 0,-29 18 0,24-19 0,2 3 0,-2 13 0,-1 3 0,-5 1 0,-2 0 0,2 0 0,-1 0 0,0-1 0,3-3 0,8-13 0,2-3 0,-7 9 0,14-17 0,10-20 0,0 0 0</inkml:trace>
  <inkml:trace contextRef="#ctx0" brushRef="#br1" timeOffset="-174916.92">27418 12949 24575,'-46'45'0,"16"-13"0,3 6 0,7 8 0,1 3 0,-9 0 0,1-2 0,13-5 0,2-3 0,-11 7 0,13-2 0,10-28 0,0 5 0,0-11 0,31-7 0,8 7 0,10 11 0,-10-10 0,-3 4 0,-5 21 0,13 8 0,-33-18 0,-22 28 0,-8-19 0,-6 0 0,-3 13 0,-6 0-178,-4-14 0,-6-3 1,2 0 177,8 1 0,2 1 0,-4-7 0,-27-4 0,2-5 0,29 0 0,2-3 0,-35-14 0,49 0 0,-4-10 0,20-14 0,20-22 533,-4-4-533,28 4 0,-8 2 0,1 18 0,-14 2 0,8 14 0,-26 10 0,16 0 0</inkml:trace>
  <inkml:trace contextRef="#ctx0" brushRef="#br1" timeOffset="-174086.92">27325 13089 24575,'57'0'0,"3"-20"0,-20 17 0,0 1 0,12-19 0,-8 21 0,-13 0 0,-26 0 0,-5 0 0,-5 0 0,-16 0 0,21 0 0</inkml:trace>
  <inkml:trace contextRef="#ctx0" brushRef="#br1" timeOffset="-172256.92">26975 13019 24575,'-23'28'0,"-1"-1"0,-4-2 0,-1 2 0,-2 16 0,3 4 0,4-5 0,-2-1 0,-13 5 0,3 2 0,20-2 0,1 1 0,-18-1 0,1 1 0,22 15 0,5 1 0,-12-13 0,3 1 0,11-7 0,3 2 0,0-1 0,-6 9 0,2-2 0,7-3 0,4-2 0,2 0 0,5-3 0,7-8 0,5-2 0,2-4 0,4-1 0,0 2 0,6-5 0,15-5 0,5-5 0,-4-3 0,4-3-295,-4-7 0,5-3 0,-1-3 295,-9-2 0,-2-3 0,2-2 0,11-3 0,1-2 0,-1-4 0,-3-5 0,-2-3 0,-1-2 0,5 5 0,-1-2 0,-9-20 0,-30 7 0,-4-12 0,-3-9 0,-3-8 0,-2-6 0,-2-2 0,-2-2 0,0 1 0,0 3 0,0 5 0,1 7 0,1 9 0,7-16 0,-1 12 0,-1 1 0,-4-13-178,-3 18 1,-2-10 0,0-7 0,-1-5 0,-1-3 0,-1-1-1,-1 3 1,0 4 0,-1 6 0,-1 9 0,-1 12 0,-1 13 177,-16-6 0,-8 13 0,5 12 0,-10 11 0,-8-20 789,18 15-789,2-16 2222,-7 21-2222,16 0 0,-9 0 0,14 0 0,10 0 0,-21 0 0,-5 0 0,-31 21 0,-2-16 0,24 19 0,0 4 0,-1-15 0,2 2 0,-1 17 0,0 3 0,-7-5 0,3 0 0,13 5 0,0 0 0,-12-1 0,1 2 0,17 8 0,1 3 0,-14 1 0,-1 0 0,9 0 0,1 0 0,-10-2 0,0-2 0,13-8 0,3-2 0,0 3 0,3-4 0,4 6 0,-9 13 0,14-47 0,-14 16 0,20 0 0,0-16 0,0 16 0</inkml:trace>
  <inkml:trace contextRef="#ctx0" brushRef="#br1" timeOffset="-168456.92">19718 6206 8191,'65'-10'0,"-15"-10"0,6-4 1449,-10 7 1,3 0-1,1-1-1449,4-1 0,2-2 0,-2 1 0,-6 1 0,0 0 0,-4 3 1450,0 2 1,-3 2-1451,1 0 0,-9 1 1806,-17 0-1806,5 22 6514,-42-9-6514,16 29 815,-26 6-815,28 2 0,-11-2 0,-3 1 0,-9 14 0,8-3 0,0 3 0,-5-10 0,2 1 0,6 13 0,4 2 0,-2 1 0,2-1 0,6-3 0,0-1 0,-6 0 0,1-4 0,5 9 0,-16-4 0,21-40 0,0 6 0,0-42 0,0-15 0,21-24 0,-13 25 0,0 0 0,15-24 0,8 12 0,-15 24 0,28 12 0,-8 11 0,21 0 0,-17-8 0,0-4 0,-2 0 0,-1-2 0,0-3 0,-4-3 0,-3-2 0,-5 0 0,1-4 0,-3-28 0,-12 15 0,-11 3 0,-11 15 0,-12 21 0,-3 21 0,-18-6 0,18 29 0,3 3 0,12-8 0,11 15 0,0-17 0,0-1 0,11-13 0,22-23 0,17-23 0,-6 3 0,2-7 0,-8-11 0,0-4 0,-4 11 0,2-1 0,-5-1 0,-4-16 0,-3 2 0,10 9 0,-3 6 0,-5-2 0,-2 24 0,-14 10 0,-10 10 0,21 14 0,-16-9 0,16 16 0,-21-28 0,0 7 0,10-10 0,-7 0 0,28-10 0,-5 7 0,10-28 0,8 26 0,-28-26 0,4 28 0,-9-7 0,-9 20 0,9 14 0,-11 2 0,0-3 0,0 8 0,0-26 0,0 37 0,0-37 0,0 26 0,0-8 0,20 34 0,-17-16 0,0 1 0,7 1 0,0 0 0,-8 8 0,-4-1 0,2-13 0,0-1 0,0 5 0,0-2 0,0 0 0,0 2 0,0-17 0,0-9 0,0-15 0,0-46 0,-9-7 0,-2-8 0,8 8 0,2-3 0,-1-1-356,-2 8 1,-2-2 0,0 0 0,2-1 355,2 0 0,2-1 0,1 0 0,0 1 0,-1-9 0,0 2 0,0 3 0,0-6 0,0 5 0,-3 8 0,6 10 0,17 13 0,-14 5 0,35 21 0,-25 42 710,10-23 1,2 3-711,-7 16 0,-3 4 0,1-6 0,-2-2 0,4 26 0,-18-26 0,-6-1 0,-10-3 0,-5 0 0,0 5 0,-3 0 0,-7-4 0,-4-2 0,-3-6 0,3 0 0,3 21 0,-2-28 0,31 5 0</inkml:trace>
  <inkml:trace contextRef="#ctx0" brushRef="#br1" timeOffset="-143186.92">22191 15423 24575,'29'-56'0,"-1"0"0,0 6 0,2-4 0,3-5 0,-4 9 0,2-4 0,2-3 0,1-1 0,0-1-1405,-7 11 1,1 0 0,1-2-1,-1-1 1,2-1 0,1 0-1,1-2 1401,-2 4 0,2-1 1,1-1-1,1 0 1,0-2-1,1 0 1,-1 0-1,-1 0 1,0 1-276,-2-1 1,0 0 0,-1 0 0,0 0 0,0 0 0,0-1-1,1 1 1,0 0 0,2-1 278,0 5 0,0-1 0,2 0 0,0 1 0,1-1 0,0 0 0,-1 1 0,-1 0 0,0 1 0,-2 0 0,2-7 0,-1 0 0,-2 0 0,0 1 0,0 0 0,0 2 0,1 1 0,1 2 82,4-1 1,1 2-1,1 1 1,0 1-1,0 1 1,-3 2 0,-2-1-83,3-6 0,-3 0 0,-1 2 0,-2 2 0,0 4-4,6-4 0,-1 4 0,-3 4 4,9-9 0,-8 7 843,-19 5 1,6 13 0,-21 12 0</inkml:trace>
  <inkml:trace contextRef="#ctx0" brushRef="#br1" timeOffset="-133456.92">25342 5810 24575,'64'0'0,"-28"-10"0,4-1 0,22 3 0,3 0 0,-16-2 0,0-3 0,9-4 0,-4 3 0,-3 9 0,-16-6 0,-5 1 0,-14 10 0,-16 0 0,-36 0 0,-24 0 0,25 9 0,0 3 0,-25 3 0,14 9 0,22-14 0,14-10 0,10 21 0,0-16 0,0 26 0,0-8 0,0 24 0,10 2 0,-8-15 0,-1 0 0,9 25 0,-10 1 0,0-13 0,0-3 0,0-18 0,0-3 0,0-23 0,21-23 0,-16-3 0,26-18 0,-28 7 0,28 11 0,-15 6 0,7 20 0,8 0 0,-5 0 0,10 0 0,8 0 0,3 0 0,2 0 0,-2-11 0,-3-22 0,-18-6 0,-3-8 0,-12 3 0,-11 8 0,0 10 0,-11 5 0,-12 21 0,-24 21 0,-2 15 0,13 13 0,5-2 0,28-3 0,-7-18 0,10 18 0,10-8 0,13 1 0,14-14 0,-12 8 0,27-46 0,-33 30 0,11-35 0,4-12 0,5 4 0,-2-19 0,4 24 0,-25 12 0,7 11 0,-13 0 0,-10 0 0,21 11 0,-16-9 0,16 29 0,-21-25 0,10-6 0,-7-16 0,28-38 0,-26 36 0,16-10 0,0 4 0,-16 18 0,16-14 0,-11 40 0,-7-14 0,7 14 0,-10-20 0,0 0 0,21 0 0,-16 0 0,26-20 0,-28 14 0,28-14 0,-26 20 0,16 0 0,-21 0 0,0 0 0,0-11 0,0 9 0,20-29 0,-14 25 0,14-14 0,-20 40 0,0-14 0,0 46 0,11-14 0,-11 6 0,2 3 0,13-5 0,1 2 0,-7 13 0,-2 0 0,5-14 0,-1-1 0,-4 0 0,-3-3 0,-4 7 0,0-22 0,20-14 0,-14-10 0,14-10 0,-20-14 0,0-33 0,0 17 0,0-3 0,0-8 0,0-4 0,0-8 0,0-1 0,0 4 0,0 1 0,-1-6 0,2 3 0,4 12 0,1 4 0,-5 4 0,0 3 0,10-7 0,9 22 0,-14 14 0,14 10 0,1 0 0,-5 0 0,38 0 0,6 10 0,-24 2 0,0 0 0,24 3 0,-26 27 0,-24-27 0,-20 29 0,-14-18 0,-22 18 0,-4-28 0,4 25 0,22-35 0,14 14 0,10-20 0,0 0 0,0 0 0</inkml:trace>
  <inkml:trace contextRef="#ctx0" brushRef="#br1" timeOffset="-124956.92">20791 15796 24575,'-10'32'0,"0"1"0,1 3 0,2 3 0,-4 23 0,-1 3 0,-5-5 0,2-1 0,12-5 0,1-1 0,-10 4 0,4-3 0,16-16 0,4-1 0,-6 10 0,4-3 0,11-13 0,2-2 0,3 17 0,5-32 0,3-4 0,-3 0 0,34-10 0,-19-10 0,4-14 0,-4-22 0,-2-4 0,-28 4 0,5 2 0,-21 18 0,0-39 0,0 34 0,4-16 0,2-2 0,-3-6 0,-1 14 0,-4 2 0,-22 3 0,-2 15 0,-18 21 0,-2 21 0,-4 15 0,25-8 0,4 4 0,-3 27 0,-7-12 0,26-24 0,-16 8 0,21-25 0,0 14 0,0-20 0</inkml:trace>
  <inkml:trace contextRef="#ctx0" brushRef="#br1" timeOffset="-123206.92">20418 16123 24575,'0'13'0,"0"38"0,-21-9 0,18-3 0,1 2 0,-9-6 0,1 0 0,9 11 0,2-1 0,-1 9 0,0-4 0,0-4 0,0-14 0,0 5 0,0 1 0,0 1 0,0 18 0,21-21 0,15 8 0,24-18 0,-21-3 0,2-2 0,1-13 0,-1 0 0,0 8 0,1-1 0,9-13 0,-1-2 0,-12 6 0,0-1 0,17-10 0,1-1 0,-18 6 0,-1-2 0,8-13 0,1-1 0,-5 8 0,-2 0 0,-1-3 0,-3-1 0,-4-3 0,-2-1 0,25-21 0,-18-12 0,1 2 0,-15 21 0,0-2 0,4-32 0,-15 24 0,1 0 0,5 6 0,-3 0 0,-9-35 0,16 26 0,-19 7 0,-4-3 0,2-5 0,0 0 0,0-25 0,-9 20 0,-3 2 0,-3-17 0,-10 24 0,-5 2 0,1 4 0,-1 0 0,-5-6 0,-3 5 0,-2 16 0,0 1 0,4-7 0,2 1 0,-1 8 0,0 1 0,0-7 0,0-1 0,-5 5 0,-1 2 0,6 1 0,-2 2 0,-14 7 0,1 4 0,12-2 0,0 0 0,-7-2 0,0 4 0,10 8 0,0 0 0,-12-9 0,3 4 0,17 15 0,-1 1 0,-20-14 0,0 2 0,21 15 0,3 6 0,-6-1 0,0 2 0,-4 5 0,3 0 0,11-6 0,1 0 0,-17 24 0,15-28 0,21-2 0,0 7 0,0-26 0,0 47 0,0-24 0,0 9 0,0-17 0</inkml:trace>
  <inkml:trace contextRef="#ctx0" brushRef="#br1" timeOffset="-108686.92">21865 15866 8191,'54'0'0,"-15"1"0,5-2 1564,0-5 0,4-2 0,0 1-1564,-3 5 0,0 1 0,0-1 0,1-5 0,1-1 0,-3 2 1431,11 5 1,-6 2-1432,3-1 1764,0 0-1764,-50 21 6646,9-16-6646,-11 47 419,-11-13-419,1 4 0,-3 5 0,-4-1 0,-2 2 0,1 3 0,-1 2 0,-4 3 0,2 0 0,13-2 0,1-4 0,-10-12 0,3-3 0,12 4 0,1-4 0,-9 0 0,10 0 0,0-12 0,0-14 0,0-20 0,0 7 0,-21-28 0,16 5 0,-37-10 0,37 12 0,-16 14 0,11 10 0,7-21 0,-7 16 0,10-26 0,-21 28 0,16-28 0,-16 16 0,21-9 0,-10-7 0,7 5 0,-7 0 0,-11 6 0,16 9 0,-16 9 0,21-9 0</inkml:trace>
  <inkml:trace contextRef="#ctx0" brushRef="#br1" timeOffset="-107806.92">22191 16076 24575,'57'21'0,"-17"-15"0,1 3 0,-4 12 0,1 2 0,18 0 0,-1 1 0,-16 0 0,-2 1 0,9 0 0,-2-3 0,6 1 0,-17 8 0,-2-25 0,-25 14 0,14-20 0,-20 0 0,0 0 0</inkml:trace>
  <inkml:trace contextRef="#ctx0" brushRef="#br1" timeOffset="-105966.92">21981 15679 24575,'-23'28'0,"0"-1"0,-14 4 0,25 5 0,1 3 0,-6-9 0,3 0 0,11 5 0,1 2 0,-14 4 0,1-1 0,12-6 0,3 2 0,-4 9 0,-2 0 0,-5-7 0,1 0 0,7 7 0,1 0 0,-9-9 0,1-2 0,10 26 0,-1-26 0,2-1 0,20 27 0,-6 0 0,7-27 0,0 1 0,4 26 0,6-31 0,1 1 0,-18 5 0,1-2 0,20-13 0,3-1 0,-8 9 0,-2-2 0,23-10 0,-14 5 0,-1-1 0,12-15 0,-9 11 0,1-1 0,-5-12 0,0-3 0,5 0 0,-1 0 0,-5-1 0,0-1 0,24-8 0,-12-11 0,7-5 0,-15-10 0,-10 15 0,-1-2 0,9-24 0,-14 19 0,-2-3 0,-7-4 0,-2 0 0,-1 0 0,1 0 0,3-5 0,1-1 0,-3 5 0,0 0 0,0-5 0,0 1 0,-1 5 0,-3 0 0,-8 0 0,-2 0 0,1 0 0,0 0 0,0-24 0,-21 2 0,-5 0 0,-10 18 0,14 12 0,0-1 0,-25-18 0,23 21 0,-1 0 0,-10 2 0,2 0 0,-6-21 0,7 29 0,0 4 0,-7-13 0,6 19 0,-2 0 0,-14-16 0,2 16 0,3-16 0,8 21 0,0 21 0,-19-16 0,16 16 0,-7-21 0,-19 0 0,13 0 0,12 0 0,0 0 0,-20 0 0,24 0 0,5 0 0,28 0 0,-7 0 0</inkml:trace>
  <inkml:trace contextRef="#ctx0" brushRef="#br1" timeOffset="-89206.92">24525 15493 24575,'19'-50'0,"0"1"0,0 0 0,1 4 0,2 0 0,2-3 0,1-1 0,-1 1 0,1-3 0,1-1 0,0 0 0,2-1-1175,-2 5 1,1-1 0,1 0-1,0 0 1,0-1 0,1-1 1174,-2 3 0,1-1 0,0-1 0,0 0 0,1 0 0,-1 0 0,1 0 0,1-1 0,0 1 0,0-1 0,0 1 0,0-1 0,0 1 0,0 0 0,-1 1 0,1 0 0,-1-1 0,0 1 0,-1 0 0,1 1 0,-1 0 0,4-6 0,0 0 0,-1 1 0,0 0 0,0 2 0,-1 2 70,1 1 1,-1 2 0,1 1 0,-2 1 0,1 2-71,3-6 0,0 1 0,-2 2 0,-1 3 717,8-15 0,-1 8-717,4 18 0,-7 2 0,-18-23 0,4 47 0,-20-16 0</inkml:trace>
  <inkml:trace contextRef="#ctx0" brushRef="#br1" timeOffset="-83266.92">18784 8353 24575,'64'-5'0,"-1"0"0,-16 4 0,0 2 0,0-4 0,0-5 0,1-4 0,-1 1 0,1 2 0,0 1 0,-4-1 0,1-4 0,-4 0 0,0 3 0,-7-1 0,-19 1 0,6 7 0,-21-7 0,0 20 0,0-7 0,-21 28 0,16-5 0,-26 10 0,8 19 0,1-30 0,-3-1 0,0 5 0,1 2 0,-1-2 0,3-1 0,-1 8 0,12-13 0,-9 8 0,15-25 0,-16 14 0,21-9 0,21-9 0,-16 9 0,15 9 0,-9 37 0,-9 8 0,14-10 0,0 2 0,-14-19 0,1-1 0,6-1 0,2-2 0,10 20 0,-16-38 0,16 5 0,-21-21 0,0-21 0,0-15 0,11-3 0,-9-16 0,8 19 0,-10 10 0,21 5 0,-5 11 0,28 7 0,-8-7 0,0-11 0,-12 16 0,-14-26 0,-10 8 0,0-3 0,0-18 0,-10 7 0,-14 11 0,-12 6 0,0 40 0,13 17 0,12 22 0,10-24 0,2 0 0,-1 25 0,-1-25 0,2-3 0,10-3 0,12 23 0,13-47 0,0 16 0,9-42 0,-30-15 0,16-14 0,-30 15 0,1 3 0,29 3 0,-26-2 0,16 31 0,-21 21 0,10-5 0,-7 28 0,28-8 0,-26 0 0,16-12 0,-21-14 0,0-10 0,0-31 0,0 2 0,21-17 0,-16 22 0,16 14 0,-21 10 0,10-21 0,13 6 0,24-29 0,2 18 0,-2-18 0,-24 28 0,8-5 0,-26 21 0,16 21 0,-10 15 0,-11-3 0,2 4 0,12 9 0,3 2 0,-3 4 0,-2 2 0,1 5 0,0-1 0,4-10 0,-3 0 0,-12-2 0,-1-2 0,9 16 0,11-13 0,-16-24 0,16-13 0,-21-20 0,0-13 0,-21-24 0,18 9 0,1-4 0,-14-6 0,1 0 0,12-5 0,3-1 0,-5-3 0,0 0 0,4 14 0,2 1 0,-1-5 0,0 3 0,0-16 0,0 3 0,0 31 0,0 6 0,0 9 0,10 9 0,14-9 0,2 11 0,18 11 0,-18 33 0,-3 8 0,-6-12 0,-3 0 0,-9 9 0,16 6 0,-52-19 0,2 0 0,-17-12 0,22-14 0,14-10 0,10 0 0</inkml:trace>
  <inkml:trace contextRef="#ctx0" brushRef="#br1" timeOffset="-81576.92">20465 9380 24575,'0'-34'0,"10"-13"0,13-12 0,-15 24 0,0 0 0,8 4 0,-1 2 0,-12-18 0,7 24 0,-10-8 0,0 46 0,0-30 0,0 46 0,-10-28 0,7 28 0,-28-26 0,15 16 0,-7-21 0,-8 0 0,26 0 0,-37 0 0,37 0 0,-16 0 0,42-21 0,5 16 0,10-26 0,8 7 0,-18 9 0,-2-6 0,-14 21 0,-10 0 0,21 0 0,-16 0 0,16 31 0,-21-2 0,0 3 0,0 3 0,0 14 0,0-2 0,0-3 0,0-18 0,0-3 0,0-12 0,0-11 0,0 0 0,0 0 0</inkml:trace>
  <inkml:trace contextRef="#ctx0" brushRef="#br1" timeOffset="-76556.92">20861 8843 24575,'0'44'0,"0"-5"0,2-6 0,-4 1 0,-18 16 0,14-4 0,-7-13 0,-5-1 0,-15 20 0,15-12 0,-3 0 0,-12-4 0,-2-2 0,10 1 0,1 0 0,0 0 0,1 0 0,0 6 0,2-1 0,-5 11 0,14-17 0,1-3 0,1-5 0,10-2 0,0-14 0,0-10 0,0 0 0,-21 21 0,16-16 0,-16 16 0,21-11 0,-21 13 0,16 14 0,-16-12 0,11 7 0,7-30 0,-7 9 0</inkml:trace>
  <inkml:trace contextRef="#ctx0" brushRef="#br1" timeOffset="-71016.92">20231 9986 24575,'-10'34'0,"-34"2"0,13 21 0,-3-28 0,3 2 0,20 13 0,6 3 0,-6-9 0,2-1 0,5-1 0,8-2 0,27 20 0,-4-34 0,5-3 0,14 2 0,4-2 0,8-4 0,1-3 0,-5-3 0,-2-3 0,-9-4 0,-3 0 0,-4 0 0,-4 0 0,4 0 0,-13 0 0,-12 0 0,-11 20 0,20-15 0,-15 27 0,-5-30 0,-5 29 0,-47-5 0,14 11 0,5-24 0,-4-3 0,-4-3 0,1-4 0,-12-3 0,-12 0 0,48 0 0,-15 0 0,28 0 0,-7 0 0,20-10 0,-7-34 0,28-8 0,-24 12 0,2 0 0,11 4 0,4 2 0,-6 2 0,0 4 0,8-8 0,-5 5 0,-11 28 0,-7-7 0,7 10 0,-10-21 0,0 16 0,0-16 0,0 0 0,21 16 0,-16-26 0,16 8 0,-11-3 0,-7-18 0,7 28 0,-10-15 0,0 28 0,0-7 0,0 10 0,-10 0 0,-14-21 0,-2 16 0,-6-6 0,-1 1 0,2 10 0,-33 0 0,38 0 0,2 0 0,-7 0 0,26 0 0,-26 0 0,28 0 0,-7 21 0,10-16 0,-21 16 0,16-21 0,-16 0 0,21 0 0</inkml:trace>
  <inkml:trace contextRef="#ctx0" brushRef="#br1" timeOffset="-68756.92">19928 9986 24575,'-34'11'0,"8"12"0,-18 24 0,29 2 0,-27-2 0,37-24 0,-16 8 0,21 5 0,-10 14 0,9-16 0,-1-1 0,-8 6 0,8-1 0,4-1 0,8-6 0,-10 6 0,3 1 0,28 1 0,-26 18 0,37-31 0,-27 5 0,40-7 0,-17 1 0,-9-3 0,0 1 0,7 2 0,8 20 0,-18-30 0,18 27 0,-8-37 0,1 26 0,7-29 0,2 9 0,-7-11 0,16 0 0,-19 0 0,0 0 0,8-11 0,-18 9 0,18-8 0,-7-11 0,-1-5 0,8-10 0,-18-9 0,18 30 0,-18-16 0,18-3 0,-8-5 0,-17 12 0,-1-3 0,5-27 0,8 18 0,-26-15 0,16 18 0,-21-1 0,0-17 0,0 15 0,0-18 0,0 0 0,0 18 0,-21-15 0,16 28 0,-16-18 0,11 28 0,7-5 0,-28 0 0,26 16 0,-47-26 0,24 29 0,-19-9 0,3-10 0,18 16 0,-18-15 0,-3 20 0,-2-11 0,13 9 0,5-9 0,28 11 0,-7 0 0,-11 0 0,-5 0 0,-10 11 0,-19-9 0,16 9 0,6-12 0,-1 2 0,-26 19 0,1-15 0,24 6 0,2-1 0,-16-10 0,2 0 0,24 0 0,13 0 0,10 0 0,0 0 0,0 0 0</inkml:trace>
  <inkml:trace contextRef="#ctx0" brushRef="#br1" timeOffset="-43386.92">21421 10360 24575,'43'0'0,"0"0"0,1-10 0,3-1 0,0 2 0,4 1 0,1-1-309,-2 1 1,1-1 0,-2 0 308,-4-2 0,-1-1 0,0 4 0,20 5 0,-1 3 0,-7-5 0,2 0 0,-13 5 0,1 1 0,0-2 0,-2-5 0,1-2 0,1 1 0,13 5 0,3 1 0,-2-1-318,-7-4 1,-2-2 0,1 1 317,8 3 0,2 0 0,0 2 0,1 2 0,-1 0 0,0-3 0,-6-6 0,0-3 0,0 2 0,8 7 0,1 4 0,-2-4 0,-10-7 0,-2-2 0,1 3 0,2 7 0,1 3 0,-1-3 0,-3-7 0,-2-3 0,1 2 0,1 8 0,-1 2 0,0-3 0,-3-9 0,0-4 0,1 2 0,9 8 0,1 3 0,-1-3 0,-8-8 0,-1-2 0,0 2 54,2 7 0,1 4 0,-2-3-54,16-10 0,-3 1 0,-3 13 0,-1 2 0,-4-6 0,-2 1 0,-5 5 0,-1 0 0,6 2 0,-2-4 219,-13-8 1,1 0-220,18 7 0,-1 0 482,-17-6 0,-1-2-482,18-1 0,2 3 0,-9 6 0,0 1 0,10-8 0,1-1 156,-10 5 0,-3 2-156,-9 2 0,-3 1 0,20-9 0,-38 10 0,4 0 0,-20 0 0</inkml:trace>
  <inkml:trace contextRef="#ctx0" brushRef="#br1" timeOffset="-42266.92">25855 9566 24575,'57'0'0,"-17"9"0,0 3 0,-2 1 0,-1 0 0,-1 0 0,-1 0 0,19 8 0,-28-11 0,-3-7 0,-12 7 0,-11 11 0,-11 15 0,-12 3 0,-8 2 0,-5-4 0,-3 2 0,4-2 0,-1 3 0,0-6 0,-6-6 0,1-2 0,6 13 0,3-2 0,-4-11 0,12-3 0,14-13 0</inkml:trace>
  <inkml:trace contextRef="#ctx0" brushRef="#br1" timeOffset="-38136.92">19088 11876 24575,'61'-13'0,"0"0"0,-9-1 0,3-1 0,4 3 0,-2 5 0,5 4 0,1 1 0,1-2-971,-9 0 1,2 0 0,0-1 0,0 0 0,0 0 970,-1-1 0,0-1 0,0 0 0,1 1 0,0 1 0,4 1 0,2 2 0,-1 0 0,0-1 0,-1-2 0,-7-2 0,-2-3 0,0 0 0,0 1 0,2 1 0,7 3 0,2 2 0,0 1 0,-1 0 0,-2-1 0,2-2 0,-3-1 0,0 0 0,2 2-142,4 0 0,2 1 1,-1 1-1,-2 0 142,-10 2 0,-1-1 0,-1 1 0,1-1 0,5-1 0,0 0 0,0-1 0,-1 0 0,-3-2 0,-2 0 0,1-1 0,1 1 0,3-1 0,1 0 0,1-1 0,-3 0 0,-4-1 0,-1-1 0,-1 0 0,0-1 117,13-5 0,-2-1 1,1 2-118,-2 6 0,0 1 0,2-3 0,-7-5 0,3-3 0,0 0 0,-1 4 0,-6 7 0,-1 3 0,0 0 0,1-2 0,6-6 0,2-3 0,-1 0 0,-4 5 0,-1 8 0,-3 3 0,-2-2-47,16-15 0,-1 0 47,-4 14 0,-2-1 1108,-8-7 1,-2 0-1109,0 8 0,-3 4 876,-8-2 1,-2 0-877,1 0 0,0 0 532,5 0 0,1 0-532,-5 0 0,0 0 126,24 0-126,-22 0 0,-1 0 0,15 0 0,-8 0 0,3 0 0,-1 0 0,1 0 0,5 0 0,2 0 0,4 0 0,1 0 0,4 0 0,1 0 0,0-2 0,2 4-292,-17 3 0,1 4 0,1-3 292,3-3 0,0-3 0,1 2 0,4 5 0,0 1 0,0-2 0,-4-4 0,0-2 0,0-2 0,6-4 0,1-2 0,-3 1 0,-10 5 0,-1 2 0,0-3 0,2-3 0,1-2 0,-1 2-87,-4 2 0,0 1 1,-1-1 86,16-7 0,-3-1 0,-4 5 0,-1-2 0,4-7 0,-3 1 0,11 13 0,-21-2 0,0-3 864,16-14-864,-26 9 0,2-1 136,-1 0 0,0 0-136,0-5 0,0 4 0,24 12 0,-2-29 0,-20 26 0,7-16 0,-29 10 0,16 9 0,-7-8 0,-9 10 0,6 0 0,-42 0 0,6 0 0,-29 0 0,11-10 0,-2-1 0,-30 6 0,21-16 0,-2 0 0,0 18 0,1 1 0,7-14 0,1 1 0,0 13 0,4 1 0,-1-9 0,24-11 0,10 16 0,0-16 0,0 21 0,0 0 0,10 0 0,24 0 0,5 0 0,-7 0 0,3 0 0,25 0 0,-25-1 0,0 2 0,24 20 0,-2-16 0,-31 16 0,-5-11 0,-42 14 0,-8 7 0,-9 5 0,2-8 0,-4 0 0,-3 2-453,-1 0 0,-3 2 0,-1 1 0,0-1 453,0-2 0,0 0 0,0 0 0,0-1 0,0-2 0,0 0 0,1-1 0,3 0-14,-2 5 1,3 0 0,3-2 13,-9 2 0,7-3 0,-5 9 0,24-16 0,13-21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35:40.720"/>
    </inkml:context>
    <inkml:brush xml:id="br0">
      <inkml:brushProperty name="width" value="0.05292" units="cm"/>
      <inkml:brushProperty name="height" value="0.05292" units="cm"/>
      <inkml:brushProperty name="color" value="#00B050"/>
    </inkml:brush>
  </inkml:definitions>
  <inkml:trace contextRef="#ctx0" brushRef="#br0">13859 3125 24575,'0'-6'0,"0"3"0,0 1 0</inkml:trace>
  <inkml:trace contextRef="#ctx0" brushRef="#br0" timeOffset="2601">2150 4653 8191,'45'-3'0,"-5"-1"0,6-1 1428,-4 1 1,2 0 0,4 0-1429,10-1 0,3-1 0,1 0 0,2 0 0,0-1 0,1 1 0,-1-1 0,0 1 0,-1-1 0,-3 1 0,-1-1 0,-2 1 0,-3 0 0,-1 0 0,-2 1 0,-2 0 0,-2 0 0,0 1 909,-2 0 0,-1 1 0,1 0-909,19-3 0,0 1 0,-3 0 0,0 1 0,1-1 0,1 0 0,0 1 0,1 0 0,-20 2 0,1 1 0,0-1 0,1 1 0,1-1 0,0 1 0,1-1 0,1 0 0,-1 1 0,2-1 0,0 0 0,0 1 0,1-1 0,0 0 0,0 1 475,1 0 1,1 0-1,-1 1-475,-1-1 0,0 1 0,0 0 0,-3 0 0,0 0 0,-1 1 0,-2 0 0,0 0 0,-1 1 3105,19 2 0,-3 0-3105,-6 1 0,-3 0 424,-7-1 1,-2 0-425,21 0 239,-20-2-239,-12-2 647,-4 1-647,-5 0 0,-8 0 0,-4 1 0</inkml:trace>
  <inkml:trace contextRef="#ctx0" brushRef="#br0" timeOffset="4601">5961 4501 24575,'38'-6'0,"13"0"0,-16 1 0,2 1 0,3 0 0,1 1 0,-2 0 0,-1 1 0,-3 1 0,-1 0 0,26 3 0,-7 0 0,0 0 0,-1 0 0,-2-2 0,-1-2 0,-4 0 0,-3 0 0,-2 1 0,-6 1 0,-5 0 0,-8 0 0,-6 2 0,-3-1 0,-5 1 0,-4-1 0</inkml:trace>
  <inkml:trace contextRef="#ctx0" brushRef="#br0" timeOffset="25318">22920 6651 8191,'0'17'0,"1"13"5063,7 16-5063,9 7 2818,11-2-2818,12-11 1719,11-11-1719,11-9 3392,-28-14 0,1-2-3392,2-3 0,1-2 0,-1-2 0,0-3 0,-1-3 0,-1-2 0,-2 0 0,-1-2 0,22-16 0,-10-2 0,-13-2 0,-7-3 0,-10-2 0,-11 0 0,-9 0 0,-12 2 0,-12 4 0,-10 2 0,-9 4 0,-6 3 0,1 4 0,0 5 0,0 6 0,-2 8 0,-5 9 0,29-2 0,-1 2 0,1 2 0,-1 0 0,1 1 0,0 1 0,-23 14 0,13-5 0,14-5 0,15-7 0,11-5 0,0-2 0,5-2 0</inkml:trace>
  <inkml:trace contextRef="#ctx0" brushRef="#br0" timeOffset="26908">23040 6921 8191,'-7'17'0,"-9"19"0,-3 9 2471,1-5 1,-1 2-2472,0 2 0,-2 4 0,1-2 0,-3 9 0,-1 0 0,4-9 0,0 0 0,1-3 0,0-1 0,1-3 1416,-3 7 1,1-7-1417,7-15 1734,6-14-1734,2-11 6739,1-10-6739,-1-9 135,-3-4-135,-4 6 0,-4 6 0,-8 7 0,-9 16 0,-12 14 0,18-5 0,0 4 0,-2 5 0,0 4 0,3 1 0,1 2 0,2 0 0,3 1 0,4 0 0,2 0 0,3-4 0,3-1 0,-1 25 0,10-9 0,12-12 0,37-3 0,4-15 0,-13-10 0,3-4 0,-9-5 0,0-4 0,12-7 0,-1-3 0,13-13 0,-24 8 0,-5-2 0,-5-12 0,-10-1 0,-8-3 0,-3-4 0,-4-3 0,-1-3 0,-4 0 0,-5 4 0,-9 7 0,-8 12 0,-7 9 0,-5 7 0,3 5 0,5 3 0,14 1 0,7 0 0</inkml:trace>
  <inkml:trace contextRef="#ctx0" brushRef="#br0" timeOffset="29750">23446 6978 8191,'13'22'0,"14"23"2531,-6-13 1,2 2-2532,6 7 0,1 1 1409,-1-1 0,0-1-1409,-3-6 0,0-1 1719,15 17-1719,-12-18 6784,-11-12-6784,-7-8 0,-6-5 0,-6-3 0,-9-2 0,-12 1 0,-13 5 0,-14 6 0,-4 7 0,-2 9 0,27-10 0,1 2 0,1 3 0,1 2 0,1 3 0,3 2 0,3 2 0,2 1 0,4 0 0,3 0 0,2-1 0,3 0 0,0 26 0,7-8 0,9-11 0,13-8 0,11-9 0,15-10 0,8-10 0,-26-6 0,0-3 0,1-2 0,0-4 0,-2-2 0,-1-2 0,23-17 0,-14-2 0,-9-1 0,-11 0 0,-6-2 0,-5-1 0,-4-4 0,-3-3 0,-2-2 0,-1 1 0,-5 6 0,-6 9 0,-11 9 0,-14 9 0,-11 7 0,-5 7 0,3 7 0,14 3 0,12 2 0,13-2 0,6-6 0,4 0 0</inkml:trace>
  <inkml:trace contextRef="#ctx0" brushRef="#br0" timeOffset="56916">4748 12679 24575,'0'0'0</inkml:trace>
  <inkml:trace contextRef="#ctx0" brushRef="#br0" timeOffset="91782">14104 14387 24575,'-11'2'0,"-2"-1"0,-2 1 0,2-1 0,6-4 0,5-3 0,5-4 0,8-1 0,5 2 0,4 3 0,1 4 0,-3-1 0,-2 2 0,-3-1 0,-4 0 0,-4 2 0,-3 0 0,-4 0 0</inkml:trace>
  <inkml:trace contextRef="#ctx0" brushRef="#br0" timeOffset="-187230.19">13919 9023 24575,'-41'32'0,"-4"4"0,20-14 0,0 0 0,-17 17 0,10-7 0,13-10 0,9-6 0,9-7 0,10-3 0,14-5 0,17-5 0,16-6 0,-23 3 0,1-1 0,3-1 0,0 0 0,-2-1 0,0 0 0,28-10 0,-7 3 0,-8-1 0,5-2 0,-21 6 0,-1-2 0,-24 9 0,-3 2 0,-5-1 0,-7-3 0,-13-7 0,-19-5 0,-14-5 0,-2 3 0,7 5 0,16 6 0,13 4 0,10 4 0,6 1 0</inkml:trace>
  <inkml:trace contextRef="#ctx0" brushRef="#br0" timeOffset="-175690.19">7455 12953 24575,'50'23'0,"-19"-10"0,2 1 0,7 2 0,3 0 0,0-2 0,0-1 0,-3-3 0,-1-3 0,-4-2 0,-1-3 0,31-5 0,-2-14 0,-30 2 0,-1-2 0,0-3 0,-1 0 0,-3-1 0,-1 2 0,21-10 0,-13 13 0,-3 9 0,-3 5 0,1 5 0,3 5 0,-1 5 0,-1 1 0,3 0 0,5-5 0,9-4 0,7-4 0,-1-3 0,-9-2 0,-12-1 0,-11 1 0,-9 0 0,-3 2 0,-1 0 0,2 1 0,6-1 0,2 0 0,3 1 0,-1-1 0,-3 3 0,-3 1 0,-5-1 0,-4 1 0,1 0 0,0 1 0,-1-1 0,-2 1 0</inkml:trace>
  <inkml:trace contextRef="#ctx0" brushRef="#br0" timeOffset="-165290.19">14941 12404 24575,'0'58'0,"0"-24"0,0 3 0,0 8 0,0 2 0,0 2 0,0 0 0,0-6 0,0-1 0,-1-6 0,2-2 0,-1 15 0,3-16 0,4-13 0,6-9 0,1-4 0,-5-5 0,-2-2 0</inkml:trace>
  <inkml:trace contextRef="#ctx0" brushRef="#br0" timeOffset="-164530.19">14599 12810 24575,'38'-10'0,"0"-1"0,2-1 0,0 0 0,8-4 0,0 0 0,-8 2 0,-2 0 0,20-6 0,-24 10 0,-19 7 0,-7 3 0,-5 0 0</inkml:trace>
  <inkml:trace contextRef="#ctx0" brushRef="#br0" timeOffset="-162770.19">15266 12713 8191,'8'3'0,"4"7"5063,4 10-5063,3 8 2818,-3 3-2818,-6-3 1719,-5-6-1719,-4-5 6784,-1-6-6784,-3-1 0,-1-3 0,-2-2 0,0-2 0,3-2 0,1-4 0,3-9 0,8-10 0,12-14 0,12-9 0,7-3 0,0 8 0,-9 11 0,-7 12 0,-9 10 0,-8 6 0,-3 4 0,-3 2 0,-1-1 0,0-2 0</inkml:trace>
  <inkml:trace contextRef="#ctx0" brushRef="#br0" timeOffset="-161030.19">15831 12706 24575,'0'-27'0,"0"-4"0,-2-3 0,-6 4 0,-6 13 0,-4 8 0,-3 10 0,-3 11 0,-1 12 0,0 14 0,7 12 0,7 5 0,6-2 0,5-5 0,0-12 0,3-10 0,4-8 0,6-9 0,8-5 0,7-10 0,5-12 0,0-9 0,-6-3 0,-9 7 0,-7 8 0,-4 9 0,-4 5 0,2 9 0,1 13 0,3 12 0,4 8 0,1-2 0,2-10 0,-1-9 0,1-10 0,2-8 0,-2-6 0,0-4 0,-3-4 0,-3 0 0,-2 1 0,-4 5 0,-2 2 0</inkml:trace>
  <inkml:trace contextRef="#ctx0" brushRef="#br0" timeOffset="-160450.19">16164 12738 24575,'0'55'0,"3"6"0,-1-24 0,0 0 0,5 27 0,-1-18 0,-1-19 0,-2-17 0,-2-5 0</inkml:trace>
  <inkml:trace contextRef="#ctx0" brushRef="#br0" timeOffset="-159560.19">16061 12486 24575,'0'-8'0,"0"1"0,1 2 0,1 2 0,-1 4 0,1 5 0,-5 4 0,-4 3 0,-5 2 0,4-8 0,0 0 0,8-7 0</inkml:trace>
  <inkml:trace contextRef="#ctx0" brushRef="#br0" timeOffset="-158380.19">16638 12342 24575,'-10'35'0,"1"1"0,-2 7 0,0 3 0,-2 13 0,2 1 0,1 3 0,2 0 0,2-5 0,2-2 0,3-7 0,2-3 0,3-9 0,3-4 0,15 16 0,11-20 0,10-18 0,3-27 0,-2-27 0,-23 10 0,-4-4 0,-2-5 0,-3 2 0,2-8 0,-6 11 0</inkml:trace>
  <inkml:trace contextRef="#ctx0" brushRef="#br0" timeOffset="-157480.19">16318 12729 8191,'32'-5'0,"22"-5"2531,-17 3 1,1 0-2532,3-1 0,-1 1 2818,20-5-2818,-22 5 429,-20 4 1,-11 2 0,-4 1 0</inkml:trace>
  <inkml:trace contextRef="#ctx0" brushRef="#br0" timeOffset="-156530.19">16788 12767 24575,'48'-1'0,"10"-5"0,-24 1 0,1-1 0,-1-3 0,-3-1 0,16-11 0,-18 0 0,-15 3 0,-42 0 0,-8 8 0,-29 4 0,12 13 0,11 6 0,13 8 0,11 8 0,8 12 0,7 9 0,8 6 0,10-2 0,13-6 0,15-13 0,11-10 0,11-11 0,-30-11 0,0-3 0,1-3 0,-2-1 0,7-2 0,-13-3 0</inkml:trace>
  <inkml:trace contextRef="#ctx0" brushRef="#br0" timeOffset="-154010.19">17313 12838 24575,'15'55'0,"-7"-23"0,-1 2 0,1 7 0,0 1 0,-3-1 0,-1-2 0,1 23 0,-5-19 0,0-20 0,0-17 0,0-20 0,6-24 0,10-20 0,-3 24 0,2 1 0,3 2 0,2 3 0,19-13 0,-5 17 0,-7 15 0,-9 14 0,-8 13 0,-6 9 0,-3 5 0,-3-6 0,-1-10 0,-1-9 0,2-12 0,3-12 0,8-10 0,10-6 0,13 7 0,7 10 0,1 12 0,-3 17 0,-4 16 0,-4 15 0,-5 4 0,-1-7 0,1-15 0,5-14 0,15-14 0,11-26 0,-24 6 0,-2-3 0,1-6 0,-2-3 0,-4-1 0,-3 0 0,-3 5 0,-5 0 0,-2-14 0,-25 17 0,-25 20 0,-20 25 0,28 0 0,1 4 0,5 5 0,3 2 0,6 2 0,5 0 0,7 22 0,26-12 0,26-12 0,-14-18 0,3-4 0,5-2 0,0-5 0,0-3 0,-2-5 0,-4-5 0,-3-2 0,19-21 0,-17 1 0,-15 9 0,-9 14 0,-6 9 0,-3 11 0,-2 10 0,-1 6 0,-1 0 0,0-5 0,2-9 0,8-7 0,12-11 0,14-14 0,10-12 0,1-6 0,-8 7 0,-11 12 0,-9 12 0,-5 6 0,-1 3 0,4-1 0,7-5 0,6-8 0,5-13 0,-1-10 0,-4-3 0,-6 5 0,-7 10 0,-6 13 0,-3 12 0,1 20 0,4 17 0,10 15 0,8 5 0,6-11 0,0-11 0,-1-17 0,-2-9 0,-4-9 0,-3-13 0,-6-11 0,-10-14 0,-32-8 0,-4 23 0,-7 3 0,-18-1 0,-7 5 0,15 7 0,-2 2 0,0 0 0,-20 1 0,3 1 0,10 3 0,4 0 0,-10 4 0,31-1 0,36-2 0,29-5 0,26-4 0,-23 4 0,1 0 0,-1 0 0,-1 1 0,26-2 0,-19 2 0,-20 4 0,-12 0 0,-8 1 0,-3 0 0,-1 0 0</inkml:trace>
  <inkml:trace contextRef="#ctx0" brushRef="#br0" timeOffset="-145740.19">11897 16239 24575,'57'-1'0,"-1"0"0,8-2 0,1-1 0,-14 1 0,1 0 0,0-2 0,-1 0 0,-2-1 0,-1 0 0,15-2 0,-4-1 0,-11 1 0,-3 0 0,-7 1 0,-3 1 0,20-2 0,4 0 0,-23 5 0,3-1 0,9-1 0,3-1 0,10-1 0,3-1-183,-19 2 0,2 0 0,-1 0 183,2 0 0,1 0 0,-1 0 0,-1 1 0,-1 0 0,0 0 0,19-1 0,-1 1-29,-3 0 1,-1 0 28,-5 1 0,-1 0 0,-2 1 0,0 0 0,-2 0 0,-1 1 0,-1 2 0,0 0 0,2 2 0,-1 1 273,0 3 1,0 1-274,1 2 0,1 1 29,0 0 1,0 1-30,1-2 0,0 0 0,1-1 0,0-2 0,-2-1 0,1-1 0,0-2 0,0-1 0,-1-2 0,-1-1 0,-2-2 0,-1-2 0,-1-1 0,-2 0 0,-5-1 0,-2 1 0,21-6 0,-19 5 0,-18 4 0,-13 3 0,-5 1 0</inkml:trace>
  <inkml:trace contextRef="#ctx0" brushRef="#br0" timeOffset="-143710.19">10227 16695 24575,'0'-8'0,"0"7"0,-4 21 0,-4 32 0,2-8 0,0 3 0,-2 9 0,1 3 0,1 1 0,0-1 0,1-2 0,1-3 0,2-9 0,1-3 0,-1 23 0,2-25 0,0-19 0,0-14 0,0-14 0,0-17 0,0-25 0,0 12 0,0-3 0,0-12 0,0-4 0,-1-8 0,0-1 0,0 20 0,-1-1 0,0 2 0,-1-22 0,-1 4 0,1 9 0,-1 4 0,2 10 0,0 4 0,0-12 0,3 24 0,2 11 0,1 8 0,1 3 0,0 1 0,3 0 0,1 0 0,-1 0 0,1-1 0,7-4 0,14-3 0,18-3 0,16 1 0,-30 6 0,1 2 0,-1 0 0,-1 3 0,20 7 0,-16 11 0,-15 14 0,-21 12 0,-26 7 0,2-25 0,-5-2 0,-8 0 0,-3-1 0,0-4 0,0-1 0,5-3 0,3-2 0,-12 4 0,21-7 0,14-7 0,7-3 0</inkml:trace>
  <inkml:trace contextRef="#ctx0" brushRef="#br0" timeOffset="-141640.19">10935 16516 24575,'-25'-10'0,"-8"2"0,-10 4 0,-7 11 0,4 15 0,8 12 0,12 11 0,12 1 0,8-3 0,6-9 0,9-6 0,4-9 0,5-6 0,2-7 0,4-7 0,6-12 0,7-16 0,3-15 0,-6-3 0,-7 7 0,-12 12 0,-5 13 0,-4 11 0,-2 14 0,-1 17 0,1 9 0,2 2 0,1-9 0,3-12 0,4-9 0,4-8 0,5-7 0,2-7 0,-3-6 0,-3 2 0,-5 4 0,-6 6 0,-3 3 0,-3 1 0,-2-1 0,-1-2 0,-4-2 0,-3-2 0,0-1 0,2 1 0,6 4 0,8 3 0,8 7 0,6 7 0,0 5 0,-6 6 0,-5 1 0,-6 1 0,-4-3 0,0-7 0,-2-6 0,-1-5 0,-2-3 0,2-6 0,0-7 0,3-7 0,5-6 0,8 3 0,11 3 0,6 5 0,3 7 0,-5 4 0,-6 3 0,-7 2 0,-7 0 0,-4 0 0</inkml:trace>
  <inkml:trace contextRef="#ctx0" brushRef="#br0" timeOffset="-139210.19">11522 16513 24575,'-20'30'0,"1"2"0,-1 3 0,6 7 0,11-15 0,10 2 0,13-13 0,11-4 0,10-6 0,7-8 0,2-11 0,-4-9 0,-11-3 0,-12 4 0,-10 8 0,-7 8 0,-3 10 0,-1 5 0,-2 4 0,0 2 0,3-2 0,4-2 0,5-5 0,2-3 0,1-5 0,-4-6 0,-4-5 0,-3-5 0,-4-4 0,-20-14 0,-3 11 0,-19-3 0,4 24 0,5 7 0,9 5 0,10 4 0,10-1 0,12-1 0,15-1 0,17-2 0,18-8 0,-25-5 0,0-3 0,0-3 0,1-4 0,2-5 0,-2-1 0,9-9 0,-6 3 0,-28 22 0,-5 13 0,-3 18 0,-1 15 0,2 8 0,0-6 0,0-12 0,0-15 0,4-7 0,7-10 0,12-13 0,7-11 0,0-7 0,-4 1 0,-9 12 0,-7 13 0,-3 18 0,-1 14 0,-1 7 0,2-1 0,0-13 0,1-9 0,2-11 0,4-11 0,3-9 0,0-7 0,-1 3 0,0 7 0,1 9 0,2 6 0,3 4 0,2 6 0,-3 11 0,-5 11 0,-8 7 0,-6 0 0,-3-9 0,-1-12 0,0-15 0,4-17 0,11-13 0,14-9 0,15 3 0,7 9 0,-5 9 0,-11 10 0,-11 4 0,-12 4 0,-8 2 0,-2 4 0,-2 3 0,0-1 0,0 0 0,0-2 0,0-2 0,0 0 0,0-2 0,0-1 0</inkml:trace>
  <inkml:trace contextRef="#ctx0" brushRef="#br0" timeOffset="-138000.19">12813 16301 8191,'-8'6'0,"-3"4"5063,0 4-5063,-2 0 2818,6-8-2818,2-8 1719,6-7-1719,2-2 6784,-3 2-6784,-5 6 0,-5 5 0,-3 2 0,3-1 0,4-2 0,5-2 0,1-2 0,2 1 0,-1 1 0</inkml:trace>
  <inkml:trace contextRef="#ctx0" brushRef="#br0" timeOffset="-136460.19">12914 16491 8191,'6'8'0,"5"11"5063,1 10-5063,-2 10 2818,-3 5-2818,-8 2 1719,-7-4-1719,-3-8 6784,-1-10-6784,2-11 0,5-7 0,2-6 0,3-10 0,9-14 0,15-16 0,13-9 0,8 2 0,-5 12 0,-12 13 0,-10 13 0,-7 5 0,-5 4 0,-3 0 0,-2 0 0</inkml:trace>
  <inkml:trace contextRef="#ctx0" brushRef="#br0" timeOffset="-134960.19">14277 16569 24575,'-40'-24'0,"-4"0"0,-7-1 0,7 8 0,11 12 0,11 12 0,6 18 0,5 19 0,4 16 0,3 6 0,8-10 0,12-16 0,12-16 0,10-18 0,3-17 0,-2-17 0,-8-11 0,-9-1 0,-6 5 0,-8 15 0,-4 13 0,-2 13 0,-2 17 0,1 12 0,2 14 0,-1 4 0,1 5 0,0 1 0,2-3 0,-2-5 0,-4-6 0,-15 2 0,-4-20 0,-8-1 0,-11 5 0,-5-1 0,-12 2 0,-4-2 0,18-12 0,-2-1 0,1-1 0,-17 4 0,1-4 0,9-5 0,3-7 0,-16-20 0,29-32 0,23 13 0,9-7 0</inkml:trace>
  <inkml:trace contextRef="#ctx0" brushRef="#br0" timeOffset="-133090.19">14462 16580 24575,'8'-24'0,"-2"-9"0,-1-9 0,-5 0 0,-7 12 0,-7 13 0,-6 13 0,-2 11 0,1 14 0,3 13 0,3 9 0,6 3 0,3-8 0,4-10 0,4-8 0,4-8 0,6-5 0,10-3 0,11-9 0,5-10 0,0-7 0,-7-4 0,-10 7 0,-9 11 0,-7 12 0,-4 11 0,-4 7 0,0-1 0,-1-6 0,4-6 0,5-10 0,6-11 0,4-9 0,1-3 0,-2 5 0,-4 9 0,-2 7 0,-1 8 0,2 8 0,6 9 0,3 2 0,1-2 0,2-10 0,1-6 0,2-7 0,3-12 0,0-12 0,-4-5 0,-5 1 0,-6 10 0,-5 12 0,-4 10 0,1 12 0,2 10 0,5 5 0,4-3 0,4-7 0,6-9 0,5-9 0,5-8 0,-5-4 0,-9 2 0,-11 2 0</inkml:trace>
  <inkml:trace contextRef="#ctx0" brushRef="#br0" timeOffset="-132310.19">15258 16500 24575,'-25'20'0,"-4"9"0,-3 8 0,6 2 0,10-9 0,8-7 0,8-4 0,17-4 0,22-5 0,21-6 0,-23-6 0,1-3 0,-1-3 0,-1-2 0,23-12 0,-16-1 0,-20 8 0,-13 6 0,-11 6 0,-7 2 0,1 1 0,1 0 0</inkml:trace>
  <inkml:trace contextRef="#ctx0" brushRef="#br0" timeOffset="-130900.19">15501 16140 24575,'2'57'0,"0"-21"0,2 4 0,0 9 0,0 3 0,2 2 0,0 0 0,0-5 0,-2-3 0,-1-8 0,0-2 0,1 15 0,-3-22 0,2-15 0,0-10 0,0-8 0,4-11 0,8-14 0,9-14 0,9-7 0,3 4 0,0 13 0,-2 15 0,3 14 0,5 17 0,11 18 0,-21-8 0,-1 2 0,5 5 0,1 1 0,3-2 0,0-1 0,-3-5 0,0-2 0,-2-3 0,-1-1 0,27 8 0,-31-13 0,-4 0 0</inkml:trace>
  <inkml:trace contextRef="#ctx0" brushRef="#br0" timeOffset="-123510.19">19101 16424 24575,'-13'-30'0,"-8"-13"0,4 15 0,-2-1 0,-3-2 0,-1 1 0,0 3 0,0 4 0,-16-11 0,10 17 0,10 11 0,6 7 0,5 9 0,3 13 0,1 17 0,0 11 0,0 4 0,4-8 0,5-12 0,5-10 0,5-11 0,3-6 0,0-4 0,-1-7 0,-2-4 0,-3-8 0,1-7 0,0-5 0,2-5 0,1-1 0,-2 8 0,-2 9 0,-4 7 0,-3 9 0,0 13 0,-2 26 0,0-1 0,-1 4 0,2 18 0,-1 6-337,-1-13 1,0 3-1,0 0 337,0 1 0,0 1 0,0-2 0,-1-1 0,1-2 0,-1-1 0,1 14 0,-1-3 0,0-16 0,1-3 0,0 17 0,-1-27 0,0-20 0,1-12 1010,-1-6-1010,-1-17 0,0-34 0,-1 8 0,-1-7 0,0 6 0,-1-4 0,-1-1-313,0-5 0,0-3 0,-1 1 313,0 2 0,0-1 0,0 3 0,1 6 0,-1 2 0,2 4 0,-1-6 0,1 6 0,0-10 0,2 29 0,2 15 0,4 6 0,11 3 939,15 6-939,12 6 0,5 5 0,-7 2 0,-12-4 0,-11-3 0,-10 2 0,-7 5 0,-16 9 0,-14 10 0,-12 2 0,-3-6 0,12-9 0,12-11 0,16-11 0,21-10 0,24-10 0,-9 8 0,4 1 0,6 1 0,0 1 0,0 2 0,-1 2 0,-6 2 0,-3 3 0,11 5 0,-20 5 0,-13 3 0,-7-3 0,-3-5 0,-3-5 0,-1-2 0,-1 0 0,3-1 0,3-2 0,3-4 0,2-4 0,3-8 0,3-10 0,-1-12 0,1-11 0,-3-7 0,-5-1 0,-8 7 0,-9 14 0,-10 15 0,-5 15 0,1 15 0,1 16 0,4 21 0,7 18 0,9-24 0,2 1 0,1-1 0,2 0 0,6 26 0,13-18 0,13-19 0,13-16 0,5-20 0,-4-17 0,-6-11 0,-10 0 0,-12 13 0,-9 13 0,-5 12 0,-1 13 0,1 11 0,0 3 0,1-3 0,0-10 0,3-10 0,1-9 0,2-7 0,-2-5 0,0 3 0,-1 6 0,0 4 0,1 9 0,1 12 0,0 18 0,-2 10 0,-2 3 0,-3-12 0,-1-16 0,1-13 0,0-20 0,9-17 0,5-5 0,0 7 0,3 0 0,13-19 0,3 3 0,-3 18 0,1 4 0,-3 3 0,0 4 0,16-3 0,-16 13 0,-19 3 0,-20 3 0,-19 8 0,-12 13 0,-4 9 0,11 6 0,11-3 0,14-7 0,19-3 0,21-4 0,22-5 0,-21-10 0,2-4 0,1-2 0,-1-3 0,26-10 0,-14-7 0,-15 3 0,-14 6 0,-9 8 0,-7 6 0,-2 2 0,-1 1 0,3-3 0,7-7 0,5-9 0,4-10 0,3-12 0,-6-8 0,-5-4 0,-17 3 0,-17 11 0,-12 16 0,-6 9 0,11 10 0,11 2 0,11 6 0,8 7 0,10 7 0,13 3 0,10-4 0,8-5 0,2-8 0,-4-8 0,-4-4 0,-9-4 0,-10 1 0,-6 4 0,-4 12 0,-2 12 0,3 8 0,6 1 0,9-7 0,9-9 0,10-12 0,3-12 0,-3-10 0,-8-6 0,-10 5 0,-10 11 0,-6 15 0,-4 12 0,-2 5 0,4 0 0,7-9 0,9-12 0,10-14 0,4-13 0,1-5 0,-5 1 0,-5 10 0,-3 10 0,-4 16 0,-3 19 0,-6 16 0,-4 11 0,-4-6 0,-5-14 0,-1-13 0,1-14 0,1-12 0,7-18 0,16-15 0,19-7 0,-10 23 0,3 3 0,1 3 0,1 2 0,2 4 0,-3 3 0,7 0 0,-10 11 0,-26 8 0,-4 3 0,-2 2 0,0-4 0,2-7 0,3-18 0,8-9 0,6-18 0,3 1 0,-4-1 0,-7 5 0,-8 6 0,-6 6 0,-3 7 0,-2 7 0,1 3 0,2-1 0,0-3 0,1-2 0,-1-1 0,1 2 0,1 4 0,2 6 0,5 7 0,12 13 0,14 15 0,8 7 0,3 0 0,-9-11 0,-5-11 0,-4-7 0,-3-5 0,-4-4 0,-4 0 0,-6 0 0,-3 9 0,-1 9 0,0 6 0,0 1 0,0-8 0,0-8 0,1-7 0,5-13 0,8-15 0,12-18 0,6-9 0,0 4 0,-8 14 0,-10 16 0,-6 10 0,-5 7 0,-1 0 0,-2 1 0</inkml:trace>
  <inkml:trace contextRef="#ctx0" brushRef="#br0" timeOffset="-121280.19">22789 16581 24575,'-40'-8'0,"-8"2"0,-11-1 0,1 6 0,8 7 0,12 5 0,13 8 0,9 9 0,9 9 0,7 5 0,11-5 0,17-8 0,21-15 0,-17-16 0,2-6 0,4-9 0,-2-6 0,1-10 0,-3-6 0,-2-10 0,-5-5 0,-3-6 0,-5-4-157,-9 19 1,-2-2 0,-1 1 156,-2 0 0,0 0 0,-3 1 0,0-16 0,-4 2 0,-1 11 0,-2 3 0,-7-15 0,0 26 0,4 18 0,5 20 0,1 36 234,1-3 1,1 5-235,1 15 0,1 5 0,0-17 0,0 0 0,2 1 0,3 18 0,3-2 0,3-7 0,2-5 0,1-12 0,2-4 0,16 14 0,-4-24 0,-5-13 0,-3-8 0,1-12 0,2-12 0,-3-12 0,-2-7 0,-7 2 0,-7 8 0,-5 11 0,-5 9 0,0 8 0,-1 5 0,2 4 0,4 4 0,9 10 0,11 11 0,10 10 0,6 1 0,-8-8 0,-8-7 0,-9-7 0,-11-3 0,-7-2 0,-3-5 0,-1-6 0,4-8 0,8-10 0,15-11 0,19-7 0,15 0 0,4 9 0,-9 10 0,-15 11 0,-13 12 0,-7 8 0,-3 3 0,6-4 0,7-9 0,8-10 0,7-13 0,-4-15 0,-5-16 0,-7-14 0,-10-4 0,-22 6 0,-28 14 0,8 30 0,-4 6 0,-5 6 0,1 5 0,3 4 0,4 4 0,-14 21 0,23 4 0,16-5 0,14-8 0,16-9 0,18-3 0,14-4 0,6-3 0,-8-1 0,-21-4 0,-14 0 0</inkml:trace>
  <inkml:trace contextRef="#ctx0" brushRef="#br0" timeOffset="-120480.19">24064 16388 24575,'0'40'0,"0"11"0,0 5 0,0-6 0,0-19 0,0-18 0,0-7 0</inkml:trace>
  <inkml:trace contextRef="#ctx0" brushRef="#br0" timeOffset="-119630.19">24027 16419 24575,'0'-32'0,"0"12"0,1-10 0,1 22 0,-1 6 0,1 5 0,-2 1 0,0 0 0,0-2 0,0 0 0</inkml:trace>
  <inkml:trace contextRef="#ctx0" brushRef="#br0" timeOffset="-118460.19">24274 16277 24575,'0'37'0,"2"18"0,0-22 0,0 1 0,1 0 0,2-1 0,14 17 0,11-17 0,13-11 0,7-10 0,-7-6 0,-9-4 0,-14-2 0,-10-1 0,-7-3 0,-15-1 0,-19-5 0,-27-4 0,20 5 0,-3 0 0,-4-3 0,0 0 0,3 1 0,2-1 0,-20-7 0,23 6 0,20 5 0,15 3 0,18 1 0,22-1 0,21-1 0,-21 3 0,1 0 0,0-1 0,0 1 0,24-1 0,-15 2 0,-22 1 0,-13 1 0,-9 0 0,-4 0 0,-1 0 0</inkml:trace>
  <inkml:trace contextRef="#ctx0" brushRef="#br0" timeOffset="-106600.19">21987 16693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38:32.30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22032 8279 24575,'-30'45'0,"1"1"0,2-2 0,5 1 0,7-7 0,4 2 0,2 0 0,4 2 0,1 4 0,1 0 0,2 2 0,3 1 0,3 0 0,4 1 0,4-3 0,5-1 0,5-5 0,5-3 0,5-3 0,2-4 0,2-6 0,2-3 0,2-5 0,2-4 0,3-2 0,1-5 0,1-2 0,1-4 0,1-5 0,1-5 0,0-6 0,-2-5 0,-2-5 0,-2-3 0,-1-4 0,-4-3 0,-2-2 0,-4-1 0,-6 2 0,-2-1 0,-4 1 0,-3 0 0,-4 0 0,-3-1 0,-3 0 0,-3 0 0,-1-5 0,-4-2 0,-5-2 0,-5 0 0,-4-1 0,-3 1 0,-5 1 0,-3 2 0,-4 3 0,-1 1 0,0 4 0,-1 2 0,1 5 0,-2 2 0,2 3 0,-2 3 0,1 5 0,0 1 0,-1 4 0,-1 1 0,-2 3 0,-1 1 0,-1 3 0,-1 2 0,-3 3 0,-1 2 0,-1 1 0,-1 4 0,-17 11 0,1 3 0,20-7 0,1 0 0,-7 6 0,6 0 0,12-2 0,15-2 0,8 0 0,3 3 0,1 7 0,0 8 0,2 3 0,-2-13 0,2-7 0</inkml:trace>
  <inkml:trace contextRef="#ctx0" brushRef="#br0" timeOffset="2442">21839 9354 24575,'-28'48'0,"1"0"0,-5 6 0,-1 3 0,6-10 0,-1 1 0,0 0 0,1-1 0,1-1 0,1-2 0,-7 11 0,3-4 0,8-12 0,2-5 0,-4 6 0,13-21 0,6-10 0,-2-5 0,-16 3 0,-32 18 0,9-1 0,-6 6 0,9-3 0,-2 2 0,0 2-285,-3 3 0,0 2 0,1 1 285,2-1 0,2 2 0,1 0 0,6-3 0,2 0 0,2 0 0,-7 12 0,6 0 0,7-4 0,6 0 0,5-2 0,5 0 0,6-2 0,7 0 0,6 0 0,8-2 0,6-1 0,6-4 427,7-2 1,5-5-428,5-2 0,2-4 0,-1-3 0,2-3 0,-2-3 0,1-3 0,-2-3 0,-1-5 0,-1-4 0,0-6 0,0-8 0,-2-7 0,1-8 0,-3-5 0,-2-7 0,-3-3 0,-3-4 0,-4-3 0,-3 3 0,-3-1 0,-6 4 0,-2 1 0,-5 4 0,-3 2 0,-3 7 0,-2 1 0,-8-25 0,-15 9 0,-17 4 0,12 24 0,-3 1 0,-3 1 0,-2 1 0,-1 0 0,-1 2 0,0 2 0,0 1 0,3 3 0,1 2 0,-23-7 0,17 9 0,16 4 0,11 4 0,8 2 0,3 1 0,0-1 0,0 0 0</inkml:trace>
  <inkml:trace contextRef="#ctx0" brushRef="#br0" timeOffset="4267">22853 9141 24575,'38'25'0,"0"1"0,-3-1 0,2 3 0,2 1 0,-1-1 0,2 1 0,2 1 0,-1 1-834,5 5 0,1 0 1,1 1-1,-2-1 834,-1 0 0,0-1 0,0-1 0,-2 1 0,10 7 0,-1-1 0,-2 0 309,-9-6 0,-1-1 0,-3-2-309,5 4 0,-4-2 287,-12-10 0,-3-2-287,1 2 0,-13-12 0,-7-4 1732,-7-2-1732,-14-1 102,-22 6-102,7-4 0,-4 2 0,-11 5 0,-2 3 0,-9 5 0,-2 4 0,20-5 0,-1 1 0,1 2 0,1 3 0,0 1 0,3 2 0,1 2 0,3 1 0,2 2 0,3 1 0,3 2 0,3 2 0,2 1 0,4 1 0,2 1 0,3 1 0,2 1 0,3 0 0,2 0 0,2 0 0,5-1 0,3 0 0,4 0 0,3-2 0,4-1 0,4-2 0,3-2 0,5 0 0,5-3 0,2-3-211,6-3 1,2-3-1,2-3 211,1-4 0,1-3 0,1-3 0,2-2 0,1-5 0,0-3 0,-1-5 0,0-4 0,-2-4 0,-1-4 0,-1-4 0,-2-4 0,0-4 0,-2-4 0,-4-3 0,-2-2 0,-4-2 0,-3-3 0,-2-1 0,-4-3 0,-2 0 0,-5-1 0,-3-1 0,-2 0 0,-3 2 0,-3-1 0,-2 2 0,-1-19 0,-6 2 0,-4 8 0,-6 4 0,-8 6 0,-6 3 0,-8 4 0,-7 5 0,-8 3 0,-7 4 0,12 9 0,-2 2 0,-3 2-320,-5 2 0,-3 2 0,0 1 320,-2 1 0,0 1 0,0 2 0,4 1 0,0 2 0,3 0 300,-12 2 1,6 1-301,18 0 0,6 0 0,-6 4 0,26-3 0,11-2 0,3-2 0</inkml:trace>
  <inkml:trace contextRef="#ctx0" brushRef="#br0" timeOffset="6250">20954 11490 24575,'-42'51'0,"0"-1"0,0 1 0,0-1 0,7-7 0,-1 0 0,0 1 0,1-1 0,-1 0 0,0-1 0,0-1 0,0 1 0,1-1 0,1-1-473,-6 7 0,2 0 1,0-2-1,3-2 473,-3 3 0,2-1 0,4-5 305,0 1 0,5-4-305,-3 6 312,19-26-312,8-15 0,4-6 0,1-5 969,-1 0-969,0 2 0,-3 1 0,-9 2 0,-19 1 0,-31 9 0,14 4 0,-3 5 0,10 1 0,-2 3 0,0 3-185,-1 3 0,0 2 0,1 3 185,1 1 0,1 2 0,3 2 0,4 0 0,2 2 0,4 1 0,-6 18 0,8 2 0,12-14 0,3 1 0,5 1 0,5 5 0,5 0 0,5 1 0,5 2 0,5 1 0,4-2 0,5 3 0,5-1 0,4-3-330,-4-14 0,3-3 1,1-1-1,2-3 330,14 6 0,3-4 0,1-5 0,0-4 0,3-3 0,0-7 0,2-5 0,1-6 0,-1-7 0,1-7 0,0-7 0,-2-5 0,-14 3 0,-2-3 0,0-3 0,-2-2 0,-1-5 0,-2-2 0,-2-2 0,-1-1 0,6-11 0,-4-1 0,-4 0 0,-8 6 0,-3 0 0,-3 1 0,1-10 0,-4 4 0,-7 13 0,-6 2 0,-12-17 519,-25 11-519,1 20 0,-7 2 0,-13-5 0,-5 1 0,12 6 0,-3 0 0,0 0 174,-6-2 0,0-1 1,0 0-175,0 0 0,-1 0 0,2-1 0,2 2 0,0 0 0,2 0 0,-15-6 0,4 0 0,13 5 0,4 2 0,-16-6 0,28 9 0,18 10 0,7 2 0</inkml:trace>
  <inkml:trace contextRef="#ctx0" brushRef="#br0" timeOffset="8845">21454 11294 24575,'36'43'0,"-8"-9"0,3 4 0,-1-3 0,2 3 0,1 1-766,6 7 0,2 2 1,0 0 765,1 0 0,0-1 0,0 0 0,-1-2 0,0-1 0,-1-2 0,-4-5 0,-1-1 0,-1-2 367,7 6 1,-4-4-368,-8-9 0,-5-3 379,5 5-379,-15-15 0,-8-7 0,-7-2 1183,-13-1-1183,-15 3 0,-15 6 0,-11 8 0,-2 10 0,30-11 0,1 2 0,-17 27 0,24-20 0,3 3 0,2 5 0,2 3 0,4 8 0,1 3 0,2 11 0,2 3-184,2-18 0,1 0 1,2 1 183,1 0 0,2 0 0,3 0 0,3-1 0,2-1 0,4-2 0,11 14 0,6-6 0,4-8 0,3-6 0,2-8 0,0-7 0,-1-7 0,0-6 0,0-4 0,0-5 0,-1-6 0,0-5 0,0-8 0,-2-6 275,0-7 1,-3-5-276,-3-6 0,-4-4 0,-3-2 0,-4-3 0,-4 2 0,-4-1 0,-3 1 0,-3 1 0,-1 3 0,-2 2 0,-2 5 0,-3 1 0,-2 3 0,-4 2 0,-17-26 0,3 30 0,-4 2 0,-6-3 0,-4 3 0,-4 1 0,-2 2 0,-2 1 0,-1 4 0,2 2 0,1 4 0,5 3 0,1 1 0,-17 0 0,19 4 0,15 3 0,9-1 0,4 1 0,2-1 0,1 1 0</inkml:trace>
  <inkml:trace contextRef="#ctx0" brushRef="#br1" timeOffset="28767">17677 6923 24575,'-7'-43'0,"-1"-1"0,-2 11 0,-1-1 0,-7-22 0,-4 1 0,2 22 0,-2 5 0,-17-10 0,7 23 0,9 27 0,8 31 0,9-5 0,3 4 0,-1 13 0,3 4 0,2-11 0,1 1 0,1 1-203,2 2 0,2 0 1,0 0 202,2-1 0,1-1 0,0-1 0,6 17 0,1-4 0,-4-14 0,0-5 0,4 14 0,-6-25 0,-6-21 0,-3-6 0</inkml:trace>
  <inkml:trace contextRef="#ctx0" brushRef="#br1" timeOffset="32367">22265 7749 8191,'-23'6'0,"-14"6"5063,-11 8-5063,-1 5 2818,17-2-2818,15-4 1719,12-4-1719,22-2 6784,23 0-6784,22-1 0,-26-6 0,1 0 0,26 4 0,-18-4 0,-20-1 0,-21 2 0,-25 7 0,-25 10 0,15-10 0,-2 0 0,-1-1 0,1-2 0,-19 6 0,18-10 0,20-7 0,27-15 0,24-12 0,-9 8 0,2-2 0,7-3 0,0-1 0,1 1 0,0 1 0,-3 1 0,-1 0 0,21-11 0,-18 9 0,-15 10 0,-10 7 0,-5 3 0,-1 4 0,1 6 0,3 13 0,3 15 0,1 11 0,-3-1 0,-3-10 0,-4-12 0,-2-9 0,-2-6 0,1-6 0,3-8 0,6-7 0,5-4 0,7-1 0,2 6 0,-2 7 0,-3 3 0,-7 4 0,-3 2 0,-1 2 0,-1 3 0,5 0 0,6-2 0,9-2 0,4-3 0,-2-1 0,-6 0 0,-10 0 0,-10 0 0,-14 0 0,-10 2 0,-4 4 0,3 3 0,10 0 0,13-3 0,18-3 0,17 1 0,12-2 0,-16 1 0,-8-2 0</inkml:trace>
  <inkml:trace contextRef="#ctx0" brushRef="#br1" timeOffset="33416">17034 7336 24575,'59'-13'0,"0"1"0,2-1 0,-1-1 0,0 0 0,-1 0 0,-4 1 0,-2 1 0,-9 1 0,-4 2 0,17-5 0,-23 6 0,-18 4 0,-9 5 0,-4 2 0,-2-1 0,-1 0 0</inkml:trace>
  <inkml:trace contextRef="#ctx0" brushRef="#br1" timeOffset="34800">17731 7196 24575,'28'37'0,"0"0"0,0 3 0,0 2 0,3 7 0,-1 1 0,-6-5 0,-3-3 0,-7-7 0,-3-3 0,-1 6 0,-9-25 0,-1-20 0,1-18 0,7-15 0,13-7 0,14-1 0,11 7 0,-2 12 0,-7 12 0,-11 10 0,-9 7 0,-3 5 0,-2 2 0,8 1 0,11-2 0,14-6 0,7-10 0,-3-9 0,-15-5 0,-15-1 0,-20 8 0,-27 11 0,-22 14 0,18 4 0,-1 4 0,1 4 0,2 3 0,-12 28 0,20-1 0,18-11 0,52-5 0,-1-19 0,-3-12 0,1-6 0,-9-7 0,-2-5 0,0-5 0,-3-5 0,-4-2 0,-3-3 0,12-22 0,-16 11 0,-12 18 0,-8 17 0,-3 12 0,0 11 0,1 10 0,7 8 0,19 4 0,24-2 0,-15-22 0,4-4 0,3-4 0,2-4 0,-4-3 0,-1-3 0,22-11 0,-21-1 0,-18 3 0,-13 4 0,-5 5 0,-2 2 0</inkml:trace>
  <inkml:trace contextRef="#ctx0" brushRef="#br1" timeOffset="36641">19505 6932 24575,'-31'35'0,"12"-6"0,-1 4 0,-4 14 0,0 6 0,7-12 0,0 2 0,3 0 0,0 3 0,2 1 0,1 0 0,2-2 0,2 0 0,3-1 0,3 13 0,11-4 0,11-10 0,9-7 0,14-9 0,8-10 0,8-6 0,4-8 0,-20-5 0,0-2 0,-1-3 0,15-6 0,-3-3 0,-13-1 0,-4-1 0,15-14 0,-27 11 0,-15 5 0,-7 0 0,-2-7 0,-2-9 0,3-13 0,4-10 0,7-6 0,5-1 0,3 7 0,-2 12 0,-4 12 0,-4 11 0,-6 10 0,-10 8 0,-17 14 0,-14 14 0,-8 10 0,6 2 0,15-9 0,23-12 0,28-9 0,23-5 0,9-3 0,-8 0 0,-21 3 0,-26 13 0,-26 18 0,-20 15 0,15-22 0,0 0 0,-19 17 0,17-16 0,17-18 0,31-29 0,13-12 0,-4 7 0,2-2 0,3-3 0,3-2 0,-1 2 0,10-4 0,-3 4 0,-7 6 0,-3 3 0,19-6 0,-25 19 0,-16 17 0,-11 14 0,-10 6 0,-4-1 0,1-11 0,5-17 0,6-23 0,11-21 0,16-17 0,-8 29 0,3 1 0,3 4 0,2 4 0,22-8 0,-10 17 0,-10 16 0,-11 13 0,-7 6 0,-5 2 0,-1-6 0,0-11 0,4-9 0,5-9 0,3-4 0,3-1 0,-7 8 0,-3 2 0</inkml:trace>
  <inkml:trace contextRef="#ctx0" brushRef="#br1" timeOffset="37325">20848 7118 24575,'-23'27'0,"-3"6"0,-1 7 0,4-3 0,11-8 0,12-8 0,14-6 0,14-7 0,18-8 0,9-7 0,3-7 0,-8-1 0,-14 2 0,-13 4 0,-13 6 0,-10 2 0,-1 1 0,-3 0 0</inkml:trace>
  <inkml:trace contextRef="#ctx0" brushRef="#br1" timeOffset="38067">20969 6815 24575,'31'12'0,"12"11"0,-8 8 0,-3 9 0,-8-1 0,-5 6 0,-7 1 0,-4 4 0,-7 1-490,-11 2 0,-8 1 0,-3-1 490,-3 3 0,-5 0 0,-2-1 0,-3-1 0,-3-1 0,-1-4 0,3-9 0,-1-3 0,3-4 0,3-2 0,3-5 0,-10 4 0</inkml:trace>
  <inkml:trace contextRef="#ctx0" brushRef="#br1" timeOffset="39460">21845 7795 24575,'35'29'0,"-1"0"0,1 0 0,7 6 0,3 3 0,1 2 0,-2-3 0,3 3 0,0 1 0,1 0-857,-8-5 0,1 1 0,0 0 0,0 0 0,0 0 857,7 7 0,-1 0 0,0 0 0,-2-1 0,-4-4 0,-1 0 0,-1-1 0,-3-1 0,4 3 0,-2 0 0,-3-4 659,4 5 0,-5-4-659,-11-10 0,-2-3 699,3 5-699,-10-12 0,-3-3 0,0 0 2268,1 4-2268,5 5 0,6 10 0,7 12 0,3 4 0,-4-3 0,-8-12 0,-6-11 0,-8-9 0,-2-7 0,-2-3 0,-1-3 0,-1-1 0</inkml:trace>
  <inkml:trace contextRef="#ctx0" brushRef="#br1" timeOffset="40778">21560 9303 24575,'35'-33'0,"0"1"0,0-1 0,4-2 0,3-2 0,2-2 0,3-2 0,-9 8 0,3-2 0,0-1 0,2-1 0,0 0 0,1-1-1187,4-3 0,2-2 0,0 0 0,1 0 0,0 0 0,-1 0 1187,1 1 0,-1 0 0,1 0 0,0 1 0,-2 0 0,0 1 0,3-2 0,-1 1 0,-2 1 0,0 1 0,-1 1 278,3-2 0,-1 2 1,-2 1-1,-3 4-278,0 0 0,-3 4 0,-3 2 656,1 1 1,-4 4-657,6-1 0,-22 14 0,-12 6 3760,-8 3-3760,-8 6 234,-5 4 0,5-2 0,0-1 0</inkml:trace>
  <inkml:trace contextRef="#ctx0" brushRef="#br1" timeOffset="50283">21145 10803 24575,'-32'38'0,"-4"3"0,-8 4 0,10-6 0,11-12 0,12-11 0,8-7 0,7-6 0,11-4 0,16-3 0,16-2 0,7-3 0,-4 0 0,-13 1 0,-17 1 0,-11 0 0,-12 0 0,-11-1 0,-12-2 0,-6 2 0,2 0 0,8 2 0,10 1 0,7 2 0,3 1 0</inkml:trace>
  <inkml:trace contextRef="#ctx0" brushRef="#br1" timeOffset="51718">23735 11030 8191,'-21'12'0,"-19"15"2531,13-7 1,-1 1-2532,-2 2 0,1 0 2818,-15 14-2818,19-15 1719,14-11-1719,9-7 6784,12-2-6784,8-1 0,10 1 0,14-2 0,14-4 0,-23-2 0,1 0 0,2-2 0,0-1 0,-4-1 0,-1 0 0,18-8 0,-17 6 0,-16 4 0,-12 4 0,-20 3 0,-15-1 0,-16-1 0,-8-5 0,9 0 0,9 1 0,15 1 0,13 4 0,6-1 0</inkml:trace>
  <inkml:trace contextRef="#ctx0" brushRef="#br1" timeOffset="53184">22110 12929 8191,'-19'21'0,"-17"20"2531,14-14 1,-2 1-2532,-1 2 0,2-1 2818,-10 16-2818,17-20 1719,17-13-1719,16-11 6784,17-8-6784,15-6 0,6-3 0,-1 3 0,-7 2 0,-8 3 0,-8 4 0,-7 2 0,-4-1 0,-5 1 0,-4-1 0,-8 0 0,-14 0 0,-14-1 0,-14-2 0,-7-1 0,6 0 0,10 2 0,13 1 0,9 0 0,6 1 0,2 1 0,0 0 0</inkml:trace>
  <inkml:trace contextRef="#ctx0" brushRef="#br1" timeOffset="55141">20128 13199 24575,'-30'33'0,"-14"15"0,16-17 0,-1 0 0,-2 1 0,2 0 0,5-7 0,3-1 0,-9 9 0,15-13 0,13-11 0,12-5 0,11-4 0,11-2 0,9-4 0,6-2 0,0 2 0,-2 1 0,-6 2 0,-7 1 0,-4 0 0,-7-1 0,-4 1 0,-6 1 0,-5-1 0,-8-2 0,-11-8 0,-10-7 0,-7-5 0,2-3 0,5 7 0,7 4 0,4 7 0,4 3 0,3 4 0,3 0 0</inkml:trace>
  <inkml:trace contextRef="#ctx0" brushRef="#br1" timeOffset="122499">8022 9457 24575,'23'0'0,"10"0"0,17 0 0,12 2 0,-27-1 0,0 0 0,0 1 0,0-1 0,0 0 0,-1-1 0,-1 1 0,1-2 0,26 0 0,-9-1 0,-12-1 0,-12 2 0,-9 1 0,-9 0 0,-3 0 0</inkml:trace>
  <inkml:trace contextRef="#ctx0" brushRef="#br1" timeOffset="124915">11057 10560 24575,'40'0'0,"-8"-1"0,3 0 0,15-1 0,4 1 0,10 0 0,2-1 0,-20 2 0,-1 0 0,0 0 0,22 1 0,-3 1 0,-8 0 0,-3 0 0,-10 0 0,-4 0 0,14 0 0,-24 0 0,-17-2 0,-7 0 0</inkml:trace>
  <inkml:trace contextRef="#ctx0" brushRef="#br1" timeOffset="139233">11575 13781 24575,'45'-1'0,"-10"-2"0,5-1 0,18-1 0,7 0-594,-11 1 0,2 0 0,1-1 594,6 0 0,0 0 0,1 0 0,-1 0 0,1 1 0,-1-1 0,-5 0 0,-1 1 0,-2-1 0,-4 1 0,-1 0 0,-2-1 288,17 0 0,-2 1-288,-9 0 0,-3 1 147,-6 0 1,-4 1-148,24 0 0,-15 2 0,-12 0 911,-9 0-911,-8 0 0,-8 0 0,-5 0 0,-4 0 0</inkml:trace>
  <inkml:trace contextRef="#ctx0" brushRef="#br1" timeOffset="142115">11612 14696 24575,'57'-6'0,"-20"1"0,4-2 0,11-1 0,2-2 0,7 1 0,1-1 0,-3 0 0,-1 2 0,0 0 0,-1 1 0,-4 1 0,-2-1 0,-3 1 0,-2 1 0,-4 1 0,-2 0 0,-4 1 0,-1 1 0,28 0 0,-6 3 0,-4 2 0,-5 0 0,-4 1 0,-9-2 0,-10-2 0,-8-2 0,-6 0 0,-4 1 0,-5 1 0,-3 0 0,-1 0 0</inkml:trace>
  <inkml:trace contextRef="#ctx0" brushRef="#br1" timeOffset="160674">8649 16340 24575,'34'30'0,"10"5"0,-16-15 0,2 1 0,2-1 0,1 0 0,1-3 0,0-1 0,-1-4 0,0-2 0,31 2 0,-3-12 0,-2-8 0,-1-4 0,-1-2 0,-2 1 0,0 1 0,-1 0 0,-1 4 0,-1 4 0,0 2 0,0 2 0,5 0 0,-2 4 0,-1 0 0,3 4 0,1 1 0,7-2 0,-31-2 0,0-1 0,0 0 0,0 0 0,0 0 0,1 1 0,-1 0 0,1-1 0,2 1 0,-1-1 0,3 0 0,0 0 0,0 0 0,1 1 0,1-1 0,0 0 0,-1 0 0,-1 0 0,0 0 0,0-1 0,-1 1 0,-1-1 0,0-1 0,0 0 0,1-1 0,1 0 0,3-1 0,1-1 0,2-1 0,1-1 0,1-1 0,1-1 0,1-1 0,-1-1 0,-2 0 0,-1-1 0,-2 1 0,1-1 0,-2 0 0,1-1 0,-4 1 0,0 1 0,-1 0 0,0 1 0,0 1 0,-1 0 0,-1 0 0,0 1 0,0 0 0,1-1 0,0 0 0,0 0 0,0-1 0,1 1 0,0-2 0,0 1 0,0-1 0,0-1 0,-2 2 0,1-1 0,-3 1 0,1 0 0,26-5 0,-8 3 0,-10 1 0,-12 2 0,-9 2 0,-8 1 0,-6 0 0,-4 1 0,-4 1 0,-1 0 0</inkml:trace>
  <inkml:trace contextRef="#ctx0" brushRef="#br0" timeOffset="-212870.19">11490 13572 24575,'35'5'0,"1"1"0,0-1 0,1 0 0,3-1 0,1 0 0,-2-3 0,0 0 0,-2-2 0,-2 0 0,-1-2 0,-2-1 0,26-4 0,-7 0 0,-4 0 0,-3 3 0,3 2 0,4 2 0,6 1 0,4 1 0,5 3 0,-30 0 0,1 0 0,1 2 0,0-1 0,3-1 0,0 1 0,1-2 0,0 0 0,0-2 0,-1 0 0,-1-2 0,-1 0 0,-4 0 0,-2 0 0,20-3 0,-16 1 0,-14 1 0,-9 1 0,-7 1 0,-4 0 0</inkml:trace>
  <inkml:trace contextRef="#ctx0" brushRef="#br0" timeOffset="-211310.19">11252 14564 8191,'22'20'0,"14"11"5063,18 6-5063,-22-16 0,1 0 1409,0-4 0,0-2-1409,0-2 0,0-2 859,-1-2 1,1-1-860,30 1 6784,-3-4-6784,-2-2 0,-5-3 0,-2 0 0,-1 0 0,0 0 0,1 0 0,2 0 0,1 2 0,3 1 0,1-1 0,0-1 0,-2-3 0,-2-2 0,-4 0 0,-5 1 0,-10 1 0,-11 1 0,-7-1 0,-7 0 0,-5 1 0,-3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57:35.833"/>
    </inkml:context>
    <inkml:brush xml:id="br0">
      <inkml:brushProperty name="width" value="0.05292" units="cm"/>
      <inkml:brushProperty name="height" value="0.05292" units="cm"/>
      <inkml:brushProperty name="color" value="#00B050"/>
    </inkml:brush>
  </inkml:definitions>
  <inkml:trace contextRef="#ctx0" brushRef="#br0">17127 4527 8191,'-17'12'0,"-16"12"5063,-16 13-5063,17-12 0,-2 0 1409,1-1 0,1 1-1409,1-2 0,2 0 1719,-18 16-1719,16-13 6784,13-8-6784,8-7 0,9-5 0,16-2 0,32-1 0,-10-2 0,5-1 0,15 0 0,3 0 0,5 0 0,2 0 0,-2 0 0,0 0 0,-4 0 0,-4 0 0,-11-1 0,-4 1 0,19-3 0,-25 1 0,-18 0 0,-10 0 0,-5-2 0,-3-5 0,-8-6 0,-10-11 0,-14-7 0,-9-4 0,-1 0 0,3 5 0,7 6 0,8 4 0,6 8 0,6 5 0,6 5 0,3 3 0,2 1 0</inkml:trace>
  <inkml:trace contextRef="#ctx0" brushRef="#br0" timeOffset="5815">14888 9649 24575,'12'-51'0,"0"0"0,0 1 0,5-11 0,2-1 0,1-3 0,-1 7 0,0-2 0,2-1 0,0 1-687,0 1 0,1 1 0,1 0 0,-2 3 687,4-10 0,-1 4 0,-1 3 0,3-6 0,-3 8 436,-7 20 0,-2 7-436,1 2 452,-2 20-452,4 13 0,12 23 0,-6 2 0,2 6 0,-3-2 0,2 4 0,0 1 137,4 8 1,1 3-1,-1 0-137,1 3 0,-1 0 0,-1 0 0,-3-3 0,0-1 0,-2-2 0,5 14 0,-4-5 0,-6-14 0,-2-5 0,5 11 0,-9-25 0,-7-12 0,-11-9 1012,-17-12-1012,-35-19 0,14 6 0,-3-3 0,-9-4 0,-2-1 0,19 9 0,1 0 0,0 0 0,-10-6 0,5 3 0,10 5 0,4 1 0,-5-5 0,22 13 0,21 6 0,23 3 0,23 6 0,-20-2 0,0 1 0,0 1 0,-1-1 0,18 5 0,-18-4 0,-16-1 0,-9-2 0,-4 1 0,-4 0 0,0-1 0,0-1 0</inkml:trace>
  <inkml:trace contextRef="#ctx0" brushRef="#br0" timeOffset="7848">7036 10360 24575,'0'0'0</inkml:trace>
  <inkml:trace contextRef="#ctx0" brushRef="#br0" timeOffset="8548">9630 10270 24575,'0'0'0</inkml:trace>
  <inkml:trace contextRef="#ctx0" brushRef="#br0" timeOffset="9164">12791 10256 24575,'0'0'0</inkml:trace>
  <inkml:trace contextRef="#ctx0" brushRef="#br0" timeOffset="11116">7029 10205 24575,'41'0'0,"0"0"0,21 0 0,6 0 0,-8 0 0,5 0 0,1 0-989,-8 0 1,1-1-1,1 0 1,0 0 988,2 0 0,-1 0 0,1-1 0,0 0 0,-1 0 0,0-1 0,0 0 0,-1-1 0,-1 1 0,0-1 0,-1 0 0,0 0 0,-3 0 0,0 0 0,0-1 0,-1 0-95,-1 1 1,-1 0 0,1-1 0,-1 1 94,-1 0 0,-1 0 0,0 0 0,1 0 0,14-2 0,0 0 0,0 1 0,-1 0 0,0 1 0,0 0 0,0-1 0,-1 1 0,-1 0 0,-2 1 0,-1 0 0,0 1 0,-2 0 0,-1 1 0,0-1 178,-4 1 1,0-1 0,-2 1-179,-1 0 0,-1 0 0,-1 0 0,-1 0 0,-1 0 0,0-1 0,19-1 0,0-1 0,-2 0 0,-2 0 0,-2 0 0,-2-1 0,-3-1 0,-1 1 944,-3 1 1,-2 0-945,-4 0 0,0 1 682,-1 0 1,1 2-683,0-1 0,0 2 270,0-1 1,1 1-271,3 0 0,-1 0 0,-1 0 0,-1 0 0,-2 0 0,-1 0 0,-4 0 0,-1 0 0,24 2 0,-14 0 0,-12 0 0,-12 0 0,-8-2 0,-6 0 0,-4 0 0,-1 0 0</inkml:trace>
  <inkml:trace contextRef="#ctx0" brushRef="#br0" timeOffset="11981">11499 9832 24575,'35'10'0,"-1"0"0,5 2 0,2 0 0,9 4 0,0 0 0,-2 0 0,-2 0 0,-10-2 0,-2 0 0,13 9 0,-22-2 0,-24 6 0,-22-2 0,-10 2 0,-17 10 0,-8 0-330,10-8 1,-3 1 0,-1 0 329,-3 0 0,0 0 0,3-2 0,8-6 0,2 0 0,3-3 0,-6 4 0,6-3 0,2-1 0,20-11 0</inkml:trace>
  <inkml:trace contextRef="#ctx0" brushRef="#br0" timeOffset="13470">5800 11611 24575,'62'2'0,"0"0"0,0 0 0,-10 0 0,2 1 0,2-1 0,4 0 0,1 1 0,-3-1 0,2 0 0,3 1 0,1-1 0,2 1 0,2-1 0,1 0-984,-9 0 1,1 0 0,2-1 0,0 1 0,2 0 0,1-1 0,1 1 0,0-1 0,1 1 0,0-1 868,-9 0 0,1 0 1,1 0-1,0 0 1,0-1-1,2 1 0,-1 0 1,1-1-1,0 1 1,0-1-1,0 1 1,0-1-1,0 1-51,1-1 0,1 1 0,0-1 1,0 1-1,0-1 0,0 0 1,0 1-1,0-1 0,0 0 0,0 1 1,0-1-1,-1 0 0,0 0 166,3 0 0,0 0 0,0 0 0,0 0 0,0-1 0,-1 1 0,0 0 0,0-1 0,-2 1 0,0 0 0,0-1 0,-2 1-9,3-1 0,0 1 1,0-1-1,-2 0 1,0 1-1,-1-1 1,-1 0-1,-1 0 1,-2 0-1,-1 0 9,10 0 0,-2 0 0,-1-1 0,-2 1 0,-2-1 0,-1 1 0,-2-1-125,7 0 0,-1 0 0,-2 0 0,-3 0 0,-4 0 125,9-1 0,-4 0 0,-5 0 1558,6 0 1,-7 0-1559,-15 1 0,-4 0 4661,25-1-4661,-11 2 0,8-1 0,-4-1 0,4-1 0,6-1 261,-11 2 1,4-1 0,3 0 0,1-1 0,2 1-262,-3-1 0,3 1 0,1-1 0,1 0 0,0 0 0,0 0 0,-7 1 0,2-1 0,-1 1 0,1-1 0,0 1 0,-1-1 0,0 0 0,6 0 0,0 0 0,-1 0 0,0 0 0,-2 0 0,-1 0 0,4-1 0,-2 1 0,-1-1 0,-2 0 0,-1 0 283,3 0 1,-2-1 0,-3 1 0,-3-1-284,1 0 0,-4 0 0,-4 1 0,4-1 0,-6 1 0,12-2 0,-28 5 0,-17 1 0,-5 2 0</inkml:trace>
  <inkml:trace contextRef="#ctx0" brushRef="#br0" timeOffset="14298">13417 11249 8191,'40'14'0,"-8"-2"0,4 0 2522,12 5 1,3 0-2523,8 3 0,1 0 0,-2-1 0,-2 0 0,-5-1 0,-3-1 1410,-8-1 0,-3 0-1410,17 8 1721,-24-5-1721,-16-2 6777,-36 14-6777,-15-1 0,-12 2 0,2-3 0,-6 3 0,-2-1-265,7-4 0,-2 0 0,-1-1 0,0 1 265,2-1 0,-1 0 0,1-1 0,1-1 0,-5 2 0,2-2 0,4-2 0,-3 1 0,7-4 0,-2 1 0,28-15 0</inkml:trace>
  <inkml:trace contextRef="#ctx0" brushRef="#br0" timeOffset="16966">4299 14219 24575,'58'2'0,"-18"-1"0,6 2 0,5-1 0,5-1 0,5 1 0,5 0 0,3 0-1281,-16-1 0,1-1 0,3 1 0,2-1 0,1 0 0,2 1 0,0-1 1281,-4 0 0,1 0 0,1 0 0,2 0 0,0 0 0,1 0 0,1 0 0,0-1 0,0 1-336,-1 0 1,0 0-1,1-1 1,1 1-1,0-1 1,0 1-1,1-1 1,0 1-1,0-1 1,0 1 335,-2 0 0,0 0 0,0 0 0,1-1 0,0 1 0,0 0 0,0 0 0,0 1 0,0-1 0,-1 0 0,0 0 0,-2 1 0,-1-1 0,1 1 0,0 0 0,-1 0 0,0-1 0,0 1 0,0 0 0,-1 0 0,0 0 0,-1 1 0,3-1 0,-1 0 0,0 1 0,-1 0 0,0-1 0,0 1 0,-1 0 0,0 0 0,-1 0 0,-1 0 0,9 0 0,-1 0 0,0 0 0,-1 0 0,-1 1 1,-1-1-1,-1 0 0,-2 0 0,9 0 0,-2 1 0,-2-1 0,0 0 0,-3 0 0,-1 0-127,0-1 1,-2 0 0,-2 0-1,-1 0 1,-3-1 126,3 0 0,-2-1 0,-2 0 0,-4 0 1239,21-1 1,-6 0-1240,-7 0 0,-1-1 0,-12 1 0,2 0 0,3 0 505,1 0 0,1 1 0,5-1 0,5 1-505,-6-1 0,3 1 0,4-1 0,3 1 0,2-1 0,1 1 0,1-1-191,-9 1 1,1 0-1,1 1 1,2-1 0,0 0-1,2 1 1,0-1 0,2 1-1,-1 0 1,1 0 190,-4 0 0,2 0 0,0 0 0,0 0 0,2 1 0,0-1 0,0 1 0,0-1 0,1 1 0,0 0 0,-1 0 0,0 0-215,-3 0 1,0 0 0,0 0 0,1 1 0,0-1 0,-1 1-1,1 0 1,0-1 0,-1 1 0,0 0 0,-1 0 0,0 0-1,-1-1 215,6 2 0,0-1 0,0 1 0,-1-1 0,0 1 0,-1-1 0,0 1 0,-1 0 0,-1-1 0,0 1 0,-1 0 0,5-1 0,-1 1 0,-1 0 0,0 0 0,-2 0 0,0 0 0,-1 0 0,-2-1 0,-1 1-177,4 0 1,-1-1 0,-1 1-1,-2-1 1,-1 0 0,-2 0 0,-2 0 176,8-1 0,-3 0 0,-2-1 0,-2 1 0,-4-1 454,12-1 0,-4 0 1,-4 0-455,-7-2 0,-3 0 0,-4 0 1849,2-1 0,-4 0-1849,-5 2 0,0-1 0,10-2 0,5-1 0,-2-2 0,5-2 0,6 0 422,-5 0 0,4 0 0,4-1 0,1 0 0,2-1-422,-9 2 0,1-1 0,2 0 0,0 0 0,1 0 0,1 0 0,0 1 0,4-2 0,1 1 0,0 0 0,1 0 0,-1 0 0,0 0 0,-1 1 0,-3-1 0,-1 1 0,1 0 0,-2 1 0,0-1 0,-2 1 0,-1 0 0,10-2 0,-2 1 0,-1 1 0,-3-1 0,-2 2 591,-1-1 0,-2 1 1,-3 1-1,-3 0-591,18-3 0,-10 1 266,8 1-266,-38 5 0,-19 3 0,-6 0 4097,-10 0-4097,2 0 478,-6 0-478,8 0 0,1 0 0,-1-1 0,-3-1 0,-11-1 0,-24-4 0,5 1 0,-5-1 0,-10-2 0,-3-1 0,-4-3 0,0 0 0,5 0 0,3 1 0,13 1 0,4 0 0,-10-6 0,27 8 0,21 5 0,35 3 0,-5 1 0,6 3 0,10 1 0,3 2 0,6 2 0,-1 1 0,-4 2 0,-3 0 0,-9-2 0,-5 3 0,10 19 0,-73 16 0,-18-6 0,-12 1 0,17-16 0,-4 0 0,-2 0 0,-1 0-364,-7 3 1,-2 0 0,0 0 0,1-2 363,-7 5 0,1-1 0,5-4 0,-5 1 0,10-4 0,0-1 0</inkml:trace>
  <inkml:trace contextRef="#ctx0" brushRef="#br0" timeOffset="18898">5521 16125 8191,'49'-1'0,"10"0"0,13-1 272,-25 2 0,3-1 0,5 1 0,2 0 1,3 0-273,-8 0 0,2 1 0,3 0 0,2 0 0,1 0 0,1 0 0,2 0 0,1 1-46,-8-1 1,1 0 0,2 1 0,1-1-1,1 1 1,0 0 0,1 0 0,1 0 0,0 0-1,1 0 1,0 0 45,-4 0 0,0 0 0,1 0 0,1 1 0,0-1 0,1 1 0,0-1 0,1 1 0,-1 0 0,1-1 0,0 1 0,0 0 0,0 0-17,-1-1 1,0 1-1,0 0 1,1 0-1,0 0 1,0 0-1,0 0 1,0 0-1,0 0 1,1 0-1,-1 0 1,0-1-1,0 1 1,-1 0 16,0 0 0,0 0 0,0-1 0,0 1 0,0 0 0,0 0 0,0 0 0,0-1 0,0 1 0,-1 0 0,0-1 0,-1 1 0,0 0 0,-1-1 0,5 1 0,0 0 0,-1 0 0,0-1 0,-1 1 0,1 0 0,-2 0 0,0-1 0,0 1 0,-1-1 0,-1 1 0,0-1 0,3 0 0,0 1 0,-1-1 0,0 0 0,-1 0 0,-1 0 0,-1 0 0,0 0 0,-2 0 0,-1-1 153,10 1 0,0-1 0,-3 1 0,0-1 1,-3 0-1,-1 0 0,-2-1-153,4 1 0,-1-1 0,-3-1 0,-3 1 0,-2-1 545,12 0 1,-5-1-1,-4 0-545,10-1 0,-7-1 1842,-19 2 0,-4 0-1842,24-2 0,-17 0 0,4-1 0,14-3 0,7-2 630,-13 3 1,6 0 0,4 0-1,2 0-630,-8 1 0,2 1 0,2 0 0,2 0 0,2 0 0,0 1-85,-10 0 1,1 0-1,1 1 1,1-1-1,1 1 1,0 0-1,0-1 1,-1 2 84,3-1 0,1 0 0,0 1 0,0 0 0,0 0 0,0 0 0,-1 0 0,-1 0 0,4 1 0,0 0 0,0 0 0,-1 0 0,-1 1 0,-2-1 0,-1 1 0,1-1 0,-2 1 0,0 0 0,-3 1 0,0-1 0,-3 1-95,11 0 1,-2 0 0,-4 1 0,-3-1 94,-1 1 0,-4 0 0,-4 0 0,-1 1 0,-7-1 0,0 1 2755,-26-2-2755,-17 0 4335,-24-5-4335,0-2 0,-6-3 0,-10-4 0,-6-2 0,2 0 0,-10-4 0,2 0 0,9 3 0,-1-1 0,7 2 801,-11-5-801,26 7 0,18 7 0,15 3 0,25 2 0,0 4 0,5 2 0,14 5 0,4 3 0,7 5 0,1 4 0,-2 5 0,-2 3 0,-9 1 0,-5 2 0,-10-3 0,-7 2 0,-3 29 0,-34-30 0,-12-2 0,-19 3 0,-10-3 0,7-9 0,-3-2 0,3-1 0,-5 1 0,4-3 0,8-6 0,1 1 0</inkml:trace>
  <inkml:trace contextRef="#ctx0" brushRef="#br0" timeOffset="20148">5326 6268 24575,'22'28'0,"1"1"0,6 7 0,3 2 0,8 9 0,3 2 0,2 0 0,-2-1 0,-6-9 0,-2-3 0,-7-8 0,-4-4 0,9 6 0,-13-18 0,1-25 0,-3-11 0,2-10 0,2 0 0,3-4 0,2-3-445,0 2 0,3-3 0,1-1 1,1 0 444,3-2 0,1-2 0,2 2 0,-1 0 0,0 2 0,0 1 0,0 1 0,-1 3 0,6-6 0,-2 4 0,-3 3 0,5-1 0,-5 5 0,8-6 0,-26 25 0,-14 14 0,-5 1 0,-3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23:47.211"/>
    </inkml:context>
    <inkml:brush xml:id="br0">
      <inkml:brushProperty name="width" value="0.05292" units="cm"/>
      <inkml:brushProperty name="height" value="0.05292" units="cm"/>
      <inkml:brushProperty name="color" value="#FF0000"/>
    </inkml:brush>
  </inkml:definitions>
  <inkml:trace contextRef="#ctx0" brushRef="#br0">21565 4286 24575,'40'20'0,"-9"-6"0,5 2 0,14 4 0,6 1 0,-11-6 0,3-1 0,1-1-721,6-1 0,1-2 0,2-2 721,3-3 0,2-2 0,-1-3 0,-1-2 0,0-2 0,-1-3 0,-4-1 0,0-2 0,-3-2 231,-7 1 1,-2-2-1,-2 0-231,6-2 0,-3 0 357,15-4-357,-26 11 0,-13 6 0,2 1 1112,14 1-1112,21 0 0,-18 1 0,3 1 0,10 1 0,3 1 0,8 3 0,1 1-179,-19-2 0,0 0 1,1 0 178,0 1 0,1 0 0,0 0 0,0 0 0,-2-1 0,1 0 0,-1-1 0,0 0 0,0-1 0,-1 1 0,1-1 0,0 0 0,1-1 0,0 0 0,0-1 0,1 0 0,1-1 0,0 0 0,-1-2 0,0 0 0,-1-1 0,18-3 0,-2 0 0,-9 1 0,-1-1 0,0 1 0,1 2 0,5 0 0,1 2-151,-15-1 0,0 2 0,1-1 151,2 0 0,0 0 0,-1 0 0,10 0 0,-3 0 0,-7-1 0,-1 1 262,-1-1 0,1-1-262,6 0 0,7-1 0,-3 1 0,9-1 0,3 0 0,-3 1 0,-10 1 0,-1 0 0,0 1 0,4 0-444,2-1 0,4 1 0,2 0 0,-2 1 0,-3 0 444,-1 1 0,-2 0 0,-1 1 0,-1 0 0,0-1 0,-1 0 0,0 1 0,0-1-131,-4-1 0,1 1 1,-1-1-1,-1-1 131,9 0 0,0-2 0,-3 0 0,-8-1 0,-1-1 0,-3-1 0,11-4 0,-7-4 0,-14-1 0,-6-3 0,6-25 2154,-30-13-2154,-13 19 0,-5 0 0,-9-7 0,-4-2 0,-7-5 0,-2 0 0,8 14 0,-1 0 0,0 0 213,-1 1 1,-1-1-1,0 1-213,-2 1 0,0 1 0,-2 1 0,0 3 0,-1 0 0,-1 2 0,-17-9 0,-2 3 0,0 3 0,-2 2 0,1 4 0,-2 1 0,-3 2 0,-1 1 0,18 6 0,-1 2 0,0 0 0,-2 0 0,-1 1 0,-1 0 0,-2-1 0,-1 1 0,0-1-418,-4 0 0,-1 0 0,-1 0 418,-4 0 0,-1-1 0,-1 0 0,13 3 0,-2 0 0,1 0 0,-2 0-442,-3-2 0,-1 1 0,0 0 0,-1-1 442,-2 0 0,0-1 0,-2 1 0,0 0-484,9 2 0,-1 0 1,-1 0-1,0 0 1,0 1 483,-3 0 0,1 0 0,-2 0 0,1 1 0,-1 1 0,-1 0 0,-1 1 0,-1 0 0,1 1 0,0 0 0,1 1 0,-1 0 0,0 1 0,1 1 0,2-1 0,-8 1 0,1 1 0,2 0 0,1 1-44,9 0 0,0 0 1,3 0-1,3 1 44,-1 1 0,3-1 0,5 1 482,1 0 0,6 1-482,-7 0 1599,3 0-1599,7 0 0,-4 3 0,-15 1 0,-3 1 0,11-1 0,-1 0 0,-1 0 775,-2 1 1,0 1 0,-1-1-776,0 0 0,-1 0 0,1 0 0,1 0 0,0 0 0,0 0 0,0 0 0,-1 0 0,1-1 0,3 0 0,0-2 0,1 1 0,-17 2 0,1-1 318,4-2 1,0-1-319,7 0 0,1 0 0,2-1 0,1 1 0,2 0 0,1 1 0,-1 2 0,0 1 0,0 1 0,0 2 251,1 0 0,0 1-251,3 1 0,1 0 0,3-1 0,1 1 0,-26 13 0,9-1 0,-1 11 0,18-8 0,-1 8 0,19-10 0,5 2 0,3 2 0,2 5 0,2 9 0,1 8 0,1 11 0,3-30 0,0 1 0,7 29 0,4-7 0,2-12 0,-2-9 0,0-9 0,2-7 0,2-4 0,2-1 0,1-1 0,2 1 0,2-1 0,2 2 0,4 1 0,2 0 0,1 0 0,5-1 0,3-2 0,6 1 0,4-4 0,2-4 0,-3-2 0,-6-4 0,-6 1 0,-6 0 0,0 3 0,1 0 0,2-1 0,2-2 0,-3-1 0,-6 0 0,-5 0 0,-3 0 0,-3 0 0,-1 0 0,-4 0 0,-4 0 0,-4 0 0,-3 0 0</inkml:trace>
  <inkml:trace contextRef="#ctx0" brushRef="#br0" timeOffset="148988">18317 6677 24575,'60'5'0,"-23"-1"0,1 0 0,11 0 0,1-1 0,4-1 0,1-1 0,1-3 0,0-2 0,-1-1 0,-1-2 0,0-1 0,0-1 0,-4 2 0,-1 1 0,-4 1 0,0 2 0,-3 1 0,-1 1 0,-3 1 0,0 1 0,-1 0 0,1 1 0,-1 1 0,0-1 0,2 1 0,0 0 0,0 0 0,2 1 0,3-1 0,1 1 0,6-1 0,1 1 0,6-1 0,1 0 0,2 0 0,0-1 0,-1 0 0,0-1 0,-2 0 0,0 0 0,-3-2 0,1-1 0,-1 1 0,1 1 0,2 0 0,1 2 0,1 0 0,1 2 0,5 2 0,-1 0 0,1 0 0,-3-1 0,-11-1 0,-5 0 0,16 1 0,-18-7 0,-9-1 0,7 0 0,5-1 0,6 0 0,4 0-847,1 1 1,5-1-1,2 1 1,2 1 846,-6-1 0,3 1 0,0 1 0,2-1 0,-1 2 0,-7 0 0,0 0 0,1 1 0,0 1 0,0-1 0,1 1-528,1 1 0,0 0 1,1 0-1,-1 1 0,1 0 1,-1 0 527,-1 0 0,1 0 0,-1 1 0,0 0 0,0 0 0,0-1 0,-2 1 0,1-1 0,-1 1 0,-1-1 0,1 0 0,-2 0-327,8 0 0,-1-1 0,-1 0 1,0 0-1,-2-1 327,-6 1 0,-1-2 0,-1 1 0,-1-1 0,-1 0-164,5-1 0,-1-1 1,-2 0-1,-1-1 164,9-1 0,-2-1 0,-3 0 712,-6-1 1,-3-2 0,0 0-713,15-4 0,-2-2 1565,-6 0 1,-3 0-1566,-4 0 0,-1 1 1123,-2 2 1,0 0-1124,-4 2 0,0 1 539,0 1 0,-1 2-539,0 1 0,0 1 123,1 0 1,0 1-124,2 2 0,0 2 0,1 0 0,1 0 0,1 2 0,0 1 0,0 1 0,1 0 0,-1-1 0,0 0 0,-1 0 0,-2-1 0,-4-1 0,-1-1 0,20 1 0,-18-5 0,-17-2 0,-11 0 0,-7 1 0</inkml:trace>
  <inkml:trace contextRef="#ctx0" brushRef="#br0" timeOffset="151905">1557 7677 24575,'58'4'0,"0"0"0,-12-1 0,1 0 0,3 0 0,10 0 0,2 0 0,2 0-785,1-2 1,2 1 0,-1-2 784,-4 0 0,0-1 0,-2 0 0,-3-2 0,-1 1 0,0-1 34,-4-1 1,-1 0 0,0-1-35,-4 1 0,0-1 0,0 1 0,-1 0 0,-1 1 0,0-1 0,21-1 0,0 1 0,-2 1 0,-1 1 0,-2 0 0,-1 0 0,0-1 0,-1 0 0,1 0 0,1-1 0,2-1 0,1-1 0,-20 1 0,0 1 0,1-1 0,2-1 0,2-1 0,-1 1 0,3 0 0,0 0 0,0 0 0,4 1 0,-1 0 0,1 1-121,3 1 1,1 0 0,0 1 120,-1 1 0,0 0 0,-1 1 0,-4 0 0,0 1 0,-2 0 0,14 2 0,-4 0 0,-13 1 0,-5 0 1124,15 4-1124,-8-2 252,-15-2 0,3 0-252,8 1 0,3 2 0,13 2 0,4 3 138,-20-2 1,1 0-1,-1 0-138,0 1 0,0 0 0,1 1 0,2 1 0,0 0 0,1 0 0,0-1 0,0 0 0,0 0 0,0 0 0,0-1 0,0 0 0,2 0 0,-1-2 0,0 0 0,-3-1 0,0-1 0,0 0 0,1-1 0,1-1 0,-1 0 0,0-1 0,1-1 0,-1 0 0,0 0 0,0-1 0,0-1 0,2 1 0,-1-1 0,1-1 0,-1 0 0,1-1 0,0 0 0,3-1 0,1 0 0,0 0 0,2-1 0,0 0 0,0-2 0,2 1 0,0-2 0,-1 0 0,0 0 0,-1-1 0,0-1 0,-4 0 0,0 0 0,-1 0 0,-1 1 0,0-1 0,-2 0 0,-3 2 0,-1-1 0,1 1 0,19 0 0,0 0-33,-4 2 1,-1 0 32,-5 2 0,-1 0 0,-4 0 0,0 1 0,-5 0 0,-2 0 0,-3 1 0,-1 0 0,-2-1 0,-1 0 282,0 0 0,-1-2-282,0 1 0,0 0 34,1-1 0,0 0-34,0-1 0,-1 1 0,0 0 0,0 0 0,-1-1 0,0 0 0,30-5 0,-31 4 0,2 0 0,15-3 0,1 1 0,-9 2 0,1 1 0,14-4 0,0 1 0,-13 3 0,-1 1 0,1-2 0,0 1 0,1 1 0,0 0 0,-5 1 0,-1 2 0,-3-1 0,-1 0 0,22 1 0,-14 0 0,-12 0 0,-11 0 0,-10 0 0,-6 0 0,-3 0 0,-3 0 0</inkml:trace>
  <inkml:trace contextRef="#ctx0" brushRef="#br0" timeOffset="191921">13058 8937 24575,'26'-1'0,"18"-1"0,21-4 0,-23 1 0,0-1 0,2-1 0,0-2 0,-2 0 0,0-1 0,-5 1 0,-2 1 0,27-6 0,-8 6 0,-3 5 0,3 2 0,5 6 0,7 2 0,-31-1 0,1 2 0,3 0 0,1 1 0,3 1 0,0 0 0,3 1 0,1 0 0,2-1 0,1-1 0,-2-1 0,0-2 0,-3-1 0,-2-1 0,-6 0 0,-2-1 0,21 5 0,-14 2 0,-2 1 0,9 7 0,-17-7 0,2 2 0,11 4 0,2 1 0,10 2 0,3-1 0,-17-6 0,2-1 0,1 0-231,3-2 1,0 0 0,1-1 230,3-2 0,-1-1 0,2-2 0,1-2 0,1-1 0,0-3 0,-1-1 0,1-1 0,-1-2 0,0-1 0,0-2 0,-1 0 0,-1-1 0,-1-2 0,0 1 0,-5 0 0,0 0 0,-2 0 0,20-4 0,-2 0 0,-9 2 0,-2 0 0,-10 2 0,-3 0 0,22-9 0,-26 6 0,-16 5 691,8 2-691,3 1 0,6 0 0,25-5 0,8 0-476,-23 5 1,3-1 0,2 1 0,0 0 475,7 0 0,1 0 0,1 1 0,1 1 0,1 0 0,0 1 0,0 0 0,0 1 0,-3 1 0,0 0 0,-2 1 0,0 0-220,-5-1 1,-2 1 0,0 1-1,-2-1 220,10 0 0,-1 0 0,-3 0 0,-8-1 0,-1 1 0,-3-1 0,11-2 0,-2 0 0,-9-2 0,-3 0 0,-5-1 0,-2 0 905,1-1 1,0 0-906,3-1 0,1 0 484,4-1 0,2-1-484,4 0 0,1-1 0,3-2 0,2 1 0,4 1 0,0 0 0,5 1 0,1 1 0,-18 4 0,1 1 0,0 1-299,4 1 0,1 0 0,0 1 299,7-1 0,1 1 0,0-1 0,4 1 0,1 0 0,0 0 0,1 0 0,0 0 0,0 0 0,-4 0 0,0 0 0,-2 0 0,-9 1 0,-1 1 0,-4 0 0,7-1 0,-7 2 0,7 0 0,-19-1 0,21 0 0,-8-1 0,7 0 0,-6 0 0,3 1 0,2 0-422,7 1 0,3 0 1,0 0 421,-12 0 0,0 0 0,1 0 0,-1 0 0,2 0 0,-1 0 0,1 0 0,-1 0 0,14 1 0,0-1 0,-1-1 0,-5 0 0,-1 0 0,-1 0 210,-7 0 0,0-1 0,-3 0-210,15 0 0,-4 0 0,-8 0 0,-3 0 0,-9 0 0,-3 0 0,20 0 0,-10 0 1308,-6 0-1308,-3-1 224,0-1-224,-2 0 0,-2-1 0,-4 1 0,-5 0 0,-5 1 0,-6 1 0,-6 0 0,-3 0 0</inkml:trace>
  <inkml:trace contextRef="#ctx0" brushRef="#br0" timeOffset="206548">17604 9572 24575,'0'0'0</inkml:trace>
  <inkml:trace contextRef="#ctx0" brushRef="#br0" timeOffset="398479">23221 8010 24575,'26'11'0,"17"1"0,20 0 0,-23-8 0,2-4 0,2-4 0,0-4 0,-1-5 0,0-3 0,-1-2 0,-2-2 0,-7 2 0,-2 2 0,17-8 0,-17 14 0,-13 7 0,-5 2 0,-1 2 0,11 2 0,17 1 0,19 0 0,-21-3 0,0 0 0,3-1 0,0 1 0,0-1 0,1 0 0,-3-1 0,-1 0 0,-2 0 0,-1 0 0,31-2 0,-8 2 0,-4 3 0,-3 0 0,1 2 0,1 0 0,-4-2 0,-6 0 0,-13-2 0,-9 0 0,-13 0 0,-2 0 0</inkml:trace>
  <inkml:trace contextRef="#ctx0" brushRef="#br0" timeOffset="404330">12927 8829 24575,'-8'-51'0,"3"13"0,0-3 0,0-14 0,0-3 0,3 14 0,-1 0 0,1-1 0,1 1 0,0-1 0,1 1 0,0-17 0,3 3 0,0 9 0,4 2 0,2 8 0,4 4 0,21-15 0,19 14 0,-17 21 0,3 2 0,9 2 0,4 2 0,9-1 0,4 1-322,-16 3 1,1 0 0,2 0 321,3-1 0,2 0 0,1-1 0,4-1 0,2-1 0,1-1-502,-11 1 1,0 1 0,2-1-1,0 0 502,3-2 0,2 0 0,0-1 0,2 1 0,-9 2 0,0-1 0,2 1 0,0-1 0,1 1-559,4-1 1,0 1 0,2-1-1,0 0 1,0 2 558,-8 1 0,0 0 0,0 0 0,0 1 0,1 0 0,0 1 0,2 0 0,1 0 0,1 1 0,-1 0 0,1 1 0,-1 0 0,2 1 0,-1 0 0,1 0 0,-1 2 0,1 0 0,-1 0 0,0 2 0,0 0 0,0 1 0,-1 1 0,1 0 0,-2 0 0,-1 1 0,0 0 0,0 1 0,-1 0 0,-1 0 0,-1 0 0,5 1 0,-2 0 0,0 0 0,-3 0 0,-1 0 0,16 2 0,-4-1 0,-6 0 0,-2-2 0,-8-1 727,7-4-727,0-2 0,2 1 0,10-1-128,-17 2 1,4 0-1,3 1 1,1-1 127,-3 2 0,1-1 0,2 1 0,1 0 0,3 0-160,-2 1 1,1 0 0,3 0-1,0 0 1,1 1 0,-1-1 159,-6 1 0,0-1 0,0 1 0,0-1 0,1 1 0,-1-1 0,0 0 0,1 1 0,-1-1 0,1 0 0,-1 0 0,1 0 0,-1 0 0,1-1 0,0 1 0,0-1 0,1 0 0,-1 0 0,1 0 0,-2 0 0,-1-1-350,5 0 0,-1 0 0,-1 0 0,0-1 0,-2 0 0,0 0 350,6 0 0,-1 0 0,-2-1 0,0 0 0,-3 0-150,3-1 0,-2 0 0,-2 0 0,-2 0 150,4-1 0,-3 0 0,-5 0 861,3 0 0,-4 0-861,-8 2 0,-1 1 1762,1 2 0,0 1-1762,0-1 0,1 2 1460,10 0 1,2 0-1461,-1 2 0,0 1 517,-2-1 0,-1 1-517,-4 1 0,-2 2 0,-5-1 0,-2 1 0,-5 0 0,-1 2 0,19 15 0,-9 4 0,-10 1 0,-7 3 0,-6 4 0,-2 5 0,-3 5 0,-2 1 0,-4 1 0,-4-5 0,-1-2 0,0-3 0,0 3 0,-3 2 0,-1 7 0,0 1 0,-7-1 0,-7 0 0,-8-7 0,-6-5 0,1-7 0,0-7 0,2-4 0,2-4 0,3-3 0,3-2 0,3-1 0,1-2 0,3-1 0,2 0 0,3-5 0,2 0 0</inkml:trace>
  <inkml:trace contextRef="#ctx0" brushRef="#br0" timeOffset="530619">21678 10023 24575,'47'26'0,"-17"-10"0,2 0 0,8 2 0,1 0 0,5-2 0,1-2 0,0-5 0,0-5 0,0-5 0,-1-5 0,0-5 0,-1-5 0,-1-5 0,-2-2 0,-2-2 0,-2 1 0,-1 2 0,0 3 0,-4 4 0,0 4 0,28 0 0,-5 7 0,-3 5 0,-1 4 0,0 7 0,6 6 0,-24-6 0,1 0 0,5 1 0,2-1 0,3 0 0,2-2 0,2-1 0,1-2 0,-1-3 0,-1-1 0,-2-1 0,-2-2 0,-5 0 0,-1-1 0,27-1 0,-9 0 0,-8 0 0,-8 2 0,-12 1 0,-6 2 0,-1 2 0,14 0 0,16-3 0,-18-4 0,2-2 0,1-2 0,0-1 0,-2 0 0,-2 1 0,27-6 0,-6 7 0,-3 2 0,-5-1 0,-7 1 0,-17 0 0,-9 0 0</inkml:trace>
  <inkml:trace contextRef="#ctx0" brushRef="#br0" timeOffset="532703">2352 11019 8191,'56'15'0,"-11"-5"0,5-1 1438,-5-2 0,3-1 0,2-2-1438,7-2 0,3-1 0,-1-4 0,1-2 0,0-4 0,-2-2 0,-1-2 0,-1-4 0,-1 0 0,-4-1 0,-1-1 0,-2 1 0,-4 1 0,-1 1 0,-1 2 1452,13-3 1,-1 4-1453,-6 4 0,-1 5 904,-4 6 1,0 5-905,2 2 0,1 4 0,6 3 0,1 4 0,6 3 0,2 1 1935,-16-6 1,2-1 0,0 1-1936,0 0 0,1 2 0,-1-1 0,0 1 0,-1 0 0,1 1 0,-1-1 0,0 1 0,0 0 0,-2-2 0,0 0 0,1-1 0,0-2 0,1-2 0,1-2 0,1-1 0,1-3 0,-1-1 0,0-4 0,0-2 0,-1-2 0,0-2 0,0-2 0,-1-2 368,19-6 0,-3-4-368,-4-1 0,-3-2 0,-6 0 0,-1 1 0,-3 2 0,-1 1 0,-1 2 0,1 1 0,2 3 0,2 0 0,6 2 0,2 1 0,3 0 0,0 1 0,1 0 0,-1-1 360,-4 1 1,-3 0-361,-10 1 0,-3 0 23,15-2 0,-29 3 0,-15 2 0</inkml:trace>
  <inkml:trace contextRef="#ctx0" brushRef="#br0" timeOffset="534776">17971 11130 24575,'49'28'0,"0"0"0,0-1 0,6 4 0,3-1 0,2 1 0,-5-5 0,2 1 0,2 0 0,0-3-1024,1-2 1,2-1-1,0-3 1,0-2 1023,1-3 0,0-3 0,0-2 0,-1-4 0,-1-2 0,-1-3 0,-1-3 0,0-1 7,-5-2 1,-1-3 0,-1 0 0,-2-1-8,10-5 0,-3-1 0,-3 0 311,-8 2 0,-3-1 0,-2 2-311,8-3 0,-3 4 0,-7 4 0,-2 3 0,27 1 1023,-28 7 1,1 1-1024,6 5 0,3 3 0,6 3 0,2 2 0,5 4 0,1 1 0,-18-6 0,0 1 0,0-1 0,0 0 0,1 0 0,0-1 0,0 0 0,-1-1 0,0-1 0,20 5 0,-1-2 0,-2-1 0,-1-2 0,-2-1 0,-1-1 541,-1-1 1,0 0-542,-1-1 0,1 0 0,3 2 0,0 0 0,0 0 0,0 2 0,1 0 0,1 2 0,-1 0 0,1 1 0,1 0 0,2-1 0,-17-4 0,2-1 0,1-1-230,2 0 1,1-1 0,1 0 229,0-2 0,1 0 0,0-2 0,-2 0 0,0-1 0,0 0 0,-4-1 0,-1 0 0,-1-1 0,16 0 0,-3-1 0,-9-1 0,-3-1 0,-8-2 0,-1 1 0,27-6 0,-33 3 0,-4 4 0</inkml:trace>
  <inkml:trace contextRef="#ctx0" brushRef="#br0" timeOffset="981900">16731 15119 24575,'41'0'0,"1"0"0,19 0 0,0 0 0,-21 0 0,0 0 0,15 0 0,2 0 0,-6 2 0,-1-4 0,-6-8 0,0 0 0,6 7 0,4 0 0,-10-3 0,1-3 0,-2 4 0,-1 3 0,-1 4 0,19 8 0,2 0 0,-17-8 0,0 2 0,-4 10 0,2 6 0,1-3 0,0-6 0,0-3 0,2 2-164,8 4 0,0 2 1,-1 1 163,-9-2 0,-2 0 0,2-1 0,4-1 0,2-2 0,0 1 0,-6 0 0,-1 1 0,2-2 0,4-1 0,2-3 0,-1 0 0,1-3 0,0 0 0,-2-2 0,12-1 0,-1-2 0,-14 1 0,0 0 0,-3 0 0,0 0 0,0 0 0,13 0 0,-1 0 0,-17 0 0,-1 0 0,19-5 0,0 0 0,-18 4 0,-1-1 0,9-13 0,-1-1 491,14 11-491,-12-16 0,-24 21 0,-12 0 0,-11 0 0,0 0 0,0-21 0,0 16 0,0-16 0,0 21 0,0 0 0,0 0 0</inkml:trace>
  <inkml:trace contextRef="#ctx0" brushRef="#br0" timeOffset="986800">9614 16309 24575,'45'5'0,"1"1"0,16-6 0,3 2 0,-21 7 0,0 3 0,2-2-595,13 0 0,4-2 0,-3 0 595,-7 1 0,-1 0 0,-1-1 0,-3 0 0,-1 0 0,0-3 106,-1-4 1,-1-1 0,-1-1-107,15 2 0,-1-2 0,1-9 0,1-1 0,4 10 0,-1-3 0,-4-16 0,-1-1 0,-5 12 0,0 2 178,-1-4 0,0-1-178,-5-5 0,-1 3 0,0 10 0,1 2 0,10-8 0,0 0 0,2 3 0,2 3-21,-10 4 1,4 0 0,-1-2 20,1-8 0,0-2 0,1 3 0,6 6 0,1 4 0,-1-5 0,0-8 0,0-5 0,1 5 0,-1 8 0,0 4 0,0-1 0,1-6 0,-1-1 0,0 2 0,0 5 0,1 2 0,-1-1 0,0-3 0,0-1 0,0 1 0,4 2 0,0 2 0,-1-4 0,-2-6 0,0-3 0,1 2-277,-10 6 1,1 1 0,1 0 0,-3-3 276,5-7 0,-2-3 0,1 1 0,0 6 0,0 2 0,0-3-91,-3-4 1,0-2 0,-4 2 90,3 6 0,-2 1 0,0-5 0,-1 3 0,-12 7 0,-1 4 447,3 8 1,3 1-448,14-9 0,5 1 0,-13 6 0,2 2 0,0 0 0,-4-2 0,1-2 0,-1 0 0,0-2 0,1 0 0,-3 1 0,14 10 0,-1-1 673,-1-13 0,0-1-673,-3 3 0,-2 2 152,-4 5 1,0-1-153,8-8 0,0 1 0,-8 8 0,0-1 0,4-9 0,2-2 0,4 1 0,-2 0 0,-13 0 0,0 0 0,12 0 0,1 0 0,-8 1 0,0-2 0,14-9 0,3-1 0,-19 8 0,1 3 0,0-2-163,0-4 0,1-2 1,0 1 162,1 2 0,2 2 0,-1 1 0,0 1 0,1 2 0,-2-4 0,-1-6 0,-1-4 0,1 4 0,2 6 0,0 3 0,0-2 0,1-5 0,-1-1 0,0 2 0,-2 5 0,-1 2 0,0-1 0,1-3 0,-1-1 0,-2 1 0,15 1 0,-3 1 0,-4-4 0,-2 0 0,-4 5 0,-1 0 0,1-10 0,-1-1 0,-4 8 0,-1 1 0,0-9 0,-1 1 0,-5 10 0,0 0 244,0-10 0,0-1-244,24 6 0,-24-6 0,-2 1 0,16 10 0,-15-5 0,-1 0 0,6 2 0,16-7 0,-9-11 0,4 16 0,-16-6 0,-1 1 0,6 10 0,16 0 0,-40 0 0,6 0 0,-21 0 0,0 0 0,0 0 0</inkml:trace>
  <inkml:trace contextRef="#ctx0" brushRef="#br0" timeOffset="991832">9054 17523 24575,'62'0'0,"0"0"0,-10 0 0,3 0 0,2 0 0,-7 0 0,3 1 0,1-1 0,1-1-1008,5-3 1,2-2 0,0-1-1,1 3 1008,0 2 0,1 1 0,0 1 0,1-2 0,-10-2 0,1-1 0,0 0 0,0 1 0,-1 1 0,10 2 0,1 1 0,-1 0 0,1 1 0,-11-1 0,1 0 0,1 0 0,-2 0 0,-1 0 0,4 0 0,-2 0 0,-1 0 0,2 0-130,2 0 0,2 0 0,-1 0 1,-2 0 129,7 0 0,-1 0 0,-1 0 0,2 0 0,1 0 0,0 0 0,-15 0 0,1 1 0,-1-1 0,0-1 0,13-2 0,0-1 0,0 1 0,-15 2 0,1 0 0,1 1 0,-2-1 0,17-1 0,-1-2 0,-1 0 0,-5-3 0,-1-1 0,1 2 0,4 4 0,0 1 0,-2-1 177,-12-5 0,-2-1 0,2 2-177,5 4 0,2 3 0,0 0 0,2-1 0,0 0 0,0 0 0,-7 0 0,0 0 0,0 0 0,2 0 0,2 0 0,-5 0 0,2 0 0,-3 0 0,-7 0 0,-1 0 953,0-1 0,1 2-953,-2 9 0,0 1 753,-5-9 1,0 1-754,1 8 0,-2-1 605,26-10-605,-14 0 0,-22 0 0,-14 0 0,11 0 0,-16 0 0,16 0 0,-21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7:27:27.859"/>
    </inkml:context>
    <inkml:brush xml:id="br0">
      <inkml:brushProperty name="width" value="0.05292" units="cm"/>
      <inkml:brushProperty name="height" value="0.05292" units="cm"/>
      <inkml:brushProperty name="color" value="#FF0000"/>
    </inkml:brush>
  </inkml:definitions>
  <inkml:trace contextRef="#ctx0" brushRef="#br0">9405 4526 24575,'0'9'0,"5"2"0,9 5 0,8 4 0,8 3 0,0-1 0,-1-2 0,2-5 0,1-6 0,3-4 0,1-7 0,0-4 0,-3-4 0,-6 0 0,-5 3 0,-2 3 0,6 4 0,8 3 0,9 8 0,9 5 0,2 7 0,5 1 0,-28-13 0,1 0 0,1-1 0,2-1 0,3-1 0,2-2 0,2-1 0,1 0 0,6-2 0,2-1 0,5-1 0,0 0 0,6 0 0,3-1-220,-19-1 0,2 0 1,0 0 219,2 0 0,0-1 0,0 0 0,2-1 0,0 0 0,1 1 0,-2-1 0,0 0 0,0 1 0,0-1 0,0 1 0,-1 0 0,-2 0 0,0 0 0,-2 0 0,-1 0 0,-1 0 0,0 0 0,15-2 0,-4-1 0,-13 1 0,-4 1 0,13-3 0,-13 4 0,26 2 0,-9 0 0,8 0 0,-6 0 0,4 0 0,2 0-433,-6 1 1,2 1 0,1-1 0,1 1 432,-8 1 0,1-1 0,1 1 0,-1 0 0,2 1 0,2 0 0,1 0 0,0 0 0,0 1 0,0-1 0,1 1 0,-1 0 0,1 0 0,-1 0 0,-1 0 0,-2-1 0,0 0 0,-1 1 0,-1-1 0,-1 0-258,6 0 1,-1-1 0,-1 1-1,-2-2 258,8 1 0,-2-1 0,-2-1 0,-10-1 0,-2 0 0,-3-2 0,8-3 0,-6 0 0,-12-1 0,-2 0 0,30-8 0,-18 4 0,4-1 0,-2 2 0,4-2 0,3 1 151,-4-1 1,3 1 0,1-1 0,1 0-152,2-1 0,0 0 0,1 1 0,-1-1 0,-3 1 0,1 1 0,-2-1 0,-1 1 192,10-2 0,-1 0 0,-4 1-192,-8 3 0,-2-1 0,-2 2 0,9-2 0,-5 1 0,-11 2 0,-3 2 0,9-1 0,-18 3 1699,-10 2-1699,-5 0 536,-1 0-536,3 0 0,4 0 0,8-1 0,6-1 0,2 0 0,2 1 0,-2-1 0,-7 0 0,-6 0 0,-9 0 0,-6 0 0,-2 0 0,0-1 0,0-1 0,3-6 0,1-4 0,3-5 0,-1-2 0,0 3 0,-4 4 0,-1 7 0,-2 5 0</inkml:trace>
  <inkml:trace contextRef="#ctx0" brushRef="#br0" timeOffset="165805">5810 6640 24575,'36'-21'0,"-1"0"0,11-5 0,3-1 0,-8 6 0,2 0 0,1 1-355,4 1 1,2 1 0,0 3 354,-3 3 0,1 2 0,0 3 0,18 3 0,-1 5 154,-5 6 0,-2 5-154,-6 4 0,-3 3 93,-3 3 0,-2 1-93,-4 0 0,-1 0 0,-5-4 0,-1-1 0,-3-2 0,1-2 538,31 6-538,2-9 15,-30-7 1,1-2-16,0 0 0,0-2 0,0 0 0,0 0 0,0 0 0,1 0 0,-1 0 0,1 0 0,1 0 0,1 0 0,3 0 0,0 0 0,1-1 0,1 0 0,0 0 0,0 0 0,-2 0 0,-2 0 0,-2 0 0,-1 0 0,-1 1 0,0 0 0,-1-1 0,0 2 0,1 0 0,0 1 0,2 1 0,0 1 0,0 0 0,0 0 0,0 1 0,-1 0 0,0 0 0,0 0 0,26 6 0,-7 0 0,-3-1 0,-2-3 0,2 0 0,1-2 0,0-1 0,-1 2 0,-1-2 0,0 2 0,-1-3 0,-2 1 0,-5 0 0,-5-2 0,-9 0 0,-6-2 0,-6 0 0,-7-2 0,-5 1 0,-3-2 0,-2 2 0,0 0 0</inkml:trace>
  <inkml:trace contextRef="#ctx0" brushRef="#br0" timeOffset="234789">9603 4661 24575,'0'0'0</inkml:trace>
  <inkml:trace contextRef="#ctx0" brushRef="#br0" timeOffset="242313">9495 4865 24575,'-41'48'0,"16"-17"0,-1 1 0,-8 9 0,-1 1 0,0 0 0,1-1 0,6-7 0,2-2 0,-9 11 0,19-20 0,13-12 0,10-7 0,13-3 0,17-2 0,14-2 0,10-4 0,-1-4 0,-8-1 0,-12-1 0,-13 4 0,-11-1 0,-9-6 0,-13-14 0,-16-18 0,5 16 0,-3-1 0,-3-5 0,0-1 0,1 2 0,2 1 0,-4-8 0,10 15 0</inkml:trace>
  <inkml:trace contextRef="#ctx0" brushRef="#br0" timeOffset="243369">9728 4256 24575,'0'0'0</inkml:trace>
  <inkml:trace contextRef="#ctx0" brushRef="#br0" timeOffset="243970">10070 4422 24575,'0'0'0</inkml:trace>
  <inkml:trace contextRef="#ctx0" brushRef="#br0" timeOffset="244413">10713 4422 24575,'0'0'0</inkml:trace>
  <inkml:trace contextRef="#ctx0" brushRef="#br0" timeOffset="244962">11468 4359 24575,'0'0'0</inkml:trace>
  <inkml:trace contextRef="#ctx0" brushRef="#br0" timeOffset="245453">12098 4359 24575,'0'0'0</inkml:trace>
  <inkml:trace contextRef="#ctx0" brushRef="#br0" timeOffset="245765">12439 4359 24575,'0'0'0</inkml:trace>
  <inkml:trace contextRef="#ctx0" brushRef="#br0" timeOffset="246286">13469 4359 24575,'0'0'0</inkml:trace>
  <inkml:trace contextRef="#ctx0" brushRef="#br0" timeOffset="246682">13865 4351 24575,'0'0'0</inkml:trace>
  <inkml:trace contextRef="#ctx0" brushRef="#br0" timeOffset="247165">14671 4280 24575,'0'0'0</inkml:trace>
  <inkml:trace contextRef="#ctx0" brushRef="#br0" timeOffset="247719">15203 4287 24575,'0'0'0</inkml:trace>
  <inkml:trace contextRef="#ctx0" brushRef="#br0" timeOffset="248019">15518 4287 24575,'0'0'0</inkml:trace>
  <inkml:trace contextRef="#ctx0" brushRef="#br0" timeOffset="249413">12203 6043 24575,'42'0'0,"12"0"0,-19-3 0,1-3 0,2-6 0,-1-6 0,1-11 0,-4-7 0,-1-13 0,-6-6 0,-2-5 0,-5-2 0,-4 1 0,-3 1 0,-5 11 0,-3 3 0,0-16 0,-3 28 0,-2 30 0,-1 30 0,-3 32 0,1-14 0,0 4 0,0 12 0,-1 4-264,2-16 1,0 1 0,0 0 263,0 5 0,1 0 0,1 1 0,-1-2 0,1 0 0,0 0 0,0-3 0,1 0 0,0-2 0,1 16 0,0-3 0,0-13 0,1-5 0,1 19 0,-1-29 0,-1-18 0,-1-9 0,1-2 0</inkml:trace>
  <inkml:trace contextRef="#ctx0" brushRef="#br0" timeOffset="251499">12904 5996 24575,'20'-15'0,"9"-14"0,7-20 0,-16 16 0,-1-2 0,-1-3 0,-1-2 0,-2-3 0,-2 0 0,-2 0 0,-3-1 0,-1 1 0,-2 1 0,-2 2 0,-1 1 0,-2-21 0,0 18 0,0 18 0,1 13 0,1 7 0,1 4 0,0 10 0,1 16 0,1 23 0,-1-13 0,1 4 0,0 11 0,1 4 0,-1 7 0,0 3-150,0-19 0,0 1 1,0-1 149,0 0 0,-1 0 0,1 0 0,3 17 0,-1-1 0,1-6 0,0-2 0,0-8 0,-1-4 0,3 21 0,-3-24 0,-4-17 0,-3-9 449,0-4-449,0 2 0,0 6 0,-2 9 0,0 4 0,-2-2 0,1-6 0,1-8 0,1-8 0,1-2 0</inkml:trace>
  <inkml:trace contextRef="#ctx0" brushRef="#br0" timeOffset="253053">14014 5915 24575,'45'36'0,"-15"-10"0,2 1 0,7 7 0,2 0 0,1 2 0,-2 0 0,-9-9 0,-1-2 0,9 11 0,-19-16 0,-10-11 0,-5-5 0,-3-3 0,-1-1 0</inkml:trace>
  <inkml:trace contextRef="#ctx0" brushRef="#br0" timeOffset="253845">14461 5984 13289,'-37'17'0,"7"-2"0,-3 4 2170,-13 9 1,-3 2-2171,-7 4 0,1 1 0,4-2 0,2-1 1002,8-5 0,3-3-1002,-14 8 277,23-13 1,17-12-1,9-4 1</inkml:trace>
  <inkml:trace contextRef="#ctx0" brushRef="#br0" timeOffset="255128">14785 5603 24575,'34'-10'0,"20"2"0,-16 3 0,3 1 0,3 2 0,0 2 0,-2 2 0,-1 4 0,-7 3 0,-3 4 0,11 23 0,-17 8 0,-18 2 0,-23 0 0,-25-4 0,12-22 0,-4-2 0,-5-2 0,0-3 0,3-2 0,2-2 0,-18 3 0,24-6 0,31-4 0,28 3 0,26 13 0,-24-2 0,0 3 0,-1 6 0,-4 4 0,-3 3 0,-5 3 0,-5 2 0,-8 0 0,-9-1 0,-8-1 0,-13-2 0,-9-3 0,-11-1 0,-6-6 0,-8-4 0,-2-3 0,3-5 0,1-2 0,11-3 0,4-3 0,-6-1 0,24-2 0</inkml:trace>
  <inkml:trace contextRef="#ctx0" brushRef="#br0" timeOffset="257669">16218 5829 24575,'55'-5'0,"-1"1"0,6-3 0,2 0 0,-14 2 0,2-2 0,-1 1 0,17-3 0,-4 0 0,-14 1 0,-5 1 0,13-3 0,-33 4 0,-14 4 0</inkml:trace>
  <inkml:trace contextRef="#ctx0" brushRef="#br0" timeOffset="258348">15994 6396 14682,'41'-13'0,"-2"1"0,6-1 1743,14-4 1,5-1-1744,-15 4 0,1 1 0,-1 1 0,15-3 0,-4 2 937,-13 3 0,-6 2-937,10-2 0,-32 6 0,-11 3 0</inkml:trace>
  <inkml:trace contextRef="#ctx0" brushRef="#br0" timeOffset="259514">18055 5392 24575,'64'2'0,"-25"2"0,4 1 0,10 4 0,2 2 0,2 7 0,-1 4 0,-7 5 0,-5 5 0,-8 4 0,-7 6 0,-8 3 0,-9 2 0,-12-1 0,-9-1 0,-11-1 0,-7-4 0,-8-5 0,-4-5 0,-4-4 0,0-4 0,7-6 0,2-2 0,-11 3 0,26-9 0,32-4 0,28 1 0,20 5 0,-26-1 0,0 3 0,-3 2 0,-4 5 0,11 30 0,-38 13 0,-21-25 0,-10-1 0,-12 1 0,-6-2 0,-8-2 0,-3-3 0,3-5 0,1-4 0,12-7 0,4-3 0,-7 0 0,23-9 0</inkml:trace>
  <inkml:trace contextRef="#ctx0" brushRef="#br0" timeOffset="260753">18892 5501 24575,'42'0'0,"18"0"0,-21 3 0,2 3 0,3 4 0,0 3 0,-5 5 0,-3 4 0,-7 4 0,-5 4 0,-6 1 0,-5 1 0,-6 1 0,-6 1 0,-20 29 0,-1-32 0,-4-3 0,-6-1 0,-2-4 0,-1-2 0,0-3 0,-19 9 0,21-13 0,22-8 0,25-5 0,31 0 0,-12 0 0,2 3 0,22 18 0,-2 9 0,-16-3 0,-6 6 0,-5-1 0,-3 6 0,-9 0 0,-11 13 0,-19 1 0,-14-15 0,-14 1 0,-6-2 0,3-4 0,-2 0 0,-1-4 0,-3-1 0,-1-1 0,-5-1 0,0-2 0,8-6 0,-1-5 0,9-5 0,5-3 0</inkml:trace>
  <inkml:trace contextRef="#ctx0" brushRef="#br0" timeOffset="261895">6851 8164 24575,'61'0'0,"-15"2"0,3 0 0,15 2 0,3 0 0,-18-1 0,0 0 0,0 0 0,18 1 0,-2 0 0,-14-2 0,-5-1 0,17-1 0,-29 0 0,-21 0 0,-8 0 0</inkml:trace>
  <inkml:trace contextRef="#ctx0" brushRef="#br0" timeOffset="262669">8214 8066 24575,'55'-2'0,"10"0"0,-28 0 0,0 1 0,25-1 0,-24 1 0,-18 2 0,-10 2 0,-6 0 0,-3 0 0,-1-2 0</inkml:trace>
  <inkml:trace contextRef="#ctx0" brushRef="#br0" timeOffset="276552">9266 4521 24575,'0'0'0</inkml:trace>
  <inkml:trace contextRef="#ctx0" brushRef="#br0" timeOffset="297682">3160 12865 24575,'16'16'0,"5"5"0,8 6 0,7 2 0,3-3 0,3-3 0,0-3 0,0-6 0,1-3 0,-2-6 0,-2-3 0,2-6 0,-2-5 0,-3 1 0,-3 1 0,-5 5 0,-5 1 0,-5 1 0,-3 0 0,-2 1 0,1 2 0,3 3 0,5 2 0,10 2 0,9 0 0,4 0 0,-3-3 0,-8-2 0,-10-2 0,-9-1 0,-7 0 0,-5-1 0</inkml:trace>
  <inkml:trace contextRef="#ctx0" brushRef="#br0" timeOffset="299185">6003 12850 17029,'14'9'0,"12"9"3341,10 5-3341,5 0 1296,-5-9-1296,-3-8 686,-5-6-686,0-10 2223,-2-7-2223,-4-4 0,-3 1 0,-5 8 0,-2 6 0,0 4 0,7 2 0,10 0 0,14 2 0,8 3 0,3 3 0,2 1 0,1-1 0,7 1 0,-28-6 0,0 0 0,4 0 0,1-1 0,-1-1 0,1 0 0,-2 0 0,-1-1 0,-4 1 0,-1 0 0,20 1 0,-24 0 0,-12 0 0</inkml:trace>
  <inkml:trace contextRef="#ctx0" brushRef="#br0" timeOffset="353100">8647 18708 24575,'0'0'0</inkml:trace>
  <inkml:trace contextRef="#ctx0" brushRef="#br0" timeOffset="371168">18442 18158 24575,'43'0'0,"1"0"0,-9 0 0,1 0 0,23 1 0,-1 3 0,-21 1 0,-4 4 0,16 18 0,-23 13 0,-14 3 0,-21 11 0,-5-23 0,-4 1 0,-6 2 0,-2 0 0,-5 2 0,0-1 0,1-5 0,1-2 0,4-5 0,1-1 0,-16 11 0,6-7 0,5-4 0,3-3 0,3-3 0,8-3 0,7-4 0,10-5 0,15-1 0,20-3 0,22 0 0,-19 0 0,2-2 0,5-1 0,1 0 0,0-1 0,-1 0 0,-4 0 0,-3-1 0,22-1 0,-18 4 0,-20 0 0,-5 2 0,-11 0 0,0 0 0,-3 2 0,-1 1 0,-3 0 0,-1 0 0</inkml:trace>
  <inkml:trace contextRef="#ctx0" brushRef="#br0" timeOffset="372362">19357 18110 8410,'-4'35'0,"-7"24"2542,2-19 1,-2 2-2543,0 4 0,0-2 1393,2-8 0,0-3-1393,-1 13 1689,21-22-1689,18-14 6605,27-9-6605,-19-2 0,1 0 0,2-1 0,-1 1 0,1 1 0,-3 0 0,24 8 0,-16 6 0,-16 5 0,-11 2 0,-15 1 0,-21 1 0,-27-1 0,10-10 0,-3-2 0,-7-1 0,0-1 0,1-2 0,2-2 0,7-1 0,2-2 0,-12-1 0,21 0 0,15 0 0,5 0 0</inkml:trace>
  <inkml:trace contextRef="#ctx0" brushRef="#br0" timeOffset="373350">19299 18193 15412,'27'-3'0,"22"-6"1953,-15 2 1,3 0-1954,5-3 0,0 1 791,-5-1 0,-1 1-791,21-5 851,-19 4-851,-16 5 705,-9 3 1,-7 1 0,-4 1 0</inkml:trace>
  <inkml:trace contextRef="#ctx0" brushRef="#br0" timeOffset="379717">21870 17870 24575,'-49'17'0,"1"0"0,-1 0 0,-3 1 0,0 2 0,-1 0 0,-3 3 0,-2 0 0,2 1 0,3-2 0,0 1 0,4-2 0,-10 6 0,5-3 0,16-5 0,4-3 0,-1 5 0,28-10 0,24-1 0,33 6 0,-4-3 0,5 1 0,-3 0 0,4 1 0,1 0-454,9 3 0,2 1 0,0 0 454,-16-5 0,1 0 0,-1 0 0,0 0 0,10 2 0,-2 1 0,-2-2 0,8 2 0,-5-1 0,-19-5 0,-5-2 0,4 5 0,-23-9 0,-11-2 0</inkml:trace>
  <inkml:trace contextRef="#ctx0" brushRef="#br0" timeOffset="380746">22434 17797 24575,'56'-2'0,"-1"-1"0,0 2 0,-1 0 0,4 3 0,-2 3 0,-10 4 0,-4 6 0,-9 5 0,-6 4 0,1 34 0,-32 2 0,-32-7 0,9-32 0,-3-4 0,-1-3 0,0-2 0,-17 2 0,19-8 0,18-4 0,22 2 0,24 2 0,24 8 0,-24-3 0,1 3 0,-2 2 0,-4 5 0,-5 3 0,-7 4 0,-11 36 0,-21-31 0,-7-2 0,-10 1 0,-5-4 0,-5-3 0,-3-4 0,5-6 0,3-3 0,-7 2 0,19-10 0</inkml:trace>
  <inkml:trace contextRef="#ctx0" brushRef="#br0" timeOffset="381976">23177 17817 24575,'52'0'0,"11"0"0,-24 0 0,0 2 0,-3-1 0,-2 2 0,15 8 0,-20 9 0,-23 16 0,-26 13 0,0-21 0,-5-1 0,-6 1 0,-3-3 0,0-3 0,0-2 0,-21 10 0,19-8 0,20-10 0,11-3 0,13-2 0,14-1 0,16 4 0,10 9 0,-2 11 0,-12 12 0,-17 12 0,-25 5 0,-24-3 0,-13-9 0,-3-17 0,14-12 0,17-10 0,9-4 0</inkml:trace>
  <inkml:trace contextRef="#ctx0" brushRef="#br0" timeOffset="460875">8587 18713 24575,'-21'33'0,"6"4"0,-22-9 0,-1 1 0,14 9 0,-14-9 0,4-3 0,29-11 0,-16 17 0,42-30 0,-6 9 0,50-22 0,-3 9 0,-26-2 0,1-3 0,-2-4 0,-3 1 0,4 5 0,9-15 0,-30 20 0,6 0 0,-11 0 0,14 0 0,1 0 0,-1 0 0,-14 0 0,-10 0 0,0 0 0,0-11 0,0 9 0,-10-30 0,7 17 0,-7-29 0,-11 8 0,16 10 0,-26 5 0,28 10 0,-7 9 0,10-8 0,0 10 0,0 0 0,-21 0 0,6-21 0,-30 16 0,9-27 0,0 9 0,13 8 0,12-6 0,11 21 0,0 0 0</inkml:trace>
  <inkml:trace contextRef="#ctx0" brushRef="#br0" timeOffset="462511">8517 19482 24575,'-31'-12'0,"0"-1"0,-2-1 0,1 7 0,-15 28 0,9 4 0,-1 6 0,2 6 0,21-2 0,1 2 0,-18 4 0,1 1 0,23 0 0,3-3 0,-15 10 0,21 6 0,0-40 0,0 6 0,31-21 0,-2-21 0,3 4 0,3-2 0,14-20 0,-24 11 0,-3 1 0,1 2 0,9 1 0,-27 14 0,15 10 0,-20 10 0,0 14 0,0 1 0,0 20 0,0-30 0,11 16 0,-9-28 0,30 7 0,-7-20 0,12 7 0,7-28 0,-29 26 0,6-16 0,-21 21 0,0 0 0</inkml:trace>
  <inkml:trace contextRef="#ctx0" brushRef="#br0" timeOffset="465458">8914 18549 24575,'0'47'0,"-21"-11"0,6-13 0,-9 9 0,14-27 0,10 16 0,0-21 0,0 0 0,10 0 0,14 0 0,12 0 0,0 0 0,-13 0 0,9 0 0,-27 0 0,26 0 0,-29 0 0,30 0 0,-6 0 0,-1 0 0,7 0 0,-30 0 0,9 0 0,9 0 0,-35 0 0,30-21 0,-35 16 0,9-16 0,9 21 0,-9 0 0,11 0 0,0-11 0,0 9 0,0-8 0,-21 10 0,16-21 0,-36-5 0,36-10 0,-27-8 0,30 18 0,-8 2 0,10-7 0,0 26 0,0-16 0</inkml:trace>
  <inkml:trace contextRef="#ctx0" brushRef="#br0" timeOffset="467251">12764 16309 24575,'0'0'0</inkml:trace>
  <inkml:trace contextRef="#ctx0" brushRef="#br0" timeOffset="473724">12787 16496 8191,'-13'0'0,"-18"0"5063,-5 0-5063,-24 0 2818,1 0-2818,12 0 1719,3 0-1719,28 0 6784,-4 0-6784,20 0 0,0 0 0,20 0 0,-4 0 0,28 0 0,-8 0 0,1 0 0,7 0 0,-18 0 0,28 0 0,-15-21 0,-6 18 0,1 1 0,16-19 0,-4 21 0,-2 0 0,-7 0 0,-1 0 0,8 0 0,-18 0 0,18 0 0,-8-10 0,1 7 0,17-7 0,-15 10 0,8 0 0,-3 0 0,-29 0 0,6 0 0,-21 0 0,0 0 0,21 0 0,-16 0 0,16 0 0,-21 0 0,0 0 0,10 0 0,-7 0 0,7 0 0,-10 0 0,0 0 0,0 0 0</inkml:trace>
  <inkml:trace contextRef="#ctx0" brushRef="#br0" timeOffset="485058">8867 18549 24575,'57'0'0,"-17"0"0,1 0 0,-4 0 0,1 0 0,3 0 0,-2 0 0,8 0 0,-24 0 0,8 0 0,-26 0 0,27 0 0,-9 0 0,-8 0 0,27 0 0,-26 0 0,28 0 0,-18 0 0,18 0 0,-8 0 0,0 21 0,8-16 0,-28 16 0,15-21 0,-28 0 0,7 0 0,11 0 0,-16 0 0,26 0 0,-8 0 0,-7 0 0,25 0 0,-25 0 0,7 0 0,-12 0 0,-11 0 0,0 0 0,0 0 0</inkml:trace>
  <inkml:trace contextRef="#ctx0" brushRef="#br0" timeOffset="490225">9287 18899 24575,'0'65'0,"5"-29"0,1 3 0,-5 23 0,0 3 0,3 0 0,3 0 0,3 0 0,0-1 0,-8 2 0,1-5 0,8-16 0,-1-4 0,-10 16 0,0-26 0,0-28 0,0 7 0,21-20 0,-16-14 0,16 9 0,-21-37 0,10 24 0,-10-5 0,3-2 0,38-14 0,-12 2 0,-2 23 0,3 4 0,6 5 0,8-6 0,-18 42 0,18-6 0,-30 15 0,-2 5 0,11-5 0,-2 2 0,-12 14 0,-2 1 0,16-4 0,-5-3 0,-33 20 0,30-5 0,-67-40 0,-7 6 0,23-20 0,-3-2 0,-18 1 0,2 0 0,1 0 0,13 0 0,7 0 0,18 0 0,-5-21 0,21 16 0,0-16 0</inkml:trace>
  <inkml:trace contextRef="#ctx0" brushRef="#br0" timeOffset="495574">9917 18479 24575,'0'26'0,"11"5"0,-9-28 0,9 7 0,-11-10 0,20 0 0,-14 0 0,14 0 0,1 0 0,-16 0 0,16 0 0,-11 0 0,-7 0 0,7 0 0,-10 0 0,21 0 0,-16 0 0,16 0 0,-21 0 0,10-10 0,-7 7 0,28-28 0,-26 26 0,16-16 0,-21 21 0,0 0 0,21 0 0,-16 0 0,16 0 0,-11 0 0,-7 21 0,7-16 0,11 16 0,-16-11 0,16-7 0,-11 7 0,-7 11 0,7-16 0,-10 16 0,21-21 0,-16 0 0,26 0 0,-28 0 0,7 0 0,11 0 0,-16-21 0,16 16 0,-21-16 0,20 21 0,-14 0 0,14 0 0,-20 0 0,0 0 0,0 21 0,0-16 0,0 16 0,0-21 0,0-21 0,0 16 0,0-16 0</inkml:trace>
  <inkml:trace contextRef="#ctx0" brushRef="#br0" timeOffset="499374">16358 16379 24575,'13'26'0,"18"-5"0,-26-42 0,26-5 0,13 0 0,-13-25 0,34 43 0,-49-34 0,15 40 0,-29-9 0,9 11 0,9 0 0,-14 11 0,35 12 0,-36-7 0,26 15 0,-28-29 0,7 9 0,11-11 0,-16 0 0,26 0 0,-28 0 0,28-11 0,-15 9 0,7-9 0,8 11 0,-5 0 0,31 0 0,-18 11 0,15-9 0,-38 9 0,25-11 0,-35 0 0,25 0 0,-8 0 0,24-11 0,-8 9 0,15-29 0,-18 25 0,-10-14 0,5 20 0,-28 0 0,7 0 0</inkml:trace>
  <inkml:trace contextRef="#ctx0" brushRef="#br0" timeOffset="500941">18574 16519 8191,'34'21'0,"2"-16"5063,1 26-5063,7-28 2818,-18 7-2818,18-10 1719,-18-10-1719,18 7 6784,-8-28-6784,0 26 0,-12-16 0,7 21 0,-26 0 0,26 0 0,-7 0 0,-9 0 0,6 0 0,-21 0 0,21 0 0,-16 0 0,26 0 0,3 0 0,-1 1 0,4-2 0,27-9 0,-7 7 0,-36-7 0</inkml:trace>
  <inkml:trace contextRef="#ctx0" brushRef="#br0" timeOffset="502474">20815 16333 24575,'20'26'0,"6"15"0,11-36 0,7 16 0,-18-21 0,18-21 0,-8 16 0,-10-16 0,5 21 0,-8 0 0,3 0 0,18 0 0,-18 0 0,-2 0 0,7 21 0,-5-16 0,0 16 0,-6-21 0,-9 0 0,-9 0 0,29 0 0,-15 0 0,28 0 0,-28 0 0,4 0 0,1 0 0,-16 0 0,16 0 0,-21 0 0,0 0 0,0 0 0</inkml:trace>
  <inkml:trace contextRef="#ctx0" brushRef="#br0" timeOffset="509190">10291 18596 24575,'13'21'0,"18"-16"0,-26 16 0,26-21 0,-28 0 0,28 0 0,-26-21 0,36 16 0,-25-16 0,7 21 0,-12-21 0,9 16 0,-14-16 0,25 21 0,-29 21 0,29-16 0,-25 16 0,35-21 0,-36 0 0,16 0 0,-21 0 0,0 0 0,0 0 0</inkml:trace>
  <inkml:trace contextRef="#ctx0" brushRef="#br0" timeOffset="515640">10361 18666 24575,'54'26'0,"-23"-5"0,34-21 0,-39 0 0,18 0 0,-8 0 0,-10 0 0,5-21 0,-7 16 0,-9-27 0,16 30 0,-7-8 0,-9 10 0,16 10 0,-28-8 0,7 30 0,11-27 0,-16 16 0,16-21 0,-21 0 0,21 0 0,-6 0 0,29 0 0,-18 0 0,18 0 0,-7 0 0,-1 0 0,8-21 0,-28 16 0,4-16 0,-20 21 0,11 0 0,-9 0 0,29 0 0,-25 0 0,25 0 0,-8 0 0,-7 0 0,4 0 0,-20 0 0,0 0 0</inkml:trace>
  <inkml:trace contextRef="#ctx0" brushRef="#br0" timeOffset="519873">10477 19296 24575,'17'35'0,"0"0"0,-3 10 0,-2 1 0,-1-8 0,1-1 0,5 4 0,-3-2 0,-8 18 0,14-21 0,-40 9 0,14-30 0,-25 6 0,29-21 0,-29 0 0,25 0 0,-14 0 0,20 0 0,20-21 0,-14 6 0,25-30 0,-29 30 0,29-6 0,-25 21 0,14-21 0,-20 16 0,0-16 0,0 21 0,0 21 0,0-16 0,0 16 0,0-21 0,0 0 0</inkml:trace>
  <inkml:trace contextRef="#ctx0" brushRef="#br0" timeOffset="523125">11387 18596 24575,'0'26'0,"0"5"0,0-29 0,21 30 0,-16-27 0,16 16 0,-21-21 0,0 0 0,10 0 0,-7 0 0,7-21 0,-10 16 0,0-27 0,0 30 0,0-8 0,0 10 0,0 0 0,0-21 0,-10-5 0,7 0 0,-7-5 0,-11 28 0,16-7 0,-16-11 0,21 16 0,21-16 0,-16 21 0,16 0 0,-11 0 0,14 0 0,12 0 0,0 0 0,-12 0 0,-14 0 0,-10 0 0,0 0 0,0 21 0,-10-16 0,7 26 0,-7-28 0,-11 28 0,16-26 0,-16 37 0,21-37 0,-21 26 0,16-8 0,-16-7 0,21 15 0,0-29 0,0 9 0,0-11 0,0 0 0,0 21 0,21-16 0,-16 16 0,16-1 0,-21-15 0,0 27 0,0-30 0,0 9 0,0-11 0,-21 0 0,16 0 0,-16 0 0,21 0 0,0 0 0</inkml:trace>
  <inkml:trace contextRef="#ctx0" brushRef="#br0" timeOffset="527608">11317 19412 24575,'0'-36'0,"-20"-8"0,14 29 0,-25-6 0,8 21 0,-3 0 0,-18 0 0,-3 21 0,-2-6 0,2 29 0,3-18 0,29 18 0,-6-8 0,21 1 0,0 7 0,0-18 0,21-3 0,-6-13 0,16 2 0,3-3 0,-3-4 0,6 16 0,1 0 0,1-16 0,-4 6 0,-2-1 0,-5-10 0,24-21 0,-47 16 0,16-37 0,-21 6 0,0-3 0,0-15 0,0 17 0,0 12 0,0 4 0,10 42 0,-7-16 0,7 47 0,11-24 0,-14 5 0,2 2 0,35 14 0,-8-3 0,-8-21 0,1-5 0,10-5 0,15 6 0,-17-21 0,-1 0 0,-13 0 0,-12-21 0,-11 16 0,0-16 0</inkml:trace>
  <inkml:trace contextRef="#ctx0" brushRef="#br0" timeOffset="530556">11761 18549 24575,'-11'47'0,"9"-11"0,-29-13 0,46 9 0,-30-27 0,46 16 0,2-21 0,17-21 0,9 16 0,-25-6 0,0 1 0,15 10 0,-13 0 0,-5 0 0,-28 0 0,7 0 0,-10 0 0,0 0 0,-10-11 0,7 9 0,-7-8 0,10 10 0,-52-42 0,18 21 0,-9-11 0,-2 0 0,6 6 0,7 3 0,0 2 0,-7 5 0,2-15 0,17 28 0,20-7 0,0 10 0</inkml:trace>
  <inkml:trace contextRef="#ctx0" brushRef="#br0" timeOffset="537373">12391 16706 8191,'26'0'0,"26"21"5063,-14-6-5063,-4 7 0,2 0 1409,-1-13 0,0-2-1409,1 3 0,-2 1 1719,26 9-1719,-26-16 0,-1-2 6784,17-2-6784,-16-2 0,-1-2 0,16-16 0,-15 18 0,0 4 0,5-2 0,-1-3 0,-1 6 0,-6 17 0,6-13 0,1 2 0,11 35 0,-4-31 0,1 0 0,-8 13 0,-1 2 0,18 2 0,2 0 0,-4 6 0,0 1 0,-14-16 0,0-1 0,2-2-227,7 2 0,2-2 0,0-1 227,-3-4 0,0-1 0,2-1 0,7 0 0,3-2 0,0-3 0,-4-3 0,0-3 0,0-3 0,1-3 0,-2-2 0,0-4 0,-3-5 0,-1-4 0,-1 2 0,-4 6 0,-2 1 0,-1-2 0,13-13 0,-4 0 0,-10 8 0,-1 1 0,-6 0 0,-1 0 0,16-5 0,-2 12 0,-3 11 681,3 0-681,2-20 0,-15 17 0,-1 0 0,6-17 0,16 9 0,-19 9 0,-10-9 0,5 11 0,-28 0 0,7 0 0,-10 0 0,0 0 0</inkml:trace>
  <inkml:trace contextRef="#ctx0" brushRef="#br0" timeOffset="542723">11574 18456 24575,'36'0'0,"29"0"0,-13 0 0,-8-10 0,3-1 0,-5 9 0,-1-1 0,0-13 0,1 1 0,-1 13 0,-2 1 0,21-9 0,-14 10 0,-2 0 0,-28 0 0,15 0 0,-8 0 0,3 0 0,39 0 0,-13 0 0,-13-10 0,2-1 0,-5 9 0,-2-1 0,26-18 0,-13 21 0,-3 0 0,-29 0 0,16 0 0,-28 0 0,7 0 0,-10 0 0,-10 0 0,7 0 0,-7 0 0</inkml:trace>
  <inkml:trace contextRef="#ctx0" brushRef="#br0" timeOffset="543790">12437 18923 24575,'-26'0'0,"-25"0"0,12 20 0,5-17 0,-2-1 0,-5 12 0,1 4 0,-12 5 0,18-2 0,4 5 0,4 23 0,-18-3 0,34-14 0,4 1 0,-15 19 0,21 8 0,0 5 0,0-27 0,0-1 0,21 4 0,15-36 0,24 16 0,-26-18 0,2-6 0,9-5 0,1-5 0,-8 1 0,-1-2 0,4 2 0,-2-1 0,8-8 0,-3 21 0,-28 0 0,4 0 0,-20-11 0,0 9 0,0-29 0,0 26 0,0-16 0</inkml:trace>
  <inkml:trace contextRef="#ctx0" brushRef="#br0" timeOffset="545457">12881 18479 24575,'-21'26'0,"16"-5"0,-16-11 0,21-7 0,0 28 0,-21-5 0,16 10 0,-26 8 0,28-28 0,-7 15 0,10-29 0,0 9 0,10-11 0,14-11 0,12 9 0,21-29 0,3 15 0,-25-4 0,0-4 0,-5 5 0,-1 2 0,18-9 0,-24 5 0,-12 21 0,-11 0 0,0-10 0,0 7 0,-11-7 0,-22 10 0,-6-21 0,-18 16 0,31-16 0,5 11 0,11 7 0,7-7 0,-7 10 0,10 0 0,0 0 0</inkml:trace>
  <inkml:trace contextRef="#ctx0" brushRef="#br0" timeOffset="549741">12834 19343 24575,'-21'-58'0,"19"18"0,-1 0 0,-28-14 0,19 15 0,1 2 0,-15 1 0,2 10 0,-7 6 0,26 20 0,-26 20 0,28 6 0,-28 31 0,26 3 0,-16-26 0,1 2 0,16-1 0,2 0 0,-18 24 0,20-12 0,0-24 0,0-12 0,20-11 0,-14 0 0,46 0 0,-14 0 0,-4-5 0,2-1 0,24 4 0,-3-29 0,-21 26 0,-12-27 0,-14 30 0,-10-29 0,0 26 0,0-16 0,21 21 0,-16 21 0,16-16 0,-11 26 0,-7-8 0,28 3 0,-26 18 0,37-28 0,-27 4 0,40 1 0,4-16 0,-17 16 0,-1-21 0</inkml:trace>
  <inkml:trace contextRef="#ctx0" brushRef="#br0" timeOffset="551306">13021 18479 24575,'0'0'0</inkml:trace>
  <inkml:trace contextRef="#ctx0" brushRef="#br0" timeOffset="552081">13091 18643 24575,'0'0'0</inkml:trace>
  <inkml:trace contextRef="#ctx0" brushRef="#br0" timeOffset="555556">13091 18526 24575,'57'0'0,"-8"-21"0,-13 16 0,-5-16 0,-28 21 0,28 0 0,-26 0 0,26 0 0,-28 0 0,7 0 0,11 0 0,-16 0 0,16 0 0,-21 0 0,10 0 0,35 0 0,6 0 0,-11 0 0,1 0 0,-6 0 0,0 0 0,24 0 0,-22 0 0,-6 0 0,-29 0 0,9 0 0,-11 0 0,0 0 0</inkml:trace>
  <inkml:trace contextRef="#ctx0" brushRef="#br0" timeOffset="561290">13721 18526 24575,'26'0'0,"5"0"0,-29 0 0,9 0 0,10 0 0,-16 0 0,26 0 0,-8 0 0,-7 0 0,25 0 0,-36 0 0,16 0 0,-21 0 0,0 0 0,11 0 0,-9 0 0,8 0 0,-10 0 0,0 0 0,21 0 0,-16 0 0,16 0 0,-21 0 0,0 0 0,0 0 0</inkml:trace>
  <inkml:trace contextRef="#ctx0" brushRef="#br0" timeOffset="565507">13697 19296 8191,'-46'0'0,"10"0"5063,-19 0-5063,16 21 2818,3-6-2818,12 10 0,6 5 1719,13 8-1719,-16 19 6784,21-20-6784,21 7 0,-16-18 0,37-3 0,-37 8 0,26-26 0,-28 16 0,28-21 0,-16-21 0,30 6 0,-9-29 0,0-3 0,-13 18 0,-2-2 0,-8-3 0,0-2 0,10 1 0,-2 1 0,-5-26 0,4 3 0,-20 21 0,0-9 0,0 20 0,0-20 0,0 30 0,-20-27 0,4 27 0,-28-29 0,29 18 0,-17-18 0,9 18 0,8 3 0,-6-9 0,21 27 0,0-15 0,0 20 0,0 0 0,0 31 0,0 8 0,-1-6 0,2 4 0,9 7 0,1 2 0,-9 2 0,1 0 0,11 12 0,3-3 0,-5-19 0,-1-1 0,0 10 0,4-8 0,29-21 0,-18 34 0,18-47 0,-28 15 0,25-20 0,-4 0 0,1 0 0,-4 0 0,-3-20 0,-5 15 0,0-16 0,-5 21 0,-21 0 0</inkml:trace>
  <inkml:trace contextRef="#ctx0" brushRef="#br0" timeOffset="567650">14351 19622 24575,'0'0'0</inkml:trace>
  <inkml:trace contextRef="#ctx0" brushRef="#br0" timeOffset="638106">22961 11713 24575,'0'40'0,"0"0"0,0-3 0,0-1 0,0 23 0,0-4 0,21-19 0,5-10 0,0 5 0,5-7 0,-8-9 0,3 6 0,-2-21 0,7 0 0,5 0 0,24-21 0,-1 16 0,-25-19 0,0-4 0,25 0 0,-29-4 0,0-4 0,4 7 0,-1-2 0,-8-3 0,0-2 0,9 2 0,-1-2 0,-12 2 0,-3-2 0,0 7 0,-2-1 0,-6-27 0,-10 0 0,0 18 0,-10-16 0,-24 19 0,6 18 0,-4 0 0,-8-6 0,-3 4 0,-3 11 0,-1 2 0,0-9 0,1 1 0,4 13 0,1 2 0,-5-7 0,1 3 0,8 7 0,1 5 0,-23 15 0,19-13 0,5 6 0,18 15 0,2 3 0,-17-9 0,0 1 0,17 13 0,4 3 0,-11 4 0,0-1 0,3-7 0,1-1 0,0-2 0,0 0 0,-5 19 0,12-38 0,11 25 0,0-36 0,0 16 0,11-10 0,33-9 0,-13 29 0,5-23 0,3 0 0,-8 14 0,-2 0 0,23-7 0,-8 6 0,-34-21 0</inkml:trace>
  <inkml:trace contextRef="#ctx0" brushRef="#br0" timeOffset="639173">24268 11573 24575,'13'0'0,"18"0"0,-5 0 0,0 0 0,5 21 0,-28-6 0,-3 8 0,-3 9 0,-28-27 0,26 26 0,-37-29 0,37 9 0,-16-11 0,21 0 0,0 0 0,0 0 0</inkml:trace>
  <inkml:trace contextRef="#ctx0" brushRef="#br0" timeOffset="640405">24268 11946 8191,'0'13'0,"0"-3"5063,-21 11-5063,16-16 2818,-26 16-2818,28-21 1719,-7 0-1719,10-21 6784,0 16-6784,0-16 0,0 21 0,0 0 0,-21 0 0,16 0 0,-16 0 0,21 0 0,0 0 0,0 0 0</inkml:trace>
  <inkml:trace contextRef="#ctx0" brushRef="#br0" timeOffset="641955">25365 11340 24575,'-36'-37'0,"-1"1"0,-1 10 0,-2 5 0,-19 1 0,24 26 0,0 8 0,-7 1 0,3 7 0,12 15 0,3 6 0,-11-2 0,5 3 0,15 12 0,4 3 0,-12-6 0,2 0 0,12 5 0,2 0 0,-6-8 0,5-4 0,18-9 0,1-4 0,-6 22 0,27-19 0,1-10 0,6-5 0,-5-27 0,0-9 0,15-21 0,-15-1 0,-1-7 0,-7-2 0,-3-4 0,-6 9 0,-2-3 0,0 2 0,9-7 0,-4 0 0,-11-3 0,-2 3 0,14-11 0,-21 3 0,0 31 0,0 6 0,10 20 0,-8 20 0,9 6 0,10 31 0,-6-18 0,5-10 0,4-3 0,13-11 0,-10 6 0,3 0 0,29-6 0,-10-3 0,3-1 0,-3-4 0,1-3 0,14-2 0,-1-4 0,-24-3 0,-3-1 0,3 6 0,-3-2 0,1-8 0,-12 10 0,-4 0 0</inkml:trace>
  <inkml:trace contextRef="#ctx0" brushRef="#br0" timeOffset="643406">22961 13043 24575,'0'46'0,"0"-12"0,0 0 0,0 28 0,-1-27 0,2 0 0,20 22 0,-16-21 0,47-12 0,-23-14 0,3-9 0,3-2 0,25 1 0,-1 0 0,-12 0 0,-3-10 0,-18-14 0,-3-22 0,-7 17 0,-1-2 0,-1-3 0,-2-2 0,2-8 0,-2-3 0,1-10 0,-5-2 0,-7 4 0,-2-2 0,1 12 0,0-1 0,0 2 0,0 1 0,0 1 0,0-5 0,0 3 0,0-16 0,-21 3 0,-5 32 0,0-7 0,-5 30 0,8-9 0,-3 22 0,-28 12 0,24-6 0,0 2 0,-6 9 0,-1 1 0,-4 0 0,2 2 0,7 3 0,4 2 0,4-1 0,2 0 0,-2-5 0,4 0 0,4 16 0,-5-22 0,21 7 0,0-26 0,0 16 0</inkml:trace>
  <inkml:trace contextRef="#ctx0" brushRef="#br0" timeOffset="645004">23638 12669 24575,'0'42'0,"0"-1"0,0 10 0,0 0 0,-1-14 0,2 1 0,9 7 0,1 0 0,-9-9 0,1-2 0,18 26 0,-11-13 0,13-3 0,3-29 0,18 6 0,-18-21 0,39 10 0,-13-17 0,8 14 0,-6-17 0,-18-11 0,1 6 0,7-9 0,-18-7 0,-3 16 0,8-9 0,-15-7 0,7 5 0,-13 1 0,-10-7 0,0 9 0,0 8 0,0-17 0,-10 9 0,-13-24 0,-3-2 0,1 15 0,-5 1 0,1 2 0,-1 2 0,-5-2 0,-3 2 0,-2 6 0,0 0 0,4-5 0,2 1 0,-2 8 0,2-1 0,4-8 0,0-1 0,-3 11 0,-1 0 0,4-5 0,0 2 0,-30 6 0,14-6 0,2 10 0,-3 9 0,-2 2 0,2 2 0,3 9 0,28 10 0,-4-16 0,20 15 0,0-9 0,0-9 0,0 9 0</inkml:trace>
  <inkml:trace contextRef="#ctx0" brushRef="#br0" timeOffset="646257">24571 12599 24575,'0'37'0,"0"-14"0,0 8 0,0-46 0,0 30 0,0-36 0,0 11 0,0 7 0,0-7 0,0 10 0,0 0 0</inkml:trace>
  <inkml:trace contextRef="#ctx0" brushRef="#br0" timeOffset="647632">24595 12949 24575,'-13'0'0,"2"0"0,11 0 0,0 0 0,0-20 0,0-6 0,0 0 0,0-5 0,0 28 0,0-7 0,0 10 0,0 0 0</inkml:trace>
  <inkml:trace contextRef="#ctx0" brushRef="#br0" timeOffset="649138">25785 12133 24575,'0'44'0,"0"-11"0,0 4 0,0 9 0,0 4 0,0 8 0,0 0 0,0-4 0,0-1 0,0 3 0,0 2 0,1 5 0,-2 1 0,-9-8 0,-1-1 0,9-1 0,-1-4 0,-8-13 0,1-7 0,10-4 0,0-5 0,0-62 0,0-11 0,0 2 0,0-4 0,-1 1 0,2 0 0,9 4 0,1 2 0,-5 4 0,4 5 0,34-8 0,-8 22 0,21 14 0,3 10 0,-26 4 0,2 2 0,-1 5 0,0 2 0,24 13 0,-12 18 0,-3-8 0,-28 0 0,4 8 0,-20-18 0,0 18 0,0 3 0,-13-18 0,-5 2 0,1 10 0,-5-2 0,-10-12 0,-6-2 0,-6 9 0,-3-3 0,10-16 0,-1-4 0,-2 1 0,0-1 0,-17-1 0,21-10 0,-8-10 0,28-13 0,-5-3 0,21-18 0,0 28 0,0-5 0,0 21 0</inkml:trace>
  <inkml:trace contextRef="#ctx0" brushRef="#br0" timeOffset="651423">23311 15003 24575,'16'39'0,"0"-1"0,-9-4 0,4-3 0,14 0 0,4-2 0,7 12 0,21-17 0,-18-9 0,0-10 0,-2-10 0,-6-31 0,2 18 0,-2-3 0,-16-16 0,-4-1 0,12 12 0,-2 0 0,-5-34 0,1 28 0,-3 0 0,-22-28 0,13 24 0,-2-1 0,-17-3 0,-3 0 0,10 4 0,-2 2 0,-12 3 0,-2 2 0,-3-17 0,3 2 0,-8 28 0,26-5 0,-37 42 0,27 15 0,-7-8 0,0 4 0,8 12 0,2 3 0,-10 1 0,0 0 0,3 1 0,1-2 0,5-10 0,0-4 0,-7 0 0,20-22 0,0-11 0</inkml:trace>
  <inkml:trace contextRef="#ctx0" brushRef="#br0" timeOffset="652504">24035 14746 24575,'0'45'0,"0"1"0,0 2 0,0 0 0,0 0 0,0 0 0,-2-2 0,4-2 0,19 16 0,-16-13 0,36-24 0,-25-13 0,28-20 0,-18 7 0,18-28 0,-18-5 0,-3 8 0,-2-4 0,-13-2 0,-1-2 0,16-8 0,-4-2 0,-25-2 0,-4 0 0,20-1 0,-4 2 0,-29 0 0,-6 3 0,15 7 0,-1 4 0,-31-6 0,22-13 0,-7 47 0,26-16 0,-16 21 0,11 0 0,-13 21 0,7 15 0,-25 3 0,25 16 0,-7-19 0,12-10 0,11-5 0</inkml:trace>
  <inkml:trace contextRef="#ctx0" brushRef="#br0" timeOffset="653465">24571 14629 24575,'0'57'0,"-8"-18"0,-4 3 0,-1 5 0,0 2 0,0 0 0,0-2 0,1-12 0,3 0 0,6 4 0,6-3 0,18-5 0,5 13 0,10-13 0,19-26 0,-17 26 0,-5-31 0,2-7 0,14-6 0,-14-7 0,-2-7 0,-12-1 0,-4-4 0,1-2 0,-2-2 0,1 2 0,-3-2 0,-11-4 0,-1 0 0,11 3 0,-5 1 0,-29-23 0,6 4 0,-29 19 0,28 0 0,-15-8 0,8 28 0,-3-5 0,-18 21 0,7 0 0,12 0 0,4 0 0</inkml:trace>
  <inkml:trace contextRef="#ctx0" brushRef="#br0" timeOffset="654587">25272 14466 24575,'-26'10'0,"5"14"0,21 22 0,-5-7 0,-1 3 0,5-5 0,0 1 0,-5 8 0,2-1 0,2-10 0,4 0 0,1 0 0,4 0 0,16 24 0,3-12 0,18-3 0,-18-8 0,18-10 0,-7-5 0,-12-21 0,7-21 0,-9-15 0,3-24 0,-3 1 0,-6 25 0,-3 0 0,-9-25 0,7 24 0,-3 0 0,-17-5 0,-5-1 0,11 0 0,-1-1 0,-11 1 0,-3-1 0,1-3 0,-2 0 0,1 6 0,-4 5 0,-6 7 0,-3 5 0,-28-9 0,20 31 0,-17 0 0,29 0 0,3 0 0,-8 20 0,26-14 0,-16 25 0,21-29 0,0 9 0</inkml:trace>
  <inkml:trace contextRef="#ctx0" brushRef="#br0" timeOffset="655888">25808 14303 24575,'-5'45'0,"0"0"0,4-7 0,-1 0 0,-3 8 0,0-2 0,5 16 0,-1-26 0,2-1 0,9 17 0,14-4 0,12-22 0,21 7 0,3-26 0,-1 16 0,-12-21 0,7 0 0,-4-21 0,-10 5 0,0-4 0,-13-9 0,-2-2 0,13-3 0,-1-2 0,-17 1 0,-1 0 0,10 1 0,-1-2 0,-13-4 0,-4 0 0,1 3 0,-3 1 0,-8-4 0,-2 0 0,2 4 0,-2 2 0,-8-2 0,-3 2 0,-14-26 0,-10 24 0,-19 15 0,-4 21 0,18-1 0,-1 2 0,-10 8 0,0 3 0,9-5 0,0 1 0,-14 13 0,3 2 0,20-9 0,3-2 0,-5-1 0,5 2 0,7 18 0,14-26 0,10 36 0,0-35 0,0 14 0,0-20 0</inkml:trace>
  <inkml:trace contextRef="#ctx0" brushRef="#br0" timeOffset="657053">26975 14023 24575,'52'0'0,"0"0"0,-9 0 0,-1 0 0,0 0 0,-3 0 0,7 0 0,-22 31 0,-14 8 0,-8 3 0,-4 6 0,-1 5 0,-4 1 0,-8 5 0,-4 1 0,0 0 0,-1-3 0,2-14 0,0-3 0,0-4 0,5-5 0,10-5 0,-7-5 0,10-21 0,0 0 0</inkml:trace>
  <inkml:trace contextRef="#ctx0" brushRef="#br0" timeOffset="657921">27185 15119 24575,'0'26'0,"0"5"0,0-28 0,0 7 0,0-10 0</inkml:trace>
  <inkml:trace contextRef="#ctx0" brushRef="#br0" timeOffset="659304">23825 16239 24575,'-57'-26'0,"18"-15"0,-16 56 0,40-30 0,-6 56 0,0-4 0,16 22 0,-6-24 0,1 0 0,9 1 0,2-2 0,-1 26 0,21-13 0,5-24 0,31-13 0,3-20 0,-25-4 0,0-6 0,-4-2 0,-3-5 0,-4-14 0,-1 2 0,21-3 0,-28-10 0,4 50 0,-20-9 0,11 11 0,-9 0 0,9 11 0,-11-9 0,21 9 0,4 9 0,12-35 0,-14 30 0,-13-35 0</inkml:trace>
  <inkml:trace contextRef="#ctx0" brushRef="#br0" timeOffset="660353">24338 16263 24575,'-57'-13'0,"18"2"0,-26 22 0,47 12 0,-34-7 0,47 15 0,-16-8 0,21-7 0,32 25 0,27-36 0,-12 6 0,2-1 0,0-9 0,-2-2 0,-11 1 0,-2 0 0,21 0 0,-19-21 0,-10 16 0,-6-36 0,-20 35 0,0-14 0,11 20 0,-9 0 0,9 0 0,10 0 0,-6 20 0,29-14 0,-8 14 0,-10-20 0,-5 0 0</inkml:trace>
  <inkml:trace contextRef="#ctx0" brushRef="#br0" timeOffset="661387">25038 16193 24575,'-34'-37'0,"-12"14"0,-3-8 0,2 26 0,3-16 0,28 42 0,-5-6 0,21 50 0,0-13 0,-1-12 0,2 0 0,20 20 0,-5-13 0,28-24 0,-18-13 0,39-10 0,-34-10 0,2 0 0,-1-3 0,-7-24 0,-1 1 0,7 13 0,-26 12 0,16 11 0,0 0 0,-16 0 0,26 0 0,-8 0 0,3 0 0,18 0 0,-28 0 0,5 0 0</inkml:trace>
  <inkml:trace contextRef="#ctx0" brushRef="#br0" timeOffset="662403">25738 15936 24575,'-35'10'0,"0"1"0,-1-10 0,2 3 0,3 21 0,3 2 0,-19-9 0,32 12 0,7 5 0,-3 4 0,11 18 0,0-31 0,11-6 0,22-20 0,6-20 0,-5 3 0,0-3 0,-9-4 0,-1-1 0,23-11 0,-24 5 0,-13 28 0,-10-7 0,21 20 0,-16 13 0,26-7 0,-7 15 0,12-28 0,0 7 0,-12-10 0,-14 0 0,-10 0 0</inkml:trace>
  <inkml:trace contextRef="#ctx0" brushRef="#br0" timeOffset="663537">26298 16076 24575,'-36'-34'0,"-8"19"0,18-6 0,-18 21 0,18 21 0,3 15 0,6-8 0,2 4 0,12 2 0,1 2 0,-8-1 0,0 0 0,10 24 0,20-2 0,-4-31 0,28-5 0,3-42 0,-19-5 0,14-10 0,-40 13 0,9 12 0,9 11 0,-14 0 0,14 0 0,11 0 0,-2 0 0,3 0 0,3 0 0,15 0 0,-14 0 0,-15 0 0</inkml:trace>
  <inkml:trace contextRef="#ctx0" brushRef="#br0" timeOffset="664453">26858 15609 24575,'55'0'0,"-24"0"0,34 0 0,-39 11 0,-3 12 0,-13 24 0,-10 2 0,0-13 0,0-5 0,0-7 0,-10 2 0,7 18 0,-7-8 0,10-10 0,0-5 0,0-21 0</inkml:trace>
  <inkml:trace contextRef="#ctx0" brushRef="#br0" timeOffset="665537">27068 16146 24575,'47'-13'0,"-21"3"0,5 10 0,-28 0 0,7 31 0,-20-3 0,7 9 0,-7-17 0,10-20 0,0 0 0,0 0 0</inkml:trace>
  <inkml:trace contextRef="#ctx0" brushRef="#br0" timeOffset="666955">23848 17079 8191,'0'26'0,"0"26"5063,0 8-5063,0-19 0,0 3 1409,0 13 0,0 0-1409,0-13 0,0-2 859,0 0 1,0-4-860,0 9 6784,0-3-6784,0-28 0,0-16 0,0-16 0,0-28 0,21-3 0,5-2 0,10 2 0,19 24 0,4 13 0,-23 9 0,1 2 0,22-1 0,-4 0 0,-40 10 0,6 13 0,-52 14 0,4-9 0,-6 1 0,-13 1 0,-4-1 0,3 2 0,-1-2 0,1-9 0,3-4 0,-16 5 0,24-21 0,15 0 0</inkml:trace>
  <inkml:trace contextRef="#ctx0" brushRef="#br0" timeOffset="668348">24525 16939 24575,'0'35'0,"0"0"0,-1 9 0,2 3 0,8 16 0,3 1 0,-5-11 0,1-2 0,4 3 0,-1-7 0,0-13 0,-11-3 0,0-26 0,0 16 0,21-42 0,-6-15 0,6 7 0,2-2 0,0-4 0,1 0 0,5-1 0,1 2 0,0 3 0,0 2 0,17-7 0,-3 15 0,-8 21 0,0 21 0,-12 15 0,-21 2 0,-6 5 0,-6-1 0,-6 1 0,-5 14 0,-6 0 0,1-20 0,-3-1 0,0-2 0,-8 10 0,-3-3 0,-6-3 0,-1-8 0,-13-7 0,23-13 0,4-10 0,30-10 0,-9 7 0,11-7 0</inkml:trace>
  <inkml:trace contextRef="#ctx0" brushRef="#br0" timeOffset="669404">25785 17406 24575,'-26'-34'0,"-5"8"0,8-18 0,-3 8 0,2 10 0,-7 26 0,-5 26 0,12 5 0,-1 5 0,-10 4 0,2 3 0,6 9 0,5 3 0,2-6 0,4-2 0,-5 12 0,21-7 0,41-47 0,1 16 0,-3-37 0,2-10 0,-5 7 0,-2-3 0,-3-7 0,-2-2 0,-6 3 0,1 2 0,20-10 0,-29 10 0,16 26 0,-28 26 0,7 0 0,11 5 0,-16-29 0,16 9 0,-21-11 0,0 0 0</inkml:trace>
  <inkml:trace contextRef="#ctx0" brushRef="#br0" timeOffset="670270">26718 17079 24575,'44'0'0,"-5"0"0,8 21 0,-24-5 0,-12 28 0,-11-18 0,-11 18 0,9 2 0,-29 4 0,28-16 0,0-1 0,-28 6 0,29-5 0,-9-24 0</inkml:trace>
  <inkml:trace contextRef="#ctx0" brushRef="#br0" timeOffset="671187">26858 17896 24575,'-26'-26'0,"6"-5"0,20 28 0,0-28 0,20 26 0,-4-16 0,7 21 0,-12 0 0,-11 0 0,0 21 0,0-16 0,0 16 0,0-21 0</inkml:trace>
  <inkml:trace contextRef="#ctx0" brushRef="#br0" timeOffset="672520">24665 18526 24575,'-11'-36'0,"-12"-19"0,-3 37 0,3-34 0,-8 47 0,26 5 0,-37 36 0,37-3 0,5 4 0,-11 8 0,1 4 0,9 13 0,2 3 0,-2-9 0,2-1 0,7 4 0,5-4 0,-3-17 0,6-6 0,11-11 0,3-6 0,9 6 0,-2-30 0,1-13 0,-10-9 0,-4-8 0,-4 3 0,0-5 0,-1-1 0,2-4 0,-2-2 0,-4-1 0,-8 2 0,-3 0 0,0 1 0,8-10 0,-3 6 0,-9-10 0,11 29 0,-9 31 0,9 0 0,-11 0 0,20 0 0,-15 21 0,37 15 0,-27 3 0,9-5 0,-14-24 0</inkml:trace>
  <inkml:trace contextRef="#ctx0" brushRef="#br0" timeOffset="673587">25598 18549 24575,'-31'-33'0,"-8"-14"0,10 26 0,-1 3 0,0-1 0,3 4 0,-10 5 0,-7 20 0,18 24 0,-18 15 0,30-10 0,2 3 0,0-6 0,1 0 0,1 24 0,20-6 0,13-38 0,3 5 0,29-21 0,-17-21 0,-4 14 0,0-2 0,15-35 0,-13 18 0,-4 3 0,-30 13 0,9 20 0,9 13 0,17 24 0,-9-16 0,3-2 0,0-9 0,-2-2 0,7 14 0,-15-32 0</inkml:trace>
  <inkml:trace contextRef="#ctx0" brushRef="#br0" timeOffset="674621">26182 18713 8191,'0'-37'0,"-11"-28"5063,-12 14-5063,-3-9 2818,-18 26-2818,8 3 1719,-1 26-1719,-7-16 6784,18 42-6784,-18 15 0,25-8 0,2 4 0,3 3 0,2 0 0,-9 24 0,21-12 0,21-24 0,5-12 0,31-11 0,-27-14 0,0-3 0,29-1 0,-12-16 0,-24 24 0,-12 10 0,-11 0 0,20 10 0,-4 13 0,28-7 0,-18 5 0,18-21 0,3-21 0,2 16 0,-13-16 0,-15 21 0</inkml:trace>
  <inkml:trace contextRef="#ctx0" brushRef="#br0" timeOffset="675590">26415 18106 10485,'13'41'0,"-7"-7"0,-2 5 2525,-3 19 0,-2 3-2525,1-6 0,0-1 1225,0 4 0,0-4-1225,0-3 1416,21-7-1416,-16-33 5174,16-11-5174,-21-31 0,0-8 0,21-21 0,-6 14 0,40 22 0,4 14 0,-7 10 0,-17 11 0,-5 9 0,-4 40 0,-13-24 0,-3 3 0,-5 7 0,-10-1 0,-18-9 0,-8-2 0,6-3 0,-5-3 0,-24-7 0,-3-6 0,24-3 0,1-3 0,-3-5 0,3-8 0,-12-27 0,18 3 0,2-9 0,14 17 0</inkml:trace>
  <inkml:trace contextRef="#ctx0" brushRef="#br0" timeOffset="676421">26858 18456 24575,'46'-10'0,"-1"-1"0,4 9 0,-2-1 0,-9-8 0,-1 1 0,4 9 0,-7 2 0,-18-1 0,5 21 0,-21-5 0,0 28 0,-21-18 0,16-3 0,-16-13 0,21 11 0,0-16 0,0 16 0,0-21 0</inkml:trace>
  <inkml:trace contextRef="#ctx0" brushRef="#br0" timeOffset="677548">27185 18829 24575,'0'-26'0,"0"-15"0,0 36 0,0-16 0,0 21 0,-10 0 0,7 0 0,-7 0 0,-11 21 0,16-16 0,-16 16 0</inkml:trace>
  <inkml:trace contextRef="#ctx0" brushRef="#br0" timeOffset="678703">25902 19436 24575,'0'46'0,"0"-9"0,0-14 0,0-13 0,0-10 0,0 0 0,0 0 0</inkml:trace>
  <inkml:trace contextRef="#ctx0" brushRef="#br0" timeOffset="679337">25925 19879 24575,'0'47'0,"0"-11"0,0 8 0,0-28 0,0 4 0</inkml:trace>
  <inkml:trace contextRef="#ctx0" brushRef="#br0" timeOffset="679987">25972 20369 24575,'0'36'0,"10"8"0,-7-28 0,7 5 0,-10-21 0</inkml:trace>
  <inkml:trace contextRef="#ctx0" brushRef="#br0" timeOffset="680653">26555 20066 8191,'0'26'0,"21"26"5063,-16 7-5063,5-22 0,1 1 1409,-8 8 0,-6-1-1409,-7-10 0,-1 0 859,5 7 1,-4-4-860,-34 4 0,29-1 0,-6-41 0</inkml:trace>
  <inkml:trace contextRef="#ctx0" brushRef="#br0" timeOffset="683204">23405 9986 24575,'-33'-15'0,"1"-1"0,-23-12 0,10-1 0,0 1 0,-15 2 0,13 26 0,3 36 0,35 1 0,3 6 0,-8-2 0,-2 2 0,4 0 0,8 19 0,3 1 0,-5-17 0,-3 1 0,3-3 0,5 11 0,2-6 0,-1 13 0,21-18 0,5-33 0,7-13 0,1-7 0,-7-11 0,-2-4 0,10-1 0,-2-2 0,-13-3 0,-4 1 0,7-5 0,-12 3 0,-11 26 0,0-16 0,20 42 0,-14 15 0,18-8 0,4 4 0,-20 3 0,2 0 0,15-4 0,4-3 0,7 19 0,-10-24 0,5-12 0,-7-11 0,-9-11 0,6 9 0,-21-9 0,0 11 0,0 0 0,0 0 0</inkml:trace>
  <inkml:trace contextRef="#ctx0" brushRef="#br0" timeOffset="686470">23451 9986 8191,'0'13'0,"21"49"5063,-16 3-5063,11-7 0,-1 1 1409,-13-21 0,-1-1-1409,5 3 0,-2-5 1719,-4-9-1719,0-2 6784,0-45-6784,0-39 0,-1 9 0,2-4 0,9-6 0,1 3 0,-5 13 0,4 4 0,11-1 0,2 9 0,-8 17 0,27-4 0,-37 20 0,47 0 0,-34 31 0,9-8 0,0 3 0,-11 9 0,-6 3 0,3 3 0,-2-2 0,-1 10 0,-10 6 0,0-19 0,0-31 0,0-10 0,0-52 0,-1 22 0,2 0 0,20-27 0,-10 20 0,4 6 0,21 7 0,-14 1 0,0 4 0,4 19 0,18-15 0,-8 40 0,1 17 0,-14 22 0,-16-24 0,-4 0 0,-3 25 0,0-24 0,0-15 0,0-21 0</inkml:trace>
  <inkml:trace contextRef="#ctx0" brushRef="#br0" timeOffset="687988">24268 9310 8191,'0'26'0,"0"25"5063,0 9-5063,0-14 0,0 4 1409,5 2 0,0 2-1409,-3 4 0,-1-2 859,4-12 1,0-2-860,-4 4 0,-2-1 6784,1 14-6784,0-2 0,0-31 0,0-5 0,21-73 0,5 8 0,-9-5 0,2-3 0,8 14 0,1 3 0,-9 5 0,1 1 0,12-2 0,3 7 0,14 9 0,-15 3 0,0 3 0,15 9 0,-2 21 0,-24-6 0,8 40 0,-26 4 0,-6-8 0,-8 2 0,-12-8 0,-7-2 0,-10 10 0,-7-5 0,6-24 0,-5-6 0,2 0 0,-3 7 0,0-3 0,-12-8 0,2-5 0,-5 1 0,24-10 0,15-10 0,21 7 0,0-28 0,0 26 0,0-16 0</inkml:trace>
  <inkml:trace contextRef="#ctx0" brushRef="#br0" timeOffset="688987">25038 9753 24575,'0'40'0,"0"0"0,0-3 0,0-1 0,0 23 0,21-4 0,-16-19 0,16 1 0,-21 7 0,0-18 0,0-3 0,0-13 0,0 11 0,0-16 0,0 16 0,0-21 0</inkml:trace>
  <inkml:trace contextRef="#ctx0" brushRef="#br0" timeOffset="690507">25645 9870 8191,'-26'-26'0,"-16"-5"5063,6 28-5063,-23-7 2818,-1 20-2818,25-10 0,2 3 1719,-5 28-1719,4-5 6784,24 10-6784,10 18 0,0-15 0,10 18 0,13-31 0,3 5 0,18-28 0,-7-3 0,20-23 0,-19-24 0,1 9 0,-2-5 0,-21-4 0,-1-1 0,18 0 0,-1 0 0,-23 1 0,-3 3 0,15-16 0,-21 24 0,0 36 0,0 26 0,0 31 0,-21 3 0,16-11 0,-16 5 0,21-7 0,0 13 0,9-16 0,3 2 0,-4 2 0,0 0 0,3 1 0,1-2 0,-6-6 0,-2-1 0,-3-5 0,-2-3 0,1 7 0,-1-2 0,-8 1 0,-15-11 0,-7-2 0,-4 6 0,-5-3 0,-17-8 0,-2-6 0,10 3 0,2-3 0,0-11 0,3-1 0,7 9 0,4-1 0,-6-10 0,-13-31 0,47-8 0,-6-1 0,1 0 0,10-2 0,0 1 0</inkml:trace>
  <inkml:trace contextRef="#ctx0" brushRef="#br0" timeOffset="691704">25785 9753 24575,'0'36'0,"0"0"0,0 3 0,0-2 0,0 2 0,0 18 0,0 2 0,-1-9 0,2-4 0,4-10 0,0-2 0,-2 21 0,28-40 0,-26 6 0,37-21 0,-27-21 0,9 6 0,-2-19 0,-3-8 0,-15 6 0,0-3 0,20-13 0,4-2 0,-14 0 0,-2 4 0,1 18 0,-1 2 0,1-5 0,-5 5 0,-8 15 0,0-6 0,0 42 0,0-6 0,11 50 0,-9-13 0,9 7 0,9-4 0,-4-40 0,7 27 0,8-37 0,-15 16 0,7-21 0,8 0 0,-25 0 0,14 0 0</inkml:trace>
  <inkml:trace contextRef="#ctx0" brushRef="#br0" timeOffset="692920">26368 9986 24575,'0'55'0,"21"-24"0,-16 34 0,16-50 0,-21 6 0,0-21 0,10 0 0,-7 0 0,7 0 0,-10 0 0,0 0 0,0 0 0</inkml:trace>
  <inkml:trace contextRef="#ctx0" brushRef="#br0" timeOffset="694153">26602 10126 24575,'10'-33'0,"-7"-14"0,7-2 0,-9 15 0,-2 0 0,1-15 0,0 13 0,-10 15 0,-14 21 0,-2 0 0,-18 21 0,29 5 0,-6 10 0,21 18 0,0-15 0,-2-5 0,4 0 0,19 15 0,-6-2 0,40-24 0,-26-6 0,1-3 0,6-9 0,1-5 0,3 2 0,0-4 0,-4-3 0,-2-5 0,2-16 0,-2-3 0,-3 10 0,-2-1 0,-4-8 0,-3-1 0,1-7 0,-13 13 0,-10 12 0</inkml:trace>
  <inkml:trace contextRef="#ctx0" brushRef="#br0" timeOffset="694887">27068 9613 24575,'0'44'0,"0"0"0,0 4 0,0 3 0,0-3 0,0 4 0,0-2 0,-2 12 0,4-2 0,17-1 0,4-4 0,-15-18 0,5-4 0,17-2 0,4-5 0,13 0 0,-8 5 0,15-39 0,-17 16 0,-8-30 0,-1-8 0,11-11 0,-6-9 0,-22 19 0</inkml:trace>
  <inkml:trace contextRef="#ctx0" brushRef="#br0" timeOffset="698470">26858 9916 24575,'46'0'0,"-1"0"0,3 0 0,0 0 0,1 0 0,-2 0 0,-10 0 0,-4 0 0,1 0 0,-24 0 0,-10 0 0</inkml:trace>
  <inkml:trace contextRef="#ctx0" brushRef="#br0" timeOffset="699664">27488 9986 8254,'34'0'0,"2"-21"5070,1 6-5070,-14-29 2809,8 8-2809,-26-21 1710,16 18-1710,-42-16 6732,6 40-6732,-29-16 0,7 28 0,11-7 0,-5 10 0,29 10 0,-9 13 0,-9 34 0,14-5 0,-4-13 0,0 0 0,10 10 0,0-2 0,0 18 0,0-34 0,0 34 0,20-39 0,-4 18 0,18-29 0,7-4 0,-4 2 0,1-3 0,20-7 0,1-6 0,-11-6 0,0-5 0,-8-2 0,2-4 0,-2-2 0,-2-3 0</inkml:trace>
  <inkml:trace contextRef="#ctx0" brushRef="#br0" timeOffset="700613">27068 9753 24575,'39'-35'0,"0"0"0,-6-11 0,-1 1 0,3 18 0,0 0 0,-5-13 0,-6 5 0,-8 19 0,5-5 0,-21 21 0</inkml:trace>
  <inkml:trace contextRef="#ctx0" brushRef="#br0" timeOffset="701536">26415 9800 24575,'34'-32'0,"-11"5"0,0-5 0,2-5 0,0-1 0,-2-4 0,0 3 0,21-7 0,-28 22 0,5 14 0</inkml:trace>
  <inkml:trace contextRef="#ctx0" brushRef="#br0" timeOffset="702786">24571 9380 8191,'0'-13'0,"11"2"5063,12 11-5063,3 0 2818,18 0-2818,-28 0 1719,25 0-1719,-36 11 6784,16-9-6784,-21 9 0,-21 9 0,-15-14 0,-13 14 0,13-20 0,15 0 0,21 0 0,0-20 0,21 14 0,-16-14 0,15 20 0,-20 0 0</inkml:trace>
  <inkml:trace contextRef="#ctx0" brushRef="#br0" timeOffset="703820">24898 9356 24575,'13'0'0,"18"0"0,-26 0 0,16 0 0,-21-20 0,-21 14 0,16-14 0,-15 9 0,9 9 0,9-29 0,-9 25 0,22-14 0,-9 20 0,29 0 0,-5 0 0,0 0 0,-5 0 0,-21 20 0,0-14 0,0 14 0,0-20 0</inkml:trace>
  <inkml:trace contextRef="#ctx0" brushRef="#br0" timeOffset="707898">22681 9940 24575,'27'56'0,"0"1"0,0-1 0,0 1 0,-1 0 0,1-1 0,0-1 0,0 1 0,1 0 0,0 1 0,1 1 0,0 1 0,0 2-1093,-3-6 1,1 2 0,0 0 0,0 1-1,1 1 1,0 1 0,0 0 0,-1 0-1,1 0 944,-1-3 0,0 1 0,1 0 0,-1 0 0,1 0 0,-1 1 0,1 0 0,-1 1 0,0-1 0,0 1-47,-2-3 0,-1 0 0,1 1 0,-1 0 0,1 0 0,-1 0 1,0 1-1,1-1 0,-1 1 0,1 0 0,-1 1 196,0-4 0,0 0 0,0 1 0,0 0 0,0 1 0,1-1 0,-1 0 0,0 1 0,-1 0 0,1-1 0,-1 1 0,0 0-74,-1-1 1,-1 1 0,1 0 0,-1 0 0,-1 0-1,1 0 1,0 0 0,-1 0 0,1 0 0,-1 0-1,1 0 1,0-1 73,0 1 0,1 0 0,-1-1 0,1 1 0,-1 0 0,1-1 0,-1 1 0,1-1 0,-1 1 0,0-1 0,1 0 0,-1 0-185,1 4 1,0-1-1,1 1 1,-1 0 0,0-1-1,0 1 1,0-1-1,0 0 1,-1-1 0,1 0-1,-1 0 185,1 1 0,-1 0 0,0-1 0,0 0 0,-1 0 0,1 0 0,0-1 0,0 0 0,1 0 0,0 1 0,1-1 0,1 1 0,0-1 0,0 1 0,0-1 0,1 0 0,-1 0 0,1-1 0,-1 0 0,1-1 35,0 1 0,0-1 0,-1-1 0,1 0 0,0-1 0,0 0 1,1 1-1,-1-1 0,0 1-35,1 0 0,-1 0 0,1 1 0,0-1 0,0 0 0,0 0 0,0 0 0,0 0 0,1-1 0,2 5 0,1-1 0,1 0 0,0 0 0,-1-1 0,1 1 0,-2 1 0,1 1 0,-4-5 0,0 1 0,-1 1 0,0 0 0,0 0 0,0 1 0,0-1 0,-1 0 0,0-1 0,3 6 0,-1-1 0,0 0 0,0 0 0,-1 0 0,0-1 0,-1 1 0,-1 0 0,-1-2 0,0 0 0,-1 0 0,-1 0 0,0 0 0,-1-1 0,0-1 0,-1-1 151,0 1 1,-1-1 0,-1 0-1,0-1 1,0-1 0,-1-1-1,1 0-151,2 2 0,-1-1 0,0 0 0,1-1 0,-1 0 0,0 2 0,0 2 0,-1-2 0,0 1 0,1 3 0,2 5 0,2 8 0,-7-26 0,2 2 0,0 3 0,1 3 0,1 2 0,0 1 0,2 3 0,0 1 0,0 1 0,0 2 0,1 0 0,-5-14 0</inkml:trace>
  <inkml:trace contextRef="#ctx0" brushRef="#br0" timeOffset="709547">23895 19179 24575,'13'-52'0,"1"0"0,-1 1 0,1-1 0,-1 0 0,4-5 0,1-2 0,0-2 0,2-1 0,0-3 0,1-2-1093,-3 11 1,1-3 0,0-1 0,0-1-1,2-1 1,-1-2 0,0-1 0,0-1-1,1-1 978,-5 12 0,0-1 1,0 0-1,0-2 1,0 0-1,0-1 0,1-1 1,-1 0-1,1-1 1,0 0-1,0-1 1,0 0-1,1 0-29,-1 2 0,1 0 1,0-1-1,0 0 0,1 0 1,-1-1-1,1-1 1,0 0-1,0 0 0,0 0 1,-1-1-1,1 0 0,-1 0 1,0-1-1,0 1 144,-2 3 0,0 0 0,-1 0 0,0-1 0,1 0 0,-1 0 0,-1 0 0,1-1 0,0 0 0,0 0 0,0 0 0,0-1 0,1 1 0,-1-1 0,1 0 0,0 0 0,0 0-47,0 4 1,0-1 0,1 0 0,-1 0-1,1 0 1,-1 0 0,1-1 0,0 1-1,0-1 1,0 0 0,1 0 0,-1 0 0,0 0-1,1-1 1,-1 1 0,0-1 0,1 1-1,-1-1 1,0 0 46,0 1 0,-1 0 0,1-1 0,0 1 0,-1-1 0,1 0 0,-1 0 0,1 0 0,-1-1 0,1 1 0,0 0 0,-1-1 0,1 1 0,0-1 0,1 1 0,-1 0 0,1 0 0,-1 0 0,1 0 0,1 0-102,-1 0 1,1 0-1,0 0 1,1 0-1,-1 0 1,1 0 0,0-1-1,0 1 1,0 0-1,0 0 1,0 1 0,1-1-1,-1 0 1,0 1-1,0-1 1,1 1-1,-1 0 1,0 1 0,0-1-1,-1 1 102,1-1 0,0 1 0,-1-1 0,1 1 0,-1 0 0,1-1 0,-1 1 0,0 1 0,1-1 0,-1 0 0,1 1 0,-1 0 0,1 1 0,-1-1 0,1 1 0,-1 1 0,1 0 0,-1 0 0,1 1 0,2-5 0,0 1 0,0 0 0,0 0 0,0 0 0,0 1 0,1 0 0,-1 1 0,0 0 0,0 0 0,0 2 0,0 0 0,-1 0 0,0 2 0,-1 0 0,1 1 0,3-12 0,-1 2 0,1 1 0,-1 0 0,0 2 0,-1 0 0,0 2 0,0 0 0,-1 1 0,0 1 0,0 1 123,2-8 1,1 2 0,-2 0 0,1 1-1,-2 2 1,0 2 0,-1 2 0,0 1-124,2-12 0,0 2 0,-2 3 0,0 4 0,-1 4 839,6-3 1,-2 6 0,-3 3-840,-7-7 0,0 12 0,7 27 0,-20-6 0</inkml:trace>
  <inkml:trace contextRef="#ctx0" brushRef="#br0" timeOffset="797443">9497 4410 24575,'0'0'0</inkml:trace>
  <inkml:trace contextRef="#ctx0" brushRef="#br0" timeOffset="799102">18318 1517 8191,'0'-26'0,"0"-37"2476,1 24 0,-2-5-2476,-8-15 0,-3-3 0,6 1 0,-4 2 1416,-10 11 0,-4 6-1416,-12-5 1732,0 24-1732,-8 12 6743,28 11-6743,-15 11 125,28 22-125,-2 0 0,0 4 0,4 10 0,2 2 0,-1 0 0,0-2 0,0-5 0,0-3 0,0 7 0,10-22 0,14-14 0,22-10 0,4 0 0,-16-13 0,-1-5 0,6-21 0,-11 11 0,-2-4 0,-11-2 0,-4 1 0,13-6 0,-14 5 0,-10 24 0,21 10 0,-16 0 0,16 10 0,0 14 0,-16 2 0,26 18 0,-8-18 0,3-3 0,18 8 0,3-26 0,2 16 0,-2-21 0,-3 0 0,-29 0 0,6 0 0</inkml:trace>
  <inkml:trace contextRef="#ctx0" brushRef="#br0" timeOffset="802767">19391 700 8191,'-21'-13'0,"16"-18"5063,-16 5-5063,21 0 2818,0-5-2818,0 28 1719,21-7-1719,-16 20 6784,16-7-6784,-21 28 0,0-5 0,0 0 0,0-5 0,0-21 0,0 0 0,0 0 0</inkml:trace>
  <inkml:trace contextRef="#ctx0" brushRef="#br0" timeOffset="803850">19414 1400 24575,'0'-13'0,"0"-18"0,0 5 0,0 0 0,0 5 0,0 21 0,0 0 0,21 0 0,-16 0 0,16 0 0,-21 0 0,0 0 0,0 0 0</inkml:trace>
  <inkml:trace contextRef="#ctx0" brushRef="#br0" timeOffset="805035">20045 747 24575,'0'64'0,"0"-27"0,0 2 0,0 18 0,0 2 0,-6-9 0,1-4 0,4-8 0,0-6 0,-10 2 0,22-3 0,-9-47 0,29 32 0,-15-37 0,49 11 0,-34 7 0,34-7 0,-39 20 0,18-7 0,-29 28 0,16-15 0,-28 48 0,7-33 0,-20 34 0,-13-39 0,-3 18 0,2-7 0,-17-11 0,12-6 0,-28-20 0,21 0 0,-8-20 0,28 14 0,-4-14 0</inkml:trace>
  <inkml:trace contextRef="#ctx0" brushRef="#br0" timeOffset="805952">20021 770 24575,'44'0'0,"-10"0"0,2 0 0,1 0 0,1 0 0,8 0 0,-1 0 0,15 0 0,-3 0 0,-31 0 0,5 0 0,-28 0 0,7 0 0,-10 0 0</inkml:trace>
  <inkml:trace contextRef="#ctx0" brushRef="#br0" timeOffset="811901">18318 1587 24575,'0'33'0,"0"1"0,0 16 0,0 4 0,0 1 0,0 1 0,0 8 0,0-1 0,0-15 0,0-2 0,0 5 0,0-1 0,0 14 0,0-29 0,0-2 0,0 11 0,0-29 0,0 6 0,0-42 0,10 6 0,-7-29 0,28 18 0,-16-18 0,15 25 0,5 2 0,17-20 0,-12 14 0,0 2 0,20 6 0,-25 3 0,-3 3 0,-3 9 0,12 0 0,-17 21 0,2 15 0,-3-8 0,-2 4 0,-12 12 0,-3 2 0,6-8 0,-3-1 0,-6 10 0,-6-3 0,-18 16 0,6-30 0,-6-3 0,-11-6 0,-6-6 0,-17-1 0,-4-4 0,4-4 0,-1-2 0,-9-3 0,2-2 0,15-3 0,3-2 0,8-4 0,4-4 0,-3-22 0,15 0 0,21-8 0,0 28 0,0-5 0</inkml:trace>
  <inkml:trace contextRef="#ctx0" brushRef="#br0" timeOffset="812964">19788 2077 24575,'-39'0'0,"8"0"0,31-21 0,31 16 0,-23-26 0,44 28 0,-47-7 0,16 10 0,-21 0 0,0 0 0,10 0 0,-8 0 0,9 0 0</inkml:trace>
  <inkml:trace contextRef="#ctx0" brushRef="#br0" timeOffset="814051">19835 2357 24575,'0'25'0,"-21"-4"0,-5-21 0,-10 21 0,-9-16 0,30 16 0,-6-21 0,21-21 0,0 16 0,0-16 0,0 21 0,0 0 0,0 0 0</inkml:trace>
  <inkml:trace contextRef="#ctx0" brushRef="#br0" timeOffset="815119">20231 2030 24575,'57'0'0,"3"-10"0,-15 8 0,1 1 0,-9-4 0,1 0 0,8 4 0,-1 2 0,14-1 0,-12 0 0,-24 31 0,-12-13 0,-22 47 0,-12-6 0,12-23 0,-4 1 0,-16 4 0,-3-2 0,8-8 0,0-2 0,-4-4 0,1-3 0,-5 1 0,3 8 0,26-26 0,-16 16 0,21-21 0,21 0 0,-6 0 0,40 0 0,4 0 0,-23-10 0,1-1 0,3 9 0,0-1 0,-4-7 0,-2-1 0,26 1 0,-13 7 0,-24-7 0,8 10 0,-26 0 0,16 0 0</inkml:trace>
  <inkml:trace contextRef="#ctx0" brushRef="#br0" timeOffset="822234">23708 747 8191,'36'10'0,"-8"14"0,-1 6 2531,-7-4 1,-1 3-2532,11 15 0,-3 3 1409,-12-7 0,-4 0-1409,2 1 0,-6 1 859,-14 0 1,-6-1-860,1-5 0,-2-2 3392,-3 2 0,-3-5-3392,-24-2 0,29 2 0,-6-31 0,21 0 0,0 0 0,0-10 0,0-35 0,21-6 0,-15 11 0,3-1 0,21 5 0,5 2 0,-9 4 0,0 1 0,2-7 0,4 4 0,7 12 0,-3 1 0,-5-14 0,34 22 0,-39-9 0,-3 14 0,-13-14 0,-10 20 0,0 0 0,0 0 0</inkml:trace>
  <inkml:trace contextRef="#ctx0" brushRef="#br0" timeOffset="823219">24922 887 8191,'0'-26'0,"0"-5"5063,0 7-5063,0 9 2818,0 15-2818,0 5 1719,0 26-1719,0-28 6784,0 7-6784,0-10 0,0 0 0,20-10 0,-15 7 0,16-7 0,-21 10 0,0 0 0,0 0 0</inkml:trace>
  <inkml:trace contextRef="#ctx0" brushRef="#br0" timeOffset="824234">24968 1283 24575,'21'-13'0,"-16"3"0,16 10 0,-21 0 0,0 10 0,0 14 0,-21-9 0,16 6 0,-16-21 0,21 0 0,0 0 0</inkml:trace>
  <inkml:trace contextRef="#ctx0" brushRef="#br0" timeOffset="825608">25808 817 24575,'47'0'0,"10"0"0,-29 0 0,14 0 0,-39 0 0,7 0 0,11 0 0,-16 10 0,16-7 0,-21 48 0,0-30 0,1 14 0,-2 5 0,-8-4 0,-3-2 0,-5 3 0,-2 2 0,-8 16 0,-6 1 0,-11-7 0,-3-2 0,5 1 0,-1 0 0,8-16 0,-1 0 0,3-5 0,1-7 0,2-2 0,-5 11 0,5-6 0,14-17 0,-4 14 0,40-20 0,17-20 0,5 16 0,6 2 0,10-13 0,4-1 0,-16 14 0,2 3 0,0-2 0,0-9 0,-1-2 0,-2 3 0,11 6 0,-5 0 0,-14-8 0,-4 2 0,0 9 0,-22 0 0,-11 0 0,0 0 0,0 0 0</inkml:trace>
  <inkml:trace contextRef="#ctx0" brushRef="#br0" timeOffset="830602">24455 1913 24575,'-57'0'0,"8"21"0,2 5 0,23 0 0,-7 5 0,16-8 0,-9 24 0,14-8 0,-1-1 0,1-1 0,5-6 0,-6 6 0,1 1 0,10 1 0,0 18 0,0-20 0,0 7 0,21-29 0,-5 16 0,38-28 0,6 7 0,-20 2 0,3-3 0,9-16 0,0-2 0,-9 18 0,-1-2 0,-1-22 0,-2-1 0,18 13 0,-20-7 0,-14 10 0,-13 0 0,-10 0 0</inkml:trace>
  <inkml:trace contextRef="#ctx0" brushRef="#br0" timeOffset="831634">25855 2077 24575,'-26'0'0,"5"0"0,21 0 0,0 0 0,0 10 0,0-7 0,-10 7 0,7-10 0,-7 0 0,10 21 0,0-16 0,0 16 0,0-21 0</inkml:trace>
  <inkml:trace contextRef="#ctx0" brushRef="#br0" timeOffset="832636">25738 2707 24575,'0'-41'0,"0"1"0,0-12 0,0-12 0,0 48 0,0-5 0,0 21 0,0 0 0,0 0 0</inkml:trace>
  <inkml:trace contextRef="#ctx0" brushRef="#br0" timeOffset="833670">26858 2263 24575,'-55'17'0,"-1"0"0,11-4 0,-1 0 0,-18 7 0,4 4 0,26-2 0,5 3 0,-15 24 0,13-2 0,47-3 0,-21-8 0,32-17 0,10-2 0,-7 7 0,3-4 0,12-11 0,3-2 0,-1 9 0,-1-1 0,-4-13 0,-1-1 0,-5 4 0,-2 0 0,23-5 0,-20 0 0,-14 0 0,-13 0 0,-10 0 0,0 0 0</inkml:trace>
  <inkml:trace contextRef="#ctx0" brushRef="#br0" timeOffset="837284">26368 2590 24575,'31'-37'0,"-1"0"0,0-1 0,2 2 0,1 0 0,-2-3 0,-1-9 0,-3-4 0,1 2 0,4 5 0,-1 2 0,-5 1 0,-10-12 0,-4 2 0,6 9 0,-5 5 0,-13 2 0,11 15 0,-9 21 0,9 21 0,-11-16 0,0 26 0,0-7 0,0 22 0,0 14 0,-2-15 0,4 1 0,8-9 0,0 1 0,-7 18 0,0-1 0,7-16 0,0-3 0,-9 6 0,-2-3 0,12 8 0,-9-24 0,9 8 0,-11-26 0,0 37 0,0-37 0,0 16 0,0-21 0,-11 0 0,-22 0 0,-17 10 0,11-9 0,-2 1 0,5 3 0,-1 0 0,-3-6 0,0 2 0,4 9 0,2 1 0,-26-6 0,14 16 0,2-21 0,7 0 0,11 0 0,6 0 0,61 0 0,1 0 0,10 1 0,7-2 0,0-9 0,1-1-187,-13 9 0,1 1 0,0-1 187,2-7 0,1-3 0,-2 2 0,18-3 0,-4 2-12,-14 4 0,-2-1 12,0-4 0,-6 3 0,-12 9 0,12 0 0,-38 0 0,7 0 0</inkml:trace>
  <inkml:trace contextRef="#ctx0" brushRef="#br0" timeOffset="857878">9147 13836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30/05/2023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83868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44420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691673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20990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1018961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5168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349423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1858655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418448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375377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333145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3467582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3711359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483632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4212992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1936796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292576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1954813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73382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1146768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2796488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2954560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34042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4029848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8184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93467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51969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327337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customXml" Target="../ink/ink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customXml" Target="../ink/ink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customXml" Target="../ink/ink7.xml"/><Relationship Id="rId5" Type="http://schemas.openxmlformats.org/officeDocument/2006/relationships/image" Target="../media/image14.png"/><Relationship Id="rId4" Type="http://schemas.openxmlformats.org/officeDocument/2006/relationships/image" Target="../media/image13.svg"/></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customXml" Target="../ink/ink10.xm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customXml" Target="../ink/ink9.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customXml" Target="../ink/ink11.xml"/></Relationships>
</file>

<file path=ppt/slides/_rels/slide2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customXml" Target="../ink/ink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customXml" Target="../ink/ink14.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customXml" Target="../ink/ink1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customXml" Target="../ink/ink16.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customXml" Target="../ink/ink17.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customXml" Target="../ink/ink19.xml"/><Relationship Id="rId5" Type="http://schemas.openxmlformats.org/officeDocument/2006/relationships/image" Target="../media/image36.png"/><Relationship Id="rId4" Type="http://schemas.openxmlformats.org/officeDocument/2006/relationships/customXml" Target="../ink/ink18.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customXml" Target="../ink/ink20.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2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CM14: Les </a:t>
            </a:r>
            <a:r>
              <a:rPr lang="fr-FR" sz="2670" b="0" strike="noStrike" spc="-1" dirty="0">
                <a:solidFill>
                  <a:srgbClr val="666666"/>
                </a:solidFill>
                <a:latin typeface="Arial"/>
                <a:ea typeface="Lucida Sans Unicode"/>
              </a:rPr>
              <a:t>arbres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Vérifier si nœud interne </a:t>
            </a:r>
          </a:p>
          <a:p>
            <a:pPr marL="889200" lvl="1" indent="-324000">
              <a:spcBef>
                <a:spcPts val="938"/>
              </a:spcBef>
              <a:buSzPct val="100000"/>
              <a:buBlip>
                <a:blip r:embed="rId3"/>
              </a:buBlip>
            </a:pPr>
            <a:r>
              <a:rPr lang="fr-FR" sz="2400" spc="-1" dirty="0">
                <a:solidFill>
                  <a:srgbClr val="000000"/>
                </a:solidFill>
              </a:rPr>
              <a:t>Cette fonction détermine si T est un nœud interne (un nœud interne est un nœud qui n’est pas une feuille)</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bool</a:t>
            </a:r>
            <a:r>
              <a:rPr lang="fr-FR" sz="2400" dirty="0">
                <a:solidFill>
                  <a:srgbClr val="000000"/>
                </a:solidFill>
                <a:highlight>
                  <a:srgbClr val="FFFFFF"/>
                </a:highlight>
              </a:rPr>
              <a:t> </a:t>
            </a:r>
            <a:r>
              <a:rPr lang="fr-FR" sz="2400" dirty="0" err="1">
                <a:solidFill>
                  <a:srgbClr val="000000"/>
                </a:solidFill>
                <a:highlight>
                  <a:srgbClr val="FFFFFF"/>
                </a:highlight>
              </a:rPr>
              <a:t>IsInternalNode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p>
          <a:p>
            <a:r>
              <a:rPr lang="fr-FR" sz="2400" b="1" dirty="0">
                <a:solidFill>
                  <a:srgbClr val="000080"/>
                </a:solidFill>
                <a:highlight>
                  <a:srgbClr val="FFFFFF"/>
                </a:highlight>
              </a:rPr>
              <a:t>	</a:t>
            </a:r>
            <a:r>
              <a:rPr lang="fr-FR" sz="2400" b="1" dirty="0">
                <a:solidFill>
                  <a:schemeClr val="tx1"/>
                </a:solidFill>
                <a:highlight>
                  <a:srgbClr val="FFFFFF"/>
                </a:highlight>
              </a:rPr>
              <a:t>if</a:t>
            </a:r>
            <a:r>
              <a:rPr lang="fr-FR" sz="2400" b="1" dirty="0">
                <a:solidFill>
                  <a:srgbClr val="000080"/>
                </a:solidFill>
                <a:highlight>
                  <a:srgbClr val="FFFFFF"/>
                </a:highlight>
              </a:rPr>
              <a:t> </a:t>
            </a:r>
            <a:r>
              <a:rPr lang="fr-FR" sz="2400" b="1" dirty="0" err="1">
                <a:solidFill>
                  <a:schemeClr val="tx1"/>
                </a:solidFill>
                <a:highlight>
                  <a:srgbClr val="FFFFFF"/>
                </a:highlight>
              </a:rPr>
              <a:t>IsEmpty</a:t>
            </a:r>
            <a:r>
              <a:rPr lang="fr-FR" sz="2400" b="1" dirty="0">
                <a:solidFill>
                  <a:srgbClr val="000080"/>
                </a:solidFill>
                <a:highlight>
                  <a:srgbClr val="FFFFFF"/>
                </a:highlight>
              </a:rPr>
              <a:t>(</a:t>
            </a:r>
            <a:r>
              <a:rPr lang="fr-FR" sz="2400" b="1" dirty="0" err="1">
                <a:solidFill>
                  <a:schemeClr val="tx1"/>
                </a:solidFill>
                <a:highlight>
                  <a:srgbClr val="FFFFFF"/>
                </a:highlight>
              </a:rPr>
              <a:t>T</a:t>
            </a:r>
            <a:r>
              <a:rPr lang="fr-FR" sz="2400" b="1" dirty="0">
                <a:solidFill>
                  <a:srgbClr val="000080"/>
                </a:solidFill>
                <a:highlight>
                  <a:srgbClr val="FFFFFF"/>
                </a:highlight>
              </a:rPr>
              <a:t>)</a:t>
            </a:r>
          </a:p>
          <a:p>
            <a:r>
              <a:rPr lang="fr-FR" sz="2400" b="1" dirty="0">
                <a:solidFill>
                  <a:srgbClr val="000080"/>
                </a:solidFill>
                <a:highlight>
                  <a:srgbClr val="FFFFFF"/>
                </a:highlight>
              </a:rPr>
              <a:t>		</a:t>
            </a:r>
            <a:r>
              <a:rPr lang="fr-FR" sz="2400" b="1" dirty="0">
                <a:solidFill>
                  <a:srgbClr val="0000FF"/>
                </a:solidFill>
                <a:highlight>
                  <a:srgbClr val="FFFFFF"/>
                </a:highlight>
              </a:rPr>
              <a:t>return</a:t>
            </a:r>
            <a:r>
              <a:rPr lang="fr-FR" sz="2400" b="1" dirty="0">
                <a:solidFill>
                  <a:srgbClr val="000080"/>
                </a:solidFill>
                <a:highlight>
                  <a:srgbClr val="FFFFFF"/>
                </a:highlight>
              </a:rPr>
              <a:t> </a:t>
            </a:r>
            <a:r>
              <a:rPr lang="fr-FR" sz="2400" b="1" dirty="0">
                <a:solidFill>
                  <a:schemeClr val="tx1"/>
                </a:solidFill>
                <a:highlight>
                  <a:srgbClr val="FFFFFF"/>
                </a:highlight>
              </a:rPr>
              <a:t>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else</a:t>
            </a:r>
            <a:r>
              <a:rPr lang="fr-FR" sz="2400" dirty="0">
                <a:solidFill>
                  <a:srgbClr val="000000"/>
                </a:solidFill>
                <a:highlight>
                  <a:srgbClr val="FFFFFF"/>
                </a:highlight>
              </a:rPr>
              <a:t> </a:t>
            </a:r>
          </a:p>
          <a:p>
            <a:r>
              <a:rPr lang="fr-FR" sz="2400" b="1"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IsLeaf</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24179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Hauteur de l’arbre </a:t>
            </a:r>
          </a:p>
          <a:p>
            <a:pPr marL="889200" lvl="1" indent="-324000">
              <a:spcBef>
                <a:spcPts val="938"/>
              </a:spcBef>
              <a:buSzPct val="100000"/>
              <a:buBlip>
                <a:blip r:embed="rId3"/>
              </a:buBlip>
            </a:pPr>
            <a:r>
              <a:rPr lang="fr-FR" sz="2400" spc="-1" dirty="0">
                <a:solidFill>
                  <a:srgbClr val="000000"/>
                </a:solidFill>
              </a:rPr>
              <a:t>Cette fonction retourne la hauteur de T (profondeur maximum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94869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Height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max</a:t>
            </a:r>
            <a:r>
              <a:rPr lang="en-US" sz="2400" b="1" dirty="0">
                <a:solidFill>
                  <a:srgbClr val="000080"/>
                </a:solidFill>
                <a:highlight>
                  <a:srgbClr val="FFFFFF"/>
                </a:highlight>
              </a:rPr>
              <a:t>(</a:t>
            </a:r>
            <a:r>
              <a:rPr lang="en-US" sz="2400" dirty="0">
                <a:solidFill>
                  <a:srgbClr val="000000"/>
                </a:solidFill>
                <a:highlight>
                  <a:srgbClr val="FFFFFF"/>
                </a:highlight>
              </a:rPr>
              <a:t> Height</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Height</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p:txBody>
      </p:sp>
    </p:spTree>
    <p:extLst>
      <p:ext uri="{BB962C8B-B14F-4D97-AF65-F5344CB8AC3E}">
        <p14:creationId xmlns:p14="http://schemas.microsoft.com/office/powerpoint/2010/main" val="24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nombre de nœuds  </a:t>
            </a:r>
          </a:p>
          <a:p>
            <a:pPr marL="889200" lvl="1" indent="-324000">
              <a:spcBef>
                <a:spcPts val="938"/>
              </a:spcBef>
              <a:buSzPct val="100000"/>
              <a:buBlip>
                <a:blip r:embed="rId3"/>
              </a:buBlip>
            </a:pPr>
            <a:r>
              <a:rPr lang="fr-FR" sz="2400" spc="-1" dirty="0">
                <a:solidFill>
                  <a:srgbClr val="000000"/>
                </a:solidFill>
              </a:rPr>
              <a:t>Cette fonction retourne le nombre de nœud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805872"/>
            <a:ext cx="8981915"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NbNode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NbNode</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NbNode</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370521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nombre de feuilles </a:t>
            </a:r>
          </a:p>
          <a:p>
            <a:pPr marL="889200" lvl="1" indent="-324000">
              <a:spcBef>
                <a:spcPts val="938"/>
              </a:spcBef>
              <a:buSzPct val="100000"/>
              <a:buBlip>
                <a:blip r:embed="rId3"/>
              </a:buBlip>
            </a:pPr>
            <a:r>
              <a:rPr lang="fr-FR" sz="2400" spc="-1" dirty="0">
                <a:solidFill>
                  <a:srgbClr val="000000"/>
                </a:solidFill>
              </a:rPr>
              <a:t>Cette fonction détermine le nombre de feuilles de T</a:t>
            </a: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805872"/>
            <a:ext cx="8981915"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NbLeaves</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IsLeave</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err="1">
                <a:solidFill>
                  <a:srgbClr val="000000"/>
                </a:solidFill>
                <a:highlight>
                  <a:srgbClr val="FFFFFF"/>
                </a:highlight>
              </a:rPr>
              <a:t>NbLeaves</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NbLeaves</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62569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nombre de nœuds internes </a:t>
            </a:r>
          </a:p>
          <a:p>
            <a:pPr marL="889200" lvl="1" indent="-324000">
              <a:spcBef>
                <a:spcPts val="938"/>
              </a:spcBef>
              <a:buSzPct val="100000"/>
              <a:buBlip>
                <a:blip r:embed="rId3"/>
              </a:buBlip>
            </a:pPr>
            <a:r>
              <a:rPr lang="fr-FR" sz="2400" spc="-1" dirty="0">
                <a:solidFill>
                  <a:srgbClr val="000000"/>
                </a:solidFill>
              </a:rPr>
              <a:t>Cette fonction détermine le nombre de nœuds internes de T</a:t>
            </a: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8893176"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NbInternalNode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err="1">
                <a:solidFill>
                  <a:srgbClr val="000000"/>
                </a:solidFill>
                <a:highlight>
                  <a:srgbClr val="FFFFFF"/>
                </a:highlight>
              </a:rPr>
              <a:t>IsLeave</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NbInternalNode</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NbInternalNode</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37247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Parcours DFS (</a:t>
            </a:r>
            <a:r>
              <a:rPr lang="fr-FR" sz="2670" b="1" spc="-1" dirty="0" err="1">
                <a:solidFill>
                  <a:srgbClr val="000000"/>
                </a:solidFill>
              </a:rPr>
              <a:t>Depth</a:t>
            </a:r>
            <a:r>
              <a:rPr lang="fr-FR" sz="2670" b="1" spc="-1" dirty="0">
                <a:solidFill>
                  <a:srgbClr val="000000"/>
                </a:solidFill>
              </a:rPr>
              <a:t> First </a:t>
            </a:r>
            <a:r>
              <a:rPr lang="fr-FR" sz="2670" b="1" spc="-1" dirty="0" err="1">
                <a:solidFill>
                  <a:srgbClr val="000000"/>
                </a:solidFill>
              </a:rPr>
              <a:t>Search</a:t>
            </a:r>
            <a:r>
              <a:rPr lang="fr-FR" sz="2670" b="1" spc="-1" dirty="0">
                <a:solidFill>
                  <a:srgbClr val="000000"/>
                </a:solidFill>
              </a:rPr>
              <a:t>) </a:t>
            </a:r>
          </a:p>
          <a:p>
            <a:pPr marL="432000" indent="-324000">
              <a:spcBef>
                <a:spcPts val="938"/>
              </a:spcBef>
              <a:buSzPct val="100000"/>
              <a:buBlip>
                <a:blip r:embed="rId3"/>
              </a:buBlip>
            </a:pPr>
            <a:r>
              <a:rPr lang="fr-FR" sz="2670" b="1" spc="-1" dirty="0">
                <a:solidFill>
                  <a:srgbClr val="000000"/>
                </a:solidFill>
              </a:rPr>
              <a:t>préfixe (type 1), Infixe (type 2), postfixe (type 3)</a:t>
            </a:r>
          </a:p>
          <a:p>
            <a:pPr marL="889200" lvl="1" indent="-324000">
              <a:spcBef>
                <a:spcPts val="938"/>
              </a:spcBef>
              <a:buSzPct val="100000"/>
              <a:buBlip>
                <a:blip r:embed="rId3"/>
              </a:buBlip>
            </a:pPr>
            <a:r>
              <a:rPr lang="fr-FR" sz="2400" spc="-1" dirty="0">
                <a:solidFill>
                  <a:srgbClr val="000000"/>
                </a:solidFill>
              </a:rPr>
              <a:t>Cette fonction permet de parcourir T en DFS</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624756"/>
            <a:ext cx="8893176"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DFS</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8000FF"/>
                </a:solidFill>
                <a:highlight>
                  <a:srgbClr val="FFFFFF"/>
                </a:highlight>
              </a:rPr>
              <a:t>char</a:t>
            </a:r>
            <a:r>
              <a:rPr lang="fr-FR" sz="2400" dirty="0">
                <a:solidFill>
                  <a:srgbClr val="000000"/>
                </a:solidFill>
                <a:highlight>
                  <a:srgbClr val="FFFFFF"/>
                </a:highlight>
              </a:rPr>
              <a:t> Type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b="1" dirty="0">
                <a:solidFill>
                  <a:srgbClr val="000080"/>
                </a:solidFill>
                <a:highlight>
                  <a:srgbClr val="FFFFFF"/>
                </a:highlight>
              </a:rPr>
              <a:t>(</a:t>
            </a:r>
            <a:r>
              <a:rPr lang="en-US" sz="2400" dirty="0">
                <a:solidFill>
                  <a:srgbClr val="000000"/>
                </a:solidFill>
                <a:highlight>
                  <a:srgbClr val="FFFFFF"/>
                </a:highlight>
              </a:rPr>
              <a:t> Type </a:t>
            </a:r>
            <a:r>
              <a:rPr lang="en-US" sz="2400" b="1" dirty="0">
                <a:solidFill>
                  <a:srgbClr val="000080"/>
                </a:solidFill>
                <a:highlight>
                  <a:srgbClr val="FFFFFF"/>
                </a:highlight>
              </a:rPr>
              <a:t>==</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 </a:t>
            </a:r>
            <a:r>
              <a:rPr lang="en-US" sz="2400" dirty="0" err="1">
                <a:solidFill>
                  <a:srgbClr val="008000"/>
                </a:solidFill>
                <a:highlight>
                  <a:srgbClr val="FFFFFF"/>
                </a:highlight>
              </a:rPr>
              <a:t>traiter</a:t>
            </a:r>
            <a:r>
              <a:rPr lang="en-US" sz="2400" dirty="0">
                <a:solidFill>
                  <a:srgbClr val="008000"/>
                </a:solidFill>
                <a:highlight>
                  <a:srgbClr val="FFFFFF"/>
                </a:highlight>
              </a:rPr>
              <a:t> </a:t>
            </a:r>
            <a:r>
              <a:rPr lang="en-US" sz="2400" dirty="0" err="1">
                <a:solidFill>
                  <a:srgbClr val="008000"/>
                </a:solidFill>
                <a:highlight>
                  <a:srgbClr val="FFFFFF"/>
                </a:highlight>
              </a:rPr>
              <a:t>racine</a:t>
            </a:r>
            <a:r>
              <a:rPr lang="en-US" sz="2400" dirty="0">
                <a:solidFill>
                  <a:srgbClr val="008000"/>
                </a:solidFill>
                <a:highlight>
                  <a:srgbClr val="FFFFFF"/>
                </a:highlight>
              </a:rPr>
              <a:t> */</a:t>
            </a:r>
            <a:r>
              <a:rPr lang="en-US" sz="2400" dirty="0">
                <a:solidFill>
                  <a:srgbClr val="000000"/>
                </a:solidFill>
                <a:highlight>
                  <a:srgbClr val="FFFFFF"/>
                </a:highlight>
              </a:rPr>
              <a:t> </a:t>
            </a:r>
            <a:r>
              <a:rPr lang="fr-FR" sz="2400" dirty="0">
                <a:solidFill>
                  <a:srgbClr val="008000"/>
                </a:solidFill>
                <a:highlight>
                  <a:srgbClr val="FFFFFF"/>
                </a:highlight>
              </a:rPr>
              <a:t>//printf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DFS</a:t>
            </a:r>
            <a:r>
              <a:rPr lang="fr-FR" sz="2400" b="1" dirty="0">
                <a:solidFill>
                  <a:srgbClr val="000080"/>
                </a:solidFill>
                <a:highlight>
                  <a:srgbClr val="FFFFFF"/>
                </a:highlight>
              </a:rPr>
              <a:t>(</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Type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Type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8000"/>
                </a:solidFill>
                <a:highlight>
                  <a:srgbClr val="FFFFFF"/>
                </a:highlight>
              </a:rPr>
              <a:t>2</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 </a:t>
            </a:r>
            <a:r>
              <a:rPr lang="en-US" sz="2400" dirty="0" err="1">
                <a:solidFill>
                  <a:srgbClr val="008000"/>
                </a:solidFill>
                <a:highlight>
                  <a:srgbClr val="FFFFFF"/>
                </a:highlight>
              </a:rPr>
              <a:t>traiter</a:t>
            </a:r>
            <a:r>
              <a:rPr lang="en-US" sz="2400" dirty="0">
                <a:solidFill>
                  <a:srgbClr val="008000"/>
                </a:solidFill>
                <a:highlight>
                  <a:srgbClr val="FFFFFF"/>
                </a:highlight>
              </a:rPr>
              <a:t> </a:t>
            </a:r>
            <a:r>
              <a:rPr lang="en-US" sz="2400" dirty="0" err="1">
                <a:solidFill>
                  <a:srgbClr val="008000"/>
                </a:solidFill>
                <a:highlight>
                  <a:srgbClr val="FFFFFF"/>
                </a:highlight>
              </a:rPr>
              <a:t>racine</a:t>
            </a:r>
            <a:r>
              <a:rPr lang="en-US" sz="2400" dirty="0">
                <a:solidFill>
                  <a:srgbClr val="008000"/>
                </a:solidFill>
                <a:highlight>
                  <a:srgbClr val="FFFFFF"/>
                </a:highlight>
              </a:rPr>
              <a:t> */</a:t>
            </a:r>
            <a:r>
              <a:rPr lang="en-US" sz="2400" dirty="0">
                <a:solidFill>
                  <a:srgbClr val="000000"/>
                </a:solidFill>
                <a:highlight>
                  <a:srgbClr val="FFFFFF"/>
                </a:highlight>
              </a:rPr>
              <a:t> </a:t>
            </a:r>
            <a:r>
              <a:rPr lang="fr-FR" sz="2400" dirty="0">
                <a:solidFill>
                  <a:srgbClr val="008000"/>
                </a:solidFill>
                <a:highlight>
                  <a:srgbClr val="FFFFFF"/>
                </a:highlight>
              </a:rPr>
              <a:t>//printf </a:t>
            </a:r>
            <a:r>
              <a:rPr lang="en-US" sz="2400" b="1" dirty="0">
                <a:solidFill>
                  <a:srgbClr val="000080"/>
                </a:solidFill>
                <a:highlight>
                  <a:srgbClr val="FFFFFF"/>
                </a:highlight>
              </a:rPr>
              <a:t>}</a:t>
            </a:r>
            <a:endParaRPr lang="en-US" sz="2400" b="1" dirty="0">
              <a:solidFill>
                <a:srgbClr val="000000"/>
              </a:solidFill>
              <a:highlight>
                <a:srgbClr val="FFFFFF"/>
              </a:highlight>
            </a:endParaRPr>
          </a:p>
          <a:p>
            <a:r>
              <a:rPr lang="en-US" sz="2400" b="1" dirty="0">
                <a:solidFill>
                  <a:srgbClr val="000000"/>
                </a:solidFill>
                <a:highlight>
                  <a:srgbClr val="FFFFFF"/>
                </a:highlight>
              </a:rPr>
              <a:t>		</a:t>
            </a:r>
            <a:r>
              <a:rPr lang="fr-FR" sz="2400" dirty="0">
                <a:solidFill>
                  <a:srgbClr val="000000"/>
                </a:solidFill>
                <a:highlight>
                  <a:srgbClr val="FFFFFF"/>
                </a:highlight>
              </a:rPr>
              <a:t>DFS</a:t>
            </a:r>
            <a:r>
              <a:rPr lang="fr-FR" sz="2400" b="1" dirty="0">
                <a:solidFill>
                  <a:srgbClr val="000080"/>
                </a:solidFill>
                <a:highlight>
                  <a:srgbClr val="FFFFFF"/>
                </a:highlight>
              </a:rPr>
              <a:t>(</a:t>
            </a:r>
            <a:r>
              <a:rPr lang="fr-FR" sz="2400" dirty="0">
                <a:solidFill>
                  <a:srgbClr val="000000"/>
                </a:solidFill>
                <a:highlight>
                  <a:srgbClr val="FFFFFF"/>
                </a:highlight>
              </a:rPr>
              <a:t>Right</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Type</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b="1" dirty="0">
                <a:solidFill>
                  <a:srgbClr val="000080"/>
                </a:solidFill>
                <a:highlight>
                  <a:srgbClr val="FFFFFF"/>
                </a:highlight>
              </a:rPr>
              <a:t>(</a:t>
            </a:r>
            <a:r>
              <a:rPr lang="en-US" sz="2400" dirty="0">
                <a:solidFill>
                  <a:srgbClr val="000000"/>
                </a:solidFill>
                <a:highlight>
                  <a:srgbClr val="FFFFFF"/>
                </a:highlight>
              </a:rPr>
              <a:t> Type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8000"/>
                </a:solidFill>
                <a:highlight>
                  <a:srgbClr val="FFFFFF"/>
                </a:highlight>
              </a:rPr>
              <a:t>3</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 </a:t>
            </a:r>
            <a:r>
              <a:rPr lang="en-US" sz="2400" dirty="0" err="1">
                <a:solidFill>
                  <a:srgbClr val="008000"/>
                </a:solidFill>
                <a:highlight>
                  <a:srgbClr val="FFFFFF"/>
                </a:highlight>
              </a:rPr>
              <a:t>traiter</a:t>
            </a:r>
            <a:r>
              <a:rPr lang="en-US" sz="2400" dirty="0">
                <a:solidFill>
                  <a:srgbClr val="008000"/>
                </a:solidFill>
                <a:highlight>
                  <a:srgbClr val="FFFFFF"/>
                </a:highlight>
              </a:rPr>
              <a:t> </a:t>
            </a:r>
            <a:r>
              <a:rPr lang="en-US" sz="2400" dirty="0" err="1">
                <a:solidFill>
                  <a:srgbClr val="008000"/>
                </a:solidFill>
                <a:highlight>
                  <a:srgbClr val="FFFFFF"/>
                </a:highlight>
              </a:rPr>
              <a:t>racine</a:t>
            </a:r>
            <a:r>
              <a:rPr lang="en-US" sz="2400" dirty="0">
                <a:solidFill>
                  <a:srgbClr val="008000"/>
                </a:solidFill>
                <a:highlight>
                  <a:srgbClr val="FFFFFF"/>
                </a:highlight>
              </a:rPr>
              <a:t> */ </a:t>
            </a:r>
            <a:r>
              <a:rPr lang="fr-FR" sz="2400" dirty="0">
                <a:solidFill>
                  <a:srgbClr val="008000"/>
                </a:solidFill>
                <a:highlight>
                  <a:srgbClr val="FFFFFF"/>
                </a:highlight>
              </a:rPr>
              <a:t>//printf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en-US" sz="2400" dirty="0">
              <a:solidFill>
                <a:srgbClr val="008000"/>
              </a:solidFill>
              <a:highlight>
                <a:srgbClr val="FFFFFF"/>
              </a:highlight>
            </a:endParaRPr>
          </a:p>
        </p:txBody>
      </p:sp>
    </p:spTree>
    <p:extLst>
      <p:ext uri="{BB962C8B-B14F-4D97-AF65-F5344CB8AC3E}">
        <p14:creationId xmlns:p14="http://schemas.microsoft.com/office/powerpoint/2010/main" val="20021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Parcours en largeur BFS (</a:t>
            </a:r>
            <a:r>
              <a:rPr lang="fr-FR" sz="2670" b="1" spc="-1" dirty="0" err="1">
                <a:solidFill>
                  <a:srgbClr val="000000"/>
                </a:solidFill>
              </a:rPr>
              <a:t>Breath</a:t>
            </a:r>
            <a:r>
              <a:rPr lang="fr-FR" sz="2670" b="1" spc="-1" dirty="0">
                <a:solidFill>
                  <a:srgbClr val="000000"/>
                </a:solidFill>
              </a:rPr>
              <a:t> First </a:t>
            </a:r>
            <a:r>
              <a:rPr lang="fr-FR" sz="2670" b="1" spc="-1" dirty="0" err="1">
                <a:solidFill>
                  <a:srgbClr val="000000"/>
                </a:solidFill>
              </a:rPr>
              <a:t>Search</a:t>
            </a:r>
            <a:r>
              <a:rPr lang="fr-FR" sz="2670" b="1" spc="-1" dirty="0">
                <a:solidFill>
                  <a:srgbClr val="000000"/>
                </a:solidFill>
              </a:rPr>
              <a:t>) </a:t>
            </a:r>
          </a:p>
          <a:p>
            <a:pPr marL="889200" lvl="1" indent="-324000">
              <a:spcBef>
                <a:spcPts val="938"/>
              </a:spcBef>
              <a:buSzPct val="100000"/>
              <a:buBlip>
                <a:blip r:embed="rId3"/>
              </a:buBlip>
            </a:pPr>
            <a:r>
              <a:rPr lang="fr-FR" sz="2400" spc="-1" dirty="0">
                <a:solidFill>
                  <a:srgbClr val="000000"/>
                </a:solidFill>
              </a:rPr>
              <a:t>Cette fonction effectue un parcours en largeur (BFS) de T </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3" y="2095370"/>
            <a:ext cx="9071641" cy="489364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BFS</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b="1"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File 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	</a:t>
            </a:r>
            <a:r>
              <a:rPr lang="fr-FR" sz="2400" dirty="0">
                <a:solidFill>
                  <a:srgbClr val="000000"/>
                </a:solidFill>
                <a:highlight>
                  <a:srgbClr val="FFFFFF"/>
                </a:highlight>
              </a:rPr>
              <a:t>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while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b="1" dirty="0">
                <a:solidFill>
                  <a:srgbClr val="000000"/>
                </a:solidFill>
                <a:highlight>
                  <a:srgbClr val="FFFFFF"/>
                </a:highlight>
              </a:rPr>
              <a:t>	</a:t>
            </a:r>
            <a:r>
              <a:rPr lang="fr-FR" sz="2400" dirty="0" err="1">
                <a:solidFill>
                  <a:srgbClr val="000000"/>
                </a:solidFill>
                <a:highlight>
                  <a:srgbClr val="FFFFFF"/>
                </a:highlight>
              </a:rPr>
              <a:t>Defiler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dirty="0">
                <a:solidFill>
                  <a:srgbClr val="000000"/>
                </a:solidFill>
                <a:highlight>
                  <a:srgbClr val="FFFFFF"/>
                </a:highlight>
              </a:rPr>
              <a:t>			</a:t>
            </a:r>
            <a:r>
              <a:rPr lang="fr-FR" sz="2400" dirty="0">
                <a:solidFill>
                  <a:srgbClr val="008000"/>
                </a:solidFill>
                <a:highlight>
                  <a:srgbClr val="FFFFFF"/>
                </a:highlight>
              </a:rPr>
              <a:t>/* Traiter la racine */ //printf</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Right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Right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	}</a:t>
            </a:r>
            <a:endParaRPr lang="fr-FR" sz="2400" dirty="0">
              <a:solidFill>
                <a:srgbClr val="000000"/>
              </a:solidFill>
              <a:highlight>
                <a:srgbClr val="FFFFFF"/>
              </a:highlight>
            </a:endParaRPr>
          </a:p>
        </p:txBody>
      </p:sp>
      <p:pic>
        <p:nvPicPr>
          <p:cNvPr id="5" name="Picture 4">
            <a:extLst>
              <a:ext uri="{FF2B5EF4-FFF2-40B4-BE49-F238E27FC236}">
                <a16:creationId xmlns:a16="http://schemas.microsoft.com/office/drawing/2014/main" id="{B6FB7769-8B10-F645-B5BE-ABDBCA0FE49A}"/>
              </a:ext>
            </a:extLst>
          </p:cNvPr>
          <p:cNvPicPr>
            <a:picLocks noChangeAspect="1"/>
          </p:cNvPicPr>
          <p:nvPr/>
        </p:nvPicPr>
        <p:blipFill>
          <a:blip r:embed="rId4"/>
          <a:stretch>
            <a:fillRect/>
          </a:stretch>
        </p:blipFill>
        <p:spPr>
          <a:xfrm>
            <a:off x="6678293" y="2312296"/>
            <a:ext cx="2897839" cy="2229897"/>
          </a:xfrm>
          <a:prstGeom prst="rect">
            <a:avLst/>
          </a:prstGeom>
        </p:spPr>
      </p:pic>
      <p:pic>
        <p:nvPicPr>
          <p:cNvPr id="6" name="Picture 5">
            <a:extLst>
              <a:ext uri="{FF2B5EF4-FFF2-40B4-BE49-F238E27FC236}">
                <a16:creationId xmlns:a16="http://schemas.microsoft.com/office/drawing/2014/main" id="{E8D883A2-03B9-6246-BC13-2760522F48DF}"/>
              </a:ext>
            </a:extLst>
          </p:cNvPr>
          <p:cNvPicPr>
            <a:picLocks noChangeAspect="1"/>
          </p:cNvPicPr>
          <p:nvPr/>
        </p:nvPicPr>
        <p:blipFill>
          <a:blip r:embed="rId5"/>
          <a:stretch>
            <a:fillRect/>
          </a:stretch>
        </p:blipFill>
        <p:spPr>
          <a:xfrm>
            <a:off x="7243240" y="4371749"/>
            <a:ext cx="2724650" cy="1790073"/>
          </a:xfrm>
          <a:prstGeom prst="rect">
            <a:avLst/>
          </a:prstGeom>
        </p:spPr>
      </p:pic>
    </p:spTree>
    <p:extLst>
      <p:ext uri="{BB962C8B-B14F-4D97-AF65-F5344CB8AC3E}">
        <p14:creationId xmlns:p14="http://schemas.microsoft.com/office/powerpoint/2010/main" val="400269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Parcours en largeur BFS (</a:t>
            </a:r>
            <a:r>
              <a:rPr lang="fr-FR" sz="2670" b="1" spc="-1" dirty="0" err="1">
                <a:solidFill>
                  <a:srgbClr val="000000"/>
                </a:solidFill>
              </a:rPr>
              <a:t>Breath</a:t>
            </a:r>
            <a:r>
              <a:rPr lang="fr-FR" sz="2670" b="1" spc="-1" dirty="0">
                <a:solidFill>
                  <a:srgbClr val="000000"/>
                </a:solidFill>
              </a:rPr>
              <a:t> First </a:t>
            </a:r>
            <a:r>
              <a:rPr lang="fr-FR" sz="2670" b="1" spc="-1" dirty="0" err="1">
                <a:solidFill>
                  <a:srgbClr val="000000"/>
                </a:solidFill>
              </a:rPr>
              <a:t>Search</a:t>
            </a:r>
            <a:r>
              <a:rPr lang="fr-FR" sz="2670" b="1" spc="-1" dirty="0">
                <a:solidFill>
                  <a:srgbClr val="000000"/>
                </a:solidFill>
              </a:rPr>
              <a:t>) </a:t>
            </a:r>
          </a:p>
          <a:p>
            <a:pPr marL="889200" lvl="1" indent="-324000">
              <a:spcBef>
                <a:spcPts val="938"/>
              </a:spcBef>
              <a:buSzPct val="100000"/>
              <a:buBlip>
                <a:blip r:embed="rId3"/>
              </a:buBlip>
            </a:pPr>
            <a:r>
              <a:rPr lang="fr-FR" sz="2400" spc="-1" dirty="0">
                <a:solidFill>
                  <a:srgbClr val="000000"/>
                </a:solidFill>
              </a:rPr>
              <a:t>Cette fonction effectue un parcours en largeur (BFS) de T </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3" y="2095370"/>
            <a:ext cx="9071641" cy="489364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BFS</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b="1"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File 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	</a:t>
            </a:r>
            <a:r>
              <a:rPr lang="fr-FR" sz="2400" dirty="0">
                <a:solidFill>
                  <a:srgbClr val="000000"/>
                </a:solidFill>
                <a:highlight>
                  <a:srgbClr val="FFFFFF"/>
                </a:highlight>
              </a:rPr>
              <a:t>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while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b="1" dirty="0">
                <a:solidFill>
                  <a:srgbClr val="000000"/>
                </a:solidFill>
                <a:highlight>
                  <a:srgbClr val="FFFFFF"/>
                </a:highlight>
              </a:rPr>
              <a:t>	</a:t>
            </a:r>
            <a:r>
              <a:rPr lang="fr-FR" sz="2400" dirty="0" err="1">
                <a:solidFill>
                  <a:srgbClr val="000000"/>
                </a:solidFill>
                <a:highlight>
                  <a:srgbClr val="FFFFFF"/>
                </a:highlight>
              </a:rPr>
              <a:t>Defiler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dirty="0">
                <a:solidFill>
                  <a:srgbClr val="000000"/>
                </a:solidFill>
                <a:highlight>
                  <a:srgbClr val="FFFFFF"/>
                </a:highlight>
              </a:rPr>
              <a:t>			</a:t>
            </a:r>
            <a:r>
              <a:rPr lang="fr-FR" sz="2400" dirty="0">
                <a:solidFill>
                  <a:srgbClr val="008000"/>
                </a:solidFill>
                <a:highlight>
                  <a:srgbClr val="FFFFFF"/>
                </a:highlight>
              </a:rPr>
              <a:t>/* Traiter la racine */ //printf</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Right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Right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	}</a:t>
            </a:r>
            <a:endParaRPr lang="fr-FR" sz="2400" dirty="0">
              <a:solidFill>
                <a:srgbClr val="000000"/>
              </a:solidFill>
              <a:highlight>
                <a:srgbClr val="FFFFFF"/>
              </a:highlight>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AEF3F2-B8FD-D6D7-0CDF-F8EC3D75F25B}"/>
                  </a:ext>
                </a:extLst>
              </p14:cNvPr>
              <p14:cNvContentPartPr/>
              <p14:nvPr/>
            </p14:nvContentPartPr>
            <p14:xfrm>
              <a:off x="344880" y="2056680"/>
              <a:ext cx="9695520" cy="5502960"/>
            </p14:xfrm>
          </p:contentPart>
        </mc:Choice>
        <mc:Fallback xmlns="">
          <p:pic>
            <p:nvPicPr>
              <p:cNvPr id="3" name="Ink 2">
                <a:extLst>
                  <a:ext uri="{FF2B5EF4-FFF2-40B4-BE49-F238E27FC236}">
                    <a16:creationId xmlns:a16="http://schemas.microsoft.com/office/drawing/2014/main" id="{AFAEF3F2-B8FD-D6D7-0CDF-F8EC3D75F25B}"/>
                  </a:ext>
                </a:extLst>
              </p:cNvPr>
              <p:cNvPicPr/>
              <p:nvPr/>
            </p:nvPicPr>
            <p:blipFill>
              <a:blip r:embed="rId5"/>
              <a:stretch>
                <a:fillRect/>
              </a:stretch>
            </p:blipFill>
            <p:spPr>
              <a:xfrm>
                <a:off x="335520" y="2047320"/>
                <a:ext cx="9714240" cy="5521680"/>
              </a:xfrm>
              <a:prstGeom prst="rect">
                <a:avLst/>
              </a:prstGeom>
            </p:spPr>
          </p:pic>
        </mc:Fallback>
      </mc:AlternateContent>
    </p:spTree>
    <p:extLst>
      <p:ext uri="{BB962C8B-B14F-4D97-AF65-F5344CB8AC3E}">
        <p14:creationId xmlns:p14="http://schemas.microsoft.com/office/powerpoint/2010/main" val="294869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3200" b="1" spc="-1" dirty="0">
                <a:solidFill>
                  <a:srgbClr val="000000"/>
                </a:solidFill>
              </a:rPr>
              <a:t>Ajout d’élément</a:t>
            </a:r>
          </a:p>
          <a:p>
            <a:pPr marL="889200" lvl="1" indent="-324000">
              <a:spcBef>
                <a:spcPts val="938"/>
              </a:spcBef>
              <a:buSzPct val="100000"/>
              <a:buBlip>
                <a:blip r:embed="rId3"/>
              </a:buBlip>
            </a:pPr>
            <a:r>
              <a:rPr lang="fr-FR" sz="3200" spc="-1" dirty="0">
                <a:solidFill>
                  <a:srgbClr val="000000"/>
                </a:solidFill>
              </a:rPr>
              <a:t>Cette fonction permet d’ajouter un élément dans l’arbre binaire selon les règles suivantes (insertion en margeur-BFS):</a:t>
            </a:r>
          </a:p>
          <a:p>
            <a:pPr marL="1346400" lvl="2" indent="-324000">
              <a:spcBef>
                <a:spcPts val="938"/>
              </a:spcBef>
              <a:buSzPct val="100000"/>
              <a:buBlip>
                <a:blip r:embed="rId3"/>
              </a:buBlip>
            </a:pPr>
            <a:r>
              <a:rPr lang="fr-FR" sz="3200" spc="-1" dirty="0">
                <a:solidFill>
                  <a:srgbClr val="000000"/>
                </a:solidFill>
              </a:rPr>
              <a:t>Les éléments sont ajoutés de gauche à droite dans un même niveau</a:t>
            </a:r>
          </a:p>
          <a:p>
            <a:pPr marL="1346400" lvl="2" indent="-324000">
              <a:spcBef>
                <a:spcPts val="938"/>
              </a:spcBef>
              <a:buSzPct val="100000"/>
              <a:buBlip>
                <a:blip r:embed="rId3"/>
              </a:buBlip>
            </a:pPr>
            <a:r>
              <a:rPr lang="fr-FR" sz="3200" spc="-1" dirty="0">
                <a:solidFill>
                  <a:srgbClr val="000000"/>
                </a:solidFill>
              </a:rPr>
              <a:t>Un élément ne peut être rajouté dans un niveau sauf si le niveau précédant est rempli</a:t>
            </a:r>
            <a:endParaRPr lang="fr-FR" sz="2400" spc="-1" dirty="0">
              <a:solidFill>
                <a:srgbClr val="000000"/>
              </a:solidFill>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B7CDDF7-1E16-C715-4163-375AAC502829}"/>
                  </a:ext>
                </a:extLst>
              </p14:cNvPr>
              <p14:cNvContentPartPr/>
              <p14:nvPr/>
            </p14:nvContentPartPr>
            <p14:xfrm>
              <a:off x="2095200" y="3272040"/>
              <a:ext cx="6067800" cy="3808080"/>
            </p14:xfrm>
          </p:contentPart>
        </mc:Choice>
        <mc:Fallback xmlns="">
          <p:pic>
            <p:nvPicPr>
              <p:cNvPr id="3" name="Ink 2">
                <a:extLst>
                  <a:ext uri="{FF2B5EF4-FFF2-40B4-BE49-F238E27FC236}">
                    <a16:creationId xmlns:a16="http://schemas.microsoft.com/office/drawing/2014/main" id="{DB7CDDF7-1E16-C715-4163-375AAC502829}"/>
                  </a:ext>
                </a:extLst>
              </p:cNvPr>
              <p:cNvPicPr/>
              <p:nvPr/>
            </p:nvPicPr>
            <p:blipFill>
              <a:blip r:embed="rId5"/>
              <a:stretch>
                <a:fillRect/>
              </a:stretch>
            </p:blipFill>
            <p:spPr>
              <a:xfrm>
                <a:off x="2085840" y="3262680"/>
                <a:ext cx="6086520" cy="3826800"/>
              </a:xfrm>
              <a:prstGeom prst="rect">
                <a:avLst/>
              </a:prstGeom>
            </p:spPr>
          </p:pic>
        </mc:Fallback>
      </mc:AlternateContent>
    </p:spTree>
    <p:extLst>
      <p:ext uri="{BB962C8B-B14F-4D97-AF65-F5344CB8AC3E}">
        <p14:creationId xmlns:p14="http://schemas.microsoft.com/office/powerpoint/2010/main" val="3295826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2" name="Rectangle 1">
            <a:extLst>
              <a:ext uri="{FF2B5EF4-FFF2-40B4-BE49-F238E27FC236}">
                <a16:creationId xmlns:a16="http://schemas.microsoft.com/office/drawing/2014/main" id="{48320668-3ADB-4351-AEE2-D1DA67C423A2}"/>
              </a:ext>
            </a:extLst>
          </p:cNvPr>
          <p:cNvSpPr/>
          <p:nvPr/>
        </p:nvSpPr>
        <p:spPr>
          <a:xfrm>
            <a:off x="504000" y="1200391"/>
            <a:ext cx="9174227" cy="61863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AddElt</a:t>
            </a:r>
            <a:r>
              <a:rPr lang="fr-FR" sz="1600" b="1" dirty="0">
                <a:solidFill>
                  <a:srgbClr val="000080"/>
                </a:solidFill>
                <a:highlight>
                  <a:srgbClr val="FFFFFF"/>
                </a:highlight>
              </a:rPr>
              <a:t>(</a:t>
            </a:r>
            <a:r>
              <a:rPr lang="fr-FR" sz="1600" dirty="0" err="1">
                <a:solidFill>
                  <a:srgbClr val="000000"/>
                </a:solidFill>
                <a:highlight>
                  <a:srgbClr val="FFFFFF"/>
                </a:highlight>
              </a:rPr>
              <a:t>tree</a:t>
            </a:r>
            <a:r>
              <a:rPr lang="fr-FR" sz="1600" dirty="0">
                <a:solidFill>
                  <a:srgbClr val="000000"/>
                </a:solidFill>
                <a:highlight>
                  <a:srgbClr val="FFFFFF"/>
                </a:highlight>
              </a:rPr>
              <a:t> src</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TElement</a:t>
            </a:r>
            <a:r>
              <a:rPr lang="fr-FR" sz="1600" dirty="0">
                <a:solidFill>
                  <a:srgbClr val="000000"/>
                </a:solidFill>
                <a:highlight>
                  <a:srgbClr val="FFFFFF"/>
                </a:highlight>
              </a:rPr>
              <a:t> </a:t>
            </a:r>
            <a:r>
              <a:rPr lang="fr-FR" sz="1600" dirty="0" err="1">
                <a:solidFill>
                  <a:srgbClr val="000000"/>
                </a:solidFill>
                <a:highlight>
                  <a:srgbClr val="FFFFFF"/>
                </a:highlight>
              </a:rPr>
              <a:t>elt</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tree</a:t>
            </a:r>
            <a:r>
              <a:rPr lang="fr-FR" sz="1600" dirty="0">
                <a:solidFill>
                  <a:srgbClr val="000000"/>
                </a:solidFill>
                <a:highlight>
                  <a:srgbClr val="FFFFFF"/>
                </a:highlight>
              </a:rPr>
              <a:t> Temp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File F</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src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it-IT" sz="1600" dirty="0">
                <a:solidFill>
                  <a:srgbClr val="000000"/>
                </a:solidFill>
                <a:highlight>
                  <a:srgbClr val="FFFFFF"/>
                </a:highlight>
              </a:rPr>
              <a:t>		src </a:t>
            </a:r>
            <a:r>
              <a:rPr lang="it-IT" sz="1600" b="1" dirty="0">
                <a:solidFill>
                  <a:srgbClr val="000080"/>
                </a:solidFill>
                <a:highlight>
                  <a:srgbClr val="FFFFFF"/>
                </a:highlight>
              </a:rPr>
              <a:t>=</a:t>
            </a:r>
            <a:r>
              <a:rPr lang="it-IT" sz="1600" dirty="0">
                <a:solidFill>
                  <a:srgbClr val="000000"/>
                </a:solidFill>
                <a:highlight>
                  <a:srgbClr val="FFFFFF"/>
                </a:highlight>
              </a:rPr>
              <a:t> Create</a:t>
            </a:r>
            <a:r>
              <a:rPr lang="it-IT" sz="1600" b="1" dirty="0">
                <a:solidFill>
                  <a:srgbClr val="000080"/>
                </a:solidFill>
                <a:highlight>
                  <a:srgbClr val="FFFFFF"/>
                </a:highlight>
              </a:rPr>
              <a:t>(</a:t>
            </a:r>
            <a:r>
              <a:rPr lang="it-IT" sz="1600" dirty="0">
                <a:solidFill>
                  <a:srgbClr val="000000"/>
                </a:solidFill>
                <a:highlight>
                  <a:srgbClr val="FFFFFF"/>
                </a:highlight>
              </a:rPr>
              <a:t>elt</a:t>
            </a:r>
            <a:r>
              <a:rPr lang="it-IT" sz="1600" b="1" dirty="0">
                <a:solidFill>
                  <a:srgbClr val="000080"/>
                </a:solidFill>
                <a:highlight>
                  <a:srgbClr val="FFFFFF"/>
                </a:highlight>
              </a:rPr>
              <a:t>,</a:t>
            </a:r>
            <a:r>
              <a:rPr lang="it-IT" sz="1600" b="1" dirty="0">
                <a:solidFill>
                  <a:srgbClr val="0000FF"/>
                </a:solidFill>
                <a:highlight>
                  <a:srgbClr val="FFFFFF"/>
                </a:highlight>
              </a:rPr>
              <a:t>NULL</a:t>
            </a:r>
            <a:r>
              <a:rPr lang="it-IT" sz="1600" b="1" dirty="0">
                <a:solidFill>
                  <a:srgbClr val="000080"/>
                </a:solidFill>
                <a:highlight>
                  <a:srgbClr val="FFFFFF"/>
                </a:highlight>
              </a:rPr>
              <a:t>,</a:t>
            </a:r>
            <a:r>
              <a:rPr lang="it-IT" sz="1600" b="1" dirty="0">
                <a:solidFill>
                  <a:srgbClr val="0000FF"/>
                </a:solidFill>
                <a:highlight>
                  <a:srgbClr val="FFFFFF"/>
                </a:highlight>
              </a:rPr>
              <a:t>NULL</a:t>
            </a:r>
            <a:r>
              <a:rPr lang="it-IT" sz="1600" b="1" dirty="0">
                <a:solidFill>
                  <a:srgbClr val="000080"/>
                </a:solidFill>
                <a:highlight>
                  <a:srgbClr val="FFFFFF"/>
                </a:highlight>
              </a:rPr>
              <a:t>);</a:t>
            </a:r>
            <a:endParaRPr lang="it-IT"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dirty="0">
                <a:solidFill>
                  <a:srgbClr val="000000"/>
                </a:solidFill>
                <a:highlight>
                  <a:srgbClr val="FFFFFF"/>
                </a:highlight>
              </a:rPr>
              <a:t> </a:t>
            </a:r>
            <a:r>
              <a:rPr lang="fr-FR" sz="1600" b="1" dirty="0">
                <a:solidFill>
                  <a:srgbClr val="000080"/>
                </a:solidFill>
                <a:highlight>
                  <a:srgbClr val="FFFFFF"/>
                </a:highlight>
              </a:rPr>
              <a:t>{ //utiliser le parcours BFS avec file</a:t>
            </a:r>
            <a:endParaRPr lang="fr-FR" sz="1600" dirty="0">
              <a:solidFill>
                <a:srgbClr val="000000"/>
              </a:solidFill>
              <a:highlight>
                <a:srgbClr val="FFFFFF"/>
              </a:highlight>
            </a:endParaRPr>
          </a:p>
          <a:p>
            <a:r>
              <a:rPr lang="fr-FR" sz="1600" dirty="0">
                <a:solidFill>
                  <a:srgbClr val="000000"/>
                </a:solidFill>
                <a:highlight>
                  <a:srgbClr val="FFFFFF"/>
                </a:highlight>
              </a:rPr>
              <a:t>    		Enfiler</a:t>
            </a:r>
            <a:r>
              <a:rPr lang="fr-FR" sz="1600" b="1" dirty="0">
                <a:solidFill>
                  <a:srgbClr val="000080"/>
                </a:solidFill>
                <a:highlight>
                  <a:srgbClr val="FFFFFF"/>
                </a:highlight>
              </a:rPr>
              <a:t>(&amp;</a:t>
            </a:r>
            <a:r>
              <a:rPr lang="fr-FR" sz="1600" dirty="0" err="1">
                <a:solidFill>
                  <a:srgbClr val="000000"/>
                </a:solidFill>
                <a:highlight>
                  <a:srgbClr val="FFFFFF"/>
                </a:highlight>
              </a:rPr>
              <a:t>F</a:t>
            </a:r>
            <a:r>
              <a:rPr lang="fr-FR" sz="1600" b="1" dirty="0" err="1">
                <a:solidFill>
                  <a:srgbClr val="000080"/>
                </a:solidFill>
                <a:highlight>
                  <a:srgbClr val="FFFFFF"/>
                </a:highlight>
              </a:rPr>
              <a:t>,</a:t>
            </a:r>
            <a:r>
              <a:rPr lang="fr-FR" sz="1600" dirty="0" err="1">
                <a:solidFill>
                  <a:srgbClr val="000000"/>
                </a:solidFill>
                <a:highlight>
                  <a:srgbClr val="FFFFFF"/>
                </a:highlight>
              </a:rPr>
              <a:t>src</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EstVide</a:t>
            </a:r>
            <a:r>
              <a:rPr lang="fr-FR" sz="1600" b="1" dirty="0">
                <a:solidFill>
                  <a:srgbClr val="000080"/>
                </a:solidFill>
                <a:highlight>
                  <a:srgbClr val="FFFFFF"/>
                </a:highlight>
              </a:rPr>
              <a:t>(</a:t>
            </a:r>
            <a:r>
              <a:rPr lang="fr-FR" sz="1600" dirty="0">
                <a:solidFill>
                  <a:srgbClr val="000000"/>
                </a:solidFill>
                <a:highlight>
                  <a:srgbClr val="FFFFFF"/>
                </a:highlight>
              </a:rPr>
              <a:t>F</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Defiler</a:t>
            </a:r>
            <a:r>
              <a:rPr lang="fr-FR" sz="1600" b="1" dirty="0">
                <a:solidFill>
                  <a:srgbClr val="000080"/>
                </a:solidFill>
                <a:highlight>
                  <a:srgbClr val="FFFFFF"/>
                </a:highlight>
              </a:rPr>
              <a:t>(&amp;</a:t>
            </a:r>
            <a:r>
              <a:rPr lang="fr-FR" sz="1600" dirty="0">
                <a:solidFill>
                  <a:srgbClr val="000000"/>
                </a:solidFill>
                <a:highlight>
                  <a:srgbClr val="FFFFFF"/>
                </a:highlight>
              </a:rPr>
              <a:t>F</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&amp;</a:t>
            </a:r>
            <a:r>
              <a:rPr lang="fr-FR" sz="1600" dirty="0">
                <a:solidFill>
                  <a:srgbClr val="000000"/>
                </a:solidFill>
                <a:highlight>
                  <a:srgbClr val="FFFFFF"/>
                </a:highlight>
              </a:rPr>
              <a:t>Temp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IsEmpty</a:t>
            </a:r>
            <a:r>
              <a:rPr lang="fr-FR" sz="1600" b="1" dirty="0">
                <a:solidFill>
                  <a:srgbClr val="000080"/>
                </a:solidFill>
                <a:highlight>
                  <a:srgbClr val="FFFFFF"/>
                </a:highlight>
              </a:rPr>
              <a:t>(</a:t>
            </a:r>
            <a:r>
              <a:rPr lang="fr-FR" sz="1600" dirty="0" err="1">
                <a:solidFill>
                  <a:srgbClr val="000000"/>
                </a:solidFill>
                <a:highlight>
                  <a:srgbClr val="FFFFFF"/>
                </a:highlight>
              </a:rPr>
              <a:t>Left</a:t>
            </a:r>
            <a:r>
              <a:rPr lang="fr-FR" sz="1600" b="1" dirty="0">
                <a:solidFill>
                  <a:srgbClr val="000080"/>
                </a:solidFill>
                <a:highlight>
                  <a:srgbClr val="FFFFFF"/>
                </a:highlight>
              </a:rPr>
              <a:t>(</a:t>
            </a:r>
            <a:r>
              <a:rPr lang="fr-FR" sz="1600" dirty="0">
                <a:solidFill>
                  <a:srgbClr val="000000"/>
                </a:solidFill>
                <a:highlight>
                  <a:srgbClr val="FFFFFF"/>
                </a:highlight>
              </a:rPr>
              <a:t>Temp</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Enfiler</a:t>
            </a:r>
            <a:r>
              <a:rPr lang="fr-FR" sz="1600" b="1" dirty="0">
                <a:solidFill>
                  <a:srgbClr val="000080"/>
                </a:solidFill>
                <a:highlight>
                  <a:srgbClr val="FFFFFF"/>
                </a:highlight>
              </a:rPr>
              <a:t>(&amp;</a:t>
            </a:r>
            <a:r>
              <a:rPr lang="fr-FR" sz="1600" dirty="0" err="1">
                <a:solidFill>
                  <a:srgbClr val="000000"/>
                </a:solidFill>
                <a:highlight>
                  <a:srgbClr val="FFFFFF"/>
                </a:highlight>
              </a:rPr>
              <a:t>F</a:t>
            </a:r>
            <a:r>
              <a:rPr lang="fr-FR" sz="1600" b="1" dirty="0" err="1">
                <a:solidFill>
                  <a:srgbClr val="000080"/>
                </a:solidFill>
                <a:highlight>
                  <a:srgbClr val="FFFFFF"/>
                </a:highlight>
              </a:rPr>
              <a:t>,</a:t>
            </a:r>
            <a:r>
              <a:rPr lang="fr-FR" sz="1600" dirty="0" err="1">
                <a:solidFill>
                  <a:srgbClr val="000000"/>
                </a:solidFill>
                <a:highlight>
                  <a:srgbClr val="FFFFFF"/>
                </a:highlight>
              </a:rPr>
              <a:t>Left</a:t>
            </a:r>
            <a:r>
              <a:rPr lang="fr-FR" sz="1600" b="1" dirty="0">
                <a:solidFill>
                  <a:srgbClr val="000080"/>
                </a:solidFill>
                <a:highlight>
                  <a:srgbClr val="FFFFFF"/>
                </a:highlight>
              </a:rPr>
              <a:t>(</a:t>
            </a:r>
            <a:r>
              <a:rPr lang="fr-FR" sz="1600" dirty="0">
                <a:solidFill>
                  <a:srgbClr val="000000"/>
                </a:solidFill>
                <a:highlight>
                  <a:srgbClr val="FFFFFF"/>
                </a:highlight>
              </a:rPr>
              <a:t>Temp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pPr lvl="5"/>
            <a:r>
              <a:rPr lang="en-US" sz="1600" dirty="0">
                <a:solidFill>
                  <a:srgbClr val="000000"/>
                </a:solidFill>
                <a:highlight>
                  <a:srgbClr val="FFFFFF"/>
                </a:highlight>
              </a:rPr>
              <a:t>          Temp</a:t>
            </a:r>
            <a:r>
              <a:rPr lang="en-US" sz="1600" b="1" dirty="0">
                <a:solidFill>
                  <a:srgbClr val="000080"/>
                </a:solidFill>
                <a:highlight>
                  <a:srgbClr val="FFFFFF"/>
                </a:highlight>
              </a:rPr>
              <a:t>-&gt;</a:t>
            </a:r>
            <a:r>
              <a:rPr lang="en-US" sz="1600" dirty="0">
                <a:solidFill>
                  <a:srgbClr val="000000"/>
                </a:solidFill>
                <a:highlight>
                  <a:srgbClr val="FFFFFF"/>
                </a:highlight>
              </a:rPr>
              <a:t>left </a:t>
            </a:r>
            <a:r>
              <a:rPr lang="en-US" sz="1600" b="1" dirty="0">
                <a:solidFill>
                  <a:srgbClr val="000080"/>
                </a:solidFill>
                <a:highlight>
                  <a:srgbClr val="FFFFFF"/>
                </a:highlight>
              </a:rPr>
              <a:t>=</a:t>
            </a:r>
            <a:r>
              <a:rPr lang="en-US" sz="1600" dirty="0">
                <a:solidFill>
                  <a:srgbClr val="000000"/>
                </a:solidFill>
                <a:highlight>
                  <a:srgbClr val="FFFFFF"/>
                </a:highlight>
              </a:rPr>
              <a:t> Create</a:t>
            </a:r>
            <a:r>
              <a:rPr lang="en-US" sz="1600" b="1" dirty="0">
                <a:solidFill>
                  <a:srgbClr val="000080"/>
                </a:solidFill>
                <a:highlight>
                  <a:srgbClr val="FFFFFF"/>
                </a:highlight>
              </a:rPr>
              <a:t>(</a:t>
            </a:r>
            <a:r>
              <a:rPr lang="en-US" sz="1600" dirty="0" err="1">
                <a:solidFill>
                  <a:srgbClr val="000000"/>
                </a:solidFill>
                <a:highlight>
                  <a:srgbClr val="FFFFFF"/>
                </a:highlight>
              </a:rPr>
              <a:t>elt</a:t>
            </a:r>
            <a:r>
              <a:rPr lang="en-US" sz="1600" b="1" dirty="0" err="1">
                <a:solidFill>
                  <a:srgbClr val="000080"/>
                </a:solidFill>
                <a:highlight>
                  <a:srgbClr val="FFFFFF"/>
                </a:highlight>
              </a:rPr>
              <a:t>,</a:t>
            </a:r>
            <a:r>
              <a:rPr lang="en-US" sz="1600" b="1" dirty="0" err="1">
                <a:solidFill>
                  <a:srgbClr val="0000FF"/>
                </a:solidFill>
                <a:highlight>
                  <a:srgbClr val="FFFFFF"/>
                </a:highlight>
              </a:rPr>
              <a:t>NULL</a:t>
            </a:r>
            <a:r>
              <a:rPr lang="en-US" sz="1600" b="1" dirty="0" err="1">
                <a:solidFill>
                  <a:srgbClr val="000080"/>
                </a:solidFill>
                <a:highlight>
                  <a:srgbClr val="FFFFFF"/>
                </a:highlight>
              </a:rPr>
              <a:t>,</a:t>
            </a:r>
            <a:r>
              <a:rPr lang="en-US" sz="1600" b="1" dirty="0" err="1">
                <a:solidFill>
                  <a:srgbClr val="0000FF"/>
                </a:solidFill>
                <a:highlight>
                  <a:srgbClr val="FFFFFF"/>
                </a:highlight>
              </a:rPr>
              <a:t>NULL</a:t>
            </a:r>
            <a:r>
              <a:rPr lang="en-US" sz="1600" b="1" dirty="0">
                <a:solidFill>
                  <a:srgbClr val="000080"/>
                </a:solidFill>
                <a:highlight>
                  <a:srgbClr val="FFFFFF"/>
                </a:highlight>
              </a:rPr>
              <a:t>);</a:t>
            </a:r>
            <a:endParaRPr lang="en-US" sz="1600" dirty="0">
              <a:solidFill>
                <a:srgbClr val="000000"/>
              </a:solidFill>
              <a:highlight>
                <a:srgbClr val="FFFFFF"/>
              </a:highlight>
            </a:endParaRPr>
          </a:p>
          <a:p>
            <a:pPr lvl="5"/>
            <a:r>
              <a:rPr lang="fr-FR" sz="1600">
                <a:solidFill>
                  <a:srgbClr val="000000"/>
                </a:solidFill>
                <a:highlight>
                  <a:srgbClr val="FFFFFF"/>
                </a:highlight>
              </a:rPr>
              <a:t>          </a:t>
            </a:r>
            <a:r>
              <a:rPr lang="fr-FR" sz="1600" b="1">
                <a:solidFill>
                  <a:srgbClr val="0000FF"/>
                </a:solidFill>
                <a:highlight>
                  <a:srgbClr val="FFFFFF"/>
                </a:highlight>
              </a:rPr>
              <a:t>break</a:t>
            </a:r>
            <a:r>
              <a:rPr lang="fr-FR" sz="1600" b="1" dirty="0">
                <a:solidFill>
                  <a:srgbClr val="000080"/>
                </a:solidFill>
                <a:highlight>
                  <a:srgbClr val="FFFFFF"/>
                </a:highlight>
              </a:rPr>
              <a:t>;</a:t>
            </a:r>
            <a:endParaRPr lang="fr-FR" sz="1600" dirty="0">
              <a:solidFill>
                <a:srgbClr val="000000"/>
              </a:solidFill>
              <a:highlight>
                <a:srgbClr val="FFFFFF"/>
              </a:highlight>
            </a:endParaRPr>
          </a:p>
          <a:p>
            <a:pPr lvl="5"/>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IsEmpty</a:t>
            </a:r>
            <a:r>
              <a:rPr lang="fr-FR" sz="1600" b="1" dirty="0">
                <a:solidFill>
                  <a:srgbClr val="000080"/>
                </a:solidFill>
                <a:highlight>
                  <a:srgbClr val="FFFFFF"/>
                </a:highlight>
              </a:rPr>
              <a:t>(</a:t>
            </a:r>
            <a:r>
              <a:rPr lang="fr-FR" sz="1600" dirty="0">
                <a:solidFill>
                  <a:srgbClr val="000000"/>
                </a:solidFill>
                <a:highlight>
                  <a:srgbClr val="FFFFFF"/>
                </a:highlight>
              </a:rPr>
              <a:t>Right</a:t>
            </a:r>
            <a:r>
              <a:rPr lang="fr-FR" sz="1600" b="1" dirty="0">
                <a:solidFill>
                  <a:srgbClr val="000080"/>
                </a:solidFill>
                <a:highlight>
                  <a:srgbClr val="FFFFFF"/>
                </a:highlight>
              </a:rPr>
              <a:t>(</a:t>
            </a:r>
            <a:r>
              <a:rPr lang="fr-FR" sz="1600" dirty="0">
                <a:solidFill>
                  <a:srgbClr val="000000"/>
                </a:solidFill>
                <a:highlight>
                  <a:srgbClr val="FFFFFF"/>
                </a:highlight>
              </a:rPr>
              <a:t>Temp</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Enfiler</a:t>
            </a:r>
            <a:r>
              <a:rPr lang="fr-FR" sz="1600" b="1" dirty="0">
                <a:solidFill>
                  <a:srgbClr val="000080"/>
                </a:solidFill>
                <a:highlight>
                  <a:srgbClr val="FFFFFF"/>
                </a:highlight>
              </a:rPr>
              <a:t>(&amp;</a:t>
            </a:r>
            <a:r>
              <a:rPr lang="fr-FR" sz="1600" dirty="0" err="1">
                <a:solidFill>
                  <a:srgbClr val="000000"/>
                </a:solidFill>
                <a:highlight>
                  <a:srgbClr val="FFFFFF"/>
                </a:highlight>
              </a:rPr>
              <a:t>F</a:t>
            </a:r>
            <a:r>
              <a:rPr lang="fr-FR" sz="1600" b="1" dirty="0" err="1">
                <a:solidFill>
                  <a:srgbClr val="000080"/>
                </a:solidFill>
                <a:highlight>
                  <a:srgbClr val="FFFFFF"/>
                </a:highlight>
              </a:rPr>
              <a:t>,</a:t>
            </a:r>
            <a:r>
              <a:rPr lang="fr-FR" sz="1600" dirty="0" err="1">
                <a:solidFill>
                  <a:srgbClr val="000000"/>
                </a:solidFill>
                <a:highlight>
                  <a:srgbClr val="FFFFFF"/>
                </a:highlight>
              </a:rPr>
              <a:t>Right</a:t>
            </a:r>
            <a:r>
              <a:rPr lang="fr-FR" sz="1600" b="1" dirty="0">
                <a:solidFill>
                  <a:srgbClr val="000080"/>
                </a:solidFill>
                <a:highlight>
                  <a:srgbClr val="FFFFFF"/>
                </a:highlight>
              </a:rPr>
              <a:t>(</a:t>
            </a:r>
            <a:r>
              <a:rPr lang="fr-FR" sz="1600" dirty="0">
                <a:solidFill>
                  <a:srgbClr val="000000"/>
                </a:solidFill>
                <a:highlight>
                  <a:srgbClr val="FFFFFF"/>
                </a:highlight>
              </a:rPr>
              <a:t>Temp</a:t>
            </a:r>
            <a:r>
              <a:rPr lang="fr-FR" sz="1600" b="1" dirty="0">
                <a:solidFill>
                  <a:srgbClr val="000080"/>
                </a:solidFill>
                <a:highlight>
                  <a:srgbClr val="FFFFFF"/>
                </a:highlight>
              </a:rPr>
              <a:t>));</a:t>
            </a:r>
            <a:endParaRPr lang="fr-FR" sz="1600" dirty="0">
              <a:solidFill>
                <a:srgbClr val="000000"/>
              </a:solidFill>
              <a:highlight>
                <a:srgbClr val="FFFFFF"/>
              </a:highlight>
            </a:endParaRPr>
          </a:p>
          <a:p>
            <a:pPr lvl="5"/>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pPr lvl="5"/>
            <a:r>
              <a:rPr lang="en-US" sz="1600" dirty="0">
                <a:solidFill>
                  <a:srgbClr val="000000"/>
                </a:solidFill>
                <a:highlight>
                  <a:srgbClr val="FFFFFF"/>
                </a:highlight>
              </a:rPr>
              <a:t>          Temp</a:t>
            </a:r>
            <a:r>
              <a:rPr lang="en-US" sz="1600" b="1" dirty="0">
                <a:solidFill>
                  <a:srgbClr val="000080"/>
                </a:solidFill>
                <a:highlight>
                  <a:srgbClr val="FFFFFF"/>
                </a:highlight>
              </a:rPr>
              <a:t>-&gt;</a:t>
            </a:r>
            <a:r>
              <a:rPr lang="en-US" sz="1600" dirty="0">
                <a:solidFill>
                  <a:srgbClr val="000000"/>
                </a:solidFill>
                <a:highlight>
                  <a:srgbClr val="FFFFFF"/>
                </a:highlight>
              </a:rPr>
              <a:t>right </a:t>
            </a:r>
            <a:r>
              <a:rPr lang="en-US" sz="1600" b="1" dirty="0">
                <a:solidFill>
                  <a:srgbClr val="000080"/>
                </a:solidFill>
                <a:highlight>
                  <a:srgbClr val="FFFFFF"/>
                </a:highlight>
              </a:rPr>
              <a:t>=</a:t>
            </a:r>
            <a:r>
              <a:rPr lang="en-US" sz="1600" dirty="0">
                <a:solidFill>
                  <a:srgbClr val="000000"/>
                </a:solidFill>
                <a:highlight>
                  <a:srgbClr val="FFFFFF"/>
                </a:highlight>
              </a:rPr>
              <a:t> Create</a:t>
            </a:r>
            <a:r>
              <a:rPr lang="en-US" sz="1600" b="1" dirty="0">
                <a:solidFill>
                  <a:srgbClr val="000080"/>
                </a:solidFill>
                <a:highlight>
                  <a:srgbClr val="FFFFFF"/>
                </a:highlight>
              </a:rPr>
              <a:t>(</a:t>
            </a:r>
            <a:r>
              <a:rPr lang="en-US" sz="1600" dirty="0" err="1">
                <a:solidFill>
                  <a:srgbClr val="000000"/>
                </a:solidFill>
                <a:highlight>
                  <a:srgbClr val="FFFFFF"/>
                </a:highlight>
              </a:rPr>
              <a:t>elt</a:t>
            </a:r>
            <a:r>
              <a:rPr lang="en-US" sz="1600" b="1" dirty="0" err="1">
                <a:solidFill>
                  <a:srgbClr val="000080"/>
                </a:solidFill>
                <a:highlight>
                  <a:srgbClr val="FFFFFF"/>
                </a:highlight>
              </a:rPr>
              <a:t>,</a:t>
            </a:r>
            <a:r>
              <a:rPr lang="en-US" sz="1600" b="1" dirty="0" err="1">
                <a:solidFill>
                  <a:srgbClr val="0000FF"/>
                </a:solidFill>
                <a:highlight>
                  <a:srgbClr val="FFFFFF"/>
                </a:highlight>
              </a:rPr>
              <a:t>NULL</a:t>
            </a:r>
            <a:r>
              <a:rPr lang="en-US" sz="1600" b="1" dirty="0" err="1">
                <a:solidFill>
                  <a:srgbClr val="000080"/>
                </a:solidFill>
                <a:highlight>
                  <a:srgbClr val="FFFFFF"/>
                </a:highlight>
              </a:rPr>
              <a:t>,</a:t>
            </a:r>
            <a:r>
              <a:rPr lang="en-US" sz="1600" b="1" dirty="0" err="1">
                <a:solidFill>
                  <a:srgbClr val="0000FF"/>
                </a:solidFill>
                <a:highlight>
                  <a:srgbClr val="FFFFFF"/>
                </a:highlight>
              </a:rPr>
              <a:t>NULL</a:t>
            </a:r>
            <a:r>
              <a:rPr lang="en-US" sz="1600" b="1" dirty="0">
                <a:solidFill>
                  <a:srgbClr val="000080"/>
                </a:solidFill>
                <a:highlight>
                  <a:srgbClr val="FFFFFF"/>
                </a:highlight>
              </a:rPr>
              <a:t>);</a:t>
            </a:r>
            <a:endParaRPr lang="en-US" sz="1600" dirty="0">
              <a:solidFill>
                <a:srgbClr val="000000"/>
              </a:solidFill>
              <a:highlight>
                <a:srgbClr val="FFFFFF"/>
              </a:highlight>
            </a:endParaRPr>
          </a:p>
          <a:p>
            <a:pPr lvl="5"/>
            <a:r>
              <a:rPr lang="fr-FR" sz="1600" dirty="0">
                <a:solidFill>
                  <a:srgbClr val="000000"/>
                </a:solidFill>
                <a:highlight>
                  <a:srgbClr val="FFFFFF"/>
                </a:highlight>
              </a:rPr>
              <a:t>          </a:t>
            </a:r>
            <a:r>
              <a:rPr lang="fr-FR" sz="1600" b="1" dirty="0">
                <a:solidFill>
                  <a:srgbClr val="0000FF"/>
                </a:solidFill>
                <a:highlight>
                  <a:srgbClr val="FFFFFF"/>
                </a:highlight>
              </a:rPr>
              <a:t>break</a:t>
            </a:r>
            <a:r>
              <a:rPr lang="fr-FR" sz="1600" b="1" dirty="0">
                <a:solidFill>
                  <a:srgbClr val="000080"/>
                </a:solidFill>
                <a:highlight>
                  <a:srgbClr val="FFFFFF"/>
                </a:highlight>
              </a:rPr>
              <a:t>;</a:t>
            </a:r>
            <a:endParaRPr lang="fr-FR" sz="1600" dirty="0">
              <a:solidFill>
                <a:srgbClr val="000000"/>
              </a:solidFill>
              <a:highlight>
                <a:srgbClr val="FFFFFF"/>
              </a:highlight>
            </a:endParaRPr>
          </a:p>
          <a:p>
            <a:pPr lvl="5"/>
            <a:r>
              <a:rPr lang="fr-FR" sz="1600" b="1"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	}	}</a:t>
            </a:r>
            <a:endParaRPr lang="fr-FR" sz="1600" dirty="0">
              <a:latin typeface="+mj-lt"/>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BD4E80F-8A79-8F48-9279-1676AF065754}"/>
                  </a:ext>
                </a:extLst>
              </p14:cNvPr>
              <p14:cNvContentPartPr/>
              <p14:nvPr/>
            </p14:nvContentPartPr>
            <p14:xfrm>
              <a:off x="1171080" y="2933640"/>
              <a:ext cx="360" cy="360"/>
            </p14:xfrm>
          </p:contentPart>
        </mc:Choice>
        <mc:Fallback xmlns="">
          <p:pic>
            <p:nvPicPr>
              <p:cNvPr id="4" name="Ink 3">
                <a:extLst>
                  <a:ext uri="{FF2B5EF4-FFF2-40B4-BE49-F238E27FC236}">
                    <a16:creationId xmlns:a16="http://schemas.microsoft.com/office/drawing/2014/main" id="{FBD4E80F-8A79-8F48-9279-1676AF065754}"/>
                  </a:ext>
                </a:extLst>
              </p:cNvPr>
              <p:cNvPicPr/>
              <p:nvPr/>
            </p:nvPicPr>
            <p:blipFill>
              <a:blip r:embed="rId6"/>
              <a:stretch>
                <a:fillRect/>
              </a:stretch>
            </p:blipFill>
            <p:spPr>
              <a:xfrm>
                <a:off x="1161720" y="29242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6CD5ECC4-DB73-F319-FD1E-F5F0E70AFBFA}"/>
                  </a:ext>
                </a:extLst>
              </p14:cNvPr>
              <p14:cNvContentPartPr/>
              <p14:nvPr/>
            </p14:nvContentPartPr>
            <p14:xfrm>
              <a:off x="2008440" y="792360"/>
              <a:ext cx="8045280" cy="5910120"/>
            </p14:xfrm>
          </p:contentPart>
        </mc:Choice>
        <mc:Fallback xmlns="">
          <p:pic>
            <p:nvPicPr>
              <p:cNvPr id="5" name="Ink 4">
                <a:extLst>
                  <a:ext uri="{FF2B5EF4-FFF2-40B4-BE49-F238E27FC236}">
                    <a16:creationId xmlns:a16="http://schemas.microsoft.com/office/drawing/2014/main" id="{6CD5ECC4-DB73-F319-FD1E-F5F0E70AFBFA}"/>
                  </a:ext>
                </a:extLst>
              </p:cNvPr>
              <p:cNvPicPr/>
              <p:nvPr/>
            </p:nvPicPr>
            <p:blipFill>
              <a:blip r:embed="rId8"/>
              <a:stretch>
                <a:fillRect/>
              </a:stretch>
            </p:blipFill>
            <p:spPr>
              <a:xfrm>
                <a:off x="1999080" y="783000"/>
                <a:ext cx="8064000" cy="5928840"/>
              </a:xfrm>
              <a:prstGeom prst="rect">
                <a:avLst/>
              </a:prstGeom>
            </p:spPr>
          </p:pic>
        </mc:Fallback>
      </mc:AlternateContent>
    </p:spTree>
    <p:extLst>
      <p:ext uri="{BB962C8B-B14F-4D97-AF65-F5344CB8AC3E}">
        <p14:creationId xmlns:p14="http://schemas.microsoft.com/office/powerpoint/2010/main" val="77170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Recherche dans un arbre </a:t>
            </a:r>
          </a:p>
          <a:p>
            <a:pPr marL="889200" lvl="1" indent="-324000">
              <a:spcBef>
                <a:spcPts val="938"/>
              </a:spcBef>
              <a:buSzPct val="100000"/>
              <a:buBlip>
                <a:blip r:embed="rId3"/>
              </a:buBlip>
            </a:pPr>
            <a:r>
              <a:rPr lang="fr-FR" sz="2400" spc="-1" dirty="0">
                <a:solidFill>
                  <a:srgbClr val="000000"/>
                </a:solidFill>
              </a:rPr>
              <a:t>Cette fonction détermine si </a:t>
            </a:r>
            <a:r>
              <a:rPr lang="fr-FR" sz="2400" b="1" i="1" spc="-1" dirty="0" err="1">
                <a:solidFill>
                  <a:srgbClr val="000000"/>
                </a:solidFill>
              </a:rPr>
              <a:t>elt</a:t>
            </a:r>
            <a:r>
              <a:rPr lang="fr-FR" sz="2400" b="1" i="1" spc="-1" dirty="0">
                <a:solidFill>
                  <a:srgbClr val="000000"/>
                </a:solidFill>
              </a:rPr>
              <a:t> </a:t>
            </a:r>
            <a:r>
              <a:rPr lang="fr-FR" sz="2400" spc="-1" dirty="0">
                <a:solidFill>
                  <a:srgbClr val="000000"/>
                </a:solidFill>
              </a:rPr>
              <a:t>existe dans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9071640"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rgbClr val="8000FF"/>
                </a:solidFill>
                <a:highlight>
                  <a:srgbClr val="FFFFFF"/>
                </a:highlight>
              </a:rPr>
              <a:t>bool</a:t>
            </a:r>
            <a:r>
              <a:rPr lang="en-US" sz="2400" dirty="0">
                <a:solidFill>
                  <a:srgbClr val="000000"/>
                </a:solidFill>
                <a:highlight>
                  <a:srgbClr val="FFFFFF"/>
                </a:highlight>
              </a:rPr>
              <a:t> Exist</a:t>
            </a:r>
            <a:r>
              <a:rPr lang="en-US" sz="2400" b="1" dirty="0">
                <a:solidFill>
                  <a:srgbClr val="000080"/>
                </a:solidFill>
                <a:highlight>
                  <a:srgbClr val="FFFFFF"/>
                </a:highlight>
              </a:rPr>
              <a:t>(</a:t>
            </a:r>
            <a:r>
              <a:rPr lang="en-US" sz="2400" dirty="0">
                <a:solidFill>
                  <a:srgbClr val="000000"/>
                </a:solidFill>
                <a:highlight>
                  <a:srgbClr val="FFFFFF"/>
                </a:highlight>
              </a:rPr>
              <a:t>tree </a:t>
            </a:r>
            <a:r>
              <a:rPr lang="en-US" sz="2400" dirty="0" err="1">
                <a:solidFill>
                  <a:srgbClr val="000000"/>
                </a:solidFill>
                <a:highlight>
                  <a:srgbClr val="FFFFFF"/>
                </a:highlight>
              </a:rPr>
              <a:t>src</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TElement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else</a:t>
            </a:r>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src</a:t>
            </a:r>
            <a:r>
              <a:rPr lang="en-US" sz="2400" b="1" dirty="0">
                <a:solidFill>
                  <a:srgbClr val="000080"/>
                </a:solidFill>
                <a:highlight>
                  <a:srgbClr val="FFFFFF"/>
                </a:highlight>
              </a:rPr>
              <a:t>-&gt;</a:t>
            </a:r>
            <a:r>
              <a:rPr lang="en-US" sz="2400" dirty="0">
                <a:solidFill>
                  <a:srgbClr val="000000"/>
                </a:solidFill>
                <a:highlight>
                  <a:srgbClr val="FFFFFF"/>
                </a:highlight>
              </a:rPr>
              <a:t>value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dirty="0">
                <a:solidFill>
                  <a:srgbClr val="000000"/>
                </a:solidFill>
                <a:highlight>
                  <a:srgbClr val="FFFFFF"/>
                </a:highlight>
              </a:rPr>
              <a:t>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err="1">
                <a:solidFill>
                  <a:srgbClr val="000000"/>
                </a:solidFill>
                <a:highlight>
                  <a:srgbClr val="FFFFFF"/>
                </a:highlight>
              </a:rPr>
              <a:t>true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Exist</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err="1">
                <a:solidFill>
                  <a:srgbClr val="000000"/>
                </a:solidFill>
                <a:highlight>
                  <a:srgbClr val="FFFFFF"/>
                </a:highlight>
              </a:rPr>
              <a:t>src</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Exist</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err="1">
                <a:solidFill>
                  <a:srgbClr val="000000"/>
                </a:solidFill>
                <a:highlight>
                  <a:srgbClr val="FFFFFF"/>
                </a:highlight>
              </a:rPr>
              <a:t>src</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24CA0E3-4B2C-73CA-BA51-9E3884CCAE17}"/>
                  </a:ext>
                </a:extLst>
              </p14:cNvPr>
              <p14:cNvContentPartPr/>
              <p14:nvPr/>
            </p14:nvContentPartPr>
            <p14:xfrm>
              <a:off x="774000" y="1121040"/>
              <a:ext cx="8060760" cy="5148360"/>
            </p14:xfrm>
          </p:contentPart>
        </mc:Choice>
        <mc:Fallback xmlns="">
          <p:pic>
            <p:nvPicPr>
              <p:cNvPr id="4" name="Ink 3">
                <a:extLst>
                  <a:ext uri="{FF2B5EF4-FFF2-40B4-BE49-F238E27FC236}">
                    <a16:creationId xmlns:a16="http://schemas.microsoft.com/office/drawing/2014/main" id="{924CA0E3-4B2C-73CA-BA51-9E3884CCAE17}"/>
                  </a:ext>
                </a:extLst>
              </p:cNvPr>
              <p:cNvPicPr/>
              <p:nvPr/>
            </p:nvPicPr>
            <p:blipFill>
              <a:blip r:embed="rId5"/>
              <a:stretch>
                <a:fillRect/>
              </a:stretch>
            </p:blipFill>
            <p:spPr>
              <a:xfrm>
                <a:off x="764640" y="1111680"/>
                <a:ext cx="8079480" cy="5167080"/>
              </a:xfrm>
              <a:prstGeom prst="rect">
                <a:avLst/>
              </a:prstGeom>
            </p:spPr>
          </p:pic>
        </mc:Fallback>
      </mc:AlternateContent>
    </p:spTree>
    <p:extLst>
      <p:ext uri="{BB962C8B-B14F-4D97-AF65-F5344CB8AC3E}">
        <p14:creationId xmlns:p14="http://schemas.microsoft.com/office/powerpoint/2010/main" val="2427493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Suppression d'un arbre </a:t>
            </a:r>
          </a:p>
          <a:p>
            <a:pPr marL="889200" lvl="1" indent="-324000">
              <a:spcBef>
                <a:spcPts val="938"/>
              </a:spcBef>
              <a:buSzPct val="100000"/>
              <a:buBlip>
                <a:blip r:embed="rId3"/>
              </a:buBlip>
            </a:pPr>
            <a:r>
              <a:rPr lang="fr-FR" sz="2400" spc="-1" dirty="0">
                <a:solidFill>
                  <a:srgbClr val="000000"/>
                </a:solidFill>
              </a:rPr>
              <a:t>Cette fonction supprime src et libère l’espace mémoire occupé</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315619" y="2600385"/>
            <a:ext cx="7975600"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Erase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ls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dirty="0" err="1">
                <a:solidFill>
                  <a:srgbClr val="000000"/>
                </a:solidFill>
                <a:highlight>
                  <a:srgbClr val="FFFFFF"/>
                </a:highlight>
              </a:rPr>
              <a:t>rs</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Right</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Erase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a:solidFill>
                  <a:srgbClr val="000000"/>
                </a:solidFill>
                <a:highlight>
                  <a:srgbClr val="FFFFFF"/>
                </a:highlight>
              </a:rPr>
              <a:t>ls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Erase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err="1">
                <a:solidFill>
                  <a:srgbClr val="000000"/>
                </a:solidFill>
                <a:highlight>
                  <a:srgbClr val="FFFFFF"/>
                </a:highlight>
              </a:rPr>
              <a:t>rs</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endParaRPr lang="fr-FR" sz="2400" dirty="0">
              <a:solidFill>
                <a:srgbClr val="000000"/>
              </a:solidFill>
              <a:highlight>
                <a:srgbClr val="FFFFFF"/>
              </a:highlight>
            </a:endParaRPr>
          </a:p>
          <a:p>
            <a:r>
              <a:rPr lang="fr-FR" sz="2400" dirty="0">
                <a:solidFill>
                  <a:srgbClr val="000000"/>
                </a:solidFill>
                <a:highlight>
                  <a:srgbClr val="FFFFFF"/>
                </a:highlight>
              </a:rPr>
              <a:t>		free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src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src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539D7AE-6C7B-1A4C-5242-A3ABF923D827}"/>
                  </a:ext>
                </a:extLst>
              </p14:cNvPr>
              <p14:cNvContentPartPr/>
              <p14:nvPr/>
            </p14:nvContentPartPr>
            <p14:xfrm>
              <a:off x="2887920" y="2355840"/>
              <a:ext cx="5936040" cy="3619440"/>
            </p14:xfrm>
          </p:contentPart>
        </mc:Choice>
        <mc:Fallback xmlns="">
          <p:pic>
            <p:nvPicPr>
              <p:cNvPr id="4" name="Ink 3">
                <a:extLst>
                  <a:ext uri="{FF2B5EF4-FFF2-40B4-BE49-F238E27FC236}">
                    <a16:creationId xmlns:a16="http://schemas.microsoft.com/office/drawing/2014/main" id="{B539D7AE-6C7B-1A4C-5242-A3ABF923D827}"/>
                  </a:ext>
                </a:extLst>
              </p:cNvPr>
              <p:cNvPicPr/>
              <p:nvPr/>
            </p:nvPicPr>
            <p:blipFill>
              <a:blip r:embed="rId5"/>
              <a:stretch>
                <a:fillRect/>
              </a:stretch>
            </p:blipFill>
            <p:spPr>
              <a:xfrm>
                <a:off x="2878560" y="2346480"/>
                <a:ext cx="5954760" cy="3638160"/>
              </a:xfrm>
              <a:prstGeom prst="rect">
                <a:avLst/>
              </a:prstGeom>
            </p:spPr>
          </p:pic>
        </mc:Fallback>
      </mc:AlternateContent>
    </p:spTree>
    <p:extLst>
      <p:ext uri="{BB962C8B-B14F-4D97-AF65-F5344CB8AC3E}">
        <p14:creationId xmlns:p14="http://schemas.microsoft.com/office/powerpoint/2010/main" val="2029473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Quel est le résultat du parcours BFS de cet arbre :</a:t>
            </a:r>
          </a:p>
          <a:p>
            <a:pPr lvl="1"/>
            <a:r>
              <a:rPr lang="fr-FR" sz="2000" dirty="0">
                <a:effectLst>
                  <a:outerShdw blurRad="38100" dist="38100" dir="2700000" algn="tl">
                    <a:srgbClr val="000000">
                      <a:alpha val="43137"/>
                    </a:srgbClr>
                  </a:outerShdw>
                </a:effectLst>
              </a:rPr>
              <a:t>A- 	ABEHINFCDGJKOPLM</a:t>
            </a:r>
          </a:p>
          <a:p>
            <a:pPr lvl="1"/>
            <a:r>
              <a:rPr lang="fr-FR" sz="2000" dirty="0">
                <a:effectLst>
                  <a:outerShdw blurRad="38100" dist="38100" dir="2700000" algn="tl">
                    <a:srgbClr val="000000">
                      <a:alpha val="43137"/>
                    </a:srgbClr>
                  </a:outerShdw>
                </a:effectLst>
              </a:rPr>
              <a:t>B- 	ABCDEFGHIJKLMNOP</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789038" y="4218308"/>
            <a:ext cx="3031599" cy="923330"/>
          </a:xfrm>
          <a:prstGeom prst="rect">
            <a:avLst/>
          </a:prstGeom>
          <a:noFill/>
        </p:spPr>
        <p:txBody>
          <a:bodyPr wrap="none" rtlCol="0">
            <a:spAutoFit/>
          </a:bodyPr>
          <a:lstStyle/>
          <a:p>
            <a:r>
              <a:rPr lang="fr-FR" sz="5400" b="1" dirty="0">
                <a:solidFill>
                  <a:srgbClr val="FF0000"/>
                </a:solidFill>
              </a:rPr>
              <a:t>5 minute</a:t>
            </a:r>
          </a:p>
        </p:txBody>
      </p:sp>
      <p:pic>
        <p:nvPicPr>
          <p:cNvPr id="3" name="Image 2">
            <a:extLst>
              <a:ext uri="{FF2B5EF4-FFF2-40B4-BE49-F238E27FC236}">
                <a16:creationId xmlns:a16="http://schemas.microsoft.com/office/drawing/2014/main" id="{F5D209F4-4127-48E0-AF5E-63FDEF7BEC53}"/>
              </a:ext>
            </a:extLst>
          </p:cNvPr>
          <p:cNvPicPr>
            <a:picLocks noChangeAspect="1"/>
          </p:cNvPicPr>
          <p:nvPr/>
        </p:nvPicPr>
        <p:blipFill>
          <a:blip r:embed="rId5"/>
          <a:stretch>
            <a:fillRect/>
          </a:stretch>
        </p:blipFill>
        <p:spPr>
          <a:xfrm>
            <a:off x="1371600" y="2408946"/>
            <a:ext cx="4769773" cy="4082822"/>
          </a:xfrm>
          <a:prstGeom prst="rect">
            <a:avLst/>
          </a:prstGeom>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2B90B2A-CF67-4451-2A91-5435E12D8CE0}"/>
                  </a:ext>
                </a:extLst>
              </p14:cNvPr>
              <p14:cNvContentPartPr/>
              <p14:nvPr/>
            </p14:nvContentPartPr>
            <p14:xfrm>
              <a:off x="1547640" y="1629720"/>
              <a:ext cx="4919760" cy="4323600"/>
            </p14:xfrm>
          </p:contentPart>
        </mc:Choice>
        <mc:Fallback xmlns="">
          <p:pic>
            <p:nvPicPr>
              <p:cNvPr id="7" name="Ink 6">
                <a:extLst>
                  <a:ext uri="{FF2B5EF4-FFF2-40B4-BE49-F238E27FC236}">
                    <a16:creationId xmlns:a16="http://schemas.microsoft.com/office/drawing/2014/main" id="{62B90B2A-CF67-4451-2A91-5435E12D8CE0}"/>
                  </a:ext>
                </a:extLst>
              </p:cNvPr>
              <p:cNvPicPr/>
              <p:nvPr/>
            </p:nvPicPr>
            <p:blipFill>
              <a:blip r:embed="rId7"/>
              <a:stretch>
                <a:fillRect/>
              </a:stretch>
            </p:blipFill>
            <p:spPr>
              <a:xfrm>
                <a:off x="1538280" y="1620360"/>
                <a:ext cx="4938480" cy="4342320"/>
              </a:xfrm>
              <a:prstGeom prst="rect">
                <a:avLst/>
              </a:prstGeom>
            </p:spPr>
          </p:pic>
        </mc:Fallback>
      </mc:AlternateContent>
    </p:spTree>
    <p:extLst>
      <p:ext uri="{BB962C8B-B14F-4D97-AF65-F5344CB8AC3E}">
        <p14:creationId xmlns:p14="http://schemas.microsoft.com/office/powerpoint/2010/main" val="213932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(1)</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Le codage </a:t>
            </a:r>
            <a:r>
              <a:rPr lang="fr-FR" sz="2670" spc="-1" dirty="0" err="1">
                <a:solidFill>
                  <a:srgbClr val="000000"/>
                </a:solidFill>
              </a:rPr>
              <a:t>Huffman</a:t>
            </a:r>
            <a:r>
              <a:rPr lang="fr-FR" sz="2670" spc="-1" dirty="0">
                <a:solidFill>
                  <a:srgbClr val="000000"/>
                </a:solidFill>
              </a:rPr>
              <a:t> est  un </a:t>
            </a:r>
            <a:r>
              <a:rPr lang="fr-FR" sz="2670" b="1" spc="-1" dirty="0">
                <a:solidFill>
                  <a:srgbClr val="000000"/>
                </a:solidFill>
              </a:rPr>
              <a:t>algorithme d’encodage </a:t>
            </a:r>
            <a:r>
              <a:rPr lang="fr-FR" sz="2670" spc="-1" dirty="0">
                <a:solidFill>
                  <a:srgbClr val="000000"/>
                </a:solidFill>
              </a:rPr>
              <a:t>développé par  David  A. </a:t>
            </a:r>
            <a:r>
              <a:rPr lang="fr-FR" sz="2670" spc="-1" dirty="0" err="1">
                <a:solidFill>
                  <a:srgbClr val="000000"/>
                </a:solidFill>
              </a:rPr>
              <a:t>Huffman</a:t>
            </a:r>
            <a:r>
              <a:rPr lang="fr-FR" sz="2670" spc="-1" dirty="0">
                <a:solidFill>
                  <a:srgbClr val="000000"/>
                </a:solidFill>
              </a:rPr>
              <a:t> qui  est  largement  utilisé comme une technique de </a:t>
            </a:r>
            <a:r>
              <a:rPr lang="fr-FR" sz="2670" b="1" spc="-1" dirty="0">
                <a:solidFill>
                  <a:srgbClr val="000000"/>
                </a:solidFill>
              </a:rPr>
              <a:t>compression de données </a:t>
            </a:r>
            <a:r>
              <a:rPr lang="fr-FR" sz="2670" spc="-1" dirty="0">
                <a:solidFill>
                  <a:srgbClr val="000000"/>
                </a:solidFill>
              </a:rPr>
              <a:t>sans perte. L’algorithme de codage </a:t>
            </a:r>
            <a:r>
              <a:rPr lang="fr-FR" sz="2670" spc="-1" dirty="0" err="1">
                <a:solidFill>
                  <a:srgbClr val="000000"/>
                </a:solidFill>
              </a:rPr>
              <a:t>Huffman</a:t>
            </a:r>
            <a:r>
              <a:rPr lang="fr-FR" sz="2670" spc="-1" dirty="0">
                <a:solidFill>
                  <a:srgbClr val="000000"/>
                </a:solidFill>
              </a:rPr>
              <a:t>   utilise une table   de code de longueur variable pour coder un caractère source où la table de code de longueur variable est dérivée sur la base de la probabilité  estimée d’occurrence  du  caractère source. </a:t>
            </a:r>
          </a:p>
          <a:p>
            <a:pPr marL="108000" algn="just">
              <a:spcBef>
                <a:spcPts val="938"/>
              </a:spcBef>
              <a:buSzPct val="100000"/>
            </a:pPr>
            <a:r>
              <a:rPr lang="fr-FR" sz="2670" spc="-1" dirty="0">
                <a:solidFill>
                  <a:srgbClr val="000000"/>
                </a:solidFill>
              </a:rPr>
              <a:t> </a:t>
            </a:r>
          </a:p>
          <a:p>
            <a:pPr marL="108000" algn="just">
              <a:spcBef>
                <a:spcPts val="938"/>
              </a:spcBef>
              <a:buSzPct val="100000"/>
            </a:pPr>
            <a:r>
              <a:rPr lang="fr-FR" sz="2670" spc="-1" dirty="0">
                <a:solidFill>
                  <a:srgbClr val="000000"/>
                </a:solidFill>
              </a:rPr>
              <a:t>L’idée  clé  derrière  l’algorithme </a:t>
            </a:r>
            <a:r>
              <a:rPr lang="fr-FR" sz="2670" spc="-1" dirty="0" err="1">
                <a:solidFill>
                  <a:srgbClr val="000000"/>
                </a:solidFill>
              </a:rPr>
              <a:t>Huffman</a:t>
            </a:r>
            <a:r>
              <a:rPr lang="fr-FR" sz="2670" spc="-1" dirty="0">
                <a:solidFill>
                  <a:srgbClr val="000000"/>
                </a:solidFill>
              </a:rPr>
              <a:t>  est  qu’il code </a:t>
            </a:r>
            <a:r>
              <a:rPr lang="fr-FR" sz="2670" b="1" spc="-1" dirty="0">
                <a:solidFill>
                  <a:srgbClr val="000000"/>
                </a:solidFill>
              </a:rPr>
              <a:t>les caractères les  plus  courants en utilisant des chaînes de  bits plus courtes </a:t>
            </a:r>
            <a:r>
              <a:rPr lang="fr-FR" sz="2670" spc="-1" dirty="0">
                <a:solidFill>
                  <a:srgbClr val="000000"/>
                </a:solidFill>
              </a:rPr>
              <a:t>que celles utilisées pour les caractères  sources moins  communs.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69E1352-FC20-FFD5-712B-D95F30728AB2}"/>
                  </a:ext>
                </a:extLst>
              </p14:cNvPr>
              <p14:cNvContentPartPr/>
              <p14:nvPr/>
            </p14:nvContentPartPr>
            <p14:xfrm>
              <a:off x="560520" y="1049760"/>
              <a:ext cx="9389160" cy="5259240"/>
            </p14:xfrm>
          </p:contentPart>
        </mc:Choice>
        <mc:Fallback>
          <p:pic>
            <p:nvPicPr>
              <p:cNvPr id="2" name="Ink 1">
                <a:extLst>
                  <a:ext uri="{FF2B5EF4-FFF2-40B4-BE49-F238E27FC236}">
                    <a16:creationId xmlns:a16="http://schemas.microsoft.com/office/drawing/2014/main" id="{369E1352-FC20-FFD5-712B-D95F30728AB2}"/>
                  </a:ext>
                </a:extLst>
              </p:cNvPr>
              <p:cNvPicPr/>
              <p:nvPr/>
            </p:nvPicPr>
            <p:blipFill>
              <a:blip r:embed="rId4"/>
              <a:stretch>
                <a:fillRect/>
              </a:stretch>
            </p:blipFill>
            <p:spPr>
              <a:xfrm>
                <a:off x="551160" y="1040400"/>
                <a:ext cx="9407880" cy="5277960"/>
              </a:xfrm>
              <a:prstGeom prst="rect">
                <a:avLst/>
              </a:prstGeom>
            </p:spPr>
          </p:pic>
        </mc:Fallback>
      </mc:AlternateContent>
    </p:spTree>
    <p:extLst>
      <p:ext uri="{BB962C8B-B14F-4D97-AF65-F5344CB8AC3E}">
        <p14:creationId xmlns:p14="http://schemas.microsoft.com/office/powerpoint/2010/main" val="110956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t>
            </a:r>
            <a:r>
              <a:rPr lang="fr-FR" sz="2800" cap="small" spc="-1" dirty="0" err="1">
                <a:solidFill>
                  <a:srgbClr val="666666"/>
                </a:solidFill>
              </a:rPr>
              <a:t>Huffman</a:t>
            </a:r>
            <a:r>
              <a:rPr lang="fr-FR" sz="2800" cap="small" spc="-1" dirty="0">
                <a:solidFill>
                  <a:srgbClr val="666666"/>
                </a:solidFill>
              </a:rPr>
              <a:t> </a:t>
            </a:r>
            <a:r>
              <a:rPr lang="fr-FR" sz="2800" cap="small" spc="-1" dirty="0" err="1">
                <a:solidFill>
                  <a:srgbClr val="666666"/>
                </a:solidFill>
              </a:rPr>
              <a:t>example</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r>
              <a:rPr lang="fr-FR" sz="3200" dirty="0"/>
              <a:t>Comment codé </a:t>
            </a:r>
            <a:r>
              <a:rPr lang="fr-FR" sz="3200" b="1" i="1" dirty="0"/>
              <a:t>abracadabra</a:t>
            </a:r>
            <a:r>
              <a:rPr lang="fr-FR" sz="3200" dirty="0"/>
              <a:t>  avec le moins de bits possibles ?</a:t>
            </a:r>
          </a:p>
          <a:p>
            <a:pPr lvl="1"/>
            <a:r>
              <a:rPr lang="fr-FR" dirty="0"/>
              <a:t>Codage à longueur fixe</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Codage à longueur variable</a:t>
            </a:r>
          </a:p>
          <a:p>
            <a:pPr lvl="1"/>
            <a:endParaRPr lang="fr-FR" dirty="0"/>
          </a:p>
          <a:p>
            <a:pPr lvl="2"/>
            <a:endParaRPr lang="fr-FR" dirty="0"/>
          </a:p>
          <a:p>
            <a:pPr marL="108000" algn="just">
              <a:spcBef>
                <a:spcPts val="938"/>
              </a:spcBef>
              <a:buSzPct val="100000"/>
            </a:pPr>
            <a:endParaRPr lang="fr-FR" sz="2670" spc="-1" dirty="0">
              <a:solidFill>
                <a:srgbClr val="000000"/>
              </a:solidFill>
            </a:endParaRPr>
          </a:p>
        </p:txBody>
      </p:sp>
      <p:pic>
        <p:nvPicPr>
          <p:cNvPr id="4" name="Image 3">
            <a:extLst>
              <a:ext uri="{FF2B5EF4-FFF2-40B4-BE49-F238E27FC236}">
                <a16:creationId xmlns:a16="http://schemas.microsoft.com/office/drawing/2014/main" id="{B9AFF381-6CBE-4C81-B4BF-67713580996D}"/>
              </a:ext>
            </a:extLst>
          </p:cNvPr>
          <p:cNvPicPr>
            <a:picLocks noChangeAspect="1"/>
          </p:cNvPicPr>
          <p:nvPr/>
        </p:nvPicPr>
        <p:blipFill>
          <a:blip r:embed="rId3"/>
          <a:stretch>
            <a:fillRect/>
          </a:stretch>
        </p:blipFill>
        <p:spPr>
          <a:xfrm>
            <a:off x="2115645" y="2590699"/>
            <a:ext cx="5848350" cy="1419225"/>
          </a:xfrm>
          <a:prstGeom prst="rect">
            <a:avLst/>
          </a:prstGeom>
        </p:spPr>
      </p:pic>
      <p:pic>
        <p:nvPicPr>
          <p:cNvPr id="5" name="Image 4">
            <a:extLst>
              <a:ext uri="{FF2B5EF4-FFF2-40B4-BE49-F238E27FC236}">
                <a16:creationId xmlns:a16="http://schemas.microsoft.com/office/drawing/2014/main" id="{DC6B919C-31AF-400A-9625-AB378420AE9E}"/>
              </a:ext>
            </a:extLst>
          </p:cNvPr>
          <p:cNvPicPr>
            <a:picLocks noChangeAspect="1"/>
          </p:cNvPicPr>
          <p:nvPr/>
        </p:nvPicPr>
        <p:blipFill>
          <a:blip r:embed="rId4"/>
          <a:stretch>
            <a:fillRect/>
          </a:stretch>
        </p:blipFill>
        <p:spPr>
          <a:xfrm>
            <a:off x="2181513" y="4851256"/>
            <a:ext cx="6105525" cy="182880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7E860B05-5E4A-276F-CE89-6810C900760A}"/>
                  </a:ext>
                </a:extLst>
              </p14:cNvPr>
              <p14:cNvContentPartPr/>
              <p14:nvPr/>
            </p14:nvContentPartPr>
            <p14:xfrm>
              <a:off x="1137600" y="201600"/>
              <a:ext cx="8943120" cy="7358040"/>
            </p14:xfrm>
          </p:contentPart>
        </mc:Choice>
        <mc:Fallback>
          <p:pic>
            <p:nvPicPr>
              <p:cNvPr id="2" name="Ink 1">
                <a:extLst>
                  <a:ext uri="{FF2B5EF4-FFF2-40B4-BE49-F238E27FC236}">
                    <a16:creationId xmlns:a16="http://schemas.microsoft.com/office/drawing/2014/main" id="{7E860B05-5E4A-276F-CE89-6810C900760A}"/>
                  </a:ext>
                </a:extLst>
              </p:cNvPr>
              <p:cNvPicPr/>
              <p:nvPr/>
            </p:nvPicPr>
            <p:blipFill>
              <a:blip r:embed="rId6"/>
              <a:stretch>
                <a:fillRect/>
              </a:stretch>
            </p:blipFill>
            <p:spPr>
              <a:xfrm>
                <a:off x="1128240" y="192240"/>
                <a:ext cx="8961840" cy="7376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0E673A31-5092-D2CC-EFFA-24DA7534E192}"/>
                  </a:ext>
                </a:extLst>
              </p14:cNvPr>
              <p14:cNvContentPartPr/>
              <p14:nvPr/>
            </p14:nvContentPartPr>
            <p14:xfrm>
              <a:off x="265320" y="2346840"/>
              <a:ext cx="4641840" cy="4174920"/>
            </p14:xfrm>
          </p:contentPart>
        </mc:Choice>
        <mc:Fallback>
          <p:pic>
            <p:nvPicPr>
              <p:cNvPr id="3" name="Ink 2">
                <a:extLst>
                  <a:ext uri="{FF2B5EF4-FFF2-40B4-BE49-F238E27FC236}">
                    <a16:creationId xmlns:a16="http://schemas.microsoft.com/office/drawing/2014/main" id="{0E673A31-5092-D2CC-EFFA-24DA7534E192}"/>
                  </a:ext>
                </a:extLst>
              </p:cNvPr>
              <p:cNvPicPr/>
              <p:nvPr/>
            </p:nvPicPr>
            <p:blipFill>
              <a:blip r:embed="rId8"/>
              <a:stretch>
                <a:fillRect/>
              </a:stretch>
            </p:blipFill>
            <p:spPr>
              <a:xfrm>
                <a:off x="255960" y="2337480"/>
                <a:ext cx="4660560" cy="4193640"/>
              </a:xfrm>
              <a:prstGeom prst="rect">
                <a:avLst/>
              </a:prstGeom>
            </p:spPr>
          </p:pic>
        </mc:Fallback>
      </mc:AlternateContent>
    </p:spTree>
    <p:extLst>
      <p:ext uri="{BB962C8B-B14F-4D97-AF65-F5344CB8AC3E}">
        <p14:creationId xmlns:p14="http://schemas.microsoft.com/office/powerpoint/2010/main" val="10241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(2)</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800" dirty="0"/>
              <a:t>Remarques</a:t>
            </a:r>
            <a:endParaRPr lang="fr-FR" sz="2670" spc="-1" dirty="0">
              <a:solidFill>
                <a:srgbClr val="000000"/>
              </a:solidFill>
            </a:endParaRPr>
          </a:p>
          <a:p>
            <a:pPr marL="565200" indent="-457200" algn="just">
              <a:spcBef>
                <a:spcPts val="938"/>
              </a:spcBef>
              <a:buSzPct val="100000"/>
              <a:buFontTx/>
              <a:buChar char="-"/>
            </a:pPr>
            <a:r>
              <a:rPr lang="fr-FR" sz="2800" dirty="0"/>
              <a:t>Les caractères n’ont pas tous la même fréquence,</a:t>
            </a:r>
          </a:p>
          <a:p>
            <a:pPr marL="1022400" lvl="1" indent="-457200" algn="just">
              <a:spcBef>
                <a:spcPts val="938"/>
              </a:spcBef>
              <a:buSzPct val="100000"/>
              <a:buFontTx/>
              <a:buChar char="-"/>
            </a:pPr>
            <a:r>
              <a:rPr lang="fr-FR" sz="2670" spc="-1" dirty="0">
                <a:solidFill>
                  <a:srgbClr val="000000"/>
                </a:solidFill>
              </a:rPr>
              <a:t>Supposons les fréquences suivantes:</a:t>
            </a:r>
          </a:p>
          <a:p>
            <a:pPr marL="1022400" lvl="1" indent="-457200" algn="just">
              <a:spcBef>
                <a:spcPts val="938"/>
              </a:spcBef>
              <a:buSzPct val="100000"/>
              <a:buFontTx/>
              <a:buChar char="-"/>
            </a:pPr>
            <a:endParaRPr lang="fr-FR" sz="2670" spc="-1" dirty="0">
              <a:solidFill>
                <a:srgbClr val="000000"/>
              </a:solidFill>
            </a:endParaRPr>
          </a:p>
          <a:p>
            <a:pPr marL="1022400" lvl="1" indent="-457200" algn="just">
              <a:spcBef>
                <a:spcPts val="938"/>
              </a:spcBef>
              <a:buSzPct val="100000"/>
              <a:buFontTx/>
              <a:buChar char="-"/>
            </a:pPr>
            <a:endParaRPr lang="fr-FR" sz="2670" spc="-1" dirty="0">
              <a:solidFill>
                <a:srgbClr val="000000"/>
              </a:solidFill>
            </a:endParaRPr>
          </a:p>
          <a:p>
            <a:pPr marL="565200" indent="-457200" algn="just">
              <a:spcBef>
                <a:spcPts val="938"/>
              </a:spcBef>
              <a:buSzPct val="100000"/>
              <a:buFontTx/>
              <a:buChar char="-"/>
            </a:pPr>
            <a:r>
              <a:rPr lang="fr-FR" sz="2670" spc="-1" dirty="0">
                <a:solidFill>
                  <a:srgbClr val="000000"/>
                </a:solidFill>
              </a:rPr>
              <a:t>les caractères fréquents occupent beaucoup de place...</a:t>
            </a:r>
          </a:p>
          <a:p>
            <a:pPr marL="565200" indent="-457200" algn="just">
              <a:spcBef>
                <a:spcPts val="938"/>
              </a:spcBef>
              <a:buSzPct val="100000"/>
              <a:buFontTx/>
              <a:buChar char="-"/>
            </a:pPr>
            <a:r>
              <a:rPr lang="fr-FR" sz="2670" spc="-1" dirty="0">
                <a:solidFill>
                  <a:srgbClr val="000000"/>
                </a:solidFill>
              </a:rPr>
              <a:t>Idée : codage de longueur variable : peu de bits pour les fréquents, plus pour ceux qui le sont moins.</a:t>
            </a:r>
          </a:p>
        </p:txBody>
      </p:sp>
      <p:pic>
        <p:nvPicPr>
          <p:cNvPr id="2" name="Image 1">
            <a:extLst>
              <a:ext uri="{FF2B5EF4-FFF2-40B4-BE49-F238E27FC236}">
                <a16:creationId xmlns:a16="http://schemas.microsoft.com/office/drawing/2014/main" id="{7DA5B2BC-9DB3-4B0D-B5F5-104CB798F07C}"/>
              </a:ext>
            </a:extLst>
          </p:cNvPr>
          <p:cNvPicPr>
            <a:picLocks noChangeAspect="1"/>
          </p:cNvPicPr>
          <p:nvPr/>
        </p:nvPicPr>
        <p:blipFill>
          <a:blip r:embed="rId3"/>
          <a:stretch>
            <a:fillRect/>
          </a:stretch>
        </p:blipFill>
        <p:spPr>
          <a:xfrm>
            <a:off x="3062431" y="2807710"/>
            <a:ext cx="3438525" cy="7620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9DB5A30-73AB-5319-0F38-8B56E96BC379}"/>
                  </a:ext>
                </a:extLst>
              </p14:cNvPr>
              <p14:cNvContentPartPr/>
              <p14:nvPr/>
            </p14:nvContentPartPr>
            <p14:xfrm>
              <a:off x="2427840" y="2822400"/>
              <a:ext cx="3142080" cy="1910520"/>
            </p14:xfrm>
          </p:contentPart>
        </mc:Choice>
        <mc:Fallback>
          <p:pic>
            <p:nvPicPr>
              <p:cNvPr id="3" name="Ink 2">
                <a:extLst>
                  <a:ext uri="{FF2B5EF4-FFF2-40B4-BE49-F238E27FC236}">
                    <a16:creationId xmlns:a16="http://schemas.microsoft.com/office/drawing/2014/main" id="{E9DB5A30-73AB-5319-0F38-8B56E96BC379}"/>
                  </a:ext>
                </a:extLst>
              </p:cNvPr>
              <p:cNvPicPr/>
              <p:nvPr/>
            </p:nvPicPr>
            <p:blipFill>
              <a:blip r:embed="rId5"/>
              <a:stretch>
                <a:fillRect/>
              </a:stretch>
            </p:blipFill>
            <p:spPr>
              <a:xfrm>
                <a:off x="2418480" y="2813040"/>
                <a:ext cx="3160800" cy="1929240"/>
              </a:xfrm>
              <a:prstGeom prst="rect">
                <a:avLst/>
              </a:prstGeom>
            </p:spPr>
          </p:pic>
        </mc:Fallback>
      </mc:AlternateContent>
    </p:spTree>
    <p:extLst>
      <p:ext uri="{BB962C8B-B14F-4D97-AF65-F5344CB8AC3E}">
        <p14:creationId xmlns:p14="http://schemas.microsoft.com/office/powerpoint/2010/main" val="3802950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(2)</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10000"/>
          </a:bodyPr>
          <a:lstStyle/>
          <a:p>
            <a:pPr marL="108000" algn="just">
              <a:spcBef>
                <a:spcPts val="938"/>
              </a:spcBef>
              <a:buSzPct val="100000"/>
            </a:pPr>
            <a:r>
              <a:rPr lang="fr-FR" sz="2670" spc="-1" dirty="0">
                <a:solidFill>
                  <a:srgbClr val="000000"/>
                </a:solidFill>
              </a:rPr>
              <a:t>L’algorithme fonctionne en créant un arbre binaire de nœuds  qui sont stockés dans un tableau:</a:t>
            </a:r>
          </a:p>
          <a:p>
            <a:pPr marL="565200" indent="-457200" algn="just">
              <a:spcBef>
                <a:spcPts val="938"/>
              </a:spcBef>
              <a:buSzPct val="100000"/>
              <a:buFontTx/>
              <a:buChar char="-"/>
            </a:pPr>
            <a:r>
              <a:rPr lang="fr-FR" sz="2670" spc="-1" dirty="0">
                <a:solidFill>
                  <a:srgbClr val="000000"/>
                </a:solidFill>
              </a:rPr>
              <a:t>Un nœud peut être soit un nœud feuille ou un nœud interne.</a:t>
            </a:r>
          </a:p>
          <a:p>
            <a:pPr marL="565200" indent="-457200" algn="just">
              <a:spcBef>
                <a:spcPts val="938"/>
              </a:spcBef>
              <a:buSzPct val="100000"/>
              <a:buFontTx/>
              <a:buChar char="-"/>
            </a:pPr>
            <a:r>
              <a:rPr lang="fr-FR" sz="2670" spc="-1" dirty="0">
                <a:solidFill>
                  <a:srgbClr val="000000"/>
                </a:solidFill>
              </a:rPr>
              <a:t>Initialement, tous les nœuds de l’arbre sont au niveau des feuilles et stockent le caractère source et sa fréquence  d’occurrence (également connu sous le nom de poids).</a:t>
            </a:r>
          </a:p>
          <a:p>
            <a:pPr marL="565200" indent="-457200" algn="just">
              <a:spcBef>
                <a:spcPts val="938"/>
              </a:spcBef>
              <a:buSzPct val="100000"/>
              <a:buFontTx/>
              <a:buChar char="-"/>
            </a:pPr>
            <a:r>
              <a:rPr lang="fr-FR" sz="2670" spc="-1" dirty="0">
                <a:solidFill>
                  <a:srgbClr val="000000"/>
                </a:solidFill>
              </a:rPr>
              <a:t>Alors que le nœud interne est utilisé pour stocker le poids  et contient des liens vers ses nœuds fils, le nœud externe (feuille) contient le caractère. </a:t>
            </a:r>
          </a:p>
          <a:p>
            <a:pPr marL="565200" indent="-457200" algn="just">
              <a:spcBef>
                <a:spcPts val="938"/>
              </a:spcBef>
              <a:buSzPct val="100000"/>
              <a:buFontTx/>
              <a:buChar char="-"/>
            </a:pPr>
            <a:r>
              <a:rPr lang="fr-FR" sz="2670" spc="-1" dirty="0">
                <a:solidFill>
                  <a:srgbClr val="000000"/>
                </a:solidFill>
              </a:rPr>
              <a:t>Traditionnellement, un « 0 » représente la sélection le fils gauche et un « 1 » représente la sélection du fils droit.</a:t>
            </a:r>
          </a:p>
          <a:p>
            <a:pPr marL="565200" indent="-457200" algn="just">
              <a:spcBef>
                <a:spcPts val="938"/>
              </a:spcBef>
              <a:buSzPct val="100000"/>
              <a:buFontTx/>
              <a:buChar char="-"/>
            </a:pPr>
            <a:r>
              <a:rPr lang="fr-FR" sz="2670" spc="-1" dirty="0">
                <a:solidFill>
                  <a:srgbClr val="000000"/>
                </a:solidFill>
              </a:rPr>
              <a:t>Un arbre complet qui a </a:t>
            </a:r>
            <a:r>
              <a:rPr lang="fr-FR" sz="2670" i="1" spc="-1" dirty="0">
                <a:solidFill>
                  <a:srgbClr val="000000"/>
                </a:solidFill>
              </a:rPr>
              <a:t>n</a:t>
            </a:r>
            <a:r>
              <a:rPr lang="fr-FR" sz="2670" spc="-1" dirty="0">
                <a:solidFill>
                  <a:srgbClr val="000000"/>
                </a:solidFill>
              </a:rPr>
              <a:t> nœuds feuille aura </a:t>
            </a:r>
            <a:r>
              <a:rPr lang="fr-FR" sz="2670" i="1" spc="-1" dirty="0">
                <a:solidFill>
                  <a:srgbClr val="000000"/>
                </a:solidFill>
              </a:rPr>
              <a:t>n - 1 </a:t>
            </a:r>
            <a:r>
              <a:rPr lang="fr-FR" sz="2670" spc="-1" dirty="0">
                <a:solidFill>
                  <a:srgbClr val="000000"/>
                </a:solidFill>
              </a:rPr>
              <a:t>nœuds  internes,</a:t>
            </a:r>
          </a:p>
          <a:p>
            <a:pPr marL="108000" algn="just">
              <a:spcBef>
                <a:spcPts val="938"/>
              </a:spcBef>
              <a:buSzPct val="100000"/>
            </a:pPr>
            <a:r>
              <a:rPr lang="fr-FR" sz="2670" spc="-1" dirty="0">
                <a:solidFill>
                  <a:srgbClr val="000000"/>
                </a:solidFill>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CA9C19E-A5BD-5FD9-1197-7923E1046D0C}"/>
                  </a:ext>
                </a:extLst>
              </p14:cNvPr>
              <p14:cNvContentPartPr/>
              <p14:nvPr/>
            </p14:nvContentPartPr>
            <p14:xfrm>
              <a:off x="949320" y="1411200"/>
              <a:ext cx="8770320" cy="4048920"/>
            </p14:xfrm>
          </p:contentPart>
        </mc:Choice>
        <mc:Fallback>
          <p:pic>
            <p:nvPicPr>
              <p:cNvPr id="2" name="Ink 1">
                <a:extLst>
                  <a:ext uri="{FF2B5EF4-FFF2-40B4-BE49-F238E27FC236}">
                    <a16:creationId xmlns:a16="http://schemas.microsoft.com/office/drawing/2014/main" id="{6CA9C19E-A5BD-5FD9-1197-7923E1046D0C}"/>
                  </a:ext>
                </a:extLst>
              </p:cNvPr>
              <p:cNvPicPr/>
              <p:nvPr/>
            </p:nvPicPr>
            <p:blipFill>
              <a:blip r:embed="rId4"/>
              <a:stretch>
                <a:fillRect/>
              </a:stretch>
            </p:blipFill>
            <p:spPr>
              <a:xfrm>
                <a:off x="939960" y="1401840"/>
                <a:ext cx="8789040" cy="4067640"/>
              </a:xfrm>
              <a:prstGeom prst="rect">
                <a:avLst/>
              </a:prstGeom>
            </p:spPr>
          </p:pic>
        </mc:Fallback>
      </mc:AlternateContent>
    </p:spTree>
    <p:extLst>
      <p:ext uri="{BB962C8B-B14F-4D97-AF65-F5344CB8AC3E}">
        <p14:creationId xmlns:p14="http://schemas.microsoft.com/office/powerpoint/2010/main" val="18289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542925" y="1152000"/>
            <a:ext cx="8629650" cy="5553917"/>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1688ADE-5D3C-E422-E469-23A44736D7B6}"/>
                  </a:ext>
                </a:extLst>
              </p14:cNvPr>
              <p14:cNvContentPartPr/>
              <p14:nvPr/>
            </p14:nvContentPartPr>
            <p14:xfrm>
              <a:off x="226440" y="3418560"/>
              <a:ext cx="9854280" cy="3662640"/>
            </p14:xfrm>
          </p:contentPart>
        </mc:Choice>
        <mc:Fallback>
          <p:pic>
            <p:nvPicPr>
              <p:cNvPr id="3" name="Ink 2">
                <a:extLst>
                  <a:ext uri="{FF2B5EF4-FFF2-40B4-BE49-F238E27FC236}">
                    <a16:creationId xmlns:a16="http://schemas.microsoft.com/office/drawing/2014/main" id="{21688ADE-5D3C-E422-E469-23A44736D7B6}"/>
                  </a:ext>
                </a:extLst>
              </p:cNvPr>
              <p:cNvPicPr/>
              <p:nvPr/>
            </p:nvPicPr>
            <p:blipFill>
              <a:blip r:embed="rId5"/>
              <a:stretch>
                <a:fillRect/>
              </a:stretch>
            </p:blipFill>
            <p:spPr>
              <a:xfrm>
                <a:off x="217080" y="3409200"/>
                <a:ext cx="9873000" cy="3681360"/>
              </a:xfrm>
              <a:prstGeom prst="rect">
                <a:avLst/>
              </a:prstGeom>
            </p:spPr>
          </p:pic>
        </mc:Fallback>
      </mc:AlternateContent>
    </p:spTree>
    <p:extLst>
      <p:ext uri="{BB962C8B-B14F-4D97-AF65-F5344CB8AC3E}">
        <p14:creationId xmlns:p14="http://schemas.microsoft.com/office/powerpoint/2010/main" val="1694470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1131569" y="1139495"/>
            <a:ext cx="8223567" cy="5554992"/>
          </a:xfrm>
          <a:prstGeom prst="rect">
            <a:avLst/>
          </a:prstGeom>
        </p:spPr>
      </p:pic>
      <p:pic>
        <p:nvPicPr>
          <p:cNvPr id="3" name="Image 2">
            <a:extLst>
              <a:ext uri="{FF2B5EF4-FFF2-40B4-BE49-F238E27FC236}">
                <a16:creationId xmlns:a16="http://schemas.microsoft.com/office/drawing/2014/main" id="{8A06FA43-BA72-4582-85AC-76DB022B3702}"/>
              </a:ext>
            </a:extLst>
          </p:cNvPr>
          <p:cNvPicPr>
            <a:picLocks noChangeAspect="1"/>
          </p:cNvPicPr>
          <p:nvPr/>
        </p:nvPicPr>
        <p:blipFill>
          <a:blip r:embed="rId4"/>
          <a:stretch>
            <a:fillRect/>
          </a:stretch>
        </p:blipFill>
        <p:spPr>
          <a:xfrm>
            <a:off x="1039812" y="959760"/>
            <a:ext cx="8315325" cy="5921900"/>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543F8A8-D80A-5236-69E7-DEE6AD1AFE23}"/>
                  </a:ext>
                </a:extLst>
              </p14:cNvPr>
              <p14:cNvContentPartPr/>
              <p14:nvPr/>
            </p14:nvContentPartPr>
            <p14:xfrm>
              <a:off x="1797840" y="3093480"/>
              <a:ext cx="5922720" cy="1618920"/>
            </p14:xfrm>
          </p:contentPart>
        </mc:Choice>
        <mc:Fallback>
          <p:pic>
            <p:nvPicPr>
              <p:cNvPr id="4" name="Ink 3">
                <a:extLst>
                  <a:ext uri="{FF2B5EF4-FFF2-40B4-BE49-F238E27FC236}">
                    <a16:creationId xmlns:a16="http://schemas.microsoft.com/office/drawing/2014/main" id="{A543F8A8-D80A-5236-69E7-DEE6AD1AFE23}"/>
                  </a:ext>
                </a:extLst>
              </p:cNvPr>
              <p:cNvPicPr/>
              <p:nvPr/>
            </p:nvPicPr>
            <p:blipFill>
              <a:blip r:embed="rId6"/>
              <a:stretch>
                <a:fillRect/>
              </a:stretch>
            </p:blipFill>
            <p:spPr>
              <a:xfrm>
                <a:off x="1788480" y="3084120"/>
                <a:ext cx="5941440" cy="1637640"/>
              </a:xfrm>
              <a:prstGeom prst="rect">
                <a:avLst/>
              </a:prstGeom>
            </p:spPr>
          </p:pic>
        </mc:Fallback>
      </mc:AlternateContent>
    </p:spTree>
    <p:extLst>
      <p:ext uri="{BB962C8B-B14F-4D97-AF65-F5344CB8AC3E}">
        <p14:creationId xmlns:p14="http://schemas.microsoft.com/office/powerpoint/2010/main" val="354503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1305967" y="1257299"/>
            <a:ext cx="8049169" cy="5437187"/>
          </a:xfrm>
          <a:prstGeom prst="rect">
            <a:avLst/>
          </a:prstGeom>
        </p:spPr>
      </p:pic>
      <p:pic>
        <p:nvPicPr>
          <p:cNvPr id="3" name="Image 2">
            <a:extLst>
              <a:ext uri="{FF2B5EF4-FFF2-40B4-BE49-F238E27FC236}">
                <a16:creationId xmlns:a16="http://schemas.microsoft.com/office/drawing/2014/main" id="{AD10E07C-6EEB-4BE5-9939-16F844447E4A}"/>
              </a:ext>
            </a:extLst>
          </p:cNvPr>
          <p:cNvPicPr>
            <a:picLocks noChangeAspect="1"/>
          </p:cNvPicPr>
          <p:nvPr/>
        </p:nvPicPr>
        <p:blipFill>
          <a:blip r:embed="rId4"/>
          <a:stretch>
            <a:fillRect/>
          </a:stretch>
        </p:blipFill>
        <p:spPr>
          <a:xfrm>
            <a:off x="503999" y="1152000"/>
            <a:ext cx="8353107" cy="5644942"/>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C186473-7B51-6EA8-0F99-41129EB896E2}"/>
                  </a:ext>
                </a:extLst>
              </p14:cNvPr>
              <p14:cNvContentPartPr/>
              <p14:nvPr/>
            </p14:nvContentPartPr>
            <p14:xfrm>
              <a:off x="2116800" y="3007080"/>
              <a:ext cx="5368320" cy="1755720"/>
            </p14:xfrm>
          </p:contentPart>
        </mc:Choice>
        <mc:Fallback>
          <p:pic>
            <p:nvPicPr>
              <p:cNvPr id="4" name="Ink 3">
                <a:extLst>
                  <a:ext uri="{FF2B5EF4-FFF2-40B4-BE49-F238E27FC236}">
                    <a16:creationId xmlns:a16="http://schemas.microsoft.com/office/drawing/2014/main" id="{0C186473-7B51-6EA8-0F99-41129EB896E2}"/>
                  </a:ext>
                </a:extLst>
              </p:cNvPr>
              <p:cNvPicPr/>
              <p:nvPr/>
            </p:nvPicPr>
            <p:blipFill>
              <a:blip r:embed="rId6"/>
              <a:stretch>
                <a:fillRect/>
              </a:stretch>
            </p:blipFill>
            <p:spPr>
              <a:xfrm>
                <a:off x="2107440" y="2997720"/>
                <a:ext cx="5387040" cy="1774440"/>
              </a:xfrm>
              <a:prstGeom prst="rect">
                <a:avLst/>
              </a:prstGeom>
            </p:spPr>
          </p:pic>
        </mc:Fallback>
      </mc:AlternateContent>
    </p:spTree>
    <p:extLst>
      <p:ext uri="{BB962C8B-B14F-4D97-AF65-F5344CB8AC3E}">
        <p14:creationId xmlns:p14="http://schemas.microsoft.com/office/powerpoint/2010/main" val="20239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622350" indent="-514350">
              <a:spcBef>
                <a:spcPts val="938"/>
              </a:spcBef>
              <a:buSzPct val="100000"/>
              <a:buFont typeface="+mj-lt"/>
              <a:buAutoNum type="arabicPeriod"/>
            </a:pPr>
            <a:r>
              <a:rPr lang="fr-FR" sz="2670" spc="-1" dirty="0">
                <a:solidFill>
                  <a:schemeClr val="bg1">
                    <a:lumMod val="75000"/>
                  </a:schemeClr>
                </a:solidFill>
              </a:rPr>
              <a:t>Introduction</a:t>
            </a:r>
          </a:p>
          <a:p>
            <a:pPr marL="622350" indent="-514350">
              <a:spcBef>
                <a:spcPts val="938"/>
              </a:spcBef>
              <a:buSzPct val="100000"/>
              <a:buFont typeface="+mj-lt"/>
              <a:buAutoNum type="arabicPeriod"/>
            </a:pPr>
            <a:r>
              <a:rPr lang="fr-FR" sz="2670" spc="-1" dirty="0">
                <a:solidFill>
                  <a:schemeClr val="bg1">
                    <a:lumMod val="75000"/>
                  </a:schemeClr>
                </a:solidFill>
              </a:rPr>
              <a:t>Définition </a:t>
            </a:r>
          </a:p>
          <a:p>
            <a:pPr marL="622350" indent="-514350">
              <a:spcBef>
                <a:spcPts val="938"/>
              </a:spcBef>
              <a:buSzPct val="100000"/>
              <a:buFont typeface="+mj-lt"/>
              <a:buAutoNum type="arabicPeriod"/>
            </a:pPr>
            <a:r>
              <a:rPr lang="fr-FR" sz="2670" spc="-1" dirty="0">
                <a:solidFill>
                  <a:schemeClr val="bg1">
                    <a:lumMod val="75000"/>
                  </a:schemeClr>
                </a:solidFill>
              </a:rPr>
              <a:t>Types des arbres</a:t>
            </a:r>
          </a:p>
          <a:p>
            <a:pPr marL="1079550" lvl="1" indent="-514350">
              <a:spcBef>
                <a:spcPts val="938"/>
              </a:spcBef>
              <a:buSzPct val="100000"/>
              <a:buFont typeface="+mj-lt"/>
              <a:buAutoNum type="arabicPeriod"/>
            </a:pPr>
            <a:r>
              <a:rPr lang="fr-FR" sz="2670" spc="-1" dirty="0">
                <a:solidFill>
                  <a:schemeClr val="bg1">
                    <a:lumMod val="75000"/>
                  </a:schemeClr>
                </a:solidFill>
              </a:rPr>
              <a:t>Arbres généraux</a:t>
            </a:r>
          </a:p>
          <a:p>
            <a:pPr marL="1079550" lvl="1" indent="-514350">
              <a:spcBef>
                <a:spcPts val="938"/>
              </a:spcBef>
              <a:buSzPct val="100000"/>
              <a:buFont typeface="+mj-lt"/>
              <a:buAutoNum type="arabicPeriod"/>
            </a:pPr>
            <a:r>
              <a:rPr lang="fr-FR" sz="2670" spc="-1" dirty="0">
                <a:solidFill>
                  <a:schemeClr val="bg1">
                    <a:lumMod val="75000"/>
                  </a:schemeClr>
                </a:solidFill>
              </a:rPr>
              <a:t>Forêts </a:t>
            </a:r>
          </a:p>
          <a:p>
            <a:pPr marL="1079550" lvl="1" indent="-514350">
              <a:spcBef>
                <a:spcPts val="938"/>
              </a:spcBef>
              <a:buSzPct val="100000"/>
              <a:buFont typeface="+mj-lt"/>
              <a:buAutoNum type="arabicPeriod"/>
            </a:pPr>
            <a:r>
              <a:rPr lang="fr-FR" sz="2670" spc="-1" dirty="0">
                <a:solidFill>
                  <a:schemeClr val="bg1">
                    <a:lumMod val="75000"/>
                  </a:schemeClr>
                </a:solidFill>
              </a:rPr>
              <a:t>Arbres binaires</a:t>
            </a:r>
          </a:p>
          <a:p>
            <a:pPr marL="1079550" lvl="1" indent="-514350">
              <a:spcBef>
                <a:spcPts val="938"/>
              </a:spcBef>
              <a:buSzPct val="100000"/>
              <a:buFont typeface="+mj-lt"/>
              <a:buAutoNum type="arabicPeriod"/>
            </a:pPr>
            <a:r>
              <a:rPr lang="fr-FR" sz="2670" spc="-1" dirty="0">
                <a:solidFill>
                  <a:schemeClr val="bg1">
                    <a:lumMod val="75000"/>
                  </a:schemeClr>
                </a:solidFill>
              </a:rPr>
              <a:t>Créer un arbre binaire à partir d'un arbre général</a:t>
            </a:r>
          </a:p>
          <a:p>
            <a:pPr marL="1079550" lvl="1" indent="-514350">
              <a:spcBef>
                <a:spcPts val="938"/>
              </a:spcBef>
              <a:buSzPct val="100000"/>
              <a:buFont typeface="+mj-lt"/>
              <a:buAutoNum type="arabicPeriod"/>
            </a:pPr>
            <a:r>
              <a:rPr lang="fr-FR" sz="2670" spc="-1" dirty="0">
                <a:solidFill>
                  <a:schemeClr val="bg1">
                    <a:lumMod val="75000"/>
                  </a:schemeClr>
                </a:solidFill>
              </a:rPr>
              <a:t>Parcours d'un arbre binaire</a:t>
            </a:r>
          </a:p>
          <a:p>
            <a:pPr marL="1079550" lvl="1" indent="-514350">
              <a:spcBef>
                <a:spcPts val="938"/>
              </a:spcBef>
              <a:buSzPct val="100000"/>
              <a:buFont typeface="+mj-lt"/>
              <a:buAutoNum type="arabicPeriod"/>
            </a:pPr>
            <a:r>
              <a:rPr lang="fr-FR" sz="2670" spc="-1" dirty="0">
                <a:solidFill>
                  <a:srgbClr val="000000"/>
                </a:solidFill>
              </a:rPr>
              <a:t>Opérations sur les arbres binaires</a:t>
            </a:r>
          </a:p>
          <a:p>
            <a:pPr marL="1079550" lvl="1" indent="-514350">
              <a:spcBef>
                <a:spcPts val="938"/>
              </a:spcBef>
              <a:buSzPct val="100000"/>
              <a:buFont typeface="+mj-lt"/>
              <a:buAutoNum type="arabicPeriod"/>
            </a:pPr>
            <a:r>
              <a:rPr lang="fr-FR" sz="2670" spc="-1" dirty="0">
                <a:solidFill>
                  <a:srgbClr val="000000"/>
                </a:solidFill>
              </a:rPr>
              <a:t>Codage (arbre) </a:t>
            </a:r>
            <a:r>
              <a:rPr lang="fr-FR" sz="2670" spc="-1" dirty="0" err="1">
                <a:solidFill>
                  <a:srgbClr val="000000"/>
                </a:solidFill>
              </a:rPr>
              <a:t>Huffman</a:t>
            </a:r>
            <a:endParaRPr lang="fr-FR" sz="2670" spc="-1" dirty="0">
              <a:solidFill>
                <a:srgbClr val="000000"/>
              </a:solidFill>
            </a:endParaRPr>
          </a:p>
        </p:txBody>
      </p:sp>
    </p:spTree>
    <p:extLst>
      <p:ext uri="{BB962C8B-B14F-4D97-AF65-F5344CB8AC3E}">
        <p14:creationId xmlns:p14="http://schemas.microsoft.com/office/powerpoint/2010/main" val="1999424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1413509" y="1329943"/>
            <a:ext cx="7941627" cy="5364543"/>
          </a:xfrm>
          <a:prstGeom prst="rect">
            <a:avLst/>
          </a:prstGeom>
        </p:spPr>
      </p:pic>
      <p:pic>
        <p:nvPicPr>
          <p:cNvPr id="3" name="Image 2">
            <a:extLst>
              <a:ext uri="{FF2B5EF4-FFF2-40B4-BE49-F238E27FC236}">
                <a16:creationId xmlns:a16="http://schemas.microsoft.com/office/drawing/2014/main" id="{EA92CCDF-F61C-4E80-9184-28A173FEE291}"/>
              </a:ext>
            </a:extLst>
          </p:cNvPr>
          <p:cNvPicPr>
            <a:picLocks noChangeAspect="1"/>
          </p:cNvPicPr>
          <p:nvPr/>
        </p:nvPicPr>
        <p:blipFill>
          <a:blip r:embed="rId4"/>
          <a:stretch>
            <a:fillRect/>
          </a:stretch>
        </p:blipFill>
        <p:spPr>
          <a:xfrm>
            <a:off x="1050035" y="1265404"/>
            <a:ext cx="7941627" cy="5695092"/>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03E6687-4912-C5EE-8131-D5BBF5696778}"/>
                  </a:ext>
                </a:extLst>
              </p14:cNvPr>
              <p14:cNvContentPartPr/>
              <p14:nvPr/>
            </p14:nvContentPartPr>
            <p14:xfrm>
              <a:off x="2528640" y="2321640"/>
              <a:ext cx="7048440" cy="1798200"/>
            </p14:xfrm>
          </p:contentPart>
        </mc:Choice>
        <mc:Fallback>
          <p:pic>
            <p:nvPicPr>
              <p:cNvPr id="4" name="Ink 3">
                <a:extLst>
                  <a:ext uri="{FF2B5EF4-FFF2-40B4-BE49-F238E27FC236}">
                    <a16:creationId xmlns:a16="http://schemas.microsoft.com/office/drawing/2014/main" id="{A03E6687-4912-C5EE-8131-D5BBF5696778}"/>
                  </a:ext>
                </a:extLst>
              </p:cNvPr>
              <p:cNvPicPr/>
              <p:nvPr/>
            </p:nvPicPr>
            <p:blipFill>
              <a:blip r:embed="rId6"/>
              <a:stretch>
                <a:fillRect/>
              </a:stretch>
            </p:blipFill>
            <p:spPr>
              <a:xfrm>
                <a:off x="2519280" y="2312280"/>
                <a:ext cx="7067160" cy="1816920"/>
              </a:xfrm>
              <a:prstGeom prst="rect">
                <a:avLst/>
              </a:prstGeom>
            </p:spPr>
          </p:pic>
        </mc:Fallback>
      </mc:AlternateContent>
    </p:spTree>
    <p:extLst>
      <p:ext uri="{BB962C8B-B14F-4D97-AF65-F5344CB8AC3E}">
        <p14:creationId xmlns:p14="http://schemas.microsoft.com/office/powerpoint/2010/main" val="822437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777C7D12-F93E-4042-84B6-AB60E72CF147}"/>
              </a:ext>
            </a:extLst>
          </p:cNvPr>
          <p:cNvPicPr>
            <a:picLocks noChangeAspect="1"/>
          </p:cNvPicPr>
          <p:nvPr/>
        </p:nvPicPr>
        <p:blipFill>
          <a:blip r:embed="rId4"/>
          <a:stretch>
            <a:fillRect/>
          </a:stretch>
        </p:blipFill>
        <p:spPr>
          <a:xfrm>
            <a:off x="1190886" y="846553"/>
            <a:ext cx="8164251" cy="6401120"/>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F4FD7F5-83CF-270E-16C3-79911B0DD1B9}"/>
                  </a:ext>
                </a:extLst>
              </p14:cNvPr>
              <p14:cNvContentPartPr/>
              <p14:nvPr/>
            </p14:nvContentPartPr>
            <p14:xfrm>
              <a:off x="2066400" y="277200"/>
              <a:ext cx="3301920" cy="1571040"/>
            </p14:xfrm>
          </p:contentPart>
        </mc:Choice>
        <mc:Fallback>
          <p:pic>
            <p:nvPicPr>
              <p:cNvPr id="4" name="Ink 3">
                <a:extLst>
                  <a:ext uri="{FF2B5EF4-FFF2-40B4-BE49-F238E27FC236}">
                    <a16:creationId xmlns:a16="http://schemas.microsoft.com/office/drawing/2014/main" id="{6F4FD7F5-83CF-270E-16C3-79911B0DD1B9}"/>
                  </a:ext>
                </a:extLst>
              </p:cNvPr>
              <p:cNvPicPr/>
              <p:nvPr/>
            </p:nvPicPr>
            <p:blipFill>
              <a:blip r:embed="rId6"/>
              <a:stretch>
                <a:fillRect/>
              </a:stretch>
            </p:blipFill>
            <p:spPr>
              <a:xfrm>
                <a:off x="2057040" y="267840"/>
                <a:ext cx="3320640" cy="1589760"/>
              </a:xfrm>
              <a:prstGeom prst="rect">
                <a:avLst/>
              </a:prstGeom>
            </p:spPr>
          </p:pic>
        </mc:Fallback>
      </mc:AlternateContent>
    </p:spTree>
    <p:extLst>
      <p:ext uri="{BB962C8B-B14F-4D97-AF65-F5344CB8AC3E}">
        <p14:creationId xmlns:p14="http://schemas.microsoft.com/office/powerpoint/2010/main" val="2869725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3" name="Image 2">
            <a:extLst>
              <a:ext uri="{FF2B5EF4-FFF2-40B4-BE49-F238E27FC236}">
                <a16:creationId xmlns:a16="http://schemas.microsoft.com/office/drawing/2014/main" id="{F999D365-8951-40F9-9C02-277915FB31B1}"/>
              </a:ext>
            </a:extLst>
          </p:cNvPr>
          <p:cNvPicPr>
            <a:picLocks noChangeAspect="1"/>
          </p:cNvPicPr>
          <p:nvPr/>
        </p:nvPicPr>
        <p:blipFill>
          <a:blip r:embed="rId3"/>
          <a:stretch>
            <a:fillRect/>
          </a:stretch>
        </p:blipFill>
        <p:spPr>
          <a:xfrm>
            <a:off x="1952228" y="959760"/>
            <a:ext cx="6764734" cy="6177639"/>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1F75213-26C6-7A24-2298-CB8FCF0CFBB6}"/>
                  </a:ext>
                </a:extLst>
              </p14:cNvPr>
              <p14:cNvContentPartPr/>
              <p14:nvPr/>
            </p14:nvContentPartPr>
            <p14:xfrm>
              <a:off x="92520" y="139320"/>
              <a:ext cx="9555480" cy="6046560"/>
            </p14:xfrm>
          </p:contentPart>
        </mc:Choice>
        <mc:Fallback>
          <p:pic>
            <p:nvPicPr>
              <p:cNvPr id="2" name="Ink 1">
                <a:extLst>
                  <a:ext uri="{FF2B5EF4-FFF2-40B4-BE49-F238E27FC236}">
                    <a16:creationId xmlns:a16="http://schemas.microsoft.com/office/drawing/2014/main" id="{61F75213-26C6-7A24-2298-CB8FCF0CFBB6}"/>
                  </a:ext>
                </a:extLst>
              </p:cNvPr>
              <p:cNvPicPr/>
              <p:nvPr/>
            </p:nvPicPr>
            <p:blipFill>
              <a:blip r:embed="rId5"/>
              <a:stretch>
                <a:fillRect/>
              </a:stretch>
            </p:blipFill>
            <p:spPr>
              <a:xfrm>
                <a:off x="83160" y="129960"/>
                <a:ext cx="9574200" cy="6065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9AF9AE9-D43C-C95D-DAB2-6F3F48741B94}"/>
                  </a:ext>
                </a:extLst>
              </p14:cNvPr>
              <p14:cNvContentPartPr/>
              <p14:nvPr/>
            </p14:nvContentPartPr>
            <p14:xfrm>
              <a:off x="2926440" y="3408120"/>
              <a:ext cx="7024680" cy="4080600"/>
            </p14:xfrm>
          </p:contentPart>
        </mc:Choice>
        <mc:Fallback>
          <p:pic>
            <p:nvPicPr>
              <p:cNvPr id="4" name="Ink 3">
                <a:extLst>
                  <a:ext uri="{FF2B5EF4-FFF2-40B4-BE49-F238E27FC236}">
                    <a16:creationId xmlns:a16="http://schemas.microsoft.com/office/drawing/2014/main" id="{A9AF9AE9-D43C-C95D-DAB2-6F3F48741B94}"/>
                  </a:ext>
                </a:extLst>
              </p:cNvPr>
              <p:cNvPicPr/>
              <p:nvPr/>
            </p:nvPicPr>
            <p:blipFill>
              <a:blip r:embed="rId7"/>
              <a:stretch>
                <a:fillRect/>
              </a:stretch>
            </p:blipFill>
            <p:spPr>
              <a:xfrm>
                <a:off x="2917080" y="3398760"/>
                <a:ext cx="7043400" cy="4099320"/>
              </a:xfrm>
              <a:prstGeom prst="rect">
                <a:avLst/>
              </a:prstGeom>
            </p:spPr>
          </p:pic>
        </mc:Fallback>
      </mc:AlternateContent>
    </p:spTree>
    <p:extLst>
      <p:ext uri="{BB962C8B-B14F-4D97-AF65-F5344CB8AC3E}">
        <p14:creationId xmlns:p14="http://schemas.microsoft.com/office/powerpoint/2010/main" val="1389474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9E06CCA4-E33D-4CE3-BE85-D8199334C6C4}"/>
              </a:ext>
            </a:extLst>
          </p:cNvPr>
          <p:cNvPicPr>
            <a:picLocks noChangeAspect="1"/>
          </p:cNvPicPr>
          <p:nvPr/>
        </p:nvPicPr>
        <p:blipFill>
          <a:blip r:embed="rId4"/>
          <a:stretch>
            <a:fillRect/>
          </a:stretch>
        </p:blipFill>
        <p:spPr>
          <a:xfrm>
            <a:off x="1163635" y="1037418"/>
            <a:ext cx="8629651" cy="6104743"/>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87C7358B-B114-9FB5-B45B-CEA6486BB8CD}"/>
                  </a:ext>
                </a:extLst>
              </p14:cNvPr>
              <p14:cNvContentPartPr/>
              <p14:nvPr/>
            </p14:nvContentPartPr>
            <p14:xfrm>
              <a:off x="3440160" y="1897200"/>
              <a:ext cx="360" cy="360"/>
            </p14:xfrm>
          </p:contentPart>
        </mc:Choice>
        <mc:Fallback>
          <p:pic>
            <p:nvPicPr>
              <p:cNvPr id="4" name="Ink 3">
                <a:extLst>
                  <a:ext uri="{FF2B5EF4-FFF2-40B4-BE49-F238E27FC236}">
                    <a16:creationId xmlns:a16="http://schemas.microsoft.com/office/drawing/2014/main" id="{87C7358B-B114-9FB5-B45B-CEA6486BB8CD}"/>
                  </a:ext>
                </a:extLst>
              </p:cNvPr>
              <p:cNvPicPr/>
              <p:nvPr/>
            </p:nvPicPr>
            <p:blipFill>
              <a:blip r:embed="rId6"/>
              <a:stretch>
                <a:fillRect/>
              </a:stretch>
            </p:blipFill>
            <p:spPr>
              <a:xfrm>
                <a:off x="3430800" y="1887840"/>
                <a:ext cx="19080" cy="19080"/>
              </a:xfrm>
              <a:prstGeom prst="rect">
                <a:avLst/>
              </a:prstGeom>
            </p:spPr>
          </p:pic>
        </mc:Fallback>
      </mc:AlternateContent>
    </p:spTree>
    <p:extLst>
      <p:ext uri="{BB962C8B-B14F-4D97-AF65-F5344CB8AC3E}">
        <p14:creationId xmlns:p14="http://schemas.microsoft.com/office/powerpoint/2010/main" val="2181205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CA6B-3FBC-70CA-4994-4A8F49A704D1}"/>
              </a:ext>
            </a:extLst>
          </p:cNvPr>
          <p:cNvSpPr>
            <a:spLocks noGrp="1"/>
          </p:cNvSpPr>
          <p:nvPr>
            <p:ph type="title"/>
          </p:nvPr>
        </p:nvSpPr>
        <p:spPr/>
        <p:txBody>
          <a:bodyPr/>
          <a:lstStyle/>
          <a:p>
            <a:r>
              <a:rPr lang="fr-FR" dirty="0"/>
              <a:t>Exercice</a:t>
            </a:r>
          </a:p>
        </p:txBody>
      </p:sp>
      <p:sp>
        <p:nvSpPr>
          <p:cNvPr id="3" name="Text Placeholder 2">
            <a:extLst>
              <a:ext uri="{FF2B5EF4-FFF2-40B4-BE49-F238E27FC236}">
                <a16:creationId xmlns:a16="http://schemas.microsoft.com/office/drawing/2014/main" id="{6D627A81-28F0-7757-5E0C-21498083393F}"/>
              </a:ext>
            </a:extLst>
          </p:cNvPr>
          <p:cNvSpPr>
            <a:spLocks noGrp="1"/>
          </p:cNvSpPr>
          <p:nvPr>
            <p:ph type="body"/>
          </p:nvPr>
        </p:nvSpPr>
        <p:spPr/>
        <p:txBody>
          <a:bodyPr/>
          <a:lstStyle/>
          <a:p>
            <a:r>
              <a:rPr lang="fr-FR" dirty="0"/>
              <a:t>Encodez les caractères suivants par l’encodage </a:t>
            </a:r>
            <a:r>
              <a:rPr lang="fr-FR" dirty="0" err="1"/>
              <a:t>Huffman</a:t>
            </a:r>
            <a:r>
              <a:rPr lang="fr-FR" dirty="0"/>
              <a:t> basé sur leurs occurrences:</a:t>
            </a:r>
          </a:p>
          <a:p>
            <a:pPr lvl="1"/>
            <a:r>
              <a:rPr lang="fr-FR" dirty="0"/>
              <a:t>A: 78</a:t>
            </a:r>
          </a:p>
          <a:p>
            <a:pPr lvl="1"/>
            <a:r>
              <a:rPr lang="fr-FR" dirty="0"/>
              <a:t>B: 32</a:t>
            </a:r>
          </a:p>
          <a:p>
            <a:pPr lvl="1"/>
            <a:r>
              <a:rPr lang="fr-FR" dirty="0"/>
              <a:t>C: 30</a:t>
            </a:r>
          </a:p>
          <a:p>
            <a:pPr lvl="1"/>
            <a:r>
              <a:rPr lang="fr-FR" dirty="0"/>
              <a:t>D: 13</a:t>
            </a:r>
          </a:p>
          <a:p>
            <a:pPr lvl="1"/>
            <a:r>
              <a:rPr lang="fr-FR" dirty="0"/>
              <a:t>E: 12</a:t>
            </a:r>
          </a:p>
          <a:p>
            <a:pPr lvl="1"/>
            <a:r>
              <a:rPr lang="fr-FR" dirty="0"/>
              <a:t>G: 7</a:t>
            </a:r>
          </a:p>
          <a:p>
            <a:pPr lvl="1"/>
            <a:r>
              <a:rPr lang="fr-FR" dirty="0"/>
              <a:t>R: 4</a:t>
            </a:r>
          </a:p>
          <a:p>
            <a:pPr lvl="1"/>
            <a:endParaRPr lang="fr-FR"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3AA7F76-EBA2-FBBF-FE1E-1A65ACB11903}"/>
                  </a:ext>
                </a:extLst>
              </p14:cNvPr>
              <p14:cNvContentPartPr/>
              <p14:nvPr/>
            </p14:nvContentPartPr>
            <p14:xfrm>
              <a:off x="498960" y="1627920"/>
              <a:ext cx="8775720" cy="5826960"/>
            </p14:xfrm>
          </p:contentPart>
        </mc:Choice>
        <mc:Fallback>
          <p:pic>
            <p:nvPicPr>
              <p:cNvPr id="4" name="Ink 3">
                <a:extLst>
                  <a:ext uri="{FF2B5EF4-FFF2-40B4-BE49-F238E27FC236}">
                    <a16:creationId xmlns:a16="http://schemas.microsoft.com/office/drawing/2014/main" id="{23AA7F76-EBA2-FBBF-FE1E-1A65ACB11903}"/>
                  </a:ext>
                </a:extLst>
              </p:cNvPr>
              <p:cNvPicPr/>
              <p:nvPr/>
            </p:nvPicPr>
            <p:blipFill>
              <a:blip r:embed="rId3"/>
              <a:stretch>
                <a:fillRect/>
              </a:stretch>
            </p:blipFill>
            <p:spPr>
              <a:xfrm>
                <a:off x="489600" y="1618560"/>
                <a:ext cx="8794440" cy="5845680"/>
              </a:xfrm>
              <a:prstGeom prst="rect">
                <a:avLst/>
              </a:prstGeom>
            </p:spPr>
          </p:pic>
        </mc:Fallback>
      </mc:AlternateContent>
    </p:spTree>
    <p:extLst>
      <p:ext uri="{BB962C8B-B14F-4D97-AF65-F5344CB8AC3E}">
        <p14:creationId xmlns:p14="http://schemas.microsoft.com/office/powerpoint/2010/main" val="241398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Rappel : Représentation Chaînée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représentation chainée d’un arbre binaire, chaque nœud aura trois parties : l’élément de données, un pointeur vers le nœud gauche et un pointeur vers le nœud droit. </a:t>
            </a: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Chaque arbre binaire a un pointeur ROOT, qui pointe vers le nœud racine (élément le plus haut) de l’arbre. </a:t>
            </a:r>
          </a:p>
        </p:txBody>
      </p:sp>
      <p:sp>
        <p:nvSpPr>
          <p:cNvPr id="4" name="Rectangle 3">
            <a:extLst>
              <a:ext uri="{FF2B5EF4-FFF2-40B4-BE49-F238E27FC236}">
                <a16:creationId xmlns:a16="http://schemas.microsoft.com/office/drawing/2014/main" id="{261461F4-CBB5-4D85-89AB-067EF2E1279F}"/>
              </a:ext>
            </a:extLst>
          </p:cNvPr>
          <p:cNvSpPr/>
          <p:nvPr/>
        </p:nvSpPr>
        <p:spPr>
          <a:xfrm>
            <a:off x="623126" y="2552039"/>
            <a:ext cx="8953500" cy="35394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TElement</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node</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err="1">
                <a:solidFill>
                  <a:srgbClr val="000000"/>
                </a:solidFill>
                <a:highlight>
                  <a:srgbClr val="FFFFFF"/>
                </a:highlight>
              </a:rPr>
              <a:t>tree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node</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TElement</a:t>
            </a:r>
            <a:r>
              <a:rPr lang="fr-FR" sz="2800" dirty="0">
                <a:solidFill>
                  <a:srgbClr val="000000"/>
                </a:solidFill>
                <a:highlight>
                  <a:srgbClr val="FFFFFF"/>
                </a:highlight>
              </a:rPr>
              <a:t> value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tree</a:t>
            </a:r>
            <a:r>
              <a:rPr lang="fr-FR" sz="2800" dirty="0">
                <a:solidFill>
                  <a:srgbClr val="000000"/>
                </a:solidFill>
                <a:highlight>
                  <a:srgbClr val="FFFFFF"/>
                </a:highlight>
              </a:rPr>
              <a:t> </a:t>
            </a:r>
            <a:r>
              <a:rPr lang="fr-FR" sz="2800" dirty="0" err="1">
                <a:solidFill>
                  <a:srgbClr val="000000"/>
                </a:solidFill>
                <a:highlight>
                  <a:srgbClr val="FFFFFF"/>
                </a:highlight>
              </a:rPr>
              <a:t>left</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tree</a:t>
            </a:r>
            <a:r>
              <a:rPr lang="fr-FR" sz="2800" dirty="0">
                <a:solidFill>
                  <a:srgbClr val="000000"/>
                </a:solidFill>
                <a:highlight>
                  <a:srgbClr val="FFFFFF"/>
                </a:highlight>
              </a:rPr>
              <a:t> right</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latin typeface="+mj-lt"/>
            </a:endParaRPr>
          </a:p>
        </p:txBody>
      </p:sp>
    </p:spTree>
    <p:extLst>
      <p:ext uri="{BB962C8B-B14F-4D97-AF65-F5344CB8AC3E}">
        <p14:creationId xmlns:p14="http://schemas.microsoft.com/office/powerpoint/2010/main" val="383036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arbre</a:t>
            </a:r>
          </a:p>
          <a:p>
            <a:pPr marL="889200" lvl="1" indent="-324000">
              <a:spcBef>
                <a:spcPts val="938"/>
              </a:spcBef>
              <a:buSzPct val="100000"/>
              <a:buBlip>
                <a:blip r:embed="rId3"/>
              </a:buBlip>
            </a:pPr>
            <a:r>
              <a:rPr lang="fr-FR" sz="2400" spc="-1" dirty="0">
                <a:solidFill>
                  <a:srgbClr val="000000"/>
                </a:solidFill>
              </a:rPr>
              <a:t>Cette fonction crée un arbre binaire (nœud)</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03999" y="2156167"/>
            <a:ext cx="9361895" cy="526297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rgbClr val="000000"/>
                </a:solidFill>
                <a:highlight>
                  <a:srgbClr val="FFFFFF"/>
                </a:highlight>
              </a:rPr>
              <a:t>tree Create</a:t>
            </a:r>
            <a:r>
              <a:rPr lang="en-US" sz="2400" b="1" dirty="0">
                <a:solidFill>
                  <a:srgbClr val="000080"/>
                </a:solidFill>
                <a:highlight>
                  <a:srgbClr val="FFFFFF"/>
                </a:highlight>
              </a:rPr>
              <a:t>(</a:t>
            </a:r>
            <a:r>
              <a:rPr lang="en-US" sz="2400" dirty="0" err="1">
                <a:solidFill>
                  <a:srgbClr val="000000"/>
                </a:solidFill>
                <a:highlight>
                  <a:srgbClr val="FFFFFF"/>
                </a:highlight>
              </a:rPr>
              <a:t>TElement</a:t>
            </a:r>
            <a:r>
              <a:rPr lang="en-US" sz="2400" dirty="0">
                <a:solidFill>
                  <a:srgbClr val="000000"/>
                </a:solidFill>
                <a:highlight>
                  <a:srgbClr val="FFFFFF"/>
                </a:highlight>
              </a:rPr>
              <a:t> </a:t>
            </a:r>
            <a:r>
              <a:rPr lang="en-US" sz="2400" dirty="0" err="1">
                <a:solidFill>
                  <a:srgbClr val="000000"/>
                </a:solidFill>
                <a:highlight>
                  <a:srgbClr val="FFFFFF"/>
                </a:highlight>
              </a:rPr>
              <a:t>val</a:t>
            </a:r>
            <a:r>
              <a:rPr lang="en-US" sz="2400" b="1" dirty="0" err="1">
                <a:solidFill>
                  <a:srgbClr val="000080"/>
                </a:solidFill>
                <a:highlight>
                  <a:srgbClr val="FFFFFF"/>
                </a:highlight>
              </a:rPr>
              <a:t>,</a:t>
            </a:r>
            <a:r>
              <a:rPr lang="en-US" sz="2400" dirty="0" err="1">
                <a:solidFill>
                  <a:srgbClr val="000000"/>
                </a:solidFill>
                <a:highlight>
                  <a:srgbClr val="FFFFFF"/>
                </a:highlight>
              </a:rPr>
              <a:t>tree</a:t>
            </a:r>
            <a:r>
              <a:rPr lang="en-US" sz="2400" dirty="0">
                <a:solidFill>
                  <a:srgbClr val="000000"/>
                </a:solidFill>
                <a:highlight>
                  <a:srgbClr val="FFFFFF"/>
                </a:highlight>
              </a:rPr>
              <a:t> ls</a:t>
            </a:r>
            <a:r>
              <a:rPr lang="en-US" sz="2400" b="1" dirty="0">
                <a:solidFill>
                  <a:srgbClr val="000080"/>
                </a:solidFill>
                <a:highlight>
                  <a:srgbClr val="FFFFFF"/>
                </a:highlight>
              </a:rPr>
              <a:t>,</a:t>
            </a:r>
            <a:r>
              <a:rPr lang="en-US" sz="2400" dirty="0">
                <a:solidFill>
                  <a:srgbClr val="000000"/>
                </a:solidFill>
                <a:highlight>
                  <a:srgbClr val="FFFFFF"/>
                </a:highlight>
              </a:rPr>
              <a:t> tree </a:t>
            </a:r>
            <a:r>
              <a:rPr lang="en-US" sz="2400" dirty="0" err="1">
                <a:solidFill>
                  <a:srgbClr val="000000"/>
                </a:solidFill>
                <a:highlight>
                  <a:srgbClr val="FFFFFF"/>
                </a:highlight>
              </a:rPr>
              <a:t>rs</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malloc</a:t>
            </a:r>
            <a:r>
              <a:rPr lang="fr-FR" sz="2400" b="1" dirty="0">
                <a:solidFill>
                  <a:srgbClr val="000080"/>
                </a:solidFill>
                <a:highlight>
                  <a:srgbClr val="FFFFFF"/>
                </a:highlight>
              </a:rPr>
              <a:t>(</a:t>
            </a:r>
            <a:r>
              <a:rPr lang="fr-FR" sz="2400" b="1" dirty="0" err="1">
                <a:solidFill>
                  <a:srgbClr val="0000FF"/>
                </a:solidFill>
                <a:highlight>
                  <a:srgbClr val="FFFFFF"/>
                </a:highlight>
              </a:rPr>
              <a:t>sizeof</a:t>
            </a:r>
            <a:r>
              <a:rPr lang="fr-FR" sz="2400" b="1" dirty="0">
                <a:solidFill>
                  <a:srgbClr val="000080"/>
                </a:solidFill>
                <a:highlight>
                  <a:srgbClr val="FFFFFF"/>
                </a:highlight>
              </a:rPr>
              <a:t>(*</a:t>
            </a:r>
            <a:r>
              <a:rPr lang="fr-FR" sz="2400" dirty="0" err="1">
                <a:solidFill>
                  <a:srgbClr val="000000"/>
                </a:solidFill>
                <a:highlight>
                  <a:srgbClr val="FFFFFF"/>
                </a:highlight>
              </a:rPr>
              <a:t>res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fprintf</a:t>
            </a:r>
            <a:r>
              <a:rPr lang="fr-FR" sz="2400" b="1" dirty="0">
                <a:solidFill>
                  <a:srgbClr val="000080"/>
                </a:solidFill>
                <a:highlight>
                  <a:srgbClr val="FFFFFF"/>
                </a:highlight>
              </a:rPr>
              <a:t>(</a:t>
            </a:r>
            <a:r>
              <a:rPr lang="fr-FR" sz="2400" dirty="0" err="1">
                <a:solidFill>
                  <a:srgbClr val="000000"/>
                </a:solidFill>
                <a:highlight>
                  <a:srgbClr val="FFFFFF"/>
                </a:highlight>
              </a:rPr>
              <a:t>stderr</a:t>
            </a:r>
            <a:r>
              <a:rPr lang="fr-FR" sz="2400" b="1" dirty="0">
                <a:solidFill>
                  <a:srgbClr val="000080"/>
                </a:solidFill>
                <a:highlight>
                  <a:srgbClr val="FFFFFF"/>
                </a:highlight>
              </a:rPr>
              <a:t>,</a:t>
            </a:r>
            <a:r>
              <a:rPr lang="fr-FR" sz="2400" dirty="0">
                <a:solidFill>
                  <a:srgbClr val="808080"/>
                </a:solidFill>
                <a:highlight>
                  <a:srgbClr val="FFFFFF"/>
                </a:highlight>
              </a:rPr>
              <a:t>"Impossible d'allouer le </a:t>
            </a:r>
            <a:r>
              <a:rPr lang="fr-FR" sz="2400" dirty="0" err="1">
                <a:solidFill>
                  <a:srgbClr val="808080"/>
                </a:solidFill>
                <a:highlight>
                  <a:srgbClr val="FFFFFF"/>
                </a:highlight>
              </a:rPr>
              <a:t>noeud</a:t>
            </a:r>
            <a:r>
              <a:rPr lang="fr-FR" sz="2400" dirty="0">
                <a:solidFill>
                  <a:srgbClr val="808080"/>
                </a:solidFill>
                <a:highlight>
                  <a:srgbClr val="FFFFFF"/>
                </a:highlight>
              </a:rPr>
              <a: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-&gt;</a:t>
            </a:r>
            <a:r>
              <a:rPr lang="fr-FR" sz="2400" dirty="0">
                <a:solidFill>
                  <a:srgbClr val="000000"/>
                </a:solidFill>
                <a:highlight>
                  <a:srgbClr val="FFFFFF"/>
                </a:highlight>
              </a:rPr>
              <a:t>value </a:t>
            </a:r>
            <a:r>
              <a:rPr lang="fr-FR" sz="2400" b="1" dirty="0">
                <a:solidFill>
                  <a:srgbClr val="000080"/>
                </a:solidFill>
                <a:highlight>
                  <a:srgbClr val="FFFFFF"/>
                </a:highlight>
              </a:rPr>
              <a:t>=</a:t>
            </a:r>
            <a:r>
              <a:rPr lang="fr-FR" sz="2400" dirty="0">
                <a:solidFill>
                  <a:srgbClr val="000000"/>
                </a:solidFill>
                <a:highlight>
                  <a:srgbClr val="FFFFFF"/>
                </a:highlight>
              </a:rPr>
              <a:t> val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-&gt;</a:t>
            </a:r>
            <a:r>
              <a:rPr lang="fr-FR" sz="2400" dirty="0" err="1">
                <a:solidFill>
                  <a:srgbClr val="000000"/>
                </a:solidFill>
                <a:highlight>
                  <a:srgbClr val="FFFFFF"/>
                </a:highlight>
              </a:rPr>
              <a:t>left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ls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-&gt;</a:t>
            </a:r>
            <a:r>
              <a:rPr lang="fr-FR" sz="2400" dirty="0">
                <a:solidFill>
                  <a:srgbClr val="000000"/>
                </a:solidFill>
                <a:highlight>
                  <a:srgbClr val="FFFFFF"/>
                </a:highlight>
              </a:rPr>
              <a:t>right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rs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latin typeface="+mj-lt"/>
            </a:endParaRPr>
          </a:p>
        </p:txBody>
      </p:sp>
    </p:spTree>
    <p:extLst>
      <p:ext uri="{BB962C8B-B14F-4D97-AF65-F5344CB8AC3E}">
        <p14:creationId xmlns:p14="http://schemas.microsoft.com/office/powerpoint/2010/main" val="195765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Arbre (ou sous-arbre) vide, </a:t>
            </a:r>
          </a:p>
          <a:p>
            <a:pPr marL="889200" lvl="1" indent="-324000">
              <a:spcBef>
                <a:spcPts val="938"/>
              </a:spcBef>
              <a:buSzPct val="100000"/>
              <a:buBlip>
                <a:blip r:embed="rId3"/>
              </a:buBlip>
            </a:pPr>
            <a:r>
              <a:rPr lang="fr-FR" sz="2400" spc="-1" dirty="0">
                <a:solidFill>
                  <a:srgbClr val="000000"/>
                </a:solidFill>
              </a:rPr>
              <a:t>Cette fonction définie si l’arbre T est vide ou pas</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rgbClr val="8000FF"/>
                </a:solidFill>
                <a:highlight>
                  <a:srgbClr val="FFFFFF"/>
                </a:highlight>
              </a:rPr>
              <a:t>bool</a:t>
            </a:r>
            <a:r>
              <a:rPr lang="en-US" sz="2400" dirty="0">
                <a:solidFill>
                  <a:srgbClr val="000000"/>
                </a:solidFill>
                <a:highlight>
                  <a:srgbClr val="FFFFFF"/>
                </a:highlight>
              </a:rPr>
              <a:t> </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 tree 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a:t>
            </a:r>
            <a:r>
              <a:rPr lang="en-US" sz="2400" dirty="0" err="1">
                <a:solidFill>
                  <a:srgbClr val="008000"/>
                </a:solidFill>
                <a:highlight>
                  <a:srgbClr val="FFFFFF"/>
                </a:highlight>
              </a:rPr>
              <a:t>estvide</a:t>
            </a:r>
            <a:endParaRPr lang="en-US" sz="2400" dirty="0">
              <a:solidFill>
                <a:srgbClr val="008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188032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Accès au fils gauche </a:t>
            </a:r>
          </a:p>
          <a:p>
            <a:pPr marL="889200" lvl="1" indent="-324000">
              <a:spcBef>
                <a:spcPts val="938"/>
              </a:spcBef>
              <a:buSzPct val="100000"/>
              <a:buBlip>
                <a:blip r:embed="rId3"/>
              </a:buBlip>
            </a:pPr>
            <a:r>
              <a:rPr lang="fr-FR" sz="2400" spc="-1" dirty="0">
                <a:solidFill>
                  <a:srgbClr val="000000"/>
                </a:solidFill>
              </a:rPr>
              <a:t>Cette fonction retourne le fils gauche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T</a:t>
            </a:r>
            <a:r>
              <a:rPr lang="fr-FR" sz="2400" b="1" dirty="0">
                <a:solidFill>
                  <a:srgbClr val="000080"/>
                </a:solidFill>
                <a:highlight>
                  <a:srgbClr val="FFFFFF"/>
                </a:highlight>
              </a:rPr>
              <a:t>-&gt;</a:t>
            </a:r>
            <a:r>
              <a:rPr lang="fr-FR" sz="2400" dirty="0" err="1">
                <a:solidFill>
                  <a:srgbClr val="000000"/>
                </a:solidFill>
                <a:highlight>
                  <a:srgbClr val="FFFFFF"/>
                </a:highlight>
              </a:rPr>
              <a:t>left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18836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Accès au fils droit </a:t>
            </a:r>
          </a:p>
          <a:p>
            <a:pPr marL="889200" lvl="1" indent="-324000">
              <a:spcBef>
                <a:spcPts val="938"/>
              </a:spcBef>
              <a:buSzPct val="100000"/>
              <a:buBlip>
                <a:blip r:embed="rId3"/>
              </a:buBlip>
            </a:pPr>
            <a:r>
              <a:rPr lang="fr-FR" sz="2400" spc="-1" dirty="0">
                <a:solidFill>
                  <a:srgbClr val="000000"/>
                </a:solidFill>
              </a:rPr>
              <a:t>Cette fonction retourne le fils droit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805872"/>
            <a:ext cx="8893175"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000000"/>
                </a:solidFill>
                <a:highlight>
                  <a:srgbClr val="FFFFFF"/>
                </a:highlight>
              </a:rPr>
              <a:t>tree</a:t>
            </a:r>
            <a:r>
              <a:rPr lang="fr-FR" sz="2400" dirty="0">
                <a:solidFill>
                  <a:srgbClr val="000000"/>
                </a:solidFill>
                <a:highlight>
                  <a:srgbClr val="FFFFFF"/>
                </a:highlight>
              </a:rPr>
              <a:t> Right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T</a:t>
            </a:r>
            <a:r>
              <a:rPr lang="fr-FR" sz="2400" b="1" dirty="0">
                <a:solidFill>
                  <a:srgbClr val="000080"/>
                </a:solidFill>
                <a:highlight>
                  <a:srgbClr val="FFFFFF"/>
                </a:highlight>
              </a:rPr>
              <a:t>-&gt;</a:t>
            </a:r>
            <a:r>
              <a:rPr lang="fr-FR" sz="2400" dirty="0">
                <a:solidFill>
                  <a:srgbClr val="000000"/>
                </a:solidFill>
                <a:highlight>
                  <a:srgbClr val="FFFFFF"/>
                </a:highlight>
              </a:rPr>
              <a:t>right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p:txBody>
      </p:sp>
    </p:spTree>
    <p:extLst>
      <p:ext uri="{BB962C8B-B14F-4D97-AF65-F5344CB8AC3E}">
        <p14:creationId xmlns:p14="http://schemas.microsoft.com/office/powerpoint/2010/main" val="245713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Vérifier si feuille </a:t>
            </a:r>
          </a:p>
          <a:p>
            <a:pPr marL="889200" lvl="1" indent="-324000">
              <a:spcBef>
                <a:spcPts val="938"/>
              </a:spcBef>
              <a:buSzPct val="100000"/>
              <a:buBlip>
                <a:blip r:embed="rId3"/>
              </a:buBlip>
            </a:pPr>
            <a:r>
              <a:rPr lang="fr-FR" sz="2400" spc="-1" dirty="0">
                <a:solidFill>
                  <a:srgbClr val="000000"/>
                </a:solidFill>
              </a:rPr>
              <a:t>Cette fonction détermine si T est une feuille</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bool</a:t>
            </a:r>
            <a:r>
              <a:rPr lang="fr-FR" sz="2400" dirty="0">
                <a:solidFill>
                  <a:srgbClr val="000000"/>
                </a:solidFill>
                <a:highlight>
                  <a:srgbClr val="FFFFFF"/>
                </a:highlight>
              </a:rPr>
              <a:t> </a:t>
            </a:r>
            <a:r>
              <a:rPr lang="fr-FR" sz="2400" dirty="0" err="1">
                <a:solidFill>
                  <a:srgbClr val="000000"/>
                </a:solidFill>
                <a:highlight>
                  <a:srgbClr val="FFFFFF"/>
                </a:highlight>
              </a:rPr>
              <a:t>IsLeaf</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else</a:t>
            </a:r>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&amp;&amp;</a:t>
            </a:r>
            <a:r>
              <a:rPr lang="en-US" sz="2400" dirty="0">
                <a:solidFill>
                  <a:srgbClr val="000000"/>
                </a:solidFill>
                <a:highlight>
                  <a:srgbClr val="FFFFFF"/>
                </a:highlight>
              </a:rPr>
              <a:t> </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err="1">
                <a:solidFill>
                  <a:srgbClr val="000000"/>
                </a:solidFill>
                <a:highlight>
                  <a:srgbClr val="FFFFFF"/>
                </a:highlight>
              </a:rPr>
              <a:t>true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3161403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55776</TotalTime>
  <Words>2094</Words>
  <Application>Microsoft Macintosh PowerPoint</Application>
  <PresentationFormat>Custom</PresentationFormat>
  <Paragraphs>363</Paragraphs>
  <Slides>34</Slides>
  <Notes>33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34</vt:i4>
      </vt:variant>
    </vt:vector>
  </HeadingPairs>
  <TitlesOfParts>
    <vt:vector size="43" baseType="lpstr">
      <vt:lpstr>Arial</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Exercice</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481</cp:revision>
  <dcterms:created xsi:type="dcterms:W3CDTF">2019-12-04T12:27:05Z</dcterms:created>
  <dcterms:modified xsi:type="dcterms:W3CDTF">2023-05-30T09:33:54Z</dcterms:modified>
  <cp:contentStatus/>
  <dc:language>fr-FR</dc:language>
</cp:coreProperties>
</file>