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4.xml" ContentType="application/inkml+xml"/>
  <Override PartName="/ppt/notesSlides/notesSlide18.xml" ContentType="application/vnd.openxmlformats-officedocument.presentationml.notesSlide+xml"/>
  <Override PartName="/ppt/ink/ink15.xml" ContentType="application/inkml+xml"/>
  <Override PartName="/ppt/notesSlides/notesSlide19.xml" ContentType="application/vnd.openxmlformats-officedocument.presentationml.notesSlide+xml"/>
  <Override PartName="/ppt/ink/ink16.xml" ContentType="application/inkml+xml"/>
  <Override PartName="/ppt/notesSlides/notesSlide20.xml" ContentType="application/vnd.openxmlformats-officedocument.presentationml.notesSlide+xml"/>
  <Override PartName="/ppt/ink/ink17.xml" ContentType="application/inkml+xml"/>
  <Override PartName="/ppt/notesSlides/notesSlide21.xml" ContentType="application/vnd.openxmlformats-officedocument.presentationml.notesSlide+xml"/>
  <Override PartName="/ppt/ink/ink18.xml" ContentType="application/inkml+xml"/>
  <Override PartName="/ppt/ink/ink19.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 id="2147483687" r:id="rId4"/>
  </p:sldMasterIdLst>
  <p:notesMasterIdLst>
    <p:notesMasterId r:id="rId28"/>
  </p:notesMasterIdLst>
  <p:sldIdLst>
    <p:sldId id="256" r:id="rId5"/>
    <p:sldId id="365" r:id="rId6"/>
    <p:sldId id="498" r:id="rId7"/>
    <p:sldId id="482" r:id="rId8"/>
    <p:sldId id="488" r:id="rId9"/>
    <p:sldId id="520" r:id="rId10"/>
    <p:sldId id="547" r:id="rId11"/>
    <p:sldId id="548" r:id="rId12"/>
    <p:sldId id="549" r:id="rId13"/>
    <p:sldId id="551" r:id="rId14"/>
    <p:sldId id="550" r:id="rId15"/>
    <p:sldId id="552" r:id="rId16"/>
    <p:sldId id="553" r:id="rId17"/>
    <p:sldId id="554" r:id="rId18"/>
    <p:sldId id="555" r:id="rId19"/>
    <p:sldId id="556" r:id="rId20"/>
    <p:sldId id="559" r:id="rId21"/>
    <p:sldId id="560" r:id="rId22"/>
    <p:sldId id="561" r:id="rId23"/>
    <p:sldId id="562" r:id="rId24"/>
    <p:sldId id="563" r:id="rId25"/>
    <p:sldId id="564" r:id="rId26"/>
    <p:sldId id="566" r:id="rId27"/>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4" autoAdjust="0"/>
    <p:restoredTop sz="75375" autoAdjust="0"/>
  </p:normalViewPr>
  <p:slideViewPr>
    <p:cSldViewPr snapToGrid="0" showGuides="1">
      <p:cViewPr varScale="1">
        <p:scale>
          <a:sx n="103" d="100"/>
          <a:sy n="103" d="100"/>
        </p:scale>
        <p:origin x="1112" y="160"/>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7:36:47.568"/>
    </inkml:context>
    <inkml:brush xml:id="br0">
      <inkml:brushProperty name="width" value="0.05292" units="cm"/>
      <inkml:brushProperty name="height" value="0.05292" units="cm"/>
      <inkml:brushProperty name="color" value="#FF0000"/>
    </inkml:brush>
  </inkml:definitions>
  <inkml:trace contextRef="#ctx0" brushRef="#br0">11861 9224 24575,'0'49'0,"1"-3"0,1 8 0,-1-2 0,0 5 0,0 2-835,0-9 1,0 2-1,-1 1 1,1-1 834,0 1 0,-1 1 0,1-1 0,0-2 0,-1 10 0,0-2 0,0-4 523,0 9 1,0-7-524,0-15 0,0-6 548,0-1-548,0-23 0,-2-19 0,0-19 1743,0-22-1743,1 12 0,0-4 0,1-9 0,0-4 0,0-6 0,0-2 0,0-4 0,0 1 0,0 2 0,0 1 0,0 6 0,0 3 0,0 6 0,0 3 0,0-20 0,0 21 0,0 16 0,0 11 0,1 7 0,1 5 0,1 2 0,2 0 0,9-3 0,18-2 0,31-4 0,-20 4 0,3 1 0,7 0 0,1 1 0,0 1 0,-2 0 0,-6 3 0,-3 1 0,-8 2 0,-3 3 0,12 16 0,-19 18 0,-13 13 0,-13 11 0,-28-13 0,-12-2 0,7-15 0,-5-2 0,-2-3 0,-5 0 0,0-6 0,-10-4 0,0-6 0,3-1 0,3-1 0,7-4 0,4 0 0,-15 4 0,29-4 0,24-2 0,33 3 0,31 4 0,-20-4 0,2 2 0,5 1 0,-1 1 0,-4 0 0,-3 1 0,-6 0 0,-4 1 0,14 19 0,-21 13 0,-18-14 0,-5 4 0,-7 8 0,-7 2 0,-9 4 0,-5-1 0,-8 0 0,-6-3 0,-4-5 0,-3-5 0,4-8 0,1-5 0,8-5 0,1-4 0,-12 1 0,23-11 0,15-4 0,6-1 0,2 0 0</inkml:trace>
  <inkml:trace contextRef="#ctx0" brushRef="#br0" timeOffset="1144">12676 10197 24575,'4'-5'0,"0"-3"0,2-1 0,1-2 0,-1-1 0,-1 4 0,-2 3 0,-1 2 0,-1 1 0,2 1 0,1 6 0,3 11 0,1 14 0,3 13 0,3 5 0,-1-1 0,2-3 0,0-6 0,-1-3 0,2-2 0,1 0 0,-1-1 0,-3-5 0,-4-8 0,-4-10 0,-3-4 0</inkml:trace>
  <inkml:trace contextRef="#ctx0" brushRef="#br0" timeOffset="2364">13044 10090 8191,'12'35'0,"-1"-1"0,1 4 2396,3 13 1,2 3-2397,-5-12 0,0 1 0,-1 0 1425,5 18 1,-1-2-1426,-5-13 0,0-3 1752,5 18-1752,-7-27 6684,-5-22-6684,0-18 304,1-24-304,7-24 0,0 19 0,2-2 0,5-2 0,2 0 0,2 4 0,2 2 0,0 5 0,2 4 0,21-6 0,-3 17 0,-3 18 0,0 21 0,1 25 0,-21-15 0,-1 4 0,1 4 0,-2 0 0,-2-3 0,0-2 0,-3-7 0,1-2 0,7 9 0,-10-21 0,-4-10 0</inkml:trace>
  <inkml:trace contextRef="#ctx0" brushRef="#br0" timeOffset="3482">14156 10531 24575,'0'-33'0,"0"-5"0,0-6 0,-5 6 0,-11 10 0,-12 14 0,-15 15 0,-2 22 0,4 26 0,25-15 0,3 4 0,4 5 0,3 1 0,3-2 0,2-1 0,5-6 0,3-2 0,14 15 0,12-20 0,8-19 0,1-23 0,-4-20 0,-6-9 0,-6 2 0,-8 14 0,-4 15 0,1 10 0,5 11 0,7 6 0,4 3 0,-1-2 0,-5-7 0,-8-5 0,-8-3 0,-5-1 0</inkml:trace>
  <inkml:trace contextRef="#ctx0" brushRef="#br0" timeOffset="4348">14418 10465 24575,'29'39'0,"3"10"0,-14-19 0,-1 1 0,-2 1 0,-2-1 0,3 18 0,-8-13 0,-7-14 0,-5-11 0,-2-7 0,0-7 0,1-17 0,5-14 0,11-13 0,13-6 0,10 8 0,2 10 0,-8 14 0,-12 12 0,-9 6 0,-4 3 0</inkml:trace>
  <inkml:trace contextRef="#ctx0" brushRef="#br0" timeOffset="5415">15020 10577 24575,'23'-21'0,"2"-2"0,3 2 0,-2 11 0,-9 34 0,-4 33 0,-7-18 0,-1 2 0,0 1 0,1-1 0,7 19 0,5-25 0,7-26 0,6-26 0,1-24 0,-4-15 0,-5 0 0,-9 15 0,-7 18 0,-4 15 0,-1 23 0,2 27 0,0-5 0,0 4 0,2 13 0,1 4 0,-2-14 0,2 2 0,-1 0-149,1 3 0,1 1 1,0 0 148,0 1 0,0 0 0,-1 1 0,1-1 0,0 1 0,-1-1 0,-1-2 0,0-1 0,-2 1 0,0-2 0,-2 0 0,-2-2 0,-4 18 0,-6-2 0,-8-7 0,-9-4 0,-10-5 0,-8-7 0,-11-9 0,-6-8 0,18-10 0,-2-5 0,1-5 0,-2-6 0,1-6 0,4 0 0,1 3 0,5-2 0,-16-24 0</inkml:trace>
  <inkml:trace contextRef="#ctx0" brushRef="#br0" timeOffset="8481">17377 10501 24575,'-39'27'0,"-2"2"0,0 4 0,12-6 0,17-5 0,26-2 0,30 3 0,-9-9 0,3 0 0,5 0 0,-1 1 0,-3-1 0,-4 1 0,16 12 0,-25 0 0,-26 5 0,-24 3 0,-16-2 0,-6-6 0,11-9 0,16-8 0,23-4 0,29-4 0,28-6 0,-20 0 0,1 0 0,1-1 0,-1-1 0,-6-1 0,-2 0 0,16-4 0,-21 2 0,-9 3 0,0 0 0,8-3 0,17-12 0,-15 5 0,0-3 0,3-6 0,-1-2 0,0-4 0,-4-1 0,-5 0 0,-4 0 0,4-23 0,-22 17 0,-21 17 0,-14 17 0,-8 18 0,4 15 0,14 15 0,13 11 0,19 2 0,22 0 0,-5-29 0,4-3 0,6-3 0,2-4 0,3-3 0,2-4 0,0-3 0,0-3 0,-3-3 0,0-4 0,-3-3 0,-3-4 0,23-19 0,-16-16 0,-15-9 0,-14-3 0,-15 4 0,-20 11 0,-18 14 0,-11 22 0,-2 25 0,12 22 0,14 15 0,20 3 0,25-11 0,24-12 0,16-14 0,7-17 0,-8-17 0,-15-16 0,-11-8 0,-12 3 0,-7 12 0,-2 11 0,-2 10 0,0 9 0,2 3 0,1 3 0,-3-6 0,0-10 0,-2-15 0,2-13 0,3-4 0,4 2 0,9 12 0,12 9 0,11 10 0,8 18 0,-5 16 0,-12 12 0,-14 8 0,-17-7 0,-15-9 0,-13-13 0,-8-14 0,4-10 0,11-13 0,15-20 0,21-22 0,-2 20 0,2-1 0,6-2 0,3 1 0,-1 4 0,0 2 0,18-13 0,-12 17 0,-16 14 0,-10 9 0,-5 2 0</inkml:trace>
  <inkml:trace contextRef="#ctx0" brushRef="#br0" timeOffset="9231">19619 10626 8191,'-21'7'0,"-21"14"2531,14-3 1,-2 2-2532,-3 5 0,0 2 1409,5 1 0,3 0-1409,-7 24 1719,22-5-1719,30-4 6784,29-7-6784,-13-20 0,4-2 0,8-4 0,1-4 0,0-3 0,-1-3 0,-4-2 0,-3-3 0,22-9 0,-26-1 0,-18 4 0,-11 4 0,-5 3 0</inkml:trace>
  <inkml:trace contextRef="#ctx0" brushRef="#br0" timeOffset="10327">20093 9774 24575,'1'48'0,"0"0"0,2 5 0,-1 4 0,1-9 0,0 2 0,-1 1-412,1 2 0,0 0 0,-1 0 412,0-2 0,-1 0 0,-1 0 0,1-3 0,-2 0 0,0-1 0,-1 16 0,0-2 202,-2-7 0,1-3-202,0-7 0,0-3 204,-3 23-204,2-19 0,0-17 0,4-15 628,2-24-628,11-30 0,-1 10 0,3-2 0,4-6 0,3 1 0,1 1 0,1 3 0,-3 7 0,0 2 0,10-7 0,-11 17 0,-4 10 0,3 12 0,8 14 0,11 18 0,-13-12 0,0 1 0,4 2 0,0 0 0,0-2 0,1-2 0,-2-4 0,-1-2 0,17 8 0,-10-10 0,-12-7 0,-11-5 0,-6-4 0</inkml:trace>
  <inkml:trace contextRef="#ctx0" brushRef="#br0" timeOffset="11048">21741 10368 8191,'0'27'0,"1"31"2531,1-15 1,1 3-2532,2 10 0,3 2 0,0 0 0,3-1 1409,1-5 0,3-4-1409,-1-7 0,3-4 1719,21 16-1719,7-24 6784,2-21-6784,1-16 0,-6-14 0,-18 7 0,-8 1 0</inkml:trace>
  <inkml:trace contextRef="#ctx0" brushRef="#br0" timeOffset="12250">21385 10469 8191,'6'0'0,"3"0"5063,-1 0-5063,2 0 2818,-1 0-2818,3 0 1719,7 0-1719,16 0 6784,19 0-6784,-15 0 0,3 0 0,12-2 0,3-1 0,5 0 0,1-2 0,1 0 0,-1-2 0,-6 0 0,-4 0 0,-12 1 0,-5 1 0,14-3 0,-24 4 0,-17 3 0,-4 1 0</inkml:trace>
  <inkml:trace contextRef="#ctx0" brushRef="#br0" timeOffset="13097">22591 10540 24575,'25'44'0,"-9"-15"0,0 3 0,3 8 0,1 2 0,-1 4 0,-1 1 0,-4-2 0,-2-1 0,-3-4 0,-3-2 0,1 26 0,-7-21 0,-3-18 0,-2-15 0,1-16 0,1-25 0,2-2 0,3-4 0,5-12 0,4-3 0,5-6 0,4 0 0,3 2 0,4 3 0,0 11 0,1 4 0,-6 10 0,0 5 0,8-4 0,-13 18 0,-7 7 0,-6 2 0,-2 0 0</inkml:trace>
  <inkml:trace contextRef="#ctx0" brushRef="#br0" timeOffset="14115">23024 11094 8191,'34'-3'0,"24"-11"2531,-20 2 1,1-3-2532,5-5 0,-2-3 1409,-5-3 0,-4-3-1409,-7 0 0,-3 0 1719,9-26-1719,-17 6 6784,-8 5-6784,-14 5 0,-11 7 0,-10 13 0,-7 16 0,1 19 0,2 21 0,5 17 0,16-21 0,2 3 0,2 3 0,2 0 0,3 0 0,0-1 0,1-3 0,3-1 0,8 26 0,13-10 0,15-12 0,14-10 0,5-13 0,1-14 0,-5-14 0,-14-7 0,-17 4 0,-12 4 0</inkml:trace>
  <inkml:trace contextRef="#ctx0" brushRef="#br0" timeOffset="15214">23665 11082 24575,'27'-17'0,"11"-14"0,-14 8 0,0-4 0,2-6 0,-2-2 0,-2-2 0,-3 0 0,-3 1 0,-2 0 0,2-27 0,-8 17 0,-6 13 0,-6 14 0,-8 10 0,-8 13 0,-8 18 0,-2 18 0,1 19 0,17-25 0,2 0 0,1 2 0,2 0 0,2 0 0,1 0 0,1-2 0,2 0 0,3 32 0,10-8 0,8-10 0,8-10 0,7-13 0,2-8 0,8-10 0,1-12 0,-4-9 0,-7-6 0,-17 7 0,-9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8:26:26.858"/>
    </inkml:context>
    <inkml:brush xml:id="br0">
      <inkml:brushProperty name="width" value="0.05292" units="cm"/>
      <inkml:brushProperty name="height" value="0.05292" units="cm"/>
      <inkml:brushProperty name="color" value="#0070C0"/>
    </inkml:brush>
  </inkml:definitions>
  <inkml:trace contextRef="#ctx0" brushRef="#br0">5688 6000 24575,'0'0'0</inkml:trace>
  <inkml:trace contextRef="#ctx0" brushRef="#br0" timeOffset="3525">2834 8572 24575,'60'14'0,"-26"-6"0,2 0 0,8 1 0,2 0 0,1-1 0,-1-3 0,-3-1 0,-2-3 0,-4-1 0,-2-2 0,24-5 0,-7-2 0,4 0 0,8 0 0,-26 4 0,1 0 0,3 1 0,2-1 0,1 1 0,-1-1 0,-1 1 0,-1 0 0,-1 0 0,-1 1 0,-2 1 0,-1 0 0,1 2 0,1 1 0,3 1 0,0 1 0,3 2 0,1 0 0,2 2 0,0 0 0,0 0 0,0 0 0,-2 0 0,-1 0 0,-2-1 0,0 0 0,-4 0 0,-1-1 0,-3-1 0,0 0 0,27 2 0,-13-2 0,-11-2 0,-15-2 0,-11 0 0,-5 0 0,-3 0 0,-1 0 0,3-2 0,12-1 0,27-1 0,-7 2 0,6 1 0,17 3 0,6 2-314,-16 0 1,2 1-1,1 0 314,3 1 0,0 1 0,-1 1 0,0-1 0,-1 2 0,-1-1-37,-6-2 1,-2 1 0,-1-1 36,14 2 0,-2 0 0,-11-2 0,-3 0 0,-9-2 0,-2-1 0,18 0 0,-14-4 935,-5-2-935,-4-2 115,3 0-115,4 0 0,8-2 0,4-1 0,3 2 0,0 3 0,-3-1 0,-1 2 0,-5 0 0,-6 1 0,-5 1 0,-5 0 0,-2 0 0,-1 0 0,-2 0 0,-2 0 0,-3 0 0,-6-1 0,-3-1 0,-3 0 0,-2-1 0,0 2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1T08:29:26.937"/>
    </inkml:context>
    <inkml:brush xml:id="br0">
      <inkml:brushProperty name="width" value="0.05292" units="cm"/>
      <inkml:brushProperty name="height" value="0.05292" units="cm"/>
      <inkml:brushProperty name="color" value="#FF0000"/>
    </inkml:brush>
  </inkml:definitions>
  <inkml:trace contextRef="#ctx0" brushRef="#br0">8400 8731 6723,'-28'-24'720,"20"11"-720,-4 9 90,22 6 180,-4 6-270,21 2 0,-15-7 0,12 8 0,-17-9 0,1-1 0,0 1 0,4 0 269,3 0-179,0-1 0,-1 0 0,-5-1 0,6 0-90,-5 0 90,4 0-90,-3 0 0,0 0 0,6 0 0,-5 0 0,5 0 90,0 0 270,-4 0-180,15 0-180,-14 0 90,9 0-90,-10 0 90,4 0-90,-3 0 0,3 0 0,-5 0 90,0 0-90,-1 0 0,5 0 0,-5 0 90,9 0 89,-9 0-89,7 0-90,-5 0 0,0 0 90,-2 0 0,-3 0-90,-1 0 90,-1 5-90,-1-4 90,-3 5-90,-1-6 0,-6 0 0,-2 0 0</inkml:trace>
  <inkml:trace contextRef="#ctx0" brushRef="#br0" timeOffset="1805">14518 4598 13649,'20'-7'270,"0"0"-270,-6 7 0,4-1 0,13 1 90,10 0-90,0 0 0,2 0-565,2 0 655,-11 8-90,14-6 90,-15 6-90,2-8 0,2 0 0,16 0 0,-10 0 0,11 0 90,-15 0-90,-1-8 0,6 3 0,0 1-1206,7-6 1206,-8 4 0,2 0 44,-7 4 1,-3-1-45,12-8 0,-10 8 0,-1 0-411,2-3 411,1 4 0,-2-1 0,16 1 0,-13 2 0,-7 0 0,1 0 90,3 0-90,25 0 0,-14 0 0,0 0 0,-4 0 0,-14 0 90,12 6 0,-10-4-90,9 4 90,-11-6 375,-1 0-465,26 0 90,-18 0-90,18-10 0,-25 8 0,0-8 0,13 1 0,-9 7 0,10-13 1201,-12 14-1111,14-9-90,2 9 0,14-5 0,-16 6 606,-4-4-516,-14 3 0,12-4-90,-9 1 180,21-4-180,-20 3-555,25-5 555,-24 4 90,11-2 90,1 3 90,-9 1-91,25 0-89,-25 3 0,12 0 0,-16 1-237,13 0 237,0 9 0,9-7-90,-15 14-270,10-9 1,-27 1-91,11 2-180,-21-9-89,-1 7-811,-2-8 1338,-2 5-618,-3-3 86,-1 1-1975,-2 1 720,-1 1 1440,-13 10 449,10-1 0,-22 8 0,9-2 0</inkml:trace>
  <inkml:trace contextRef="#ctx0" brushRef="#br0" timeOffset="8196">15956 16680 6453,'-3'24'330,"9"-9"0,5-9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8:28:04.067"/>
    </inkml:context>
    <inkml:brush xml:id="br0">
      <inkml:brushProperty name="width" value="0.05292" units="cm"/>
      <inkml:brushProperty name="height" value="0.05292" units="cm"/>
      <inkml:brushProperty name="color" value="#0070C0"/>
    </inkml:brush>
  </inkml:definitions>
  <inkml:trace contextRef="#ctx0" brushRef="#br0">22749 4650 24575,'44'38'0,"1"-1"0,6 3 0,-8-9 0,-9-9 0,-10-11 0,-3-17 0,7-29 0,-10 8 0,1-4 0,4-5 0,1-1 0,1 1 0,1 2 0,-1 9 0,1 3 0,29-5 0,4 21 0,-25 10 0,0 4 0,5 6 0,0 3 0,2 5 0,0 1 0,-2 3 0,-2 0 0,-4-4 0,-2-1 0,17 8 0,-18-12 0,-8-9 0,0-4 0,4-3 0,8-1 0,2 0 0,4 0 0,-2 0 0,-4 0 0,-1 0 0,-1 0 0,1 0 0,1 0 0,1 0 0,2 0 0,8 0 0,9-2 0,-20 0 0,0 0 0,6 0 0,0-1 0,3 0 0,-1 0 0,1-1 0,-1-1 0,-7 1 0,-3-1 0,12-3 0,-10 5 0,7 8 0,22 4 0,-22-4 0,1-1 0,1 0 0,-1-1 0,-4-1 0,-1 0 0,21 0 0,-19 0 0,-15 0 0,-12 0 0,-6-1 0,-1 2 0,9 1 0,17 2 0,22 1 0,-19-3 0,2-1 0,1-1 0,-1 0 0,26 0 0,-18-2 0,-16 0 0,-13 0 0,-2 0 0,11-1 0,15-4 0,12-5 0,3-3 0,-12 0 0,-13 3 0,-12 4 0,-10 4 0,-4 1 0</inkml:trace>
  <inkml:trace contextRef="#ctx0" brushRef="#br0" timeOffset="3083">22722 4845 24575,'-12'-20'0,"-2"-7"0,-4-10 0,-2-9 0,2-2 0,4 1 0,3 4 0,4 2 0,2-1 0,0-4 0,1-6 0,2-4 0,-2-7 0,3 29 0,0-1 0,0-1 0,0 0 0,-1 1 0,2 1 0,0-27 0,1 11 0,4 7 0,10 1 0,10 0 0,15-5 0,-13 21 0,1-1 0,4 0 0,1 0 0,4-2 0,1 0 0,5-2 0,1 1 0,1-1 0,1 1 0,2-1 0,0 0 0,-1 1 0,0 1 0,-3 2 0,-1 2 0,0 1 0,-1 1 0,-2 3 0,-1 2 0,0 1 0,0 2 0,0 0 0,0 2 0,0 0 0,0 1 0,0 1 0,1 0 0,-3 2 0,1 1 0,2 1 0,1 1 0,4 1 0,3 0 0,6 1 0,3 0 0,6 1 0,3 0-244,-19 2 1,0 0-1,2 0 244,1 1 0,1 0 0,0 1 0,2 1 0,1 0 0,0 2 0,-2 0 0,0 1 0,0 1 0,-1 2 0,0 0 0,0 1 0,-2 1 0,-1 0 0,0 1 0,-3 0 0,1 0 0,-2 0 0,1 0 0,-1 0 0,-1 0 0,16 4 0,-2 0 0,-5 0 0,-2 1 0,-6-2 0,-3 1 0,-5 1 0,-2 0 0,-3 0 0,-1 2 0,21 23 365,-25-16 1,-1 1-366,1 5 0,-1 2 0,-1 2 0,-1 2 0,1 1 0,-2 0 0,-1 0 0,-1 0 0,-3-2 0,-2 0 0,-2-3 0,-2-1 0,6 31 0,-9-1 0,-5 2 0,-4-30 0,-3 0 0,-2-1 0,-3-1 0,-16 28 0,-9-8 0,-3-7 0,-2-7 0,-1-1 0,-1 0 0,-3 2 0,-4 4 0,22-21 0,0 0 0,-1 0 0,0-1 0,-23 15 0,9-6 0,11-9 0,11-7 0,10-6 0,3-4 0,3-3 0,1-1 0,0 0 0</inkml:trace>
  <inkml:trace contextRef="#ctx0" brushRef="#br0" timeOffset="14785">18864 16048 24575,'0'0'0</inkml:trace>
  <inkml:trace contextRef="#ctx0" brushRef="#br0" timeOffset="73830">22786 16963 24575,'17'0'0,"3"0"0,16 9 0,-8 5 0,3 4 0,15 13 0,5 5 0,-4-1 0,4 4 0,1 2-764,-6-5 1,2 2 0,1 0 0,-1 2 763,-6-7 0,-1 0 0,1 1 0,0 0 0,-1-1 0,9 7 0,-1 0 0,-1-1 0,-2 0-1,-4-6 1,-2 1 0,-2-2-1,0-1 1,3 3 0,-1-1 0,-3-3 0,6 5 0,-4-4 0,-11-8 0,-3-3 0,6 3 0,-17-11 0,-6-6 0,-6-2 0</inkml:trace>
  <inkml:trace contextRef="#ctx0" brushRef="#br0" timeOffset="74648">22888 18276 24575,'20'-57'0,"1"0"0,0 8 0,3-3 0,2-3 0,0 2 0,2-2 0,1-1 0,2 0-928,-4 7 0,2-1 1,0 0-1,1 1 1,0 0 927,-1 2 0,1 0 0,0 1 0,1 1 0,-1 2 0,6-6 0,-1 1 0,1 3 0,-1 1 339,5-4 1,0 3 0,-2 4-340,9-4 0,-3 6 420,-12 11 0,-2 5-420,6-2 0,-18 16 0,-11 7 0,-3 2 0</inkml:trace>
  <inkml:trace contextRef="#ctx0" brushRef="#br0" timeOffset="75930">23472 18421 24575,'-35'0'0,"1"0"0,-12-1 0,-3-1 0,6-1 0,-4-2 0,1-1-419,-5-2 0,0-2 1,0-1 418,0-3 0,1-2 0,1-2 0,3-2 0,2-2 0,2-1 0,-12-12 0,4-4 205,7 1 0,5-2-205,7-1 0,3-1 104,6-2 0,3-1-104,4-3 0,3-2 0,3-4 0,2-2 0,3 1 0,2-1 319,0 1 0,2 0-319,2-1 0,4 1 0,7 0 0,6 2 0,10-3 0,8 4 0,-7 18 0,4 2 0,2 2-236,5 1 1,2 2-1,2 3 236,3 0 0,2 2 0,0 2 0,2 1 0,2 2 0,0 1 0,3 1 0,1 2 0,1 2 0,-1 0 0,1 1 0,0 1 0,-3 3 0,0 0 0,0 2 0,-4 0 0,-1 2 0,0 0 0,-6 2 0,0 1 0,-2 2-28,18 8 0,-4 6 28,-3 8 0,-5 9 0,-16-4 0,-3 4 0,-3 4-408,1 7 1,-4 4-1,-2 4 408,-6-7 0,-2 3 0,-2 1 0,-1 2-465,-1 4 1,-2 2-1,-1 1 1,-4 0 464,-3 4 0,-2 0 0,-3 1 0,-3-1 0,-4 1 0,-3 0 0,-3-1 0,-3-2 0,-3-3 0,-4-3 0,-2-1 0,-4-3 0,-1-5 0,-3-2 0,-2-3 0,-2-3-74,1-7 0,-1-2 0,-2-3 0,-1-4 74,-11 1 0,-1-6 0,1-3-58,4-5 1,0-3 0,2-3 57,-14-3 0,5-5 534,12-2 0,5-4-534,-18-12 481,27-5 1,17 13-1,9 2 1</inkml:trace>
  <inkml:trace contextRef="#ctx0" brushRef="#br0" timeOffset="76731">22467 16830 8191,'23'27'0,"0"0"0,8 9 0,5 4 0,4 4 463,-8-8 1,3 2 0,2 3 0,1 0 0,1 1-464,0-1 0,1 2 0,1 0 0,2 0 0,-1 0 0,1 0 0,0 1 0,2 0 0,0 0 0,0 0 0,0-1 0,0 0 0,-2-3 0,0 0 0,-1-1 0,1 0 0,-1-2 0,-1 0 0,4 2 0,-1 0 0,-1-2 0,0-1 0,-2-1 618,4 2 1,-1-1 0,-1-1-1,-2-2-618,3 1 0,-1-1 0,-3-3 1031,6 3 1,-4-4-1032,12 7 5425,-25-17-5425,-18-9 0,-7-6 0,-3-2 0</inkml:trace>
  <inkml:trace contextRef="#ctx0" brushRef="#br0" timeOffset="77664">22596 18556 8191,'32'-26'0,"2"-6"0,7-8 657,-9 8 0,3-4 1,3-3-1,1-1-657,4-3 0,2-3 0,2-1 0,1-2 0,0 0 0,-9 10 0,0-1 0,1 0 0,0-1 0,1 0 0,0 0 0,1 0 77,1-2 0,1-1 1,1 1-1,0-1 1,0 1-1,0 0 0,-1 1-77,4-4 0,0 1 0,0 0 0,0 0 0,-1 2 0,0 0 0,3-3 0,0 1 0,-1 2 0,-1 0 0,-2 2 420,4-1 0,-2 1 0,-2 1 0,-2 4-420,0-2 0,-3 4 0,-3 2 2215,5-2 1,-7 5-2216,-1 3 0,-20 15 0,-8 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8:31:24.095"/>
    </inkml:context>
    <inkml:brush xml:id="br0">
      <inkml:brushProperty name="width" value="0.05292" units="cm"/>
      <inkml:brushProperty name="height" value="0.05292" units="cm"/>
      <inkml:brushProperty name="color" value="#0070C0"/>
    </inkml:brush>
  </inkml:definitions>
  <inkml:trace contextRef="#ctx0" brushRef="#br0">17088 10141 24575,'0'9'0,"0"0"0,2 0 0,-1 3 0,1 8 0,1 13 0,1 18 0,0-16 0,0 2 0,1 6 0,0 1 0,0 3 0,2 0 0,0 0 0,2-2 0,-1-5 0,1-3 0,9 21 0,-3-20 0,-3-16 0,-3-12 0,-1-5 0,-3-6 0,-1-5 0,1-2 0,-2-2 0,1 3 0,0 3 0,-1 1 0,0 2 0,-2 0 0</inkml:trace>
  <inkml:trace contextRef="#ctx0" brushRef="#br0" timeOffset="1317">17404 10643 24575,'14'-7'0,"1"-5"0,0-7 0,-3-5 0,-6-2 0,-4 0 0,-3 2 0,-3 5 0,-5 5 0,-4 4 0,-3 5 0,0 5 0,1 6 0,1 5 0,0 8 0,1 8 0,2 8 0,0 5 0,4-2 0,3-3 0,2-5 0,2-6 0,1-3 0,5-4 0,10-2 0,10-3 0,9-1 0,5-5 0,-1-2 0,-1-3 0,-8-1 0,-8 0 0,-8-1 0,-7-1 0,-4 0 0,-3 1 0</inkml:trace>
  <inkml:trace contextRef="#ctx0" brushRef="#br0" timeOffset="3523">18119 10554 8191,'18'-2'0,"20"-2"5063,17-6-5063,-22 4 0,0 0 2818,25-6-2818,-16 2 1719,-13 5-1719,-12 2 1696,-6 2 0,-6 1 0,-2 0 0</inkml:trace>
  <inkml:trace contextRef="#ctx0" brushRef="#br0" timeOffset="4540">18252 10309 24575,'2'11'0,"3"6"0,4 9 0,-1 5 0,0 1 0,-3 1 0,-2-3 0,1 0 0,-1 0 0,0-3 0,1-1 0,1-2 0,-1-2 0,0-4 0,-1-4 0,-2-7 0,1-2 0</inkml:trace>
  <inkml:trace contextRef="#ctx0" brushRef="#br0" timeOffset="6699">18970 10498 24575,'-3'-16'0,"-4"-4"0,-5-1 0,-1 3 0,-1 6 0,3 6 0,1 3 0,1 2 0,-2 3 0,-3 8 0,-3 12 0,-2 12 0,1 5 0,4 1 0,3-7 0,6-9 0,3-5 0,1-5 0,4-3 0,5-2 0,7-2 0,5-3 0,3-7 0,-1-12 0,-3-13 0,-5-11 0,-5-2 0,-5 6 0,-3 10 0,-1 11 0,0 7 0,0 7 0,0 6 0,1 7 0,4 7 0,3 6 0,4 1 0,2 1 0,1-1 0,-1 1 0,0-2 0,0 0 0,-3 1 0,-1 3 0,-2 8 0,-4 9 0,-1 6 0,-7 4 0,-13 2 0,-13-6 0,-13-12 0,-6-13 0,7-15 0,9-7 0,18-5 0,8-1 0</inkml:trace>
  <inkml:trace contextRef="#ctx0" brushRef="#br0" timeOffset="11383">19093 10541 24575,'4'3'0,"2"0"0,6-1 0,8 3 0,6 2 0,3 2 0,-5 2 0,-5 2 0,-5 3 0,-2 1 0,-4 1 0,-3-3 0,-3-2 0,0-3 0,-5-3 0,-3-2 0,-4-3 0,0-2 0,2-5 0,4-6 0,2-7 0,4-7 0,5-4 0,10-1 0,5 3 0,1 6 0,-5 8 0,-5 5 0,-4 5 0,-2 0 0,-2 1 0,-2 0 0,-1 1 0,-1 0 0</inkml:trace>
  <inkml:trace contextRef="#ctx0" brushRef="#br0" timeOffset="13599">19658 10559 8191,'-2'-11'0,"-3"-10"5063,-3-3-5063,-1-2 2818,0 7-2818,2 9 1719,-1 3-1719,-2 4 6784,-1 0-6784,-1-1 0,-1 2 0,1 1 0,-1 2 0,0 2 0,2 3 0,2 2 0,2 4 0,2 6 0,2 9 0,2 7 0,4 5 0,5-1 0,5-6 0,6-10 0,1-10 0,0-7 0,-2-9 0,-1-11 0,-3-10 0,-2-4 0,-4 3 0,-4 8 0,-3 9 0,0 4 0,1 4 0,2 1 0,6 6 0,6 11 0,4 7 0,1 2 0,-3-4 0,-4-9 0,-3-5 0,-1-5 0,-3-4 0,-1-6 0,-3-6 0,-1-3 0,-1-1 0,-1 1 0,0 3 0,0 2 0,0 4 0,2 2 0,3 2 0,9 4 0,8 3 0,2 6 0,1 5 0,-9 2 0,-6-1 0,-6-6 0,-2-7 0,-2-11 0,0-13 0,0-9 0,0-4 0,1 4 0,4 9 0,1 10 0,4 5 0,0 4 0,3 4 0,4 6 0,3 5 0,0 7 0,-2-1 0,-6-2 0,-4-7 0,-3-4 0,-1-4 0,-2-2 0,0 0 0</inkml:trace>
  <inkml:trace contextRef="#ctx0" brushRef="#br0" timeOffset="15412">20336 10573 24575,'-3'-32'0,"-5"-3"0,-11-7 0,-9 1 0,-4 9 0,3 8 0,7 9 0,8 7 0,6 4 0,2 4 0,3 3 0,2 6 0,1 5 0,0 4 0,0 4 0,0 2 0,3 1 0,8 2 0,9-2 0,8-2 0,2-3 0,0-4 0,-7-7 0,-5-3 0,-4-6 0,-5-7 0,-2-9 0,-2-12 0,-1-14 0,-2-13 0,0-10 0,-2 30 0,0 1 0,-3-29 0,-3 5 0,-4 12 0,-4 11 0,1 9 0,0 9 0,-2 3 0,2 3 0,2 1 0,3 7 0,10 15 0,8 20 0,10 16 0,8 11 0,1-4 0,-1-7 0,-4-8 0,-2-9 0,0-5 0,0-3 0,3-4 0,4-1 0,4-2 0,1-4 0,-1-2 0,-5-6 0,-7-4 0,-6-3 0,-6 0 0,-5 2 0</inkml:trace>
  <inkml:trace contextRef="#ctx0" brushRef="#br0" timeOffset="16950">21395 10461 8191,'-10'-20'0,"-10"-11"5063,-10-10-5063,-6 0 2818,4 11-2818,9 14 1719,6 13-1719,7 12 6784,2 16-6784,1 16 0,3 16 0,2-25 0,1 2 0,2 2 0,1-1 0,2-1 0,2-2 0,9 23 0,5-15 0,0-15 0,3-11 0,3-8 0,3-13 0,3-15 0,-2-20 0,-16 11 0,-4-3 0,0-5 0,-2-2 0,-2-2 0,-3-1 0,0 0 0,-3 1 0,-1 4 0,-3 0 0,-2 6 0,-1 0 0,-12-20 0,0 14 0,5 15 0,5 8 0,8 17 0,14 25 0,13 24 0,-6-15 0,1 2 0,2 3 0,2-1 0,-2-3 0,0-1 0,-2-4 0,-1-2 0,12 19 0,-8-15 0,-7-10 0,-3-7 0,-1-7 0,2-3 0,4-3 0,2-5 0,-8 2 0,-2-2 0</inkml:trace>
  <inkml:trace contextRef="#ctx0" brushRef="#br0" timeOffset="18799">21876 10453 24575,'-3'-27'0,"-5"-3"0,-4-2 0,-4 7 0,0 9 0,-1 8 0,1 6 0,-2 4 0,3 8 0,3 11 0,3 12 0,4 9 0,3 1 0,1-4 0,4-8 0,6-9 0,7-8 0,6-8 0,3-10 0,-1-14 0,-1-13 0,-6-12 0,-6 0 0,-6 8 0,-3 13 0,-1 11 0,2 8 0,5 14 0,8 15 0,5 13 0,6 7 0,-3-7 0,-3-13 0,-2-10 0,-1-11 0,1-15 0,1-15 0,0-17 0,-3-10 0,-5 0 0,-4 10 0,-4 11 0,-4 16 0,0 12 0,0 15 0,0 1 0,0 7 0,2-7 0,6 0 0,11 2 0,10 3 0,6 3 0,-2 3 0,-10 0 0,-9 2 0,-12 2 0,-14 4 0,-10-1 0,5-14 0,1-6 0</inkml:trace>
  <inkml:trace contextRef="#ctx0" brushRef="#br0" timeOffset="20316">22119 10409 24575,'7'21'0,"3"5"0,2 1 0,1-2 0,-4-7 0,-3-7 0,-4-6 0,-2-9 0,0-13 0,0-13 0,0-6 0,0-1 0,1 6 0,2 9 0,1 7 0,3 6 0,3 2 0,4 3 0,5 1 0,7 1 0,2 6 0,2 6 0,-2 12 0,-3 12 0,-1 5 0,-2 1 0,-1-6 0,-2-7 0,-3-6 0,-2-6 0,-3-5 0,-3-5 0,-4-3 0,-2-2 0</inkml:trace>
  <inkml:trace contextRef="#ctx0" brushRef="#br0" timeOffset="21766">22785 10187 24575,'-33'22'0,"-3"3"0,-1 5 0,9-6 0,12-5 0,11-8 0,11 1 0,16 2 0,21 6 0,15 7 0,-27-13 0,0 0 0,19 13 0,-17-4 0,-14-2 0,-12 1 0,-14 2 0,-14 1 0,-11-4 0,-6-6 0,5-7 0,12-3 0,11-3 0,6-1 0,4 0 0</inkml:trace>
  <inkml:trace contextRef="#ctx0" brushRef="#br0" timeOffset="25299">23896 10388 8191,'-21'3'0,"-15"6"5063,-12 10-5063,-3 3 2818,12 1-2818,17-5 1719,12-7-1719,8-2 6784,8-3-6784,10 0 0,12 0 0,10 2 0,5 3 0,-5 1 0,-9-1 0,-11 0 0,-9 2 0,-9 4 0,-13 3 0,-14 0 0,-9-1 0,1-5 0,7-5 0,16-4 0,5-4 0</inkml:trace>
  <inkml:trace contextRef="#ctx0" brushRef="#br0" timeOffset="27298">24087 10440 24575,'-9'32'0,"1"4"0,0 8 0,4 0 0,4-5 0,5-5 0,8-6 0,9-6 0,9-4 0,6-7 0,1-4 0,-1-6 0,-4-7 0,-6-12 0,-5-12 0,-5-11 0,-7-4 0,-5 1 0,-8 3 0,-9 2 0,-6 5 0,-3 6 0,0 9 0,1 10 0,-3 5 0,-3 5 0,-4 7 0,-3 8 0,2 7 0,6 2 0,9-5 0,9-7 0,7-8 0,9-8 0,15-9 0,15-6 0,16-7 0,-21 12 0,1 1 0,1-1 0,0 1 0,-1 1 0,0 3 0,28-3 0,-17 6 0,-11 5 0,-11 2 0,-8 8 0,-7 11 0,-4 13 0,-4 7 0,-1-3 0,0-9 0,0-10 0,0-10 0,0-13 0,0-12 0,0-9 0,2-5 0,1 6 0,1 7 0,3 7 0,1 6 0,4 2 0,5 1 0,5 6 0,3 5 0,-2 7 0,-3 6 0,-4 0 0,-3-2 0,-4-7 0,-4-6 0,-3-3 0,-1-4 0,0 0 0</inkml:trace>
  <inkml:trace contextRef="#ctx0" brushRef="#br0" timeOffset="28539">25513 10376 24575,'-28'9'0,"-7"10"0,-5 7 0,4 4 0,16-7 0,10-9 0,6-6 0,3-3 0,2-1 0,9 4 0,9 6 0,9 2 0,2 1 0,-7-2 0,-8-2 0,-8 1 0,-12 1 0,-11 3 0,-9-1 0,-3-2 0,7-4 0,10-4 0,8-4 0,3-2 0</inkml:trace>
  <inkml:trace contextRef="#ctx0" brushRef="#br0" timeOffset="29715">25658 10481 24575,'-12'18'0,"3"0"0,1-2 0,4-6 0,4-5 0,2-3 0,4 1 0,8 3 0,3 1 0,3 3 0,-3 0 0,-5 3 0,-4 6 0,-4 7 0,-8 8 0,-10 0 0,-7-4 0,-6-8 0,1-8 0,14-8 0,3-3 0</inkml:trace>
  <inkml:trace contextRef="#ctx0" brushRef="#br0" timeOffset="31999">26250 10365 8191,'-8'-3'0,"-3"-2"5063,-1 0-5063,-2 2 2818,2 9-2818,0 11 1719,0 11-1719,2 9 6784,2 4-6784,5 0 0,1-4 0,3-6 0,5-6 0,8-8 0,7-8 0,6-7 0,2-13 0,-4-13 0,-4-13 0,-6-9 0,-6-1 0,-5 6 0,-3 10 0,-1 11 0,0 12 0,0 8 0,0 9 0,2 11 0,2 4 0,3 1 0,3-5 0,2-9 0,-1-6 0,0-3 0,-1-5 0,0-4 0,-2-8 0,-3-5 0,-4-1 0,-1 4 0,3 7 0,6 4 0,10 4 0,13 6 0,6 8 0,0 10 0,-6 8 0,-10 3 0,-10-3 0,-7-6 0,-5-8 0,-2-8 0,-2-4 0,-1-8 0,1-14 0,3-13 0,10-11 0,7-1 0,4 11 0,0 13 0,-10 11 0,-5 5 0</inkml:trace>
  <inkml:trace contextRef="#ctx0" brushRef="#br0" timeOffset="33348">26790 10007 24575,'7'31'0,"3"9"0,2 14 0,1 6 0,-1 2 0,-2-1 0,0-5 0,-5-4 0,-1-7 0,-2-9 0,-2-9 0,0-8 0,0-7 0,0-5 0,0-9 0,-2-14 0,0-14 0,0-8 0,2 0 0,7 5 0,7 9 0,11 7 0,9 7 0,5 6 0,-2 3 0,-7 1 0,-10 5 0,-11 9 0,-5 13 0,-7 13 0,-11 12 0,-14 2 0,-16-6 0,-10-12 0,0-13 0,2-10 0,13-7 0,15-5 0,12-5 0,9-4 0,7-4 0,5-2 0,8-2 0,2 4 0,-6 4 0,-6 4 0</inkml:trace>
  <inkml:trace contextRef="#ctx0" brushRef="#br0" timeOffset="34433">27061 10446 24575,'19'14'0,"3"10"0,6 13 0,1 9 0,-3 3 0,-7-5 0,-7-8 0,-6-9 0,-2-8 0,-4-7 0,-3-7 0,-3-10 0,-1-13 0,1-18 0,4-19 0,7-9 0,1 31 0,4 1 0,14-25 0,4 17 0,-3 15 0,-8 11 0,-7 8 0,-5 4 0,-3 1 0</inkml:trace>
  <inkml:trace contextRef="#ctx0" brushRef="#br0" timeOffset="35911">27370 10649 24575,'19'-14'0,"1"-6"0,0-9 0,-3-3 0,-6 2 0,-6 2 0,-3 4 0,-5 5 0,-6 5 0,-3 5 0,-1 4 0,0 3 0,3 2 0,0 2 0,1 7 0,0 9 0,3 9 0,2 9 0,2 1 0,2-4 0,2-6 0,4-7 0,5-5 0,8-3 0,9-4 0,9-3 0,11-5 0,5-2 0,2-2 0,-6-5 0,-12-2 0,-18 3 0,-10 1 0</inkml:trace>
  <inkml:trace contextRef="#ctx0" brushRef="#br0" timeOffset="37765">27353 11171 8191,'0'-16'0,"-2"-11"5063,-4-7-5063,-4-1 2818,-4 8-2818,-3 11 1719,0 6-1719,1 5 6784,2 3-6784,2 5 0,0 5 0,-3 8 0,-2 9 0,0 6 0,4 3 0,4-1 0,5 1 0,4-1 0,9 4 0,10-2 0,11-4 0,8-6 0,1-8 0,-2-10 0,-5-9 0,-4-16 0,-5-16 0,-3-10 0,-4-3 0,-6 6 0,-6 10 0,-3 12 0,-1 13 0,0 8 0,0 6 0,0 6 0,0 6 0,4 5 0,0 2 0,4 2 0,2 0 0,3-1 0,4 2 0,2-1 0,2 3 0,-1 0 0,-4 1 0,-3 1 0,-7 0 0,-3 2 0,-3 1 0,-15 2 0,-19 0 0,8-20 0,-5-3 0,-6 0 0,-3-3 0,0-4 0,0-1 0,3-3 0,1-2 0,-21-3 0,22-8 0,16-8 0,15-7 0,8 1 0,0 7 0,0 7 0</inkml:trace>
  <inkml:trace contextRef="#ctx0" brushRef="#br0" timeOffset="40039">16455 11831 8191,'0'18'0,"0"13"5063,3 9-5063,6 7 2818,12-5-2818,12-7 1719,8-8-1719,4-9 6784,-2-9-6784,-5-11 0,-8-11 0,-8-12 0,-8-13 0,-5-4 0,-5 1 0,-2 6 0,-2 7 0,0 1 0,0-3 0,-1-4 0,-3 3 0,-4 7 0,-6 8 0,-3 8 0,-5 4 0,-1 3 0,0 2 0,3 3 0,6 3 0,4 2 0,3 6 0,4-3 0,1-3 0,2-3 0</inkml:trace>
  <inkml:trace contextRef="#ctx0" brushRef="#br0" timeOffset="41315">16932 11725 24575,'1'47'0,"4"5"0,7 12 0,5-3 0,8-8 0,3-12 0,2-12 0,1-12 0,-1-8 0,3-13 0,1-16 0,-2-20 0,-3-18 0,-17 24 0,-2 0 0,4-31 0,-7 12 0,-5 17 0,-1 17 0,0 10 0,1 8 0,2 10 0,3 10 0,3 10 0,3 4 0,1 1 0,-1-8 0,-3-7 0,-3-6 0,-4-6 0,-2-1 0,-1-4 0,0-1 0</inkml:trace>
  <inkml:trace contextRef="#ctx0" brushRef="#br0" timeOffset="47132">17871 11835 24575,'2'24'0,"0"13"0,4 15 0,4 12 0,-3-30 0,1 0 0,1 1 0,1 0 0,2 2 0,0-1 0,0-1 0,0-1 0,12 24 0,0-15 0,-5-16 0,-1-11 0,-2-11 0,1-12 0,-1-13 0,-3-11 0,-3-3 0,-5 6 0,-1 10 0,-3 10 0,-1 5 0</inkml:trace>
  <inkml:trace contextRef="#ctx0" brushRef="#br0" timeOffset="47998">18140 12297 24575,'23'-5'0,"6"-5"0,5-6 0,-2-7 0,-10-1 0,-10 2 0,-8 4 0,-7 4 0,-8 2 0,-4 5 0,-4 2 0,0 3 0,2 2 0,3 5 0,0 4 0,5 8 0,2 8 0,4 6 0,3 6 0,4 3 0,5-1 0,9-4 0,9-7 0,6-8 0,-1-7 0,-4-5 0,-5-5 0,-7-3 0,-5-2 0,-4-1 0,-4 3 0,-1-2 0</inkml:trace>
  <inkml:trace contextRef="#ctx0" brushRef="#br0" timeOffset="48865">18677 12293 24575,'44'-9'0,"4"-6"0,9-5 0,-7-2 0,-15 4 0,-12 5 0,-14 7 0,-3 4 0</inkml:trace>
  <inkml:trace contextRef="#ctx0" brushRef="#br0" timeOffset="49732">18732 12019 8191,'8'24'0,"8"20"2531,-3-14 1,0 1-2532,3 5 0,0 0 1409,-1-4 0,-1-2-1409,9 16 1719,-6-16-1719,-7-12 0,-5-11 0,-2-3 0</inkml:trace>
  <inkml:trace contextRef="#ctx0" brushRef="#br0" timeOffset="50499">18945 12331 24575,'9'-1'0,"0"-2"0,-1 0 0,-3 1 0,-2 0 0</inkml:trace>
  <inkml:trace contextRef="#ctx0" brushRef="#br0" timeOffset="52132">19288 12154 8191,'8'-16'0,"5"-13"5063,0-13-5063,1-3 2818,-5 11-2818,-4 14 1719,-2 11-1719,-1 8 6784,1 12-6784,4 17 0,3 20 0,-1-14 0,0 2 0,3 4 0,-1 2 0,2 2 0,-1 0 0,1 0 0,-2-1 0,0-5 0,-1-1 0,6 24 0,-5-20 0,-3-17 0,-4-14 0,-3-18 0,-7-31 0,0 6 0,-2-3 0,-2-9 0,-2-1 0,-2-2 0,0 1 0,1 7 0,1 2 0,-8-18 0,8 22 0,6 14 0,5 5 0,1-3 0,5-4 0,4-2 0,5 4 0,2 6 0,-2 7 0,-1 3 0,4 2 0,8 0 0,7 0 0,6 4 0,1 2 0,-2 1 0,-5 3 0,-7 1 0,-7 8 0,-7 12 0,-6 13 0,-13 11 0,-14 3 0,-13-7 0,-6-12 0,4-14 0,11-11 0,13-7 0,5-3 0</inkml:trace>
  <inkml:trace contextRef="#ctx0" brushRef="#br0" timeOffset="54015">19904 12222 8191,'6'-16'0,"4"-13"5063,5-10-5063,-1-8 2818,-6 3-2818,-4 5 1719,-9 4-1719,-7 9 6784,-5 8-6784,-3 9 0,0 8 0,0 11 0,1 10 0,2 12 0,5 5 0,5 3 0,6 1 0,8 0 0,10-1 0,9-4 0,9-7 0,2-7 0,-3-7 0,-2-5 0,-2-5 0,-5-4 0,1-9 0,0-12 0,-12 8 0,-2-6 0</inkml:trace>
  <inkml:trace contextRef="#ctx0" brushRef="#br0" timeOffset="55165">20095 11880 24575,'4'33'0,"4"10"0,4 10 0,4 5 0,-1-8 0,1-8 0,0-5 0,-1-9 0,-2-7 0,-3-7 0,-1-6 0,-2-6 0,-3-2 0,-1-1 0</inkml:trace>
  <inkml:trace contextRef="#ctx0" brushRef="#br0" timeOffset="56198">19987 12194 24575,'36'-9'0,"10"-6"0,13-8 0,2-1 0,-12 3 0,-14 6 0,-12 7 0,-10 4 0,-6 3 0,-3 1 0,-2 0 0,-1 0 0</inkml:trace>
  <inkml:trace contextRef="#ctx0" brushRef="#br0" timeOffset="56998">20408 11901 24575,'6'28'0,"2"7"0,2 8 0,-1 5 0,1-5 0,-2-6 0,-2-9 0,-2-8 0,-1-7 0,-1-3 0,1 0 0,0 0 0,1 1 0,-1-1 0,-1-2 0,-1-5 0,-1-1 0</inkml:trace>
  <inkml:trace contextRef="#ctx0" brushRef="#br0" timeOffset="57881">20579 11729 8191,'0'16'0,"4"17"5063,5 22-5063,-2-19 0,2 3 1409,2 2 0,0-1-1409,0 0 0,0 0 859,0-6 1,0-1-860,7 23 6784,-2-12-6784,-2-12 0,-2-8 0,-2-11 0,0-6 0,1-4 0,0-4 0,3-4 0,1-5 0,-7 4 0,-1-1 0</inkml:trace>
  <inkml:trace contextRef="#ctx0" brushRef="#br0" timeOffset="58815">20569 12090 24575,'17'-7'0,"5"-4"0,5-5 0,2-3 0,-4 2 0,-6 5 0,-4 3 0,-8 6 0,-3 1 0</inkml:trace>
  <inkml:trace contextRef="#ctx0" brushRef="#br0" timeOffset="59864">20311 11733 24575,'-7'-5'0,"0"-2"0,2-2 0,2 0 0,1 2 0,3 2 0,0 0 0,3 2 0,4 1 0,3 1 0,2 1 0,-1 0 0,-3 2 0,-4 2 0,-3 1 0,-2 1 0,0-2 0,0-3 0,0 1 0</inkml:trace>
  <inkml:trace contextRef="#ctx0" brushRef="#br0" timeOffset="62039">21678 11981 24575,'-13'-28'0,"-9"-9"0,-11-9 0,-3 1 0,6 14 0,8 12 0,7 12 0,4 7 0,-2 12 0,-5 12 0,-2 9 0,2 5 0,4-1 0,6-3 0,4 5 0,2 6 0,2 2 0,0-3 0,5-10 0,4-12 0,5-10 0,2-8 0,-1-4 0,-1-8 0,3-15 0,4-17 0,4-20 0,-12 22 0,1-2 0,-2-4 0,0-1 0,-3-3 0,-1 0 0,-2 1 0,-1 1 0,-3 7 0,-1 1 0,-1-22 0,0 20 0,0 12 0,-1 10 0,-2 3 0,-2 3 0,1 2 0,1 6 0,1 8 0,3 14 0,5 18 0,7 14 0,5 11 0,1 0 0,-3-2 0,-2-5 0,-3-10 0,-1-10 0,-2-10 0,-2-6 0,1-4 0,0-2 0,2 1 0,2-1 0,6 3 0,7 1 0,6 1 0,1-1 0,-3-5 0,-7-4 0,-8-5 0,-5-4 0,-6 1 0,-2 0 0</inkml:trace>
  <inkml:trace contextRef="#ctx0" brushRef="#br0" timeOffset="63497">21996 11722 24575,'-14'11'0,"0"4"0,1 6 0,3 3 0,5-4 0,2-3 0,3-2 0,0 1 0,0 2 0,0 2 0,1-1 0,3-3 0,3-4 0,4-4 0,2-3 0,4-1 0,2 1 0,0 2 0,1 1 0,-4-2 0,-4 2 0,-5 2 0,-5 6 0,-16 15 0,-21 19 0,9-20 0,-3 1 0,-6 2 0,0-2 0,2-4 0,1-3 0,-17 9 0,20-14 0,17-13 0,8-3 0</inkml:trace>
  <inkml:trace contextRef="#ctx0" brushRef="#br0" timeOffset="65755">23099 11796 24575,'-26'10'0,"1"4"0,2 3 0,9 0 0,7-2 0,6-2 0,1 3 0,0 2 0,0 0 0,2-2 0,5-6 0,7-2 0,5 0 0,1-2 0,-2 0 0,-7-1 0,-4 2 0,-4 4 0,-5 11 0,-10 11 0,-14 7 0,-13 0 0,-6-9 0,6-10 0,11-11 0,14-6 0,8-3 0</inkml:trace>
  <inkml:trace contextRef="#ctx0" brushRef="#br0" timeOffset="67365">23130 12071 24575,'21'24'0,"1"-3"0,8-4 0,0-7 0,0-10 0,-1-11 0,-2-9 0,-2-12 0,-6-9 0,-6-1 0,-7 0 0,-7 5 0,-10 8 0,-7 8 0,-9 8 0,-3 9 0,0 8 0,1 9 0,6 6 0,6 2 0,6-5 0,6-6 0,2-6 0,5-4 0,12-7 0,17-6 0,19-5 0,12-2 0,0 7 0,-9 6 0,-13 11 0,-13 9 0,-12 11 0,-7 11 0,-4 2 0,-4-4 0,-1-7 0,-3-10 0,-1-8 0,0-9 0,3-11 0,1-12 0,1-11 0,2-1 0,2 6 0,2 11 0,3 11 0,1 9 0,2 15 0,3 11 0,0 7 0,0-2 0,-2-9 0,-3-8 0,-1-5 0,-4-6 0,-1-1 0</inkml:trace>
  <inkml:trace contextRef="#ctx0" brushRef="#br0" timeOffset="69281">24411 11890 24575,'-8'5'0,"3"3"0,1 2 0,3-1 0,1-1 0,0 0 0,2 0 0,3 0 0,4-1 0,3-2 0,0 1 0,1 0 0,-1 2 0,0 1 0,-1 2 0,-3 0 0,-3 2 0,-4 1 0,-3-1 0,-4 0 0,-7-3 0,-5-3 0,-1-2 0,8-2 0,4-2 0</inkml:trace>
  <inkml:trace contextRef="#ctx0" brushRef="#br0" timeOffset="70448">24713 11889 8191,'-3'7'0,"-2"1"5063,-1-1-5063,0 0 2818,4 0-2818,0-2 1719,2 1-1719,0-1 6784,1-2-6784,3 1 0,5 1 0,6 3 0,4 4 0,2 2 0,-3 0 0,-3-1 0,-5 1 0,-4 3 0,-5 6 0,-8 8 0,-7 3 0,-5-3 0,-1-9 0,5-12 0,6-6 0,4-1 0,4-2 0,1 0 0,0 1 0</inkml:trace>
  <inkml:trace contextRef="#ctx0" brushRef="#br0" timeOffset="71998">25321 12046 24575,'0'-18'0,"-1"-6"0,-6-5 0,-3 1 0,-5 9 0,-2 7 0,3 6 0,-2 4 0,1 7 0,0 10 0,0 10 0,1 10 0,4 4 0,5-2 0,2-5 0,4-5 0,1-7 0,5-5 0,5-4 0,4-6 0,2-6 0,2-13 0,0-12 0,-3-11 0,-6 0 0,-4 8 0,-4 13 0,-2 9 0,1 7 0,-1 9 0,1 8 0,-1 5 0,2 5 0,2-6 0,2-7 0,4-5 0,6-5 0,0-4 0,0-3 0,-4-1 0,-3 1 0,-5 2 0,-2 1 0</inkml:trace>
  <inkml:trace contextRef="#ctx0" brushRef="#br0" timeOffset="73031">25350 11903 8191,'7'2'0,"2"3"5063,3 6-5063,2 11 2818,2 12-2818,-2 8 1719,-2 8-1719,-4-1 6784,-4-4-6784,-1-9 0,-2-12 0,-2-11 0,0-12 0,-1-12 0,5-18 0,10-17 0,12-10 0,-9 26 0,1 0 0,18-20 0,-8 14 0,-8 16 0,-7 11 0,-7 6 0,-2 3 0</inkml:trace>
  <inkml:trace contextRef="#ctx0" brushRef="#br0" timeOffset="74130">25677 11722 24575,'8'54'0,"3"8"0,-5-25 0,1 0 0,-1-1 0,0 0 0,2 24 0,-5-16 0,-1-13 0,-2-11 0,0-7 0,0-7 0,0-9 0,1-12 0,5-13 0,6-11 0,6-3 0,6 3 0,2 11 0,0 11 0,-2 8 0,-2 7 0,-5 5 0,-3 7 0,-6 9 0,-4 9 0,-6 4 0,-9 4 0,-10-3 0,-7-5 0,0-5 0,6-7 0,9-6 0,7-5 0,3-3 0</inkml:trace>
  <inkml:trace contextRef="#ctx0" brushRef="#br0" timeOffset="75197">26064 11918 24575,'4'28'0,"2"9"0,2 8 0,0 2 0,-5-6 0,-2-6 0,-2-5 0,-2-7 0,-3-6 0,0-7 0,0-6 0,4-9 0,2-14 0,6-17 0,11-13 0,10-4 0,4 8 0,-3 14 0,-10 14 0,-7 10 0,-4 5 0,-4 1 0,-2 1 0</inkml:trace>
  <inkml:trace contextRef="#ctx0" brushRef="#br0" timeOffset="76330">26312 12122 24575,'10'-8'0,"3"-3"0,-1-10 0,-1-5 0,-4-1 0,-4 3 0,-3 6 0,-6 6 0,-3 5 0,-6 4 0,-4 4 0,0 5 0,-1 7 0,5 10 0,1 9 0,1 7 0,4 1 0,1-3 0,5-8 0,1-7 0,2-6 0,2-4 0,7-1 0,9-3 0,9-3 0,8-3 0,1-2 0,-2-2 0,-3 1 0,-8 1 0,-10 0 0,-6 0 0</inkml:trace>
  <inkml:trace contextRef="#ctx0" brushRef="#br0" timeOffset="78198">26911 12344 24575,'0'-32'0,"0"-5"0,-3-6 0,-6 1 0,-6 9 0,-7 5 0,-3 9 0,0 6 0,3 7 0,2 8 0,4 7 0,0 13 0,2 14 0,3 12 0,4 6 0,4-3 0,2-7 0,3-8 0,4-10 0,7-8 0,6-7 0,3-9 0,1-12 0,1-17 0,-2-20 0,-10 15 0,-2-3 0,-1-4 0,-2-2 0,-2-3 0,-1 0 0,-1-1 0,-1 0 0,-1 3 0,-1 2 0,0 4 0,-1 1 0,-3-18 0,0 17 0,-1 12 0,2 12 0,1 11 0,1 15 0,1 18 0,0 15 0,2 12 0,0 3 0,4-4 0,4-5 0,2-4 0,3 0 0,-1 0 0,0-2 0,-3-7 0,-2-10 0,-1-9 0,-1-9 0,5-5 0,5 0 0,10-2 0,10-2 0,7-1 0,-2-2 0,-9 0 0,-13 0 0,-10 0 0,-6 0 0</inkml:trace>
  <inkml:trace contextRef="#ctx0" brushRef="#br0" timeOffset="79827">24594 12090 8191,'13'0'0,"6"0"5063,3 0-5063,1 0 704,-7 0 1,-8 0-1,-5 0 1</inkml:trace>
  <inkml:trace contextRef="#ctx0" brushRef="#br0" timeOffset="81714">25479 10689 24575,'12'-2'0,"4"-2"0,1 0 0,1-1 0,-4 2 0,-3 2 0,-1 1 0,-3 0 0,-2 0 0,-1 0 0,1 0 0,-1 0 0,-2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8:36:03.58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15057 15537 24575,'0'0'0</inkml:trace>
  <inkml:trace contextRef="#ctx0" brushRef="#br1" timeOffset="809144">19015 11270 24575,'-16'55'0,"1"0"0,-1 1 0,1-1 0,0-5 0,-1-1 0,4 0 0,6 1 0,10 7 0,7 3 0,4-3 0,1-7 0,4 5 0,6-5 0,5 3 0,6 2 0,1-18 0,4-28 0,1-12 0,-5 1 0,0-6 0,-5-3 0,-3-3 0,14-23 0,-17-1 0,-13 3 0,-13 9 0,-14 8 0,-14 7 0,-11 6 0,-8 5 0,-3 13 0,-4 15 0,26-8 0,2 2 0,-18 24 0,12-9 0,15-15 0,10-12 0,5-6 0</inkml:trace>
  <inkml:trace contextRef="#ctx0" brushRef="#br1" timeOffset="810412">19734 11520 8191,'-1'-18'0,"-5"-11"5063,-6-9-5063,-9-3 2818,-8 11-2818,-6 12 1719,-6 13-1719,-2 19 6784,0 25-6784,23-9 0,2 5 0,2 6 0,3 2 0,3 2 0,2 0 0,5-4 0,2-1 0,10 24 0,11-21 0,11-18 0,6-17 0,2-20 0,-5-18 0,-8-10 0,-8 0 0,-8 12 0,-4 12 0,-3 10 0,0 11 0,2 13 0,2 15 0,2 15 0,0 14 0,-4-30 0,-1 2 0,0 1 0,-1 1 0,0 1 0,-1 0 0,0 1 0,-2 0 0,-1-1 0,-4-1 0,-11 27 0,-14-15 0,-13-15 0,-4-13 0,6-10 0,17-5 0,11-4 0</inkml:trace>
  <inkml:trace contextRef="#ctx0" brushRef="#br1" timeOffset="811311">20023 11607 24575,'59'1'0,"-25"1"0,1 0 0,5 1 0,0 1 0,-5-1 0,-2 2 0,12 4 0,-23 8 0,-23 18 0,-13-5 0,-6 2 0,-7 8 0,-4 1 0,-6 2 0,-2 0 0,2-5 0,1-2 0,9-9 0,3-3 0,-8 9 0,18-15 0,10-8 0,4-5 0,0-3 0</inkml:trace>
  <inkml:trace contextRef="#ctx0" brushRef="#br1" timeOffset="812228">20935 11343 24575,'-12'37'0,"0"0"0,-4 10 0,0 5 0,1-8 0,0 4 0,1 0-545,-1 5 1,1 0 0,1 2 544,1 0 0,2 0 0,0 0 0,3-5 0,0 1 0,2-2 264,1 17 1,3-2-265,3-7 0,3-4 135,5-10 1,5-5-136,2-6 0,4-6 0,28 6 0,1-24 833,-8-24-833,-10-16 0,-13-14 0,-10-1 0,-12 11 0,-12 11 0,-20 9 0,-17 9 0,-7 9 0,3 6 0,14 7 0,19-6 0,11-2 0</inkml:trace>
  <inkml:trace contextRef="#ctx0" brushRef="#br1" timeOffset="813129">21326 11703 24575,'-7'45'0,"-1"-1"0,-2 11 0,0 3 0,1-10 0,-1 2 0,0 0 0,1 1 0,-1 0 0,2-1 0,0-4 0,2-1 0,0-2 0,-1 14 0,2-2 0,3-10 0,2-3 0,5 21 0,11-18 0,11-19 0,9-13 0,3-13 0,-2-21 0,-5-20 0,-9-13 0,-6-4 0,-9 10 0,-13 14 0,-20 14 0,-16 21 0,-17 26 0,27-5 0,1 2 0,3 3 0,2 0 0,-14 19 0,19-23 0,11-12 0</inkml:trace>
  <inkml:trace contextRef="#ctx0" brushRef="#br1" timeOffset="819528">22130 11687 8191,'28'15'0,"26"14"2531,-16-7 1,4 1-2532,8 4 0,0 0 1409,-1 0 0,-2-2-1409,-6-2 0,-3-1 859,-7-3 1,-4-1-860,8 10 6784,-19-4-6784,-24 4 0,-33 13 0,7-14 0,-5 1 0,-9 4 0,-2 1 0,0-2 0,1 0 0,8-7 0,2-2 0,-15 10 0,27-15 0,17-9 0,8-5 0</inkml:trace>
  <inkml:trace contextRef="#ctx0" brushRef="#br1" timeOffset="821079">23691 11761 24575,'-39'10'0,"-10"8"0,18-5 0,0 1 0,-26 19 0,16-1 0,18-5 0,14-3 0,15 0 0,18 3 0,14 2 0,7 0 0,-5-2 0,-14-5 0,-12-1 0,-17 3 0,-23 2 0,-17 1 0,-10-3 0,6-10 0,18-8 0,14-4 0,9-2 0</inkml:trace>
  <inkml:trace contextRef="#ctx0" brushRef="#br1" timeOffset="822379">24076 11820 24575,'-19'14'0,"2"2"0,1 5 0,7 2 0,3 0 0,3 0 0,2-1 0,4-3 0,5-1 0,10-1 0,3 0 0,-1-2 0,-3 4 0,-9 3 0,-13 5 0,-12 1 0,-11-4 0,-4-8 0,9-6 0,8-5 0,8-2 0,4-1 0,2-1 0</inkml:trace>
  <inkml:trace contextRef="#ctx0" brushRef="#br1" timeOffset="823645">24908 12035 24575,'0'-32'0,"-3"-16"0,-11-15 0,3 29 0,-2 1 0,-4 3 0,-3 4 0,-23-11 0,-7 21 0,-9 32 0,27 5 0,1 6 0,-2 8 0,2 6 0,3 6 0,4 2 0,5-1 0,4 0 0,4-3 0,5-3 0,8-7 0,7-3 0,31 13 0,-9-31 0,4-6 0,7-6 0,0-7 0,1-6 0,-3-6 0,-6-4 0,-3-3 0,-7-1 0,-3 0 0,5-14 0,-14 20 0,-8 23 0,-3 29 0,-1 25 0,0-19 0,0 2 0,1 7 0,0 2 0,2 4 0,2-1 0,1 2 0,2 0 0,2 0 0,1-2 0,1-4 0,-1 0 0,0-4 0,-3 0 0,-2-1 0,-4-1 0,-9-2 0,-6-3 0,-10-3 0,-7-4 0,-14-4 0,-7-6 0,-10-4 0,-3-7 0,-1-9 0,2-6 0,11-2 0,5-3 0,-10-10 0,37 5 0</inkml:trace>
  <inkml:trace contextRef="#ctx0" brushRef="#br1" timeOffset="826613">24345 11888 24575,'-3'-21'0,"-4"-1"0,-7 2 0,-6 5 0,-6 8 0,-1 12 0,0 11 0,3 16 0,6 13 0,5 5 0,6-1 0,7-6 0,7-12 0,9-8 0,11-10 0,5-10 0,0-12 0,-5-16 0,-5-11 0,-5-5 0,-6 5 0,-4 10 0,-3 11 0,-2 10 0,-1 10 0,0 15 0,0 21 0,3 15 0,2 2 0,4-9 0,2-17 0,-5-16 0,0-7 0</inkml:trace>
  <inkml:trace contextRef="#ctx0" brushRef="#br1" timeOffset="827695">23607 12154 8191,'6'0'0,"15"-4"5063,16-6-5063,19-5 1409,-24 5 0,0 1-1409,25-8 1719,-13 4-1719,-15 4 1696,-11 4 0,-11 1 0,-4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8:37:28.37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21297 6981 24575,'46'18'0,"15"1"0,-24-8 0,2 1 0,4 0 0,1-1 0,-2-2 0,-1 0 0,-2-1 0,-2-1 0,-3-2 0,-1-1 0,25-2 0,-8-4 0,-4-3 0,-5-1 0,-1 2 0,-3 3 0,-4 1 0,-3 0 0,0 0 0,4 0 0,10 0 0,18 0 0,-22-1 0,2-1 0,6-1 0,3 0 0,3-2 0,2-1 0,-2-1 0,0 0 0,-1-1 0,0-1 0,-1 1 0,-1-2 0,-4 1 0,-1-2 0,-3 0 0,-2 0 0,-5 1 0,-3-1 0,13-5 0,-17 7 0,-16 5 0,-9 4 0</inkml:trace>
  <inkml:trace contextRef="#ctx0" brushRef="#br0" timeOffset="1676">21139 7685 24575,'31'0'0,"8"0"0,12 0 0,1 3 0,-12 0 0,-12 1 0,-16-1 0,-11-3 0,-9-2 0,-2-2 0,3 1 0,4 1 0</inkml:trace>
  <inkml:trace contextRef="#ctx0" brushRef="#br0" timeOffset="2642">21142 7353 24575,'14'48'0,"3"13"0,-5-20 0,1 3 0,2 8 0,0 1 0,0 1 0,-1 2 0,0 4 0,-1-1 0,-2-4 0,-2-3 0,-2-8 0,-1-3 0,2 21 0,-5-28 0,-2-13 0,-1-12 0,0-5 0</inkml:trace>
  <inkml:trace contextRef="#ctx0" brushRef="#br0" timeOffset="3092">22092 7367 24575,'0'0'0</inkml:trace>
  <inkml:trace contextRef="#ctx0" brushRef="#br0" timeOffset="31508">17026 12347 24575,'0'21'0,"-3"12"0,-7 11 0,-3 5 0,-1-8 0,4-11 0,5-10 0,4-5 0,2-5 0,19-1 0,24 4 0,-12-4 0,2 2 0,6 3 0,-1 2 0,-3 1 0,-2 2 0,16 17 0,-20 0 0,-20 1 0,-20-1 0,-19-2 0,-13-6 0,-6-10 0,5-8 0,11-5 0,15-4 0,8-1 0</inkml:trace>
  <inkml:trace contextRef="#ctx0" brushRef="#br0" timeOffset="32425">17118 12540 24575,'34'-16'0,"1"1"0,2-3 0,0-2 0,8-3 0,-2 0 0,-4 1 0,-3 2 0,16-9 0,-20 14 0,-20 9 0,-7 4 0</inkml:trace>
  <inkml:trace contextRef="#ctx0" brushRef="#br0" timeOffset="33375">17657 12087 24575,'-7'63'0,"1"-22"0,-1 3 0,-2 15 0,-2 3 0,4-16 0,-2 1 0,1 1 0,1-1 0,0 1 0,0 0 0,1-2 0,1-1 0,0 0 0,-1 15 0,1-2 0,3-10 0,2-3 0,2-9 0,3-5 0,16 9 0,13-19 0,13-16 0,8-21 0,-26-2 0,-2-4 0,0-7 0,-3-3 0,-3-3 0,-2-2 0,-5 3 0,-3 0 0,3-19 0,-10 18 0,-12 15 0,-15 12 0,-15 7 0,-15 10 0,-5 12 0,4 9 0,11 3 0,14-5 0,16-14 0,7-5 0</inkml:trace>
  <inkml:trace contextRef="#ctx0" brushRef="#br0" timeOffset="35008">16658 15807 8191,'-8'29'0,"-8"28"2531,4-14 1,-1 3-2532,-1 9 0,1 1 1409,2-2 0,2-1-1409,3-5 0,2-3 859,2-9 1,2-4-860,4 14 6784,5-20-6784,12-13 0,12-11 0,10-13 0,2-13 0,-7-9 0,-11-3 0,-10 4 0,-7 5 0,-6 5 0,-4 5 0,-6 4 0,-6 5 0,-10 3 0,-10 4 0,-7 1 0,-2 3 0,4 6 0,8 4 0,11 0 0,10-5 0,5-4 0</inkml:trace>
  <inkml:trace contextRef="#ctx0" brushRef="#br0" timeOffset="36192">16969 15949 24575,'-3'46'0,"-1"-13"0,0 4 0,-1 11 0,0 3 0,0 5 0,0 1 0,2-3 0,1-2 0,2-8 0,1-2 0,8 19 0,8-21 0,6-17 0,6-12 0,3-6 0,3-13 0,0-12 0,-2-11 0,-4-7 0,-8 3 0,-8 7 0,-8 10 0,-5 8 0,-13 6 0,-19 6 0,-22 10 0,18-2 0,-1 2 0,-1 1 0,1 1 0,5-1 0,2 0 0,-13 6 0,21-9 0,15-5 0,6-3 0,2-2 0</inkml:trace>
  <inkml:trace contextRef="#ctx0" brushRef="#br1" timeOffset="772399">15609 16543 24575,'56'31'0,"1"-1"0,-1 1 0,1 0 0,0-1 0,1 1 0,0-1 0,-2-1 0,-4-4 0,-1-1 0,-1-1 0,1 1-590,-2-1 1,1 0 0,-1 0 0,0-1 589,10 5 0,-2-1 0,-2-1 0,-9-4 0,-1-1 0,-4-1 377,7 2 0,-6-3-377,16 7 388,-29-12-388,-15-6 0,-9-3 0,-3-1 0,-2-1 0,0-1 0</inkml:trace>
  <inkml:trace contextRef="#ctx0" brushRef="#br1" timeOffset="773523">15841 17414 24575,'37'-34'0,"0"0"0,0-1 0,8-6 0,3-3 0,1-1 0,-5 4 0,2-2 0,1 0 0,-1 0-790,1 1 1,-1-1 0,1 1-1,-1 2 790,-5 3 0,1 1 0,-2 1 0,0 2 0,3-3 0,-1 2 0,-2 2 497,6-2 1,-3 4-498,-13 10 0,-4 3 518,3 0-518,-15 10 0,-6 5 0,-4 1 0,-2 1 0</inkml:trace>
  <inkml:trace contextRef="#ctx0" brushRef="#br1" timeOffset="775990">14815 15847 8191,'11'14'0,"7"12"5063,6 13-5063,9 15 1409,-16-23 0,0 0-1409,0 1 0,0 0 859,-1 1 1,0 0-860,-1 0 0,0 0 3392,-1 1 0,-1 0-3392,0-1 0,-1 1 0,0 3 0,0 0 0,-1 4 0,0 0 0,-1 4 0,0 0 0,-1 3 0,-1 1 0,-1 0 0,-1 0 0,-1-2 0,-2 0 0,-1-2 0,-1-1 0,-2-2 0,-1-1 0,-2 0 0,-2-1 0,-2 1 0,-2 0 0,-2 1 0,-2 1 0,-1 1 0,-1 0 0,-1 0 0,-1-2 0,1-1 0,-1 0 0,1-3 0,1-1 0,0-3 0,2-2 0,-12 27 0,7-9 0,4-8 0,1-6 0,2-3 0,2-2 0,2-5 0,3-6 0,2-6 0,0-5 0,2-3 0,1-2 0,0-1 0,0-2 0,0 1 0</inkml:trace>
  <inkml:trace contextRef="#ctx0" brushRef="#br1" timeOffset="996299">14825 19437 24575,'-16'23'0,"-18"23"0,5-8 0,-4 3 0,4-7 0,-3 2 0,-1-1-356,-2 4 0,-2-1 0,1 1 356,1-2 0,0-1 0,2-1 0,-9 11 0,3-3 175,11-11 0,3-2-175,-5 9 44,17-19 0,9-12 1,4-4-1</inkml:trace>
  <inkml:trace contextRef="#ctx0" brushRef="#br1" timeOffset="999903">13715 20474 24575,'0'12'0,"0"-1"0,0-4 0,0-3 0,0 0 0,1 0 0,1 1 0,1 1 0,2 1 0,-2 0 0,0-1 0,-2-2 0,0-1 0,2-2 0,1 1 0,3 2 0,-1 4 0,-1 5 0,-3 6 0,-2 7 0,-3 6 0,-6 1 0,-6-4 0,-3-8 0,1-8 0,6-7 0,4-4 0,2-2 0,2 0 0,2 0 0</inkml:trace>
  <inkml:trace contextRef="#ctx0" brushRef="#br1" timeOffset="1.00109E6">13698 20557 24575,'29'-6'0,"3"-1"0,6-2 0,-5 2 0,-7 1 0,-7 3 0,-8 1 0,-3 1 0,-3 1 0,-2 0 0,-1 0 0,0 0 0</inkml:trace>
  <inkml:trace contextRef="#ctx0" brushRef="#br1" timeOffset="1.00308E6">14174 20469 24575,'25'0'0,"10"0"0,9 0 0,0 2 0,-11 3 0,-12 9 0,-12 13 0,-13 14 0,-18 15 0,5-25 0,-3-1 0,-3-2 0,0-1 0,-17 15 0,13-17 0,15-13 0,13-8 0,15-6 0,18-3 0,9-3 0,4-2 0,-5 3 0,-9 2 0,-9 1 0,-10 3 0,-8 0 0</inkml:trace>
  <inkml:trace contextRef="#ctx0" brushRef="#br1" timeOffset="1.00552E6">15371 19399 8191,'17'19'0,"21"23"2531,-12-12 1,3 3-2532,6 6 0,0 1 1409,-1-2 0,-2-2-1409,-5-6 0,-1-1 1719,11 12-1719,-12-16 1696,-10-13 0,-8-7 0,-4-3 0</inkml:trace>
  <inkml:trace contextRef="#ctx0" brushRef="#br1" timeOffset="1.00806E6">15425 20064 24575,'-8'42'0,"-7"13"0,5-21 0,-1 3 0,0 0 0,0 0 0,-5 21 0,6-19 0,8-17 0,7-14 0,8-3 0,9 2 0,5 2 0,0 4 0,-2 5 0,-8 5 0,-6 8 0,-5 6 0,-12 7 0,-17 6 0,-15-4 0,-14-8 0,-2-11 0,10-13 0,10-9 0,13-7 0,11-1 0,7-2 0</inkml:trace>
  <inkml:trace contextRef="#ctx0" brushRef="#br1" timeOffset="1.00919E6">15358 20439 8191,'14'-2'0,"14"-2"5063,6-2-5063,2 1 2818,-9 2-2818,-12 1 1719,-6 2-1719,-4 0 0,-2 0 0,-2 0 0</inkml:trace>
  <inkml:trace contextRef="#ctx0" brushRef="#br1" timeOffset="1.01012E6">15703 20325 8191,'0'29'0,"-1"14"5063,-3 10-5063,0-2 2818,1-18-2818,1-14 1719,2-10-1719,3-4 6784,13-2-6784,13 1 0,9 4 0,2 3 0,-10 6 0,-11 7 0,-9 6 0,-15 3 0,-15-5 0,-15-6 0,-1-10 0,10-6 0,13-4 0</inkml:trace>
  <inkml:trace contextRef="#ctx0" brushRef="#br1" timeOffset="1.01104E6">15729 20401 24575,'34'-13'0,"5"1"0,5-1 0,-7 5 0,-11 4 0,-12 2 0,-6 2 0,-5 0 0,-1 0 0</inkml:trace>
  <inkml:trace contextRef="#ctx0" brushRef="#br1" timeOffset="1.01261E6">16050 20704 24575,'-5'-32'0,"-1"0"0,0 1 0,3 11 0,1 14 0,2 13 0,0 8 0,0 4 0,0-2 0,2-6 0,0-6 0,0-3 0,1-2 0</inkml:trace>
  <inkml:trace contextRef="#ctx0" brushRef="#br1" timeOffset="1.0135E6">16278 20210 24575,'-16'57'0,"6"-24"0,0 1 0,-1 4 0,0 1 0,1-6 0,0-1 0,-1 12 0,6-21 0,12-12 0,12-3 0,11 2 0,8 7 0,-3 10 0,-8 10 0,-9 7 0,-11 4 0,-16-2 0,-24-5 0,6-23 0,-5-4 0,-5-3 0,-1-3 0,-11 1 0,13-7 0</inkml:trace>
  <inkml:trace contextRef="#ctx0" brushRef="#br1" timeOffset="1.01434E6">16144 20547 24575,'37'-15'0,"11"-8"0,-17 8 0,1-2 0,2 0 0,-1-1 0,-2 2 0,-1 0 0,18-9 0,-13 7 0,-12 8 0,-14 5 0,-4 4 0</inkml:trace>
  <inkml:trace contextRef="#ctx0" brushRef="#br1" timeOffset="1.02552E6">16532 17519 24575,'26'43'0,"1"3"0,9 9 0,-4-3 0,-3-8 0,-4-8 0,-6-7 0,-1-3 0,-1 0 0,2 4 0,2 3 0,-1 4 0,-1-2 0,-5-8 0,-4-9 0,-4-7 0,-3-6 0,-2-3 0</inkml:trace>
  <inkml:trace contextRef="#ctx0" brushRef="#br1" timeOffset="1.02742E6">16911 18346 24575,'-20'1'0,"-5"3"0,-11 4 0,-8 9 0,-4 10 0,-2 10 0,5 7 0,9 3 0,10 0 0,11 0 0,7 4 0,4 5 0,4 2 0,1-1 0,3-7 0,6-9 0,8-7 0,9-6 0,7-6 0,8-5 0,8-5 0,5-2 0,6-4 0,1-2 0,1-4 0,-3-6 0,-4-5 0,-3-8 0,-8-8 0,-3-8 0,-6-5 0,-4-2 0,-5-4 0,-5 0 0,-4-2 0,-6 1 0,-4 5 0,-5 6 0,-3 6 0,-2 9 0,-3 3 0,-6 3 0,-6-2 0,-7-5 0,-5-6 0,-5-1 0,-1 1 0,1 5 0,2 7 0,2 4 0,2 5 0,5 3 0,4 1 0,2 1 0,4 0 0,6 2 0,3 0 0</inkml:trace>
  <inkml:trace contextRef="#ctx0" brushRef="#br1" timeOffset="1.0297E6">16780 18420 24575,'20'-5'0,"1"0"0,1 0 0,-4 2 0,-2 1 0,-5 2 0,-1 0 0,1 0 0,-1 0 0,0 0 0,-2 0 0,-3 0 0,-1 0 0,0 0 0,1 0 0,1 0 0,-2 0 0,-1 0 0</inkml:trace>
  <inkml:trace contextRef="#ctx0" brushRef="#br1" timeOffset="1.03765E6">16892 19105 8191,'-8'8'0,"-3"6"5063,-3 7-5063,-9 13 2818,-6 11-2818,11-16 0,-1 3 859,-2 4 1,-1 1-860,0 1 0,-1-1 3392,2-3 0,0-1-3392,-12 20 0,11-19 0,9-16 0,8-9 0,3-6 0</inkml:trace>
  <inkml:trace contextRef="#ctx0" brushRef="#br1" timeOffset="1.03903E6">17148 19078 24575,'28'24'0,"9"5"0,10 7 0,5 3 0,-4-1 0,-5-1 0,0 4 0,-4 0 0,-2 0 0,-8-7 0,-8-10 0,-7-6 0,-5-9 0,-3-1 0,-4-5 0,-1-2 0</inkml:trace>
  <inkml:trace contextRef="#ctx0" brushRef="#br1" timeOffset="1.04059E6">16536 19710 24575,'-13'9'0,"-3"7"0,-2 6 0,3 2 0,4-2 0,6-2 0,4 4 0,3 11 0,8 12 0,10 12 0,-7-28 0,1-1 0,16 26 0,-2-10 0,-1-9 0,1-9 0,3-5 0,6-5 0,4-6 0,3-6 0,1-8 0,-3-8 0,-3-11 0,-6-10 0,-5-6 0,-9-3 0,-8 6 0,-7 6 0,-3 4 0,-3-2 0,-11-8 0,-13-8 0,-12-3 0,-5 3 0,3 8 0,4 12 0,4 7 0,2 7 0,1 4 0,-3 1 0,-1 3 0,4 1 0,7 1 0,9 1 0,7-1 0,3 0 0</inkml:trace>
  <inkml:trace contextRef="#ctx0" brushRef="#br1" timeOffset="1.0418E6">17576 19621 24575,'-38'20'0,"-11"13"0,19-9 0,0 4 0,-1 3 0,3 2 0,6 0 0,2 1 0,5-2 0,3-1 0,-1 26 0,10-7 0,21-7 0,24-1 0,-11-22 0,4-3 0,5-1 0,2-2 0,0-2 0,0-3 0,-4-3 0,0-3 0,-4-3 0,-1-3 0,27-20 0,-12-20 0,-28 14 0,-3-4 0,-1-3 0,-4-1 0,-4 1 0,-2-1 0,-1 4 0,-2 0 0,-1-20 0,-8 15 0,-13 15 0,-23 12 0,10 9 0,-3 2 0,-10 2 0,2 1 0,-10 2 0,7 1 0</inkml:trace>
  <inkml:trace contextRef="#ctx0" brushRef="#br1" timeOffset="1.1344E6">16347 14020 24575,'-54'-11'0,"1"0"0,9 4 0,-2 0 0,-3-1 0,-4 0 0,2 1 0,-6 1 0,1 0 0,4 1 0,0 0 0,4 1 0,2 0 0,4 2 0,1 0 0,1 1 0,-2 0 0,-4 1 0,-1 1 0,-4 1 0,-1 2 0,-6 3 0,-2 0 0,-3 3 0,0 0 0,1 0 0,1 0 0,1 0 0,1-1 0,2-1 0,2-1 0,3 0 0,2 0 0,2 1 0,2 2 0,3-1 0,0 1 0,4 1 0,1 1 0,3-1 0,2 1 0,-27 13 0,9 2 0,3 8 0,22-11 0,1 2 0,0 5 0,0 2 0,-1 6 0,0 1 0,-1 5 0,1 0 0,-1 5 0,1 1 0,-1 6 0,-1 1-220,10-16 0,0 1 1,1 1 219,0 5 0,0 1 0,0 1 0,1 4 0,0 0 0,1 2-482,-1 4 1,0 2 0,1 0 481,3-12 0,0 0 0,1 1 0,-1 1 0,0 1 0,0 1 0,1 1 0,-1 1-604,-1 4 1,1 2 0,0 1 0,-1 1 603,2-8 0,0 0 0,0 1 0,0 1 0,0 0-506,-1 4 0,0 2 0,0-1 0,1 1 0,0 0 506,2-10 0,0 0 0,0 0 0,1 0 0,0 0 0,0-1 0,-1 9 0,1 1 0,1-2 0,0 0 0,0-2 111,1 5 1,0-1 0,1-3 0,1-4-112,0 0 0,2-4 0,-1-5 545,0 0 0,1-6-545,-4 5 0,-4-7 0,-2 6 0,-3 2 0,-1 5 0,-2 3 50,0-1 0,0 3 0,-2 2 1,1 0-51,1-7 0,1 0 0,-1 2 0,0-1 0,1-1 0,-4 11 0,1-1 0,0 0 0,0-2 458,4-6 0,0 0 1,0-2-1,2-2-458,-1 7 0,1-1 0,1-3-114,2-5 1,1-3-1,1 1 114,1-2 0,2 0 0,0 0 0,0 20 0,0-1 0,3-1 0,0 0 0,1-1 0,2-1 0,0-4 0,0-2 0,0 0 0,0 0 0,0-1 0,0 1 0,0 0 0,2 0 0,0 1 0,0 0 1132,2-1 1,-1 0-1133,2-1 0,0-1 570,-1-3 0,-1-2-570,0-2 0,-1-3 0,0 3 0,-2-15 0</inkml:trace>
  <inkml:trace contextRef="#ctx0" brushRef="#br1" timeOffset="1.13702E6">16215 14044 8191,'33'0'0,"0"1"0,5 1 2397,16 3 1,4 1-2398,-11 0 0,1 2 0,0 1 0,1 2 0,1 3 0,-2 1 0,-3 1 0,0 3 0,-1 2 0,-3 2 0,-2 2 0,-1 3 0,-1 2 0,-3 2 0,-2 3 0,-1 5 0,-3 2 0,-1 3 657,0 5 0,-2 3 1,-2 0-658,0 5 0,-2 2 0,0 0 0,-2 1 0,0 0 0,-2 1 0,-1-4 0,0 0 0,-2-1 0,-1-4 0,-2-1 0,0-1 557,-1-4 1,0-1 0,0 0-558,2 16 0,-1 3 0,-3-6 0,0 4 0,0-3 0,-1-11 0,0-3 0,0 1 0,1 10 0,-1 2 0,1-4 0,3 6 0,1-3 0,0-1 0,0-1 0,-1-2 0,1 0 0,0 4 0,-1-1 3104,-2-6 1,-2-1-3105,1 0 0,-2 1 0,1-1 0,0 0 0,-1 1 0,0 0 0,0 3 0,0 0 0,0 2 0,0 3 0,-2-16 0,0 2 0,0 2-245,2 5 1,-1 2 0,1 1 244,0 5 0,1 1 0,0 2 0,-1-9 0,1 1 0,0 1 0,-1-4 0,-1 5 0,0-2 0,-1-1 361,1 3 0,0-1 0,-1-8-361,-4 16 0,0-30 0,-2 0 294,-3 30-294,-1-12 0,-1 6 0,2-9 0,-1 2 0,1 1-227,-1 2 0,0 2 0,0-1 227,0-1 0,0-1 0,1 0 0,1-4 0,1 0 0,1-2 0,-2 18 0,2-2 431,-1-1 1,2-1-432,-1-1 0,1 0 0,0-2 0,0 0 0,0 1 0,0 0 0,1 0 0,0 0 0,0-4 0,0 0 0,0-1 0,0 1 0,0-1 0,-1 0 0,-1 5 0,-1 1 0,-3 4 0,-2 1 0,2-21 0,-1 1 0,-1-2 0,-5 21 0,-2-2 0,-1-9 0,-1-2 0,1-8 0,-2-3 356,-1-8 0,-1-3-356,-26 12 197,-7-10-197,46-28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8:43:24.3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19736 10234 24575,'-23'59'0,"1"-1"0,5-12 0,-1 2 0,-1 1 0,-4 8 0,0 3 0,0-1-433,1-2 0,1 1 0,1-2 433,4-8 0,0-1 0,3-3 0,-3 11 0,4-3 211,5-10 1,3-3-212,6 24 216,20-11-216,24-10 0,-13-24 0,4-4 0,5-3 0,1-2 330,2-5 0,0-4-330,-1-3 0,-1-3 0,-2-6 0,-1-4 0,-2-6 0,-2-5 0,-2-7 0,-4-4 0,-2-7 0,-3-3 0,-4-3 0,-3-2 0,-4-1 0,-3-1 0,-2 1 0,-2 0 0,-2 3 0,-2 2 0,-1 4 0,-1 3 0,0 5 0,-1 3 0,-5-20 0,-11 10 0,-12 9 0,-14 7 0,-14 7 0,-4 6 0,-1 6 0,7 5 0,11 7 0,12 7 0,10 3 0,11 5 0,5 3 0,3 3 0,2 2 0,0-4 0,0-6 0,2-4 0,6 1 0,12 7 0,19 17 0,-11-12 0,3 2 0,5 4 0,2 2 0,2 1 0,1 0 0,-3-1 0,0-1 0,-6-3 0,-2-2 0,15 14 0,-16-13 0,-12-12 0,-7-9 0,-5-3 0,-3-3 0</inkml:trace>
  <inkml:trace contextRef="#ctx0" brushRef="#br0" timeOffset="2250">20709 10779 8191,'7'28'0,"10"21"2531,-5-18 1,2 2-2532,1 3 0,1-1 2818,14 19-2818,-8-19 1719,-4-15-1719,-4-12 6784,-3-6-6784,-3-5 0,-2-1 0,-3-1 0,-1-2 0,3-9 0,1-16 0,5-21 0,-5 19 0,0-1 0,-1 0 0,0 1 0,2-22 0,-4 21 0,-1 17 0,-1 11 0,1 4 0,4 11 0,5 18 0,13 23 0,-7-16 0,2 3 0,2 4 0,2 0 0,1-3 0,-1-1 0,-3-6 0,0-3 0,13 11 0,-3-19 0,-2-13 0,3-16 0,1-20 0,-4-22 0,-15 17 0,-2-1 0,-1 0 0,-2-1 0,2-27 0,-4 18 0,-9 16 0,-8 14 0,-11 10 0,-9 12 0,-4 13 0,2 12 0,9 13 0,11 4 0,10-2 0,18-6 0,18-9 0,23-11 0,-20-13 0,3-5 0,17-13 0,0-8 0,-16 3 0,-3-4 0,9-12 0,-6-4 0,-19 7 0,-6-1 0,6-23 0,-8 12 0,-9 16 0,-6 12 0,-7 12 0,-4 9 0,-1 5 0,2 1 0,5-2 0,4-2 0,8 3 0,14 8 0,14 9 0,11 8 0,-1 6 0,-11 0 0,-11-2 0,-13-6 0,-13-8 0,-9-7 0,-6-10 0,0-6 0,8-4 0,4-2 0</inkml:trace>
  <inkml:trace contextRef="#ctx0" brushRef="#br0" timeOffset="3017">22144 10529 24575,'10'36'0,"0"1"0,2 4 0,1 2 0,4 8 0,0 2 0,1-4 0,1-2 0,-2-7 0,0-3 0,13 16 0,-5-20 0,-3-16 0,-3-11 0,-8-3 0,-3-5 0</inkml:trace>
  <inkml:trace contextRef="#ctx0" brushRef="#br0" timeOffset="3917">22068 10819 24575,'63'-4'0,"-22"0"0,2-1 0,11-2 0,1 1 0,-1-1 0,-3 0 0,-11 2 0,-4 0 0,12-1 0,-25 3 0,-14 2 0,-6 1 0</inkml:trace>
  <inkml:trace contextRef="#ctx0" brushRef="#br0" timeOffset="4550">22701 10772 8191,'1'19'0,"4"24"2531,0-9 1,2 3-2532,1 6 0,0 0 1409,0-2 0,1-2-1409,3 18 1719,-6-24-1719,-2-15 6784,-3-12-6784,-1-6 0,0-4 0</inkml:trace>
  <inkml:trace contextRef="#ctx0" brushRef="#br0" timeOffset="5917">22662 10278 8191,'-4'12'0,"-8"12"5063,-7 5-5063,-6 4 2818,2-6-2818,4-12 1719,7-6-1719,4-9 6784,4-4-6784,3-8 0,1-7 0,0-3 0,0 0 0,0 7 0,0 4 0,1 5 0,3 1 0,4 0 0,6 1 0,7 0 0,6 4 0,1 5 0,-1 7 0,-4 4 0,-8 2 0,-5 1 0,-6 0 0,-5 0 0,-9-3 0,-10-4 0,-10-4 0,1-5 0,9-1 0,10-2 0</inkml:trace>
  <inkml:trace contextRef="#ctx0" brushRef="#br0" timeOffset="7501">23105 10967 24575,'-3'24'0,"1"2"0,3 5 0,11 0 0,11-3 0,9-6 0,6-6 0,-3-7 0,-7-6 0,-4-4 0,-3-10 0,-3-9 0,-2-12 0,-5-8 0,-5-3 0,-3 0 0,-6 6 0,-4 10 0,-6 9 0,-8 10 0,-7 4 0,-13 7 0,-7 4 0,-1 6 0,6 2 0,15-1 0,12-3 0,10-5 0,4-1 0,2-4 0</inkml:trace>
  <inkml:trace contextRef="#ctx0" brushRef="#br0" timeOffset="8930">23394 10850 24575,'18'31'0,"4"9"0,3 13 0,-2 4 0,-7-10 0,-6-10 0,-4-12 0,-5-12 0,-1-9 0,0-18 0,0-19 0,1-19 0,3-10 0,3 6 0,3 16 0,2 17 0,-1 11 0,-1 8 0,1 3 0,1 2 0,5 9 0,4 10 0,4 13 0,1 8 0,0 2 0,-4-1 0,-1-5 0,0-8 0,1-10 0,0-9 0,-2-6 0,-8-3 0,-6-1 0</inkml:trace>
  <inkml:trace contextRef="#ctx0" brushRef="#br0" timeOffset="14210">19577 12069 24575,'0'21'0,"0"18"0,0 21 0,0-20 0,0 2 0,-1 2 0,0 2 0,0-3 0,0-1 0,-1-6 0,1-3 0,-1 17 0,4-20 0,4-13 0,10-8 0,12-6 0,9-2 0,5-5 0,-5-4 0,-8-2 0,-8-1 0,-9 4 0,-6 4 0,-3 1 0</inkml:trace>
  <inkml:trace contextRef="#ctx0" brushRef="#br0" timeOffset="15249">19521 12073 8191,'14'0'0,"11"-2"5063,6 0-5063,1 0 704,-10-1 1,-12 2-1,-5-1 1</inkml:trace>
  <inkml:trace contextRef="#ctx0" brushRef="#br0" timeOffset="16084">19554 12282 24575,'27'-1'0,"3"-3"0,1 0 0,-4 0 0,-9 3 0,-8 0 0,-6-1 0,-1 1 0,-2-1 0,1 2 0,-1 0 0</inkml:trace>
  <inkml:trace contextRef="#ctx0" brushRef="#br0" timeOffset="17117">19957 12315 8191,'-7'12'0,"-2"6"5063,2 0-5063,1 1 2818,4-4-2818,12-2 1719,12-1-1719,15 3 6784,11 0-6784,-5 1 0,-8 2 0,-14-2 0,-12-1 0,-9 3 0,-14-2 0,-10 1 0,-6-5 0,2-5 0,10-5 0,9-7 0,7-5 0,5-12 0,9-14 0,7-5 0,-5 12 0,-1 10 0</inkml:trace>
  <inkml:trace contextRef="#ctx0" brushRef="#br0" timeOffset="17833">20168 12205 24575,'6'44'0,"10"18"0,-5-22 0,3 2 0,4 4 0,0-1 0,0-5 0,0-2 0,12 20 0,-6-20 0,-9-18 0,-3-10 0,-4-8 0,-3-2 0,-2-1 0</inkml:trace>
  <inkml:trace contextRef="#ctx0" brushRef="#br0" timeOffset="18842">20044 12424 24575,'25'0'0,"11"-1"0,12-1 0,7-2 0,-7 0 0,-11 0 0,-10 1 0,-11 1 0,-8 1 0,-4 1 0</inkml:trace>
  <inkml:trace contextRef="#ctx0" brushRef="#br0" timeOffset="20685">20493 12403 24575,'12'-2'0,"5"0"0,10 1 0,8-1 0,1 2 0,-6 0 0,-8-1 0,-7-1 0,-9 0 0,-1 1 0</inkml:trace>
  <inkml:trace contextRef="#ctx0" brushRef="#br0" timeOffset="23333">20955 12282 24575,'-15'1'0,"-3"5"0,-3 5 0,2 6 0,5 6 0,7 6 0,4 8 0,3 6 0,1-1 0,7-3 0,6-5 0,9-5 0,5-5 0,2-9 0,5-7 0,2-5 0,2-6 0,1-9 0,-4-9 0,-7-6 0,-5-3 0,-7 4 0,-4 3 0,-5 6 0,-3 3 0,-4 1 0,-1-2 0,0 0 0,-3-2 0,-5 0 0,-6 3 0,-5 3 0,-1 7 0,1 3 0,2 7 0,3 5 0,5 7 0,5 6 0,2 7 0,6 6 0,5 2 0,7-4 0,5-8 0,2-8 0,2-6 0,3-3 0,2-2 0,1-1 0,-1-2 0,0-4 0,0-3 0,-1-8 0,-4-5 0,-7-3 0,-4 3 0,-8 7 0,-3 3 0</inkml:trace>
  <inkml:trace contextRef="#ctx0" brushRef="#br0" timeOffset="26016">21778 12324 8191,'0'16'0,"2"33"2467,1-6 0,1 5-2467,2 13 0,1 3 0,-2-16 0,2 1 0,-1-1 0,0-1 0,1-1 0,0 0 0,3 15 0,0-2 1417,0-5 0,0-3-1417,-1-10 0,0-4 1735,6 19-1735,-5-20 6736,-5-18-6736,-3-9 0,-5-10 0,0-5 0</inkml:trace>
  <inkml:trace contextRef="#ctx0" brushRef="#br0" timeOffset="27316">21780 12262 24575,'37'0'0,"13"3"0,15 5 0,-32-2 0,-1 2 0,21 9 0,-19 5 0,-14 8 0,-16 12 0,-25 14 0,1-26 0,-5-1 0,-7 1 0,-4-3 0,-1-4 0,0-3 0,6-4 0,1-3 0,-13 6 0,20-9 0,15-5 0,8-4 0,2-1 0,1 0 0</inkml:trace>
  <inkml:trace contextRef="#ctx0" brushRef="#br0" timeOffset="28366">22271 12472 8191,'7'9'0,"8"1"5063,8 0-5063,6-1 2818,1-12-2818,0-16 1719,-5-17-1719,-4-14 6784,-5-3-6784,-5 3 0,-3 8 0,-5 8 0,-3 5 0,-4 9 0,-8 8 0,-12 10 0,-11 15 0,-7 13 0,2 13 0,8 1 0,11-6 0,10-11 0,7-8 0,3-4 0,5-2 0,3-1 0,-1-4 0,-1-1 0</inkml:trace>
  <inkml:trace contextRef="#ctx0" brushRef="#br0" timeOffset="29317">22727 12276 24575,'-11'14'0,"2"2"0,1 0 0,4-3 0,7-2 0,10-1 0,10 1 0,7-1 0,1-3 0,-9-2 0,-9-1 0,-8 1 0,-10 1 0,-8 2 0,-6 0 0,-3-1 0,6-2 0,8-3 0,4-2 0</inkml:trace>
  <inkml:trace contextRef="#ctx0" brushRef="#br0" timeOffset="30667">22990 12243 8191,'2'5'0,"0"3"5063,0 0-5063,2 1 2818,2-3-2818,1-1 1719,1-1-1719,-1 0 6784,-3 0-6784,-1 1 0,-1 6 0,-2 7 0,0 5 0,-1 2 0,-1-4 0,-1-6 0,1-6 0,0-6 0</inkml:trace>
  <inkml:trace contextRef="#ctx0" brushRef="#br0" timeOffset="31790">23153 12346 8191,'0'12'0,"1"6"5063,3 3-5063,-1-1 2818,1-8-2818,-1-4 1719,-1-3-1719,3 4 6784,1 2-6784,2 2 0,0-3 0,-3-4 0,-2-4 0,-2-2 0</inkml:trace>
  <inkml:trace contextRef="#ctx0" brushRef="#br0" timeOffset="33135">23200 12221 24575,'6'-3'0,"3"0"0,3 3 0,1 0 0,-1 2 0,-4 3 0,-3 5 0,-3 3 0,-3 3 0,-2-3 0,-3-3 0,-3-4 0,0-5 0,0-3 0,3-4 0,2-3 0,3-2 0,1 1 0,0 5 0,0 2 0</inkml:trace>
  <inkml:trace contextRef="#ctx0" brushRef="#br0" timeOffset="34200">23368 11989 24575,'10'32'0,"0"0"0,1 6 0,0 2 0,2 9 0,1 2 0,-2-2 0,0-1 0,-3-7 0,0-3 0,3 17 0,-6-22 0,-4-17 0,-2-15 0,0-13 0,2-12 0,6-3 0,10 2 0,9 5 0,8 8 0,3 5 0,-1 5 0,-5 6 0,-7 6 0,-10 6 0,-8 7 0,-14 2 0,-13 1 0,-10-5 0,-3-6 0,7-7 0,10-6 0,9-1 0,5-1 0</inkml:trace>
  <inkml:trace contextRef="#ctx0" brushRef="#br0" timeOffset="35512">24041 11842 24575,'1'44'0,"-1"0"0,3 9 0,-1 2 0,1-10 0,-1 1 0,1 1 0,1 0 0,0 1 0,0-1 0,3 18 0,1-2 0,-1-11 0,0-3 0,0-11 0,1-4 0,3 8 0,-2-23 0,-1-12 0,-2-4 0,0-3 0,-2 0 0,1-2 0,0-2 0,6-6 0,13-8 0,16-9 0,-11 10 0,2-2 0,4-3 0,2-2 0,1-1 0,-1-1 0,-1-1 0,-1-1 0,-5 0 0,-2 0 0,-5 0 0,-4 1 0,7-27 0,-13-3 0,-12 4 0,-9 4 0,-8 12 0,-7 16 0,-6 13 0,-4 20 0,2 18 0,3 17 0,7 14 0,14-28 0,1 0 0,0 33 0,4-5 0,9-10 0,9-12 0,14-11 0,12-10 0,13-9 0,8-12 0,-8-8 0,-18 1 0,-18 2 0</inkml:trace>
  <inkml:trace contextRef="#ctx0" brushRef="#br0" timeOffset="37100">22771 12251 24575,'-26'17'0,"2"0"0,0 5 0,7-2 0,7-4 0,6-6 0,3-3 0,6-1 0,8 3 0,8 4 0,6 4 0,-2 0 0,-9-1 0,-6-1 0,-8-1 0,-12 7 0,-15 6 0,-12 3 0,-9 0 0,6-8 0,13-7 0,12-8 0,9-5 0</inkml:trace>
  <inkml:trace contextRef="#ctx0" brushRef="#br0" timeOffset="38515">22888 12303 24575,'-1'10'0,"-1"2"0,0 1 0,1 1 0,1-3 0,0 0 0,2-2 0,6-2 0,8 1 0,8-1 0,3 1 0,-2 1 0,-4 0 0,-6 1 0,-4 0 0,-5-1 0,-4 5 0,-2 3 0,-3 3 0,-4-1 0,-1-5 0,-1-6 0,4-4 0,3-2 0</inkml:trace>
  <inkml:trace contextRef="#ctx0" brushRef="#br0" timeOffset="40383">25749 12310 24575,'-4'-31'0,"-3"-2"0,-5-2 0,-2 6 0,2 9 0,1 10 0,0 5 0,0 4 0,-4 4 0,-5 5 0,-8 9 0,-10 13 0,-2 8 0,5-1 0,11-3 0,12-7 0,8-2 0,7 0 0,12-1 0,13-3 0,10-2 0,5-5 0,-1-4 0,-7-8 0,-6-9 0,-7-7 0,-9-7 0,-5-1 0,-5 6 0,-3 7 0,0 13 0,1 14 0,1 18 0,1 18 0,-2-20 0,1 0 0,0 3 0,0 0 0,1-3 0,0-2 0,4 20 0,0-19 0,-2-12 0,3-10 0,-1-6 0,0-3 0,1-3 0,1-4 0,-5 3 0,2-3 0</inkml:trace>
  <inkml:trace contextRef="#ctx0" brushRef="#br0" timeOffset="42162">25932 12121 24575,'8'39'0,"3"2"0,6 8 0,3-6 0,-1-8 0,0-9 0,-3-9 0,-2-4 0,-2-7 0,-2-5 0,-1-4 0,2-10 0,0-13 0,1-15 0,-2-5 0,-2 0 0,-3 11 0,-2 14 0,0 10 0,0 10 0,2 11 0,4 11 0,2 10 0,1 3 0,0-1 0,0-6 0,-1-7 0,0-7 0,-1-7 0,-1-3 0,2-2 0,2-1 0,4-1 0,5-3 0,1-5 0,-1-8 0,-3-9 0,-3-7 0,-4-2 0,-5 1 0,-4 2 0,-3 2 0,0 4 0,0 9 0,0 8 0,-1 8 0,-3 9 0,-1 9 0,0 11 0,1 11 0,4 11 0,0 7 0,8 4 0,8-3 0,8-10 0,6-12 0,-2-14 0,-1-9 0,-3-7 0,-2-8 0,-7-2 0,-7-1 0,-4 0 0</inkml:trace>
  <inkml:trace contextRef="#ctx0" brushRef="#br0" timeOffset="43716">20020 13472 24575,'2'51'0,"3"8"0,0-23 0,1 2 0,0 0 0,2 0 0,0-2 0,0-2 0,10 30 0,0-13 0,-2-12 0,-2-11 0,-2-12 0,-1-8 0,-1-9 0,2-13 0,-2-12 0,0-8 0,-1 3 0,-4 8 0,0 9 0,-1 6 0,0 4 0,2 3 0,-1 0 0,-1 1 0,0 0 0,0 3 0,-3-2 0,1 2 0</inkml:trace>
  <inkml:trace contextRef="#ctx0" brushRef="#br0" timeOffset="51116">20342 13976 24575,'20'-16'0,"0"0"0,-2-2 0,-5 2 0,-5 3 0,-5-3 0,-3-4 0,-4-5 0,-7-7 0,-7-3 0,-5 3 0,1 7 0,3 11 0,5 10 0,1 2 0,0 5 0,-1 4 0,2 3 0,3 1 0,5-2 0,4 0 0,0 2 0,0 0 0,1 2 0,6 1 0,13 4 0,11 2 0,9 3 0,1 1 0,-7-4 0,-6-5 0,-4-5 0,-2-6 0,6-4 0,4-4 0,6-5 0,5-7 0,-9 2 0,-10 3 0,-14 4 0</inkml:trace>
  <inkml:trace contextRef="#ctx0" brushRef="#br0" timeOffset="52517">20865 13701 24575,'37'36'0,"0"6"0,-17-15 0,-2 1 0,12 28 0,-12-5 0,-9-12 0,-6-12 0,-3-12 0,0-10 0,0-9 0,0-13 0,2-17 0,2-13 0,6-9 0,6 4 0,4 11 0,4 12 0,1 11 0,2 9 0,2 4 0,0 5 0,-3 13 0,-5 18 0,-4 17 0,-5 10 0,-2-6 0,-3-13 0,1-13 0,2-6 0,3-4 0,1-2 0,2-2 0,1-4 0,0-3 0,-4-4 0,-4-1 0,-5-1 0</inkml:trace>
  <inkml:trace contextRef="#ctx0" brushRef="#br0" timeOffset="53668">21510 13896 24575,'2'19'0,"3"8"0,6 7 0,8 3 0,6-4 0,5-4 0,5-7 0,4-7 0,1-5 0,0-11 0,-3-8 0,-5-9 0,-8-8 0,-11 0 0,-6-3 0,-5 1 0,-3-2 0,-7-4 0,-13-5 0,-14 0 0,-8 2 0,0 9 0,8 11 0,10 7 0,5 9 0,7 6 0,2 6 0,1 7 0,0 5 0,0 3 0,3-1 0,3-3 0,2-5 0,2-6 0,0-4 0,0-4 0</inkml:trace>
  <inkml:trace contextRef="#ctx0" brushRef="#br0" timeOffset="55074">21903 13904 24575,'25'2'0,"4"0"0,3-3 0,0-3 0,-8-7 0,-7-5 0,-5 0 0,-6-4 0,-3-2 0,-7-1 0,-4 1 0,-5 4 0,-4 8 0,0 4 0,-3 7 0,0 4 0,0 7 0,4 2 0,4 2 0,4 2 0,2 0 0,1 2 0,2-1 0,1-3 0,1-2 0,1 0 0,0 4 0,1 0 0,4 3 0,2-2 0,6-4 0,5-4 0,3-4 0,3-2 0,0-5 0,-4-2 0,0-3 0,-7 1 0,-4 2 0,-4 1 0</inkml:trace>
  <inkml:trace contextRef="#ctx0" brushRef="#br0" timeOffset="56159">22325 13861 24575,'2'27'0,"5"4"0,4 4 0,4-5 0,3-8 0,1-11 0,2-10 0,3-17 0,3-18 0,1-17 0,-2-10 0,-6 4 0,-8 13 0,-6 16 0,-3 14 0,1 9 0,0 6 0,5 12 0,5 14 0,5 13 0,6 7 0,1-5 0,-1-11 0,-4-10 0,-4-12 0,-4-5 0,-3-4 0,-5 0 0,-2 0 0</inkml:trace>
  <inkml:trace contextRef="#ctx0" brushRef="#br0" timeOffset="58047">23219 13962 8191,'-3'-17'0,"-1"-10"5063,-4-6-5063,-4-2 2818,0 10-2818,-1 11 1719,-5 8-1719,-6 9 6784,-9 9-6784,-8 9 0,2 5 0,7 0 0,12-7 0,11-6 0,7-3 0,1-2 0,1 3 0,3 4 0,7 8 0,6 6 0,3 0 0,0-4 0,0-8 0,-1-9 0,4-7 0,3-16 0,6-24 0,-14 7 0,-2-4 0,2-8 0,-1-3 0,-1-4 0,-2-1 0,0-1 0,-2 1 0,-2 1 0,-1 0 0,-3 5 0,-1 1 0,-1 6 0,-1 3 0,-2-19 0,0 21 0,0 17 0,0 11 0,0 19 0,2 24 0,0-5 0,1 4 0,1 9 0,1 1 0,1 5 0,-1-1 0,1-1 0,0-1 0,-1-8 0,0-1 0,2 25 0,-2-16 0,-1-11 0,0-8 0,0-5 0,1-6 0,4-4 0,2-2 0,3-3 0,5-2 0,6-4 0,4-6 0,-2-3 0,-3-5 0,-8 2 0,-6 4 0,-5 0 0</inkml:trace>
  <inkml:trace contextRef="#ctx0" brushRef="#br0" timeOffset="64091">24640 13824 8191,'-1'-16'0,"-5"-12"5063,-5-11-5063,-5-8 2818,-1 8-2818,1 11 1719,3 10-1719,4 10 6784,2 4-6784,1 3 0,-4 1 0,-3 0 0,-9 2 0,-9 4 0,-4 4 0,-2 7 0,4 2 0,7 1 0,4 4 0,4 3 0,4 8 0,2 8 0,4 7 0,4 8 0,2 1 0,6-3 0,5-12 0,7-11 0,7-12 0,2-11 0,2-9 0,0-14 0,1-16 0,1-21 0,-14 17 0,-1-3 0,1-5 0,-1-2 0,-1-3 0,-1 0 0,-1 0 0,-2 1 0,0 1 0,-2 2 0,-2 4 0,0 2 0,3-28 0,-4 13 0,-4 4 0,-8 0 0,-10-6 0,-6-2 0,-4 6 0,5 12 0,9 14 0,4 11 0,5 12 0,5 11 0,5 17 0,8 23 0,-4-19 0,1 3 0,0 3 0,0 1 0,0 1 0,1 0 0,-1-2 0,0 0 0,1-2 0,-1-2 0,12 25 0,-3-13 0,-2-13 0,-5-9 0,-4-9 0,-4-6 0,-3-4 0,0-3 0,-1-1 0</inkml:trace>
  <inkml:trace contextRef="#ctx0" brushRef="#br0" timeOffset="65142">24093 13857 24575,'51'0'0,"0"0"0,0 0 0,3 0 0,8-1 0,-1 0 0,-7 0 0,-4-1 0,-11 1 0,-4 0 0,10-1 0,-26 2 0,-11 0 0</inkml:trace>
  <inkml:trace contextRef="#ctx0" brushRef="#br0" timeOffset="65844">24264 13673 24575,'35'9'0,"0"0"0,11 2 0,2 1 0,12 2 0,1 2 0,0-1 0,-2 0 0,-11-3 0,-3 0 0,14 6 0,-25-6 0,-21-7 0,-8-2 0</inkml:trace>
  <inkml:trace contextRef="#ctx0" brushRef="#br0" timeOffset="68264">25056 13586 8191,'10'13'0,"9"18"5063,9 22-5063,-11-17 0,-1 2 1409,1 4 0,-2 1-1409,-3-1 0,-1-2 859,-3-4 1,-2-1-860,2 19 6784,-5-19-6784,-3-13 0,-3-12 0,-7-13 0,-11-31 0,9 3 0,2-5 0,-1-12 0,2-2 0,1-6 0,4 0 0,3 8 0,3 2 0,0 9 0,2 3 0,7-9 0,1 23 0,-2 12 0,-3 8 0,1 4 0,-4-2 0,0 2 0</inkml:trace>
  <inkml:trace contextRef="#ctx0" brushRef="#br0" timeOffset="69381">25355 13884 24575,'25'-2'0,"4"-7"0,4-8 0,0-10 0,-10-9 0,-8-4 0,-7-3 0,-5 4 0,-5 9 0,-6 11 0,-6 10 0,-10 6 0,-4 6 0,0 7 0,2 8 0,8 10 0,5 5 0,5 5 0,5 2 0,1 0 0,3 0 0,2-3 0,4-4 0,6-4 0,4-7 0,7-4 0,7-6 0,5-6 0,6-3 0,-2-7 0,-16 3 0,-8-2 0</inkml:trace>
  <inkml:trace contextRef="#ctx0" brushRef="#br0" timeOffset="70782">25652 13762 8191,'1'16'0,"1"14"5063,2 12-5063,0 15 2818,-2-1-2818,-1-5 1719,-2-9-1719,-2-15 6784,0-11-6784,-1-10 0,1-13 0,1-20 0,5-19 0,8-10 0,6 4 0,3 16 0,-3 15 0,-7 13 0,-2 8 0,-2 10 0,0 17 0,1 19 0,-1 11 0,-2 2 0,-3-12 0,-1-16 0,0-16 0,0-15 0,0-16 0,0-21 0,3-16 0,4-6 0,2 5 0,4 15 0,-2 14 0,-2 13 0,-3 7 0,0 4 0,0 4 0,4 14 0,2 12 0,-1 10 0,-2-3 0,-4-10 0,-3-9 0,0-8 0,-2-4 0</inkml:trace>
  <inkml:trace contextRef="#ctx0" brushRef="#br0" timeOffset="71766">25963 13880 24575,'11'-35'0,"2"-2"0,2-1 0,-4 7 0,-4 14 0,-4 9 0,0 10 0,1 17 0,-3 24 0,1-12 0,0 4 0,-1 7 0,0 3 0,0 4 0,0 0 0,0 0 0,0 0 0,-1 0 0,0 0 0,-1-2 0,0-2 0,0-2 0,0-1 0,-1-5 0,0-1 0,-2 19 0,1-16 0,2-16 0,1-13 0,0-5 0</inkml:trace>
  <inkml:trace contextRef="#ctx0" brushRef="#br0" timeOffset="72801">26137 13787 24575,'14'0'0,"1"0"0,-1 5 0,-2 4 0,-2 9 0,-4 5 0,-1 7 0,-1 8 0,-3 8 0,-6 6 0,-8-1 0,-8-9 0,-5-10 0,2-11 0,5-9 0,6-7 0,7-3 0,4-2 0</inkml:trace>
  <inkml:trace contextRef="#ctx0" brushRef="#br0" timeOffset="73702">26437 13536 8191,'-1'30'0,"-2"22"2531,1-17 1,0 3-2532,-1 5 0,1 2 1409,1-4 0,0 0-1409,2-3 0,0-2 1719,5 26-1719,1-14 6784,0-12-6784,1-13 0,1-10 0,5-11 0,1-10 0,-5 2 0,-2-2 0</inkml:trace>
  <inkml:trace contextRef="#ctx0" brushRef="#br0" timeOffset="75186">26669 13972 24575,'0'-37'0,"0"-2"0,0-2 0,0 7 0,0 12 0,0 10 0,-1 6 0,-3 5 0,-7 1 0,-6 2 0,-2 3 0,0 4 0,4 4 0,6-1 0,4-1 0,4 3 0,1 3 0,0 4 0,0 7 0,0 0 0,0 0 0,0-5 0,0-6 0,2-4 0,5-3 0,7-4 0,8-1 0,2-2 0,-3-6 0,-3-3 0,-4-4 0,-2-1 0,-3-4 0,-3-3 0,-4 1 0,-1 6 0,-1 14 0,0 11 0,0 10 0,3 2 0,4-3 0,4-5 0,4-6 0,2-5 0,-1-4 0,0-3 0,-8 0 0,-2-1 0</inkml:trace>
  <inkml:trace contextRef="#ctx0" brushRef="#br0" timeOffset="76202">26913 13915 8191,'-3'9'0,"-1"10"5063,-1 5-5063,0 7 2818,3 0-2818,1-1 1719,2-1-1719,3-3 6784,5-4-6784,7-3 0,4-5 0,2-3 0,0-6 0,-3-6 0,-3-7 0,-8 2 0,-3-1 0</inkml:trace>
  <inkml:trace contextRef="#ctx0" brushRef="#br0" timeOffset="78187">27117 14077 8191,'0'-15'0,"0"-10"5063,0-8-5063,0-3 2818,0 8-2818,0 9 1719,-2 8-1719,-2 6 6784,-3 5-6784,-5 3 0,-1 4 0,1 2 0,3 4 0,4 3 0,2 1 0,1 3 0,2 4 0,0 4 0,0 4 0,2-3 0,1-5 0,3-7 0,4-7 0,2-6 0,4-5 0,0-8 0,0-8 0,-2-10 0,-2-4 0,-3-1 0,-4 8 0,-2 9 0,0 10 0,0 11 0,2 16 0,0 17 0,3 13 0,2 0 0,1-10 0,0-14 0,-2-13 0,1-8 0,-2-13 0,-3-18 0,-3-18 0,-2-12 0,0 5 0,0 13 0,2 16 0,2 11 0,1 5 0,5 3 0,4 6 0,4 12 0,1 7 0,-2 7 0,-5-3 0,-5-9 0,-2-7 0,-3-9 0,3-8 0,2-9 0,4-6 0,6 0 0,2 5 0,4 8 0,-1 5 0,-2 2 0,-3 0 0,-6 0 0,-3 0 0,-4 0 0,-1 0 0</inkml:trace>
  <inkml:trace contextRef="#ctx0" brushRef="#br0" timeOffset="78988">27684 13710 24575,'1'52'0,"3"13"0,-2-25 0,2 0 0,1 0 0,0-2 0,5 22 0,0-20 0,-1-17 0,1-13 0,-1-5 0,-2-5 0,-3 0 0</inkml:trace>
  <inkml:trace contextRef="#ctx0" brushRef="#br0" timeOffset="79705">27531 14012 8191,'18'-3'0,"14"-3"5063,12-3-5063,8-1 2818,-7 2-2818,-8 3 429,-12 1 1,-13 3 0,-5 0 0</inkml:trace>
  <inkml:trace contextRef="#ctx0" brushRef="#br0" timeOffset="81055">26990 14056 24575,'-17'14'0,"-6"6"0,-3 6 0,2-2 0,8-5 0,9-7 0,4-4 0,4-2 0,3-1 0,6 3 0,2 0 0,1 2 0,-4 1 0,-6 1 0,-12 5 0,-14 4 0,-12 3 0,-5 0 0,7-3 0,12-7 0,11-6 0,7-4 0</inkml:trace>
  <inkml:trace contextRef="#ctx0" brushRef="#br0" timeOffset="82590">21652 14802 8191,'-7'-14'0,"-13"-12"5063,-8-8-5063,-5-4 2818,2 11-2818,2 13 1719,-6 9-1719,-10 11 6784,-4 11-6784,3 10 0,8 13 0,13 10 0,11 7 0,9 7 0,4 0 0,5-6 0,3-12 0,6-13 0,4-15 0,2-9 0,3-12 0,3-19 0,3-19 0,0-13 0,-4 2 0,-5 13 0,-8 13 0,-4 13 0,-2 10 0,3 14 0,3 19 0,2 19 0,4 9 0,1-5 0,-2-15 0,-1-15 0,1-12 0,-8-7 0,1-2 0</inkml:trace>
  <inkml:trace contextRef="#ctx0" brushRef="#br0" timeOffset="85740">22530 15152 8191,'0'-28'0,"-2"-16"5063,-5-12-5063,-9-6 2818,-6 15-2818,-4 17 1719,1 14-1719,1 15 6784,-4 18-6784,-6 20 0,15-11 0,1 3 0,0 4 0,2 1 0,2-2 0,3 0 0,-2 26 0,9-6 0,9-9 0,11-8 0,13-9 0,13-11 0,10-15 0,7-30 0,-28-1 0,-2-7 0,1-15 0,-3-6-235,-11 13 1,-1-3 0,-2 0 234,-2-2 0,-2 0 0,-2 0 0,-2 4 0,-1 0 0,-1 2 0,0-13 0,-2 4 0,0 14 0,-2 3 0,1-10 0,0 28 0,-2 38 0,0 36 351,0-13 1,1 5-352,0 8 0,0 1 0,1 1 0,0 0 0,1-3 0,1-1 0,1-6 0,1-3 0,1-6 0,2-2 0,9 20 0,1-15 0,2-7 0,2-10 0,4-7 0,7-6 0,8-9 0,5-11 0,-1-12 0,-7-17 0,-10-10 0,-8-6 0,-10-1 0,-6 1 0,-9 8 0,-6 7 0,-8 10 0,-7 12 0,-12 8 0,-12 19 0,22 3 0,-1 5 0,-1 5 0,2 4 0,3 4 0,2 2 0,6-2 0,3 0 0,-4 21 0,19-6 0,22-6 0,22-6 0,-12-18 0,3-3 0,5-2 0,1-2 0,2-3 0,-1-2 0,-1-1 0,-1-4 0,-5-4 0,-1-4 0,22-19 0,-14-17 0,-24 17 0,-4-3 0,-2-3 0,-3-1 0,-2-2 0,-2 0 0,-1 2 0,-2 3 0,-2-20 0,0 19 0,0 20 0,0 22 0,0 22 0,0 19 0,2 12 0,3-4 0,2-11 0,2-12 0,2-12 0,3-10 0,4-5 0,4-13 0,4-17 0,-1-25 0,-13 13 0,-3-2 0,-1-1 0,-2 0 0,0-29 0,-6 22 0,-4 20 0,2 14 0,3 17 0,12 22 0,11 20 0,-10-18 0,1 0 0,0-1 0,0-1 0,7 13 0,-5-16 0,-2-14 0,-4-19 0,0-19 0,-2-17 0,0-8 0,0 5 0,1 12 0,-3 13 0,-1 10 0,-3 6 0,-1 4 0,3 1 0,2 0 0,9 3 0,10 4 0,13 6 0,10 7 0,-2 1 0,-9-2 0,-14-5 0,-9-2 0,-4 1 0,-1 5 0,0 3 0,-1 1 0,-1-5 0,-4-9 0,-2-5 0</inkml:trace>
  <inkml:trace contextRef="#ctx0" brushRef="#br0" timeOffset="86591">24004 14920 8191,'-11'17'0,"-12"13"5063,-13 12-5063,13-15 0,0 1 1409,0-1 0,0-1-1409,-17 20 1719,10-10-1719,10-15 0,12-10 0,5-7 0</inkml:trace>
  <inkml:trace contextRef="#ctx0" brushRef="#br0" timeOffset="87937">24870 14711 24575,'0'0'0</inkml:trace>
  <inkml:trace contextRef="#ctx0" brushRef="#br0" timeOffset="89704">25012 14531 24575,'-19'-10'0,"-1"-1"0,-4-2 0,1 1 0,4 5 0,1 3 0,3 6 0,-3 10 0,-2 14 0,1 15 0,3 10 0,6 7 0,5 4 0,4-28 0,1 0 0,0 3 0,0 0 0,0 0 0,0 0 0,0-1 0,0 0 0,1-1 0,1 1 0,2-1 0,0 1 0,2-1 0,1-1 0,9 28 0,-3-14 0,-4-15 0,-3-16 0,-1-8 0,-3-5 0,1-3 0</inkml:trace>
  <inkml:trace contextRef="#ctx0" brushRef="#br0" timeOffset="90658">24613 15215 24575,'26'0'0,"16"0"0,19-1 0,-22-1 0,0 0 0,0-1 0,0 0 0,-5 0 0,-1-1 0,17-2 0,-20 3 0,-12 1 0,-10 2 0,-4 0 0,-3 1 0</inkml:trace>
  <inkml:trace contextRef="#ctx0" brushRef="#br0" timeOffset="91276">25225 15136 24575,'0'28'0,"0"14"0,2 10 0,0 2 0,1-15 0,1-15 0,-3-10 0,1-7 0,-2-3 0</inkml:trace>
  <inkml:trace contextRef="#ctx0" brushRef="#br0" timeOffset="92209">25183 14855 8191,'-14'0'0,"-5"-1"5063,-3-2-5063,2-3 2818,8 0-2818,8 1 1719,7 1-1719,6-1 6784,4 0-6784,2 0 0,-3 2 0,-5 5 0,-3-1 0,-3 1 0,-1-1 0</inkml:trace>
  <inkml:trace contextRef="#ctx0" brushRef="#br0" timeOffset="92910">25323 14639 8191,'1'26'0,"2"26"2531,0-14 1,2 5-2532,1 10 0,1 3 0,1 3 0,0 0 0,0 1 0,1-1 0,-1-4 0,0-2 1409,-1-6 0,0-3-1409,0-10 0,0-3 1719,2 11-1719,-1-19 1696,-2-14 0,-4-5 0,0-3 0</inkml:trace>
  <inkml:trace contextRef="#ctx0" brushRef="#br0" timeOffset="94010">25813 15075 24575,'-24'10'0,"1"2"0,1 4 0,5 3 0,7 3 0,2 6 0,0 5 0,1-1 0,1-6 0,3-7 0,3-8 0,5-4 0,7-2 0,8 0 0,5 0 0,-2 3 0,-4 1 0,-6-1 0,-5 1 0,-5 2 0,-9 3 0,-14 4 0,-17 1 0,-6-4 0,13-7 0,11-4 0</inkml:trace>
  <inkml:trace contextRef="#ctx0" brushRef="#br0" timeOffset="94959">26275 14924 8191,'16'0'0,"22"-2"5063,16-1-5063,11 1 2818,-11 3-2818,-18 4 1719,-16 11-1719,-10 14 6784,-7 14-6784,-4 8 0,-3-5 0,-2-13 0,0-12 0,1-11 0,2-5 0,1-4 0,1-1 0</inkml:trace>
  <inkml:trace contextRef="#ctx0" brushRef="#br0" timeOffset="95893">26540 15456 24575,'-8'-5'0,"1"2"0,2-1 0,3 1 0,4 2 0,5 0 0,4 1 0,2 0 0,-2 1 0,-5 2 0,-4 2 0,-3 1 0,0-2 0,0-2 0</inkml:trace>
  <inkml:trace contextRef="#ctx0" brushRef="#br1" timeOffset="118424">16754 17639 24575,'-50'20'0,"0"0"0,-1-1 0,1 1 0,0 0 0,-6-1 0,0 0 0,2-3 0,2-3 0,-3-3 0,2-3 0,0-3 0,2-1 0,1-3 0,1-3 0,-13-11 0,2-3 0,2 4 0,2-3 0,9-11 0,3-3 0,7 12 0,2 0 0,4-8 0,2-2 0,0-1 0,4-2 0,5-4 0,3-3 0,0-2 0,-2 0 0,-4 4 0,2 2 0,-5-26 0,3 14 0,-9 2 0,27-3 0,-15-13 0,18 26 0,4-2 0,-2 2 0,0-2 0,0-3 0,0-2 0,-2 0 0,4-1 0,11-9 0,5-2 0,-2-1 0,7 2 0,14 3 0,6 2 0,-3 0 0,3 3 0,6 7 0,6 4-239,-11 12 0,2 2 0,1 0 239,-2-2 0,-1 1 0,2 4 0,3 5 0,2 4 0,-1-1 0,-3-3 0,-1-1 0,-1 4 0,15 5 0,-1 3-81,5-6 1,-1 2 80,-4 8 0,-1 2 0,-10-6 0,0 3 0,8 10 0,-1 5 0,-12-5 0,0 0 0,14-1 0,0 2 355,-14 1 1,-1 1-356,14-4 0,0-1 83,-17 0 1,-3 4-84,5 15 0,-2 5 0,-3-11 0,-4 4 0,-6 15 0,-3 4 0,2-1 0,-3 2 0,-9 14 0,-3 3 0,7-10 0,-3 1 0,-10-11 0,-3 1 0,-1-2 0,2 10 0,-4-2 0,-2-3 0,-7-2 0,-9-8 0,-7-1 0,-1-3 0,-8 3 0,-4-1-249,1 1 0,-3 2 0,-4-7 249,0-12 0,-2-6 0,2 4 0,8 9 0,2 5 0,-1-9 0,-23-15 0,8 0 0,13 43 0,8-46 0,31 14 0</inkml:trace>
  <inkml:trace contextRef="#ctx0" brushRef="#br1" timeOffset="119541">16311 17849 24575,'-18'29'0,"0"-1"0,-10 12 0,1 1 0,8-4 0,-1 1 0,-13 8 0,-1-1 0,8-10 0,3 0 0,3-5 0,3-1 0,-3 7 0,20-15 0,0-21 0</inkml:trace>
  <inkml:trace contextRef="#ctx0" brushRef="#br1" timeOffset="120774">15984 18386 24575,'-20'34'0,"-17"-8"0,13-1 0,-1 4 0,1 1 0,1 0 0,0-5 0,2 1 0,9 8 0,-2-3 0,-30-5 0,18 18 0,3-7 0,-8-1 0,26 8 0,-16-29 0,21 6 0,0-21 0,0 0 0</inkml:trace>
  <inkml:trace contextRef="#ctx0" brushRef="#br1" timeOffset="122196">16941 17476 24575,'31'57'0,"-3"-8"0,4 3 0,4-7 0,3 1 0,-9-2 0,1 3 0,-1-3 0,5 0 0,0-3 0,-6 1 0,1-3 0,0-15 0,-3-2 0,10 22 0,-14-28 0,-13 5 0,11-1 0,-16-15 0,16 16 0,-21-21 0,0 0 0,10 0 0,-7 11 0,28 12 0,-5 3 0,0 18 0,-5-29 0,-21 27 0,0-37 0,0 16 0</inkml:trace>
  <inkml:trace contextRef="#ctx0" brushRef="#br1" timeOffset="123924">17454 18479 8191,'-13'0'0,"-38"0"5063,9 31-5063,2-18 0,0 3 1409,14 16 0,2 3-1409,-5-6 0,4 2 859,16 8 1,2 2-860,-14-5 0,1 1 3392,16 3 0,3 0-3392,-10-5 0,1 0 0,9 0 0,2 0 0,-1 25 0,0-26 0,0-1 0,0 16 0,21-2 0,5-3 0,10-28 0,18 15 0,-4-29 0,-11 4 0,2-1 0,0-4 0,1-2 0,4-4 0,1-1 0,1 7 0,-2-4 0,-5-12 0,1-1 0,5 9 0,-4-2 0,-16-11 0,-2-4 0,14 1 0,-3-1 0,3-25 0,-10 16 0,-1-1 0,-8 5 0,-3-2 0,-5-4 0,-1 0 0,6 5 0,-3 1 0,-9-18 0,26 3 0,-28 8 0,7-1 0,-10-7 0,0-3 0,0 19 0,0-24 0,0 37 0,0-9 0,-10 14 0,-13-11 0,-3 16 0,-5-6 0,-3 1 0,-18 10 0,3-5 0,-3 0 0,10 3 0,-2 1 0,-13-4 0,0 0 0,14 4 0,1 2 0,-4-1 0,1 0 0,4 0 0,2 0 0,2 0 0,1 0 0,-24 0 0,-4 10 0,25-7 0,-18 28 0,20-15 0,14 7 0,13 8 0,10-26 0,0 37 0,0-37 0,0 16 0,0-21 0</inkml:trace>
  <inkml:trace contextRef="#ctx0" brushRef="#br1" timeOffset="128908">14468 13229 24575,'45'-5'0,"0"0"0,8 4 0,1-1 0,4-2 0,3-2 0,-16-1 0,2-1 0,-2 2 0,16 5 0,-2-3 0,-5-12 0,-2 1 0,-10 13 0,-4 1 0,9-9 0,-24 10 0,8 0 0,-15 0 0,28-21 0,3 16 0,-8-15 0,2-1 0,-4 17 0,1 3 0,4-9 0,-3-1 0,-3 0 0,-15 9 0,-21-9 0,-21 11 0,5 0 0,-28 0 0,-2 0 0,7 5 0,-3 1 0,5-5 0,-1 0 0,-18 5 0,1-1 0,17-6 0,0 2 0,-17 9 0,-1 1 0,7-10 0,2 3 0,-1 16 0,0 1 0,2-18 0,1-1 0,10 14 0,0-1 0,0-12 0,0-3 0,0 4 0,0 2 0,-24 15 0,25-14 0,0 2 0,5 12 0,-1 2 0,-15-10 0,-1 0 0,8 8 0,1 2 0,-10 0 0,3 0 0,13 2 0,2 0 0,1-2 0,-1 0 0,0 0 0,1-2 0,-11 16 0,11-10 0,2 3 0,7 3 0,1 4 0,-11 8 0,1 3 0,13 4 0,2 2 0,-8 5 0,0-1 0,8-5 0,3 0 0,3-1 0,-1 0 0,-9 5 0,2 0 0,14 1 0,0 3-333,-8-9 1,-4 2-1,4 1 333,6 0 0,2 0 0,0 1 0,-6 6 0,-1 1 0,2-1 0,4-6 0,3-2 0,0 2 0,-1 2 0,0 0 0,0-3-183,0 6 0,0 0 183,0-11 0,0 3 0,0-1 0,0-4 0,0-2 0,0 3-265,-1 8 0,0 3 0,3-1 265,3-4 0,3 0 0,0 1 0,-4 4 0,0 1 0,3-1 0,6-4 0,4-2 0,-3 2 0,-4 6 0,-3 1 0,2-1 0,5-6 0,2-1 0,-2 0 0,-5-1 0,-3-1 0,5 1 0,9 0 0,4 0 0,-3-2 0,-10-6 0,-2-2 0,2 1 0,10 5 0,3 0 0,-4-2-5,-8 12 1,2-3 4,18-9 0,1 0 469,-18-3 0,1 0-469,15 1 0,3-1 184,-10-8 0,-2 1-184,-4 9 0,3-3 426,16-13 0,1-2-426,-12 5 0,0-1 5,3-12 0,2-3-5,8-1 0,-3 0 0,-5 14 0,6-29 0,1 1 0,12 38 0,-7-36 0,4-5 0,-10 12 0,1-3 0,18-17 0,0-5 0,-18 12 0,-1-3 0,14-16 0,-1-1 0,-12 14 0,-3-2 0,-5-12 0,-1-2 0,26-3 0,-39-18 0,15 8 0,-8 0 0,13-8 0,1-3 0,7 8 0,-29-15 0,16 38 0,-7-36 0,12 13 0,-7 0 0,-1-2 0,11-11 0,-23 17 0,2 5 0,13 15 0,-26-6 0,16 11 0,-21 7 0,0-7 0,0 10 0,0 0 0,0 0 0</inkml:trace>
  <inkml:trace contextRef="#ctx0" brushRef="#br1" timeOffset="470439">16410 11902 24575,'-4'45'0,"-1"-10"0,-1 4 0,-3 14 0,-1 4 0,-1 7 0,-1 1 0,2-2 0,0-1 0,3-7 0,1-4 0,2-10 0,2-3 0,3 14 0,5-23 0,3-17 0,6-9 0,3-10 0,3-12 0,0-6 0,-4-3 0,-5 6 0,-5 7 0,-3 4 0,-2-1 0,-3 3 0,-6 1 0,-11 5 0,-8 5 0,-5 3 0,7 2 0,10-1 0,9-2 0</inkml:trace>
  <inkml:trace contextRef="#ctx0" brushRef="#br1" timeOffset="472190">16621 12067 24575,'-2'44'0,"-5"15"0,1-19 0,0 1 0,-1 2 0,-1 0 0,2-3 0,0-3 0,-2 25 0,5-17 0,5-12 0,4-10 0,9-9 0,9-6 0,10-4 0,10-5 0,0-6 0,-7-5 0,-11-2 0,-11 0 0,-9 4 0,-6 3 0,-6 4 0,-10 4 0,-11 5 0,-7 11 0,-8 13 0,4 7 0,14-13 0,9-6 0</inkml:trace>
  <inkml:trace contextRef="#ctx0" brushRef="#br1" timeOffset="473816">16229 16593 24575,'0'35'0,"-2"17"0,-1 11 0,-1 1 0,1-18 0,1-19 0,2-12 0,5-9 0,13-4 0,17 0 0,16 4 0,10 6 0,-2 8 0,-13 5 0,-13 5 0,-16-1 0,-16-2 0,-18-1 0,-21-3 0,-16-1 0,-7-4 0,4-7 0,15-4 0,19-5 0,12 0 0</inkml:trace>
  <inkml:trace contextRef="#ctx0" brushRef="#br1" timeOffset="474791">16066 16770 24575,'61'-1'0,"-23"-2"0,2 0 0,7-3 0,1-1 0,-2-1 0,-2 0 0,-8 0 0,-2-1 0,8-4 0,-15 6 0,-17 2 0,-5 4 0</inkml:trace>
  <inkml:trace contextRef="#ctx0" brushRef="#br1" timeOffset="475874">16751 16523 24575,'-15'46'0,"-9"15"0,8-21 0,-1 2 0,-1 3 0,1-1 0,2-4 0,2-1 0,2-2 0,1 0 0,2-2 0,1 1 0,2 1 0,1-1 0,0 2 0,3-1 0,1-2 0,3-1 0,8 19 0,9-18 0,12-18 0,5-13 0,2-13 0,-3-11 0,-9-12 0,-9-6 0,-5 2 0,-7 7 0,-4 12 0,-5 9 0,-11 6 0,-13 4 0,-20 7 0,-10 9 0,-2 8 0,10-1 0,19-5 0,13-9 0,12-5 0,2-4 0</inkml:trace>
  <inkml:trace contextRef="#ctx0" brushRef="#br1" timeOffset="919402">23058 17616 24575,'9'-43'0,"0"0"0,1 1 0,2-4 0,1-3 0,0-2 0,1-3 0,1-2 0,0-2-986,0 5 0,-1-3 1,2-1-1,-1 0 0,0 0 986,0 2 0,-1 0 0,1-1 0,-1 2 0,1 0 0,1-8 0,0 0 0,0 1 0,-1 4 427,2-5 1,0 4-1,-1 4-427,1-1 0,-2 7 846,6-11-846,-11 34 0,-4 17 0,-3 8 2609,1 6-2609,1 7 192,1 15-192,5 23 0,-2-13 0,1 5 0,3 14 0,0 4-341,-3-13 0,1 1 1,-1 2 340,3 7 0,-1 2 0,1 0 0,-2 0 0,1 0 0,-1-1 0,-1-1 0,0 0 0,0-2 0,-1-5 0,0-1 0,-1-3 0,1 9 0,-1-5 0,-2-11 0,1-5 0,2 5 0,-5-20 0,0-12 0,-2-6 1022,1-8-1022,2-20 0,2-28 0,0 11 0,2-6 0,4-12 0,3-5-312,-3 17 0,0-1 0,2 0 312,1-1 0,1 0 0,1 0 0,-1 4 0,0 1 0,1 0 0,6-15 0,0 3 0,-1 7 0,0 2 0,-1 4 0,-1 3 0,-1 4 0,0 1 0,-1 3 0,0 2 0,11-21 936,-7 13-936,-7 13 0,-7 13 0,-3 9 0,-3 3 0,-2 2 0</inkml:trace>
  <inkml:trace contextRef="#ctx0" brushRef="#br1" timeOffset="920668">24209 16947 8191,'-4'26'0,"-5"22"5063,-2 16-5063,5-27 0,1-1 2818,0 19-2818,5-14 1719,8-10-1719,10-8 6784,11-5-6784,11-5 0,8-7 0,7-11 0,5-16 0,-30 3 0,-1-4 0,-2-5 0,-2-4 0,-5 0 0,-2-1 0,8-26 0,-12 13 0,-6 13 0,-10 3 0,-18 0 0,-18-2 0,-17 1 0,-6 8 0,0 10 0,7 8 0,11 7 0,13 4 0,12 3 0,9 2 0,5-1 0,3-2 0,1-4 0,0-3 0</inkml:trace>
  <inkml:trace contextRef="#ctx0" brushRef="#br1" timeOffset="921986">24874 16752 24575,'8'28'0,"7"17"0,-4-10 0,0 2 0,1 7 0,-2 1 0,-1 1 0,-2 1 0,-2-3 0,-2-2 0,-1 23 0,-3-17 0,-2-22 0,0-14 0,0-18 0,2-26 0,6-33 0,5 19 0,4-2 0,5-5 0,3 0 0,7 0 0,3 3 0,-1 6 0,3 6 0,-5 7 0,0 5 0,21-6 0,-12 19 0,-5 18 0,-4 23 0,0 26 0,-13-15 0,-2 4 0,1 5 0,-2 1 0,-1-3 0,-2-2 0,-1-7 0,-2-4 0,4 12 0,-5-23 0,-3-12 0,-1-5 0,-2-3 0,0-1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8:39:39.501"/>
    </inkml:context>
    <inkml:brush xml:id="br0">
      <inkml:brushProperty name="width" value="0.05292" units="cm"/>
      <inkml:brushProperty name="height" value="0.05292" units="cm"/>
      <inkml:brushProperty name="color" value="#FF0000"/>
    </inkml:brush>
  </inkml:definitions>
  <inkml:trace contextRef="#ctx0" brushRef="#br0">749 11940 24575,'7'-17'0,"4"-3"0,2-4 0,1 0 0,-3 4 0,-3 5 0,-3 6 0,-2 5 0,-2 2 0,1 3 0,-1 4 0,0 4 0,1 2 0,0-1 0,-1-3 0,0-4 0</inkml:trace>
  <inkml:trace contextRef="#ctx0" brushRef="#br0" timeOffset="2199">2649 12239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1T08:43:58.130"/>
    </inkml:context>
    <inkml:brush xml:id="br0">
      <inkml:brushProperty name="width" value="0.05292" units="cm"/>
      <inkml:brushProperty name="height" value="0.05292" units="cm"/>
      <inkml:brushProperty name="color" value="#FF0000"/>
    </inkml:brush>
  </inkml:definitions>
  <inkml:trace contextRef="#ctx0" brushRef="#br0">8164 14691 7533,'14'9'0</inkml:trace>
  <inkml:trace contextRef="#ctx0" brushRef="#br0" timeOffset="360">9592 14921 7353,'0'0'0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7:28:04.240"/>
    </inkml:context>
    <inkml:brush xml:id="br0">
      <inkml:brushProperty name="width" value="0.05292" units="cm"/>
      <inkml:brushProperty name="height" value="0.05292" units="cm"/>
      <inkml:brushProperty name="color" value="#FF0000"/>
    </inkml:brush>
  </inkml:definitions>
  <inkml:trace contextRef="#ctx0" brushRef="#br0">9184 14739 24575,'-22'15'0,"-7"3"0,-6 8 0,-2 2 0,2 0 0,10-5 0,9-6 0,8-7 0,5-4 0,3-1 0,2-3 0,3-1 0,5-1 0,6 0 0,6 0 0,8 0 0,11 0 0,9-1 0,8-1 0,1-2 0,-10 0 0,-9 2 0,-15-1 0,-12 2 0,-11-3 0,-13-2 0,-26-12 0,5 2 0,-12-9 0,19 10 0,6 1 0,7 4 0,5 3 0,4 4 0,3 1 0</inkml:trace>
  <inkml:trace contextRef="#ctx0" brushRef="#br0" timeOffset="23978">21064 7857 24575,'29'0'0,"-1"0"0,-4 2 0,-2 3 0,-1 6 0,-3 5 0,-3 3 0,-3 3 0,-5 1 0,-4 5 0,-1 5 0,-2 4 0,-5 1 0,-6-4 0,-8-1 0,-11-4 0,-4-3 0,-4-2 0,-3-3 0,3-3 0,4-3 0,7-3 0,10-4 0,10-2 0,10-5 0,12 0 0,15-4 0,13-1 0,8-3 0,3 0 0,-4 0 0,-9 1 0,-10 2 0,-11 0 0,-5-1 0,-4 0 0,-2 1 0,-4 1 0,-2 2 0</inkml:trace>
  <inkml:trace contextRef="#ctx0" brushRef="#br0" timeOffset="25832">21609 7858 24575,'-1'11'0,"-1"5"0,-1 6 0,-2 5 0,1 3 0,0 0 0,3-2 0,1-3 0,0-5 0,0-4 0,0-2 0,0-2 0,1-1 0,0 0 0,2 0 0,1-2 0,1-2 0,2-2 0,0-3 0,2-1 0,1 1 0,2-2 0,3-1 0,1-1 0,-1-2 0,1-3 0,0-2 0,0-1 0,10-8 0,-4 2 0,8-7 0,-10 5 0,1-9 0,-10 6 0,-2-7 0,-6 8 0,-3-13 0,0 8 0,-3-9 0,-3 12 0,-12-10 0,2 13 0,-5-5 0,8 15 0,4 3 0,2 3 0,3 2 0,1 1 0,-1 0 0,-3 0 0,-2 0 0,-4 1 0,0 4 0,0 2 0,-2 5 0,0 1 0,-1 0 0,3 0 0,4-2 0,5-2 0,1-4 0,2-1 0,-2 0 0,0-1 0,1 0 0,1-2 0</inkml:trace>
  <inkml:trace contextRef="#ctx0" brushRef="#br0" timeOffset="31711">21311 8416 24575,'-17'16'0,"-2"1"0,-1-2 0,0 2 0,1-2 0,1-2 0,1-1 0,0-1 0,0 2 0,1-1 0,1-2 0,3-2 0,0 0 0,-4 2 0,-4 1 0,-2 2 0,4-1 0,5-4 0,6-3 0,5-2 0,-1 0 0,1 1 0,-3 0 0,0 2 0,1-1 0,-1-2 0,4-2 0,-1-1 0</inkml:trace>
  <inkml:trace contextRef="#ctx0" brushRef="#br0" timeOffset="33210">20140 9209 24575,'16'-22'0,"2"-4"0,1-9 0,0-4 0,-5 3 0,-2 6 0,-6 10 0,-2 9 0,-3 14 0,-1 17 0,-3 21 0,-2 19 0,3-24 0,0 1 0,0 2 0,-1 1 0,1-2 0,1 0 0,-2 26 0,1-15 0,1-17 0,-2-15 0,1-9 0,0-5 0</inkml:trace>
  <inkml:trace contextRef="#ctx0" brushRef="#br0" timeOffset="34498">20599 8982 24575,'-13'50'0,"-6"5"0,-5 6 0,1-9 0,7-18 0,6-14 0,6-12 0,2-10 0,7-9 0,9-5 0,9 1 0,7 2 0,2 6 0,-3 3 0,-4 4 0,-6 9 0,-4 10 0,-7 13 0,-3 12 0,-4 3 0,-2-3 0,-6-4 0,-13-7 0,-14-8 0,-12-7 0,-4-9 0,5-5 0,8-9 0,13-5 0,13 3 0,7-2 0</inkml:trace>
  <inkml:trace contextRef="#ctx0" brushRef="#br0" timeOffset="35562">20499 9140 24575,'27'-5'0,"13"-7"0,13-5 0,8-3 0,-6 2 0,-7 4 0,-10 1 0,-11 5 0,-10 2 0,-8 3 0,-4 2 0,-3-1 0,-1 2 0</inkml:trace>
  <inkml:trace contextRef="#ctx0" brushRef="#br0" timeOffset="48144">20174 9786 24575,'-12'9'0,"2"-1"0,0 3 0,1-2 0,0 1 0,-3 1 0,-3 1 0,-2 3 0,-1 1 0,0 2 0,-3 1 0,-2 0 0,-1 2 0,-2 0 0,2 0 0,2-2 0,2-3 0,3-2 0,4-3 0,2-2 0,4-1 0,3-5 0,3 0 0</inkml:trace>
  <inkml:trace contextRef="#ctx0" brushRef="#br0" timeOffset="50611">19139 10561 24575,'18'-11'0,"4"-7"0,8-10 0,1-6 0,-3-3 0,-2 2 0,-6 1 0,-3 4 0,-3 6 0,-6 6 0,-4 11 0,-3 5 0,-1 4 0,0 4 0,0 5 0,0 8 0,0 14 0,2 12 0,1 9 0,1 4 0,-1-4 0,-1-7 0,-1-13 0,-1-7 0,0-4 0,0 0 0,-1 4 0,-2 2 0,0-1 0,0-4 0,1-6 0,1-6 0,1-3 0,0-2 0,-1-3 0,-1-1 0,-1-2 0,-1-1 0,-7 0 0,-8 0 0,-26 2 0,10 0 0,-8 2 0,25-1 0,10-1 0,10-2 0,14-1 0,10-2 0,10-2 0,5 0 0,1-1 0,-3 1 0,-4 2 0,-7-1 0,-8 2 0,-7 1 0,-5 0 0,-2-2 0,-4 1 0,0 0 0</inkml:trace>
  <inkml:trace contextRef="#ctx0" brushRef="#br0" timeOffset="52614">19601 10538 8191,'0'8'0,"0"9"5063,0 25-5063,0-3 2818,0 14-2818,0-21 1719,1-7-1719,1-7 6784,1-7-6784,0-5 0,1-4 0,2-2 0,3 0 0,3 0 0,4 0 0,1-1 0,0 0 0,-2-2 0,-3-2 0,-3-2 0,2-4 0,2-4 0,5-7 0,1-8 0,1-3 0,-2-3 0,-5 2 0,-5 2 0,-5 5 0,-3 6 0,0 6 0,0 4 0,0 2 0,-6 0 0,-4-1 0,-7 0 0,-1 1 0,1 1 0,3 3 0,3 1 0,0 2 0,-2 1 0,2-1 0,-2 3 0,4 0 0,-2 2 0,-4 3 0,0 1 0,-3 3 0,2 0 0,3-1 0,3 0 0,6-1 0,2-1 0,2 1 0,-1 3 0,-1 4 0,0 3 0,1 2 0,0 0 0,1-2 0,0-3 0,0-8 0,0-3 0</inkml:trace>
  <inkml:trace contextRef="#ctx0" brushRef="#br0" timeOffset="55090">10156 14825 24575,'-31'39'0,"-9"8"0,15-19 0,-1-1 0,1-1 0,2-2 0,-11 12 0,16-16 0,13-12 0,8-8 0,6-4 0,4-2 0,3 0 0,9 0 0,5 0 0,4 1 0,-2 1 0,-8 3 0,-8 0 0,-8-1 0,-4-3 0,-4-2 0,0-4 0,-2-3 0,-5-2 0,-6-2 0,-4 3 0,0 1 0,5 4 0,6 4 0,4 3 0,1 1 0</inkml:trace>
  <inkml:trace contextRef="#ctx0" brushRef="#br0" timeOffset="58497">21783 8362 24575,'17'9'0,"1"1"0,1 3 0,1-1 0,0-1 0,-1-1 0,-2-1 0,0-2 0,-4-3 0,-2-1 0,-1-1 0,-1 0 0,2 1 0,-2 0 0,2-2 0,-3 1 0,-1-1 0,-1 1 0,-1 3 0,2 1 0,1-1 0,1 1 0,-3-2 0,-2-2 0,-3 0 0</inkml:trace>
  <inkml:trace contextRef="#ctx0" brushRef="#br0" timeOffset="60645">22050 8787 24575,'21'0'0,"3"0"0,3 0 0,-3 0 0,-6 1 0,-4 2 0,-3 2 0,-2 2 0,1 2 0,-1 2 0,-2 2 0,-1-1 0,-3 1 0,-1 0 0,-2 2 0,0 0 0,0 3 0,0-1 0,-3-1 0,-3 1 0,-5 0 0,-5 1 0,-7 3 0,-3-1 0,-3-1 0,0-2 0,4-2 0,5-5 0,6-4 0,8-4 0,10-2 0,9 0 0,7 0 0,6 0 0,16 1 0,-13 2 0,8 4 0,-16 2 0,-3 5 0,-1 2 0,-3 2 0,0 3 0,-3-1 0,-1-2 0,-2-2 0,-4-2 0,-2-2 0,-2 3 0,-4 3 0,-6 2 0,-8 4 0,-5 0 0,-1-4 0,0-2 0,1-4 0,1-4 0,-1-2 0,1-3 0,0 0 0,1 0 0,0 0 0,2-1 0,5-3 0,7 0 0,4-1 0</inkml:trace>
  <inkml:trace contextRef="#ctx0" brushRef="#br0" timeOffset="62112">22576 8740 24575,'-6'63'0,"-1"-3"0,-2-4 0,1-13 0,3-13 0,2-13 0,3-10 0,1-6 0,4-6 0,2-2 0,4-1 0,3 1 0,4 2 0,5 2 0,6 1 0,1 4 0,-3 6 0,-4 7 0,-5 10 0,-4 7 0,-5 2 0,-3 0 0,-4-1 0,-4-3 0,-5-4 0,-7 0 0,-11-2 0,-7-3 0,-5-2 0,1-5 0,3-2 0,6-4 0,7-4 0,6-1 0,7-3 0,1 0 0,0 0 0,2 0 0,1 0 0</inkml:trace>
  <inkml:trace contextRef="#ctx0" brushRef="#br0" timeOffset="63264">22509 8848 24575,'22'-5'0,"1"0"0,3-1 0,-2 2 0,-5 0 0,-5 2 0,-4 1 0,-3 1 0,1-1 0,3 0 0,6-1 0,3 0 0,2-1 0,-2 2 0,-4-1 0,-5 2 0,-5 1 0,-3 0 0,-2 1 0,-1-1 0</inkml:trace>
  <inkml:trace contextRef="#ctx0" brushRef="#br0" timeOffset="71981">20648 9710 8191,'3'7'0,"4"2"5063,3 1-5063,2 2 2818,-1-1-2818,0-2 1719,0 1-1719,1 1 6784,-1-1-6784,0 0 0,0-1 0,0 1 0,4 3 0,1 3 0,3 3 0,1-1 0,-2-1 0,-3-4 0,-5-3 0,-4-3 0,-2-3 0,0 0 0,1 0 0,1 1 0,0-1 0,-1 1 0,0-1 0,0 0 0,2-1 0,3 2 0,1 0 0,2 0 0,-3 0 0,-4-2 0,-2-1 0,-3-1 0,0-1 0</inkml:trace>
  <inkml:trace contextRef="#ctx0" brushRef="#br0" timeOffset="74627">20686 10563 24575,'8'-16'0,"5"-7"0,5-4 0,1-4 0,-2 2 0,-2 2 0,-3 3 0,-3 3 0,-4 6 0,-1 5 0,-2 6 0,-1 3 0,0 11 0,-1 8 0,0 11 0,0 1 0,0 0 0,0-4 0,0-2 0,0 0 0,0 1 0,0 5 0,0 3 0,0-1 0,0-2 0,0-5 0,0-5 0,0-3 0,0-5 0,-1-6 0,-2-3 0,-2-2 0,-3 0 0,-2 1 0,-3 1 0,-6 1 0,-3 0 0,-2 2 0,4 2 0,2 2 0,4 0 0,3-1 0,4-2 0,2-4 0,5-2 0,7-1 0,12 0 0,15-2 0,11-3 0,1-2 0,-5-2 0,-10 2 0,-10 3 0,-7 1 0,-6 0 0,-1 0 0,-1 0 0,-2 0 0,-1 2 0,-2-1 0</inkml:trace>
  <inkml:trace contextRef="#ctx0" brushRef="#br0" timeOffset="77195">21192 10389 24575,'-5'-3'0,"-4"1"0,-6 2 0,-1 0 0,-2 1 0,3 2 0,2 1 0,2 1 0,2-1 0,-2 2 0,0 2 0,-2 4 0,1 1 0,1 2 0,1-1 0,3-3 0,1 0 0,3 1 0,1 3 0,1 4 0,1 1 0,0 0 0,0-1 0,0-2 0,4-1 0,4-1 0,4-2 0,4-1 0,1-4 0,-1-2 0,-1-4 0,-2-2 0,-1 0 0,6-11 0,-2-2 0,5-13 0,-6 0 0,-2 2 0,-3 4 0,-3 4 0,-2 3 0,0 1 0,-1 3 0,-1 2 0,-2 2 0,-1 1 0,0-1 0,0 0 0,0 3 0,0 11 0,2 8 0,-1 13 0,1 4 0,0-1 0,0-2 0,1-1 0,1-1 0,1 10 0,-3-9 0,0 4 0,-2-13 0,-1-2 0,-2-3 0,-2-2 0,-3-1 0,0-1 0,-4 2 0,-1 0 0,-5 0 0,-5 1 0,-2 0 0,-1-1 0,3 0 0,5-3 0,6-4 0,2-2 0,2-3 0,0-1 0,-2 0 0,-2 0 0,0 1 0,0 0 0,4-1 0,1-1 0,4 0 0,1 0 0,1 0 0</inkml:trace>
  <inkml:trace contextRef="#ctx0" brushRef="#br0" timeOffset="89895">19620 11066 24575,'15'16'0,"-1"2"0,-1 0 0,-2-2 0,-1-3 0,-2-3 0,0-1 0,0 1 0,-1 0 0,2 2 0,0 0 0,1-2 0,0 0 0,0 0 0,0 0 0,-1 0 0,1 0 0,-1 1 0,1 1 0,-1 0 0,1 1 0,0-2 0,-1 0 0,-1-3 0,-3-2 0,-1-2 0,-1-2 0,0 1 0,0 0 0,0 0 0,0-1 0,-2 0 0,1-1 0,-2 1 0</inkml:trace>
  <inkml:trace contextRef="#ctx0" brushRef="#br0" timeOffset="92164">19592 11968 8191,'4'-4'0,"5"-4"5063,2-5-5063,6-5 2818,5-2-2818,-1-1 1719,-2 1-1719,-2-1 6784,-3 2-6784,1-4 0,3-3 0,-3-2 0,-1 2 0,-6 7 0,-5 9 0,-1 10 0,-2 10 0,0 6 0,0 4 0,0 4 0,0-2 0,0 3 0,0 0 0,0 1 0,0 3 0,0 1 0,0 2 0,-2 0 0,0-1 0,0-1 0,1-5 0,1-3 0,0-2 0,0-1 0,0 1 0,0-2 0,0-3 0,0-3 0,-1-5 0,-2-3 0,-6-3 0,-4 0 0,-8 2 0,-3 0 0,-21 2 0,13 0 0,-9 0 0,24-1 0,6-1 0,8-1 0,11-1 0,13-1 0,13-1 0,10-3 0,9-4 0,-19 2 0,-2-3 0,-25 4 0,1-1 0,0 0 0,0 1 0,1 2 0,-2 0 0,-3 2 0,-1 1 0</inkml:trace>
  <inkml:trace contextRef="#ctx0" brushRef="#br0" timeOffset="94082">19927 11652 24575,'25'0'0,"2"-2"0,3 0 0,-4 0 0,-6 0 0,-7 3 0,-2 1 0,-3 1 0,-1 4 0,-2 5 0,-1 3 0,-1 1 0,-1 2 0,-2 0 0,0 1 0,-2-1 0,-5 0 0,-8 1 0,-9 0 0,-3 1 0,1-1 0,6-3 0,7-5 0,6-4 0,5-3 0,8-2 0,8-2 0,6 0 0,3 0 0,-2 0 0,-3 1 0,-2 4 0,1 4 0,0 6 0,-1 4 0,-2 1 0,-3-2 0,-3 0 0,-4 0 0,-2 3 0,-6 7 0,-9 5 0,-12 3 0,-12 0 0,-3-6 0,5-8 0,9-6 0,13-9 0,6-2 0</inkml:trace>
  <inkml:trace contextRef="#ctx0" brushRef="#br0" timeOffset="96396">13977 15127 24575,'-21'23'0,"-4"4"0,-4 3 0,3-3 0,11-9 0,9-9 0,5-5 0,7-3 0,4-1 0,3-1 0,0-1 0,-1-1 0,-1 0 0,2 0 0,1-1 0,0 1 0,-4 0 0,-4 1 0,-4-1 0,-2-2 0,0-5 0,0-4 0,-1-4 0,-2 1 0,0 2 0,-1 4 0,3 6 0,1 1 0</inkml:trace>
  <inkml:trace contextRef="#ctx0" brushRef="#br0" timeOffset="101944">19064 11234 24575,'-15'15'0,"-1"1"0,-2 4 0,1-1 0,0-1 0,0 1 0,0 3 0,-1 0 0,-3 2 0,1-1 0,0-2 0,2-2 0,3-1 0,3-2 0,2 0 0,1-2 0,3-2 0,-1-3 0,1-1 0,0-2 0,-2 3 0,-1 1 0,1 2 0,0-2 0,5-4 0,1-2 0</inkml:trace>
  <inkml:trace contextRef="#ctx0" brushRef="#br0" timeOffset="103661">18666 11699 24575,'-6'16'0,"-1"5"0,-2 7 0,-3 7 0,1-1 0,1-3 0,1-6 0,3-7 0,3-5 0,3-5 0,20-8 0,0-1 0,18-4 0,-10 4 0,-3 1 0,-6 0 0,-2 2 0,-1 6 0,-1 8 0,4 20 0,-6-6 0,-1 8 0,-7-12 0,-4-2 0,-1 0 0,-4 0 0,-7-1 0,-8-1 0,-8-1 0,-5-1 0,-1-1 0,1-2 0,1-6 0,1-3 0,0-5 0,-2-6 0,5-6 0,5-3 0,7-3 0,9 7 0,3 3 0</inkml:trace>
  <inkml:trace contextRef="#ctx0" brushRef="#br0" timeOffset="105314">18611 11755 8191,'7'0'0,"4"-2"5063,6-1-5063,6-2 2818,4 0-2818,1 1 1719,-1-1-1719,1 1 6784,-2 1-6784,-2 2 0,-4-1 0,-6 0 0,-4 0 0,-4-1 0,-3 2 0,0 0 0,-1 0 0,-1 1 0</inkml:trace>
  <inkml:trace contextRef="#ctx0" brushRef="#br0" timeOffset="111110">18367 12444 24575,'-13'13'0,"-5"6"0,-5 2 0,-3 3 0,2 0 0,4-2 0,4-2 0,1 0 0,0-1 0,0 2 0,1-2 0,3-4 0,3-3 0,0-3 0,-1 2 0,-1 1 0,-1 2 0,2 0 0,3-4 0,3-4 0,2-2 0</inkml:trace>
  <inkml:trace contextRef="#ctx0" brushRef="#br0" timeOffset="114248">17690 13075 24575,'12'-1'0,"5"-2"0,5-1 0,2-1 0,-2 2 0,-2 1 0,-4 1 0,-2 1 0,0 0 0,-1 4 0,-2 4 0,-2 5 0,-1 4 0,-2 3 0,-3 0 0,-1 1 0,-1-2 0,-1-2 0,0-1 0,0 0 0,-2 3 0,-7 3 0,-8 2 0,-7-2 0,-1-2 0,3-6 0,7-5 0,6-2 0,4-4 0,5-1 0,5-1 0,5-1 0,7 0 0,4 0 0,4-1 0,1-1 0,-4 0 0,-2 1 0,1 2 0,-9 1 0,1 3 0,-10 4 0,-3 4 0,0 6 0,0 3 0,0 0 0,-4 2 0,-4-3 0,-4-1 0,-4-2 0,-1-1 0,-3 1 0,-2-1 0,-1-1 0,1-4 0,-1-3 0,2-3 0,-2 0 0,-1-1 0,1 2 0,1-2 0,4-1 0,9-2 0,3 0 0</inkml:trace>
  <inkml:trace contextRef="#ctx0" brushRef="#br0" timeOffset="126696">19785 12535 8191,'-7'5'0,"-4"5"5063,-3 4-5063,-3 2 2818,-1-3-2818,3 0 1719,-1-3-1719,0 1 6784,-2 0-6784,-3 1 0,2 1 0,1 0 0,4-2 0,1 0 0,1 0 0,-1 2 0,0 1 0,1 1 0,-2-1 0,2-1 0,1 0 0,-1-1 0,2 3 0,-4-1 0,0 1 0,2-2 0,1-3 0,5-2 0,2-4 0,3-2 0</inkml:trace>
  <inkml:trace contextRef="#ctx0" brushRef="#br0" timeOffset="128627">19080 13262 8191,'12'-1'0,"10"-6"5063,5-10-5063,6-11 2818,-4-10-2818,-5-3 1719,-7 2-1719,-4 9 6784,-6 8-6784,-3 10 0,-3 6 0,-1 7 0,0 10 0,0 9 0,0 9 0,0 9 0,0 5 0,0 4 0,-1 3 0,-3 0 0,0-4 0,1-7 0,0-9 0,1-4 0,-1-7 0,0-5 0,0-4 0,-1-3 0,1-1 0,0 1 0,0 0 0,0-3 0,-3-2 0,-4 0 0,-8 0 0,-7 0 0,-5-1 0,1 0 0,4 0 0,6 1 0,6 0 0,7-2 0,8 0 0,12 0 0,13 0 0,17 0 0,12-2 0,5-3 0,-3-2 0,-12-1 0,-13-1 0,-12 2 0,-8 2 0,-7 1 0,-3 3 0</inkml:trace>
  <inkml:trace contextRef="#ctx0" brushRef="#br0" timeOffset="130414">19491 12985 24575,'22'0'0,"0"0"0,0 0 0,-4 0 0,-4 5 0,-3 4 0,0 5 0,1 3 0,-2 2 0,0 2 0,-2 3 0,-5 1 0,0 1 0,-1 2 0,0-4 0,0-2 0,-3 0 0,-4 0 0,-20 17 0,3-9 0,-14 8 0,13-16 0,0-4 0,4-1 0,1-3 0,6-2 0,4-4 0,7-5 0,11-2 0,12-2 0,14-3 0,9-2 0,4-2 0,-1 1 0,-8 0 0,-11 1 0,-9 2 0,-11 2 0,-4 1 0</inkml:trace>
  <inkml:trace contextRef="#ctx0" brushRef="#br0" timeOffset="137163">18659 12558 24575,'12'18'0,"2"2"0,2 1 0,-1 1 0,-1-5 0,-3-1 0,-1-1 0,-1-2 0,-1 4 0,2 1 0,2 3 0,-2 2 0,2 0 0,-3-4 0,-2-2 0,-2-4 0,-3-5 0,-1-3 0,-1-4 0</inkml:trace>
  <inkml:trace contextRef="#ctx0" brushRef="#br0" timeOffset="138746">18617 13035 24575,'21'-6'0,"5"0"0,8-4 0,3-1 0,-4 0 0,-6 1 0,-7 3 0,-7 2 0,-2 4 0,1 0 0,7-1 0,-3 1 0,1-1 0,-10 3 0,-4 3 0,-4 5 0,-10 16 0,-1 1 0,-6 14 0,0-4 0,-1 7 0,-2 3 0,0 4 0,1 0 0,4-4 0,4-4 0,2-6 0,2-1 0,0-1 0,1-1 0,2-7 0,0-5 0,2-8 0,1-4 0,0-6 0,2-2 0,0-4 0</inkml:trace>
  <inkml:trace contextRef="#ctx0" brushRef="#br0" timeOffset="140165">18629 13322 8191,'7'2'0,"1"1"5063,2 1-5063,2 1 2818,-2 0-2818,-1 0 1719,-1 2-1719,0 0 6784,1-1-6784,-1 1 0,1-1 0,0 0 0,1 0 0,-1-1 0,-3-1 0,-4-1 0,1-2 0,-2 1 0,1-2 0,-1 0 0</inkml:trace>
  <inkml:trace contextRef="#ctx0" brushRef="#br0" timeOffset="154644">19218 15000 24575,'-36'42'0,"-6"9"0,16-21 0,1 0 0,2-2 0,2-1 0,-9 12 0,15-16 0,8-12 0,9-6 0,7-3 0,8-1 0,6-1 0,2 0 0,-1 0 0,-5-2 0,-5-4 0,-6-4 0,-3-4 0,-3-3 0,-7-6 0,-5-1 0,3 8 0,-1 4 0</inkml:trace>
  <inkml:trace contextRef="#ctx0" brushRef="#br0" timeOffset="157743">20882 11117 8191,'-7'7'0,"-2"2"5063,-1 1-5063,-3 5 2818,-1-1-2818,-2 2 1719,-1 1-1719,-1-2 6784,2 0-6784,3-1 0,2-1 0,3-2 0,1-1 0,-7 8 0,1-4 0,-6 6 0,5-5 0,1-1 0,4-3 0,-1 0 0,1-2 0,2-1 0,1-3 0,2-1 0,1-2 0,1 0 0,0 1 0,0 2 0,-4 2 0,-2 3 0,-3 1 0,-1 0 0,1 0 0,2-3 0,3-2 0,1-2 0,4-2 0,0-1 0,1 0 0</inkml:trace>
  <inkml:trace contextRef="#ctx0" brushRef="#br0" timeOffset="161109">20509 11802 24575,'14'-17'0,"0"0"0,1-5 0,0 2 0,-5 2 0,-2 2 0,-4 3 0,-3 3 0,0 3 0,-1 5 0,0 15 0,0 5 0,0 12 0,0-2 0,0-2 0,0 1 0,0 2 0,0 1 0,0 5 0,0-1 0,0 1 0,0-4 0,0-4 0,0-5 0,0-4 0,0-4 0,0-6 0,0-2 0,0-1 0,0-2 0,0 1 0,0 0 0,0-1 0,0 1 0,0 1 0,0 1 0,-1 2 0,-2-2 0,0 0 0,-1-4 0,1 0 0,-1-1 0,-4 1 0,-5 1 0,-6 2 0,-1 2 0,1 0 0,5-1 0,5-1 0,3-2 0,2 0 0,1 0 0,-1-1 0,4-1 0,9-3 0,13-5 0,10-4 0,4-2 0,-5 3 0,-8 4 0,-9 2 0,-8 4 0,-3-2 0</inkml:trace>
  <inkml:trace contextRef="#ctx0" brushRef="#br0" timeOffset="163379">20882 11645 24575,'0'11'0,"0"4"0,-3 5 0,-1 5 0,-3 4 0,-2 3 0,-1 0 0,1-1 0,0-3 0,2-3 0,2 0 0,2-1 0,1 0 0,2 0 0,0-2 0,0 2 0,0 1 0,0 2 0,0 4 0,0 1 0,2 0 0,0-3 0,1-5 0,0-6 0,-1-5 0,1-4 0,0-4 0,1-2 0,2-1 0,2-2 0,3 0 0,4-2 0,3-1 0,2-3 0,-1-2 0,-4-2 0,-3-1 0,-1 0 0,1-2 0,2 1 0,0-1 0,-2-2 0,-2-1 0,-3-3 0,-2-6 0,-2 0 0,-2-3 0,-1 3 0,0 5 0,0 5 0,0 6 0,-2 3 0,-3 2 0,-4 1 0,-3-1 0,-4 0 0,-1 1 0,2 1 0,4 0 0,4 2 0,0 0 0,0 0 0,-4 2 0,-4 1 0,-1 3 0,3 1 0,2 0 0,6 0 0,0 0 0,2 4 0,0 2 0,-2 1 0,2-2 0,0-3 0,1-5 0,2-3 0</inkml:trace>
  <inkml:trace contextRef="#ctx0" brushRef="#br0" timeOffset="165009">20398 15083 24575,'-23'18'0,"-6"4"0,-2 4 0,4-4 0,11-7 0,10-6 0,5-4 0,12-2 0,16 0 0,14 0 0,8-1 0,-5-1 0,-13-1 0,-10 0 0,-10-2 0,-4-1 0,-4-3 0,-2-7 0,-2-8 0,-6-6 0,-4-2 0,-4 7 0,1 7 0,7 7 0,2 4 0,3 2 0,1 2 0,0 0 0</inkml:trace>
  <inkml:trace contextRef="#ctx0" brushRef="#br0" timeOffset="169162">22925 9510 24575,'16'18'0,"2"3"0,6 2 0,1 2 0,-1-2 0,0-3 0,1 1 0,-3 0 0,-2-4 0,-5-3 0,-3-5 0,-5-5 0,-2-1 0,-2-2 0,-1 2 0,2 0 0,0 2 0,2 2 0,2 3 0,2 1 0,-1 0 0,0-3 0,-3-2 0,-3-3 0,-2-2 0</inkml:trace>
  <inkml:trace contextRef="#ctx0" brushRef="#br0" timeOffset="171497">23085 10241 24575,'-10'18'0,"-2"4"0,-6 5 0,0 4 0,1-1 0,0-2 0,1 0 0,1-2 0,3-3 0,5-6 0,5-7 0,3-6 0,4-3 0,8-1 0,7 0 0,14 0 0,10-1 0,10-3 0,4-2 0,1-2 0,-4-2 0,-7-2 0,-8 0 0,-11 0 0,-9 4 0,-7 4 0,-6 1 0,-1 2 0,0-1 0,-2 1 0,0 1 0</inkml:trace>
  <inkml:trace contextRef="#ctx0" brushRef="#br0" timeOffset="172476">23263 10246 8191,'0'17'0,"0"16"2531,0 2 1,0 2-2532,-2 26 1409,1-23 0,-1-1-1409,-1 8 1719,-1-4-1719,1-7 6784,1-7-6784,0-8 0,0-8 0,2-5 0,0-4 0,-1-2 0,-1 0 0,1-2 0,-1 0 0</inkml:trace>
  <inkml:trace contextRef="#ctx0" brushRef="#br0" timeOffset="174246">23504 10415 24575,'0'28'0,"0"3"0,0 5 0,0-3 0,0-7 0,0-5 0,0-5 0,0-2 0,1-3 0,3-3 0,1-3 0,3-2 0,3-2 0,4-1 0,5 0 0,2-1 0,0-1 0,-2-3 0,-4-4 0,-1-7 0,-3-7 0,-2-6 0,-4-24 0,-3 14 0,-2-11 0,-1 27 0,0 9 0,0 5 0,0 3 0,0-2 0,0-3 0,0-1 0,0 0 0,-1 3 0,-1 5 0,-4 3 0,-5 0 0,-5 1 0,-3 1 0,-3 2 0,2 2 0,2 3 0,2 0 0,1 2 0,2 2 0,-1 0 0,2 2 0,3 0 0,3-3 0,3-3 0,0-2 0,-2 2 0,-3 2 0,-2 2 0,0 1 0,2-2 0,4-5 0,2-2 0</inkml:trace>
  <inkml:trace contextRef="#ctx0" brushRef="#br0" timeOffset="180692">22102 10032 8191,'9'-14'0,"7"-8"5063,7-5-5063,3-5 2818,-1 2-2818,-2 2 1719,1 0-1719,0-2 6784,-1 2-6784,-2 3 0,-5 6 0,-6 9 0,-2 2 0,-1 0 0,4-3 0,5-4 0,2-1 0,0 2 0,-5 4 0,-6 6 0,-4 2 0,-2 3 0,-1 0 0</inkml:trace>
  <inkml:trace contextRef="#ctx0" brushRef="#br0" timeOffset="182859">21809 10457 24575,'16'0'0,"2"1"0,3 2 0,2 2 0,-5 1 0,-2 1 0,-4 1 0,-4 2 0,-2 1 0,-2 1 0,-1 2 0,0 1 0,-1 3 0,-2 2 0,0 0 0,0 0 0,0 0 0,-4 0 0,-4 0 0,-6-1 0,-6 0 0,-2-3 0,-3 0 0,0-1 0,1-1 0,1-1 0,3-1 0,5-4 0,6-2 0,4-1 0,5-3 0,7-1 0,11-1 0,12-5 0,14-4 0,4-4 0,-2 0 0,-5 0 0,-12 2 0,-9 4 0,-7 1 0,-5 3 0,-1 1 0,-3 1 0,0 1 0,-1 0 0,-1 0 0,-1 0 0</inkml:trace>
  <inkml:trace contextRef="#ctx0" brushRef="#br0" timeOffset="184475">22193 10350 8191,'-1'39'0,"-1"-4"5063,0 26-5063,0-20 2818,1-9-2818,1-11 1719,0-10-1719,1-4 6784,3-6-6784,11-2 0,15-3 0,9-1 0,13 1 0,-19 0 0,-3 4 0,-22 4 0,-2 9 0,-4 8 0,0 6 0,0 3 0,-2-3 0,0-3 0,-4-2 0,-2-3 0,-8-2 0,-7-3 0,-6-2 0,-7 0 0,-1-2 0,3-1 0,8-1 0,9-3 0,6-2 0,3-2 0,1-1 0,3 0 0,-1 0 0</inkml:trace>
  <inkml:trace contextRef="#ctx0" brushRef="#br0" timeOffset="185526">22100 10326 8191,'10'-1'0,"5"-1"5063,1-1-5063,2 0 2818,-3 1-2818,-1-1 1719,4 1-1719,5 0 6784,4 1-6784,-1 1 0,-5 0 0,-7 0 0,-5-1 0,-3-1 0,1 1 0,-1 0 0,-2 0 0,-1 1 0</inkml:trace>
  <inkml:trace contextRef="#ctx0" brushRef="#br0" timeOffset="195394">23436 11073 24575,'-34'30'0,"3"-5"0,11-7 0,-3 0 0,2 1 0,0 1 0,2-2 0,2 0 0,0-2 0,3-1 0,3-2 0,-1 0 0,-1 0 0,1-1 0,0 0 0,4-4 0,3-3 0,2-2 0,2-1 0,1 1 0,0-1 0,0-1 0</inkml:trace>
  <inkml:trace contextRef="#ctx0" brushRef="#br0" timeOffset="197360">22783 11728 8191,'12'0'0,"8"0"5063,3 1-5063,4 3 2818,-5 4-2818,-4 4 1719,-3 2-1719,-5 2 6784,-3 2-6784,-4 0 0,-3 4 0,0 0 0,0 4 0,-4 0 0,-6-1 0,-7-1 0,-9-3 0,-7-1 0,-5-1 0,-1-2 0,7-4 0,7-3 0,11-5 0,11-2 0,10-1 0,11 0 0,8 1 0,3 1 0,-3 0 0,-7 0 0,-5 3 0,-6 4 0,-5 8 0,-1 5 0,-3 7 0,-1-1 0,-7-2 0,-8-2 0,-11-4 0,-8-1 0,-1-5 0,3-4 0,7-6 0,9-4 0,8-1 0,6-1 0,2 0 0</inkml:trace>
  <inkml:trace contextRef="#ctx0" brushRef="#br0" timeOffset="200175">23343 11789 24575,'-5'-10'0,"-3"2"0,-4 0 0,-4 3 0,-3 2 0,-1 3 0,0 3 0,0 4 0,2 4 0,2 5 0,3 1 0,4 1 0,3-1 0,3-3 0,3-1 0,0 0 0,0-1 0,0 1 0,3-2 0,5-2 0,4-1 0,4-2 0,2 1 0,-1-1 0,3 2 0,0 2 0,0 0 0,1 2 0,-3 0 0,2 5 0,-1 1 0,-3 3 0,4 10 0,-9-9 0,2 8 0,-8-11 0,-2 0 0,-2 1 0,-1-1 0,-5 3 0,-8-1 0,-30 9 0,2-8 0,-18 0 0,17-13 0,5-4 0,9-8 0,6-7 0,4-10 0,5-10 0,4-2 0,3 3 0,4 6 0,2 5 0,5 3 0,8-2 0,11-1 0,7-2 0,0 2 0,-4 1 0,-4 3 0,-2 2 0,-1 2 0,-1 0 0,1 0 0,0-2 0,-2-1 0,-2 0 0,-2 0 0,-1 1 0,-1-1 0,1 2 0,-3 0 0,-3 2 0,-3-1 0,-3-2 0,-1-2 0,-3-4 0,-4-2 0,-7 1 0,-4 3 0,1 3 0,3 2 0,3 2 0,3 3 0,1 2 0,1 3 0,1 1 0,1 0 0,2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7:37:26.140"/>
    </inkml:context>
    <inkml:brush xml:id="br0">
      <inkml:brushProperty name="width" value="0.05292" units="cm"/>
      <inkml:brushProperty name="height" value="0.05292" units="cm"/>
      <inkml:brushProperty name="color" value="#FF0000"/>
    </inkml:brush>
  </inkml:definitions>
  <inkml:trace contextRef="#ctx0" brushRef="#br0">21321 18126 24575,'-38'33'0,"12"-9"0,-3 3 0,-11 11 0,-2 5 0,8-9 0,-1 2 0,-1 1-568,-2 3 0,0 0 0,-1 1 568,-1 1 0,-1 0 0,1 0 0,2-3 0,0 0 0,1-2 0,3-4 0,0-1 0,2-1 275,-9 7 1,4-3-276,8-8 0,3-3 282,-6 10-282,17-14 0,12-10 0,13-2 871,26 2-871,-2-2 0,6 1 0,18 2 0,6 1 0,-10-3 0,3 0 0,2 0-481,-10-1 1,2 0 0,1-1 0,0 1 480,1-1 0,2 1 0,-1-1 0,-1 0 0,0 0 0,-1 0 0,-1-1 0,0 1-153,10 1 0,-1-1 0,-3 0 153,-6-1 0,-3 0 0,-1 0 0,13 1 0,-4 0 0,-12-1 0,-4-1 0,16 3 0,-23-4 0,-17-3 1872,-10-3-1872,-12-9 508,-23-17-508,3 3 0,-3-2 0,-7-9 0,-3-1 0,-2-4 0,-1 0 0,0-1 0,1 1 0,4 2 0,0 0 0,5 4 0,0 0 0,3 2 0,2 2 0,4 1 0,2 1 0,-16-24 0,3 1 0,6 4 0,7 9 0,7 9 0,7 14 0,2 7 0,2 3 0,0 0 0,-3-5 0,-6-5 0,-4-5 0,-3-1 0,4 4 0,4 5 0,7 7 0,2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7:32:14.834"/>
    </inkml:context>
    <inkml:brush xml:id="br0">
      <inkml:brushProperty name="width" value="0.05292" units="cm"/>
      <inkml:brushProperty name="height" value="0.05292" units="cm"/>
      <inkml:brushProperty name="color" value="#00B050"/>
    </inkml:brush>
  </inkml:definitions>
  <inkml:trace contextRef="#ctx0" brushRef="#br0">3276 5484 24575,'49'14'0,"0"0"0,10 2 0,6 0 0,-8-4 0,5 0 0,1-1-956,-9-3 0,2 0 0,1-2 0,1 0 956,5-1 0,2 0 0,1-2 0,1-1 0,-12-1 0,0-1 0,1 0 0,2-3 0,1-1 0,2-2 0,3-3 0,1-1 0,0-1 0,-1 0 0,-5 2 0,9-2 0,-5 1 0,-1 0 0,3-2 0,-4 0 0,3-3 0,-1 0 0,-2 2 0,-8 3 345,-2 2 0,-6 2 0,-1 4-345,18 6 0,-3 6 0,-6 8 0,-2 5 0,-4 5 0,0 3 0,3 3 0,0-1 0,4-2 0,1-3 0,5-4 0,2-3 0,-17-9 0,0-2 0,1-1 0,1-2 0,1-1 0,-1-1 0,2-2 0,0-2 0,0 0 17,2-1 1,0-2 0,0 0-18,0-1 0,1 0 0,0-1 0,1 0 0,-1 1 0,0-1 0,0 0 0,-1 1 0,0 0 0,-2 0 0,-1 1 0,0 1 0,-1 0 0,-1 0 0,-1 0-47,21-1 0,-2 2 47,-4 0 0,0 0 0,-1 0 0,0 0 0,-4-1 0,0-1 961,-2-1 0,0-1-961,-2-1 0,-1-2 63,-5 0 0,-1-1-63,-2 1 0,-2 1 337,-5 2 0,-1 1-337,26 0 108,-4 3-108,3 2 0,-26 0 0,3 0 0,5 2 0,2-1 0,4 1 0,-1-1 0,-1 0 0,-2-1 0,-6-1 0,-4 0 0,8-1 0,-20 0 0,-3 0 0,29 0 0,-3-1 0,7 0 0,-5-2 0,4 0 0,2-1-458,10-3 1,1-1 0,1-2 457,-14 1 0,1-2 0,-1-1 0,0 0 0,13-6 0,0-1 0,-3-1-126,-6 1 0,-1 0 0,-3-1 126,13-5 0,-5 1 0,-14 7 0,-2 2 0,-9 4 0,-1 2 0,24 1 0,4 6 672,-24 3 1,3 1-673,5 0 0,2 1 202,6 0 1,0 1-203,4-1 0,0-1 0,1-1 0,2-1 0,3-1 0,1-1 0,2-1 0,0-2 0,-21 2 0,0 0 0,0-1 0,21-1 0,0 0 0,-1 0 0,-2 1 0,-1 0 0,-2 0 0,-1 1 0,-2 0 0,-1 0 0,0 2 0,-3-1 0,0 1 0,0 0 0,0 1 0,-2 1 0,-1 0 0,-4 1 0,-1 0 0,-4 1 0,-1 0 0,26 3 0,-18 0 0,-20-4 0,-15-1 0</inkml:trace>
  <inkml:trace contextRef="#ctx0" brushRef="#br0" timeOffset="1713">10577 5424 8191,'-45'-28'0,"0"-11"2510,9 4 0,-1-5-2510,3-5 0,3-3 0,1-4 0,2-1 0,1-3 0,3-1 0,3 0 0,3-1 0,2 3 0,3 0 0,3 0 0,2 1 1412,2 2 0,2 2-1412,2 2 0,1 2 862,1 3 0,3 1-862,1 5 0,3 2 6768,18-26-6768,-3 34 0,5 3 24,9 1 0,5 3-24,12-2 0,6 3 0,-8 5 0,4 1 0,2 0-511,-8 3 0,2 1 0,2 1 0,0 0 511,8-1 0,2 1 0,1 1 0,0 0-443,-9 2 0,1 0 0,1 1 0,-1-1 0,0 1 443,-1 0 0,-1 1 0,0-1 0,-1 1 0,0-1 0,8 1 0,0 0 0,-1 0 0,-3 0-175,9 1 0,-2 1 0,-4 2 175,-9 1 0,-3 2 0,-2 4-1,14 8 0,-4 6 1,-7 6 0,-3 5 0,-4 7 0,-2 4 0,-2 5 0,-3 3 0,-1 2 0,-3 1 0,0 2 0,-3-1 0,-2-3 0,-4-1 870,-3-5 0,-3-2-870,-3-3 0,-3-1 1190,-5-3 1,-6 0-1191,-6 2 0,-8 0 0,-10 5 0,-8 0 0,2-11 0,-5-1 0,-3 0-381,-10 5 0,-6 0 0,-2-2 381,8-6 0,-2-1 0,-1 0 0,-1-1 0,0 0 0,-2-1 0,1-1 0,0-1 0,3-2 0,1 0 0,1-2 0,2-1 0,-5 2 1,1-2 0,5-2-1,-3 1 0,5-2 0,-16 4 0,10-2 0,30-11 0,-7 4 0</inkml:trace>
  <inkml:trace contextRef="#ctx0" brushRef="#br0" timeOffset="23233">2227 6177 24575,'0'-50'0,"0"1"0,-8-6 0,-13 13 0,-16 14 0,-15 13 0,-7 18 0,-4 17 0,32-2 0,2 4 0,1 5 0,3 5 0,4 3 0,4 3 0,4 0 0,4 2 0,3 0 0,3 0 0,2-4 0,4-2 0,14 25 0,10-18 0,10-19 0,7-14 0,3-20 0,3-22 0,-24 9 0,-3-4 0,-2-3 0,-2-1 0,-3 2 0,-2 1 0,4-18 0,-9 15 0,-5 14 0,-4 12 0,0 9 0,0 14 0,0 17 0,0 15 0,0 11 0,0 4 0,1-2 0,4 1 0,5 0 0,4 2 0,-6-31 0,-1 1 0,-1 0 0,-2 0 0,1 2 0,-4 0 0,-5 2 0,-4 0 0,-4 0 0,-4-2 0,-4-2 0,-3-4 0,-4-3 0,-1-5 0,-23 6 0,8-15 0,10-22 0,14-16 0,10-6 0,6 6 0,3 11 0</inkml:trace>
  <inkml:trace contextRef="#ctx0" brushRef="#br0" timeOffset="24348">230 6080 24575,'-27'20'0,"-5"5"0,-3 6 0,8 0 0,11-4 0,11-6 0,9 0 0,13 2 0,12 5 0,7 4 0,-3 0 0,-11 0 0,-13 0 0,-13 1 0,-18-1 0,-9-3 0,-5-7 0,8-6 0,14-11 0,8-5 0,4-2 0,2 0 0</inkml:trace>
  <inkml:trace contextRef="#ctx0" brushRef="#br0" timeOffset="25315">636 5975 24575,'-33'34'0,"-1"1"0,-4 1 0,10-8 0,12-8 0,10-8 0,5-3 0,3-1 0,8 2 0,8 4 0,10 12 0,3 10 0,-1 6 0,-9 4 0,-12-1 0,-14 0 0,-17-5 0,-9-8 0,-3-9 0,6-9 0,9-7 0,7-3 0,6-3 0,4 0 0</inkml:trace>
  <inkml:trace contextRef="#ctx0" brushRef="#br0" timeOffset="26629">1171 6095 8191,'-7'-12'0,"-8"-7"5063,-9-1-5063,-7 0 2818,-3 10-2818,0 16 1719,4 19-1719,8 27 3392,13-14 0,4 2-3392,1 5 0,2 0 0,3 2 0,3-3 0,1-5 0,3-4 0,10 16 0,1-22 0,-3-20 0,9-54 0,-5-4 0,-6 7 0,-1-2 0,2-19 0,-4 17 0,-4 21 0,-1 13 0,2 15 0,6 21 0,9 20 0,-6-14 0,1 1 0,1 1 0,1-1 0,17 19 0,-6-17 0,-10-16 0,-6-9 0,-5-5 0,-6-1 0,-2 6 0,-2-4 0,0 2 0</inkml:trace>
  <inkml:trace contextRef="#ctx0" brushRef="#br0" timeOffset="28012">788 7691 24575,'0'38'0,"0"0"0,-1 8 0,2 3 0,-1 11 0,1 2 0,1-2 0,4-2 0,2-7 0,4-4 0,5-10 0,4-6 0,4-7 0,4-6 0,2-4 0,3-6 0,1-4 0,1-5 0,29-10 0,-25 3 0,-15-4 0</inkml:trace>
  <inkml:trace contextRef="#ctx0" brushRef="#br0" timeOffset="28765">331 8231 8191,'27'-11'0,"34"-13"2470,-17 6 1,4-3-2471,11-4 0,2-2 0,-2 1 0,-2 0 1416,-9 4 1,-4 2-1417,-10 5 0,-5 2 1735,3 1-1735,-21 8 6738,-14 7-6738,-6 2 0,2 0 0,2-2 0</inkml:trace>
  <inkml:trace contextRef="#ctx0" brushRef="#br0" timeOffset="29962">1252 8086 24575,'21'29'0,"0"11"0,-2 12 0,-7 5 0,-14-5 0,-12-11 0,-4-13 0,0-15 0,7-19 0,10-21 0,12-17 0,15-10 0,13 5 0,6 11 0,-7 13 0,-11 12 0,-11 8 0,-9 5 0,-3 0 0</inkml:trace>
  <inkml:trace contextRef="#ctx0" brushRef="#br0" timeOffset="30946">1892 8043 24575,'-45'-24'0,"-12"2"0,20 11 0,-2 3 0,1 1 0,0 4 0,-19 8 0,20 16 0,19 14 0,16 14 0,15 3 0,14-6 0,15-10 0,5-15 0,2-12 0,-2-19 0,-5-18 0,-7-8 0,-8-1 0,-10 14 0,-9 15 0,-5 20 0,-2 21 0,2 15 0,3 3 0,7-13 0,12-16 0,10-17 0,10-11 0,-6-4 0,-15 1 0,-13 4 0</inkml:trace>
  <inkml:trace contextRef="#ctx0" brushRef="#br0" timeOffset="31612">2197 7641 8191,'0'29'0,"2"35"2492,1-17 0,0 3-2492,0 10 0,2 1 1414,0-4 0,4-2-1414,5-1 0,3-5 1728,11 11-1728,8-13 0,-19-38 0,-9-5 0</inkml:trace>
  <inkml:trace contextRef="#ctx0" brushRef="#br0" timeOffset="32400">1999 8070 24575,'59'-17'0,"-27"6"0,2-1 0,4-2 0,1-2 0,-6 1 0,-2 2 0,15-7 0,-23 10 0,-16 8 0,-5 2 0,-4 0 0</inkml:trace>
  <inkml:trace contextRef="#ctx0" brushRef="#br0" timeOffset="33315">1912 7990 24575,'2'45'0,"4"11"0,-1-20 0,0 1 0,1 0 0,1-2 0,7 21 0,-5-16 0,-3-17 0,-3-12 0,-3-7 0</inkml:trace>
  <inkml:trace contextRef="#ctx0" brushRef="#br0" timeOffset="34479">1963 7905 24575,'1'18'0,"5"8"0,2 8 0,2 6 0,-1 1 0,0-1 0,0 1 0,-1-4 0,-2-8 0,-3-10 0,0-8 0,-1-5 0,0-4 0,-1 0 0</inkml:trace>
  <inkml:trace contextRef="#ctx0" brushRef="#br0" timeOffset="35512">1852 7863 24575,'-11'-7'0,"-6"-7"0,1-8 0,3-5 0,6-1 0,6 2 0,1 5 0,4 3 0,3 6 0,3 4 0,2 4 0,-2 3 0,-1 7 0,1 13 0,2 10 0,2 6 0,-2-5 0,-3-9 0,-6-6 0,-12-4 0,-14 1 0,-9 0 0,-2-1 0,11-1 0,11-6 0,8-1 0</inkml:trace>
  <inkml:trace contextRef="#ctx0" brushRef="#br0" timeOffset="36817">2529 8139 24575,'20'-11'0,"7"-8"0,5-14 0,-1-10 0,-11-4 0,-10 3 0,-10 13 0,-13 11 0,-8 11 0,-6 12 0,-3 11 0,7 12 0,5 11 0,7 3 0,7-3 0,2-4 0,7-5 0,13-3 0,22-4 0,23-6 0,-24-11 0,2-2 0,3-2 0,-1-3 0,-3-2 0,-3-1 0,8-2 0,-17 0 0</inkml:trace>
  <inkml:trace contextRef="#ctx0" brushRef="#br0" timeOffset="39195">3088 7926 8191,'0'26'0,"-3"18"5063,-1 13-5063,-3 2 2818,-2-17-2818,3-20 1719,2-15-1719,2-17 6784,2-23-6784,4-19 0,8-8 0,10 5 0,7 15 0,1 18 0,4 30 0,-16 23 0,0 21 0,-16 1 0,-3-12 0,-2-21 0,-1-25 0,1-28 0,4-23 0,8-8 0,4 12 0,3 21 0,2 18 0,-2 19 0,2 17 0,0 14 0,2 6 0,3-6 0,3-11 0,33-16 0,-5-23 0,-14-2 0,-1-6 0,-7-8 0,-3-3 0,-1-5 0,-1 0 0,-5 3 0,-2 2 0,6-20 0,-14 23 0,-22 18 0,-22 20 0,-16 22 0,22-8 0,1 2 0,5 3 0,3 2 0,-2 27 0,25-12 0,22-9 0,27-11 0,-17-17 0,2-3 0,3-2 0,1-3 0,-3-4 0,-1-4 0,-6-3 0,-5-3 0,15-18 0,-20 2 0,-14 10 0,-8 10 0,6 7 0,7 2 0,12-1 0,5 0 0,-3 6 0,-10 10 0,-7 11 0,-7 4 0,-2-4 0,0-13 0,3-20 0,9-19 0,10-14 0,11-3 0,7 10 0,8 16 0,7 7 0,5 7 0,-2 0 0,-7-3 0,-13-4 0,-14-9 0,-8-10 0,-4-23 0,-5 18 0,0-5 0,-7 33 0,-2 15 0,0 23 0,-1 22 0,0-21 0,2 2 0,0 1 0,2-1 0,12 23 0,11-15 0,15-16 0,8-12 0,2-17 0,-21-8 0,-24-13 0,-46-5 0,7 13 0,-5 1 0,-7 0 0,-1 1 0,4 2 0,2 2 0,-18-4 0,27 5 0,23 2 0,22-2 0,22-2 0,18-2 0,5 2 0,-13 4 0,-17 4 0,-18 2 0,-8 1 0</inkml:trace>
  <inkml:trace contextRef="#ctx0" brushRef="#br0" timeOffset="40462">437 9024 24575,'-32'15'0,"-3"3"0,1 3 0,9-2 0,15-6 0,11 0 0,9 3 0,7 7 0,2 8 0,-2 5 0,-7 0 0,-14-1 0,-11-4 0,-7-3 0,-2-7 0,13-10 0,4-5 0,9-5 0</inkml:trace>
  <inkml:trace contextRef="#ctx0" brushRef="#br0" timeOffset="41345">585 9044 24575,'-20'22'0,"0"4"0,2 0 0,5-3 0,8-8 0,9-3 0,9 2 0,10 5 0,5 4 0,-3 7 0,-5 2 0,-10-1 0,-9 1 0,-16-3 0,-16-3 0,-10-3 0,2-6 0,16-8 0,12-5 0</inkml:trace>
  <inkml:trace contextRef="#ctx0" brushRef="#br0" timeOffset="42362">1582 9106 8191,'-10'-21'0,"-16"-7"5063,-15-1-5063,-14 5 2818,1 17-2818,7 23 1719,10 21-1719,13 21 3392,17-25 0,2 1-3392,4 26 0,8-14 0,26-19 0,0-23 0,17-15 0,-16-10 0,-3 3 0,-8 9 0,4 8 0,6 10 0,11 7 0,1 3 0,-16-6 0,-10-4 0</inkml:trace>
  <inkml:trace contextRef="#ctx0" brushRef="#br0" timeOffset="44096">2418 9325 24575,'-20'-46'0,"-10"3"0,-13 1 0,-7 16 0,1 17 0,10 15 0,9 14 0,14 9 0,9 6 0,12-4 0,15-7 0,12-8 0,12-9 0,7-8 0,3-16 0,0-22 0,-28 9 0,-2-5 0,-1-11 0,-2-4 0,-3-5 0,-2-2 0,-2-2 0,-2 0 0,-4 4 0,-1 2 0,-3 10 0,-2 3 0,-1-19 0,-1 23 0,0 18 0,0 15 0,0 21 0,0 25 0,0-9 0,0 3 0,0 9 0,0 3 0,1 2 0,1 1 0,0 1 0,1-2 0,2-2 0,0-2 0,1-6 0,1-3 0,8 24 0,-1-19 0,0-14 0,1-10 0,9-7 0,4-4 0,-7-4 0,-4-2 0</inkml:trace>
  <inkml:trace contextRef="#ctx0" brushRef="#br0" timeOffset="54407">15585 6632 24575,'0'0'0</inkml:trace>
  <inkml:trace contextRef="#ctx0" brushRef="#br0" timeOffset="61345">15062 6286 24575,'-30'54'0,"11"-23"0,-1 3 0,-6 9 0,-1 1 0,0 2 0,0 1 0,-1 1 0,0 1 0,3-2 0,-1 0 0,2-2 0,-1 0 0,-2 1 0,1-1 0,-2-1 0,-1-1 0,-1 0 0,0 0 0,-1 0 0,0-1 0,0 0 0,-1 0 0,-2 1 0,0 1 0,-4 1 0,0 1 0,-3 1 0,-1 0 0,-1 0 0,0-1 0,0-2 0,2 0 0,2-2 0,1-1 0,4-4 0,2-1 0,5-4 0,2-1 0,5-4 0,0-1 0,-12 19 0,1 1 0,-1 1 0,-1-1 0,1-2 0,-5 3 0,10-14 0,-4 7 0,10-11 0,1 0 0,4-2 0,5-6 0,5-8 0,4-5 0,2-5 0</inkml:trace>
  <inkml:trace contextRef="#ctx0" brushRef="#br0" timeOffset="67912">13472 8502 24575,'-41'32'0,"-6"5"0,19-12 0,-1 2 0,-2 1 0,1 1 0,-2 1 0,-1 0 0,0 3 0,-1 0 0,-2 3 0,-1 1 0,-2 5 0,0 1 0,-3 4 0,-1 1-189,12-13 1,0 0 0,-1 0 188,0 0 0,0 1 0,0-1 0,-2-1 0,1 0 0,0 0 0,0-2 0,1 0 0,0 0 0,-14 12 0,1-1 0,1-1 0,1 0 0,1-1 0,0 0-41,2 1 0,1 0 41,1 0 0,-1 3 0,5-4 0,-3 4 0,4-2 0,-6 8 0,2 1 0,6-8 0,-2 1 0,4-1 0,-1 7 0,3 0 0,-1 2 0,0 0 0,0 1 0,0 0 0,-1-1 0,0 0 0,0-3 0,-1 0 0,3-3 0,-1-2 0,2-3 0,2-2 0,3-7 0,2-2 0,-8 12 0,11-18 563,5-10-563,-10 7 84,-17 17-84,10-11 0,-2 3 0,-8 7 0,-1 1 0,-1 1 0,-2 0 0,-3 2 0,0 0 0,-2 1 0,0-1 0,1-1 0,-1-1 0,0 1 0,1 0 0,1 0 0,1-1 0,-1-1 0,0 0 0,1 1 0,-1 0 0,2-2 0,0 0 0,2-1 0,0 0 0,2-1 0,0 0 0,-3 2 0,1-3 0,15-11 0,2-2 0,-20 16 0,36-27 0,5-5 0,2-2 0,-1 0 0,-2 1 0,-10 10 0,-17 19 0,6-5 0,-5 3 0,-9 13 0,-4 5-694,6-5 0,-3 4 1,-1 3 693,4-5 0,-1 2 0,-1 1 0,-1 2-585,4-6 1,-1 1 0,0 1-1,-1 0 1,-1 0 584,3-4 0,-1 0 0,0 0 0,0 0 0,-1-1 0,1 0 0,-5 5 0,-1-1 0,1-1 0,-1 0 0,2-2-259,-7 5 1,0-1 0,1-2 0,2-3 258,-5 4 0,3-2 0,3-5 0,1 0 0,4-6 0,-10 9 1633,29-24-1633,11-9 3036,-4 3-3036,-12 11 1367,-15 12-1367,15-14 0,1 1 0,-22 17 0,13-11 0,14-12 0,11-8 0,3-5 0,3 1 0,0-2 0,1 2 0,1 4 0,-1 0 0,0 2 0,-2 0 0,-5 2 0,-2 7 0,-5 7 0,-3 9 0,1 3 0,0 3 0,1 1 0,3-1 0,1 2 0,1-2 0,2-2 0,2-2 0,1-3 0,2-1 0,1-2 0,1-3 0,0-2 0,2-1 0,0 2 0,0 5 0,0 3 0,0 4 0,2 1 0,3-3 0,3-3 0,4-6 0,1-7 0,1-2 0,1-3 0,1-2 0,-2-2 0,-1-2 0,1-2 0,2-3 0,1-2 0,3 0 0,1-3 0,3 2 0,4-1 0,6 0 0,2-1 0,20-1 0,-12-1 0,9-1 0,-19 0 0,-3-1 0,-3 1 0,-1-1 0,0-1 0,-3 1 0,2 0 0,-11-1 0,0 1 0,-10 2 0,6-4 0,2-2 0,10-5 0,3-1 0,4-4 0,-8 5 0,-1 0 0,-11 6 0,-3 1 0,1 1 0,1-4 0,4-2 0,4-3 0,8-7 0,-6 8 0,1-1 0,-14 8 0,-2 1 0,-3 0 0,2-2 0,3-4 0,2-5 0,2-3 0,0 1 0,-2 5 0,-2 5 0,-4 3 0,-2 1 0,1-2 0,3-6 0,4-7 0,2-8 0,0-2 0,-1 1 0,-3 5 0,-3 8 0,-2 4 0,-1 2 0,0 1 0,0-1 0,-2-2 0,-1 2 0,0 1 0,0 3 0,2 3 0</inkml:trace>
  <inkml:trace contextRef="#ctx0" brushRef="#br0" timeOffset="69545">6002 17101 24575,'0'41'0,"0"14"0,0-21 0,0 0 0,0 31 0,0-23 0,0-18 0,-1-14 0,-1-6 0,-2-3 0,-6-3 0,-5-7 0,-8-11 0,-6-11 0,1-3 0,3 5 0,7 11 0,6 10 0,6 10 0,3 13 0,3 10 0,7 7 0,8 2 0,9-6 0,8-4 0,2-6 0,-1-6 0,1-9 0,-3-13 0,-1-16 0,0-18 0,-2-7 0,-10 17 0,-5 12 0</inkml:trace>
  <inkml:trace contextRef="#ctx0" brushRef="#br0" timeOffset="77612">9147 14821 8191,'3'-9'0,"4"-6"5063,5-5-5063,4-5 2818,0 1-2818,4-2 1719,1 2-1719,3-1 6784,1 1-6784,1 2 0,-2 1 0,2 1 0,-2-1 0,0-4 0,1-2 0,1-2 0,3-3 0,4-2 0,3 0 0,2 1 0,2 1 0,-6 2 0,-4 2 0,-6 0 0,-3 0 0,0 1 0,-1-1 0,1 1 0,0 1 0,-3 3 0,-3 2 0,2 0 0,-2-1 0,0 1 0,-2 1 0,-3 1 0,-2 3 0,0 1 0,2 1 0,-1 2 0,2-3 0,-1-1 0,0-2 0,0-2 0,1 2 0,-1 2 0,-2 4 0,-3 6 0,-3 3 0</inkml:trace>
  <inkml:trace contextRef="#ctx0" brushRef="#br0" timeOffset="79149">7325 16932 24575,'-8'53'0,"0"1"0,0 0 0,-1 1 0,0 0 0,-1-1 0,2-4 0,1-2 0,1-8 0,1-4 0,-1 16 0,3-23 0,1-16 0,0-9 0,-3-9 0,-3-10 0,-7-12 0,-7-8 0,-4 0 0,2 6 0,4 11 0,8 7 0,7 8 0,3 12 0,5 12 0,6 10 0,7 5 0,6-4 0,2-6 0,-1-4 0,-4-6 0,-3-6 0,2-10 0,3-18 0,9-21 0,-11 11 0,1-2 0,0-2 0,0 0 0,17-22 0,-11 18 0,-13 19 0,-5 11 0</inkml:trace>
  <inkml:trace contextRef="#ctx0" brushRef="#br0" timeOffset="81694">10095 13906 24575,'14'5'0,"6"1"0,4 4 0,6 8 0,8 9 0,9 10 0,-19-14 0,2 1 0,1 0 0,0 0 0,-1-1 0,0 0 0,22 17 0,-10-8 0,-7-5 0,-4-2 0,-1-2 0,1 0 0,-2 0 0,-2-2 0,-5-1 0,-2 1 0,0-2 0,0 0 0,3 2 0,1 3 0,4 3 0,1 2 0,1 0 0,7 9 0,-10-12 0,5 7 0,-11-16 0,1 0 0,3 1 0,3 0 0,4 2 0,1-2 0,-5-3 0,-6-1 0,-6-6 0,-6-3 0,-4-2 0,-3-3 0</inkml:trace>
  <inkml:trace contextRef="#ctx0" brushRef="#br0" timeOffset="83212">8567 16857 24575,'-2'50'0,"0"-14"0,-1 2 0,-1 11 0,-1 3 0,-1 3 0,-1 1 0,0-4 0,-1-2 0,0-8 0,1-3 0,-3 18 0,2-22 0,4-18 0,0-11 0,-4-3 0,-7-9 0,-11-10 0,-11-10 0,-3-7 0,3 3 0,10 9 0,9 8 0,9 6 0,6 8 0,1 6 0,10 14 0,13 14 0,13 9 0,11 1 0,-1-8 0,-4-13 0,-5-11 0,3-17 0,12-29 0,-2-7 0,-11 4 0,-16 13 0</inkml:trace>
  <inkml:trace contextRef="#ctx0" brushRef="#br0" timeOffset="86827">11174 14942 24575,'25'16'0,"10"2"0,14 3 0,7-3 0,-3-5 0,-6-5 0,-12-5 0,-9-2 0,-11-1 0,-4-2 0,-2 1 0,6-1 0,14 0 0,1 1 0,-5-1 0,-10 2 0</inkml:trace>
  <inkml:trace contextRef="#ctx0" brushRef="#br0" timeOffset="90045">12105 14243 24575,'-12'-39'0,"-9"-6"0,-8-11 0,10 25 0,-1 2 0,-1 1 0,-1 1 0,-22-20 0,-2 8 0,3 8 0,2 5 0,3 2 0,2 2 0,4 0 0,2 2 0,0 0 0,-3 1 0,0 1 0,-1 0 0,2 0 0,-1 0 0,-1 1 0,0-2 0,-2-2 0,1-1 0,0-2 0,5 1 0,3 1 0,4 0 0,6 2 0,1 1 0,1 0 0,0 0 0,-2-1 0,-1 0 0,1 0 0,0-1 0,4 3 0,2-1 0,3 1 0,2 0 0,2 0 0,2-1 0,1-1 0,1-1 0,0-1 0,0-2 0,0-4 0,0-2 0,0-5 0,2 1 0,2 2 0,2 5 0,1 5 0,1 3 0,2 4 0,1 1 0,1 0 0,2 2 0,0-1 0,3 0 0,2-1 0,3-2 0,4-1 0,2 0 0,0 0 0,2 0 0,0 2 0,2-3 0,0 0 0,-2-1 0,0 0 0,-3 2 0,-1 2 0,-1 1 0,4-2 0,5-2 0,4-1 0,3-1 0,-2 1 0,-5 1 0,-3 1 0,-5 2 0,-1 1 0,0 0 0,1-1 0,2-2 0,-1-2 0,-1-2 0,-3 1 0,-3 1 0,-2 1 0,8-7 0,-7 7 0,6-5 0,-11 11 0,-4 4 0,-4 2 0,-1 2 0,-1-1 0,1-3 0,3-2 0,1-4 0,1-1 0,0-1 0,-2 1 0,-1 3 0,-3 2 0,-1 6 0,-2 1 0,0 3 0</inkml:trace>
  <inkml:trace contextRef="#ctx0" brushRef="#br0" timeOffset="91729">9782 16554 24575,'0'53'0,"0"13"0,0-23 0,0 3 0,0 3 0,0 1 0,-1-1 0,0-2 0,-1-4 0,0-3 0,-2 25 0,0-22 0,2-18 0,1-12 0,-1-9 0,-4-5 0,-10-14 0,-12-18 0,-12-20 0,16 22 0,0 1 0,1 3 0,0 2 0,-12-11 0,10 19 0,13 15 0,7 22 0,5 24 0,9 20 0,-1-26 0,4 1 0,2-4 0,3-1 0,3-6 0,3-4 0,32 11 0,-21-25 0,2-4 0,30-1 0,-18-5 0,-23-2 0</inkml:trace>
  <inkml:trace contextRef="#ctx0" brushRef="#br0" timeOffset="98563">12326 12026 24575,'7'8'0,"2"1"0,2 0 0,1 2 0,-3-3 0,0-1 0,-1-3 0,2 0 0,0 0 0,1 1 0,2 1 0,-1 2 0,1 0 0,3 0 0,3 1 0,1 0 0,-1-1 0,-3-1 0,-4-3 0,-3-2 0,-2 2 0,-2-1 0,1 2 0,2 2 0,3 1 0,0 2 0,-2 0 0,-2 0 0,-3-3 0,-1-4 0,-1 0 0,-1-1 0,-2-1 0,-2 1 0,1-2 0,-1 1 0,0 1 0,0 1 0,0 1 0,2-1 0,2 1 0,2-1 0,1-2 0,1 2 0,0 0 0,5 2 0,4 2 0,5 1 0,5 3 0,2 2 0,-1 1 0,-3-1 0,-3 0 0,-1-1 0,-2-1 0,0 1 0,2-1 0,0 2 0,0 0 0,-2-2 0,-2-4 0,-4-2 0,-3-3 0,6 5 0,3 4 0,11 9 0,1 3 0,0 3 0,-4-2 0,-4-4 0,-6-5 0,-4-4 0,-5-3 0,-3-3 0,-1-2 0,0 1 0,2 3 0,2 2 0,3 4 0,0 4 0,0 2 0,0 2 0,0-1 0,0 1 0,-1 0 0,-1 0 0,-2-2 0,-1-4 0,-1-4 0,-1-3 0,-1-1 0,0 1 0,0 2 0,0 1 0,0 2 0,0 0 0,0 0 0,-1-1 0,-1-1 0,-2-1 0,-6 1 0,-4 4 0,-2 0 0,-1 0 0,4-2 0,4-2 0,1-2 0,-3 0 0,-6 2 0,-5 3 0,-6 2 0,-2 0 0,1 0 0,1-1 0,-2 1 0,-3 0 0,-5 2 0,-5 0 0,-1 2 0,1 4 0,1-1 0,4 3 0,1 1 0,2 0 0,3 2 0,4-1 0,2 0 0,3-1 0,2 1 0,0 2 0,0 1 0,-2 1 0,3-1 0,2-4 0,5-4 0,2 0 0,0 1 0,2 2 0,0 1 0,3 3 0,-1 1 0,1 1 0,1 0 0,2-2 0,1-2 0,2 0 0,0 0 0,-2 2 0,-1 4 0,-1 2 0,0 5 0,3 1 0,1-1 0,0-5 0,0-3 0,0-2 0,0 2 0,0 5 0,0 4 0,1 5 0,3 4 0,2 4 0,4 3 0,0-2 0,-1-4 0,-1-6 0,-2-7 0,0-5 0,0-6 0,2-3 0,0-1 0,-1 0 0,2 4 0,1 1 0,2 0 0,5-2 0,4-3 0,6 0 0,8 1 0,5 0 0,3-1 0,0-2 0,-1-3 0,-1-6 0,0-6 0,0-4 0,1-3 0,-7 0 0,-3 0 0,-7 0 0,-7 0 0,-2 0 0,-2-1 0,3-2 0,4-1 0,2-2 0,1-2 0,-2-1 0,-3 1 0,-3 0 0,-2 1 0,-3-1 0,0 0 0,-2-1 0,-2 0 0,0 0 0,-2 2 0,1-2 0,1-2 0,3-2 0,0-1 0,0 0 0,0 3 0,-2 1 0,-2 1 0,-2 1 0,0-1 0,1-1 0,1-1 0,0-2 0,0 1 0,0 1 0,-2 3 0,1 2 0,-2 2 0,-1 2 0,1 2 0,0 0 0,-2 0 0,1 0 0</inkml:trace>
  <inkml:trace contextRef="#ctx0" brushRef="#br0" timeOffset="100094">11114 17026 24575,'0'34'0,"0"0"0,0 10 0,0 3 0,0 10 0,0 2 0,0 2 0,0-1 0,0-7 0,0-4 0,0-11 0,0-3 0,0 12 0,0-23 0,0-18 0,-10-19 0,-10-18 0,-18-17 0,13 22 0,0 1 0,-24-17 0,7 12 0,16 15 0,13 10 0,8 8 0,3 11 0,6 12 0,8 10 0,10 2 0,14-5 0,14-11 0,9-10 0,2-8 0,-25-3 0,-11-3 0</inkml:trace>
  <inkml:trace contextRef="#ctx0" brushRef="#br0" timeOffset="103629">13149 15171 24575,'3'-15'0,"3"-2"0,4-5 0,5-2 0,1 0 0,-1 3 0,-2 3 0,-4 5 0,-2 5 0,0 0 0,1-5 0,3-7 0,3-5 0,2-5 0,1 0 0,1 0 0,-1 0 0,0 3 0,-3-2 0,0-1 0,-2-3 0,1-4 0,2-2 0,0-1 0,-1 0 0,-2 5 0,1 0 0,-1 1 0,1 0 0,-1-3 0,1 1 0,-1 1 0,1 4 0,-3 5 0,-1 3 0,-1 3 0,1-1 0,1-4 0,2-3 0,0-2 0,4-1 0,0-2 0,1 1 0,-2 0 0,-1 3 0,-1 3 0,0 1 0,-2 1 0,1-1 0,1 1 0,-1 3 0,0 2 0,0 4 0,0-2 0,6-11 0,-3 2 0,6-12 0,-4 9 0,1 3 0,-2 7 0,-2 5 0,-3 4 0,-1 2 0,-1 1 0,2 0 0,1 1 0,-3 1 0,-4 2 0,-2 2 0</inkml:trace>
  <inkml:trace contextRef="#ctx0" brushRef="#br0" timeOffset="107010">12419 16717 8191,'0'22'0,"0"37"2338,0-11 1,0 6-2339,0-8 0,0 3 0,0 1 0,0 2 0,0 2 0,0-1 0,0-3 0,0-1 0,0-1 0,0 14 0,0-4 1432,0-14 1,0-5-1433,0 12 1766,0-29-1766,-2-23 6639,-5-16-6639,-9-14 437,-10-5-437,-4-1 0,0 6 0,5 10 0,8 9 0,8 6 0,4 6 0,6 12 0,9 13 0,12 15 0,9 4 0,5-4 0,-3-12 0,-3-14 0,3-20 0,14-35 0,-16 6 0,1-3 0,3-6 0,-1 1 0,-10 11 0,-3 4 0,7-7 0</inkml:trace>
  <inkml:trace contextRef="#ctx0" brushRef="#br0" timeOffset="115943">14168 13508 8191,'8'17'0,"6"7"5063,7 9-5063,4 7 2818,-1 0-2818,-1-3 1719,-2-5-1719,-2-2 6784,-2-3-6784,1-1 0,1 1 0,2 1 0,3 5 0,1 1 0,1-2 0,-3-2 0,-4-5 0,-3-4 0,-1-2 0,0-1 0,0 3 0,0 0 0,-2 0 0,0-3 0,-4-5 0,-3-4 0,-3-6 0,-1-1 0,0-2 0,2 0 0,0 0 0,4 1 0,1 1 0,4 1 0,3 1 0,-1-2 0,-1-1 0,-3-1 0,-4 0 0,-3 0 0,-1 0 0,1 0 0,3 0 0,2 0 0,1 0 0,0 0 0,1 0 0,0-4 0,2-1 0,0-4 0,1-4 0,1 0 0,-2-1 0,-1 2 0,-4 3 0,-1 0 0,-3 2 0,1-3 0,1-3 0,5-9 0,-2 7 0,1-3 0,-7 13 0,1 0 0,1-2 0,2-3 0,2-1 0,-1-1 0,-2 3 0,-1 0 0,0-1 0,2-6 0,3-5 0,4-6 0,0-4 0,-1 1 0,-2 0 0,-5 3 0,-2 4 0,-2 1 0,-2 0 0,0 2 0,0 3 0,0 3 0,-4 4 0,-3 0 0,-8-2 0,-4-1 0,-4-3 0,-3-3 0,0-2 0,0-2 0,0 0 0,-7-10 0,8 4 0,-5-6 0,11 11 0,1 2 0,0 2 0,-2 1 0,0 1 0,0 1 0,2 0 0,3 4 0,3 1 0,4 5 0,3 1 0,2 2 0,3 0 0,0 2 0,0-1 0,-1-1 0,-2-4 0,-4-6 0,-5-7 0,-1-6 0,-1 2 0,3 3 0,4 7 0,3 7 0,3 3 0,1 2 0,0 0 0,1-2 0,0 1 0,0-1 0,1 1 0,-1 1 0,-1-1 0,0 1 0,0-4 0,0-1 0,0-5 0,2-2 0,0-3 0,0-1 0,0 1 0,0 2 0,0 0 0,-2 0 0,0-1 0,2 1 0,-1 2 0,1 1 0,-1 1 0,-1-1 0,0 1 0,0-9 0,0 7 0,0-6 0,0 9 0,0 0 0,0 0 0,-1-2 0,-1 1 0,-1-2 0,-5-9 0,0 2 0,-5-7 0,-1 5 0,-2-1 0,-5 0 0,-1 2 0,-2-1 0,0 3 0,-2-1 0,-2 0 0,-1 0 0,0 1 0,1 0 0,2 0 0,-2-2 0,-2-4 0,-3-2 0,-4-3 0,0-2 0,-3-2 0,-1-1 0,0-1 0,0 0 0,0 3 0,1 2 0,-1 1 0,1 2 0,0 0 0,1-1 0,2 1 0,1-1 0,1 1 0,3 1 0,-1-1 0,-1 1 0,0-1 0,-4-2 0,-1-1 0,-4 2 0,-4 1 0,-1 4 0,2 3 0,3 1 0,6 3 0,4 2 0,4 1 0,5 2 0,4 2 0,3 3 0,4 1 0,3 1 0,3 2 0,1 0 0,1 2 0,-1-2 0,0 0 0,-2 0 0,1-1 0,0 1 0,3 1 0,0 1 0,-4-2 0,-7-8 0,-8-8 0,-3-5 0,4 2 0,6 6 0,6 6 0,4 5 0,1 2 0,3-2 0,-2-2 0,-3-4 0,-5-9 0,-3-8 0,-2-7 0,3-1 0,3 6 0,3 11 0,3 7 0,2 6 0,2 0 0,1-1 0,0 1 0,1 0 0,1 2 0,1 1 0,1-3 0,0-2 0,3-3 0,1 0 0,-2 1 0,-1 2 0,-3 3 0,0 3 0,0-1 0,1-2 0,3-2 0,0-2 0,1-2 0,-1 1 0,-1 1 0,1-1 0,1-1 0,1-2 0,1-1 0,-2 1 0,0 2 0,-2 3 0,-1 2 0,0 3 0,-2-1 0,1-2 0,3-3 0,2-6 0,3-2 0,2-3 0,0 1 0,1 0 0,-1-1 0,-1 0 0,-1 0 0,1-1 0,0 0 0,1-2 0,1-1 0,-1-1 0,3-1 0,1-3 0,1 0 0,1 1 0,-1 0 0,2 1 0,2-1 0,1-2 0,2 2 0,4 0 0,5 0 0,3 1 0,2 1 0,1 0 0,-4 3 0,-5 3 0,-5 4 0,-8 4 0,-2 2 0,5-6 0,-6 4 0,5-5 0,-4 5 0,-1-1 0,1-1 0,2 0 0,0 0 0,1 1 0,0-2 0,-1 0 0,0 0 0,1 1 0,2 1 0,8-6 0,-5 5 0,6-5 0,-8 9 0,-4 1 0,-1 2 0,-3 1 0,-2 2 0,-3 1 0,-2 2 0,-3-1 0,-2 0 0,0 2 0,-1-2 0,3 0 0,2-1 0,2-1 0,2 0 0,-2 1 0,-2 1 0,-2 0 0,-4 3 0,-2 0 0</inkml:trace>
  <inkml:trace contextRef="#ctx0" brushRef="#br0" timeOffset="123311">13781 16712 24575,'0'65'0,"0"-30"0,-1 3 0,0 8 0,0 2 0,0 1 0,0 0 0,-1-2 0,1-2 0,0-3 0,0-2 0,1-5 0,0-3 0,0 18 0,0-12 0,0-10 0,0-8 0,0-7 0,0-6 0,-1-2 0,-3-4 0,-5-4 0,-6-7 0,-6-5 0,-5-5 0,1 1 0,2 4 0,6 5 0,8 4 0,5 5 0,7 5 0,8 11 0,12 17 0,8 8 0,5 3 0,-5-10 0,-7-12 0,-5-10 0,0-13 0,6-21 0,10-24 0,-14 13 0,0-2 0,0-2 0,0 1 0,-4 5 0,-1 3 0,6-10 0,-13 23 0,-6 12 0</inkml:trace>
  <inkml:trace contextRef="#ctx0" brushRef="#br0" timeOffset="127276">13920 9538 24575,'7'2'0,"0"5"0,0 1 0,1 3 0,2-1 0,1 3 0,-1 0 0,-1 0 0,-1 0 0,-1-2 0,1 3 0,1 1 0,3 2 0,1 5 0,2 1 0,2-1 0,1-2 0,0-3 0,-2 2 0,2 4 0,2 3 0,2 6 0,4 1 0,0 3 0,0-1 0,3 0 0,0 0 0,4-1 0,0 0 0,-1-1 0,-2-2 0,-4-3 0,-1-2 0,-1 1 0,3 2 0,2 3 0,2 0 0,-4-3 0,-4-2 0,-4-7 0,-3-4 0,-2-1 0,1-1 0,2 2 0,2 1 0,1 0 0,0 1 0,2 4 0,4 3 0,4 7 0,4 8 0,3-2 0,-1 2 0,-2-5 0,-4-2 0,-4 2 0,-1 0 0,-3 1 0,6 9 0,-9-14 0,3 7 0,-7-14 0,0 2 0,3 7 0,3 2 0,1 5 0,2 1 0,1-3 0,-4-4 0,-3-9 0,-4-8 0,-5-6 0,-4-7 0,-3-2 0</inkml:trace>
  <inkml:trace contextRef="#ctx0" brushRef="#br0" timeOffset="131815">15406 11385 24575,'1'14'0,"1"1"0,1 0 0,0-1 0,0-5 0,-2-3 0,-1-1 0,0 1 0,0 7 0,0 11 0,0 9 0,0 8 0,0-4 0,0-7 0,0-8 0,0-5 0,0-7 0,0 5 0,0-1 0,0 22 0,-1-5 0,0 10 0,-1-16 0,-1-2 0,-1-1 0,1 3 0,-2 1 0,0 0 0,1-2 0,-1-3 0,0-2 0,0-1 0,-2 2 0,-4 9 0,2-3 0,-4 6 0,4-7 0,-1 3 0,1 3 0,-1-1 0,0-2 0,1-6 0,3-5 0,2-7 0,3-3 0,-1 0 0,-3 1 0,-3 10 0,-5 9 0,-2 7 0,-1 5 0,1-4 0,4-5 0,3 0 0,-1-1 0,-2 4 0,-2 2 0,0 1 0,0 0 0,1-4 0,2-4 0,1 0 0,0 1 0,0 5 0,-4 3 0,-5 14 0,5-15 0,-4 8 0,7-19 0,-3 3 0,0 6 0,-3 1 0,0 1 0,1-2 0,3-4 0,3-6 0,1-4 0,0 0 0,-3 4 0,-1 5 0,-1 4 0,0 3 0,2-1 0,1-1 0,3-5 0,0-3 0,0 2 0,0 0 0,0 2 0,-3 3 0,2-9 0,-2 0 0,3-8 0,-1 4 0,-1 3 0,-2 2 0,1 2 0,-1-1 0,1-1 0,0-1 0,-1-5 0,0-1 0,-1 0 0,-8 10 0,7-6 0,-6 5 0,11-15 0,2-2 0,3-3 0,2-1 0,1 13 0,-2 17 0,-1 14 0,1 11 0,0-6 0,2-8 0,2-5 0,3-3 0,2-1 0,1 3 0,1 0 0,2-2 0,2-5 0,1-4 0,-1-5 0,-3-6 0,-2-3 0,-2-6 0,-1-2 0,1-4 0,0-3 0,1 0 0,2 4 0,4 3 0,4 1 0,5 1 0,-2-2 0,-1-2 0,-3-1 0,-1-2 0,2-1 0,2-2 0,3 0 0,-3 0 0,-2 0 0,-3 0 0,0 0 0,4 0 0,6-2 0,6-2 0,2-1 0,-1-2 0,-6 0 0,-6 0 0,0-1 0,1-3 0,3-3 0,4-3 0,0 0 0,7-7 0,-10 4 0,6-5 0,-11 1 0,2-3 0,0-1 0,0-2 0,-2 2 0,-2-3 0,-3-2 0,-2-2 0,-1-1 0,-1 2 0,-3 5 0,-2 8 0,-1 9 0,-1 6 0,0 5 0,-2 1 0</inkml:trace>
  <inkml:trace contextRef="#ctx0" brushRef="#br0" timeOffset="133398">15298 16632 24575,'0'48'0,"0"-16"0,0 3 0,0 9 0,0 2 0,0 5 0,0 0 0,0-1 0,0-1 0,0-7 0,0-2 0,0 21 0,0-23 0,0-16 0,0-8 0,0-5 0,0-1 0,-2-2 0,-7-4 0,-12-11 0,-14-12 0,-10-9 0,0-1 0,9 8 0,12 11 0,12 9 0,6 17 0,9 21 0,9 19 0,-3-22 0,3 0 0,12 22 0,-2-17 0,-6-15 0,-3-16 0,2-20 0,9-28 0,-9 8 0,2-4 0,3-8 0,2-1 0,3-7 0,1 2 0,-9 18 0,-1 4 0,12-20 0,-22 42 0</inkml:trace>
  <inkml:trace contextRef="#ctx0" brushRef="#br0" timeOffset="136509">15393 14351 24575,'11'-13'0,"3"-3"0,-1-11 0,1-7 0,-4-7 0,-2-4 0,-2-1 0,0 4 0,2 5 0,-1 6 0,0 2 0,0-1 0,1-5 0,1-6 0,3-4 0,0-2 0,0 3 0,-1 3 0,-2 2 0,1 4 0,-1 2 0,1 1 0,1-2 0,1-1 0,1 0 0,1-1 0,1 1 0,-1-2 0,-1 0 0,0-3 0,0 1 0,0-3 0,0 1 0,0 3 0,-1 5 0,-3 3 0,0 6 0,-3 4 0,-1 3 0,3 2 0,0-2 0,2-3 0,0-3 0,0-4 0,-1 0 0,-2-1 0,1 0 0,1 2 0,-1 1 0,1-1 0,-2-2 0,0-2 0,0 0 0,-1 2 0,0 4 0,-1 1 0,1 0 0,1-1 0,0-2 0,0-2 0,0-1 0,-2-4 0,0 1 0,-1 5 0,-1 2 0,0 7 0,-1 7 0,-1 4 0,-1 5 0,0 1 0</inkml:trace>
  <inkml:trace contextRef="#ctx0" brushRef="#br0" timeOffset="138127">16608 16881 24575,'0'61'0,"0"-18"0,0 4 0,2 11 0,0 4 0,0-18 0,1 1 0,0-1 0,1 15 0,1-3 0,0-11 0,-1-3 0,2 15 0,-3-26 0,-1-20 0,-3-18 0,-9-17 0,-11-19 0,-13-9 0,-4 1 0,1 10 0,8 14 0,10 10 0,8 11 0,7 5 0,5 6 0,12 9 0,14 8 0,15 5 0,11 1 0,0-2 0,-4-4 0,-3-4 0,2-3 0,-5-6 0,-14-3 0,-11-4 0</inkml:trace>
  <inkml:trace contextRef="#ctx0" brushRef="#br0" timeOffset="143778">16016 12182 24575,'13'14'0,"1"2"0,5 3 0,2 3 0,4 2 0,-1 0 0,0 0 0,1-3 0,-4-2 0,-2-2 0,-2-1 0,0 0 0,2 3 0,1 2 0,0 2 0,0-1 0,-1 0 0,-2-3 0,-3-3 0,5 5 0,-6-8 0,7 8 0,-6-6 0,0 5 0,1 4 0,-1 2 0,0 2 0,1-1 0,-3-2 0,-1-1 0,-3-5 0,-1-3 0,-2-2 0,-1-4 0,0-2 0,-1-2 0,2 1 0,3 0 0,1 3 0,3 2 0,3 2 0,4 3 0,1 1 0,0-1 0,0-1 0,-2-2 0,-3-2 0,-3-1 0,-2 0 0,0 0 0,2 4 0,2 3 0,5 7 0,3 2 0,1-1 0,-1-4 0,-3-6 0,-2-3 0,-3-3 0,0-3 0,-1-2 0,-2-1 0,-1-3 0,-3 1 0,2-2 0,1-1 0,4-2 0,2-6 0,0-6 0,3-9 0,0-7 0,1-6 0,0-8 0,-2-5 0,-2-8 0,0-6 0,-9 30 0,-1-1 0,-1-1 0,0 0 0,1 0 0,-2 1 0,0 0 0,-2 1 0,2-26 0,-3 7 0,-2 10 0,-2 8 0,-2 8 0,-2 6 0,-2 5 0,0 4 0,-1 1 0,1 2 0,-4-2 0,-2-4 0,-4-4 0,-4-6 0,-3-5 0,-14-21 0,7 10 0,12 14 0,0 1 0,-6-8 0,2 3 0,3 3 0,1 4 0,4 9 0,6 5 0,5 2 0,1-12 0,-7-18 0,-10-19 0,7 23 0,-1 0 0,-2-1 0,0 0 0,-2-1 0,-1 0 0,1 2 0,0 0 0,-1 1 0,0 1 0,2 2 0,-1 2 0,-15-24 0,4 6 0,3 1 0,-1 1 0,1-1 0,-2 2 0,-1 1 0,-1 4 0,-2 3 0,10 11 0,0 0 0,-13-13 0,12 13 0,1 1 0,-12-10 0,-1-2 0,-3-4 0,2-4 0,1-5 0,1 0 0,2 8 0,-1 12 0,8 11 0,2 4 0,0-5 0,-22-28 0,4 3 0,13 12 0,0-2 0,-9-14 0,4 0 0,7 6 0,7 7 0,4 4 0,3 6 0,1 1 0,-1 2 0,2 2 0,1 3 0,1 0 0,0-1 0,-1-3 0,-2-7 0,-5-7 0,-5-8 0,-6-4 0,-5 0 0,-3 0 0,-4 2 0,2 1 0,12 15 0,1 0 0,-11-13 0,-5-7 0,20 22 0,3 2 0,1 6 0,1 0 0,2 3 0,1 1 0,-3-1 0,7 6 0,0 1 0,7 7 0</inkml:trace>
  <inkml:trace contextRef="#ctx0" brushRef="#br0" timeOffset="148609">14969 9505 24575,'-17'-15'0,"-9"-8"0,-6-13 0,-7-8 0,3 2 0,3 0 0,2 5 0,5 5 0,3 4 0,3 3 0,3 1 0,1 2 0,0-2 0,0 0 0,1-2 0,2 1 0,2 5 0,4 5 0,4 7 0,2 3 0,1 2 0,0 0 0,0-1 0,0-6 0,0-5 0,0-6 0,0-3 0,0-2 0,0-1 0,0-1 0,0 0 0,1 2 0,1 1 0,2 0 0,1 2 0,0 4 0,2 6 0,-1 4 0,2 1 0,1-3 0,5-6 0,2-5 0,3-5 0,0-1 0,-2 0 0,-1 2 0,-3 1 0,1 1 0,1 0 0,1-1 0,1 1 0,0-1 0,-2 2 0,1-1 0,-1 2 0,0 0 0,0 3 0,0 1 0,-1 2 0,1 0 0,1-4 0,0 1 0,2-3 0,-2 1 0,-1 0 0,-2 1 0,0 1 0,0-2 0,1-3 0,2-2 0,4-1 0,3-2 0,5-1 0,4-2 0,4-4 0,8-4 0,2-4 0,-21 21 0,0-2 0,1-1 0,-1 0 0,-3 0 0,0 1 0,15-20 0,-10 9 0,-8 10 0,-4 9 0,-6 6 0,-2 5 0,-3 3 0,-2 2 0,-1 1 0</inkml:trace>
  <inkml:trace contextRef="#ctx0" brushRef="#br0" timeOffset="151010">17910 16757 24575,'0'38'0,"0"1"0,-1 9 0,2 4 0,-1 12 0,2 3 0,-1-22 0,1 0 0,0-1 0,2 16 0,1-3 0,0-11 0,0-3 0,5 20 0,-3-24 0,-3-19 0,-4-14 0,-5-15 0,-8-18 0,-10-14 0,-9-3 0,-4 6 0,3 13 0,8 11 0,8 8 0,7 5 0,4 1 0,2 0 0,1 2 0,1 4 0,2 10 0,3 14 0,9 12 0,10 3 0,8-8 0,3-12 0,-1-11 0,3-13 0,15-32 0,-16-3 0,2-7 0,-9 6 0,1-3 0,0-1 0,2-4 0,-1-3 0,-1 2 0,7-13 0,-3 2 0,-7 14 0,-4 4 0,-1 1 0,-12 21 0</inkml:trace>
  <inkml:trace contextRef="#ctx0" brushRef="#br0" timeOffset="154546">15438 7604 24575,'0'-22'0,"10"-17"0,11-15 0,-7 21 0,2 2 0,18-23 0,-9 16 0,-7 15 0,-9 11 0,-5 7 0,0 3 0,-1 2 0,3 0 0,3 0 0,9 0 0,9 0 0,8 1 0,3 1 0,1 2 0,-2 2 0,-3 1 0,0 3 0,0 2 0,1 4 0,3 4 0,1 4 0,0 4 0,-1 1 0,2 3 0,1 0 0,4-1 0,1-2 0,1-2 0,-3-2 0,0 0 0,-4-1 0,2 1 0,0-1 0,0 0 0,1-2 0,0 1 0,-2-2 0,2 0 0,1 2 0,0 2 0,3 6 0,4 1 0,1-2 0,-16-12 0,0 0 0,14 7 0,7 3 0,-25-10 0,-4 0 0,2 0 0,2 1 0,3 0 0,-1-3 0,1-1 0,-3-3 0,0 1 0,1 1 0,2 2 0,1 1 0,1 1 0,-1-1 0,-2-2 0,-5-2 0,-5-3 0,-7-2 0,-4-1 0,-4-3 0,-3-1 0,-3-1 0,-1-2 0,-1 0 0</inkml:trace>
  <inkml:trace contextRef="#ctx0" brushRef="#br0" timeOffset="160109">17755 8348 24575,'11'12'0,"1"-1"0,-3-2 0,-2-2 0,-2-3 0,0 0 0,3 2 0,3 0 0,1 3 0,0 0 0,2-2 0,0-2 0,-1-1 0,-3-2 0,-3 0 0,0 0 0,0 1 0,2 0 0,1 0 0,-1 1 0,1 0 0,4 4 0,3 1 0,4 3 0,3 2 0,-1-1 0,-3 0 0,-4 0 0,-4 0 0,-1-1 0,-2 2 0,-2 3 0,-1 0 0,1 1 0,-3-1 0,1-3 0,-2-3 0,-2-4 0,1-2 0,-2-2 0,0 1 0,0 0 0,0 1 0,0-2 0,0 2 0,0 0 0,0 0 0,0 0 0,0-3 0,0-1 0</inkml:trace>
  <inkml:trace contextRef="#ctx0" brushRef="#br0" timeOffset="165394">18179 8683 24575,'-12'7'0,"-5"6"0,-5 5 0,-2 0 0,4-2 0,6-5 0,4-3 0,-2-1 0,-6 0 0,-8 2 0,-7 0 0,-4 1 0,-4 1 0,-1 2 0,2 0 0,5-1 0,5-1 0,2-1 0,2 2 0,2 0 0,0 0 0,1 0 0,-1-1 0,2-2 0,3 1 0,6-3 0,4-2 0,1 0 0,-3 0 0,-10 4 0,-14 7 0,-13 7 0,-6 5 0,3 1 0,7-5 0,13-5 0,9-6 0,9-4 0,4-2 0,0 0 0,-3 3 0,-4 4 0,-4 6 0,-5 2 0,-10 9 0,7-8 0,-5 2 0,14-10 0,2-1 0,0 2 0,-4 5 0,-3 1 0,-3 3 0,-8 8 0,9-8 0,-6 8 0,11-9 0,0 2 0,0 2 0,2 0 0,1-2 0,0-2 0,2 0 0,-1 2 0,-4 3 0,-1 3 0,-1 1 0,0-3 0,6-4 0,5-7 0,4-4 0,5-5 0,2-3 0,0-3 0,-1-1 0,-2 3 0,-7 11 0,-8 14 0,-7 14 0,-2 6 0,3-1 0,6-7 0,4-7 0,6-2 0,2-3 0,0 3 0,1 1 0,2 1 0,0-1 0,1 0 0,1-3 0,0 13 0,2-9 0,0 9 0,0-9 0,0 1 0,3-1 0,2-5 0,1-6 0,3-6 0,0-5 0,0-1 0,0-2 0,5-1 0,6-2 0,7 3 0,7 3 0,0 3 0,-1 2 0,-2 0 0,-3-1 0,-4-1 0,-3-4 0,-2-3 0,-5-3 0,-5-4 0,-5-1 0,-3-2 0</inkml:trace>
  <inkml:trace contextRef="#ctx0" brushRef="#br0" timeOffset="167396">19305 16600 24575,'-4'48'0,"-1"-10"0,0 5 0,-1 13 0,-1 5 0,2-14 0,0 2 0,0 1 0,0-1 0,1 1 0,0-1 0,0-3 0,1-1 0,0-2 0,-1 14 0,1-4 0,0-13 0,1-4 0,0 9 0,2-24 0,-2-13 0,-2-8 0,-6-10 0,-8-10 0,-13-14 0,-12-10 0,-3 1 0,4 8 0,11 12 0,14 15 0,12 21 0,15 21 0,13 17 0,9 3 0,0-12 0,-4-14 0,-5-16 0,8-15 0,18-29 0,-15 1 0,0-7 0,6-12 0,-1-3 0,-13 17 0,0-1 0,-1 1 0,13-21 0,-4 6 0,1 0 0,-4 12 0</inkml:trace>
  <inkml:trace contextRef="#ctx0" brushRef="#br0" timeOffset="170925">16522 10857 24575,'7'16'0,"6"8"0,3 7 0,4 5 0,-2-2 0,-1-4 0,0-6 0,-2-6 0,-3-5 0,-1-4 0,3 1 0,4-1 0,4 1 0,3 0 0,-1-1 0,0-1 0,1 1 0,1 0 0,0-1 0,-3 0 0,-1-4 0,-4-1 0,-3 0 0,-1-1 0,1-1 0,0 1 0,5-2 0,3 0 0,5-3 0,2-3 0,2-3 0,-2-3 0,-6 2 0,-6 2 0,-4 3 0,-4 1 0,-1 0 0,1-2 0,1-1 0,3-1 0,2-2 0,-1-1 0,-2 2 0,-2 0 0,-2 1 0,5-5 0,-1-1 0,6-6 0,-1 1 0,0-2 0,2-1 0,-3 0 0,-3 0 0,0-1 0,-3-3 0,2-5 0,3-4 0,0-1 0,0 2 0,0 4 0,-3 3 0,-1 3 0,1 0 0,1-2 0,2 0 0,1-1 0,2-1 0,1-1 0,2-4 0,1-4 0,2-7 0,-1-3 0,0 0 0,-2 3 0,-4 6 0,-2 3 0,-1 3 0,0 4 0,1-2 0,1 2 0,0 1 0,-1 0 0,-1 5 0,-1 0 0,2-2 0,2-4 0,4-3 0,2-4 0,0-1 0,6-11 0,-8 14 0,3-1 0,-8 18 0,-2 2 0,-2 0 0,0-2 0,3-3 0,1 1 0,1 3 0,0 2 0,-3 4 0,0 2 0,0 1 0,0 1 0,1 0 0,3-3 0,3-3 0,2-1 0,-1-3 0,-2 0 0,-3 0 0,-3 2 0,-4 3 0,-3 3 0,-2 2 0,0 2 0,1 2 0,-1 0 0,1 1 0,-2 0 0,-1 0 0,-2 0 0,-1 0 0</inkml:trace>
  <inkml:trace contextRef="#ctx0" brushRef="#br0" timeOffset="172692">20709 16305 24575,'0'36'0,"0"0"0,-1 10 0,0 3 0,0-6 0,1 3 0,-1 2-486,-1 4 1,0 2 0,1 0 485,-1 0 0,0 0 0,0-1 0,1-3 0,-1-1 0,0-2 236,0 13 1,-1-5-237,2-13 0,0-5 242,-1 13-242,1-24 0,-1-12 0,-4-10 741,-9-13-741,-13-14 0,-6-12 0,-3-2 0,8 9 0,11 12 0,8 11 0,9 17 0,7 18 0,15 15 0,13 5 0,13-11 0,13-18 0,-20-30 0,2-11 0,-3-9 0,1-9 0,1-4-647,-2-1 1,1-6-1,0-2 1,0 0 646,-6 5 0,0-1 0,0-1 0,-1 0 0,-1 2 0,3-4 0,-1 0 0,-1 2 0,-3 4 0,-1 2 0,-4 3 0,-3 8 0,3-4 0</inkml:trace>
  <inkml:trace contextRef="#ctx0" brushRef="#br0" timeOffset="178525">18555 9367 24575,'26'1'0,"13"4"0,11 4 0,5 2 0,-7 1 0,-10-1 0,-8 1 0,-6 0 0,-4 1 0,-2 2 0,-2 1 0,-2 2 0,-1 2 0,0 3 0,3 4 0,-1 2 0,2 1 0,-1-3 0,0-3 0,-1-2 0,0-3 0,0-1 0,2 0 0,1-1 0,2 1 0,0-2 0,-2 1 0,-1 0 0,-3 0 0,-1-1 0,-2-2 0,0 2 0,-1-1 0,0 0 0,1 1 0,0 0 0,1 3 0,-1 2 0,0 0 0,1 0 0,3 0 0,0-2 0,-1-2 0,-2-3 0,-5-3 0,-1-2 0,-2-1 0,2-1 0,2 3 0,2 3 0,5 3 0,-1 2 0,-1-3 0,-2-2 0,-3-4 0,-2-3 0,-1 0 0,1-1 0,3 3 0,1 1 0,2 2 0,1-1 0,-1 0 0,0-1 0,-1-2 0,1 2 0,2 0 0,2-2 0,-1 1 0,-1-1 0,-5-3 0,-3-1 0,-2 0 0,-2-2 0,1 1 0,1 1 0,3 3 0,1 4 0,0 1 0,-2-1 0,-2-3 0,-3-2 0,0-1 0,4 5 0,2 5 0,4 5 0,0-1 0,-1-3 0,-2-6 0,-3-2 0,-2-3 0,-3 0 0,0 1 0,0 4 0,-2 25 0,1-10 0,-1 14 0,0-23 0,2-5 0,0-3 0,-2 0 0,0-2 0,-2 0 0,1-1 0,2-2 0,1 1 0,-1 0 0,-2 0 0,-4 3 0,-5 2 0,-4 2 0,0 1 0,3-1 0,5-2 0,3-3 0,2-3 0,1 0 0,-1 0 0,-5 2 0,-11 5 0,-11 3 0,-9 5 0,2 0 0,6-1 0,11-4 0,10-4 0,6-3 0,2-2 0,-1 0 0,-6 2 0,-9 5 0,-11 5 0,-8 5 0,-1 0 0,5-2 0,8-4 0,10-4 0,8-4 0,1-1 0,-4 1 0,-10 6 0,-11 4 0,-7 5 0,-3 3 0,6-2 0,8-2 0,9-7 0,10-4 0,3-3 0,-2 0 0,-8 6 0,-9 9 0,-12 12 0,-7 5 0,-1-1 0,2-3 0,6-6 0,2-2 0,-2 1 0,-15 13 0,12-10 0,-8 8 0,22-15 0,-4 8 0,7-6 0,-6 8 0,5-4 0,0 1 0,0 1 0,4-3 0,1-3 0,1 0 0,-1 3 0,-3 4 0,-2 5 0,-1 3 0,3-1 0,3-1 0,4-4 0,2 1 0,-7 4 0,-6 6 0,-7 6 0,-1 4 0,7-1 0,6 1 0,7-3 0,6-4 0,1-6 0,2-5 0,0-4 0,-2-3 0,-1 4 0,0 4 0,4 4 0,1 4 0,4 4 0,7 1 0,9-1 0,5-7 0,4-9 0,-4-7 0,-4-7 0,-3-3 0,-4-3 0,-2-1 0,-1-1 0,1 1 0,1 1 0,2 2 0,4 2 0,3 0 0,12 5 0,-2-7 0,7 2 0,-9-7 0,0-4 0,-3-1 0,7-2 0,4-2 0,5-1 0,4-1 0,-4 0 0,-5-2 0,-8 0 0,-10 1 0,-8-4 0,-6 5 0,-2-3 0</inkml:trace>
  <inkml:trace contextRef="#ctx0" brushRef="#br0" timeOffset="180043">22123 16279 24575,'0'41'0,"0"0"0,0 18 0,0 7 0,0-8 0,1 4 0,0 1-671,1-12 0,0 3 1,0-1-1,0 0 671,2 13 0,0 0 0,0-1 0,1-7 0,1-1 0,-1-2 284,1-9 1,-1-2-1,0-2-284,1 6 0,0-5 442,4 15-442,-5-28 0,-3-17 0,-5-9 1388,-13-20-1388,-22-33 0,11 14 0,-1-3 0,-6-6 0,-1 0 0,3 4 0,1 2 0,7 10 0,2 3 0,-9-7 0,16 19 0,12 20 0,15 25 0,13 25 0,-8-20 0,3 2 0,1 1 0,1-2 0,-1-6 0,0-4 0,19 13 0,-1-19 0,4-31 0,-14-14 0,0-11 0,-1-5 0,0-7 0,0-4-503,-4 3 0,1-3 0,-1-2 1,0 0 502,1-5 0,0-2 0,0 0 0,-2 1 0,-3 4 0,0-1 0,-2 1 0,0 1 0,-2 2 0,-1 0 0,-1 3 0,-2 4 0,1-4 0,-2 5 0,-1 4 0,0 1 0</inkml:trace>
  <inkml:trace contextRef="#ctx0" brushRef="#br0" timeOffset="182675">18665 13245 24575,'12'16'0,"4"2"0,3 1 0,-1-2 0,-4-5 0,-2-6 0,-1-4 0,1-2 0,1-1 0,3-5 0,5-7 0,3-7 0,21-15 0,-8 4 0,12-12 0,-13 4 0,3-9 0,-20 22 0,1-2 0,3-5 0,0-2 0,1-2 0,1-2 0,2-2 0,1-2 0,1-1 0,0 0 0,-1-1 0,-1 0 0,0 1 0,-1-1 0,-3 3 0,0 1 0,-2 1 0,0 1 0,-1 3 0,0 0 0,1 0 0,0 1 0,1 2 0,0 0 0,0 2 0,0 1 0,-1 4 0,-1 0 0,17-18 0,-4 5 0,2-1 0,2-2 0,0 1 0,1-2 0,-2 1 0,-4 2 0,-1 5 0,-6 4 0,-2 6 0,-4 4 0,-1 1 0,0 2 0,3-2 0,2-3 0,3 0 0,2-1 0,-2 2 0,-3 3 0,-5 3 0,-4 2 0,-3 5 0,-3 1 0,-2 2 0,0-1 0,4-5 0,5-7 0,2-1 0,-1 2 0,-5 5 0,-3 9 0,-5 3 0,-2 2 0</inkml:trace>
  <inkml:trace contextRef="#ctx0" brushRef="#br0" timeOffset="184376">23414 16573 24575,'-2'48'0,"0"0"0,-1 14 0,0 4 0,0-10 0,0 4 0,0 0-594,0 3 1,1-1-1,-1 0 594,2-5 0,0 0 0,0-3 0,0 13 0,-1-6 288,2-18 0,0-5-288,0 8 294,0-28-294,0-15 0,-3-18 0,-17-23 911,-16-16-911,10 22 0,-2 0 0,-3 2 0,-1 2 0,4 5 0,1 2 0,-17-9 0,17 13 0,15 13 0,15 14 0,15 16 0,15 14 0,11 7 0,-1-5 0,-6-13 0,-3-28 0,-13-23 0,-2-11 0,7-22 0,0-10-581,-5 6 0,-1-5 0,0-1 581,-4 11 0,-1-1 0,-1 0 0,0 0 0,-1 2 0,-1 1 0,-1 0 0,-1 2-138,2-8 1,-1 2 0,-2 2 137,-3 7 0,-1 2 0,-1 1 0,0-15 0,-2 5 0,-1-10 0,-3 16 0</inkml:trace>
  <inkml:trace contextRef="#ctx0" brushRef="#br0" timeOffset="189962">20410 11318 24575,'8'-12'0,"0"2"0,1 2 0,-1 2 0,-4 2 0,0 1 0,0 1 0,0 0 0,3 2 0,2-1 0,3-1 0,1 1 0,0-1 0,-2 2 0,-2 0 0,0 0 0,-2 1 0,1 2 0,2 4 0,2 4 0,1 2 0,1-1 0,-2 1 0,1 1 0,-1 2 0,1 2 0,0 2 0,6 8 0,-4-7 0,4 7 0,-5-8 0,1 2 0,0 0 0,2 2 0,1 3 0,1 4 0,5 8 0,1 7 0,2 5 0,1 7 0,-1-2 0,2 0 0,-1-4 0,1-6 0,0 1 0,0-1 0,-1 0 0,-2-2 0,-2-5 0,-1-4 0,-1-4 0,1 0 0,4 4 0,6 7 0,5 6 0,3 3 0,-2 0 0,-1-3 0,-2-4 0,-2-6 0,-4-7 0,-4-7 0,-5-4 0,-4-3 0,-1-2 0,1 0 0,1 0 0,1-2 0,-2-1 0,-3-3 0,6-4 0,5-6 0,8-8 0,3-8 0,-6-6 0,-2-1 0,-2-2 0,1-3 0,2-6 0,1-6 0,-2 9 0,9-6 0,6-6 0,3-1-801,-10 10 0,2-2 0,3-3 0,1 0 0,2-2 0,1-1 0,0 0 0,-1 0 801,0 1 0,1 0 0,0-2 0,1 0 0,0 0 0,0-1 0,1 1 0,-1-1 0,1 0 0,-3 3 0,0-2 0,1 1 0,1-1 0,-1 0 0,0 0 0,-1 1 0,-1 1 0,-1 1 0,-2 2-184,5-6 0,0 0 1,-1 1-1,-2 2 0,-2 2 1,-3 1-1,-3 4 184,13-17 0,-6 6 0,-5 4 0,1 0 0,-11 6 0,-16 10 0,-7-1 0,-1-8 5822,0-11-5822,-4-1 1872,-6-5-1872,-3 3 0,-3 4 0,-2 6 0,-2 8 0,-3 4 0,-4 6 0,-6 3 0,-11 3 0,-9 2 0,-5 6 0,-2 3 0,4 0 0,1 2 0,4 0 0,9 1 0,9 1 0,12 0 0,8 0 0,5 0 0,2 0 0,-4 0 0,-11 0 0,-19-2 0,6 1 0,-4 0 0,-12 0 0,-3-1 0,-7 1 0,-2 1 0,-4-1 0,-1 0 0,4-1 0,1-1 0,6-2 0,1-1 0,4-1 0,2-2 0,4-1 0,0 0 0,1 0 0,0 0 0,1 2 0,1-1 0,1 1 0,1 1 0,4 0 0,1 0 0,-21-7 0,6-1 0,6 2 0,1 4 0,4 2 0,8 3 0,10 0 0,9 2 0,5-1 0,-1 0 0,-11-5 0,-13-7 0,-18-9 0,18 7 0,0-2 0,-3-4 0,1-2 0,2 0 0,2-2 0,4 0 0,3 0 0,-11-27 0,16 19 0,2 1 0,-6-17 0,8 19 0,1 0 0,-2-7 0,2-4 0,2-7 0,0-6 0,-1-8 0,4 31 0,-1 0 0,-1 0 0,0-1 0,-3-1 0,0 0 0,-3-4 0,-2-1 0,-5-4 0,-2 0 0,-7-4 0,-4 1 0,7 13 0,-3 2 0,-2 0 0,-3 0 0,-1 0 0,-3 2-226,-3-2 1,-1 1 0,-1 0 225,2 2 0,-1 1 0,1-1 0,2 2 0,1 1 0,0-1 0,-16-11 0,4 0 0,7 6 0,3-1 0,3 3 0,2 0 0,6 4 0,1 0 0,2 3 0,1 1 0,-2 1 0,-2 0 338,-3-1 0,-3 1-338,-5 0 0,-3 1 0,-7-1 0,-2 2 0,-6 0 0,0 1 0,-1 3 0,-1 2 0,4 3 0,3 1 0,10 4 0,3 2 0,-13 3 0,24 1 0,-2 1 0,-23-8 0,13 1 0,-4-3 0,-13-2 0,-3-4 0,16 2 0,0-2 0,-2-1-381,-5-2 1,0-2-1,-1-1 381,-4-3 0,-1-1 0,0-1 0,14 5 0,-1-1 0,0 0 0,0 1 0,0-1 0,0 1 0,0 0 0,1-1 0,-14-5 0,1-1 0,0 1 0,3 1 0,2 0 0,0 0 0,2 2 0,2-1 0,0 1-117,3 0 1,1 1 0,1 0 116,-17-7 0,3 1 0,6 3 0,2 2 0,6 2 0,2 0 0,6 2 0,1-2 0,2-2 0,1-1 0,0-3 0,2-2 560,1-3 1,0 0-561,-1-1 0,1-1 185,1 0 0,0 0-185,1 2 0,-1 1 0,2 2 0,-1 1 0,1 1 0,0 1 0,1 3 0,0 1 0,-17-14 0,8 10 0,14 13 0,9 6 0,6 4 0,3 2 0,1-1 0,0 2 0</inkml:trace>
  <inkml:trace contextRef="#ctx0" brushRef="#br0" timeOffset="197388">5780 18728 24575,'0'0'0</inkml:trace>
  <inkml:trace contextRef="#ctx0" brushRef="#br0" timeOffset="197921">6490 18728 24575,'0'0'0</inkml:trace>
  <inkml:trace contextRef="#ctx0" brushRef="#br0" timeOffset="198477">8537 18753 24575,'0'0'0</inkml:trace>
  <inkml:trace contextRef="#ctx0" brushRef="#br0" timeOffset="199006">9996 18612 24575,'0'0'0</inkml:trace>
  <inkml:trace contextRef="#ctx0" brushRef="#br0" timeOffset="199354">10609 18612 24575,'0'0'0</inkml:trace>
  <inkml:trace contextRef="#ctx0" brushRef="#br0" timeOffset="199654">11720 18688 24575,'0'0'0</inkml:trace>
  <inkml:trace contextRef="#ctx0" brushRef="#br0" timeOffset="201026">17013 18421 24575,'0'0'0</inkml:trace>
  <inkml:trace contextRef="#ctx0" brushRef="#br0" timeOffset="201458">17865 18633 24575,'0'0'0</inkml:trace>
  <inkml:trace contextRef="#ctx0" brushRef="#br0" timeOffset="202091">19093 18625 8191,'3'0'0,"0"0"0</inkml:trace>
  <inkml:trace contextRef="#ctx0" brushRef="#br0" timeOffset="203188">21037 18710 24575,'0'0'0</inkml:trace>
  <inkml:trace contextRef="#ctx0" brushRef="#br0" timeOffset="205841">3929 18480 24575,'44'2'0,"17"3"0,-18-3 0,3 1 0,4-1 0,1 0 0,1 0 0,-1-2 0,-4 0 0,-3-1 0,-6 0 0,-3 0 0,19-2 0,-23 2 0,-17 1 0,-11 0 0,-5 0 0,-2 0 0</inkml:trace>
  <inkml:trace contextRef="#ctx0" brushRef="#br0" timeOffset="207341">24476 18136 8191,'34'0'0,"0"0"0,16 0 0,5 0 1521,-10-1 0,3 0 0,0-1-1521,4-1 0,2 1 0,-3-1 0,13-3 0,-4 0 1439,-15 0 0,-4 1-1439,9-3 1780,-31 3-1780,-17 3 1649,-13 1 0,2 1 0,-1 0 0</inkml:trace>
  <inkml:trace contextRef="#ctx0" brushRef="#br0" timeOffset="208459">24910 17722 24575,'10'52'0,"-4"-15"0,1 3 0,1 12 0,1 3 0,0 6 0,0 2 0,1-4 0,-1 0 0,-1-5 0,-1-2 0,-2-8 0,0-3 0,3 23 0,-4-20 0,-3-16 0,0-12 0,0-7 0,2-6 0,-1-3 0,1 0 0</inkml:trace>
  <inkml:trace contextRef="#ctx0" brushRef="#br0" timeOffset="215024">14757 2405 24575,'26'51'0,"-1"-1"0,1 0 0,-2-4 0,1-1 0,1-2 0,-2-4 0,1-1 0,1-4 0,7 6 0,0-5 0,-3-9 0,1-6 0,26-6 0,1-33 0,-28-1 0,-2-5 0,0-3 0,-1-2 0,-3 1 0,0 2 0,12-11 0,-8 20 0,-5 22 0,3 24 0,7 23 0,-14-19 0,2 1 0,0-1 0,2-2 0,2-2 0,1-4 0,3-3 0,3-4 0,3-3 0,4-4 0,2-2 0,3-2 0,1-3 0,0-3 0,-1-1 0,-3-1 0,-6-2 0,-3 0 0,14-3 0,-21 2 0,-13 2 0,-4 3 0,-2 0 0,-3 0 0,-1 0 0</inkml:trace>
  <inkml:trace contextRef="#ctx0" brushRef="#br0" timeOffset="217209">18607 2390 8191,'3'22'0,"6"20"5063,7 14-5063,5 5 2818,-1-14-2818,0-21 1719,2-14-1719,9-12 6784,13-16-6784,9-17 0,-24 12 0,-2-1 0,23-18 0,-10 13 0,-10 15 0,-6 15 0,0 14 0,-1 10 0,-1 6 0,0-7 0,5-8 0,8-8 0,11-9 0,6-5 0,4-4 0,2 1 0,3 2 0,2 4 0,2 4 0,-1 1 0,-31-1 0,1-1 0,0-2 0,1-2 0,1-5 0,-1-5 0,0-4 0,-2-3 0,0-6 0,-3-1 0,-2-2 0,-2 1 0,15-18 0,-11 13 0,-13 14 0,-7 9 0,-5 3 0,-5 1 0,-4 2 0,-3 4 0,-1 3 0,0 2 0,3-1 0,3-1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1T08:04:00.384"/>
    </inkml:context>
    <inkml:brush xml:id="br0">
      <inkml:brushProperty name="width" value="0.05292" units="cm"/>
      <inkml:brushProperty name="height" value="0.05292" units="cm"/>
      <inkml:brushProperty name="color" value="#FF0000"/>
    </inkml:brush>
  </inkml:definitions>
  <inkml:trace contextRef="#ctx0" brushRef="#br0">6038 13632 5914,'0'0'0</inkml:trace>
  <inkml:trace contextRef="#ctx0" brushRef="#br0" timeOffset="1032">6013 13564 6004,'0'0'0</inkml:trace>
  <inkml:trace contextRef="#ctx0" brushRef="#br0" timeOffset="1901">6005 13655 7263,'1'-14'180,"-7"2"-180,-2 28-90,-12 2 180,4 6-180,-1-4 90,7-9 0,0 0 90,-1-1-90,-2 5 0,1-5 0,-2 4 0,4-5 0,0 0 0,1 0 0,-3 2 0,4-3-90,-2 2 90,7-6 0,-1 2 0,4-4 0,0 0 0,0-1 0,0 1 0,10-1 0,-1 0 0,11-1 0,-6 1 0,7-1 0,-7 0 0,4 0 0,-4 0 0,0 0 0,6 0 0,-4 0 0,3 0 0,1 0 0,-7 0 0,9-6 0,-11 5 0,2-5 90,-6 6 270,0 0-91,-2 0 541,-1 0-810,-2-8-90,-10 6 90,6-14 0,-14 14 0,7-21 0,-8 19-270,1-23-180,3 20 91,3-11 89,1 10-90,3-1-90,0 3 90,2 0 360,0 0 0,0-2 0,0 0 0</inkml:trace>
  <inkml:trace contextRef="#ctx0" brushRef="#br0" timeOffset="4117">3689 16472 7263,'0'-13'0</inkml:trace>
  <inkml:trace contextRef="#ctx0" brushRef="#br0" timeOffset="64058">13075 10009 24575,'0'0'0</inkml:trace>
  <inkml:trace contextRef="#ctx0" brushRef="#br0" timeOffset="90214">4256 15216 11940,'-18'19'0,"5"-5"0,-2-4 90,5-1-90,-1 1 0,-6 5 0,-1 2 0,-4 4 0,5-4 0,-1 0 0,10-7 0,-5 5 0,7-9 0,0 3 0,4-6-90,2-1 90,0 1 0,0-1 0,0 1 0,9-1 0,2 0 0,10 1 90,0-1-180,-2-1 90,0 0 0,-6-1 90,6 0-180,-5 0 180,4 0-180,-6 0 180,0 0-90,8 0 0,-8 0 90,9 0 90,-13-6 90,3 4 0,-5-4-90,-1-1-180,-3 3 0,-10-12 0,5 8 0,-5-7 0,-2 6 0,7-1 0,-16-1 0,5-9 0,-2 8 0,-3-10-90,10 14-90,-4-9-90,7 9 0,-3-3-719,6 7 269,0-2-90,1 4 810,0-1 0,2 2 0,-1 1 0</inkml:trace>
  <inkml:trace contextRef="#ctx0" brushRef="#br0" timeOffset="98369">7821 14805 7263,'1'10'0</inkml:trace>
  <inkml:trace contextRef="#ctx0" brushRef="#br0" timeOffset="98869">7785 14990 7713,'0'17'0</inkml:trace>
  <inkml:trace contextRef="#ctx0" brushRef="#br0" timeOffset="100383">5145 16514 7982,'-12'12'0</inkml:trace>
  <inkml:trace contextRef="#ctx0" brushRef="#br0" timeOffset="100912">5307 16593 7982,'-17'13'630,"0"-3"-630,16-7 0,-4-1-90,-2 8 0,-2 2 180,-3 3-90,0 0 90,-10 11-90,1 0 0,-6 5 0,8-8 0,-3 1 0,2-2 0,3-2 0,7-8 0,9-9 0,1-2 0,0 1 0,9-1 0,1-1 0,17 1 0,-2-9 0,0 6 0,13-12 90,-22 6-90,13 1 90,-19 1 0,-1 1 360,-2 4-91,0-6 1,-3 6 0,0-2-90,-3 2 0,0 0-270,-1-3 0,0 1 0,-8-2 0,6-1-450,-17-4 0,8-3-719,-11-7 539,6 5-719,0 1 450,-1 2 899,-2 3 0,-5 0 0,0 3 0</inkml:trace>
  <inkml:trace contextRef="#ctx0" brushRef="#br0" timeOffset="101896">4211 18453 9512,'-20'17'-1110,"3"-9"1,17 1-1</inkml:trace>
  <inkml:trace contextRef="#ctx0" brushRef="#br0" timeOffset="103217">6083 18283 7803,'3'25'0,"0"-3"89,-12-14-89,7 10 90,-13-11-90,14 8 0,-5-7 180,1-3-90,3 3 0,-6-5-90,7 2 0,-3-4-719,2 0-1,1-7 720,0-2 0,1 0 0,0 1 0</inkml:trace>
  <inkml:trace contextRef="#ctx0" brushRef="#br0" timeOffset="104596">5195 16682 7173,'0'0'0</inkml:trace>
  <inkml:trace contextRef="#ctx0" brushRef="#br0" timeOffset="105985">7726 18493 6363,'0'-5'0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7:38:37.864"/>
    </inkml:context>
    <inkml:brush xml:id="br0">
      <inkml:brushProperty name="width" value="0.05292" units="cm"/>
      <inkml:brushProperty name="height" value="0.05292" units="cm"/>
      <inkml:brushProperty name="color" value="#FF0000"/>
    </inkml:brush>
  </inkml:definitions>
  <inkml:trace contextRef="#ctx0" brushRef="#br0">3432 6396 24575,'37'33'0,"-9"-11"0,3 2 0,7 5 0,4 1 0,5 2 0,2-2 0,1-4 0,1-2 0,-2-5 0,2-3 0,3-6 0,0-4 0,2-7 0,0-5 0,0-6 0,0-5 0,-2-5 0,-1-3 0,-5-1 0,0 1 0,-4 3 0,0 4 0,-4 4 0,1 5 0,-2 4 0,0 6 0,1 7 0,0 5 0,4 6 0,1 3 0,5 6 0,2 2 0,-13-9 0,1 1 0,1-1 0,2-2 0,1 0 0,1-3 0,3 0 0,0-3 0,1-1 0,0-3 0,0-1 0,0-3 0,-3-2 0,0-1 0,-1-3 0,18-3 0,-2-3 0,-6-3 0,-3-1 0,-4-1 0,-1-1 0,0 1 0,-1 1 0,3 0 0,0 2 0,1 2 0,2 2 0,5 1 0,1 2 0,3 1 0,1 2 0,2 2 0,0 2 0,-19-2 0,1 0 0,0 1 0,-1 0 0,1-1 0,0 0-243,2 0 1,1-1-1,0 0 243,1-1 0,1 0 0,0-1 0,-1 0 0,0-1 0,-1 0-65,-2 0 0,0-1 1,-2 0 64,15-1 0,-3 0 0,-10-1 0,-3 0 0,-8 1 0,-3 0 0,15-1 0,-10 2 720,-5 4-720,5 3 202,7 4-202,4 1 0,-1 1 0,-11-4 0,-10-2 0,-8-4 0,-2-4 0,4-4 0,10-11 0,10-8 0,9-5 0,1 0 0,-8 7 0,-11 8 0,-11 9 0,-6 3 0,-5 0 0,0-4 0,-2-10 0,4-13 0,5-11 0,7-6 0,4 3 0,-1 8 0,-4 11 0,-6 11 0,-7 7 0,-5 5 0,-2 1 0</inkml:trace>
  <inkml:trace contextRef="#ctx0" brushRef="#br0" timeOffset="70701">5965 13740 24575,'-20'13'0,"-4"5"0,-4 6 0,-1 2 0,4-2 0,4-1 0,3-3 0,5-1 0,3-2 0,4-4 0,3-4 0,1-3 0,3-4 0,2 0 0,7-1 0,11 1 0,10 0 0,10-2 0,4-2 0,1-2 0,-2-2 0,-6 1 0,-10 1 0,-7 1 0,-8 1 0,-5 2 0,-5 0 0,-8-4 0,-8-4 0,-6-6 0,-6-4 0,-1-1 0,2 2 0,4 1 0,4 5 0,5 1 0,5 6 0,4 1 0</inkml:trace>
  <inkml:trace contextRef="#ctx0" brushRef="#br0" timeOffset="156313">6799 16832 24575,'-14'31'0,"-8"12"0,-5 7 0,2-3 0,11-16 0,8-16 0,3-9 0,3-4 0,6-2 0,12-2 0,13-4 0,13-3 0,7-2 0,-6 3 0,-8 2 0,-12 4 0,-13 2 0,-7 0 0,-18-1 0,-3-4 0,-12-5 0,2-7 0,-2-4 0,4-1 0,4 3 0,7 6 0,5 5 0,4 4 0,3 2 0</inkml:trace>
  <inkml:trace contextRef="#ctx0" brushRef="#br0" timeOffset="233578">21524 14020 24575,'64'3'0,"-1"0"0,-10 0 0,2 1 0,6-1 0,7 0 0,-3 0-559,-15 0 0,-3 0 0,0 0 559,2-1 0,-1 0 0,-1 1 0,-2-2 0,0 1 0,0-1 271,20 0 1,-1 0-272,-5 0 0,0-1 0,-6 0 0,-1 0 139,-4 0 0,-2 0-139,-6 0 0,-1 0 0,24 0 0,-18 0 856,-14 0-856,-12 0 0,-9 0 0,-4 0 0,-4 0 0</inkml:trace>
  <inkml:trace contextRef="#ctx0" brushRef="#br0" timeOffset="237913">22920 15621 24575,'-33'33'0,"-11"6"0,16-14 0,-3 0 0,0 1 0,0-1 0,1 0 0,2-1 0,-19 17 0,11-7 0,10-7 0,10-9 0,8-7 0,5-4 0,7-4 0,10-4 0,18-5 0,20-6 0,-18 5 0,3-1 0,5-1 0,2 0 0,1 0 0,0 0 0,-1 0 0,-1 1 0,-3 0 0,-3 0 0,26-5 0,-16 4 0,-14 3 0,-10 3 0,-10 1 0,-6 0 0,-9-1 0,-10-4 0,-11-4 0,-15-4 0,-4-7 0,0 1 0,10 2 0,9 2 0,7 4 0,5 1 0,4 2 0,4 4 0,3 3 0</inkml:trace>
  <inkml:trace contextRef="#ctx0" brushRef="#br0" timeOffset="244645">19410 16463 8191,'17'4'0,"11"2"5063,7 4-5063,5 2 2818,-5-3-2818,-3-3 1719,1-5-1719,2-6 6784,3-2-6784,6-3 0,5 1 0,7 1 0,5 2 0,4 0 0,0 3 0,-3 1 0,-6 2 0,-7 3 0,-5 3 0,-3 1 0,4-1 0,6-3 0,11-1 0,-27-2 0,2 0 0,1 0 0,1 0 0,-1 0 0,-1 2 0,-2-1 0,-2 1 0,22 3 0,-10 0 0,-7 0 0,-3 0 0,0 2 0,3 0 0,3 0 0,5-1 0,3-1 0,4-1 0,0-2 0,-3-1 0,-3-1 0,-8-1 0,-1 0 0,-4-3 0,-2 1 0,0-1 0,-2 1 0,2-1 0,3 1 0,0-1 0,4 1 0,2 0 0,1-2 0,0 1 0,-3-1 0,-3 1 0,-5 1 0,-5 2 0,-5 1 0,-7 0 0,-5 0 0,-5 0 0</inkml:trace>
  <inkml:trace contextRef="#ctx0" brushRef="#br0" timeOffset="257478">19195 17325 8191,'16'6'0,"17"4"5063,17 7-5063,-19-7 0,1 0 2818,29 4-2818,-6-5 1719,-7-7-1719,-3-5 6784,0-4-6784,4-4 0,3-3 0,2 3 0,2 1 0,0 5 0,2 3 0,3 2 0,-1 7 0,-1 4 0,-1 3 0,-1 2 0,6-1 0,-28-7 0,2-1 0,5-1 0,1-1 0,6 0 0,1-2 0,2-1 0,0 0 0,-3-2 0,-1-2 0,-5 0 0,-1 0 0,-7-1 0,-1 0 0,27-5 0,1 2 0,-27 3 0,-1 1 0,3 0 0,0 0 0,1 1 0,-1 0 0,-3-1 0,-1 0 0,23 0 0,-11 0 0,-11-1 0,-6 0 0,1-1 0,0 0 0,4 1 0,1 1 0,2 1 0,0 1 0,-3 0 0,-3 0 0,-8 0 0,-5 0 0,-5 0 0,-4 0 0,0 0 0,-3 0 0,0 0 0,0 0 0,1 0 0,-1 0 0,1 1 0,0 1 0,-1 0 0,1-1 0,0-1 0,-2 0 0,0 0 0</inkml:trace>
  <inkml:trace contextRef="#ctx0" brushRef="#br0" timeOffset="311144">17935 4071 24575,'60'21'0,"-25"-9"0,1 1 0,11 4 0,2 0 0,2 0 0,1-2 0,1-2 0,0-2 0,-2-3 0,1-2 0,-4-4 0,0-3 0,0-3 0,-1-2 0,0-3 0,-1-3 0,0-2 0,0-2 0,1 0 0,-1-1 0,-3 2 0,-1 1 0,-4 2 0,-2 3 0,27-4 0,-9 9 0,-5 6 0,2 9 0,1 7 0,5 6 0,-27-11 0,2-1 0,0-2 0,2-2 0,1 0 0,1-3 0,0-1 0,1-1 0,0-2 0,0-1 0,-1 0 0,-1 0 0,2-1 0,-1 1 0,2 2 0,1 1 0,4 2 0,0 1 0,6 2 0,1 0 0,4 0 0,0-1 0,2-1 0,1-1 0,-2-2 0,-2-1 0,-4-1 0,-3-2 0,-8-1 0,-3-1 0,11-5 0,-23 2 0,-10 2 0,16 3 0,35-1 0,-11-1 0,7 0 0,-6-1 0,4 0 0,1-1-354,-8 0 1,2-1 0,1 1 0,-1-1 353,2 0 0,0 0 0,0-1 0,-1 1 0,-3 0 0,0-1 0,-1 1 0,-2 0 0,6-1 0,-2 1 0,-3 1 0,6-1 0,-4 1 0,-14 2 0,-3 0 0,10 1 0,-5 2 0,15 2 0,-12-1 0,5 0 0,14 2 0,4 0 0,-15 0 0,2-1 0,0 1 0,2 0 0,1 0 0,-2 1 0,-2-1 0,-1 1 0,-2 0 706,17 1 1,-4 0-707,-8 0 0,-3-1 0,-5-1 0,-2 0 0,-5-1 0,-1 1 0,1-1 0,0 1 0,2 0 0,0 2 0,1 0 0,0 1 0,0-1 0,-1 0 0,-5 1 0,-1-2 0,19 2 0,-17-2 0,-13-2 0,-11-1 0,-7 1 0,-3-1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7:44:23.824"/>
    </inkml:context>
    <inkml:brush xml:id="br0">
      <inkml:brushProperty name="width" value="0.05292" units="cm"/>
      <inkml:brushProperty name="height" value="0.05292" units="cm"/>
      <inkml:brushProperty name="color" value="#FF0000"/>
    </inkml:brush>
  </inkml:definitions>
  <inkml:trace contextRef="#ctx0" brushRef="#br0">18413 4228 24575,'62'24'0,"-1"0"0,1 0 0,-12-4 0,1 0 0,1 0 0,1 0 0,6 1 0,1 0 0,1 0 0,2-1-973,-9-3 1,1-1 0,1 0 0,0-1 0,0-1 972,1-1 0,0-1 0,0 0 0,1-2 0,0-1 0,-1 0 0,2-2 0,-1 0 0,0-1 0,-2-2 0,9 1 0,-1-3 0,-2 0 0,-1-1 24,-6-2 1,-2-1 0,-1 0 0,-2 0-25,5-2 0,-3 1 0,-3-1 537,6-1 1,-6 0-538,-12 1 0,-5 2 0,13 3 0,-10 3 2436,2 1-2436,16 1 625,-17-3 1,4 0-626,11-1 0,3 0 0,-8-1 0,2 0 0,1 0-314,9 1 0,2-1 1,1 1 313,4-1 0,1 0 0,0 0 0,-1 1 0,0-1 0,-1 1 0,-5 0 0,-1 0 0,-2-1 0,-5 1 0,-2-1 0,-1 1-12,17 1 0,-1 1 12,-5-1 0,-1-1 0,0 2 0,-1-1 0,-3-1 0,1-2 0,9-1 0,3-2-329,-14 0 1,2-1-1,2 0 329,6-2 0,2 0 0,1 0 0,-13 1 0,1 0 0,1 1 0,-1-1 0,-3 1 0,0 0 0,-1 0 0,-1 1 0,11-2 0,-2 2 0,-2-1 0,-9 2 0,-2-1 0,-3 2 0,3 0 0,-3-1 0,-8-1 0,-1-1 893,31-12-893,-21 4 0,4-1 0,11-3 0,4 0 0,2 1 0,0 1 0,-21 5 0,1 1 0,0 0 0,-1 1 0,1 0 0,0 1 0,21-2 0,0 0 0,-1 2 0,-1 0 0,-2 1 0,-2 2 11,-5-1 1,-2 1-12,-4 0 0,-3 1 517,-3 0 1,-1 1-518,24-1 0,-6 1 0,0 2 0,0 1 0,-26-1 0,1 0 0,4 2 0,0-1 0,3 0 0,0 0 0,1-1 0,-1 0 0,-2 0 0,-2-1 0,24 0 0,-18 0 0,-14 0 0,-13 0 0,-8 0 0,-5 0 0</inkml:trace>
  <inkml:trace contextRef="#ctx0" brushRef="#br0" timeOffset="72981">19533 17929 24575,'-50'42'0,"11"-10"0,-5 3 0,4-3 0,-4 1 0,-1 1-767,-6 4 0,-1 1 0,-1-1 767,2-2 0,0 0 0,1-2 0,5-4 0,2-2 0,2-2 368,-8 4 1,4-3-369,14-8 0,3-3 379,0 4-379,17-11 0,15-5 0,15-2 1185,26 7-1185,-4 2 0,5 2 0,-4 0 0,4 1 0,2 2-411,10 3 0,2 2 1,2-1 410,-13-4 0,0 0 0,1-1 0,0 0 0,14 3 0,0-1 0,-2-2 0,-5-2 0,-1-2 0,-3-2 0,14 0 0,-5-3 0,-13-3 0,-5-2 0,17-3 0,-26-5 0,-17-4 0,-6-11 1232,-7-17-1232,-2-20 0,-4 20 0,-2-2 0,-4-4 0,-4 0 0,-4-2 0,-5 2 0,-4 1 0,-4 2 0,-2 5 0,-2 3 0,0 5 0,-1 3 0,3 5 0,-1 3 0,-25-7 0,9 7 0,8 6 0,12 4 0,11 2 0,7 4 0,5 2 0,2 2 0,2 1 0,0 0 0,0-1 0</inkml:trace>
  <inkml:trace contextRef="#ctx0" brushRef="#br0" timeOffset="126625">17431 11029 24575,'-22'21'0,"0"2"0,4-3 0,-3 7 0,-3 6 0,-2 7 0,0 4 0,-3 3 0,-2 2 0,-1 2 0,-4 3 0,17-25 0,0 0 0,0 2 0,0 0 0,0 0 0,0 1 0,1 1 0,1 1 0,1-1 0,1 0 0,-10 27 0,2 0 0,3 1 0,9-28 0,0 1 0,-2 4 0,1 1 0,-1 2 0,0 1 0,1 1 0,-1 0 0,0 0 0,0 1 0,0 0 0,0-1 0,0 2 0,0 1 0,-1 1 0,1 0 0,-2 3 0,1 0 0,-1 3 0,1 1 0,0-3 0,-1 1 0,1-1 0,1-1 0,3-5 0,-1-2 0,2-4 0,0-1 0,1-5 0,0 0 0,-6 28 0,-1 1 0,0 0 0,8-30 0,0 1 0,0 1 0,1-1 0,-1 1 0,1 0 0,1 1 0,2 0 0,0-2 0,1 1 0,1-1 0,0 0 0,1 0 0,0 0 0,0 33 0,2-2 0,2 0 0,1-4 0,4-3 0,2-4 0,2-3 0,5-4 0,3-3 0,1-5 0,0-8 0,-4-6 0,-3-10 0,-2-4 0,0-4 0,1-2 0,5-1 0,8 0 0,6 1 0,6 0 0,4 0 0,-1-2 0,2 0 0,-1-4 0,1-3 0,0-4 0,-1-7 0,1-6 0,0-10 0,4-6 0,-2-8 0,-23 21 0,-1-3 0,0 0 0,-2-2 0,-1-1 0,-1-2 0,0 0 0,-1-1 0,-1 0 0,-1-1 0,0-2 0,-1 1 0,0-3 0,-1-1 0,0-2 0,0-1 0,1-4 0,-1-2 0,1-4 0,0-1 0,0-4 0,0 0 0,-1 1 0,-1 0 0,1 0 0,0 0 0,0 2 0,0-1 0,0-3 0,1 0 0,1-2 0,2-2 0,0 0 0,1 0 0,-1 2 0,2 1 0,-2 3 0,1 2 0,0 0 0,-1 2 0,0 3 0,1 0 0,-1 0 0,1 2 0,0 1 0,0 0 0,0 2 0,0 0 0,-1 1 0,0 1 0,-2 1 0,1 0 0,-1 1 0,0 1 0,0 1 0,1 0 0,0 1 0,0-1 0,1 1 0,0 1 0,0 3 0,-1 0 0,-1 3 0,0 2 0,9-20 0,-5 12 0,-4 11 0,-5 11 0,-3 8 0,0 3 0,0 4 0,10 1 0,10 7 0,16 13 0,10 18 0,-26-14 0,0 3 0,2 3 0,0 1 0,-2 2 0,0 0 0,-2 0 0,-2 0 0,-1-2 0,-3 0 0,14 21 0,-8-8 0,-3-6 0,0-2 0,0-1 0,2 1 0,4 0 0,2 4 0,1 3 0,2 7 0,-15-22 0,-1 0 0,0 4 0,0 0 0,0 2 0,0 0 0,-1 1 0,-1 1 0,-2-2 0,0-1 0,-1-1 0,0-1 0,9 24 0,3-9 0,3-3 0,5 1 0,2 5 0,-6-6 0,-9-12 0,-4-4 0,10 12 0,-6-9 0,4 2 0,7 9 0,2 2 0,3 1 0,1 0 0,-1-2 0,0-1 0,-2-4 0,0-1 0,-4-5 0,-1-1 0,-3-4 0,0-1 0,15 18 0,-4-5 0,-4-4 0,-5-3 0,-6-6 0,-5-6 0,-2-2 0,1 3 0,6 6 0,7 8 0,5 5 0,2-1 0,-7-6 0,-7-12 0,-9-8 0,-6-6 0,-3-2 0,-5-2 0,-6-2 0,-13 4 0,-14 7 0,-14 11 0,20-6 0,-1 4 0,-2 4 0,0 2 0,-2 4 0,1 2 0,-1 2 0,1 1 0,1 1 0,2-1 0,0 1 0,1 0 0,2 0 0,2 0 0,1 0 0,1 0 0,0 1 0,2 1 0,0 0 0,0 1 0,0 1 0,0-1 0,-1 1 0,0 0 0,0-2 0,0 0 0,1-2 0,-1-1 0,2-2 0,0 0 0,2-4 0,2 1 0,0-2 0,0 0 0,-10 27 0,1 3 0,1-2 0,4-1 0,-2-2 0,3-2 0,1 1 0,-1-2 0,3 1 0,-2-2 0,1 1 0,0 1 0,-3 4 0,9-25 0,0 1 0,-2 1 0,1 0 0,-1 4 0,0 1 0,0 3 0,-1-1 0,1 1 0,0 0 0,1-1 0,0 0 0,1-4 0,1-1 0,-8 27 0,4-8 0,4-6 0,1-3 0,3-1 0,1 2 0,0 2 0,1-1 0,2-5 0,0-7 0,2-9 0,2-6 0,1-2 0,0-2 0,0-1 0,1 1 0,0 2 0,4 4 0,3 0 0,5 0 0,5 4 0,10 3 0,12 11 0,-18-17 0,3 1 0,2 1 0,1 0 0,0 1 0,1 0 0,-2-3 0,0-1 0,-2-2 0,-1-1 0,24 16 0,-3-3 0,-2-4 0,-4-5 0,-5-4 0,-8-5 0,-7-5 0,-4-5 0,-2-2 0,2-7 0,0-6 0,3-8 0,-1-7 0,1-2 0,-2 0 0,-2 1 0,-2-3 0,1 0 0,-2-2 0,0 0 0,-2 1 0,-1-1 0,0 2 0,0-3 0,2-3 0,-2-4 0,2-7 0,2-4 0,1-3 0,2 2 0,0 6 0,1 5 0,0 4 0,3-1 0,-1-2 0,-1 1 0,1-4 0,1-3 0,3-7 0,0-5 0,0 0 0,-2-1 0,-2 3 0,-1 0 0,0-2 0,0-4 0,-10 29 0,1 0 0,1-3 0,0 0 0,0-1 0,0 0 0,2-1 0,-1 2 0,0 2 0,0 2 0,12-24 0,-4 13 0,-6 13 0,-5 10 0,-4 10 0,-2 5 0,-2 2 0,1 0 0,-1-1 0,2-1 0,3-3 0,0 0 0,2-1 0,-1 0 0,0 1 0,0 0 0,-2 1 0,-3 2 0,-2 0 0,-1-2 0,2-4 0,2-4 0,3-4 0,2 1 0,1 0 0,-1 2 0,0 0 0,-1 0 0,-2 1 0,-2 3 0,-1 1 0,0 0 0,0-1 0,0-3 0,0 0 0,-1 1 0,1 2 0,-1 1 0,0 2 0,0 0 0,0-1 0,0-1 0,-2-3 0,0-1 0,0 0 0,0 0 0,0 0 0,1 0 0,1-1 0,0 2 0,-1 0 0,-1 2 0,0 3 0,0 2 0,0 2 0,0-1 0,0-4 0,0-4 0,0-4 0,1 0 0,1 2 0,0 3 0,-1 3 0,0 4 0,1 4 0,-1 0 0,2 1 0,-2-1 0,2 1 0,1 0 0,1-2 0,1-1 0,3 0 0,5 1 0,10 0 0,9-1 0,6 0 0,2 0 0,-6 3 0,-8 0 0,-7 1 0,-6 0 0,-3 0 0,0 1 0,3 4 0,5 7 0,6 8 0,3 4 0,0-1 0,-3-3 0,-1-4 0,-5-3 0,-3-2 0,-3-3 0,-4-3 0,-4-3 0,0 8 0,5 24 0,-1-3 0,0 3 0,3 10 0,0 3 0,1 6 0,0 0 0,-2-3 0,0-1 0,-2-5 0,1-1 0,0-5 0,0-1 0,2-4 0,0-1 0,3-1 0,2 0 0,1 2 0,2 0 0,0 1 0,0-1 0,0 0 0,1-2 0,-1-2 0,-1-2 0,16 20 0,0-10 0,-3-4 0,1-3 0,-1-4 0,-2-2 0,-4-6 0,-5-6 0,-3-4 0,2-3 0,2 1 0,8 3 0,7 1 0,8 2 0,5 4 0,3 1 0,0 3 0,0 1 0,-3 0 0,1 0 0,-2-3 0,-3-3 0,-2-2 0,-3-3 0,0-4 0,-2-3 0,-1-3 0,-4 0 0,0 3 0,1 3 0,3 4 0,2 5 0,-6-1 0,-12-3 0,-7 1 0,11 23 0,-2-2 0,4 4 0,9 14 0,4 3 0,-10-11 0,2 1 0,0 0-439,2 0 0,0 0 1,0 0 438,1 1 0,0-1 0,1-1 0,2 1 0,1-1 0,0-1 0,2 1 0,0-1 0,1-1 0,1 0 0,1-1 0,0-1 0,1 0 0,0-1 0,1 0 0,-1-2 0,0 0 0,1-1-229,-3-1 1,1-2-1,0 1 229,-1-1 0,-1-1 0,1 0 0,-1-1 0,0-1 0,0 0 0,0-1 0,-1-1 0,1 1 0,-1-1 0,0 0 0,0 1 0,-3-2 0,0 0 0,-2-1 0,15 12 0,-2 0 0,-7-4 0,-2-2 0,-6-4 0,-2-2 0,-3-4 0,-1-3 0,24 12 1269,-2-7-1269,1-3 733,-1 0-733,0 1 0,-4 0 0,-3 0 0,-1-3 0,1-4 0,3-3 0,1-3 0,2 0 0,2-2 0,3-1 0,3-3 0,1-3 0,1-5 0,1-8 0,-29 2 0,1-4 0,1-3 0,0-4 0,0-4 0,-1-2 0,-1-4 0,-2-1 0,-2 0 0,-1-1 0,-4 0 0,-2 0 0,-1 1 0,-2 1 0,-1 2 0,0 0 0,-1 1 0,0 1 0,14-26 0,-1 5 0,-4 4 0,-6 8 0,-7 4 0,-7 1 0,-9-6 0,-17-11 0,2 20 0,-4 0 0,-9-5 0,-4 1 0,-4-1 0,-4 0 0,-3-1 0,-3 0 0,-3-1 0,-1 0 0,1-1 0,-1 0 0,18 11 0,-1 0 0,0 0 0,1 0 0,0 0 0,0-1-200,-1-1 1,0 0 0,0-1 199,-2-3 0,-1 0 0,0-2 0,-3-2 0,0-1 0,0-2 0,0-2 0,0-1 0,0 0 0,0-1 0,1 0 0,0 0 0,2 2 0,0 0 0,1 1 0,1 1 0,1 1 0,-1 0 0,0 3 0,0 0 0,-1 0 0,-1 0 0,0-1 0,-1 0 0,-2-2 0,-2-2 0,1 0-389,8 7 0,0-1 1,0-1-1,0 0 389,-1-3 0,0 0 0,0-1 0,1 0 0,1 2 0,0 0 0,1 0 0,1 0-166,-7-8 1,2 1 0,1 1 165,4 4 0,1 0 0,1 2 0,-9-13 0,2 1 0,3 3 0,1 2 0,3 4 0,2 3 0,4 6 0,2 2 0,-14-17 536,13 16-536,10 14 1558,8 10-1558,2 5 0,3 2 0,-1 0 0</inkml:trace>
  <inkml:trace contextRef="#ctx0" brushRef="#br0" timeOffset="150767">7574 9105 24575,'-45'47'0,"22"-21"0,1 2 0,-3 4 0,3 2 0,3-4 0,3-1 0,-4 17 0,12-15 0,15-7 0,21 0 0,22 6 0,-16-11 0,3 1 0,4 4 0,1 2 0,0 1 0,-1 1 0,-3 0 0,-1 2 0,-7-3 0,-3 1 0,9 26 0,-20 0 0,-25-3 0,-23-5 0,-20-10 0,-9-12 0,7-13 0,15-10 0,16-18 0,13-21 0,13 6 0,4-3 0,7-11 0,3-3 0,5-3 0,2-2 0,4-3 0,1 0 0,-2 2 0,-3 0 0,-3 3 0,-3 0 0,-2 3 0,-3 0 0,-4 5 0,-2 1 0,-2 5 0,-3 1 0,-5-25 0,-14 12 0,-18 12 0,-11 11 0,-4 11 0,-3 10 0,6 10 0,3 6 0,11 2 0,16 0 0,8-3 0,7-3 0,2-2 0,0-2 0,0 0 0</inkml:trace>
  <inkml:trace contextRef="#ctx0" brushRef="#br0" timeOffset="151779">8216 8944 24575,'56'-1'0,"8"-1"0,-26 1 0,-1 1 0,27 0 0,-18 6 0,-19 15 0,-13 20 0,-9-7 0,-2 5 0,-2 13 0,0 4 0,-1-11 0,0 2 0,0 0-300,0 6 1,0 1-1,0 1 300,0-2 0,0 0 0,0-1 0,0-4 0,0-1 0,0-2 0,0 12 0,0-4 0,0-14 0,0-4 0,0 10 0,0-23 0,0-15 0,0-4 0</inkml:trace>
  <inkml:trace contextRef="#ctx0" brushRef="#br0" timeOffset="152629">8335 9495 8191,'40'14'0,"-7"-1"0,4 2 2531,10 6 1,3 2-2532,6 3 0,-1 0 0,-7-2 0,-3-1 1409,-10-4 0,-4-2-1409,11 8 1719,-19-12-1719,-12-5 6784,-7-3-6784,-2-2 0,-2 0 0,0-2 0</inkml:trace>
  <inkml:trace contextRef="#ctx0" brushRef="#br0" timeOffset="164547">9367 9358 24575,'55'28'0,"-21"-11"0,2 2 0,10 4 0,1 1 0,1-1 0,-2 0 0,-8-4 0,-3-2 0,18 10 0,-23-9 0,-15-7 0,-8-1 0,-17 3 0,-28 12 0,9-7 0,-3 2 0,-9 5 0,-1 1 0,-3 2 0,2-1 0,6-3 0,2-1 0,-19 15 0,24-14 0,17-9 0,9-7 0,3-5 0</inkml:trace>
  <inkml:trace contextRef="#ctx0" brushRef="#br0" timeOffset="166714">10359 9162 24575,'-15'42'0,"-9"19"0,8-21 0,-2 2 0,0 2 0,0-1 0,4-7 0,0-3 0,-5 15 0,10-22 0,7-14 0,10-7 0,18-2 0,24-1 0,-15-1 0,2-1 0,7-1 0,0-1 0,2-1 0,-1 0 0,-3-1 0,-3 0 0,25-3 0,-22 2 0,-18 2 0,-14 2 0,-6 0 0</inkml:trace>
  <inkml:trace contextRef="#ctx0" brushRef="#br0" timeOffset="167545">10541 9360 24575,'6'55'0,"-1"-23"0,0 2 0,2 9 0,1 1 0,2 2 0,0-1 0,-1-2 0,0-3 0,-1-5 0,-1-4 0,5 14 0,-7-18 0,-1-14 0,-3-7 0,-1-4 0</inkml:trace>
  <inkml:trace contextRef="#ctx0" brushRef="#br0" timeOffset="168647">11086 9211 24575,'-5'35'0,"-7"14"0,3-17 0,-1 2 0,-2 2 0,-1 0 0,-9 26 0,5-17 0,6-18 0,7-12 0,16-13 0,21-7 0,28-8 0,-19 5 0,3-1 0,4 1 0,1 0 0,1 0 0,-2 0 0,-7 2 0,-3 1 0,19-4 0,-23 4 0,-17 3 0,-10 1 0,-5 1 0</inkml:trace>
  <inkml:trace contextRef="#ctx0" brushRef="#br0" timeOffset="169742">11229 9116 8191,'4'2'0,"2"4"5063,-2 7-5063,4 12 2818,5 18-2818,4 16 859,-5-21 1,1 2-860,2 3 0,-1 1 3392,1 2 0,0-1-3392,-1 0 0,-1 0 0,-2-2 0,0-2 0,-2-3 0,-1-2 0,5 23 0,-2-17 0,-5-15 0,-2-13 0,-2-8 0,-2-2 0</inkml:trace>
  <inkml:trace contextRef="#ctx0" brushRef="#br0" timeOffset="185874">1769 12381 24575,'41'26'0,"-1"1"0,0 0 0,7 5 0,4 3 0,4 2 0,2 2 0,-13-9 0,2 2 0,2 0 0,1 2 0,2 0 0,0 1 0,2 1-1093,-5-3 1,3 1 0,0 1 0,1 1-1,1 0 1,1 0 0,0 0 0,0 1-1,-1-1 944,-2-1 0,0-1 0,0 1 0,0 0 0,1 0 0,0 0 0,0 0 0,-1 0 0,1 0 0,-1 0 149,0-1 0,-1 0 0,1 1 0,0-1 0,-1 0 0,1 0 0,-1 0 0,-1-1 0,1 0 0,-2 0-63,8 5 1,0-1 0,0 1 0,-1-1 0,-1-1 0,-1 0-1,-1-1 1,-1-1 62,5 4 0,-1-1 0,-1-1 0,-2-1 0,-1 0 0,-2-2 302,1 0 1,-2-2 0,-2 0-1,-2-1 1,-2-3-303,9 8 0,-3-3 0,-5-3 0,0 0 0,-6-3 0,9 7 5040,-17-10-5040,-5-3 4186,7 0-4186,1-3 270,-1-6 0,-12-6 0,-8-4 0</inkml:trace>
  <inkml:trace contextRef="#ctx0" brushRef="#br0" timeOffset="186694">2417 16791 24575,'6'-43'0,"1"-1"0,5-11 0,4-7 0,4-6 0,-6 19 0,1-3 0,2-3 0,1-1 0,1-3 0,1-1-1229,-1 4 0,1-2 0,1-1 0,1-2 1,0-1-1,1-1 0,1 0 0,0-1 1080,-2 7 0,1-1 0,0-1 0,1 0 0,0-1 0,0 0 0,1-1 0,0 1 0,0 0 0,0 1 149,1-1 0,0-1 0,0 1 0,1 0 0,-1-1 0,1 1 0,0 0 0,0 1 0,0 0 0,0 1-58,-1 2 1,0 1 0,1 0 0,-1 0 0,1 1 0,-1 0 0,1 1 0,-1 0 0,0 2 0,0 0 57,2-4 0,0 1 0,1 0 0,-1 1 0,-1 2 0,1 0 0,-1 3 0,-1 0 274,9-12 0,-2 1 0,1 3 0,-3 3 1,0 2-275,-1 2 0,-2 2 0,-1 3 0,-1 4 0,7-12 0,-4 8 0,3-2 0,-20 31 0,-6 11 0</inkml:trace>
  <inkml:trace contextRef="#ctx0" brushRef="#br0" timeOffset="205427">11172 12208 8191,'-14'15'0,"-10"19"5063,-8 19-5063,12-18 0,-1 2 1409,2 2 0,1 0-1409,2-1 0,2 0 859,2-4 1,1-2-860,-1 14 6784,6-16-6784,6-12 0,8-8 0,13-2 0,14-2 0,12 1 0,6 1 0,-1 4 0,2 6 0,-2 6 0,-2 7 0,-1 9 0,-9 5 0,-8 3 0,-12-1 0,-13-6 0,-9 0 0,-16-3 0,-16 0 0,-13-6 0,-6-7 0,2-9 0,6-8 0,10-3 0,10-8 0,8-3 0,8-8 0,3-7 0,4-6 0,4-10 0,9-7 0,11-10 0,-5 24 0,2-2 0,2-1 0,1-2 0,-1-2 0,0-2 0,-1 0 0,-1-1 0,-1 0 0,-2 1 0,-1 1 0,-2 1 0,-1 3 0,-1 0 0,5-27 0,-7 3 0,-2 5 0,-3 6 0,-2 9 0,0 10 0,-2 9 0,-4 8 0,-4 5 0,-10 4 0,-16 2 0,-14 0 0,-10 3 0,-1 3 0,9 3 0,12 2 0,15-2 0,12-1 0,7-3 0,3-1 0,1-1 0,0 0 0,0-2 0,0 0 0</inkml:trace>
  <inkml:trace contextRef="#ctx0" brushRef="#br0" timeOffset="206712">11865 12271 24575,'43'-6'0,"14"-3"0,-22 4 0,1 1 0,-1-1 0,-1 2 0,16-3 0,-19 4 0,-13 4 0,-9 5 0,-5 11 0,-3 21 0,-2-7 0,0 3 0,-3 13 0,0 4 0,-1-10 0,0 3 0,-1 0-160,-1 4 1,0 0 0,-1 1 159,0 1 0,0 0 0,0-1 0,1-3 0,0-1 0,1-2 0,-2 10 0,2-3 0,1-13 0,2-4 0,0 6 0,2-24 0,1-9 0</inkml:trace>
  <inkml:trace contextRef="#ctx0" brushRef="#br0" timeOffset="207620">11953 12743 24575,'49'18'0,"2"4"0,-21-8 0,1 0 0,24 14 0,-8-2 0,-14-7 0,-11-5 0,-9-5 0,-6-3 0,-4-3 0,-3-2 0,0 1 0</inkml:trace>
  <inkml:trace contextRef="#ctx0" brushRef="#br0" timeOffset="208795">12561 12613 24575,'42'5'0,"10"5"0,-19-3 0,2 1 0,3 0 0,-1 1 0,0 1 0,-2-1 0,26 7 0,-16-3 0,-17-3 0,-13-2 0,-8 0 0,-8 6 0,-20 13 0,-26 15 0,13-14 0,-3 0 0,-6 2 0,-1 0 0,5-3 0,2-1 0,6-5 0,3-2 0,-8 7 0,19-12 0,10-6 0,6-4 0,1-3 0</inkml:trace>
  <inkml:trace contextRef="#ctx0" brushRef="#br0" timeOffset="209940">13300 12410 24575,'-16'56'0,"5"-22"0,-1 2 0,-3 8 0,-1 0 0,1 0 0,1-3 0,3-7 0,1-2 0,-2 10 0,9-19 0,4-13 0,11-3 0,12-2 0,14 2 0,17 7 0,4 7 0,-27-6 0,-2 1 0,22 22 0,-15 1 0,-13 2 0,-17 1 0,-18 1 0,-21 1 0,-12-5 0,-7-9 0,10-9 0,11-11 0,11-5 0,6-4 0,7-1 0,2 0 0</inkml:trace>
  <inkml:trace contextRef="#ctx0" brushRef="#br0" timeOffset="211144">13315 12514 24575,'37'-11'0,"7"-4"0,10-3 0,-5 1 0,-14 5 0,-12 6 0,-14 3 0,-5 2 0</inkml:trace>
  <inkml:trace contextRef="#ctx0" brushRef="#br0" timeOffset="212923">13896 12301 24575,'26'0'0,"4"0"0,6 0 0,0 5 0,-3 11 0,-4 14 0,-4 17 0,-5 13 0,-12-25 0,-2 2 0,-2 4 0,-1 2 0,-4 2 0,-3 1 0,-3 1 0,-4-1 0,-3 0 0,-2-2 0,-2-4 0,-2-2 0,2-6 0,0-1 0,-11 14 0,10-15 0,6-10 0,6-8 0,6-6 0,10-5 0,19-7 0,20-4 0,-15 2 0,1 1 0,6-2 0,1 0 0,0 1 0,0-1 0,-2 1 0,-1 1 0,22-6 0,-20 5 0,-15 4 0,-12 2 0,-6 2 0,-3 0 0</inkml:trace>
  <inkml:trace contextRef="#ctx0" brushRef="#br0" timeOffset="223223">7669 14676 24575,'36'18'0,"-1"0"0,11 7 0,4 2 0,-7-3 0,2 2 0,2 2-1036,-4-4 1,1 2 0,1 1-1,1 0 1036,4 2 0,2 2 0,0-1 0,0 1 0,1 1 0,0 0 0,0 0 0,0-1 0,-1 0 0,0-1 0,-1-1 0,-1 0 0,-5-4 0,-1 0 0,-1-1 0,0 0 123,10 4 0,-2 0 1,0-1-124,-3-3 0,-1 1 0,0-1 0,-3 1 0,0 0 0,0-1 0,-3 1 0,0-1 0,-1 0 436,15 10 0,-3 0-436,-6-5 0,-3-2 0,-10-5 0,-2-2 0,11 8 2103,-19-12-2103,-11-6 199,-7-6 0,-3-3 0,-2 1 1</inkml:trace>
  <inkml:trace contextRef="#ctx0" brushRef="#br0" timeOffset="224212">7854 16478 24575,'24'-45'0,"1"1"0,-1-1 0,1 0 0,2 0 0,1-1 0,1-1 0,2-2 0,1-1 0,1 0 0,1-3 0,2 0 0,0-2 0,2 1 0,0 0-923,-3 5 1,0 0 0,2 0-1,0 0 1,0 0 0,1 1 0,-1 1 922,-1 1 0,1 1 0,-1 0 0,1 1 0,0 0 0,-1 2 0,0 0 0,8-9 0,0 2 0,-1 1 0,0 1 0,-2 3 0,3-2 0,-2 2 0,-1 2 0,-3 3 628,0 1 1,-3 3 0,-4 4-629,1 1 0,-5 5 259,3-1 0,-20 17 1,-6 7-1</inkml:trace>
  <inkml:trace contextRef="#ctx0" brushRef="#br0" timeOffset="231879">11858 15466 24575,'26'22'0,"1"-1"0,5 8 0,2 2 0,10 9 0,1 3 0,1 2 0,-1-1 0,-4-3 0,-1-3 0,-8-9 0,-3-2 0,12 7 0,-16-16 0,-4-12 0,10-27 0,-5-8 0,3-6 0,9-13 0,2-6-341,-9 13 0,0-3 1,1 2 340,-1-1 0,1 1 0,-1 1 0,10-12 0,0 3 0,-6 9 0,-3 4 0,-7 9 0,-3 3 0,8-6 0,-14 15 0,-9 10 0,-4 4 0</inkml:trace>
  <inkml:trace contextRef="#ctx0" brushRef="#br0" timeOffset="233056">13540 15301 8191,'-10'22'0,"-8"21"2531,5-12 1,0 1-2532,0 4 0,1 0 2818,-3 28-2818,11-16 1719,19-10-1719,24-4 3392,-8-15 0,3-2-3392,6 3 0,1 0 0,1 4 0,-2 2 0,-3 2 0,-4 2 0,-6 0 0,-6 2 0,-5 0 0,-7 0 0,-15 30 0,-30-9 0,9-29 0,-5-5 0,-3-3 0,-1-4 0,-28 0 0,15-12 0,21-17 0,15-20 0,24-22 0,3 22 0,4-1 0,7-6 0,3 0 0,5-1 0,0-1 0,-3 0 0,-1-1 0,-4 4 0,-2 2 0,-7 5 0,-1 3 0,2-19 0,-8 14 0,-12 11 0,-23 5 0,-26 3 0,15 12 0,-3 1 0,-6 1 0,0 2 0,3 3 0,1 1 0,6 0 0,2 2 0,-13 4 0,22 0 0,13-3 0,9-2 0</inkml:trace>
  <inkml:trace contextRef="#ctx0" brushRef="#br0" timeOffset="233880">14036 15383 24575,'52'-2'0,"10"-2"0,-26 1 0,-1 0 0,24-4 0,-21 5 0,-20 16 0,-12 29 0,-5-6 0,-3 5 0,-2 10 0,-3 3 0,0 5 0,-3 0 0,0-3 0,-1-2 0,1-8 0,1-3 0,3-9 0,0-3 0,0 9 0,4-17 0,1-12 0,1-7 0,-2-2 0</inkml:trace>
  <inkml:trace contextRef="#ctx0" brushRef="#br0" timeOffset="234556">14110 15733 24575,'44'13'0,"-14"-3"0,3 1 0,8 4 0,2 1 0,3 1 0,-2 1 0,-6-3 0,-2 0 0,18 6 0,-21-6 0,-15-5 0,-10-3 0,-8-1 0,-1-2 0,-1-2 0,1-1 0</inkml:trace>
  <inkml:trace contextRef="#ctx0" brushRef="#br0" timeOffset="235516">12643 15826 24575,'46'4'0,"0"-1"0,2 1 0,1 0 0,8 1 0,0 0 0,-7 0 0,-4 0 0,-11-1 0,-3 0 0,10 2 0,-20-3 0,-12-1 0,-5-2 0</inkml:trace>
  <inkml:trace contextRef="#ctx0" brushRef="#br0" timeOffset="236398">12384 16217 24575,'52'-3'0,"-16"-1"0,3 0 0,12-2 0,2-2 0,6 0 0,1-2 0,-3 1 0,-1-1 0,-4 2 0,-3-1 0,-5 2 0,-3 1 0,24-3 0,-22 4 0,-17 3 0,-16 2 0,-6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7:49:48.748"/>
    </inkml:context>
    <inkml:brush xml:id="br0">
      <inkml:brushProperty name="width" value="0.05292" units="cm"/>
      <inkml:brushProperty name="height" value="0.05292" units="cm"/>
      <inkml:brushProperty name="color" value="#FF0000"/>
    </inkml:brush>
  </inkml:definitions>
  <inkml:trace contextRef="#ctx0" brushRef="#br0">2722 17814 24575,'43'4'0,"21"4"0,-22-1 0,3 0 0,4 1 0,1 0 0,-4-1 0,-1-2 0,-5-1 0,0-1 0,-4-2 0,0-1 0,-1-3 0,0-2 0,2-2 0,0-2 0,2-2 0,-1-1 0,0-1 0,0 0 0,-3 1 0,-1 3 0,28-4 0,-5 6 0,4 8 0,-27 2 0,1 2 0,5 2 0,2 2 0,4 1 0,2 1 0,3 1 0,1-1 0,4-1 0,1-1 0,2-2 0,2 0 0,0-2 0,0-2 0,-3-1 0,0-1 0,-5-1 0,-3-1 0,-7 0 0,-2 0 0,-7 0 0,0 0 0,29-1 0,-27 1 0,1-1 0,12 0 0,3 0 0,9-1 0,2 1 0,2 1 0,1 0 0,-1 2 0,-2 1 0,-7 3 0,-2 0 0,-6 2 0,-2 1 0,-5 1 0,-1 0 0,-4-2 0,-2 1 0,-1-1 0,1-1 0,1-1 0,1-1 0,3-2 0,1 0 0,1-1 0,0 0 0,3-1 0,0 0 0,1 0 0,1 0 0,2 0 0,0 0 0,4 0 0,0 0 0,0 0 0,-1 0 0,-1 0 0,-1 0 0,-2 0 0,-2 0 0,-1 0 0,-1 0 0,-1 0 0,1 0 0,-2 0 0,0 0 0,2 1 0,1 0 0,-1 0 0,2 1 0,1-1 0,1 0 0,-1 0 0,0-2 0,-4 0 0,-2-2 0,-4 0 0,-2 0 0,22-4 0,-11 0 0,-5-1 0,-2-1 0,-1 1 0,-4-1 0,-4 3 0,-7 1 0,-6 2 0,-3 2 0,-7-1 0,-3 2 0</inkml:trace>
  <inkml:trace contextRef="#ctx0" brushRef="#br0" timeOffset="10912">7862 18002 8191,'33'-2'0,"33"-1"2355,-17 0 0,5-2-2355,-11 1 0,3 0 0,0 0 0,4-2 0,0 1 0,1-1 0,-1 1 0,1-2 0,-1 1 0,-1 1 0,0 1 0,0-1 0,-1 0 0,-1 1 0,0 0 0,19-3 0,-1 1 0,1-1 0,0 0 0,-1-1 0,1 0 0,-22 3 0,1 0 0,0 0 0,0 0 0,1 1 0,1 0 0,0 1 0,0 0 0,0 1 0,0-1 0,1 1 0,0 1 0,0-1 0,0 1 0,1 0 0,-1 0 0,1 0 0,-1 1 0,0-1 0,-1 0 0,-1 1 0,20-1 0,-1 2 0,-7-1 0,-1 0 0,-8 0 0,0 0 1430,-5 1 1,0 0-1431,-4 1 0,-1 0 881,-3 1 0,-2-1-881,29 2 6653,-9-3-6653,-4-2 398,2-4-398,2-6 0,5-5 0,3-1 0,-1 1 0,-2 4 0,3 4 0,-29 3 0,1 0 0,3-1 0,1 1 0,1-2 0,1-2 0,-1 0 0,-1-1 0,-5 1 0,-1-1 0,23-5 0,-14 6 0,-9 6 0,-7 2 0,-8 1 0,-6 0 0,-6 0 0,-2 0 0</inkml:trace>
  <inkml:trace contextRef="#ctx0" brushRef="#br0" timeOffset="18762">1376 13245 24575,'9'-4'0,"4"-7"0,4-10 0,4-14 0,0-9 0,-3 0 0,-7 7 0,-4 11 0,-3 11 0,2 12 0,4 28 0,5 33 0,-5-16 0,0 5 0,3 11 0,1 3 0,1 3 0,-1 0 0,1 0 0,-1 0 0,0-1 0,0-3 0,-3-6 0,-1-4 0,-1-7 0,-1-4 0,5 18 0,-5-23 0,-4-18 0,-5-18 0,-10-22 0,-8-19 0,7 13 0,-1-3 0,-1-5 0,0-2 0,1-2 0,2-1 0,-1-2 0,1-1 0,1-1 0,1 0 0,2 1 0,1 1 0,1 2 0,2 1 0,1 6 0,0 1 0,2-18 0,0 20 0,0 14 0,3 10 0,3 6 0,7 3 0,7 0 0,6 0 0,4 5 0,1 3 0,-5 5 0,-7 6 0,-5 6 0,-7 10 0,-6 15 0,-10 11 0,-3-27 0,-4-2 0,-2-1 0,-4-2 0,-25 16 0,8-17 0,13-13 0,12-11 0,8-6 0,5-2 0,3-1 0,5 0 0,3 0 0,-3 3 0,-2-1 0</inkml:trace>
  <inkml:trace contextRef="#ctx0" brushRef="#br0" timeOffset="20029">1928 13260 24575,'0'-25'0,"-1"-5"0,-3-3 0,-5 3 0,-3 10 0,-3 12 0,-1 13 0,-2 20 0,-1 18 0,2 16 0,5 5 0,6-8 0,4-13 0,5-14 0,4-14 0,8-7 0,5-10 0,1-9 0,0-14 0,-4-12 0,-5-4 0,-4 5 0,-5 11 0,-2 14 0,-1 13 0,0 9 0,2 6 0,4 5 0,5 0 0,5 0 0,3-5 0,-1-7 0,0-5 0,0-3 0,-2-4 0,-5 2 0,-5-2 0</inkml:trace>
  <inkml:trace contextRef="#ctx0" brushRef="#br0" timeOffset="22512">1956 13054 24575,'12'0'0,"8"0"0,7 2 0,10 4 0,7 8 0,1 7 0,-1 6 0,-7 4 0,-7 1 0,-7 2 0,-7-2 0,-7-2 0,-5-4 0,-4-6 0,-1-6 0,-1-6 0,-4-10 0,-3-11 0,0-13 0,2-12 0,4-7 0,10-5 0,11 3 0,9 6 0,2 10 0,-5 15 0,-8 6 0,-8 9 0,-2-1 0</inkml:trace>
  <inkml:trace contextRef="#ctx0" brushRef="#br0" timeOffset="24388">2602 13043 24575,'0'45'0,"0"9"0,1 12 0,6-4 0,11-12 0,14-16 0,12-12 0,6-10 0,-1-11 0,-8-12 0,-9-7 0,-12-4 0,-9 6 0,-6 5 0,-1 7 0,5 5 0,9 4 0,6 1 0,4-1 0,-2-4 0,-3-6 0,-4-10 0,-3-13 0,-4-10 0,-5-3 0,-10 1 0,-12 7 0,-10 6 0,-7 7 0,-1 9 0,3 7 0,1 14 0,2 18 0,4 17 0,7 10 0,7 0 0,8-9 0,7-13 0,7-10 0,5-10 0,0-7 0,-7-3 0,-5-2 0</inkml:trace>
  <inkml:trace contextRef="#ctx0" brushRef="#br0" timeOffset="26319">3214 13066 8191,'10'26'0,"10"17"5063,11 12-5063,-12-25 0,0-2 2818,19 18-2818,-3-19 1719,-6-13-1719,-4-15 6784,-6-20-6784,-5-18 0,-3-18 0,-3-7 0,-2 3 0,-2 12 0,0 13 0,0 14 0,2 11 0,-1 9 0,2 10 0,5 16 0,4 17 0,7 12 0,1-2 0,-2-10 0,-1-14 0,-3-13 0,1-7 0,-3-5 0,-6-2 0,-5 0 0</inkml:trace>
  <inkml:trace contextRef="#ctx0" brushRef="#br0" timeOffset="27712">3740 13162 8191,'9'1'0,"6"1"5063,2 4-5063,3 6 2818,-2 6-2818,-4 7 1719,-3 4-1719,-3-2 6784,-5-5-6784,-1-6 0,-3-7 0,-1-5 0,1-5 0,-1-7 0,2-10 0,2-15 0,6-13 0,14-9 0,-6 26 0,3 1 0,24-22 0,-3 12 0,-9 13 0,-9 12 0,-9 7 0,-6 4 0,-4 2 0</inkml:trace>
  <inkml:trace contextRef="#ctx0" brushRef="#br0" timeOffset="43483">4866 12783 24575,'-8'7'0,"0"7"0,3 13 0,2 12 0,2 8 0,1 5 0,2-1 0,6-8 0,6-6 0,6-11 0,6-8 0,4-6 0,5-8 0,0-8 0,-2-13 0,-3-13 0,-5-8 0,-7-2 0,-8 4 0,-4 8 0,-6 8 0,-2 8 0,-1 7 0,-1 5 0,0 5 0,1 5 0,2 10 0,1 8 0,1 6 0,4 4 0,4 0 0,6 1 0,7 2 0,7 4 0,3 6 0,-2 1 0,-6 0 0,-8-3 0,-13 1 0,-21 6 0,-1-28 0,-5-1 0,-6 2 0,-4-3 0,-4-3 0,0-2 0,4-4 0,2-3 0,-19 6 0,21-13 0,17-14 0,7-13 0,5 7 0,1-3 0</inkml:trace>
  <inkml:trace contextRef="#ctx0" brushRef="#br0" timeOffset="47962">2011 14271 24575,'5'33'0,"0"0"0,4 9 0,1 4 0,4 13 0,1 3 0,-5-19 0,2 1 0,-1 0 0,6 18 0,-1-2 0,-2-12 0,0-4 0,10 17 0,-3-30 0,-3-30 0,1-24 0,-1-18 0,-4-14 0,-5 5 0,-5 10 0,-3 13 0,-4 14 0,-8 8 0,-10 4 0,-12 7 0,-12 5 0,-7 8 0,-4 5 0,2-1 0,5-6 0,7-7 0,9-6 0,8-4 0,8 0 0,8-2 0,5-4 0,4-5 0,13-7 0,23-9 0,-7 11 0,3 0 0,7-2 0,1 0 0,1-1 0,-2 2 0,-5 3 0,-3 1 0,14-6 0,-19 9 0,-14 7 0,-4 2 0,3 1 0,9 0 0,11 5 0,10 8 0,0 11 0,-4 13 0,-10 9 0,-11 5 0,-9-5 0,-5-10 0,-2-12 0,-2-12 0,-1-8 0,0-10 0,1-17 0,2-16 0,13-14 0,13-8 0,12 9 0,4 10 0,-7 17 0,-9 14 0,-6 9 0,-2 8 0,1 8 0,2 3 0,0 2 0,4-7 0,0-5 0,3-5 0,-2-8 0,-3-9 0,-4-6 0,-8-6 0,-6 3 0,-6 7 0,-3 6 0,-6 10 0,-6 12 0,-2 12 0,1 12 0,5 8 0,5 4 0,4-6 0,3-7 0,1-11 0,5-9 0,5-8 0,9-13 0,5-11 0,-1-8 0,-1-2 0,-6 7 0,-3 9 0,-3 6 0,-2 4 0,-2 2 0,1 1 0,-2 0 0,1 1 0,2-1 0,8 0 0,6-3 0,1 0 0,-3 0 0,-5 1 0,-6 0 0,-5-3 0,-1-1 0,-3 1 0,3 6 0,3 7 0,1 4 0,2 0 0,-2-3 0,-3-5 0,-2-2 0</inkml:trace>
  <inkml:trace contextRef="#ctx0" brushRef="#br0" timeOffset="48646">3246 14638 24575,'9'28'0,"5"10"0,4 6 0,0-1 0,-4-15 0,-6-10 0,-4-11 0,-3-2 0</inkml:trace>
  <inkml:trace contextRef="#ctx0" brushRef="#br0" timeOffset="49449">3540 14239 8191,'6'39'0,"1"-4"0,2 4 2531,2 12 1,1 3-2532,2 7 0,1-1 0,-1-8 0,0-5 1409,-3-11 0,-1-4-1409,6 9 1719,-5-21-1719,0-18 6784,-1-14-6784,-1-18 0,-3-6 0,-4 12 0,0 8 0</inkml:trace>
  <inkml:trace contextRef="#ctx0" brushRef="#br0" timeOffset="50232">3498 14642 24575,'15'-6'0,"5"-2"0,8-2 0,5-2 0,0-1 0,-1 2 0,-6 1 0,-7 4 0,-9 3 0,-7 2 0</inkml:trace>
  <inkml:trace contextRef="#ctx0" brushRef="#br0" timeOffset="53483">3879 14649 24575,'24'-24'0,"-2"-4"0,1-8 0,-7 2 0,-8 5 0,-9 11 0,-8 10 0,-7 11 0,-3 13 0,-1 14 0,3 14 0,5 6 0,4 1 0,4-5 0,5-6 0,8-10 0,8-12 0,11-10 0,6-13 0,4-17 0,-3-13 0,-9-9 0,-9 1 0,-9 11 0,-4 11 0,-1 15 0,-1 8 0,3 11 0,6 11 0,2 4 0,0 0 0,-4-7 0,-6-9 0,-1-7 0,-2-14 0,0-16 0,2-15 0,7-6 0,9 6 0,5 14 0,3 14 0,-3 11 0,-4 14 0,-2 10 0,-6 5 0,-5-2 0,-4-11 0,-2-14 0,4-18 0,4-17 0,5-8 0,2 6 0,2 11 0,0 18 0,1 18 0,1 20 0,-1 15 0,-3 2 0,-2-7 0,-2-15 0,1-9 0,3-8 0,3-7 0,5-8 0,5-11 0,4-8 0,2-6 0,-3 0 0,-6-1 0,-6 4 0,-9 3 0,-6 8 0,-9 9 0,-9 7 0,-4 9 0,2 12 0,5 10 0,7 6 0,8-4 0,10-8 0,10-10 0,9-7 0,2-10 0,-6-9 0,-6-12 0,-5-8 0,-4 3 0,-3 7 0,-4 11 0,-3 10 0,-3 7 0,0 5 0,-1 2 0,0 0 0,1-4 0,2-6 0,4-12 0,2-7 0,3-3 0,4 1 0,4 9 0,2 6 0,2 4 0,-3 3 0,-1-1 0,0-1 0,2-9 0,4-12 0,1-19 0,-2-21 0,-15 24 0,-2-2 0,-1-3 0,-2 0 0,-2 2 0,-3 1 0,-2-26 0,-3 19 0,-2 20 0,3 14 0,2 11 0,1 22 0,3 24 0,3-11 0,2 3 0,4 9 0,3 0 0,4 1 0,4 0 0,1-4 0,2-3 0,-1-7 0,0-4 0,17 13 0,-9-22 0,-8-12 0,-9-11 0,-7-9 0,-6-9 0,-10-8 0,-10-4 0,-13 2 0,-10 6 0,-5 7 0,-1 8 0,1 5 0,3 3 0,3 0 0,1 1 0,4 1 0,4 0 0,7-1 0,8 1 0,8-1 0,23-8 0,22-9 0,22-10 0,-25 11 0,-2 0 0,23-10 0,-18 9 0,-15 6 0,-11 6 0,-5 3 0,-3 1 0,-2 0 0</inkml:trace>
  <inkml:trace contextRef="#ctx0" brushRef="#br0" timeOffset="55184">1968 15734 8191,'17'0'0,"14"2"5063,10-4-5063,8-13 2818,-7-20-2818,-11-22 859,-19 23 1,-3 1-860,2-27 6784,-6 19-6784,-4 23 0,-2 22 0,-1 34 0,1-1 0,1 5 0,3 13 0,2 4 0,0-15 0,1 2 0,2-1 0,0-1 0,1 0 0,2-2 0,4 14 0,2-4 0,-3-11 0,0-4 0,7 13 0,-7-21 0,-7-18 0,-10-18 0,-11-26 0,3 4 0,-3-4 0,-2-9 0,0-3 0,0-4 0,1-1 0,3 4 0,0 1 0,4 7 0,2 3 0,-1-16 0,4 21 0,7 11 0,14 2 0,18 2 0,19 4 0,9 4 0,-5 5 0,-12 6 0,-19 5 0,-13 15 0,-18 19 0,-19 15 0,3-25 0,-5-1 0,-4-2 0,-2-2 0,1-5 0,-1-4 0,-16 7 0,17-15 0,14-10 0,10-7 0,5-7 0,0 5 0,2 0 0</inkml:trace>
  <inkml:trace contextRef="#ctx0" brushRef="#br0" timeOffset="56982">5074 12979 8191,'0'-14'0,"0"-10"5063,0-7-5063,-1-3 2818,-5 5-2818,-3 6 1719,-4 8-1719,0 4 6784,0 5-6784,0 2 0,-1-1 0,-4 2 0,0 0 0,-1 2 0,5 2 0,4 1 0,3 0 0,1 1 0,-1 0 0,-1 3 0,1 0 0,0 2 0,2-2 0,3-3 0,1-1 0</inkml:trace>
  <inkml:trace contextRef="#ctx0" brushRef="#br0" timeOffset="60998">2736 15576 24575,'-18'-3'0,"-7"-2"0,-2-1 0,0 0 0,10 6 0,7 6 0,2 11 0,1 12 0,0 12 0,1 7 0,0-3 0,3-8 0,3-13 0,8-10 0,10-8 0,10-9 0,4-11 0,0-14 0,-7-15 0,-6-6 0,-8 4 0,-6 9 0,-3 14 0,-2 12 0,0 10 0,4 15 0,9 16 0,8 10 0,9 6 0,4-8 0,0-11 0,-2-10 0,-5-13 0,-5-12 0,-6-12 0,-6-7 0,-4 1 0,-3 10 0,-2 10 0,0 7 0,-2-6 0,-2-5 0,-2-13 0,-1-6 0,-1-4 0,3 6 0,1 7 0,1 10 0,1 6 0,7 1 0,17 1 0,18 3 0,13 3 0,5 5 0,-10 3 0,-16 3 0,-14 1 0,-11 0 0,-7 0 0,-4-5 0,-5-4 0,1-5 0,1-9 0,4-9 0,7-11 0,17-11 0,22-2 0,-15 21 0,3 2 0,1 3 0,-1 2 0,22 2 0,-16 15 0,-15 25 0,-12 21 0,-8-18 0,-2 1 0,-1 31 0,0-18 0,0-18 0,1-17 0,3-9 0,9-7 0,10-7 0,5-3 0,1 1 0,-5 4 0,-6 4 0,-3 3 0,-4 1 0,-1-1 0,1 0 0,1-3 0,2-7 0,1-8 0,0-9 0,-2-4 0,-6 2 0,-5 7 0,-12 6 0,-11 6 0,-9 6 0,-3 6 0,7 5 0,10 4 0,7-1 0,7-3 0,7-2 0,10-2 0,11-6 0,6-7 0,0-5 0,-7-2 0,-7 4 0,-7 7 0,-3 4 0,0 8 0,4 11 0,3 15 0,5 12 0,4 1 0,2-7 0,3-11 0,0-11 0,1-11 0,0-12 0,-3-12 0,-6-8 0,-7 1 0,-5 9 0,-4 10 0,0 11 0,5 16 0,5 11 0,4 3 0,3-2 0,-1-15 0,1-17 0,1-17 0,-3-12 0,-4-5 0,-5 6 0,-5 11 0,0 9 0,5 6 0,7 6 0,9 7 0,4 8 0,-5 5 0,-8-2 0,-9-6 0,-5-9 0,-3-9 0,-1-15 0,3-18 0,6-12 0,8-1 0,3 10 0,-2 18 0,-4 11 0,-7 7 0,-3 3 0</inkml:trace>
  <inkml:trace contextRef="#ctx0" brushRef="#br0" timeOffset="62598">5511 15253 24575,'-19'0'0,"-6"3"0,-6 8 0,-4 14 0,7 17 0,5 9 0,10 1 0,8-10 0,6-10 0,8-11 0,10-5 0,10-5 0,7-5 0,1-6 0,-4-8 0,-5-13 0,-9-14 0,-9-13 0,-5-11 0,-7-6 0,-1 31 0,-3-1 0,-1-2 0,-2-1 0,-1-3 0,-1-2 0,-1 0 0,1 1 0,1 3 0,2 1 0,-3-24 0,5 22 0,4 16 0,2 14 0,0 9 0,0 16 0,1 20 0,7 27 0,0-20 0,0 1 0,3 2 0,1 0 0,1-1 0,1-1 0,-1-6 0,2-2 0,-1-5 0,1-1 0,18 20 0,2-9 0,2-7 0,2-7 0,1-6 0,-2-6 0,-2-9 0,-6-6 0,-13-1 0,-5-3 0</inkml:trace>
  <inkml:trace contextRef="#ctx0" brushRef="#br0" timeOffset="68431">14351 6619 24575,'0'0'0</inkml:trace>
  <inkml:trace contextRef="#ctx0" brushRef="#br0" timeOffset="69565">12008 8744 24575,'0'0'0</inkml:trace>
  <inkml:trace contextRef="#ctx0" brushRef="#br0" timeOffset="74964">8080 13687 24575,'51'21'0,"3"5"0,-22-10 0,0 0 0,26 15 0,-11-5 0,-10-8 0,-10-5 0,-5-5 0,-4-3 0,-3-3 0,-2-1 0,1-1 0,4 1 0,6 1 0,5 0 0,4-1 0,-1-3 0,-3-1 0,-3 0 0,-4-1 0,-1 0 0,-1-1 0,-2 1 0,-2-1 0,-2 0 0,-3 2 0,-3-1 0,-1 1 0,0-2 0,2-2 0,4-3 0,3 0 0,4-2 0,1-1 0,-1-1 0,1 1 0,-1-1 0,-1 3 0,-3 1 0,-4 4 0,-6 3 0,-2 2 0</inkml:trace>
  <inkml:trace contextRef="#ctx0" brushRef="#br0" timeOffset="78898">9019 13883 24575,'5'-14'0,"14"-10"0,19-17 0,-10 12 0,4-3 0,4-6 0,2-2 0,1-1 0,1-2 0,-2 0 0,0 0 0,-3 0 0,-1 1 0,-2 2 0,-1 1 0,-3 0 0,0 1 0,-2 0 0,0 1 0,-1-1 0,0 0 0,0-1 0,-1 0 0,2-2 0,0-1 0,-2 2 0,1-1 0,-2 2 0,1 0 0,1 0 0,1 0 0,-1 2 0,0 0 0,1 0 0,-1-1 0,1-1 0,-1 0 0,0 0 0,-1 0 0,-1-2 0,1-1 0,1-2 0,0-1 0,-2 2 0,1 0 0,-1 0 0,0 0 0,1 2 0,-1 0 0,-1 3 0,0 1 0,-1 1 0,0 1 0,-1 2 0,-1 1 0,0 4 0,-1 0 0,15-21 0,-2 6 0,-6 9 0,-5 6 0,-5 9 0,-5 8 0,-4 5 0,-2 3 0,-2 0 0,2 0 0,2-3 0,2 0 0,-1 1 0,0 1 0,-3 3 0,-2 1 0,-1 0 0</inkml:trace>
  <inkml:trace contextRef="#ctx0" brushRef="#br0" timeOffset="84597">10693 11486 24575,'0'15'0,"2"3"0,1 3 0,2 3 0,1-4 0,0-2 0,-2-4 0,-1-3 0,-1-1 0,0-1 0,-1-3 0,1 0 0,0 1 0,-1 0 0,1 3 0,0-1 0,1 0 0,-2-2 0,1-1 0,-1 0 0,2 3 0,5 7 0,1 6 0,0 2 0,0 0 0,-2-4 0,-2-5 0,0-2 0,-1 0 0,1 0 0,1 1 0,-1 6 0,0 5 0,0 1 0,-2-3 0,1-5 0,-1-5 0,-1-2 0,0-2 0,1 0 0,0 5 0,1 6 0,1 6 0,1 7 0,-1-1 0,-1 0 0,0-2 0,0-1 0,1 3 0,1 0 0,-2 2 0,1 0 0,-2 2 0,0 1 0,1 2 0,-1 4 0,1 1 0,-2 0 0,-1-4 0,-1-6 0,0-1 0,0 3 0,0 2 0,0 3 0,-3 2 0,-5 0 0,-5 3 0,-5 1 0,1-3 0,-1-4 0,2-4 0,0-4 0,0-5 0,4-4 0,2-3 0,2-3 0,3-4 0,-1 0 0,-2-2 0,-3 3 0,-1 3 0,1 1 0,2 0 0,3-4 0,3-5 0,2-3 0,0-3 0,0 2 0,-1 7 0,-3 12 0,-4 11 0,-1 6 0,-2-2 0,1-6 0,4-10 0,2-5 0,2-3 0,-1 2 0,-2 5 0,-4 11 0,-1 8 0,0 2 0,-1-1 0,3-9 0,1-4 0,1-1 0,-2 2 0,0 7 0,-1 2 0,0-2 0,2-4 0,2-9 0,1-6 0,2-5 0,-1-1 0,-2 5 0,-3 7 0,0 9 0,-2 6 0,2-5 0,2-6 0,3-9 0,1-4 0,0 4 0,-2 6 0,-1 8 0,-2 6 0,2-2 0,2-2 0,2-9 0,2-4 0,0-5 0,0-5 0,0-2 0,0-2 0,0 5 0,0 7 0,1 11 0,2 7 0,3 4 0,1-2 0,0-6 0,0-8 0,-1-8 0,1-3 0,0 2 0,2 2 0,1 2 0,0 0 0,-2-4 0,1-3 0,-3-3 0,-1-5 0,-2-1 0,1 3 0,1 2 0,2 3 0,1 1 0,0-2 0,-1-2 0,-1-2 0,-1-2 0,-1-1 0,1-2 0,0 1 0,1-1 0,1 0 0,1 0 0,1-1 0,0-1 0,1 1 0,1 0 0,3 1 0,0 2 0,1 2 0,1 0 0,-2-3 0,2 2 0,0-2 0,-1 0 0,0-1 0,1-3 0,2 0 0,5 0 0,4 2 0,3 0 0,1-1 0,1 1 0,-1-2 0,2-2 0,1 0 0,3-2 0,1 0 0,1 0 0,-3-1 0,-4-4 0,-3-5 0,-1-4 0,0-3 0,-2-2 0,-2 0 0,-1-1 0,-4 2 0,-3 0 0,-1 2 0,-4 2 0,-3 2 0,-2 2 0,-2 1 0,1-1 0,0-2 0,3-5 0,1-7 0,1-5 0,1-4 0,-2 1 0,-1 1 0,-1 3 0,-2 4 0,-1 3 0,-2 5 0,0 3 0,0 4 0,-1 1 0,0 2 0,1-2 0,-1-1 0,1-3 0,-1-2 0,1-1 0,0 2 0,-1 2 0,0-1 0,0 0 0,1-2 0,1-8 0,0-6 0,1-7 0,1-5 0,-1 1 0,-1 0 0,-1 1 0,0-1 0,0 0 0,0-1 0,0 1 0,0-1 0,1-1 0,2-4 0,0-4 0,1-2 0,0 1 0,0 1 0,0 3 0,2 1 0,-1 3 0,-1 4 0,1 0 0,3-2 0,1-1 0,2 0 0,-2 4 0,-3 7 0,0 6 0,-3 8 0,0 5 0,0 3 0,-1 0 0,1-3 0,-1-3 0,4-2 0,0 0 0,0 1 0,0 3 0,-2 4 0,-1 5 0,-2 3 0,-2 3 0</inkml:trace>
  <inkml:trace contextRef="#ctx0" brushRef="#br0" timeOffset="90166">11860 12988 24575,'33'1'0,"1"3"0,4 2 0,-7 1 0,-7 3 0,-6 2 0,-3 5 0,-1 5 0,0 1 0,-1 2 0,1-3 0,-1 0 0,-1-3 0,1-1 0,-1-1 0,-1-3 0,2 0 0,-2-2 0,0-3 0,-1 0 0,1 0 0,1-1 0,0 1 0,3-2 0,1 1 0,0-1 0,0 0 0,-1-3 0,-3-2 0,1 0 0,-1-2 0,1 0 0,1-2 0,1-2 0,1-2 0,1-2 0,-3 1 0,-1-1 0,0-1 0,-2 2 0,-1 1 0,0 0 0,-2 0 0,0 0 0,-2-1 0,1 1 0,-1 0 0,0-1 0,1 1 0,-2-1 0,1-1 0,0-3 0,1-2 0,2-4 0,1-1 0,1-2 0,-1 2 0,-1 0 0,-1 0 0,1-2 0,0-1 0,-1 1 0,-3 4 0,-1 2 0,-1 5 0,-2 3 0,1 1 0,-1 1 0,-1-2 0,0-2 0,0-2 0,0-4 0,0 0 0,0 1 0,0 1 0,0 1 0,0 2 0,0-3 0,0-3 0,0-3 0,0-2 0,0-2 0,0 1 0,0-1 0,0 0 0,0 0 0,0 1 0,0 2 0,0 2 0,0 1 0,0 0 0,-1-2 0,-1-2 0,0 2 0,-1 1 0,0 1 0,-3-1 0,-3-3 0,-2-4 0,-4-5 0,-3-3 0,-1-3 0,-1 1 0,1 2 0,1 4 0,2 0 0,0 3 0,2-2 0,0-1 0,0 2 0,3 2 0,1 2 0,1 3 0,0 2 0,-1 3 0,0 1 0,0-2 0,-2-3 0,1-2 0,-1-2 0,0 2 0,0 2 0,1 1 0,-1 1 0,-2 2 0,1-1 0,-1 0 0,5 2 0,-1 0 0,1 4 0,-1 1 0,-1 1 0,0 1 0,0-1 0,-1 2 0,1-1 0,2-1 0,0 1 0,2 1 0,1 1 0,1 1 0,2-1 0,-1 0 0,0 0 0,-3-1 0,-2 0 0,0-3 0,-2-1 0,1 0 0,0 1 0,0 2 0,1 0 0,-2 1 0,0-1 0,1 0 0,0 2 0,1-1 0,2 1 0,1 0 0,-1 1 0,-3 3 0,-2-2 0,0-1 0,0-4 0,0-3 0,-5-3 0,-5-3 0,0 1 0,-2-1 0,-2-1 0,-2-2 0,2-2 0,4 4 0,3 3 0,4 2 0,0 0 0,0-1 0,-1-1 0,2 2 0,1 2 0,1 2 0,2 0 0,2 0 0,-1 0 0,1-1 0,1-1 0,0 0 0,-2-2 0,1-1 0,-3-2 0,2 1 0,0-1 0,1 2 0,0 3 0,0-1 0,0 0 0,0-1 0,2 1 0,2 0 0,-1 0 0,1 1 0,-1 1 0,1 1 0,1 2 0,-1-1 0,1-1 0,0-1 0,-1-2 0,1 0 0,0 0 0,0 2 0,1 0 0,0 1 0,1 0 0,1 0 0,0 0 0,0-1 0,0-2 0,0 1 0,0 3 0,0 2 0,0 4 0,0-1 0</inkml:trace>
  <inkml:trace contextRef="#ctx0" brushRef="#br0" timeOffset="102081">11424 10979 24575,'0'-8'0,"3"-4"0,2-3 0,2-2 0,1-2 0,-1 1 0,1 0 0,1-6 0,1-2 0,3-5 0,-1-3 0,1 0 0,-1 0 0,3-2 0,4-5 0,4-8 0,4-8 0,-13 27 0,1-1 0,0 1 0,0-1 0,15-25 0,1 6 0,-2 2 0,2 1 0,2-5 0,-2 0 0,0 3 0,-4 4 0,-5 8 0,-2 5 0,-3 4 0,-1 3 0,-2 4 0,-1 4 0,-4 4 0,-2 3 0,-2 4 0,-3 2 0,1 1 0,1 0 0,3-3 0,3-2 0,1-3 0,3-2 0,0 1 0,-1 0 0,-2 4 0,-3 3 0,-3 2 0,-2 1 0,0 1 0,2-4 0,1 0 0,2 0 0,2-3 0,1 0 0,0-3 0,2-1 0,-2 3 0,-1 1 0,-2 3 0,-3 1 0,-1 3 0,-1 0 0,2 1 0,2 0 0,3 0 0,3 0 0,2 0 0,-1 2 0,-1 1 0,-2 0 0,0 2 0,0-1 0,3 1 0,2 1 0,0 0 0,2-1 0,-1 0 0,-1 2 0,4 0 0,1 3 0,2 1 0,1 2 0,-3 3 0,-2-1 0,0 1 0,-3 0 0,1 3 0,1 3 0,3 4 0,3 2 0,2 4 0,0 0 0,-2-2 0,-1 0 0,-1-2 0,0 1 0,0 0 0,2-1 0,-1-1 0,-1-3 0,2 0 0,1 1 0,0 3 0,2 1 0,0 2 0,0-1 0,1-2 0,1-1 0,1-2 0,0-2 0,-2-3 0,-4-3 0,-2-2 0,-2-3 0,-2-3 0,-1-3 0,-3-3 0,-2-1 0,1-2 0,-1 0 0,2 0 0,1 0 0,3-2 0,1-4 0,-1-4 0,1-5 0,-2-5 0,2-5 0,-1-5 0,-2-6 0,-1-1 0,-1-1 0,-3 3 0,-3 2 0,-4 3 0,-2 1 0,-6-2 0,-6-3 0,-7-4 0,-7 1 0,-5 0 0,-1 0 0,-1 2 0,1 1 0,2 2 0,2 3 0,-1 2 0,3 3 0,-2 0 0,2 3 0,0 1 0,0 2 0,1 2 0,2 2 0,3 3 0,3 1 0,3 2 0,0 0 0,1 0 0,-2 0 0,2 0 0,1-1 0,-1 0 0,0-1 0,1 0 0,3 2 0,2 2 0,3 1 0,0-2 0,0 0 0,0-3 0,0 0 0,0 1 0,-1-1 0,0 2 0,1-1 0,1 0 0,1-4 0,0-1 0,0 0 0,0 3 0,0 4 0,0 1 0,0-3 0,1-2 0,3-5 0,2-1 0,2 2 0,0 1 0,-3 4 0,-1 3 0,1-1 0,1-1 0,2-5 0,2-5 0,1-2 0,0-2 0,0 3 0,0 0 0,2 0 0,0 0 0,0-1 0,1-1 0,-1 1 0,-2 0 0,2-1 0,2-2 0,5-7 0,7-7 0,4-6 0,3-1 0,-2 1 0,-2 4 0,0 2 0,-1 1 0,-2 6 0,-2-1 0,-2 4 0,-2 3 0,0-1 0,0 3 0,2-2 0,0-1 0,1 1 0,2-1 0,1 1 0,2 2 0,1-1 0,6-1 0,4-3 0,1-3 0,4-1 0,-5 3 0,-2 2 0,-4 6 0,-3 4 0,-1 0 0,-1 1 0,0 1 0,-3-2 0,-1 1 0,-1 0 0,2-1 0,2-1 0,1-1 0,-1-3 0,-2 2 0,0 1 0,-3 1 0,0 2 0,-3 1 0,0 0 0,0-1 0,-2 1 0,-2 1 0,0 3 0,0 0 0,1 0 0,-1 1 0,-1 0 0,0 2 0,1 1 0,2-1 0,2-2 0,2-2 0,-1 0 0,-1 1 0,-6 4 0,-4 2 0,-4 3 0,-1 4 0,0 0 0,0 1 0,0 0 0,-2-1 0,0-1 0,2 1 0,-2 1 0,3 1 0,2 2 0,7 4 0,6 2 0,4 4 0,1 1 0,-1-2 0,-3 2 0,-3-2 0,-1 1 0,0 4 0,0 2 0,4 4 0,3 4 0,4 4 0,6 2 0,5 4 0,3-1 0,0-3 0,-4-3 0,-7-3 0,-4-5 0,-3-2 0,-3-5 0,2-1 0,1 3 0,6 2 0,7 8 0,10 6 0,-20-15 0,0-1 0,4 2 0,1 0 0,0-1 0,1-1 0,1 0 0,-1-1 0,-1-1 0,0 0 0,-2-2 0,0-1 0,25 15 0,-7-4 0,-4-2 0,-7 0 0,-5-5 0,-6-2 0,-8-2 0,-5-5 0,-5-3 0,-3-3 0,-1-4 0,-1 0 0,2 0 0,1 0 0,5 2 0,1-1 0,2 2 0,-2 1 0,-3-3 0,-1 1 0,-2-2 0,4 2 0,5 3 0,8 4 0,3 3 0,-1 0 0,-3-1 0,-6 0 0,-1-3 0,-3 1 0,-3 0 0,-2-4 0,-1 2 0,0-3 0,1 2 0,2 2 0,0-3 0,-1 0 0,2-1 0,1 2 0,3 1 0,0 2 0,2-1 0,1 2 0,5 1 0,1 1 0,-2 0 0,-3-2 0,-5-1 0,-3-3 0,-5 0 0,-2-1 0,-1-2 0,0 0 0,0 1 0,1 2 0,0 1 0,-1-1 0,-1 1 0,0-1 0,-1 0 0,1 1 0,0 6 0,-1 5 0,-1 6 0,0 7 0,0 2 0,-1-1 0,-1-3 0,-2-6 0,-2-6 0,0 0 0,-1-1 0,-1 0 0,1 2 0,0-1 0,-1-1 0,0 1 0,-1-1 0,-1 2 0,0-1 0,-1 1 0,1-2 0,4-4 0,0-1 0,1-3 0,0-2 0,-7 0 0,-5 3 0,-7 4 0,-6 6 0,-1 5 0,-1 3 0,3-1 0,5-3 0,4-4 0,1-2 0,-1 0 0,-4 1 0,-3 5 0,-4 1 0,-4 2 0,1-3 0,4-3 0,4-5 0,6-2 0,6-3 0,2-2 0,4-1 0,2-3 0,1-2 0,1 0 0,0 2 0,-1 1 0,-1 0 0,0 0 0,3-4 0,1 0 0</inkml:trace>
  <inkml:trace contextRef="#ctx0" brushRef="#br0" timeOffset="106030">16442 9854 24575,'-10'0'0,"0"0"0,3 1 0,1 2 0,0 2 0,-1 0 0,-3 2 0,0-1 0,1 1 0,1-1 0,0 1 0,-1 0 0,-1 0 0,-1 1 0,-1 2 0,1 0 0,1-1 0,2-1 0,2-2 0,-2 0 0,0 1 0,-2 2 0,-2 1 0,-2 3 0,-2 1 0,1 1 0,0 2 0,0-2 0,3 0 0,1-1 0,0-2 0,2-1 0,-4 0 0,-1 2 0,-3 1 0,-4 2 0,0 3 0,-2-1 0,3-1 0,3-2 0,3-3 0,3-4 0,-1 0 0,-2 0 0,-3 3 0,-3 5 0,-3 4 0,-1 1 0,4-1 0,4-2 0,5-5 0,3-5 0,3-1 0,1-3 0,0 0 0,1-1 0,0 0 0,-1 1 0,-2 4 0,-4 7 0,-4 7 0,-5 7 0,-3 5 0,2-3 0,3-4 0,4-7 0,4-7 0,2-3 0,2-2 0,2-2 0,-3 1 0,-4 5 0,-5 6 0,-4 7 0,-2 4 0,0-4 0,1 0 0,3-4 0,1-4 0,1 1 0,0-2 0,1 2 0,0 2 0,2 1 0,2-1 0,1-3 0,4-2 0,2-5 0,1-2 0,2-1 0,0 4 0,0 10 0,0 10 0,0 12 0,0 2 0,0-6 0,0-9 0,0-11 0,0-7 0,0-5 0,0-4 0,0-1 0</inkml:trace>
  <inkml:trace contextRef="#ctx0" brushRef="#br0" timeOffset="114298">15411 11399 24575,'0'14'0,"-2"3"0,0 5 0,-3 6 0,-4 5 0,-3 2 0,-3 4 0,0 1 0,0 0 0,0-1 0,2-6 0,2-5 0,4-8 0,2-6 0,-1 1 0,-3 2 0,-3 7 0,-3 9 0,-2 6 0,0 5 0,2-2 0,3-5 0,2-3 0,3-2 0,-1 0 0,1 3 0,0 1 0,-1 0 0,2-1 0,1-2 0,1-5 0,0-2 0,0 0 0,1 4 0,0 5 0,-1 5 0,1 4 0,0 0 0,-2-3 0,1-2 0,1-2 0,1-2 0,2-3 0,0-2 0,0-3 0,2-1 0,0-2 0,0-3 0,2-3 0,0-3 0,2 0 0,2-2 0,1-1 0,3-1 0,0-3 0,1 0 0,1-2 0,-1-3 0,0 0 0,2-1 0,-2-1 0,3 0 0,1-1 0,1-3 0,3-2 0,1-2 0,1-2 0,-1-1 0,-2-4 0,0-1 0,-3-1 0,-2-2 0,-3 2 0,-4-2 0,-1 1 0,-1-1 0,1-2 0,-1-2 0,3-6 0,2-5 0,2-2 0,2-3 0,-1-1 0,1 1 0,0-1 0,1-3 0,1-2 0,2-5 0,0-1 0,-1 1 0,-1-1 0,-2 2 0,0 1 0,1 2 0,1 1 0,2 0 0,1-2 0,2 0 0,0 0 0,1 1 0,-1-1 0,1 2 0,-3 1 0,1 1 0,-2 0 0,0 2 0,-1 3 0,-3 7 0,-1 6 0,-2 6 0,-3 6 0,-2 5 0,-4 4 0,0 1 0,0 1 0,2 0 0,2 1 0,-1 0 0,1 0 0,0 0 0,-1 2 0,0 0 0,-2 2 0,2-1 0,0-1 0,2 0 0,-1 1 0,2 1 0,-2 1 0,-1 1 0,0-1 0,-3-2 0,2 1 0,-2-1 0,0 1 0,0 0 0,0 0 0,2 0 0,1 1 0,1 1 0,4 4 0,5 5 0,2 4 0,0 0 0,-3-3 0,-4-3 0,-2-5 0,-2-2 0,0-1 0,-1 1 0,1 2 0,1 2 0,0 1 0,1-1 0,2 3 0,-1-2 0,0 1 0,0 2 0,-1 1 0,3 4 0,2 3 0,1 3 0,1 0 0,-1-2 0,-2-4 0,-4-5 0,0-3 0,-3-2 0,-1 0 0,-1 0 0,1 2 0,1 0 0,4 5 0,2 3 0,2 6 0,2 4 0,2 1 0,1-1 0,0-1 0,-1-2 0,-1-2 0,-2-2 0,-2-2 0,0-2 0,-3-3 0,-4-4 0,0-1 0,-3-1 0,0-1 0,-1-2 0,-2 0 0,0 0 0,0 0 0,0 1 0,1-1 0,0-1 0,0 2 0,2 1 0,0 5 0,3 1 0,2 3 0,1 0 0,-1-3 0,-3-4 0,-1-3 0,0-3 0,-2-1 0,1 0 0,-2-1 0,1 1 0,1 1 0,3 4 0,3 6 0,2 5 0,2 2 0,1-2 0,-3-5 0,-4-4 0,-3-3 0,-3-2 0,1 5 0,4 7 0,4 5 0,1 2 0,-1-6 0,-4-5 0,-2-3 0,-2-5 0,0-2 0,-1 1 0,2 1 0,0 2 0,0 0 0,0-2 0,-2-1 0,0-1 0,-1 0 0,0-1 0,0-1 0</inkml:trace>
  <inkml:trace contextRef="#ctx0" brushRef="#br0" timeOffset="119897">16948 12771 24575,'0'8'0,"0"2"0,0 1 0,0 2 0,0 0 0,-1-3 0,-1-1 0,0 0 0,-1-2 0,0-2 0,0-3 0,0-2 0,-2 2 0,-2 3 0,-2 2 0,0 3 0,1 0 0,2-2 0,1-3 0,2-3 0,2 0 0,0 2 0,-3 1 0,-3 2 0,-4 2 0,-5 4 0,-1 4 0,0 0 0,3-2 0,6-3 0,3-4 0,3-4 0,0-1 0,-1-1 0,-2 2 0,-4 3 0,-3 4 0,-1 1 0,2 0 0,4-3 0,2-3 0,1-2 0,0 0 0,-4 3 0,-4 4 0,-3 3 0,-3 3 0,-1 3 0,1-1 0,2 0 0,-1-1 0,2-3 0,2 0 0,-1-1 0,1-3 0,0 2 0,-2-1 0,2 0 0,0 1 0,2-4 0,4-1 0,1-2 0,1-2 0,0 0 0,-4 1 0,-5 2 0,-5 4 0,-7 5 0,-2 4 0,0 1 0,3 1 0,6-3 0,4-3 0,3-5 0,-1-2 0,-3 0 0,-1 1 0,-2 4 0,-1 1 0,0 0 0,2 0 0,3-2 0,3-4 0,3-3 0,1-2 0,3 0 0,-1 0 0,-3 4 0,-5 3 0,-4 5 0,0 0 0,4-1 0,4-1 0,4-4 0,2-3 0,1-2 0,-1 0 0,-5 4 0,-6 6 0,-5 5 0,-2 4 0,1-1 0,4-3 0,5-6 0,5-4 0,4-3 0,0-1 0,2-2 0,-1-2 0,1 1 0,-1 0 0,0 1 0,1 4 0,-3 2 0,-1 3 0,-1 4 0,-2-2 0,2 1 0,2-5 0,3-3 0,1-2 0,0-3 0,0-2 0</inkml:trace>
  <inkml:trace contextRef="#ctx0" brushRef="#br0" timeOffset="125597">15852 13955 24575,'-3'10'0,"0"3"0,-2 5 0,-3 3 0,-2 4 0,0 3 0,0 1 0,2-2 0,3-3 0,1-2 0,1 1 0,2 1 0,-1 2 0,1 2 0,1 0 0,0 0 0,1-2 0,4 0 0,3-2 0,5-1 0,4-4 0,2-4 0,1-4 0,2-5 0,1-2 0,0-4 0,-1-3 0,1-1 0,-1-4 0,1-1 0,-3-3 0,-1 0 0,-1-1 0,-1-2 0,0 1 0,0-1 0,1 1 0,0-1 0,1 0 0,1 0 0,1-1 0,0-2 0,1-3 0,1-1 0,0 0 0,-1-1 0,-2 1 0,-1 1 0,1-1 0,-1-1 0,1-1 0,0-3 0,1-3 0,0 1 0,1-2 0,3-3 0,3-3 0,6-6 0,5-4 0,-16 20 0,0-1 0,3-1 0,0-1 0,2-1 0,0-1 0,1 0 0,0-1 0,-2 2 0,0 0 0,-1 1 0,-1 0 0,0 1 0,0 1 0,0 1 0,0 1 0,-1 1 0,-1 1 0,17-16 0,-10 10 0,-10 12 0,-8 9 0,-6 5 0,-2 3 0</inkml:trace>
  <inkml:trace contextRef="#ctx0" brushRef="#br0" timeOffset="131281">17370 13243 24575,'0'0'0</inkml:trace>
  <inkml:trace contextRef="#ctx0" brushRef="#br0" timeOffset="147163">17229 13253 24575,'8'-1'0,"1"-1"0,3-1 0,2 0 0,-1 2 0,-1-2 0,-1 1 0,-1 1 0,-2-1 0,-3 2 0,-1 0 0,-1 0 0,2 0 0,2 0 0,4 0 0,6 0 0,3 0 0,4 1 0,-1 2 0,-1 2 0,-3 1 0,-1 3 0,-2-1 0,-2-1 0,-1 1 0,-5-2 0,-2-1 0,1 1 0,1 0 0,4 3 0,4 6 0,5 5 0,7 9 0,7 9 0,2 5 0,2 3 0,-3 0 0,-1-1 0,-1-2 0,-1 1 0,-1-2 0,-2 1 0,-1-2 0,-1-2 0,-2-1 0,-2-4 0,-3-2 0,-1 0 0,0-2 0,2 2 0,3 2 0,1 0 0,4 5 0,5 4 0,3 2 0,5 1 0,4 1 0,0-3 0,-22-21 0,0-1 0,1 0 0,-1 0 0,24 17 0,-3-4 0,-7-6 0,-6-8 0,-7-3 0,-4-5 0,-4-3 0,-4-2 0,0-2 0,-1 2 0,2 1 0,3 1 0,5 2 0,1 0 0,2 2 0,0-2 0,2-1 0,-1-3 0,1-1 0,2-2 0,3-1 0,1-1 0,3-1 0,-4 0 0,-1-1 0,-3-1 0,1 0 0,2 0 0,1 0 0,1 0 0,-2-2 0,-1-1 0,0-5 0,0-2 0,3-2 0,2-5 0,0-3 0,0-5 0,-3-3 0,-4-2 0,-4 2 0,-2-3 0,-3 0 0,-3 0 0,-1 0 0,-4 5 0,-2 1 0,0 2 0,0-1 0,0-2 0,2-4 0,-1 0 0,2 0 0,-3 0 0,-3 2 0,-2 2 0,-3 1 0,-2 1 0,0 0 0,0-1 0,-1-4 0,-2-3 0,-3-2 0,-4 0 0,-3 2 0,-3 2 0,-1 0 0,-3 1 0,-1 0 0,0 1 0,-2 2 0,-4-4 0,-5-2 0,-4-3 0,-5-4 0,0-2 0,2 2 0,6 4 0,7 10 0,9 9 0,7 6 0,4 4 0,-2-4 0,-4-2 0,-4-6 0,-2-2 0,1 2 0,2 0 0,-1 0 0,1 0 0,-1-3 0,-1-1 0,-1-3 0,-3-3 0,-1-4 0,0-1 0,0 0 0,-1-3 0,-1-1 0,0-1 0,0 0 0,2 1 0,0 1 0,0 1 0,-2 4 0,1 1 0,1 2 0,-2 1 0,1-1 0,-3-2 0,-2-2 0,-1-1 0,0 2 0,-1 2 0,0-1 0,-1-1 0,-1-2 0,2 0 0,2 4 0,4 4 0,6 4 0,4 5 0,6 4 0,1 5 0,2 4 0,1 2 0,-11-5 0,-13-6 0,-18-11 0,16 7 0,0 0 0,-1 0 0,0-1 0,2 0 0,0 1 0,-22-13 0,8 3 0,3 3 0,3-1 0,1 1 0,-1-4 0,0 0 0,0 0 0,-2 1 0,0 2 0,-2 0 0,1 0 0,3 0 0,0 0 0,3 0 0,-1-2 0,0 0 0,2-1 0,2 0 0,4 0 0,5-1 0,2-2 0,3 0 0,1-2 0,2-2 0,0 0 0,1 0 0,-1 2 0,1 2 0,2 4 0,-1 0 0,3 2 0,2 2 0,-1-1 0,2-2 0,-1-3 0,-2-2 0,3-1 0,-1 1 0,1 2 0,1 1 0,0-2 0,2-3 0,-1-3 0,-1-1 0,1-3 0,1 0 0,1 1 0,2 1 0,0 3 0,0 1 0,0-1 0,0 1 0,2-1 0,1-1 0,3 0 0,3-2 0,-2 3 0,0 2 0,-1 2 0,-3 3 0,1-1 0,1-3 0,2-8 0,4-13 0,5-10 0,-7 27 0,0-1 0,2 1 0,-1 1 0,12-28 0,-2 11 0,0 11 0,-3 10 0,0 4 0,0 4 0,1 0 0,1-4 0,3-2 0,3-3 0,1-1 0,-1 2 0,-4 5 0,-6 8 0,-4 8 0,-5 6 0,-2 3 0,0 0 0,1 0 0,2 0 0,2-1 0,1-1 0,0 1 0,0-1 0,-1 2 0,-1 0 0,-3 0 0,-1 0 0,0 0 0,-1 0 0,2 0 0,0 0 0,2 0 0,-1 0 0,0 0 0,0 1 0,0 1 0,1 0 0,2 1 0,1 1 0,0 1 0,1 1 0,1 4 0,3 0 0,3 1 0,1-1 0,0 2 0,-2 0 0,-1 3 0,-1 1 0,-2 1 0,-1 2 0,3 2 0,1 4 0,0 2 0,1 3 0,0 2 0,0 2 0,1 3 0,-2 4 0,-1 4 0,-2 3 0,-2 1 0,-1-3 0,-1 0 0,1-1 0,2-1 0,1 1 0,2 1 0,0 4 0,2 3 0,1-2 0,2 0 0,4-1 0,1 1 0,2 1 0,1-1 0,-1-1 0,0-2 0,0 0 0,2 1 0,2-4 0,6 3 0,1 1 0,-18-23 0,0 1 0,1 3 0,0 0 0,-1-1 0,1 0 0,0-2 0,0-1 0,20 21 0,-1-5 0,-2-1 0,0-2 0,1 2 0,9-5 0,5-7 0,1-6 0,-1-8 0,-9-5 0,-5 1 0,-3 2 0,-2 2 0,1 2 0,3 0 0,2-4 0,5-2 0,4-4 0,5-3 0,2-2 0,0-2 0,0 0 0,-1 0 0,-3 0 0,-4 0 0,-3-2 0,-3-1 0,-1-2 0,-4-4 0,-3-1 0,0-1 0,-1-1 0,1 0 0,-2 0 0,-2-2 0,-2 0 0,-3 0 0,-2 1 0,-1-2 0,-1-5 0,0-7 0,-3-1 0,-5 4 0,-1 4 0,-2 1 0,2-1 0,0-6 0,0-1 0,-3-3 0,-3-4 0,-3-1 0,-1-1 0,-2-1 0,0 0 0,0 0 0,-1 3 0,-2 1 0,-5 1 0,-5-3 0,-5-5 0,-2-3 0,-2-5 0,1-1 0,1 1 0,0 2 0,3 5 0,-1 2 0,-2 0 0,-3-5 0,-2-7 0,0-9 0,13 28 0,-1 1 0,-10-30 0,2 9 0,-2 9 0,2 10 0,-2 8 0,-6 3 0,-9-4 0,-6-3 0,-8-5 0,24 14 0,1-1 0,-1-2 0,-1-1 0,0-2 0,0-1 0,-2-1 0,-1-1 0,-3 1 0,-1 2 0,-2 3 0,-1 2 0,-1 3 0,0 3 0,6 5 0,1 1 0,-20-2 0,13 5 0,14 2 0,4-3 0,-6-18 0,7-1 0,-3-4 0,-8-10 0,-2-3 0,-6-6 0,-1-1 0,-1 1 0,1 1 0,2 5 0,0 1 0,2 4 0,1 1 0,3 5 0,-1 1 0,3 4 0,0 2 0,2 3 0,0 1 0,0 1 0,1 2 0,-27-17 0,1 0 0,26 17 0,-1 0 0,-2-1 0,-1-1 0,-3-1 0,-3-2 0,-3-2 0,-2 0 0,-5-4 0,-1-1 0,-3-3 0,-2-1 0,0 0 0,-1-1 0,17 12 0,0 0 0,1 0 0,-20-10 0,1-1 0,17 12 0,1 0 0,-1 0 0,0-1 0,-1 1 0,1 0 0,-1 0 0,0 0 0,-1 0-261,-2-2 0,-2 0 0,1-1 261,-3-1 0,0-2 0,0 0 0,-3-4 0,-1-1 0,1-1 0,-2-1 0,0-1 0,1 0 0,3 1 0,1 0 0,1 1 0,4 2 0,1 0 0,1 1 0,-12-8 0,2 2 0,11 6 0,1 3 0,6 5 0,3 2 0,-17-11 0,9 8 0,3 5 783,7 4-783,0 3 0,4 3 0,3 1 0,2 2 0,9 2 0,4 1 0,5 2 0</inkml:trace>
  <inkml:trace contextRef="#ctx0" brushRef="#br0" timeOffset="161963">8853 13883 24575,'0'0'0</inkml:trace>
  <inkml:trace contextRef="#ctx0" brushRef="#br0" timeOffset="170762">12455 9484 24575,'0'0'0</inkml:trace>
  <inkml:trace contextRef="#ctx0" brushRef="#br0" timeOffset="207545">10161 19256 8191,'-12'3'0,"1"-1"5063,-5-1-5063,-3-1 2818,-5 0-2818,-2 0 1719,1 0-1719,3 0 6784,4 0-6784,-3 0 0,-19 1 0,5 4 0,-4 2 0,-17 3 0,-6 3 0,12-2 0,-4 1 0,0 1-317,-3 1 0,0 0 0,-1 0 317,1 0 0,0 0 0,1-1 0,4-1 0,2 0 0,1 0 0,-13 2 0,5 0 0,11-3 0,5 0 0,-12 2 0,29-5 0,16-5 0,8-2 951,4 1-951,-1 0 0,0-1 0,0 0 0,-2 1 0,2 0 0,-3-1 0,1-1 0</inkml:trace>
  <inkml:trace contextRef="#ctx0" brushRef="#br0" timeOffset="209613">25375 19106 8191,'51'-5'0,"-2"0"0,6-1 1352,-4 1 1,3-1 0,2 1-1353,7-1 0,3 0 0,-2 0 0,-4 0 0,-2 1 0,-2 0 1465,13 0 0,-7 0-1465,-19 2 0,-6 1 1839,6-1-1839,-24 3 1600,-11 0 0,-5 0 0,-2 0 1</inkml:trace>
  <inkml:trace contextRef="#ctx0" brushRef="#br0" timeOffset="210512">25747 18438 24575,'16'34'0,"-1"0"0,8 17 0,1 6 0,-1-4 0,0 6 0,1 2-996,-3-8 1,0 3-1,0 1 1,-1 0 995,0 2 0,-1 0 0,-1 0 0,0 0 0,-2-2 0,-1-1 0,0-1 0,-2-1 292,2 7 1,-2-2 0,-2-3-293,1 7 0,-2-7 364,-3-17 1,-1-6-365,1 1 0,-1-21 0,-5-8 0,1-3 0</inkml:trace>
  <inkml:trace contextRef="#ctx0" brushRef="#br0" timeOffset="220561">2055 18730 24575,'25'25'0,"0"-1"0,3 0 0,4-2 0,9 4 0,3-4 0,5-3 0,3-4 0,4-6 0,1-4 0,3-4 0,1-4 0,-2-4 0,0-1 0,-4-3 0,0-1 0,-5 2 0,-1 0 0,-3 2 0,0 1 0,-4 5 0,0 3 0,-1 5 0,0 5 0,1 4 0,0 3 0,5 4 0,1 1 0,8 0 0,2-1 0,4-3 0,1-2 0,1-3 0,0-2 0,-4-4 0,-3-2 0,-8-2 0,-3-2 0,-9 1 0,-1-2 0,22 1 0,1-3 0,-21-3 0,4-2 0,13-5 0,4-2 0,-16 3 0,2-1 0,0 1 0,1-1 0,0 1 0,-1-1 0,18-2 0,-3 2 0,-10 3 0,-2 3 0,-2 2 0,-1 2 0,1 2 0,1 1 0,4 1 0,2 1 0,6 0 0,1 1 0,1-1 0,-1 0 0,-5 1 0,-2 1 0,-8 0 0,-2 1 0,-7-1 0,-1 0 0,0 2 0,1-2 0,6 1 0,2-2 0,6-2 0,1-1 0,2-1 0,-1-1 0,-5-2 0,-2 0 0,-8-1 0,-3 1 0,18-2 0,-12 0 0,-1-1 0,2-2 0,-4 1 0,-7-1 0,-13 4 0,-7 1 0,0 0 0,11-6 0,19-7 0,10-5 0,-4 3 0,-15 6 0,-16 8 0,-10 5 0,-3-1 0,6-1 0,9-8 0,9-6 0,3-3 0,-5 2 0,-13 9 0,-5 3 0</inkml:trace>
  <inkml:trace contextRef="#ctx0" brushRef="#br0" timeOffset="242278">18528 16053 24575,'36'-26'0,"8"5"0,-8 21 0,1 0 0,17 0 0,-15-10 0,8 7 0,-3-7 0,2-11 0,4 16 0,-4-37 0,-22 37 0,7-16 0,-26 21 0,16 0 0,0 0 0,-16 0 0,15 0 0,-9 0 0,12 0 0,3 0 0,-3 0 0,-12 0 0,-11 0 0,0 0 0,21 0 0,-16 0 0,26 21 0,-29 5 0,30 10 0,-27-12 0,15 7 0,1-16 0,-16 9 0,16 7 0,-21-16 0,0 29 0,0-28 0,0 25 0,0-35 0,-21 25 0,16-29 0,-36 29 0,36-15 0,-27 28 0,30-28 0,-9 4 0,11 1 0,0-16 0,0 16 0</inkml:trace>
  <inkml:trace contextRef="#ctx0" brushRef="#br0" timeOffset="244240">19414 16963 24575,'-12'-11'0,"1"-22"0,11 14 0,0-32 0,0 66 0,0-30 0,0 35 0,0-9 0,0-9 0,-21 9 0,16-11 0,-16-11 0,21-12 0,-20-13 0,15-1 0,-16-7 0,21 29 0,0-6 0,0 21 0,0 0 0,0 21 0,21-16 0,-16 16 0,15-21 0,-20 0 0,0 0 0,0 10 0,0-7 0,0 28 0,0-5 0,0 10 0,0-13 0,0 8 0,0-25 0,0 14 0,0-20 0,0 0 0,0 0 0</inkml:trace>
  <inkml:trace contextRef="#ctx0" brushRef="#br0" timeOffset="294706">19975 15609 8191,'-45'6'0,"1"-1"0,1 6 0,-2 1 2531,-13-1 1,0 4-2532,4 17 0,4 1 0,8-18 0,1 1 1409,-2 15 0,5 3-1409,0 12 859,10-21 1,4 0-860,8 21 6784,-7-2-6784,12-28 0,11 5 0,0-21 0,0 10 0,11-7 0,43 28 0,-18-13 0,3 0 0,1-2 0,4 1 0,0-1 0,15 8 0,1-1 0,-18-8 0,2 1 0,-3-3 0,8 1 0,-2-2 0,-5 0 0,-4-1 0,9 0 0,-24-11 0,-12 0 0,-11 0 0</inkml:trace>
  <inkml:trace contextRef="#ctx0" brushRef="#br0" timeOffset="298422">20208 15236 24575,'35'5'0,"0"0"0,0 6 0,0 2 0,1 3 0,-2 4 0,-3 8 0,-2 1 0,17 10 0,-32-7 0,-4 1 0,0 6 0,-7-6 0,-6 1 0,-11-4 0,-3 0 0,-1 10 0,-3 0 0,-12-2 0,-4-3 0,2-5 0,0-1 0,4-1 0,2-1 0,-17 9 0,22-10 0,14-5 0,20-21 0,24 0 0,-1 0 0,4 0 0,9-1 0,4 2 0,8 2 0,1 4 0,-11 4 0,-1 1 0,1-1 0,-5 4 0,7 29 0,-17-18 0,-22 18 0,-11-7 0,-11 20 0,-13-37 0,-6-1 0,-11 19 0,-4-1 0,-3-21 0,-2-1 0,8 5 0,0 4 0,4-3 0,4-7 0,3-2 0,-3 0 0,1-1 0,-11-1 0,28-10 0,-5 0 0</inkml:trace>
  <inkml:trace contextRef="#ctx0" brushRef="#br0" timeOffset="299972">20978 15423 24575,'54'0'0,"9"0"0,-23 14 0,3 3 0,4-11 0,-4 6 0,-15 23 0,-4 5 0,11-15 0,-5 2 0,-20 12 0,-4 2 0,11-11 0,-3 0 0,-15 4 0,-6-1 0,-6 6 0,-7 1 0,-7-5 0,-32-14 0,28 7 0,2-4 0,-7-21 0,15 7 0,21-10 0,31-10 0,18 7 0,-9-1 0,3-2 0,4-5 0,0 1 0,-5 6 0,-1 3 0,18 1 0,-4 5 0,-40 47 0,6-3 0,-27 5 0,-9 6 0,-2-4 0,-2 0 0,1 4 0,-3-4 0,-6-19 0,0-4 0,-10 22 0,1-40 0,-8 6 0,28-21 0,-4 0 0,20 0 0</inkml:trace>
  <inkml:trace contextRef="#ctx0" brushRef="#br0" timeOffset="319292">17058 13019 8191,'-21'13'0,"-15"39"2356,-3-28 1,-3 4-2357,13 9 0,2 8 0,-2-2 0,-5-9 0,-2-2 0,2 3 0,2 6 0,2 2 0,-1-3 0,-17 9 0,2-5 1430,15-6 1,0-3-1431,-4-6 0,5-1 1761,15 16-1761,-16-28 1663,28 4 0,-7-20 1,10 0-1</inkml:trace>
  <inkml:trace contextRef="#ctx0" brushRef="#br0" timeOffset="321681">16428 13789 24575,'-60'-20'0,"26"17"0,1 0 0,-27-17 0,0 20 0,14 20 0,2-14 0,7 35 0,-20-36 0,27 9 0,1 3 0,-1 0 0,0 0 0,-5 1 0,3 3 0,12 8 0,1-1 0,-14-10 0,1 0 0,12 9 0,1 1 0,-10-9 0,1 1 0,9 12 0,2 3 0,-6-5 0,2 0 0,7 4 0,2 2 0,-10 4 0,0 0 0,2-4 0,3 1 0,4 3 0,0 0 0,-4-5 0,3 0 0,13 11 0,0-1 0,-30 9 0,28-4 0,0-4 0,-17-15 0,20 34 0,0-39 0,20 18 0,-14-18 0,6 7 0,7-1 0,25-1 0,-20 6 0,4 1 0,10-18 0,4-1 0,3 14 0,1 1 0,-5-8 0,3-2 0,12 0 0,2-2 0,-4 2 0,-1-4 0,-6-11 0,2-2 0,7 4 0,-1-1 0,-17-9 0,-1-2 0,18 2 0,2-2 0,-9-9 0,0-1 0,-1 4 0,2-2 0,7-12 0,-1-2 0,-17 11 0,-1-2 0,9-18 0,-1 0 0,-9 17 0,-2-2 0,2-19 0,-2-3 0,-3 20 0,-2-1 0,-5-12 0,-2-3 0,22-14 0,-35 16 0,-2-2 0,14-5 0,-1 0 0,-16 3 0,-2-1 0,13-18 0,1 0 0,-14 13 0,-2 1 0,4-4 0,3-2 0,3-3 0,0 1 0,-7 13 0,0-1 0,8-14 0,-2 3 0,-9-3 0,0-13 0,0 39 0,0 3 0,-20-8 0,14 26 0,-25-26 0,-13 28 0,-8-28 0,14 18 0,-4 0 0,-5-5 0,3 0 0,-10-6 0,11 7 0,0 3 0,-16 9 0,7-26 0,13 30 0,3-1 0,-3-29 0,6 18 0,-2 0 0,6-5 0,-1 0 0,-11 6 0,1 1 0,-12-20 0,14 28 0,1 0 0,-2-17 0,3 20 0,5 0 0,28 0 0,-7 0 0,10 0 0,0 0 0</inkml:trace>
  <inkml:trace contextRef="#ctx0" brushRef="#br0" timeOffset="322948">15611 14349 24575,'45'0'0,"1"0"0,2 4 0,0 3 0,0 4 0,0 1 0,-1-6 0,-4 4 0,-11 10 0,-4 1 0,19-5 0,-24 38 0,-23-15 0,-8 5 0,-7 0 0,-32 0 0,18 0 0,-2-2 0,2-21 0,-1-3 0,-1-1 0,5 2 0,0 22 0,5-35 0,21 14 0,41-40 0,1 14 0,-3-4 0,2 0 0,-5 7 0,-2 6 0,2 7 0,-2 0 0,26-4 0,-24 45 0,-15-32 0,-27 11 0,-9 4 0,0 5 0,-11-10 0,-3-1 0,-10 9 0,-18-14 0,31-13 0,-5-10 0,29 0 0,-9 0 0,11 0 0</inkml:trace>
  <inkml:trace contextRef="#ctx0" brushRef="#br0" timeOffset="324388">16358 14419 24575,'33'0'0,"-7"21"0,18-16 0,-7 26 0,-11-7 0,-6 2 0,-20 28 0,0 6 0,-18-20 0,-5 3 0,4 3 0,-4 1 0,-16 0 0,-2-1 0,10-4 0,2-1 0,4-5 0,4-2 0,-3 23 0,14-31 0,10-5 0,0-21 0,10 0 0,34-21 0,8 16 0,-12-16 0,1 1 0,-6 16 0,0 2 0,24-18 0,-12 20 0,-24 0 0,8 0 0,-25 0 0,14 0 0,-20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7:57:34.988"/>
    </inkml:context>
    <inkml:brush xml:id="br0">
      <inkml:brushProperty name="width" value="0.05292" units="cm"/>
      <inkml:brushProperty name="height" value="0.05292" units="cm"/>
      <inkml:brushProperty name="color" value="#FF0000"/>
    </inkml:brush>
  </inkml:definitions>
  <inkml:trace contextRef="#ctx0" brushRef="#br0">8027 8283 8191,'26'21'0,"26"-16"5063,-34 16-5063,37-21 2818,-19 0-2818,0 0 1719,-13 0-1719,19 0 6784,-14-21-6784,5 19 0,2-1 0,-6-17 0,1-2 0,15 14 0,1 1 0,-8-15 0,-1 0 0,9 7 0,-1 4 0,-10-2 0,0 2 0,6 5 0,-1 2 0,11 4 0,14 0 0,-39 0 0,39 0 0,-13 0 0,-8 0 0,3 0 0,-1-1 0,1 2 0,-5 4 0,1 0 0,9-3 0,-2-1 0,-14-1 0,0 0 0,5 0 0,-1-3 0,9-7 0,-12 9 0,1 2 0,14-1 0,-12 0 0,0 0 0,20 0 0,-26 0 0,-1 0 0,6 0 0,16 0 0,-19 10 0,-4 2 0,3 0 0,28 3 0,-19-3 0,2-3 0,-9-8 0,-1-2 0,4 1 0,0 0 0,-4 0 0,-2 0 0,26 0 0,-25 0 0,-3 0 0,7 0 0,-1-10 0,-1-1 0,-5 6 0,4-6 0,3 1 0,20 10 0,-22 0 0,-1 0 0,24 0 0,4 0 0,-25 21 0,18-16 0,-20 16 0,7-21 0,2 0 0,4 0 0,-4 0 0,-2 0 0,-18 0 0,-2 0 0,7 0 0,-26 0 0,36 0 0,-35 0 0,45 0 0,-32 0 0,35-21 0,-28 16 0,18-16 0,-8 21 0,-10 0 0,-5 0 0,-21 0 0,0 0 0,-21-10 0,-5-13 0,-10 7 0,13-5 0,12 21 0</inkml:trace>
  <inkml:trace contextRef="#ctx0" brushRef="#br0" timeOffset="4459">15564 8143 8191,'0'13'0,"-31"28"5063,13-12-5063,-20 3 0,1 3 2818,16 15-2818,-7-26 0,4-2 1719,22 2-1719,-9-14 6784,11-10-6784,11 0 0,33 0 0,18 0 0,-12-5 0,4 0 0,3 3 0,2 1 0,0-3 0,2-2 0,-12-1 0,2-1 0,-4 2 0,5 3 0,-3 1 0,13-9 0,-2 1 0,-16 9 0,-5 2 0,24-1 0,1-10 0,-48 7 0,5-7 0,-11 10 0,-7 0 0,7 0 0,-10-21 0,-10 16 0,-14-37 0,-2 6 0,-5 17 0,-2-1 0,7-9 0,0 4 0,-14 16 0,-1 2 0,-8-34 0,-5 35 0,17-14 0,1 20 0,13 0 0,-8 0 0,15 0 0,-7 0 0,-8 0 0,25 0 0,-35-11 0,25 9 0,-38-29 0,5 25 0,9-9 0,-1-1 0,-11 14 0,17-14 0,6 1 0,13 9 0,-5-14 0,21 40 0,0 17 0,-3 0 0,-4 6 0,-14 9 0,-2 2 0,13-11 0,1 2 0,-3-3 0,-21 14 0,1-3 0,17-6 0,4-3 0,-12 13 0,12-31 0,11-6 0</inkml:trace>
  <inkml:trace contextRef="#ctx0" brushRef="#br0" timeOffset="23349">10361 8213 24575,'-19'35'0,"1"0"0,-8 10 0,-2 1 0,-2-9 0,0 1 0,5 18 0,-2-1 0,-6-17 0,2 0 0,15 7 0,6 0 0,-14 15 0,-7-13 0,26-24 0,5-13 0,5-10 0,26-10 0,-7 7 0,7-11 0,5-3 0,-4 10 0,1-1 0,16-14 0,3 0 0,-5 13 0,-1 2 0,-3-3 0,0-1 0,9 0 0,-3 2 0,3 3 0,-8-14 0,-13 20 0,-26 0 0,16 0 0,-21-11 0,-21-12 0,-5 1 0,-5-3 0,-5-14 0,-3-2 0,3 13 0,-4 0 0,2-2 0,2-7 0,1-3 0,0 3 0,-14-2 0,2 3 0,5 0 0,3 5 0,-7 7 0,22 14 0,14 10 0,10 0 0</inkml:trace>
  <inkml:trace contextRef="#ctx0" brushRef="#br0" timeOffset="38791">13954 13019 24575,'46'16'0,"-1"0"0,-7-4 0,-1 4 0,9 18 0,-1-1 0,-9-18 0,-2-1 0,-4 9 0,-1-5 0,18-15 0,-24 7 0,9-10 0,4-10 0,13 7 0,-2-28 0,-3 26 0,3-16 0,-9 21 0,17 0 0,-19 21 0,1-5 0,7 28 0,-18-18 0,18 18 0,-8-29 0,0 6 0,19-42 0,-16 16 0,18-16 0,-21 21 0,-13 0 0,-12 0 0,9 0 0,-15 0 0,27 0 0,1-10 0,27 7 0,-8-7 0,13 10 0,-39 0 0,18 0 0,-8-21 0,0 16 0,-12-16 0,7 21 0,-26 0 0,16 0 0,-21 0 0</inkml:trace>
  <inkml:trace contextRef="#ctx0" brushRef="#br0" timeOffset="45829">16498 13136 8191,'26'10'0,"5"-7"5063,-8 28-5063,3-15 2818,18 7-2818,-8-13 1719,1-10-1719,7 0 6784,-18 0-6784,18 0 0,-18 0 0,18 0 0,-8 0 0,21 0 0,-18 0 0,15 0 0,-17 0 0,-1 0 0,8-10 0,3 7 0,-8-7 0,-3 9 0,3 2 0,13-1 0,7 0 0,-4 0 0,-9-21 0,14 16 0,0-16 0,-11 20 0,0 2 0,8-1 0,-7 0 0,-1 0 0,0 0 0,-2 0 0,7 0 0,-15 0 0,18 0 0,-21 0 0,-12 0 0,-14 0 0,11 0 0,-6 0 0,29 0 0,-18 0 0,18 0 0,-7 0 0,-11 0 0,-6 0 0,-20 0 0,0 0 0</inkml:trace>
  <inkml:trace contextRef="#ctx0" brushRef="#br0" timeOffset="50390">11761 14186 24575,'36'26'0,"-9"-3"0,0-5 0,12-12 0,18 14 0,0-40 0,-18 14 0,-1-14 0,-1-1 0,-5 16 0,0-6 0,0 1 0,-6 10 0,18-10 0,-18 7 0,39-7 0,-13 10 0,-13 0 0,2 0 0,-6 0 0,0 0 0,11 1 0,-1-2 0,-7-9 0,-1-1 0,9 8 0,-1 1 0,-9-8 0,-2-1 0,26 1 0,-26 8 0,-1 1 0,16-9 0,-15-1 0,0 1 0,25 5 0,-24-11 0,0 1 0,1 12 0,-2 3 0,26-10 0,-3 10 0,-21-21 0,19 16 0,-16-16 0,18 21 0,0 0 0,-18 21 0,15-16 0,-28 16 0,39-21 0,-34 0 0,34 0 0,-18 0 0,12 0 0,-24 0 0,0 0 0,25 0 0,-26 1 0,-1-2 0,16-20 0,-2 16 0,-3-16 0,-18 21 0,-3 0 0,-12 0 0,-11 0 0</inkml:trace>
  <inkml:trace contextRef="#ctx0" brushRef="#br0" timeOffset="58456">5997 9916 24575,'0'0'0</inkml:trace>
  <inkml:trace contextRef="#ctx0" brushRef="#br0" timeOffset="59772">6464 16076 24575,'0'0'0</inkml:trace>
  <inkml:trace contextRef="#ctx0" brushRef="#br0" timeOffset="66772">6697 15889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7:59:41.809"/>
    </inkml:context>
    <inkml:brush xml:id="br0">
      <inkml:brushProperty name="width" value="0.05292" units="cm"/>
      <inkml:brushProperty name="height" value="0.05292" units="cm"/>
      <inkml:brushProperty name="color" value="#FF0000"/>
    </inkml:brush>
  </inkml:definitions>
  <inkml:trace contextRef="#ctx0" brushRef="#br0">3103 12833 24575,'53'0'0,"0"0"0,0 0 0,-5 0 0,1 0 0,2 0 0,0 0 0,7 0 0,1 0 0,1 0 0,2 0-974,-8 0 1,1 1 0,1-1 0,0 0 0,0-1 973,0-2 0,1-1 0,-1-1 0,0 0 0,-1 1 0,9 0 0,-1 1 0,0-1 0,-1-1-32,-1 0 0,0 0 0,-1-1 0,-1-1 32,-8-1 0,-2 0 0,0-1 0,-1 3 0,12 3 0,-1 3 0,-2-2 299,-8-5 1,-2-1 0,0 2-300,-1 5 0,0 1 0,-3 1 0,0-1 0,-1 0 0,14 0 0,0 0 0,-9 0 0,2 0 0,13-1 0,3 2 575,-19 5 0,0 2 0,2-1-575,2-5 0,1-1 0,1 1 0,2 5 0,1 1 0,-1-2 0,-3-5 0,0-1 0,0-1 0,3 1 0,1 0 0,-3 0 0,10 0 0,-2 0 695,-1 2 0,-4-4-695,-18-8 0,-4-1 265,3 6-265,5-16 0,-35 21 0,14 0 715,-20 0-715,32 0 0,8-1 0,10 2 0,3 5 0,7 2 0,4-1-581,-14-5 0,2-1 0,3-1 0,1 0 0,0 2 581,4 2 0,1 0 0,0 1 0,2 0 0,1-2-537,-5-2 1,2 0-1,1-2 1,0 1 0,1-1-1,-2 1 537,-2 0 0,1 1 0,-1-1 0,0 0 0,0 0 0,0-1 0,0-2 0,1 0 0,-1-1 0,0 0 0,-1 0 0,0 1-331,6 2 0,0 1 0,-1 0 0,-1-1 1,-2-2 330,7-6 0,-3-3 0,-1 0 0,0 3-211,-1 6 0,-1 4 1,0-1-1,-4-3 211,6-6 0,-4-4 0,1 4 0,5 8 0,1 2 0,-5-4 828,0-12 1,-1-1-829,-8 14 0,1 2 0,-2-3 0,10-12 0,0-1 0,-6 13 0,3 4 0,0-2 719,-3-2 1,0-1 0,1 1-720,5 3 0,2 1 0,0-2 0,-1-5 0,1-2 0,-2 1 0,-5 5 0,-1 1 0,0-1 0,6-4 0,0-3 0,-1 3 0,-11 6 0,-1 1 0,0-2 591,2-1 1,1-1-1,-2-2-591,16-6 0,-3-1 0,-1 4 0,-5 0 619,-23-3 1,-1 1-620,9 9 0,1 2 0,17-1 0,-18 0 0,7 0 0,1 0-298,8 0 0,3 0 0,2 0 298,-11 0 0,2-1 0,1 1 0,0 1 0,4 4 0,0 0 0,0 2 0,-1-3 0,-3-2 0,-2-1 0,1-1 0,1 2-212,5 3 1,2 0 0,-1 1-1,1-1 212,-2-2 0,-1-1 0,1 0 0,1 1 0,3 2 0,2 1 0,-1 0 0,0 1 0,-2-1 0,0 1 0,-1-1 0,1 1 0,1-1 0,1-1 0,0 1 0,-1 0 0,-3 2 0,-1 1 0,-1-1 0,1-2 0,-3-3 0,1-3 0,-2 0 0,0 2-179,-5 5 1,0 2 0,-2 0 0,1-3 178,13-3 0,-1-3 0,0 0 0,-2 3 0,-1 0 0,1 1 0,3 3 0,0 1 0,1-2 0,-12-4 0,2-3 0,-1 2 0,-1 2 0,14 10 0,0 3 0,-3-3 0,-6-10 0,-1-3 0,0 2-50,2 5 0,0 1 1,-5-2 49,-5-5 0,-3-2 593,13 0 1,-3 2-594,-17 4 0,-4 0 1871,27-2-1871,-24 7 1147,-5-10-1147,-28 0 0,7 0 0,-10 0 0</inkml:trace>
  <inkml:trace contextRef="#ctx0" brushRef="#br0" timeOffset="3635">3243 12903 24575,'-5'-34'0,"0"0"0,3-15 0,2-5 0,-3 8 0,-1-1 0,0-3-564,-3-7 0,0-3 0,0 1 564,6 3 0,0 1 0,-2 0 0,-6 0 0,-4 1 0,4 2 274,7-14 0,2 3-274,-6 8 0,1 3 140,5 6 0,0 1-140,0 10 0,0 0 0,0-24 0,0 25 0,0 0 864,0-15-864,3 16 0,5-1 0,6 3 0,5 2 0,14-6 0,4 0 0,-1 0 0,3 0 0,3 5 0,4-1 0,-1 1-225,6-7 1,-1-1 224,-8 4 0,1-2 0,-1 5 0,5 5 0,-1 0 0,4-12 0,1 1 0,-4 16 0,2 3 0,8-1 0,3 2 0,3-1 0,1 5 0,0 11 0,2 1 0,-14-8 0,2-3 0,0 2-346,1 7 0,0 3 0,1-2 346,5-5 0,1-1 0,2 2-438,-11 4 0,2 2 0,0 0 0,0 2 438,1 2 0,0 2 0,0 0 0,1-1 0,4-3 0,1-2 0,0 0 0,0 3 0,-4 3 0,0 3 0,0-1 0,1 0 0,1-1 0,0-2 0,1 1 0,-1 0 0,1 0 0,1 1 0,-1-1 0,1 0 0,3 0 0,0 0 0,0-1 0,0 2 0,-3 0 0,-1 2 0,1-1 0,-1-1 0,0-3 0,0-1 0,0 0 0,-3 2 0,-6 5 0,-2 1 0,0 1 0,0 0-238,3-3 1,0-1 0,-1 0 0,-2 3 237,7 7 0,-2 2 0,-1-1 64,-3-6 1,0-1 0,-3 2-65,7 12 0,-4 2 450,-3-5 1,-5 1-451,-11-1 0,-4 3 883,-4 8 0,-2 0-883,22 4 558,-31 1 0,0-2-558,32-6 105,-26 5 1,-2 3-106,9 0 0,-9-6 0,-3 1 0,-12 15 0,2-14 0,3-2 0,14 6 0,-19-2 0,1 1 0,17 14 0,-20 7 0,0-19 0,0-4 0,0-5 0,0 6 0,0 1 0,0 1 0,0-6 0,0 1 0,0 15 0,2-14 0,-4-2 0,-18 6 0,15 15 0,-27-18 0,30 1 0,-9 7 0,-9-18 0,15-3 0,-37 8 0,37-26 0,-26 26 0,28-7 0,-28-9 0,26 27 0,-16-37 0,21 16 0,0-11 0,0-7 0,0 7 0,0-10 0,0 0 0</inkml:trace>
  <inkml:trace contextRef="#ctx0" brushRef="#br0" timeOffset="13117">23451 13276 24575,'21'34'0,"-5"12"0,8-20 0,6-2 0,-1-5 0,2-2 0,9 1 0,3-5 0,-2-10 0,1-3 0,8 2 0,1-4 0,-3-12 0,0-6 0,0-9 0,0-2 0,-2 7 0,-2-3 0,-7-11 0,-4 0 0,-1 14 0,-4-1 0,-9-15 0,-2 0 0,6 14 0,-4 0 0,-14-11 0,-5-1 0,0-22 0,-15 19 0,-6-1 0,-2-6 0,-4 3 0,-7 13 0,1 2 0,14-5 0,-1 5 0,-34 4 0,17 2 0,-20 14 0,19 20 0,0 0 0,0 4 0,12 7 0,0 4 0,-13 4 0,-2 2 0,5 4 0,2 0 0,3-5 0,2 0 0,10-1 0,2-1 0,-14 8 0,28-13 0,-7-12 0,10-11 0</inkml:trace>
  <inkml:trace contextRef="#ctx0" brushRef="#br0" timeOffset="14408">23451 13579 24575,'-23'55'0,"0"-1"0,-1 1 0,-5-3 0,-3-1 0,3-1 0,6-9 0,2-1 0,0-2 0,-15 16 0,4-7 0,9-8 0,13 13 0,10-47 0,0 16 0,0-21 0,0 0 0</inkml:trace>
  <inkml:trace contextRef="#ctx0" brushRef="#br0" timeOffset="15500">22961 14303 24575,'-31'36'0,"24"1"0,-4 1 0,-26-11 0,-1 1 0,20 15 0,5 4 0,-11-6 0,4-1 0,12-4 0,5 0 0,3 24 0,3-22 0,5-1 0,11-11 0,6 0 0,4 15 0,4-2 0,12-11 0,3-6 0,-2-4 0,2-3 0,13 5 0,2-9 0,-13-16 0,1-5 0,-6 7 0,3 0 0,-6-7 0,3-21 0,-4-8 0,-7 10 0,1-2 0,-3-2 0,6-19 0,-4-2 0,-2 6 0,-4 0 0,-8 1 0,-6 3 0,-4-16 0,-10 14 0,0 22 0,0 14 0,-10-11 0,-14 16 0,-7-4 0,-5-3 0,0 1 0,-3 2 0,-4 6 0,-4 3 0,2-3 0,-6-7 0,1 0 0,-13 3 0,1 3 0,19 3 0,3 0 0,-19-10 0,25 11 0,24 0 0,10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8:02:40.37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70C0"/>
    </inkml:brush>
  </inkml:definitions>
  <inkml:trace contextRef="#ctx0" brushRef="#br0">19531 3733 24575,'-45'34'0,"-1"0"0,-2 6 0,0 3 0,-1-2 0,3 3 0,9 12 0,4 0 0,3-18 0,5-1 0,16 4 0,3-2 0,-15 8 0,21-3 0,0-8 0,21 0 0,-6-12 0,40 7 0,-6-26 0,10 16 0,-25-20 0,0-2 0,25 1 0,-14 1 0,1-2 0,-8-9 0,-1-1 0,9 9 0,-1-1 0,-4-11 0,-1-3 0,-4 5 0,0 0 0,5-5 0,-1-2 0,-9 2 0,-3-2 0,-4-8 0,-1-1 0,21-10 0,-29-20 0,17 22 0,-30-8 0,9 18 0,-11-18 0,-11 18 0,9-18 0,-30 8 0,17 0 0,-15 12 0,-5 3 0,-17-4 0,12 3 0,0-1 0,10 5 0,0 0 0,-4-1 0,1 2 0,-6-6 0,-16-9 0,30 27 0,-20-26 0,9 29 0,10-9 0,-5 11 0,29 0 0,-9 0 0,11 0 0</inkml:trace>
  <inkml:trace contextRef="#ctx0" brushRef="#br0" timeOffset="1484">19204 4573 24575,'-28'29'0,"-1"-1"0,0 1 0,-1 2 0,-15 12 0,-1 5 0,8-1 0,1 1 0,-5 1 0,3-2 0,15-5 0,2-3 0,-22 7 0,28-22 0,-5 7 0,21-26 0,0 16 0,0-21 0,0 0 0,0 0 0</inkml:trace>
  <inkml:trace contextRef="#ctx0" brushRef="#br0" timeOffset="3151">18691 5203 8191,'-26'0'0,"-26"0"5063,13 0-5063,1 10 0,-4 1 1409,5-10 0,1 3-1409,6 16 0,1 2 1719,-26-7-1719,29 8 6784,-18 19-6784,8-14 0,10 29 0,-5 0 0,28-18 0,-7 16 0,10-29 0,0 18 0,0-29 0,0 37 0,10-44 0,-7 44 0,28-37 0,-5 29 0,1-24 0,3-3 0,30 9 0,-26-11 0,2 1 0,-1-4 0,0-1 0,24 5 0,-25-5 0,0-2 0,25-9 0,-24 0 0,0 0 0,25 0 0,-25-7 0,-3-6 0,18-24 0,-25 14 0,-4-3 0,3-21 0,7-7 0,-26 15 0,16-18 0,-21 0 0,0 18 0,0-15 0,-21 28 0,16-18 0,-26 7 0,7 1 0,-12 13 0,0-8 0,-19 15 0,16-28 0,-7 8 0,13 23 0,1 0 0,1-18 0,-13 28 0,13-7 0,15 10 0,-7 0 0,12 0 0,-9 0 0,15 0 0,-16 0 0,21 0 0,0 0 0</inkml:trace>
  <inkml:trace contextRef="#ctx0" brushRef="#br0" timeOffset="4675">19858 4410 8191,'31'34'0,"-8"-12"0,3 2 2531,9 6 1,3 0-2532,2-1 0,0 1 1409,-4 4 0,-2 0-1409,1-4 0,0-1 859,1 6 1,-2 0-860,-4-4 0,0-2 3392,-2-5 0,1-1-3392,0 4 0,-1 0 0,11 12 0,-12-10 0,0-1 0,10 8 0,-1 8 0,-13-18 0,8-2 0,-26 7 0,27-26 0,-30 16 0,9-21 0,-11 0 0</inkml:trace>
  <inkml:trace contextRef="#ctx0" brushRef="#br0" timeOffset="6517">20745 5296 8191,'-13'0'0,"-29"0"5063,14 0-5063,-29 0 2818,31 0-2818,5 11 1719,11-9-1719,7 9 6784,-7 10-6784,-11-6 0,5 29 0,-7 3 0,-8 2 0,26-2 0,-16 7 0,21-15 0,0-3 0,0 6 0,0-27 0,0 40 0,21 4 0,-15-23 0,3 1 0,16 9 0,5-1 0,-2-3 0,3-1 0,4 2 0,3-3 0,3-10 0,-2-1 0,-14 0 0,0-3 0,12-7 0,1-2 0,14 19 0,7-12 0,-20-17 0,-3-4 0,-5-3 0,7-5 0,0 0 0,1 2 0,-17-21 0,2-4 0,10 19 0,-3-2 0,-15-26 0,-1-2 0,19 20 0,-3-1 0,-15-37 0,15 0 0,-29 18 0,9-15 0,-11 7 0,0-2 0,0 15 0,0 1 0,0-6 0,0 2 0,0-1 0,-11-14 0,1 11 0,-3 1 0,-13-9 0,15 10 0,-1 3 0,-19 5 0,18-2 0,0 1 0,-24 6 0,-7-18 0,18 29 0,3-27 0,-8 37 0,15-26 0,-28 28 0,-2-7 0,-4 10 0,4-21 0,-19 16 0,34-16 0,-6 19 0,-1 4 0,-1-2 0,-8 0 0,3 0 0,8 0 0,-1 0 0,-7 0 0,29 21 0,-16-16 0,28 16 0,-7-21 0,10 0 0</inkml:trace>
  <inkml:trace contextRef="#ctx0" brushRef="#br0" timeOffset="8000">18248 5950 24575,'-21'57'0,"-5"2"0,13-24 0,0 0 0,-3-5 0,1 0 0,3 4 0,1-1 0,-15 27 0,4-25 0,0 0 0,2-1 0,3 2 0,4 4 0,0 0 0,-4-3 0,3-1 0,12 24 0,-29-27 0,25-2 0,-14-25 0,20 14 0,0-20 0,0 0 0</inkml:trace>
  <inkml:trace contextRef="#ctx0" brushRef="#br0" timeOffset="31282">17758 7140 24575,'-26'54'0,"-5"-2"0,28 8 0,-12-28 0,-1 0 0,11 28 0,-26-8 0,28-14 0,3-1 0,-10 2 0,10 18 0,0-31 0,0 5 0,0-28 0,0 7 0,0-10 0,0 21 0,10-16 0,-7 26 0,38-8 0,-12 14 0,3-24 0,3 0 0,14 18 0,-15-19 0,0-1 0,5 5 0,-1-4 0,-1-4 0,-6-8 0,6 0 0,1 0 0,1 0 0,18 0 0,0-20 0,-18 4 0,-6-15 0,-1-3 0,7 3 0,-21-2 0,0 1 0,24 6 0,-27-18 0,8 8 0,-12-21 0,-11 18 0,0 2 0,0-1 0,0-14 0,0-8 0,0 6 0,0 7 0,-11-2 0,-12 2 0,8 3 0,-27 18 0,26 3 0,-28-8 0,18 26 0,-18-16 0,18 0 0,-38 16 0,33-26 0,-5 29 0,-4 1 0,5-14 0,0-1 0,-2 13 0,-1 1 0,-3-9 0,2 1 0,-18 10 0,20 0 0,-7 0 0,18 0 0,-18 21 0,18-16 0,3 26 0,-8-7 0,26 12 0,-16-10 0,21-5 0,0-11 0,0-7 0,0 7 0</inkml:trace>
  <inkml:trace contextRef="#ctx0" brushRef="#br0" timeOffset="33024">18714 6066 24575,'29'33'0,"-1"-1"0,-8 5 0,-1 1 0,9 5 0,-1 0 0,-8-8 0,-2-3 0,9 12 0,5-18 0,-7 18 0,-9-18 0,16 18 0,-7-7 0,-7-9 0,2 1 0,17 10 0,-13 15 0,9-38 0,-27 25 0,15-36 0,-20 16 0,0-21 0,0 0 0</inkml:trace>
  <inkml:trace contextRef="#ctx0" brushRef="#br0" timeOffset="35199">19204 6813 24575,'-36'10'0,"-8"14"0,8-9 0,10 16 0,-5-28 0,28 28 0,-28 5 0,16 14 0,-7-16 0,-1-1 0,8 6 0,-7-12 0,2 0 0,15 10 0,-16-11 0,21-6 0,0-9 0,0-9 0,0 29 0,0 6 0,0 2 0,0 15 0,0-38 0,0 35 0,0-22 0,0 18 0,9-14 0,3-2 0,14 1 0,-8 1 0,0-2 0,6-15 0,7 15 0,5-8 0,-7-7 0,23 5 0,-47-21 0,26 0 0,-8 0 0,3 0 0,-3 0 0,9 0 0,-17 0 0,29 0 0,-28-21 0,25 5 0,-25-7 0,7-8 0,-13 15 0,11-28 0,-16 8 0,16 0 0,-21-8 0,0 18 0,0-18 0,0 7 0,0 1 0,11-8 0,-9-3 0,8 19 0,-10-14 0,0 40 0,0-29 0,0 25 0,-10-35 0,8 25 0,-30-28 0,17 18 0,-8-18 0,-9 29 0,27-27 0,-36 37 0,25-26 0,-7 28 0,12-7 0,-9-11 0,15 16 0,-27-16 0,30 21 0,-9 0 0,-9 0 0,15 0 0,-16-10 0,21 7 0,0-7 0,0 10 0</inkml:trace>
  <inkml:trace contextRef="#ctx0" brushRef="#br0" timeOffset="36999">20815 6370 24575,'-34'33'0,"18"-7"0,-15-2 0,29 7 0,-9-16 0,11 9 0,-21 7 0,16-26 0,-15 36 0,20-35 0,0 14 0,0-20 0,0 11 0,0-9 0,0 9 0,0 9 0,-11-14 0,9 25 0,-9-29 0,11 9 0,0-11 0</inkml:trace>
  <inkml:trace contextRef="#ctx0" brushRef="#br0" timeOffset="38683">20605 6813 8191,'-26'0'0,"-26"10"5063,34 24-5063,-19-10 0,-2 1 1409,23 4 0,1 2-1409,-17 3 0,0-1 1719,6 17-1719,2-4 6784,-7-2-6784,26-7 0,-16-11 0,21 5 0,0-29 0,0 29 0,0-15 0,0 7 0,21 8 0,-5-25 0,28 25 0,2-8 0,4-7 0,-16-5 0,-1-2 0,6-9 0,-1 0 0,-1 0 0,-6 0 0,34 0 0,-39 0 0,18 0 0,-18-20 0,18 4 0,-8-28 0,-10 18 0,5-28 0,-28 15 0,7-18 0,-10 0 0,0 18 0,0-16 0,0 19 0,-10 0 0,-13-8 0,-14 18 0,-20 2 0,18 14 0,-15-11 0,28 16 0,3-16 0,-9 21 0,27 0 0,-15 0 0,20 0 0</inkml:trace>
  <inkml:trace contextRef="#ctx0" brushRef="#br0" timeOffset="40366">21305 6090 24575,'0'26'0,"31"26"0,-3-14 0,-5-8 0,1 0 0,-2 0 0,0-3 0,14 9 0,-10 8 0,5-18 0,-28-2 0,7-14 0,-10-10 0</inkml:trace>
  <inkml:trace contextRef="#ctx0" brushRef="#br0" timeOffset="41699">21748 6766 24575,'-34'21'0,"-2"-16"0,10 26 0,-5-7 0,28 2 0,-28 18 0,26-18 0,-16 18 0,11 2 0,7 4 0,-7-4 0,10 19 0,0-34 0,0 13 0,0-13 0,0-25 0,10 14 0,24-9 0,5-9 0,-6 4 0,1-1 0,26-5 0,-26 0 0,2 0 0,4 0 0,0 0 0,-3 0 0,-1 0 0,24 0 0,-6 0 0,-38-11 0,25-12 0,-36-3 0,16-18 0,-21-3 0,0-12 0,0-1 0,2 26 0,-4 1 0,-19-17 0,10 15 0,-4 3 0,-21 3 0,-8-12 0,-3 38 0,-2-7 0,15 9 0,1 2 0,-6-1 0,-26 0 0,47 0 0,-13 0 0</inkml:trace>
  <inkml:trace contextRef="#ctx0" brushRef="#br0" timeOffset="112497">11271 14093 24575,'46'0'0,"1"0"0,5 0 0,0 0 0,-10 1 0,1-2 0,13-9 0,0-1 0,-18 9 0,-1-1 0,8-8 0,1 1 0,-5 10 0,-2 0 0,13-10 0,13 7 0,-19-7 0,4 10 0,-4 0 0,-22 0 0,7 0 0,-26 0 0,26 0 0,-28 0 0,7 0 0,-10 0 0,0 0 0,0 0 0</inkml:trace>
  <inkml:trace contextRef="#ctx0" brushRef="#br0" timeOffset="118180">12087 16963 24575,'-44'20'0,"5"-14"0,-18 14 0,0-20 0,-2-20 0,24 17 0,0 0 0,-25-17 0,26 18 0,1 4 0,-6-2 0,-16 0 0,19 0 0,0 0 0,12 0 0,14 0 0,10 0 0,0 0 0,0 0 0</inkml:trace>
  <inkml:trace contextRef="#ctx0" brushRef="#br0" timeOffset="593255">17872 3713 24575,'53'-4'0,"1"1"0,-2 1 0,8-1 0,-2 0 0,-22 3 0,-4 2 0,-5 1 0,-2 2 0,3 1 0,4 1 0,6 2 0,5 1 0,1 1 0,-3 1 0,-5-2 0,-5-1 0,-5-2 0,-4-2 0,-2-1 0,-2 2 0,0 0 0,-1 0 0,-2-1 0,-1-1 0,-4-1 0,-2-2 0,-5 1 0,-1-1 0</inkml:trace>
  <inkml:trace contextRef="#ctx0" brushRef="#br0" timeOffset="595609">17973 3471 24575,'0'0'0</inkml:trace>
  <inkml:trace contextRef="#ctx0" brushRef="#br0" timeOffset="597909">18553 4147 24575,'30'7'0,"1"0"0,6 4 0,-1-1 0,-8-2 0,-6-2 0,-10-2 0,-5-3 0,-5-3 0,-1-7 0,1-11 0,2-15 0,5-21 0,-3 21 0,1-1 0,1-2 0,0-1 0,1 3 0,-1 1 0,6-16 0,-4 19 0,-5 15 0,-3 10 0,-1 4 0</inkml:trace>
  <inkml:trace contextRef="#ctx0" brushRef="#br0" timeOffset="600953">16584 3531 24575,'2'22'0,"3"6"0,3 12 0,3 9 0,0 8 0,-3 4 0,-2 1 0,-5-2 0,-1-9 0,0-13 0,0-10 0,0-13 0,2-7 0,1-5 0,2-2 0,5-3 0,10-1 0,9-1 0,10-2 0,5 1 0,1 2 0,1-1 0,1-1 0,1-3 0,1-1 0,-1-2 0,-6 0 0,-8 3 0,-10 4 0,-10 2 0,-8 1 0,-1 0 0,-1-2 0,2-2 0,0 0 0,-2 0 0,-2 2 0</inkml:trace>
  <inkml:trace contextRef="#ctx0" brushRef="#br0" timeOffset="603104">16629 3529 24575,'41'0'0,"15"-2"0,-19 0 0,3 0 0,3 0 0,0 0 0,1-1 0,-2 1 0,-3 0 0,-2 0 0,25-1 0,-15 1 0,-13 1 0,-8 1 0,-5 0 0,-2 0 0,2 0 0,1 0 0,6 0 0,1 0 0,1 0 0,-1 0 0,-1 0 0,2-1 0,0-1 0,-1 0 0,-4-1 0,-5 1 0,-5 0 0,-5 1 0,-5 1 0,-1 0 0,-1 1 0,-1 3 0,1 6 0,1 12 0,1 9 0,-1 7 0,2 5 0,-1-1 0,2 1 0,0 1 0,2 0 0,0 1 0,1-3 0,-2-8 0,-2-8 0,-2-10 0,-3-6 0,-2-5 0,-4-4 0,-8 1 0,-9 1 0,-10 4 0,-16 2 0,-9 1 0,24-5 0,-1 0 0,-3-2 0,0 0 0,1 0 0,2 0 0,-28 2 0,14-1 0,16-1 0,14-1 0,11-2 0,5 0 0</inkml:trace>
  <inkml:trace contextRef="#ctx0" brushRef="#br0" timeOffset="605378">18590 3862 8191,'22'2'0,"20"5"5063,17 7-5063,-22-6 0,0 2 1409,-1-1 0,-1 1-1409,26 7 1719,-10-5-1719,-15-4 6784,-11-4-6784,-10-1 0,-8-3 0,-3 2 0</inkml:trace>
  <inkml:trace contextRef="#ctx0" brushRef="#br0" timeOffset="606925">18655 4111 8191,'53'-13'0,"-5"-2"2531,-5 1 1,1 0-2532,-8 2 0,-3-1 2818,28-9-2818,-14 6 1719,-14 4-1719,-12 6 6784,-10 3-6784,-4 0 0,-3 0 0,-2 0 0,1 1 0,-1-1 0,-7-2 0,-10-13 0,-15-18 0,9 10 0,-1-1 0,-1-3 0,0 0 0,2 2 0,2 1 0,-9-13 0,13 17 0,8 12 0,4 7 0,2 4 0</inkml:trace>
  <inkml:trace contextRef="#ctx0" brushRef="#br0" timeOffset="609455">16952 2379 24575,'8'42'0,"10"18"0,-5-19 0,1 3 0,3 3 0,0 1 0,-1-4 0,-1-1 0,-1-3 0,-1-2 0,0-4 0,-1 0 0,-1-3 0,-1 1 0,7 29 0,-1 0 0,-4-4 0,-1-7 0,-5-11 0,-3-7 0,-1-9 0,-1-6 0,1-4 0,-2-6 0,-12-10 0,-18-14 0,-21-16 0,19 13 0,-2 0 0,1-1 0,0 1 0,-21-11 0,18 12 0,16 8 0,10 10 0,12 7 0,17 16 0,23 21 0,-12-13 0,3 1 0,4 5 0,0-1 0,-1-1 0,-2-2 0,-4-5 0,-3-3 0,11 9 0,-15-16 0,-10-9 0,-6-6 0,-2-5 0,-2-9 0,5-17 0,2-18 0,-1 16 0,1-2 0,2-3 0,1 0 0,-1 2 0,1 1 0,9-21 0,-6 18 0,-6 17 0,-5 11 0,-4 5 0</inkml:trace>
  <inkml:trace contextRef="#ctx0" brushRef="#br0" timeOffset="614220">16527 1475 8191,'0'27'0,"5"23"2531,-1-13 1,1 2-2532,2 9 0,1 2 1409,2-1 0,1 0-1409,-1-2 0,2-3 859,0-4 1,0-3-860,13 19 6784,-1-21-6784,-1-18 0,6-16 0,7-22 0,5-25 0,-20 15 0,-2 0 0,4-11 0,-9 9 0</inkml:trace>
  <inkml:trace contextRef="#ctx0" brushRef="#br0" timeOffset="614987">16360 1883 24575,'27'-7'0,"19"-6"0,-14 3 0,2 0 0,4-2 0,1 0 0,-2 1 0,-1 1 0,17-4 0,-18 5 0,-17 6 0,-11 2 0,-3 1 0</inkml:trace>
  <inkml:trace contextRef="#ctx0" brushRef="#br0" timeOffset="615854">16940 1730 24575,'20'23'0,"0"6"0,1 7 0,-5 5 0,-8 1 0,-4-1 0,-3-5 0,-2-11 0,0-10 0,-2-9 0,0-9 0,0-14 0,2-19 0,2-18 0,7-12 0,7 4 0,5 11 0,1 17 0,-5 15 0,-5 10 0,-6 6 0,-2 2 0</inkml:trace>
  <inkml:trace contextRef="#ctx0" brushRef="#br0" timeOffset="617710">17284 1929 8191,'14'-12'0,"10"-7"5063,3-5-5063,1-3 2818,-8 7-2818,-8 6 1719,-5 5-1719,-4 4 6784,-2 1-6784,-5 0 0,-10 1 0,-11-1 0,-10 3 0,-2 1 0,5 2 0,10 2 0,6 3 0,5 7 0,3 9 0,0 11 0,1 8 0,3 4 0,2-4 0,1-5 0,6-9 0,10-8 0,15-4 0,11-7 0,4-6 0,-3-6 0,-11-2 0,-9-1 0,-10 3 0,-5 1 0,-4 0 0</inkml:trace>
  <inkml:trace contextRef="#ctx0" brushRef="#br0" timeOffset="619175">17494 2002 24575,'37'-9'0,"12"-7"0,-17 3 0,0-1 0,2-3 0,-2 0 0,23-16 0,-16 5 0,-15 9 0,-11 7 0,-6 4 0,-6 3 0,-2 1 0,-1 2 0,-3 0 0,-7 3 0,-8 2 0,-8 4 0,-2 2 0,3 2 0,4 1 0,6-1 0,2 3 0,2 0 0,3 1 0,1-1 0,2-3 0,3-3 0,1 0 0,2 0 0,0 6 0,6 6 0,12 4 0,18 5 0,14-1 0,9-4 0,3-7 0,-7-7 0,-9-7 0,-12-4 0,-10-2 0,-9 0 0,-5 1 0,-4 2 0,-3 0 0,-1 0 0</inkml:trace>
  <inkml:trace contextRef="#ctx0" brushRef="#br0" timeOffset="638270">4302 20099 24575,'17'6'0,"7"3"0,7 4 0,5 0 0,-3-4 0,-5-4 0,-4-4 0,-4-6 0,2-6 0,3-10 0,0-7 0,1-2 0,-3 5 0,-4 7 0,-4 8 0,-5 7 0,-3 1 0,-1 4 0,3 5 0,3 6 0,5 6 0,5 1 0,3-1 0,5-3 0,5-6 0,8-4 0,8-6 0,5-6 0,2-5 0,-2-4 0,-11 2 0,-7 4 0,-10 6 0,-7 4 0,-3 6 0,-3 6 0,-2 3 0,1 0 0,3-4 0,7-3 0,22-6 0,-9-5 0,3-1 0,10-4 0,2-2 0,7 0 0,0-1 0,-5 1 0,-1 1 0,-10 2 0,-3 2 0,19 0 0,-21 7 0,-10 5 0,3 5 0,13 1 0,17-3 0,-23-7 0,0-1 0,3-2 0,-1 0 0,-4-1 0,-2 0 0,17 0 0,-16 4 0,-8 2 0,7 4 0,11 0 0,11-1 0,2-1 0,-7-2 0,-14 0 0,-16-2 0,-7-1 0,1-1 0,9-1 0,8 0 0,4-1 0,-8 0 0,-7 0 0,-12 0 0,-4 0 0</inkml:trace>
  <inkml:trace contextRef="#ctx0" brushRef="#br0" timeOffset="648724">18066 11610 24575,'-53'35'0,"-1"1"0,14-4 0,-1 2 0,0 1 0,-3 4 0,5 0 0,0 8 0,6 0 0,5-4 0,3 1 0,7-6 0,3 0 0,-3 24 0,10-12 0,8-9 0,7-11 0,16-4 0,19-6 0,15-8 0,-22-9 0,2-3 0,0-2 0,1-2 0,-4-2 0,-1-1 0,22-9 0,-20 4 0,-14 4 0,-12 4 0,-6 3 0</inkml:trace>
  <inkml:trace contextRef="#ctx0" brushRef="#br0" timeOffset="649936">18348 12130 8191,'-10'-13'0,"-12"-5"5063,-12 1-5063,-12 3 2818,-1 12-2818,2 17 1719,6 18-1719,8 20 3392,19-19 0,2 2-3392,3 3 0,2 1 0,1-2 0,2-1 0,0 26 0,2-19 0,6-18 0,11-13 0,16-16 0,13-21 0,-20 3 0,-1-3 0,0-6 0,-3-3 0,-2 0 0,-2 0 0,8-21 0,-9 17 0,-9 22 0,-3 23 0,2 20 0,2 16 0,8 6 0,7-5 0,5-12 0,2-13 0,-1-8 0,-7-7 0,-11-2 0,-4-1 0</inkml:trace>
  <inkml:trace contextRef="#ctx0" brushRef="#br0" timeOffset="650854">18702 12244 8191,'-16'13'0,"-9"7"5063,-1 6-5063,3-1 2818,12-10-2818,15-9 1719,20-4-1719,20-2 6784,15 2-6784,3 7 0,-12 13 0,-17 17 0,-18 13 0,-16 6 0,-14-6 0,-7-14 0,-2-15 0,5-14 0,6-10 0,7-2 0,3-1 0</inkml:trace>
  <inkml:trace contextRef="#ctx0" brushRef="#br0" timeOffset="652501">20729 11846 24575,'-5'41'0,"-7"21"0,2-17 0,-2 2 0,-2 7 0,-1 2 0,1-5 0,-1-1 0,3-9 0,1-3 0,-3 13 0,7-28 0,6-26 0,7-34 0,2-1 0,3-7 0,0 2 0,2-2 0,0-2-180,2-4 1,0 0 0,1 0 179,0 1 0,0 1 0,-1 1 0,5-11 0,-2 5 0,-5 19 0,-1 4 0,7-9 0,-7 25 0,-5 13 0,4 19 0,9 29 269,-5-10 0,1 5-269,5 8 0,2 2 0,1 2 0,2-1 0,-1-3 0,1-1 0,-3-7 0,-1-2 0,-4-8 0,-1-2 0,7 11 0,-9-16 0,-8-9 0,-3-2 0,-3-2 0,-11-1 0,-19-3 0,-25-8 0,14-4 0,-2-3 0,-5-4 0,0-2 0,2-2 0,1-2 0,6 2 0,3 1 0,-12-9 0,23 11 0,14 5 0,7 4 0,4 1 0,2 2 0,2 0 0,1 1 0,2 0 0,-1 0 0,3 0 0,6 0 0,8 0 0,7-1 0,3 0 0,-4-1 0,-7 0 0,-7 2 0,-9 0 0,-3 0 0</inkml:trace>
  <inkml:trace contextRef="#ctx0" brushRef="#br0" timeOffset="653391">21370 12021 24575,'18'42'0,"-4"-1"0,-2 4 0,-7-8 0,-4-12 0,-4-9 0,-3-9 0,-1-8 0,2-13 0,4-15 0,16-18 0,17-7 0,-8 28 0,3 3 0,3 4 0,0 4 0,23-4 0,-14 13 0,-16 7 0,-13 0 0,-7 2 0</inkml:trace>
  <inkml:trace contextRef="#ctx0" brushRef="#br0" timeOffset="654370">22016 11316 24575,'0'53'0,"0"-16"0,0 4 0,-1 16 0,0 5-541,-1-13 0,-1 3 0,0 0 541,-1 2 0,-1 1 0,-1-1 0,-1-3 0,-1 1 0,0-2 263,-4 14 0,-1-4-263,3-17 0,0-4 269,-4 12-269,8-30 0,3-20 0,1-26 828,2-26-828,1 16 0,2-2 0,1-3 0,3-1 0,2 4 0,3 2 0,19-19 0,9 22 0,10 16 0,2 19 0,1 23 0,-12 26 0,-25-18 0,-5 3 0,-4 2 0,-6 1 0,-8-1 0,-5-2 0,-5-4 0,-5-3 0,-4-5 0,-4-5 0,-1-4 0,2-5 0,-5 1 0,8-9 0</inkml:trace>
  <inkml:trace contextRef="#ctx0" brushRef="#br0" timeOffset="655270">22382 11960 24575,'10'58'0,"-6"-25"0,-1 1 0,0 7 0,0 1 0,-4-3 0,-2-2 0,-6 20 0,-4-22 0,-1-19 0,5-14 0,4-20 0,3-21 0,4-21 0,4 24 0,3-1 0,4 0 0,4 2 0,4 1 0,2 2 0,1 5 0,1 1 0,17-12 0,-11 14 0,-13 13 0,-9 7 0,-5 3 0</inkml:trace>
  <inkml:trace contextRef="#ctx0" brushRef="#br0" timeOffset="656254">22690 12122 24575,'9'-25'0,"-3"-8"0,-3-5 0,-8 2 0,-10 13 0,-9 17 0,-4 18 0,0 18 0,4 15 0,8 6 0,6-2 0,6-4 0,11-4 0,11-4 0,13-4 0,15-9 0,7-7 0,0-7 0,-6-6 0,-12-4 0,-11-2 0,-11 1 0,-8 1 0,-2 0 0</inkml:trace>
  <inkml:trace contextRef="#ctx0" brushRef="#br0" timeOffset="657134">23709 12050 24575,'15'44'0,"-3"-13"0,3 3 0,5 11 0,2 3 0,2 3 0,0-2 0,-3-5 0,-1-4 0,10 16 0,-11-30 0,-3-20 0,3-25 0,4-21 0,6-19 0,-13 26 0,-1-1 0,0 3 0,-1 2 0,10-21 0,-4 14 0,-6 10 0,-4 7 0,0 5 0,-4 6 0,-2 4 0,-1 1 0</inkml:trace>
  <inkml:trace contextRef="#ctx0" brushRef="#br0" timeOffset="657775">24561 11848 24575,'0'55'0,"1"-20"0,0 3 0,1 6 0,0 2 0,0-2 0,1-1 0,1 22 0,-1-25 0,-3-21 0,2-11 0</inkml:trace>
  <inkml:trace contextRef="#ctx0" brushRef="#br0" timeOffset="658884">24525 11461 24575,'8'0'0,"0"3"0,-4 7 0,-1 5 0,-6 4 0,-3-2 0,0-8 0,0-6 0,4-4 0,1-4 0,1-4 0,1-1 0,0-1 0,0 0 0,2 2 0,0-1 0,-2 3 0,2 2 0,-1 3 0,1 1 0,0 1 0,-2 0 0</inkml:trace>
  <inkml:trace contextRef="#ctx0" brushRef="#br0" timeOffset="660721">24908 11810 24575,'15'4'0,"-1"-2"0,-3-2 0,-5-5 0,-5-8 0,-7-11 0,-5-5 0,-1 0 0,-2 9 0,3 10 0,-2 17 0,-4 19 0,-5 20 0,10-15 0,1 2 0,0 1 0,1 1 0,2-1 0,1-1 0,0 23 0,5-13 0,9-12 0,10-10 0,14-8 0,15-11 0,6-15 0,1-21 0,-30 6 0,-3-5 0,-3-9 0,-4-4 0,-3-5 0,-4-1 0,-2-5 0,-2-1 0,-4-1 0,-2 1 0,-1 2 0,-3 0 0,-1 3 0,-2 1 0,-1 7 0,-1 1 0,2 8 0,0 2 0,-7-17 0,5 19 0,6 17 0,4 10 0,2 13 0,0 26 0,3-2 0,0 5 0,2 14 0,1 5 0,-1-11 0,1 1 0,0 1-178,2 3 0,-1 0 0,1 0 178,0 0 0,1-1 0,0-1 0,-1-3 0,1-1 0,-1-1 0,4 10 0,0-4 0,-1-11 0,0-4 0,7 10 0,0-22 0,1-12 0,-3-7 0,-5-2 0,-5-3 0</inkml:trace>
  <inkml:trace contextRef="#ctx0" brushRef="#br0" timeOffset="662337">25385 11905 24575,'43'-7'0,"5"-6"0,6-13 0,-27 6 0,-2-2 0,-2-4 0,-3-2 0,-2 0 0,-2-1 0,6-23 0,-11 14 0,-7 14 0,-7 13 0,-9 6 0,-7 9 0,-11 6 0,-6 10 0,-5 14 0,0 8 0,5 2 0,8-5 0,11-11 0,8-7 0,4-2 0,5 2 0,8 7 0,15 9 0,16 5 0,-11-20 0,4-2 0,3-1 0,2-3 0,3-2 0,0-3 0,3-2 0,0-4 0,-2-4 0,-1-4 0,-2-3 0,-3-3 0,17-17 0,-24 8 0,-15 5 0</inkml:trace>
  <inkml:trace contextRef="#ctx0" brushRef="#br0" timeOffset="760590">1416 3756 24575,'10'5'0,"1"-2"0,-1 0 0,1-2 0,0-1 0,5 0 0,7-1 0,8-2 0,7-3 0,1 1 0,-5 1 0,-7 3 0,-7 1 0,-6 0 0,-4 0 0,-1 0 0,2 1 0,5 3 0,10-1 0,9 2 0,7-1 0,-2-1 0,-6 1 0,-10-2 0,-9 1 0,-7-1 0,0 1 0,3-1 0,9 3 0,10 2 0,11 1 0,4 1 0,-1 1 0,-4 0 0,-9-1 0,-4-1 0,-6-3 0,-1-1 0,0-1 0,0-2 0,0 0 0,3-1 0,4 0 0,2-2 0,0-1 0,-3-1 0,-2-1 0,-5 2 0,-3 0 0,-3 0 0,-7 1 0,-1 1 0</inkml:trace>
  <inkml:trace contextRef="#ctx0" brushRef="#br0" timeOffset="769548">5648 3918 8191,'27'0'0,"19"-1"5063,19-4-5063,-25 0 0,0 0 1409,-2-3 0,0 0-1409,-4-1 0,-1 0 1719,21-5-1719,-16 2 6784,-14 7-6784,-9 2 0,-1 1 0,10 2 0,18 2 0,19 3 0,-23-2 0,2 0 0,0 2 0,1 0 0,-4 0 0,0 0 0,24 7 0,-13-1 0,-8 0 0,-3 1 0,4 1 0,6 0 0,5 0 0,3-1 0,-2-2 0,-3-1 0,-5-2 0,-5 0 0,-6-1 0,-5 1 0,-4 0 0,-1-2 0,5 0 0,6-1 0,8 0 0,4-1 0,2 0 0,0-1 0,-1 0 0,-1 0 0,-1 0 0,-3-2 0,1-4 0,0-1 0,0-2 0,1-2 0,1-3 0,-3-1 0,-2-2 0,-2 0 0,0 1 0,4-1 0,3 0 0,2 1 0,3 4 0,2 3 0,-2 4 0,-2 0 0,-8 1 0,-7 1 0,-6 1 0,-6 0 0,-6 0 0,-6 0 0,-4 0 0,-2 0 0,-2 0 0,2 0 0,-1 0 0,2 0 0,-1 0 0,0-1 0,-2 0 0,-1 0 0</inkml:trace>
  <inkml:trace contextRef="#ctx0" brushRef="#br0" timeOffset="790397">5286 2959 24575,'10'-17'0,"11"-5"0,13-6 0,6-2 0,-1 5 0,-6 6 0,-7 9 0,-2 5 0,-7 5 0,-3 10 0,-3 18 0,-5 21 0,-4 17 0,-2-32 0,-2 0 0,-3 21 0,-2-16 0,0-17 0,1-13 0,2-10 0,1-17 0,1-22 0,2-18 0,0 25 0,1-2 0,6-29 0,10 11 0,8 13 0,5 15 0,0 12 0,-2 8 0,-2 7 0,-1 15 0,-3 24 0,-12-10 0,-1 4 0,-2 6 0,-1 3 0,0-2 0,-2-1 0,0-6 0,-2-3 0,1 15 0,0-23 0,-1-12 0,0-7 0,4-8 0,5-15 0,11-19 0,6-12 0,0 0 0,-4 14 0,-8 15 0,-4 12 0,-1 9 0,2 12 0,6 11 0,4 9 0,5 0 0,-2-7 0,-2-6 0,-2-6 0,-4-5 0,-2-3 0,-5-3 0,0-2 0,1-1 0,3-2 0,7-11 0,3-12 0,0-8 0,-7-8 0,-9 2 0,-15 1 0,-16 2 0,-14 6 0,-8 8 0,3 8 0,8 6 0,12 5 0,8 2 0,7 2 0,3 2 0,3 3 0,0 3 0,0 1 0,0 1 0,0-2 0,0-4 0,0-2 0</inkml:trace>
  <inkml:trace contextRef="#ctx0" brushRef="#br0" timeOffset="792233">6603 2880 24575,'-18'-10'0,"-2"3"0,-1-2 0,3 5 0,6 6 0,0 11 0,-2 16 0,-1 12 0,1 3 0,2-6 0,4-10 0,4-10 0,3-6 0,2-6 0,2-3 0,5 0 0,5-1 0,6-1 0,3 0 0,1-3 0,-1-2 0,-1-6 0,-4-8 0,-4-13 0,-5-14 0,-5-14 0,-1 23 0,-2-2 0,0-4 0,0-1 0,0-1 0,0 0 0,0 1 0,0 0 0,0 7 0,0 1 0,0-19 0,0 18 0,0 14 0,0 13 0,0 10 0,0 19 0,2 25 0,0-12 0,1 2 0,2 8 0,0 2 0,1 3 0,2 0 0,0 0 0,0 0 0,1-2 0,0-1 0,0-5 0,1-2 0,8 24 0,-1-21 0,-3-14 0,-4-14 0,-3-7 0,-3-5 0,-2-2 0,0 0 0</inkml:trace>
  <inkml:trace contextRef="#ctx0" brushRef="#br0" timeOffset="793730">6865 3033 24575,'17'-7'0,"4"-7"0,2-5 0,-1-4 0,-7 3 0,-6 4 0,-4 2 0,-4-1 0,-4-2 0,-3-1 0,-7 1 0,-3 5 0,0 5 0,1 3 0,2 2 0,0 4 0,2 6 0,0 6 0,0 8 0,2 3 0,1 2 0,4-1 0,2-1 0,5 1 0,10-1 0,12-2 0,16-4 0,10-6 0,3-5 0,-5-6 0,-13-3 0,-12-3 0,-10 2 0,-8 0 0,-4 1 0</inkml:trace>
  <inkml:trace contextRef="#ctx0" brushRef="#br0" timeOffset="795305">7578 2654 8191,'21'26'0,"13"18"2531,-8-14 1,1 2-2532,4 3 0,2 0 1409,-3-2 0,0-3-1409,-4-5 0,-2-2 1719,11 9-1719,-13-12 0,-12-12 0,-6-4 0</inkml:trace>
  <inkml:trace contextRef="#ctx0" brushRef="#br0" timeOffset="796587">7934 2670 24575,'-11'16'0,"-8"8"0,-9 11 0,-6 9 0,1-1 0,6-7 0,7-9 0,9-11 0,8-7 0,4-3 0,5-2 0,0 2 0,-2 3 0,-2 0 0,-6 4 0,-6 3 0,-5 5 0,-5 4 0,2-1 0,4-3 0,5-6 0,4-8 0,3-3 0</inkml:trace>
  <inkml:trace contextRef="#ctx0" brushRef="#br0" timeOffset="797549">7563 2965 24575,'29'-9'0,"15"-3"0,10-5 0,4 1 0,-15 5 0,-15 5 0,-10 3 0,-9 2 0,-1 1 0,1 0 0,3-1 0,5-1 0,3 2 0,-2 1 0,-7 1 0,-4 1 0</inkml:trace>
  <inkml:trace contextRef="#ctx0" brushRef="#br0" timeOffset="798450">8485 2724 8191,'1'31'0,"1"25"2531,2-16 1,1 3-2532,1 5 0,2 0 1409,1-9 0,1-3-1409,10 17 1719,-3-23-1719,1-16 6784,-1-8-6784,2-10 0,-1-11 0,-3-11 0,-3-6 0,-5 1 0,-4 8 0,-3 11 0,0 6 0</inkml:trace>
  <inkml:trace contextRef="#ctx0" brushRef="#br0" timeOffset="798781">8448 2917 24575,'0'0'0</inkml:trace>
  <inkml:trace contextRef="#ctx0" brushRef="#br0" timeOffset="799897">8229 2917 24575,'37'-7'0,"13"-1"0,-15 2 0,1 1 0,4-1 0,-1 1 0,-2 0 0,-2 1 0,22-2 0,-19 2 0,-14 3 0,-11 1 0,-4 0 0,-4 0 0,-3 0 0,0 0 0</inkml:trace>
  <inkml:trace contextRef="#ctx0" brushRef="#br0" timeOffset="801339">8740 2848 8191,'6'14'0,"3"9"5063,4 8-5063,1 7 2818,-3-1-2818,-5-7 1719,-2-7-1719,-4-9 6784,0-9-6784,0-8 0,0-6 0,0-4 0,0-4 0,0-7 0,3-10 0,6-4 0,5-3 0,4 9 0,0 9 0,-5 10 0,-5 8 0,-2 4 0,-4 4 0,1 1 0,-1 0 0,-1-1 0,1-1 0</inkml:trace>
  <inkml:trace contextRef="#ctx0" brushRef="#br0" timeOffset="802522">9050 3009 24575,'19'-13'0,"0"-9"0,1-12 0,-5-6 0,-6-1 0,-4 5 0,-5 9 0,-2 8 0,-3 8 0,-2 7 0,-2 7 0,-5 12 0,-4 12 0,-2 9 0,-1 3 0,5-9 0,5-8 0,5-7 0,4 0 0,1 4 0,5 5 0,6 3 0,7-1 0,3-4 0,2-5 0,2-7 0,-2-6 0,0-7 0,-9 1 0,-5-4 0</inkml:trace>
  <inkml:trace contextRef="#ctx0" brushRef="#br0" timeOffset="803849">9236 3001 24575,'16'-18'0,"-2"-3"0,-1-6 0,-4-1 0,-4 2 0,-4 5 0,-1 3 0,0 6 0,-2 2 0,-2 3 0,-3 3 0,-3 3 0,-2 1 0,-3 7 0,0 4 0,0 7 0,3 2 0,6 2 0,3-1 0,3 0 0,0 0 0,3-2 0,2 2 0,5 2 0,3-1 0,2 1 0,1-6 0,5-2 0,3-5 0,6-5 0,5-2 0,5-3 0,3-1 0,-2-1 0,-5-3 0,-10-2 0,-11 2 0,-8 1 0,-4 2 0</inkml:trace>
  <inkml:trace contextRef="#ctx0" brushRef="#br0" timeOffset="830871">8158 20225 24575,'0'49'0,"2"16"0,1-25 0,-1 2 0,2-1 0,0-1 0,7 22 0,3-23 0,1-19 0,5-20 0,1-16 0,-8 3 0,-3-5 0</inkml:trace>
  <inkml:trace contextRef="#ctx0" brushRef="#br0" timeOffset="831732">7827 20456 24575,'35'-7'0,"1"0"0,5-1 0,2-1 0,8-1 0,1 0 0,-3 0 0,-1 2 0,-9 1 0,-2 1 0,14-1 0,-19 4 0,-14 1 0,-9 1 0,-6 1 0</inkml:trace>
  <inkml:trace contextRef="#ctx0" brushRef="#br0" timeOffset="832649">8620 20276 24575,'9'27'0,"3"11"0,4 14 0,-2 6 0,-6-2 0,-4-6 0,-7-8 0,-4-10 0,-3-13 0,-4-9 0,3-6 0,4-6 0,3-10 0,4-12 0,9-18 0,14-10 0,10 4 0,6 7 0,-9 16 0,-8 12 0,-7 7 0,-4 5 0,-5 1 0,-2 0 0</inkml:trace>
  <inkml:trace contextRef="#ctx0" brushRef="#br0" timeOffset="833829">8993 20574 24575,'18'-15'0,"4"-8"0,4-13 0,0-7 0,-10-1 0,-7 5 0,-6 10 0,-4 9 0,-4 9 0,-8 6 0,-4 8 0,-5 10 0,-2 9 0,2 10 0,2 3 0,4 2 0,8-2 0,4 1 0,8 2 0,8-1 0,5-2 0,5-7 0,-2-5 0,0-9 0,-1-6 0,3-9 0,4-10 0,-9 4 0,-3-4 0</inkml:trace>
  <inkml:trace contextRef="#ctx0" brushRef="#br0" timeOffset="836005">9261 20572 24575,'18'-7'0,"5"-5"0,4-8 0,0-12 0,-3-9 0,-7-5 0,-6-2 0,-5 4 0,-8 7 0,-6 8 0,-3 12 0,-4 9 0,-1 6 0,3 6 0,0 8 0,3 10 0,3 15 0,3 9 0,2 8 0,1-1 0,1-4 0,0-9 0,0-10 0,0-9 0,2-9 0,5-4 0,9-2 0,11 0 0,13-1 0,10-2 0,2-4 0,-4-5 0,-13-5 0,-16 4 0,-10 1 0</inkml:trace>
  <inkml:trace contextRef="#ctx0" brushRef="#br0" timeOffset="836740">9857 20271 24575,'54'-7'0,"8"-1"0,-26 3 0,-1 1 0,25-4 0,-21 3 0,-17 4 0,-13-1 0,-4 2 0</inkml:trace>
  <inkml:trace contextRef="#ctx0" brushRef="#br0" timeOffset="837686">9936 20503 24575,'42'-7'0,"4"-1"0,7-2 0,-5 2 0,-9 1 0,-12 2 0,-8 2 0,-8 2 0,-5 1 0,-3 0 0</inkml:trace>
  <inkml:trace contextRef="#ctx0" brushRef="#br0" timeOffset="838665">10488 20416 24575,'20'-9'0,"5"-8"0,6-10 0,-1-9 0,-8-3 0,-9 0 0,-10 2 0,-13 10 0,-12 9 0,-6 11 0,-4 15 0,3 17 0,3 19 0,4 10 0,6 3 0,7-7 0,5-8 0,9-8 0,12-5 0,15-6 0,15-8 0,7-8 0,5-10 0,-2-13 0,-9-10 0,-19 7 0,-14 3 0</inkml:trace>
  <inkml:trace contextRef="#ctx0" brushRef="#br0" timeOffset="839549">10812 19739 8191,'1'27'0,"4"23"2531,-1-14 1,1 3-2532,1 7 0,1 2 1409,1-2 0,0 0-1409,-1-4 0,0-2 1719,6 23-1719,-1-19 6784,-2-18-6784,1-14 0,-1-6 0,-4-4 0,-2-1 0</inkml:trace>
  <inkml:trace contextRef="#ctx0" brushRef="#br0" timeOffset="840512">10897 20298 24575,'0'0'0</inkml:trace>
  <inkml:trace contextRef="#ctx0" brushRef="#br0" timeOffset="841581">10920 20281 24575,'6'26'0,"1"3"0,2 3 0,1-4 0,-3-7 0,-2-5 0,-3-7 0,0-4 0,2-3 0,4-2 0,2 0 0,2 0 0,0 0 0,-1 0 0,0 0 0,-2-4 0,-3-1 0,-2 0 0,-2 1 0</inkml:trace>
  <inkml:trace contextRef="#ctx0" brushRef="#br0" timeOffset="842779">11111 20326 24575,'21'-1'0,"6"-7"0,6-9 0,2-10 0,-6-8 0,-7-3 0,-8-3 0,-7 7 0,-7 7 0,-10 10 0,-9 9 0,-8 5 0,-2 6 0,2 8 0,4 9 0,3 8 0,4 5 0,5 1 0,4 0 0,4 0 0,2 3 0,3-1 0,0-4 0,4-5 0,5-7 0,4-6 0,9-4 0,6-5 0,4 0 0,3-3 0,-3-2 0,-4-4 0,-8-5 0,-10 3 0,-7 0 0</inkml:trace>
  <inkml:trace contextRef="#ctx0" brushRef="#br0" timeOffset="844071">11547 20061 8191,'1'35'0,"3"25"2531,-1-19 1,0 2-2532,-1 4 0,0 0 1409,0-6 0,0-2-1409,-3 15 1719,-1-20-1719,0-20 6784,1-18-6784,0-23 0,2-32 0,1 20 0,3-3 0,2-3 0,3 0 0,2 5 0,2 2 0,17-15 0,-1 24 0,-3 26 0,-6 28 0,-3 23 0,-7 12 0,-6-4 0,-3-18 0,-2-17 0,0-14 0,0-25 0,3-28 0,9-6 0,3-4 0,-3 13 0,3 1 0,5-10 0,4 7 0,8 12 0,-6 21 0,-4 24 0,-1 27 0,-5 21 0,-7-23 0,-2 1 0,0-3 0,-1-1 0,5 23 0,-1-9 0,-2-10 0,1-8 0,-1-12 0,-4-10 0,-1-5 0</inkml:trace>
  <inkml:trace contextRef="#ctx0" brushRef="#br0" timeOffset="867461">19318 15474 24575,'-8'41'0,"-3"18"0,3-19 0,0 3 0,0 7 0,0 2 0,2 4 0,1-1 0,2-2 0,0-2 0,2-8 0,2-3 0,5 17 0,13-27 0,16-21 0,15-22 0,-17 7 0,-4-9 0</inkml:trace>
  <inkml:trace contextRef="#ctx0" brushRef="#br0" timeOffset="868303">18930 15898 24575,'23'-8'0,"16"-4"0,22-4 0,-21 7 0,2 0 0,4 0 0,0 0 0,0 2 0,-2 1 0,-3 0 0,-2 1 0,22-3 0,-17 3 0,-13 0 0,-8 3 0,-5 0 0,-8 0 0,-4 2 0</inkml:trace>
  <inkml:trace contextRef="#ctx0" brushRef="#br0" timeOffset="868420">19644 15778 24575,'0'0'0</inkml:trace>
  <inkml:trace contextRef="#ctx0" brushRef="#br0" timeOffset="869128">19644 15778 24575,'17'58'0,"-8"-22"0,0 2 0,1 9 0,-2 2 0,-1 1 0,-1-2 0,-3-8 0,-2-2 0,0 18 0,-2-26 0,-2-17 0,-2-19 0,0-25 0,1-24 0,4 18 0,3-2 0,4-2 0,2 0 0,3 5 0,2 1 0,15-19 0,-3 20 0,-9 18 0,-9 9 0,-4 6 0</inkml:trace>
  <inkml:trace contextRef="#ctx0" brushRef="#br0" timeOffset="870154">19996 16130 8191,'14'-6'0,"14"-15"5063,9-17-5063,-17 11 0,0-2 1409,-3-3 0,-2 0-1409,4-25 1719,-8 10-1719,-12 18 6784,-14 15-6784,-15 20 0,-18 31 0,20-9 0,0 4 0,-2 8 0,2 1 0,1 1 0,2-1 0,5-9 0,2-2 0,-7 15 0,13-21 0,7-10 0,8 0 0,14 1 0,15 3 0,19 1 0,-19-10 0,2-2 0,1-2 0,0-2 0,1-3 0,-1-3 0,25-14 0,-25 7 0,-14-4 0</inkml:trace>
  <inkml:trace contextRef="#ctx0" brushRef="#br0" timeOffset="871252">20413 16060 24575,'22'-2'0,"6"-7"0,6-11 0,4-17 0,-6-14 0,-10-6 0,-9 2 0,-12 11 0,-9 16 0,-8 13 0,-10 14 0,-10 19 0,-4 21 0,18-11 0,2 3 0,0 6 0,1 2 0,3 0 0,3 0 0,2-2 0,3-2 0,-2 27 0,7-13 0,3-11 0,9-8 0,13-6 0,19-3 0,-11-12 0,4-2 0,6 0 0,3-2 0,4-1 0,2-1 0,1-2 0,0-1 0,-5-2 0,-2 0 0,-8 0 0,-2 0 0,11-2 0,-24 2 0,-12 2 0</inkml:trace>
  <inkml:trace contextRef="#ctx0" brushRef="#br0" timeOffset="872181">21472 16161 24575,'41'-4'0,"0"0"0,16 0 0,5-1 0,-9 2 0,3-1 0,2 0-636,4 0 1,1 0-1,-1 0 636,-3 0 0,-2 1 0,-1-1 0,-7 0 0,-1 1 0,-3 0 307,10-1 1,-6 1-308,-13 1 0,-5 0 315,8 1-315,-22 3 0,-9-2 0,-5 1 0</inkml:trace>
  <inkml:trace contextRef="#ctx0" brushRef="#br0" timeOffset="873045">22487 15900 24575,'58'22'0,"0"-2"0,2 4 0,-16-3 0,-18 5 0,-15 13 0,-21 11 0,-20 8 0,9-30 0,-3-1 0,-24 16 0,11-11 0,14-13 0,14-11 0,4-4 0</inkml:trace>
  <inkml:trace contextRef="#ctx0" brushRef="#br0" timeOffset="874311">23097 16403 24575,'4'-36'0,"1"0"0,4-14 0,2-5 0,-1 10 0,0-1 0,1-2 0,1-1 0,1-2 0,-1 2 0,3-17 0,0 5 0,-3 14 0,-2 5 0,3-14 0,-7 30 0,-4 17 0,2 5 0,2 5 0,4 13 0,6 24 0,-4-7 0,0 4 0,4 12 0,1 2 0,3 7 0,1 1 0,2-1 0,-1 1 0,0-5 0,0-1 0,-3-8 0,-1-3 0,9 14 0,-8-19 0,-6-18 0,-2-10 0,-1-5 0,0-8 0,8-19 0,-4-3 0,0-5 0,5-17 0,0-5 0,-4 10 0,0-1 0,-1-1 0,0-1 0,0-1 0,-2 2 0,4-16 0,-1 3 0,-5 15 0,0 5 0,0-9 0,-6 26 0,0 14 0,-1 6 0,0 2 0,0 1 0</inkml:trace>
  <inkml:trace contextRef="#ctx0" brushRef="#br0" timeOffset="875314">23963 15508 8191,'0'25'0,"3"27"2531,0-13 1,0 3-2532,2 11 0,0 2 1409,1 2 0,0 0-1409,0-5 0,-1-2 859,1-6 1,0-4-860,4 20 6784,2-25-6784,4-17 0,8-17 0,10-17 0,5-17 0,-17 7 0,-3-5 0,1-6 0,-3-2 0,-2-5 0,-2-1 0,-1-2 0,-2-1 0,-2 5 0,-1 0 0,-2 8 0,-1 2 0,1-15 0,-3 22 0,-2 21 0,0 27 0,0 28 0,0-14 0,1 3 0,1 6 0,0 1 0,1 0 0,2-2 0,0-3 0,1-2 0,6 23 0,0-21 0,-5-16 0,-3-10 0,-2-4 0,-1-2 0,0-4 0,0-1 0</inkml:trace>
  <inkml:trace contextRef="#ctx0" brushRef="#br0" timeOffset="876128">24736 15523 24575,'0'39'0,"0"23"0,0-16 0,0 4 0,0 11 0,1 2 0,-1-18 0,1 0 0,0-1 0,1 19 0,0-3 0,0-9 0,1-3 0,-1-12 0,2-4 0,4 10 0,8-22 0,12-20 0,14-18 0,9-11 0,-3-5 0,-8 8 0,-13 9 0,-11 9 0,-5 5 0,-6 2 0,-2 1 0</inkml:trace>
  <inkml:trace contextRef="#ctx0" brushRef="#br0" timeOffset="877019">25223 15468 24575,'1'56'0,"0"1"0,2 4 0,0 3 0,-1-13 0,-1 2 0,1 0 0,1-4 0,0 0 0,-1-1 0,2 13 0,1-3 0,-1-12 0,1-4 0,10 14 0,7-24 0,13-16 0,12-14 0,11-13 0,3-11 0,-6-5 0,-10 5 0,-15 7 0,-14 8 0,-9 3 0,-4 1 0,-2 2 0</inkml:trace>
  <inkml:trace contextRef="#ctx0" brushRef="#br0" timeOffset="886430">21616 17923 8191,'-37'-7'0,"4"3"0,-4-1 2408,-16-1 0,-5 2-2408,13 2 0,-3 1 0,0 2 0,1 1 0,-2 2 0,3 1 0,-19 4 0,4 5 1424,8 4 1,4 4-1425,8 3 0,5 4 874,6 3 1,5 4-875,4 2 0,4 4 3346,5 2 0,3 2-3346,3 4 0,2 2 0,2 3 0,4 0 0,6 3 0,5-1 0,7 0 0,7-1 0,-4-18 0,4 0 0,2-2-77,4 1 0,3-1 0,1-2 77,0-2 0,1-1 0,1-2 0,3-2 0,2-2 0,0-3 0,1-3 0,1-2 0,1-4 0,2-2 0,2-2 0,1-4 0,5-3 0,3-3 0,-1-5-519,4-5 0,1-4 1,-1-4 518,-12 2 0,0-2 0,-1-2 0,0-1 0,0-3 0,0-1 0,-1-1 0,-1-1 0,-5 0 0,0 0 0,-2-1 0,-1 0-210,9-9 1,-3-1 0,-3-1 209,-6 4 0,-2-1 0,-3-1 0,6-13 0,-6-1 0,-5 3 0,-7 0 226,-6 5 1,-7 1-227,-7 2 0,-7 2 771,-9 0 0,-8 2-771,-8 1 0,-6 4 0,-9 0 0,-3 3 0,-2 2 0,-2 2 0,-2 4 0,-1 3 0,-2 2 0,-2 4 0,1 2 0,-1 2 0,0 4 0,-1 2 0,3 3 0,1 2 349,5 1 0,2 2-349,3 1 0,3 1 0,9-1 0,2 1 0,-16 5 0,18-2 0,18-6 0,5-2 0</inkml:trace>
  <inkml:trace contextRef="#ctx0" brushRef="#br0" timeOffset="887247">21122 18177 24575,'0'30'0,"1"24"0,0-16 0,2 2 0,1 8 0,2 0 0,1-1 0,3-2 0,1-5 0,2-2 0,1-6 0,3-3 0,21 11 0,7-18 0,6-15 0,2-14 0,-4-10 0,-7-3 0,-13 0 0,-13 8 0,-9 6 0</inkml:trace>
  <inkml:trace contextRef="#ctx0" brushRef="#br0" timeOffset="888311">21122 18255 8191,'13'-2'0,"10"-2"5063,7-2-5063,0 1 2818,-7 1-2818,-10 3 0,-7 1 0,-3 0 0</inkml:trace>
  <inkml:trace contextRef="#ctx0" brushRef="#br0" timeOffset="889044">21145 18422 24575,'45'-1'0,"6"-3"0,12-1 0,-5-1 0,-12 3 0,-15 1 0,-14 1 0,-7 0 0,-5-1 0,-3 1 0,-1 0 0</inkml:trace>
  <inkml:trace contextRef="#ctx0" brushRef="#br0" timeOffset="890503">21485 18006 24575,'5'28'0,"9"26"0,-4-17 0,1 4 0,2 7 0,2 1 0,2-3 0,0 0 0,-1-3 0,1-1 0,0-4 0,-1-2 0,-1-5 0,0-2 0,9 18 0,-6-16 0,-3-13 0,-2-10 0,3-7 0,5-16 0,9-22 0,-12 10 0,0-4 0,1-6 0,-2-2 0,0 1 0,-2 1 0,6-25 0,-10 19 0,-8 20 0,-9 13 0,-9 11 0,-8 14 0,-2 13 0,3 10 0,8 1 0,7-5 0,5-4 0,14-2 0,13-1 0,16-3 0,11-7 0,0-7 0,-5-13 0,-10-19 0,-10-18 0,-11-15 0,-8-1 0,-5 9 0,-5 18 0,0 17 0,1 17 0,0 21 0,4 20 0,2 6 0,3-4 0,-1-15 0,-1-16 0,2-9 0,2-10 0,3-7 0,-1-4 0,-3-1 0,-2 5 0,-1 5 0,3 10 0,6 7 0,7 6 0,8 5 0,-13-12 0,-1-1 0</inkml:trace>
  <inkml:trace contextRef="#ctx0" brushRef="#br0" timeOffset="891712">20242 16508 24575,'29'45'0,"-7"-13"0,2 3 0,7 11 0,2 4 0,3 3 0,-1 2 0,0-1 0,-2 0 0,-2-5 0,-1-2 0,-3-6 0,-1-2 0,-3-6 0,-1-2 0,9 14 0,-11-15 0,-10-10 0,-4-5 0,-1-3 0,4 10 0,-3-13 0,1 6 0</inkml:trace>
  <inkml:trace contextRef="#ctx0" brushRef="#br0" timeOffset="892952">20715 17341 24575,'25'34'0,"4"6"0,7 12 0,-17-24 0,0 1 0,-2 0 0,1-1 0,11 19 0,-7-12 0,-8-14 0,-7-12 0,-4-4 0</inkml:trace>
  <inkml:trace contextRef="#ctx0" brushRef="#br0" timeOffset="893887">20799 17670 24575,'49'31'0,"6"1"0,-22-13 0,0-1 0,-2-1 0,-2-2 0,15 7 0,-15-9 0,-14-9 0,-7-6 0,-4-18 0,-3-37 0,-1 8 0,0-6 0,0 11 0,1-3 0,0 1 0,0-2 0,0 1 0,1 1 0,1-13 0,0 5 0,1 17 0,-1 4 0,0-5 0,0 23 0,-2 11 0,0 3 0</inkml:trace>
  <inkml:trace contextRef="#ctx0" brushRef="#br0" timeOffset="894964">22253 16705 24575,'41'-27'0,"1"0"0,3 1 0,5-3 0,5-1 0,-9 6 0,3-2 0,3 0 0,1-1 0,2 0-1277,-1 0 0,2 0 1,1-1-1,2 0 0,0 1 1,0-1 1276,-6 5 0,1-1 0,0 1 0,0-1 0,1 1 0,0 0 0,-1 1 0,1-1 0,0 1 0,0-1 0,0 1 0,0 1 0,-1-1 0,-1 2-68,4-2 0,-1 1 0,-1 0 1,0 0-1,-1 1 0,-2 1 68,4-1 0,0 0 0,-2 1 0,-1 0 0,-2 1 281,3-1 1,-1 0 0,-2 0 0,-3 2-282,1-1 0,-3 1 0,-3 1 0,6-2 0,-6 1 0,6-4 0,-28 11 0,-12 6 0</inkml:trace>
  <inkml:trace contextRef="#ctx0" brushRef="#br0" timeOffset="895764">22301 15597 24575,'60'15'0,"1"1"0,-14-4 0,3 1 0,4 1 0,3 1 0,-5-1 0,3 0 0,3 1 0,1 1 0,1 0 0,2 0-1167,-9-1 0,2 0 1,1 0-1,2 1 0,-1 0 1,1 0-1,0 0 0,0 0 1167,2 1 0,1 0 0,1 1 0,-1 0 0,1-1 0,-1 1 0,-1 0 0,0 0 0,-3 0 0,1-1 0,-2 1 0,1-1 0,-1 1 0,-1 0 0,-1-1 0,-1 1 41,10 3 0,-2 0 0,0 0 0,-2-1 0,-2 1 0,-1-1-41,-2 0 0,-2-1 0,-1 1 0,-3-2 0,-2 0 599,12 5 1,-4-2 0,-5-1-600,0 1 0,-8-2 0,0 2 0,-28-13 0,-9-3 0</inkml:trace>
  <inkml:trace contextRef="#ctx0" brushRef="#br0" timeOffset="902186">20595 17689 24575,'29'6'0,"4"6"0,6 5 0,-2 1 0,-9-3 0,-9-4 0,-7-3 0,-5-4 0,-4-3 0</inkml:trace>
  <inkml:trace contextRef="#ctx0" brushRef="#br0" timeOffset="926553">8334 4049 24575,'2'25'0,"7"15"0,7 12 0,4 3 0,0-9 0,-4-16 0,-3-13 0,-1-10 0,6-17 0,9-22 0,11-22 0,-15 21 0,-1-1 0,-2 1 0,0 1 0,11-16 0,-12 18 0,-10 15 0,-5 10 0,-1 0 0,4-5 0,7-8 0,3-6 0,1 2 0,-7 9 0,-4 6 0</inkml:trace>
  <inkml:trace contextRef="#ctx0" brushRef="#br0" timeOffset="928286">8949 4102 8191,'-13'-10'0,"-9"-4"5063,-9 1-5063,-6 5 2818,5 13-2818,1 18 1719,2 17-1719,2 13 6784,1 5-6784,7-6 0,7-11 0,7-14 0,7-10 0,9-10 0,13-4 0,12-9 0,6-12 0,-4-12 0,-8-5 0,-9 4 0,-8 9 0,-5 11 0,-3 15 0,-3 18 0,1 17 0,3 8 0,6-2 0,10-9 0,10-10 0,9-9 0,-4-7 0,-14-5 0,-10-4 0</inkml:trace>
  <inkml:trace contextRef="#ctx0" brushRef="#br0" timeOffset="929996">9045 4212 24575,'27'2'0,"4"8"0,6 9 0,-3 10 0,-9 8 0,-8 7 0,-8 10 0,-5 5 0,-4-2 0,-3-12 0,-2-16 0,0-17 0,2-9 0,2-5 0,1-15 0,2-25 0,0 8 0,1-4 0,1-7 0,1-1 0,2 1 0,0 1 0,6-20 0,0 24 0,-4 20 0,-2 12 0,-2 4 0,-1 3 0,-1 1 0,0 0 0,-1 0 0,0 0 0</inkml:trace>
  <inkml:trace contextRef="#ctx0" brushRef="#br0" timeOffset="931461">9612 4307 24575,'-12'-5'0,"2"0"0,2-2 0,3 1 0,4-1 0,1-2 0,0-2 0,0-3 0,1 1 0,0 1 0,2 3 0,0 7 0,-1 4 0,1 13 0,1 14 0,2 17 0,3 10 0,0-1 0,1-9 0,-3-14 0,0-13 0,-1-10 0,1-5 0,4-2 0,-5-1 0,1 1 0</inkml:trace>
  <inkml:trace contextRef="#ctx0" brushRef="#br0" timeOffset="932661">9892 4449 8191,'0'-24'0,"-1"-25"5063,-3-16-5063,0 28 0,-2 1 2818,-8-23-2818,-4 22 1719,-1 17-1719,0 18 6784,2 18-6784,3 18 0,4 15 0,5 6 0,3-5 0,5-9 0,7-9 0,8-8 0,9-6 0,4-7 0,3-6 0,-3-8 0,-3-10 0,-5-9 0,-7-6 0,-4 2 0,-5 5 0,-4 11 0,-2 13 0,2 11 0,3 12 0,9 4 0,9-1 0,10-7 0,7-9 0,0-6 0,-16-5 0,-8-2 0</inkml:trace>
  <inkml:trace contextRef="#ctx0" brushRef="#br0" timeOffset="933946">10269 3963 8191,'3'23'0,"4"23"2531,-2-13 1,1 2-2532,2 6 0,0 1 1409,-1-4 0,0-1-1409,3 23 1719,-4-19-1719,-2-17 6784,-3-14-6784,1-18 0,-1-18 0,7-15 0,8-5 0,10 10 0,9 14 0,7 16 0,4 19 0,-6 19 0,-8 16 0,-14 10 0,-15-1 0,-17-8 0,-18-11 0,-14-15 0,2-16 0,15-6 0,13-5 0</inkml:trace>
  <inkml:trace contextRef="#ctx0" brushRef="#br0" timeOffset="934817">10770 3947 24575,'13'58'0,"-3"-20"0,1 3 0,3 13 0,1 2 0,0 5 0,0 0 0,-2-4 0,-1-3 0,-2-9 0,-2-3 0,5 16 0,-4-28 0,-3-17 0,-1-12 0,-2-2 0,-2-2 0</inkml:trace>
  <inkml:trace contextRef="#ctx0" brushRef="#br0" timeOffset="935696">11081 4522 24575,'29'-10'0,"5"-5"0,5-12 0,-4-10 0,-11-5 0,-10-1 0,-17 1 0,-12 17 0,-15 9 0,-8 30 0,0 20 0,2 18 0,12 8 0,11-7 0,17-11 0,28-11 0,27-11 0,-21-15 0,3-3 0,2-2 0,-1-2 0,-6-4 0,-2-1 0,17-10 0,-18 4 0,-18 4 0,-10 6 0</inkml:trace>
  <inkml:trace contextRef="#ctx0" brushRef="#br0" timeOffset="937051">9513 4037 24575,'-16'-3'0,"0"-2"0,1-1 0,4-2 0,10 4 0,9 1 0,6 2 0,2 2 0,-5 3 0,-6 6 0,-8 6 0,-7 3 0,-2-4 0,2-8 0,5-8 0,6-5 0,4-1 0,-2 3 0,0 1 0</inkml:trace>
  <inkml:trace contextRef="#ctx0" brushRef="#br0" timeOffset="938343">11611 4294 24575,'-9'7'0,"1"1"0,4 3 0,1 5 0,10 7 0,13 9 0,14 5 0,11-3 0,0-4 0,-9-9 0,-12-7 0,-11-2 0,-12-1 0,-12 5 0,-12 0 0,-3-2 0,1-5 0,7-4 0,10-3 0,3-2 0</inkml:trace>
  <inkml:trace contextRef="#ctx0" brushRef="#br0" timeOffset="939279">12353 4602 24575,'-9'0'0,"-1"0"0,2-1 0,2-2 0,5 0 0,5-3 0,2 1 0,0 3 0,-2 2 0,-2 3 0,-2-1 0,0-7 0,0 3 0,0-4 0</inkml:trace>
  <inkml:trace contextRef="#ctx0" brushRef="#br0" timeOffset="940412">12806 3997 24575,'4'59'0,"2"-21"0,0 4 0,2 12 0,2 3 0,1 2 0,1 0 0,0-9 0,1-2 0,-2-10 0,0-3 0,12 9 0,1-21 0,6-12 0,9-9 0,-2-5 0,-10 0 0,-13-1 0</inkml:trace>
  <inkml:trace contextRef="#ctx0" brushRef="#br0" timeOffset="942010">13276 4487 8191,'5'33'0,"13"24"2531,-2-19 1,3 0-2532,5 4 0,3-3 1409,2-7 0,3-6-1409,0-6 0,0-5 1719,29-5-1719,-5-19 6784,-13-16-6784,-14-10 0,-10-1 0,-10 8 0,-4 8 0,-3 8 0,-2 3 0,-1 3 0,-4-1 0,-2-4 0,-3-4 0,0-3 0,3 4 0,2 1 0,-1-1 0,-4-5 0,-5-5 0,-9-2 0,-11-3 0,-11 2 0,-10 2 0,-3 6 0,5 6 0,9 7 0,7 5 0,6 5 0,1 7 0,4 4 0,6 4 0,7 1 0,6-2 0,5-3 0,3-5 0,2-5 0,-1-2 0,0-3 0</inkml:trace>
  <inkml:trace contextRef="#ctx0" brushRef="#br0" timeOffset="943030">14113 4538 24575,'-40'-13'0,"4"3"0,1 2 0,14 9 0,9 12 0,4 16 0,2 13 0,2 8 0,2-2 0,7-4 0,10-5 0,13-6 0,16-9 0,12-10 0,4-15 0,1-20 0,-12-9 0,-20 6 0,-15 7 0</inkml:trace>
  <inkml:trace contextRef="#ctx0" brushRef="#br0" timeOffset="944051">14567 4670 24575,'-24'-28'0,"0"-1"0,1 4 0,-1 0 0,-3-1 0,0 3 0,-16-6 0,11 16 0,12 25 0,7 26 0,7 24 0,4-24 0,2 0 0,0-1 0,1-1 0,2 21 0,4-17 0,2-16 0,4-12 0,8-13 0,8-19 0,7-17 0,1-11 0,-6 3 0,-10 16 0,-8 14 0,-5 11 0,0 13 0,1 7 0,6 5 0,8 1 0,11-5 0,1-5 0,-10-6 0,-9-3 0</inkml:trace>
  <inkml:trace contextRef="#ctx0" brushRef="#br0" timeOffset="945035">14741 4052 24575,'13'56'0,"-5"-20"0,1 3 0,4 10 0,1 2 0,0 3 0,2 0 0,-2-3 0,-1-3 0,-1-6 0,0-2 0,-1-7 0,-1-3 0,8 16 0,-4-15 0,1-13 0,0-8 0,2-4 0,3 1 0,-1 0 0,-7-2 0,-4-1 0</inkml:trace>
  <inkml:trace contextRef="#ctx0" brushRef="#br0" timeOffset="945120">15067 4765 24575,'0'0'0</inkml:trace>
  <inkml:trace contextRef="#ctx0" brushRef="#br0" timeOffset="946397">15067 4765 8191,'15'-4'0,"10"-4"5063,8-4-5063,4-3 2818,-7-2-2818,-6-5 1719,-5-5-1719,-6-4 6784,-5-1-6784,-4 6 0,-4 7 0,-1 7 0,-4 8 0,-7 4 0,-6 7 0,-6 11 0,-1 12 0,3 6 0,5-2 0,7-9 0,4-9 0,4-2 0,2-1 0,10 5 0,13 6 0,15 3 0,15-1 0,4-6 0,-1-7 0,-7-9 0,-13-5 0,-11-4 0,-9 1 0,-9 1 0,-3 2 0</inkml:trace>
  <inkml:trace contextRef="#ctx0" brushRef="#br0" timeOffset="955901">8295 4187 24575,'0'0'0</inkml:trace>
  <inkml:trace contextRef="#ctx0" brushRef="#br0" timeOffset="958068">7926 4187 8191,'37'6'0,"1"1"0,8 2 1205,2 0 0,6 1 0,2 0-1205,-1 0 0,2 0 0,3 0 0,1 0 0,-3 0 0,2-1 0,1 1 0,1-1 0,2 0-6,-5 0 0,2-1 1,1 1-1,0-1 0,2 0 1,0 0 5,-5-1 0,2 0 0,0-1 0,1 1 0,0-1 0,1 0 0,0 1-47,-4-2 0,1 1 1,0 0-1,0-1 0,1 0 1,0 1-1,0-1 0,-1 0 47,1-1 0,0 1 0,-1-1 0,1 0 0,0 0 0,0 0 0,0 0 0,0 0 0,2 1 0,-1-1 0,1 0 0,0 0 0,0 0 0,0 0 0,0 0 0,-1 0 0,-1 0 0,0 0 0,-1 0 0,1 0 0,-1 0 0,1 0 0,-1 0 0,0 1 0,-1-1 0,1 1 0,-1-1 0,0 1 0,0-1 0,-1 1 0,1 0 0,-1 0 195,8 1 0,-1 0 1,1 0-1,-1 0 0,-1 1 1,0-1-1,-1 0-195,5 1 0,-1 0 0,-1 0 0,-1 0 0,-1 0 0,-1 1-53,5 0 0,-1 0 0,-1 0 0,-1 0 0,-3 0 53,3 0 0,-1 0 0,-4 0 0,-2 0 753,4 0 0,-5 0 1,-3-1-754,4 1 0,-6-1 1830,-16-2 1,-4-1-1831,5 1 3720,-16-4-3720,-9-1 0,-5 0 0,-4 0 0</inkml:trace>
  <inkml:trace contextRef="#ctx0" brushRef="#br0" timeOffset="960070">8702 4924 8191,'44'-8'0,"-3"0"0,8-2 1227,-2-1 1,4 0-1,4-2-1227,-2 2 0,4-1 0,1 0 0,2 0 0,-7 1 0,1 0 0,1 0 0,1 0 0,0 0 168,4 1 0,0-1 1,2 1-1,-1 1 1,1-1-169,3 1 0,0 0 0,0 0 0,1 0 0,-1 1 0,0 0 0,0 0 0,0 1 0,0 0 0,0 0 0,-1 2 0,1-1 0,0 1 0,-1 1 0,1 0 0,-2 0 0,0 0 0,0 1 0,0 0 0,-1 1 0,-1 0 0,0 1 0,-1 0 0,0 0 0,1 0 0,-1 1 0,0-1 0,1 1 0,-1-1 0,0 0 0,1 0 0,0 0 0,-1 0 0,1-1 0,-1 1 0,0-1 0,-1 0 0,1 0 0,-2 0 0,0 0 274,10-1 0,-2 1 1,0-1-1,-2 1-274,-3 0 0,-2 0 0,0 1 0,-2-1 0,-5 1 0,-1 0 0,-1-1 0,-1 1 1412,11 0 0,0-1 0,-2 0-1412,-1-1 0,-1-1 0,-2 0 0,-7 0 0,0 0 0,-2-1 594,16-2 0,-4 0-594,-8 0 0,-4 1 1358,-10 1 0,-3 1-1358,13-1 1809,-20 3-1809,-12 1 203,-6 0 1,-5-1-1,-2 1 1</inkml:trace>
  <inkml:trace contextRef="#ctx0" brushRef="#br0" timeOffset="973417">18578 15486 24575,'53'29'0,"0"0"0,-11-6 0,2 2 0,3 1 0,-1-1 0,3 0 0,2 2 0,1 0-1212,5 2 0,1 1 0,2 0 1,0-1 1211,-8-4 0,0-1 0,1 1 0,0-1 0,0 0 0,0-1 0,1 1 0,0-1 0,-1 0 0,-1 0 0,10 3 0,-1 0 0,-1 0 0,-1-1-9,-4-2 1,-1-1 0,-1 1 0,-1-2 8,7 5 0,-1-1 0,-3 0 293,-7-4 0,-1-1 0,-2 0-293,13 5 0,-2-2 0,-13-5 0,-3-2 0,-6-3 0,-2-2 2382,13 3-2382,-18-6 1350,-11-5-1350,-8 0 67,-4 0 0,-3-2 0,1 0 1</inkml:trace>
  <inkml:trace contextRef="#ctx0" brushRef="#br0" timeOffset="974643">18915 16630 24575,'52'-38'0,"0"0"0,-1-1 0,1 1 0,0 0 0,-5 4 0,1 0 0,1 0 0,1-1 0,2 0 0,1-2 0,2 0-984,-7 5 1,1-1 0,2-1 0,1 0 0,0-1 0,2 0 0,0 0 0,0 0 0,0 0 0,0 1 847,-3 2 1,0-1-1,2 0 1,-1 1-1,1-1 1,0 1 0,0-1-1,0 1 1,-1 1-1,0 0 1,-1 0 135,6-3 0,0 0 0,0 1 0,0 1 0,-1-1 0,0 2 0,-1-1 0,-1 2 0,-1 0 86,8-3 1,-1 0 0,-1 1 0,-1 1 0,-2 1 0,-1 1 0,-4 1-87,3 0 0,-2 1 0,-3 2 0,-2 1 0,-3 3 662,5-3 0,-3 2 0,-6 3-662,-3 2 0,-6 3 0,-7 4 0,-15 7 0,-6 2 0</inkml:trace>
  <inkml:trace contextRef="#ctx0" brushRef="#br0" timeOffset="995700">20771 17960 24575,'30'0'0,"9"0"0,10 0 0,5 0 0,-5 0 0,-8 0 0,-8-2 0,-7 1 0,-8-2 0,-5 0 0,-2 1 0,1 0 0,5 1 0,6-3 0,4 1 0,0-1 0,2 1 0,-1 0 0,0-2 0,-2-1 0,-4 0 0,-2-1 0,-3 2 0,-3 1 0,0 0 0,-1 0 0,-1 0 0,1 1 0,-2 0 0,-1 0 0,-2 2 0,-2-1 0,-1 2 0,-1 0 0,-1 0 0,0 0 0,1 0 0,1 0 0,2 3 0,-1 0 0,-1 0 0,-3 0 0</inkml:trace>
  <inkml:trace contextRef="#ctx0" brushRef="#br0" timeOffset="997985">20708 18271 8191,'0'-12'0,"4"-10"5063,8-12-5063,8-7 2818,2 4-2818,-1 9 1719,-7 10-1719,-5 9 6784,-3 3-6784,-1 1 0,-1 0 0,5-2 0,5-5 0,5-1 0,3-1 0,0 2 0,-3 5 0,-4 3 0,0 0 0,-3 2 0,-2 1 0,-3-1 0,-2 2 0,-4 0 0,0 0 0</inkml:trace>
  <inkml:trace contextRef="#ctx0" brushRef="#br0" timeOffset="1.02124E6">7274 3351 24575,'34'19'0,"14"2"0,-17-9 0,3-2 0,4-1 0,1-2 0,-1-5 0,-1-4 0,-1-2 0,0-4 0,-4-1 0,0-3 0,23-13 0,-6 4 0,-6 7 0,0 8 0,-1 7 0,1 5 0,-1 5 0,-4 4 0,-1-1 0,-1-4 0,8-5 0,13-6 0,7-5 0,1-5 0,-9-3 0,-10-1 0,-4 0 0,4-2 0,5-2 0,5-2 0,-2 1 0,-2 6 0,-6 5 0,-2 6 0,0 0 0,3-1 0,7-2 0,2-1 0,-5-1 0,-12 1 0,-17 4 0,-12 1 0,-8 1 0</inkml:trace>
  <inkml:trace contextRef="#ctx0" brushRef="#br0" timeOffset="1.03108E6">18694 16707 8191,'22'-14'0,"24"-14"2531,-11 7 1,3-2-2532,6-6 0,2-2 0,0-2 0,0-2 0,-1-1 0,-1 0 0,-2-2 0,-1 0 1409,0 1 0,-1 1-1409,-2 1 0,-1 1 859,1 1 1,0 0-860,-2 3 0,0 1 3392,0-1 0,0 0-3392,-1 1 0,-1 0 0,-3 3 0,0 1 0,-3 2 0,0 1 0,18-13 0,-8 8 0,-6 4 0,-5 4 0,-6 3 0,-4 5 0,-6 4 0,-3 4 0,-3 2 0,-4 1 0</inkml:trace>
  <inkml:trace contextRef="#ctx0" brushRef="#br0" timeOffset="1.03222E6">18926 15640 24575,'49'29'0,"-1"0"0,-10-5 0,1 1 0,1 1 0,10 6 0,3 2 0,0 0-705,1 0 0,0 0 1,-1-1 704,-1-2 0,0-1 0,-1-1 0,-3-2 0,-1-2 0,0 0 150,-5-4 0,0-1 0,-1-1-150,16 8 0,-2-2 201,-6-4 0,-2 0-201,-4-3 0,-1 1 0,-6-2 0,-1 0 0,-4-2 0,-2 0 1076,17 12-1076,-14-6 186,-9-5-186,-11-6 0,-4-6 0,-6-2 0</inkml:trace>
  <inkml:trace contextRef="#ctx0" brushRef="#br0" timeOffset="1.04981E6">22734 18401 24575,'23'4'0,"14"2"0,16 0 0,-20-3 0,1 0 0,1 1 0,1-1 0,-1 0 0,-1 1 0,1-1 0,-1 0 0,32 2 0,-6 0 0,-5-1 0,-4 0 0,-6-1 0,-2-3 0,-5-2 0,-7 1 0,-6-1 0,-8 1 0,-8 1 0,-8 0 0,-7-3 0,-7-7 0,-7-9 0,-5-9 0,0-3 0,0 0 0,4 6 0,5 5 0,6 8 0,6 8 0,10 12 0,13 15 0,15 17 0,-11-16 0,2 0 0,1-1 0,0-1 0,21 11 0,-9-14 0,-12-8 0,-9-3 0,-7 0 0,-10 2 0,-10 1 0,-10 1 0,-10 1 0,-10 2 0,-6 3 0,1 1 0,9-2 0,13-3 0,12-5 0,7-5 0,2-3 0</inkml:trace>
  <inkml:trace contextRef="#ctx0" brushRef="#br0" timeOffset="1.051E6">24463 17923 24575,'-9'-44'0,"-4"5"0,-6 15 0,-5 8 0,-4 9 0,-3 8 0,-1 5 0,3 9 0,4 12 0,7 12 0,7 19 0,7-22 0,2 2 0,1 3 0,1 1 0,1 2 0,1-1 0,1-1 0,3-2 0,0-2 0,1-3 0,11 27 0,-1-11 0,-2-8 0,-2-6 0,-3-6 0,-1-9 0,-5-10 0,-2-6 0</inkml:trace>
  <inkml:trace contextRef="#ctx0" brushRef="#br0" timeOffset="1.05187E6">23942 18346 8191,'21'0'0,"29"-3"2531,-15 0 1,1-1-2532,8-1 0,0 0 1409,-4-1 0,-2 1-1409,19-6 1719,-17 4-1719,-17 2 6784,-9 2-6784,-5 3 0,-1 0 0,-4 0 0,-1 0 0</inkml:trace>
  <inkml:trace contextRef="#ctx0" brushRef="#br0" timeOffset="1.05292E6">24462 18270 24575,'2'52'0,"4"7"0,-2-26 0,2 0 0,9 23 0,3-18 0,4-16 0,2-11 0,1-11 0,-1-16 0,-1-24 0,-3-22 0,-12 24 0,0 0 0,-2-1 0,-1 3 0,0-23 0,-3 21 0,-2 19 0,1 26 0,1 21 0,4 20 0,3 15 0,-2-30 0,0 0 0,11 28 0,2-9 0,1-16 0,0-13 0,1-12 0,-2-14 0,-8 2 0,-4-7 0</inkml:trace>
  <inkml:trace contextRef="#ctx0" brushRef="#br0" timeOffset="1.05394E6">24961 18399 24575,'14'42'0,"3"2"0,2 2 0,-3-10 0,-6-15 0,-6-12 0,-3-10 0,-1-18 0,0-27 0,-1 14 0,0-4 0,-2-4 0,0 0 0,-1 2 0,-1 2 0,-5-17 0,2 21 0,5 19 0,2 8 0</inkml:trace>
  <inkml:trace contextRef="#ctx0" brushRef="#br0" timeOffset="1.05472E6">24889 18123 8191,'0'-5'0,"0"-8"5063,0-8-5063,0-9 2818,2-4-2818,2 10 1719,2 9-1719,0 10 6784,-2 10-6784,-3 8 0,-1 4 0,0 2 0,0-5 0,0-7 0,0-3 0</inkml:trace>
  <inkml:trace contextRef="#ctx0" brushRef="#br0" timeOffset="1.0554E6">25166 17949 24575,'16'63'0,"-7"-28"0,2 2 0,2 7 0,1 0 0,1 0 0,0-2 0,-1-4 0,0-3 0,13 19 0,-2-20 0,0-17 0,-12-11 0,-1-5 0</inkml:trace>
  <inkml:trace contextRef="#ctx0" brushRef="#br0" timeOffset="1.05623E6">24946 18169 24575,'66'0'0,"-31"0"0,1 0 0,7-1 0,1-2 0,-3 1 0,-2 0 0,23-4 0,-19-1 0,-18 3 0,-15 1 0,-7 2 0</inkml:trace>
  <inkml:trace contextRef="#ctx0" brushRef="#br0" timeOffset="1.05719E6">25535 18302 8191,'11'-6'0,"4"-9"5063,2-9-5063,1-10 2818,-7-8-2818,-6-3 1719,-8 5-1719,-10 11 6784,-6 15-6784,-3 13 0,3 10 0,6 11 0,6 9 0,4 8 0,2 9 0,11 3 0,7 0 0,8-7 0,5-11 0,0-10 0,2-7 0,3-6 0,1-12 0,-4-8 0,-13 1 0,-7 0 0</inkml:trace>
  <inkml:trace contextRef="#ctx0" brushRef="#br0" timeOffset="1.05916E6">24447 19145 24575,'-22'-7'0,"-7"-1"0,-5 1 0,-2 4 0,4 7 0,8 12 0,5 12 0,8 12 0,4 6 0,6-3 0,6-6 0,10-10 0,10-7 0,7-7 0,3-11 0,-3-14 0,-1-21 0,-6-23 0,-14 19 0,-2-3 0,-2-6 0,-1-2 0,-2-1 0,-2 1 0,0 0 0,0 2 0,-2 5 0,1 2 0,-1-21 0,-2 20 0,0 19 0,1 11 0,-2 5 0,2 5 0,-1 5 0,1 16 0,1 23 0,0-11 0,0 1 0,-1 6 0,2 1 0,0 0 0,1 1 0,1-4 0,2-1 0,1-4 0,3-1 0,13 20 0,4-13 0,2-10 0,-3-9 0,-1-5 0,0-6 0,-1-2 0,1-5 0,2-8 0,0-12 0,-2-13 0,-3-10 0,-7-2 0,-6 5 0,-6 10 0,-6 10 0,-2 9 0,-7 5 0,-4 6 0,-4 8 0,-3 11 0,2 8 0,5 4 0,7-2 0,6-4 0,5-5 0,12-3 0,15-3 0,20-4 0,12-3 0,2-6 0,-7-5 0,-14-5 0,-13 0 0,-15 3 0,-8 1 0</inkml:trace>
  <inkml:trace contextRef="#ctx0" brushRef="#br0" timeOffset="1.0605E6">25398 18999 8191,'35'16'0,"15"22"2531,-20-10 1,-2 3-2532,1 6 0,-4 2 1409,-7 3 0,-4 0-1409,-6-5 0,-4 0 1719,-3 25-1719,-9-19 6784,-5-21-6784,-3-15 0,1-21 0,6-18 0,6-20 0,13-10 0,15 3 0,14 11 0,7 17 0,-4 14 0,-9 14 0,-8 23 0,-8 20 0,-8 15 0,-5 2 0,-4-16 0,0-16 0,0-18 0,0-27 0,0-33 0,0 13 0,1-1 0,2-7 0,2 1 0,2 4 0,2 2 0,12-19 0,3 26 0,-3 26 0,-3 31 0,-1 29 0,-9-17 0,-1 1 0,0 2 0,0-1 0,8 24 0,1-20 0,7-17 0,3-12 0,-3-6 0,-7-4 0,-9-2 0</inkml:trace>
  <inkml:trace contextRef="#ctx0" brushRef="#br0" timeOffset="1.06293E6">26145 19308 24575,'27'-23'0,"6"-14"0,-13 8 0,-1-2 0,-1-3 0,-2-1 0,3-27 0,-11 11 0,-15 18 0,-8 12 0,-8 11 0,-3 8 0,4 11 0,6 14 0,6 14 0,6 14 0,2 3 0,3-1 0,2-7 0,4-12 0,6-9 0,9-10 0,7-6 0,13-12 0,6-21 0,-22 4 0,-1-3 0,0-6 0,-3-3 0,-3 1 0,-2-1 0,7-21 0,-10 14 0,-9 15 0,-4 13 0,-1 7 0,0 15 0,3 7 0,4 16 0,5 5 0,2 2 0,0-5 0,-2-10 0,-3-10 0,-5-9 0,-3-16 0,-1-23 0,0-22 0,1 21 0,1-1 0,6-29 0,6 14 0,9 19 0,3 19 0,2 24 0,-2 25 0,-7 18 0,-5 3 0,-7-12 0,-3-17 0,-2-15 0,-1-15 0,4-14 0,3-15 0,4-12 0,2 2 0,0 9 0,-2 10 0,-1 11 0,-2 9 0,-1 10 0,0 6 0,-2 3 0,-2-1 0,1-7 0,1-4 0,4-4 0,4-1 0,4 0 0,2 3 0,1 4 0,1 4 0,-3 3 0,0 1 0,-2-1 0,-4-2 0,-2-6 0,0-3 0,0-3 0,1-2 0,-3-1 0,-3-2 0,-2-1 0,-1-3 0,0-3 0,0-2 0,-2-7 0,1-5 0,-2-2 0,-3 0 0,-6 2 0,-8 4 0,-6 5 0,-4 5 0,0 5 0,4 8 0,3 4 0,8 6 0,5 3 0,3 0 0,3 0 0,2-3 0,4-3 0,0-4 0,-1-3 0,-1-1 0</inkml:trace>
  <inkml:trace contextRef="#ctx0" brushRef="#br0" timeOffset="1.06382E6">27260 18886 24575,'2'45'0,"3"5"0,3 6 0,2-9 0,-1-16 0,-4-13 0,-2-11 0,-2-3 0</inkml:trace>
  <inkml:trace contextRef="#ctx0" brushRef="#br0" timeOffset="1.06735E6">27413 18872 8191,'11'11'0,"6"8"5063,2 11-5063,2 8 2818,-6 2-2818,-7-1 1719,-4 0-1719,-3-4 6784,-1-7-6784,0-8 0,0-11 0,0-10 0,0-13 0,0-16 0,6-13 0,6-6 0,4 4 0,3 12 0,-4 13 0,-5 10 0,-3 6 0,-1 3 0,-2 1 0,-2 0 0</inkml:trace>
  <inkml:trace contextRef="#ctx0" brushRef="#br0" timeOffset="1.06853E6">27645 18984 24575,'7'0'0,"-1"0"0,1 0 0,5 1 0,9 1 0,7 0 0,1 0 0,-7-3 0,-6-2 0,-5-3 0,-3-5 0,-3-4 0,-6-2 0,-6 1 0,-5 3 0,-4 4 0,-3 4 0,1 3 0,-1 2 0,-8 9 0,-5 9 0,-5 9 0,2 4 0,8-4 0,8-6 0,10-7 0,5-3 0,8 0 0,12 3 0,16 3 0,17 2 0,8-2 0,3-2 0,-6-6 0,-8-5 0,-9-6 0,-9-6 0,-4-6 0,-8-2 0,-6 5 0,-5 3 0</inkml:trace>
  <inkml:trace contextRef="#ctx0" brushRef="#br0" timeOffset="1.06959E6">27094 18738 24575,'-4'-13'0,"-1"-3"0,4-7 0,-1 2 0,4 4 0,4 6 0,5 5 0,2 4 0,-2 2 0,-3 4 0,-5 5 0,-2 4 0,-1 2 0,-1-3 0,-1-3 0,0-3 0,1-4 0,1 0 0</inkml:trace>
  <inkml:trace contextRef="#ctx0" brushRef="#br1" timeOffset="1.11125E6">5115 3952 24575,'20'35'0,"7"4"0,9 5 0,2-8 0,-4-15 0,0-21 0,4-30 0,-18 4 0,-1-3 0,2-8 0,-1-1 0,-2 1 0,-1 2 0,11-18 0,-4 21 0,1 21 0,9 24 0,14 23 0,-19-11 0,1 2 0,2 3 0,0 0 0,-2-4 0,0-3 0,22 10 0,-5-17 0,1-16 0,4-20 0,-21 3 0,-1-2 0,0-4 0,0 0 0,-3 1 0,1 2 0,20-8 0,-5 17 0,-1 23 0,2 17 0,0 12 0,-2-2 0,2-13 0,5-18 0,4-16 0,1-11 0,-8-6 0,-14 6 0,-11 6 0,-7 9 0,-3 6 0,2 2 0,6 1 0,9 0 0,5-3 0,0-5 0,-7 0 0,-8-2 0,-8 2 0,-3 1 0,0 1 0,1 1 0,5 4 0,14 11 0,18 11 0,-12-10 0,3-1 0,5-1 0,1-3 0,0-6 0,0-5 0,-1-6 0,-2-5 0,-4-4 0,-3-2 0,20-19 0,-18 9 0,-14 13 0,-8 8 0,1 5 0,5 2 0,6 5 0,4 5 0,1 6 0,-2 2 0,-1-1 0,7-3 0,6-6 0,4-7 0,-3-6 0,-11-3 0,-9 0 0,-8 3 0,-3 3 0,9-1 0,18-2 0,18-2 0,5-2 0,-8 0 0,-17 3 0,-16 2 0,-5-1 0,9-2 0,18-5 0,19-6 0,-27 8 0,0 1 0,20-5 0,-16 5 0,-18 5 0,-8 2 0,-2-4 0,6-4 0,9-2 0,4-1 0,-1 2 0,-8 5 0,-6 2 0,-3 0 0,0 2 0,2-2 0,0 0 0,-3 2 0,-1 1 0,-1 3 0,-2 1 0,-1-1 0,-1 0 0,-2-2 0</inkml:trace>
  <inkml:trace contextRef="#ctx0" brushRef="#br1" timeOffset="1.11402E6">4445 19915 8191,'15'15'0,"20"11"5063,21 2-5063,-18-13 0,2-6 1409,2-8 0,0-7-1409,-1-10 0,-2-7 859,-3-5 1,-4-4-860,-5-1 0,-2 0 6784,11-19-6784,-12 23 0,-7 16 0,-2 14 0,4 14 0,12 13 0,12 11 0,9 1 0,5-8 0,-1-10 0,-4-10 0,-7-7 0,-9-2 0,-9-3 0,-5 0 0,-3 0 0,1 0 0,5-2 0,7-1 0,7-3 0,1-1 0,-6 1 0,-7 2 0,-7 3 0,5-1 0,24 2 0,-13 1 0,3 0 0,8 2 0,2 0 0,0 2 0,-1 1 0,-7-1 0,-4 0 0,18 4 0,-20-2 0,-4-2 0,14-2 0,20-3 0,-27-2 0,0 0 0,-3 0 0,-1 0 0,16 0 0,-19 6 0,-3 4 0,18 3 0,-13-6 0,3 0 0,6-2 0,1 0 0,0-2 0,-2 0 0,20-1 0,-24 0 0,-20 3 0,-11 2 0,15 0 0,23-10 0,-13-1 0,3-3 0,2-2 0,0-1 0,21-11 0,-20 10 0,-17 10 0,-6 8 0,6 2 0,13 1 0,13 0 0,0-3 0,-8-1 0,-14-1 0,-12-1 0,-4 0 0,-4-1 0,-2 0 0,0-1 0</inkml:trace>
  <inkml:trace contextRef="#ctx0" brushRef="#br1" timeOffset="1.11707E6">23432 2399 8191,'1'26'0,"3"24"2531,-1-13 1,1 3-2532,1 13 0,1 3 0,0 2 0,0 1 0,-1 3 0,-1-2 0,0-3 0,0-4 1409,-1-9 0,0-3-1409,0 15 1719,0-27-1719,-1-17 6784,4-9-6784,6-9 0,14-8 0,25-9 0,-8 8 0,3 0 0,12 1 0,2 0 0,5-1 0,-1 1 0,-6 2 0,-4 2 0,-12 1 0,-4 1 0,10-1 0,-28 6 0,-13 3 0</inkml:trace>
  <inkml:trace contextRef="#ctx0" brushRef="#br1" timeOffset="1.11912E6">23390 2398 24575,'40'-6'0,"-1"0"0,7-2 0,3-1 0,11-3 0,2-1 0,-19 3 0,1 1 0,-1-1 0,1 1 0,-1-1 0,0 1 0,17-3 0,-2 2 0,-6 1 0,-2 2 0,-8 1 0,-3 1 0,24-3 0,-16 2 0,-6 0 0,-5 1 0,-3 2 0,-1 1 0,-8 2 0,-6 0 0,-6 0 0,-5 1 0,-3 1 0,-4 4 0,0 10 0,4 10 0,2 11 0,3 5 0,2 3 0,0 4 0,2 5 0,2 8 0,-8-27 0,1 1 0,-1 2 0,0 0 0,0 1 0,-2-1 0,0-4 0,-2-1 0,3 20 0,-2-17 0,-2-14 0,-2-9 0,-4-7 0,-6-2 0,-10 0 0,-13 1 0,-11 3 0,-11 0 0,-3-1 0,3-1 0,5-3 0,10 0 0,9 0 0,4 0 0,6 2 0,6 1 0,4 2 0,5 0 0,3-2 0,0-3 0,2-1 0</inkml:trace>
  <inkml:trace contextRef="#ctx0" brushRef="#br1" timeOffset="1.13279E6">22841 701 8191,'2'15'0,"2"16"5063,3 18-5063,2 14 2818,1 1-2818,0-10 1719,0-15-1719,3-13 6784,4-12-6784,4-12 0,7-14 0,2-12 0,-3-6 0,-5-1 0,-9 9 0,-7 11 0,-3 5 0</inkml:trace>
  <inkml:trace contextRef="#ctx0" brushRef="#br1" timeOffset="1.13383E6">22423 836 24575,'35'-3'0,"15"-4"0,-18 2 0,2 0 0,2-1 0,0 0 0,28-4 0,-14 3 0,-15 3 0,-7 0 0,-2 0 0,0-2 0,0-1 0,-3 1 0,-5 1 0,-6 2 0,-4 2 0,-5 1 0,-2 0 0</inkml:trace>
  <inkml:trace contextRef="#ctx0" brushRef="#br1" timeOffset="1.13489E6">22773 539 24575,'11'37'0,"2"2"0,3 6 0,-1-6 0,-4-11 0,-4-9 0,-2-3 0,-2 1 0,1 1 0,-1 0 0,-1-2 0,-1-8 0,-1-3 0</inkml:trace>
  <inkml:trace contextRef="#ctx0" brushRef="#br1" timeOffset="1.13596E6">23073 769 24575,'17'22'0,"5"10"0,3 15 0,1 8 0,-8 1 0,-7-6 0,-6-9 0,-4-13 0,-1-10 0,0-11 0,0-10 0,0-15 0,1-19 0,5-16 0,9-8 0,6 6 0,1 16 0,-5 17 0,-7 12 0,-5 7 0,-4 3 0</inkml:trace>
  <inkml:trace contextRef="#ctx0" brushRef="#br1" timeOffset="1.13765E6">23414 1042 24575,'25'-26'0,"-1"-6"0,4-6 0,-8-1 0,-7 3 0,-8 4 0,-9 4 0,-8 6 0,-5 6 0,-5 7 0,4 5 0,2 4 0,2 6 0,3 11 0,2 11 0,2 13 0,1 8 0,3 1 0,1-4 0,2-6 0,5-9 0,7-7 0,8-8 0,6-4 0,0-6 0,-1-4 0,-2-5 0,-6-5 0,-6 2 0,-5 1 0</inkml:trace>
  <inkml:trace contextRef="#ctx0" brushRef="#br1" timeOffset="1.13882E6">23607 1003 24575,'24'-2'0,"3"-4"0,3-8 0,-4-9 0,-7-10 0,-8-7 0,-6-5 0,-4 1 0,-3 5 0,-3 9 0,-4 8 0,-4 10 0,-2 6 0,1 8 0,-1 11 0,0 12 0,2 12 0,2 6 0,4 1 0,3-4 0,3-2 0,1-1 0,4-5 0,4-3 0,3-6 0,5-6 0,5-3 0,12-4 0,8-8 0,8-8 0,3-7 0,-5-7 0,-9 0 0,-13 3 0,-14 7 0,-6 6 0</inkml:trace>
  <inkml:trace contextRef="#ctx0" brushRef="#br1" timeOffset="1.14024E6">23367 1402 24575,'29'8'0,"11"9"0,9 9 0,5 10 0,-7 1 0,-9-1 0,-7 2 0,-7 0 0,-7 4 0,-1 6 0,-4 3 0,-4 2 0,-3 0 0,-3-7 0,-2-10 0,0-11 0,0-7 0,0 0 0,0 3 0,0 3 0,0-1 0,0-4 0,0-7 0,0-7 0,0-5 0,-2-3 0,1 0 0,-1 2 0</inkml:trace>
  <inkml:trace contextRef="#ctx0" brushRef="#br1" timeOffset="1.14116E6">23375 2016 24575,'31'18'0,"17"15"0,-14-9 0,1 2 0,5 2 0,-1 0 0,-5-3 0,-1-2 0,18 11 0,-19-15 0,-12-9 0,-6-8 0,-3-14 0,5-20 0,15-25 0,-8 20 0,1-2 0,6-3 0,2 1 0,0 1 0,1 3 0,-5 7 0,-2 3 0,13-10 0,-16 17 0,-14 13 0,-5 4 0</inkml:trace>
  <inkml:trace contextRef="#ctx0" brushRef="#br1" timeOffset="1.14637E6">4229 19928 8191,'7'6'0,"2"0"5063,-1 1-5063,0-1 2818,-2-3-2818,-3 0 0,-1-1 0,0-1 0</inkml:trace>
  <inkml:trace contextRef="#ctx0" brushRef="#br1" timeOffset="1.16077E6">24144 2780 24575,'-3'52'0,"-1"3"0,-2 10 0,4-26 0,-1 3 0,0 8 0,0 2 0,0 7 0,1 2 0,1 4 0,0 1 0,0-22 0,0 0 0,1 1 0,-1 0 0,2-1 0,0 1 0,1 18 0,1 0 0,2-2 0,1-1 0,1-2 0,1-1 0,2 1 0,-1 0 0,0-1 0,0-1 0,-2-7 0,0-2 0,-2-9 0,-1-3 0,0 8 0,-2-20 0,-3-12 0,-2-11 0,-8-7 0,-13-9 0,-13-9 0,-14-6 0,-2-2 0,5 4 0,13 8 0,14 8 0,11 5 0,11 7 0,6 7 0,10 11 0,7 8 0,8 9 0,6 2 0,-3-4 0,-5-5 0,-6-9 0,-8-7 0,-4-6 0,-1-4 0,0-3 0,6-9 0,7-16 0,9-20 0,-15 17 0,0-1 0,0 2 0,-2 0 0,10-18 0,-10 18 0,-6 15 0,-7 8 0,-1 5 0</inkml:trace>
  <inkml:trace contextRef="#ctx0" brushRef="#br1" timeOffset="1.16184E6">24062 5772 24575,'31'-40'0,"-2"-9"0,-13 19 0,-1-2 0,-3 0 0,-3-1 0,2-23 0,-13 9 0,-14 11 0,-12 11 0,-12 11 0,-4 12 0,-1 16 0,2 19 0,6 18 0,22-19 0,2 2 0,3 2 0,2 1 0,2-1 0,4 0 0,3-1 0,3-1 0,7-1 0,4-3 0,5-1 0,6-4 0,5-2 0,3-5 0,2-3 0,0-5 0,1-5 0,0-6 0,-3-4 0,-1-4 0,25-21 0,-10-11 0,-16 6 0,-14 12 0,-10 12 0</inkml:trace>
  <inkml:trace contextRef="#ctx0" brushRef="#br1" timeOffset="1.16268E6">24209 4941 24575,'12'50'0,"-2"-15"0,2 5 0,5 12 0,1 5 0,-4-14 0,2 2 0,-1-1 0,1 0 0,0-1 0,1 0 0,7 19 0,0-2 0,-2-8 0,1-3 0,-4-9 0,-1-4 0,11 19 0,-9-25 0,-7-14 0,-3-13 0,0-14 0,1-10 0,-5 5 0,1 2 0</inkml:trace>
  <inkml:trace contextRef="#ctx0" brushRef="#br1" timeOffset="1.16407E6">24639 5629 24575,'14'-25'0,"0"-7"0,-3-15 0,-3-4 0,-6 1 0,-7 8 0,-8 12 0,-8 11 0,-9 12 0,-6 16 0,-3 22 0,1 19 0,22-19 0,1 2 0,-4 29 0,8-9 0,16-11 0,19-9 0,21-3 0,-12-19 0,2-1 0,4-2 0,1-1 0,-2-4 0,0-2 0,-3-3 0,-2-1 0,18-5 0,-17-3 0,-14 1 0,-10 4 0,-7 2 0,-1 2 0</inkml:trace>
  <inkml:trace contextRef="#ctx0" brushRef="#br1" timeOffset="1.1651E6">24860 5442 8191,'10'27'0,"6"21"5063,4 14-5063,-10-29 0,-1-1 2818,2 15-2818,-7-21 1719,-2-16-1719,-2-14 6784,0-21-6784,0-19 0,0-14 0,2-1 0,3 14 0,2 19 0,5 15 0,3 18 0,2 20 0,2 14 0,-3 7 0,-6-9 0,-5-16 0,-2-11 0,-1-11 0,2-19 0,3-20 0,3-18 0,3-5 0,3 13 0,2 20 0,2 29 0,5 33 0,2 24 0,-14-23 0,0 1 0,7 25 0,-6-20 0,-7-17 0,-4-16 0,-2-2 0</inkml:trace>
  <inkml:trace contextRef="#ctx0" brushRef="#br1" timeOffset="1.16722E6">24577 4579 24575,'-35'0'0,"-6"0"0,-10 0 0,-7 2 0,-3 0 0,-1 5 0,-1 5 0,2 5 0,3 7 0,3 5 0,8 0 0,5 2 0,3 2 0,1 3 0,1 8 0,0 6 0,2 4 0,20-25 0,0 1 0,2 2 0,2 1 0,3 2 0,2 2 0,2 3 0,1 0 0,2 1 0,0 1 0,1-1 0,0-1 0,2-2 0,1-1 0,2-2 0,4-1 0,16 26 0,-8-30 0,3-2 0,1 0 0,1-1 0,0-2 0,2 0 0,22 19 0,-1-8 0,-4-8 0,-1-4 0,3-2 0,3-1 0,9-1 0,6-5 0,-28-8 0,2-1 0,0-1 0,2-1 0,0-1 0,-1-1 0,1-2 0,-1 0 0,-3-1 0,0-1 0,31-4 0,-6 3 0,0-1 0,3-1 0,1-3 0,2-6 0,-1-7 0,-5-9 0,-30 12 0,-1-2 0,21-25 0,-6-3 0,-9-7 0,-19 24 0,-3-1 0,-2-4 0,-2-1 0,-3-6 0,-1-1 0,0-2 0,-2 0 0,-2-1 0,-1 0 0,-1 2 0,-2 2 0,-1 4 0,-2 2 0,0 3 0,-1 3 0,-9-17 0,0 10 0,1 10 0,-4 2 0,-5 2 0,-7-1 0,-8-1 0,-6-1 0,-10-4 0,26 14 0,-2 0 0,-1-1 0,-1 0 0,0 1 0,0 1 0,3 2 0,1 2 0,-22-4 0,12 8 0,16 4 0,10 3 0,7 1 0,5 0 0,2 2 0</inkml:trace>
  <inkml:trace contextRef="#ctx0" brushRef="#br1" timeOffset="1.19004E6">22375 1654 24575,'43'-21'0,"0"1"0,3-5 0,9-7 0,5-3 0,1 0 0,-3 1 0,-5 3 0,-1 1 0,0 0 0,2-1 0,2-2-888,-3 1 1,3-2 0,2-1-1,1-1 1,-1 1 0,-3 0-1,-3 3 888,4-4 0,-3 2 0,-3 1 0,-1 1 0,-1 1 0,2-2 0,-2 1 0,-1 1 0,-4 1 609,3-1 0,-3 2 0,-4 3-609,1-2 0,-5 5 999,1 3-999,-20 13 0,-8 6 0,-4 1 0,-3 0 0</inkml:trace>
  <inkml:trace contextRef="#ctx0" brushRef="#br1" timeOffset="1.19123E6">22212 516 24575,'48'19'0,"0"0"0,-1 0 0,1-1 0,1 0 0,3 0 0,3 1 0,2 1 0,3 0 0,2 1 0,1 0 0,1 0-1076,-7-3 0,0 1 1,2-1-1,0 1 1,-1-1-1,1-1 1076,-2 0 0,1 0 0,-1-1 0,1 0 0,-2 0 0,-1 0 0,5 1 0,-1 0 0,-1-1 0,-1 0 0,-3-1 290,2 0 1,-3 0 0,-2-1 0,-2-1-291,2 1 0,-4-2 0,-4 0 589,2 0 0,-7-1-589,5 2 0,-25-6 0,-13-2 3410,-5-1-3410,0-1 703,0 0-703,0 0 0,0-1 0,0-1 0</inkml:trace>
  <inkml:trace contextRef="#ctx0" brushRef="#br2" timeOffset="1.2154E6">22433 1688 8191,'24'-23'0,"1"1"0,4-4 2424,11-9 1,3-3-2425,-8 8 0,0-2 0,1 0 0,-1 1 0,1-1 0,-1 1 0,-1 1 0,-1 0 0,1 1 0,15-12 0,1 1 0,0 3 0,1 1 0,-3 3 0,0 1 0,0 3 0,0 2 1422,-2 0 0,-1 1-1422,-5 3 0,-1 1 873,-3 2 0,-2 0-873,-5 1 0,-1 2 6704,18-14-6704,-5 2 241,-4-1-241,3 0 0,2-4 0,1-3 0,0 0 0,-3 4 0,-4 5 0,-2 5 0,0 2 0,0-1 0,-2 1 0,-6 3 0,-7 5 0,-7 6 0,-6 4 0,-2 6 0,-3 0 0,0 0 0,-1 0 0</inkml:trace>
  <inkml:trace contextRef="#ctx0" brushRef="#br2" timeOffset="1.21711E6">22216 547 24575,'36'9'0,"0"-1"0,10 4 0,4 2 0,-8-2 0,3 2 0,-1-1 0,3 2 0,0 0 0,-1-1 0,-2 1 0,0 0 0,-1-1 0,17 8 0,-2-1 0,-3-1 0,-2 1 0,-2 0 0,0-1 0,-3-1 0,-1-1 0,0 0 0,0-1 0,-3-2 0,-1-1 0,-1-2 0,0 0 0,-4-1 0,-2-1 0,27 6 0,-11-4 0,-3-2 0,1-1 0,8 2 0,6-1 0,-31-4 0,-1 1 0,32 6 0,-11 0 0,-14-3 0,-13-4 0,-12-2 0,-6-3 0,-2 1 0,0-2 0,3 1 0,5 0 0,5 2 0,5 1 0,0-2 0,-5 0 0,-7 0 0,-7-1 0,-2 0 0</inkml:trace>
  <inkml:trace contextRef="#ctx0" brushRef="#br2" timeOffset="1.22687E6">24423 2751 24575,'0'-5'0,"0"-1"0,0 2 0,3 1 0,5 0 0,3 2 0,7 1 0,3 0 0,-2 0 0,-2 1 0,-7 9 0,-4 8 0,-6 6 0,-6 1 0,-3-8 0,-4-8 0,1-7 0,4-9 0,4-9 0,2-5 0,2-3 0,1 4 0,1 7 0,3 4 0,2 5 0,1 4 0,-2 2 0,-2 1 0,-2 2 0,0-1 0,-1-2 0,0-1 0</inkml:trace>
  <inkml:trace contextRef="#ctx0" brushRef="#br2" timeOffset="1.22822E6">24835 2724 24575,'28'30'0,"9"4"0,7 3 0,-2-5 0,-12-13 0,-8-9 0,-6-10 0,-1-13 0,-1-17 0,4-25 0,-8 11 0,1-5 0,-2 7 0,1-3 0,0-1-232,0-5 0,1-2 0,0 1 232,1-2 0,-1 0 0,1 3 0,-1 6 0,-1 1 0,1 4 0,1-6 0,-1 6 0,6-11 0,-9 31 0,-3 13 0,-3 7 0,-1 1 0,-1 2 0</inkml:trace>
  <inkml:trace contextRef="#ctx0" brushRef="#br2" timeOffset="1.24161E6">15804 9099 24575,'10'35'0,"0"1"0,2 9 0,0 3 0,3 13 0,-1 2 0,-1 0 0,-1 0 0,-3-5 0,-3-3 0,-2-13 0,-1-3 0,-1 12 0,-2-24 0,0-32 0,0-35 0,0 5 0,0-5 0,0-9 0,1-2 0,2-3 0,0 2 0,1 5 0,2 3 0,9-20 0,3 28 0,1 24 0,1 28 0,-2 21 0,-2 21 0,-3 5 0,-3-11 0,-5-16 0,-2-20 0,-3-14 0,1-22 0,5-22 0,6-15 0,5 0 0,5 15 0,3 21 0,4 30 0,5 40 0,-16-11 0,-1 5 0,0 8 0,0 2 0,-3-3 0,-1-3 0,-3-11 0,-1-3 0,6 10 0,-6-25 0,-5-12 0,-1-4 0</inkml:trace>
  <inkml:trace contextRef="#ctx0" brushRef="#br2" timeOffset="1.2427E6">16824 9339 24575,'-24'-12'0,"-16"-2"0,-17 3 0,24 9 0,-1 2 0,-29 13 0,13 14 0,16 10 0,17 11 0,11 6 0,15 0 0,16-2 0,10-11 0,8-13 0,-2-16 0,-8-21 0,-5-17 0,-9-14 0,-7-2 0,-6 8 0,-2 12 0,1 12 0,8 13 0,12 17 0,15 16 0,-15-13 0,2 0 0,25 17 0,-4-13 0,-8-15 0,-9-18 0,-9-8 0,-11 2 0,-5 2 0</inkml:trace>
  <inkml:trace contextRef="#ctx0" brushRef="#br2" timeOffset="1.24331E6">17216 9238 24575,'12'53'0,"-3"-18"0,0 2 0,3 7 0,2 0 0,-1 1 0,0-2 0,7 19 0,-6-25 0,-6-17 0,-5-14 0,-2-2 0</inkml:trace>
  <inkml:trace contextRef="#ctx0" brushRef="#br2" timeOffset="1.2442E6">17031 8953 8191,'-5'-4'0,"0"-3"5063,1-3-5063,1-2 2818,4 2-2818,4 3 1719,3 3-1719,2 3 6784,-2 3-6784,-2 2 0,-4-1 0,-2 1 0</inkml:trace>
  <inkml:trace contextRef="#ctx0" brushRef="#br2" timeOffset="1.24509E6">17533 9063 24575,'4'55'0,"0"-1"0,0 3 0,1 1 0,-1-13 0,0 1 0,0-1 0,2 15 0,-1-4 0,-1-13 0,0-4 0,0 13 0,-2-30 0,0-21 0,0-22 0,2-20 0,1-10 0,5-1 0,3 11 0,5 18 0,4 11 0,5 11 0,6 13 0,7 16 0,2 17 0,-1 6 0,-6-4 0,-7-14 0,-8-14 0,-8-10 0,-6-6 0</inkml:trace>
  <inkml:trace contextRef="#ctx0" brushRef="#br2" timeOffset="1.24678E6">18740 8579 24575,'-15'15'0,"-1"7"0,-2 13 0,1 8 0,3 4 0,4-2 0,5-7 0,2-4 0,3-1 0,4 4 0,7 4 0,7 0 0,7-4 0,1-6 0,-2-9 0,-3-7 0,-4-5 0,-6-5 0,-4 1 0,-4 2 0,-4 0 0,-3-1 0,-1-2 0,1-2 0,2 1 0,2 6 0,4 12 0,5 9 0,3 6 0,2-1 0,-3-5 0,-1-1 0,-1 2 0,2 4 0,2 5 0,4-1 0,7-2 0,7-6 0,10-5 0,9-5 0,3-6 0,2-7 0,-4-4 0,-9-5 0,-5-3 0,-9-3 0,-5-2 0,-3-2 0,-2-2 0,-2 0 0,-4 2 0,-5 3 0,-4 4 0</inkml:trace>
  <inkml:trace contextRef="#ctx0" brushRef="#br2" timeOffset="1.25289E6">16258 10715 8191,'26'0'0,"17"0"5063,14 2-5063,7 14 2818,-11 20-2818,-32-8 0,-4 4 859,-3 7 1,-4 2-860,-2 3 0,-3-1 3392,-3-2 0,-2-2-3392,-3 23 0,-6-22 0,-2-22 0,3-16 0,2-18 0,4-27 0,2-22 0,4 25 0,2-1 0,4-1 0,4 1 0,3 4 0,5 4 0,1 4 0,3 5 0,25-8 0,-6 19 0,-7 25 0,-6 26 0,-17-10 0,-3 5 0,0 4 0,-1 1 0,-1-3 0,-2-2 0,4 21 0,-1-22 0,-4-15 0,-2-11 0,-2-6 0</inkml:trace>
  <inkml:trace contextRef="#ctx0" brushRef="#br2" timeOffset="1.25381E6">17083 10904 8191,'2'16'0,"7"11"5063,13 8-5063,11 3 2818,9-10-2818,5-12 1719,-1-13-1719,-3-14 6784,-6-16-6784,-9-13 0,-10-6 0,-9-3 0,-6 4 0,-8 5 0,-10 9 0,-11 12 0,-11 11 0,-5 11 0,-2 15 0,3 10 0,9 3 0,11-4 0,10-8 0,7-10 0,3-2 0</inkml:trace>
  <inkml:trace contextRef="#ctx0" brushRef="#br2" timeOffset="1.25535E6">17829 10834 8191,'-3'-31'0,"-9"-21"2531,1 17 1,-4-1-2532,-2-3 0,-3 1 1409,-1 6 0,0 3-1409,-15-6 1719,7 24-1719,9 28 6784,8 25-6784,5 20 0,6-26 0,1 0 0,0-1 0,3-2 0,3 24 0,7-13 0,6-12 0,4-9 0,3-10 0,4-12 0,3-19 0,6-30 0,-19 10 0,-1-4 0,-1-9 0,-3-4 0,-2-2 0,-3-1 0,-4 0 0,-1 1 0,-2 2 0,-2 3 0,-1 5 0,-1 4 0,-1 6 0,0 3 0,-5-12 0,1 21 0,0 13 0,2 15 0,3 24 0,5 34 0,1-18 0,2 3 0,2 8 0,2 1 0,0-1 0,1 0 0,1-5 0,-1-3 0,0-6 0,0-4 0,10 14 0,1-21 0,1-17 0,0-11 0,-2-9 0,-3-6 0,-6-4 0,-5 7 0,-5 3 0</inkml:trace>
  <inkml:trace contextRef="#ctx0" brushRef="#br2" timeOffset="1.25637E6">18270 10569 24575,'32'-10'0,"0"-5"0,0-12 0,-7-9 0,-11-1 0,-6 1 0,-6 9 0,-4 11 0,-5 7 0,-4 10 0,-5 13 0,-3 17 0,-2 20 0,2 11 0,3 1 0,7-7 0,7-11 0,11-9 0,19-9 0,18-8 0,14-6 0,4-7 0,-9-9 0,-12-9 0,-16-3 0,-15 3 0,-8 6 0</inkml:trace>
  <inkml:trace contextRef="#ctx0" brushRef="#br2" timeOffset="1.25713E6">19333 10044 24575,'34'44'0,"-11"-14"0,2 3 0,6 7 0,3 1 0,1 2 0,-1-2 0,-7-9 0,-1-3 0,12 12 0,-17-18 0,-13-13 0,-4-6 0</inkml:trace>
  <inkml:trace contextRef="#ctx0" brushRef="#br2" timeOffset="1.25788E6">19727 9966 24575,'-32'49'0,"12"-18"0,-3 2 0,-5 7 0,-3 3 0,0 0 0,0 0 0,6-7 0,2-1 0,-12 15 0,15-19 0,12-17 0,5-8 0</inkml:trace>
  <inkml:trace contextRef="#ctx0" brushRef="#br2" timeOffset="1.25866E6">19054 10298 8191,'39'-1'0,"-7"-2"0,4-1 2531,12-3 1,4-2-2532,8-2 0,0-1 0,-3-2 0,-3 0 1409,-7 1 0,-3 0-1409,-11 4 0,-2 0 1719,8-2-1719,-17 6 0,-14 3 0,-4 1 0</inkml:trace>
  <inkml:trace contextRef="#ctx0" brushRef="#br2" timeOffset="1.26004E6">20961 9820 24575,'36'35'0,"5"6"0,-19-14 0,0 1 0,12 26 0,-15-3 0,-11-9 0,-11-9 0,-6-9 0,-3-11 0,0-7 0,4-9 0,4-19 0,6-22 0,8 7 0,7-4 0,9-10 0,7-2 0,-6 15 0,2 1 0,2 0 0,1 2 0,2 1 0,-1 3 0,8-7 0,-3 6 0,-10 9 0,-3 4 0,5 0 0,-16 14 0,-8 3 0,-4 3 0</inkml:trace>
  <inkml:trace contextRef="#ctx0" brushRef="#br2" timeOffset="1.26139E6">21756 9609 8191,'-6'21'0,"-5"21"5063,-1 18-5063,6-23 0,3 1 1409,2-3 0,4-2-1409,15 21 1719,17-15-1719,19-18 6784,6-16-6784,-1-15 0,-13-17 0,-16-11 0,-12-6 0,-11 1 0,-11 2 0,-15 4 0,-13 6 0,-11 7 0,-1 8 0,3 10 0,7 6 0,7 5 0,9 1 0,9 1 0,6-2 0,3-2 0,0-2 0</inkml:trace>
  <inkml:trace contextRef="#ctx0" brushRef="#br2" timeOffset="1.26253E6">22442 9490 24575,'-6'42'0,"-2"8"0,-2 11 0,1-2 0,4-15 0,7-13 0,11-10 0,14-8 0,15-7 0,11-8 0,3-9 0,-4-11 0,-6-8 0,-9-7 0,-9 0 0,-8 3 0,-10 5 0,-7 6 0,-8 4 0,-13 3 0,-13 2 0,-10 3 0,-5 3 0,3 7 0,7 5 0,9 1 0,9 0 0,10-3 0,5 0 0</inkml:trace>
  <inkml:trace contextRef="#ctx0" brushRef="#br2" timeOffset="1.26329E6">22872 9091 24575,'5'38'0,"4"18"0,-1-19 0,0 2 0,2 5 0,0 0 0,0-1 0,0-2 0,0-5 0,0-3 0,8 21 0,0-14 0,3-12 0,2-8 0,5-9 0,9-10 0,4-8 0,-15 1 0,-5-3 0</inkml:trace>
  <inkml:trace contextRef="#ctx0" brushRef="#br2" timeOffset="1.26411E6">22666 9387 8191,'21'-6'0,"24"-9"2531,-13 3 1,3-1-2532,6-2 0,1 0 1409,-4 1 0,-3 1-1409,21-6 1719,-19 9-1719,-15 5 1696,-10 4 0,-7 1 0,-4 0 0</inkml:trace>
  <inkml:trace contextRef="#ctx0" brushRef="#br2" timeOffset="1.26505E6">23559 9050 24575,'-12'-9'0,"-1"-3"0,2-4 0,2 2 0,5 7 0,2 6 0,2 5 0,0 3 0,0 0 0,0-2 0,0-3 0</inkml:trace>
  <inkml:trace contextRef="#ctx0" brushRef="#br2" timeOffset="1.26689E6">23572 9024 24575,'34'-4'0,"0"0"0,10-3 0,4-2 0,11-3 0,2-2 0,2-1 0,-2 0 0,-11 3 0,-4 0 0,-12 2 0,-3 2 0,6-1 0,-19 5 0,-11 3 0,-3 1 0</inkml:trace>
  <inkml:trace contextRef="#ctx0" brushRef="#br2" timeOffset="1.26795E6">23553 9379 24575,'64'-12'0,"-25"6"0,3-1 0,10-2 0,1 0 0,3-1 0,0 1 0,-7 0 0,-1 1 0,-10 2 0,-2-1 0,15-1 0,-24 4 0,-12 3 0,-7 0 0,-2-3 0,5-1 0,1-2 0,-1 2 0,-5 2 0</inkml:trace>
  <inkml:trace contextRef="#ctx0" brushRef="#br2" timeOffset="1.27334E6">24640 9504 8191,'4'-36'0,"4"0"0,1-6 1433,1 2 1,0-4-1,1-2-1433,2-10 0,1-3 0,-1 0 0,1-3 0,0 0 0,-1 1 0,-2 6 0,-1 1 0,0 2 0,1-10 0,-1 5 1453,-3 17 0,-1 5-1453,3 0 1811,-3 21-1811,0 13 6495,6 15-6495,11 21 436,-5-6 0,2 5-436,9 12 0,1 4 0,-7-12 0,0 2 0,1 1-164,1 2 1,1 1-1,-1 0 164,0-2 0,1 1 0,-1-2 0,6 12 0,0-4 0,-6-11 0,-2-4 0,10 9 0,-14-24 0,-4-19 0,-3-29 0,-5 0 0,-1-7 0,1-19 0,-1-7 0,-1 11 0,0-3 0,0-1-67,-1-1 0,1-1 1,0 0 66,-1 3 0,0 0 0,1 3 0,1-10 0,1 5 0,-2 17 0,-1 5 0,3-4 0,-2 24 0,-2 11 0,-1 3 0,0 0 0</inkml:trace>
  <inkml:trace contextRef="#ctx0" brushRef="#br2" timeOffset="1.27455E6">25901 8170 24575,'0'38'0,"0"0"0,0 10 0,0 2 0,1 14 0,0 3 0,0-21 0,1 0 0,0-1 0,2 16 0,1-3 0,0-9 0,2-2 0,0-12 0,1-2 0,10 12 0,3-16 0,1-14 0,2-13 0,3-19 0,1-23 0,-12 9 0,-2-4 0,-1-10 0,-2-2 0,-2-7 0,-3-2 0,0-1 0,-3 0 0,-2 4 0,0 2 0,-1 10 0,0 3 0,0-13 0,0 23 0,0 21 0,0 25 0,2 26 0,1-10 0,0 4 0,3 6 0,1 2 0,1-1 0,2 0 0,-1-6 0,1-2 0,7 17 0,-5-21 0,-4-14 0,-1-8 0,-1-4 0,1-3 0,1-4 0,-1 0 0,-3 0 0,-1 0 0</inkml:trace>
  <inkml:trace contextRef="#ctx0" brushRef="#br2" timeOffset="1.27533E6">26428 8215 24575,'2'39'0,"-1"0"0,4 6 0,0 3 0,0 10 0,2 1 0,1-3 0,0-1 0,0-7 0,0-3 0,-1-10 0,1-4 0,11 9 0,3-19 0,1-15 0,2-17 0,1-15 0,-3-9 0,-4-1 0,-4 11 0,-8 12 0,-3 8 0,-3 4 0</inkml:trace>
  <inkml:trace contextRef="#ctx0" brushRef="#br2" timeOffset="1.27639E6">26787 8001 8191,'2'38'0,"0"-6"0,2 3 2531,0 11 1,2 3-2532,1 6 0,1 1 1409,0-4 0,0-1-1409,-1-8 0,0-2 1719,4 22-1719,-1-23 6784,-1-18-6784,2-12 0,7-6 0,12-7 0,11-11 0,2-9 0,-6-4 0,-10 4 0,-9 10 0,-7 6 0,-6 6 0,-4 1 0</inkml:trace>
  <inkml:trace contextRef="#ctx0" brushRef="#br2" timeOffset="1.2781E6">27409 8067 24575,'0'6'0,"0"1"0,0-2 0,-2-2 0,1-2 0,-2 0 0,-5-1 0,-5-5 0,-5-1 0,-2-4 0,4 0 0,3 4 0,5 1 0,3 1 0,4-1 0,1 3 0,0 1 0</inkml:trace>
  <inkml:trace contextRef="#ctx0" brushRef="#br2" timeOffset="1.27891E6">27420 8278 24575,'2'40'0,"2"14"0,-2-20 0,1 1 0,-1 1 0,0-1 0,0 24 0,-2-13 0,0-14 0,0-12 0,0-11 0,0-6 0</inkml:trace>
  <inkml:trace contextRef="#ctx0" brushRef="#br2" timeOffset="1.28689E6">16852 11779 24575,'-15'0'0,"-3"0"0,-4 0 0,-2 0 0,-2 1 0,2 2 0,0 3 0,2 4 0,3 6 0,3 8 0,3 6 0,3 5 0,4 3 0,3 3 0,1 3 0,4 2 0,6-5 0,4-7 0,5-10 0,2-11 0,2-9 0,4-13 0,0-17 0,2-14 0,-4-9 0,-3 0 0,-7 12 0,-5 11 0,-4 11 0,-2 10 0,5 11 0,9 15 0,15 12 0,11 5 0,3-6 0,-7-8 0,-11-9 0,-11-7 0,-9-3 0,-3-4 0,-4 0 0</inkml:trace>
  <inkml:trace contextRef="#ctx0" brushRef="#br2" timeOffset="1.28819E6">17520 11620 24575,'-25'0'0,"-7"1"0,-6 5 0,0 7 0,7 11 0,6 16 0,8 13 0,6 9 0,5-1 0,5-8 0,8-11 0,11-11 0,13-10 0,10-8 0,-4-10 0,-9-8 0,-7-15 0,-7-25 0,-7 13 0,-3-5 0,1-9 0,-3-2 0,-2-6 0,-2-1 0,-2 0 0,-3 1 0,-1 4 0,-3 2 0,1 8 0,-1 2 0,-7-15 0,6 23 0,7 18 0,3 18 0,4 23 0,11 27 0,-3-18 0,2 1 0,3 6 0,2 1 0,1-3 0,1 0 0,-2-5 0,0-3 0,12 20 0,-3-20 0,-5-15 0,3-9 0,-10-6 0,-4-4 0</inkml:trace>
  <inkml:trace contextRef="#ctx0" brushRef="#br2" timeOffset="1.28979E6">18038 11700 24575,'-15'-13'0,"-3"0"0,-5 1 0,-1 3 0,1 6 0,2 5 0,1 7 0,0 9 0,1 12 0,4 11 0,4 6 0,3-1 0,4-6 0,3-9 0,5-9 0,5-9 0,4-6 0,6-8 0,5-9 0,1-17 0,2-16 0,-14 13 0,-2-4 0,0-5 0,-2-2 0,-1-3 0,-3 1 0,-1-1 0,-2 1 0,-3 2 0,-3 2 0,-3 3 0,-4 0 0,-1 3 0,-3 1 0,-17-25 0,4 13 0,8 14 0,9 13 0,6 12 0,3 14 0,4 24 0,8 27 0,-3-20 0,3 3 0,3 6 0,1 1 0,2 0 0,0 1 0,2-1 0,1-1 0,0-2 0,1-2 0,0-5 0,0-3 0,0-6 0,0-3 0,13 12 0,-5-17 0,-4-13 0,-4-6 0,0-6 0,-3-3 0,-3-1 0,-3 1 0,-2 2 0,-4 2 0,-2 1 0</inkml:trace>
  <inkml:trace contextRef="#ctx0" brushRef="#br2" timeOffset="1.30121E6">18197 11163 24575,'2'32'0,"4"20"0,0-12 0,1 5 0,4 12 0,0 4 0,-2-16 0,1 2 0,-1-1 0,1 1 0,-1 1 0,1-1 0,2 19 0,0-3 0,-2-9 0,-1-4 0,-2-13 0,-1-3 0,3 10 0,-4-22 0,-3-15 0,-1-14 0,-1-26 0,-4-27 0,0 21 0,-1-1 0,-1-5 0,-2 1 0,0 4 0,-1 2 0,1 5 0,0 1 0,-5-21 0,3 9 0,4 1 0,1 4 0,2 6 0,0 8 0,-1 7 0,3 8 0,-1 4 0,2 3 0,-2-1 0,1-4 0,-1-2 0,2-3 0,0 2 0,0 3 0,0 3 0,2 5 0,9 10 0,17 14 0,15 15 0,-14-14 0,1 2 0,1 0 0,0 1 0,-3-2 0,-2-1 0,18 16 0,-15-12 0,-8-6 0,-6-7 0,-4-4 0,-4-2 0,-1-5 0,0 0 0,0-2 0,-2 0 0,1-2 0,-1-1 0,-1-4 0,-1-6 0,-1-18 0,1-28 0,0 14 0,0-4 0,1-7 0,-1-3 0,1-1 0,0 1 0,-1 6 0,1 3 0,-2 11 0,0 3 0,1-7 0,-2 22 0,0 13 0</inkml:trace>
  <inkml:trace contextRef="#ctx0" brushRef="#br2" timeOffset="1.30239E6">19041 11326 24575,'0'26'0,"0"9"0,3 9 0,6-1 0,8-9 0,9-11 0,2-9 0,4-7 0,-1-9 0,-2-12 0,-3-16 0,-5-14 0,-3-9 0,-7 0 0,-5 4 0,-6 10 0,-10 11 0,-11 12 0,-11 8 0,-5 7 0,0 5 0,3 3 0,3 6 0,4 2 0,7 1 0,6-1 0,7-6 0,4-3 0,3-4 0</inkml:trace>
  <inkml:trace contextRef="#ctx0" brushRef="#br2" timeOffset="1.30533E6">19668 11290 24575,'-8'-15'0,"-1"2"0,-3 2 0,-3 3 0,1 7 0,-5 5 0,-3 8 0,-1 10 0,0 6 0,6 3 0,6-2 0,5 3 0,4 5 0,0 4 0,6 0 0,1-8 0,3-10 0,3-11 0,2-10 0,6-17 0,6-20 0,-11 7 0,1-4 0,0-9 0,-1-4 0,-1-4 0,-2-2 0,-2-3 0,-2 1 0,-3 3 0,-1 1 0,-2 8 0,-1 2 0,-3-22 0,-4 19 0,-4 14 0,-2 9 0,3 7 0,1 3 0,4 5 0,1 7 0,5 18 0,9 22 0,-2-11 0,3 4 0,4 6 0,1 2 0,3 1 0,1-1 0,2 1 0,0-2 0,0-2 0,0-3 0,-2-5 0,-1-1 0,14 17 0,-9-17 0,-5-14 0,-3-10 0,-4-6 0,-1-5 0,-4 1 0,-3-1 0</inkml:trace>
  <inkml:trace contextRef="#ctx0" brushRef="#br2" timeOffset="1.30642E6">19996 11390 24575,'14'-16'0,"2"-7"0,-1-12 0,-4-4 0,-7-1 0,-3 4 0,-4 7 0,-3 10 0,-4 7 0,-5 6 0,-3 10 0,-7 8 0,-8 17 0,-5 14 0,4 7 0,10 2 0,13-6 0,14-6 0,17-7 0,13-10 0,11-6 0,4-7 0,-2-5 0,-2-4 0,-3-5 0,-8-1 0,-8 0 0,-9-2 0,-7 1 0,-4 2 0,-3 0 0</inkml:trace>
  <inkml:trace contextRef="#ctx0" brushRef="#br2" timeOffset="1.30758E6">20952 10549 24575,'-12'36'0,"-5"12"0,-5 12 0,11-29 0,1 1 0,-5 29 0,5 0 0,7-27 0,0 1 0,0 2 0,2 2 0,0 1 0,1 1 0,1-4 0,2 0 0,8 27 0,7-16 0,3-14 0,2-8 0,3-7 0,4-1 0,7-3 0,8-3 0,3-4 0,-1-6 0,-7-6 0,-10-2 0,-10 0 0,-11 3 0,-5 1 0</inkml:trace>
  <inkml:trace contextRef="#ctx0" brushRef="#br2" timeOffset="1.3102E6">21727 10381 24575,'5'38'0,"1"4"0,1 5 0,0-5 0,-4-10 0,-1-6 0,-2 2 0,0 9 0,-3 10 0,-5 4 0,-7-2 0,-9-3 0,-6-2 0,-4-1 0,-1-1 0,2-5 0,3-9 0,7-8 0,5-10 0,4-6 0,3-6 0,2-8 0,2-11 0,2-12 0,1-9 0,2-6 0,4 0 0,4 3 0,6 6 0,6 7 0,3 2 0,0 1 0,0-2 0,-2-2 0,-1 0 0,-5 3 0,-4 4 0,-3 5 0,-4 1 0,-1-1 0,-6-2 0,-7 1 0,-9 1 0,-12 4 0,-5 3 0,-2 6 0,0 3 0,0 6 0,0 9 0,0 7 0,1 9 0,4 7 0,7 2 0,6-2 0,9-4 0,6-7 0,4-2 0,4 6 0,11 10 0,19 11 0,-6-18 0,5-1 0,7 3 0,2-2 0,4-1 0,1-1 0,1-2 0,0-2 0,-1-2 0,0-3 0,-3-1 0,0-2 0,-3-2 0,-1-1 0,-5-3 0,0 0 0,23 5 0,-6-5 0,-8 0 0,-7-4 0,-10-2 0,-10-1 0,-7-2 0,-4 0 0</inkml:trace>
  <inkml:trace contextRef="#ctx0" brushRef="#br2" timeOffset="1.31252E6">22078 10494 24575,'30'16'0,"8"9"0,11 14 0,-24-16 0,-1 3 0,-4 0 0,-2 2 0,7 31 0,-11-1 0,-10-4 0,-9-9 0,-5-15 0,-3-13 0,1-12 0,4-12 0,3-17 0,4-18 0,4-17 0,2 26 0,2 0 0,4-1 0,3 2 0,3 2 0,3 2 0,24-20 0,-4 11 0,-6 11 0,-10 11 0,-9 7 0,-6 3 0,-5 3 0,-3 1 0</inkml:trace>
  <inkml:trace contextRef="#ctx0" brushRef="#br2" timeOffset="1.3135E6">22793 10395 24575,'-5'55'0,"3"-1"0,0 2 0,2-15 0,6-13 0,9-12 0,10-7 0,8-8 0,1-7 0,-3-12 0,-3-12 0,-5-12 0,-5-5 0,-7-2 0,-7 4 0,-8 10 0,-11 9 0,-7 12 0,-6 9 0,-4 5 0,2 8 0,1 6 0,6 4 0,7 0 0,8-3 0,4-8 0,3-3 0</inkml:trace>
  <inkml:trace contextRef="#ctx0" brushRef="#br2" timeOffset="1.31438E6">23139 10383 24575,'4'20'0,"4"-2"0,6 0 0,7-6 0,7-10 0,3-9 0,-1-12 0,-6-7 0,-9-2 0,-6 3 0,-7 4 0,-10 5 0,-10 4 0,-10 6 0,-5 7 0,3 4 0,7 5 0,9 0 0,7-5 0,5-1 0</inkml:trace>
  <inkml:trace contextRef="#ctx0" brushRef="#br2" timeOffset="1.3151E6">23502 10001 24575,'4'43'0,"5"20"0,-1-23 0,1 2 0,3 3 0,0-1 0,1-6 0,0-2 0,14 18 0,-1-18 0,-1-18 0,1-13 0,-2-9 0,-9 0 0,-6-2 0</inkml:trace>
  <inkml:trace contextRef="#ctx0" brushRef="#br2" timeOffset="1.31594E6">23262 10303 24575,'38'-22'0,"17"-11"0,-19 11 0,2-2 0,3 0 0,1 0 0,-3 3 0,-1 1 0,-5 3 0,-2 2 0,16-6 0,-14 10 0,-16 7 0,-8 3 0,-6 1 0</inkml:trace>
  <inkml:trace contextRef="#ctx0" brushRef="#br2" timeOffset="1.32717E6">24043 10552 24575,'0'46'0,"-3"-10"0,-1 3 0,-1 13 0,-2 3 0,-1 2 0,-1 0 0,0-8 0,0-4 0,-2 15 0,4-32 0,5-16 0,0-10 0</inkml:trace>
  <inkml:trace contextRef="#ctx0" brushRef="#br2" timeOffset="1.32892E6">24966 9886 24575,'0'45'0,"0"12"0,-2 9 0,0-8 0,0-18 0,1-19 0,2-12 0,5-6 0,13-7 0,18-5 0,15-3 0,8 0 0,-1 3 0,-10 11 0,-14 17 0,-17 24 0,-20 22 0,-8-27 0,-5 0 0,-5-2 0,-5-3 0,-2-6 0,-4-5 0,-27 5 0,7-19 0,9-16 0,9-8 0,15 4 0,8-1 0</inkml:trace>
  <inkml:trace contextRef="#ctx0" brushRef="#br2" timeOffset="1.32983E6">24974 10002 24575,'34'-27'0,"8"-6"0,8-4 0,-2 4 0,-9 8 0,-14 10 0,-9 8 0,-8 5 0,-6 4 0,-1-1 0,-1 0 0</inkml:trace>
  <inkml:trace contextRef="#ctx0" brushRef="#br2" timeOffset="1.33063E6">25833 9595 24575,'33'25'0,"13"13"0,-18-12 0,-1 2 0,2 2 0,-3 3 0,-4 1 0,-4 1 0,-3 2 0,-3 3 0,-3 4 0,-5 3 0,-6 5 0,-6 0 0,-6 3 0,-4-2 0,-6-1 0,-3-4 0,-1-6 0,0-4 0,4-9 0,2-3 0,-8 6 0,15-19 0,9-8 0</inkml:trace>
  <inkml:trace contextRef="#ctx0" brushRef="#br2" timeOffset="1.33153E6">26372 9631 8191,'0'-5'0,"-1"0"5063,-3 2-5063,-6 3 2818,-6 6-2818,-2 3 1719,2 1-1719,4-4 6784,5-4-6784,4-1 0,6-6 0,5-3 0,4-1 0,0 0 0,-3 5 0,-4 2 0,-2 2 0,-2 0 0</inkml:trace>
  <inkml:trace contextRef="#ctx0" brushRef="#br2" timeOffset="1.33222E6">26454 10042 24575,'-8'56'0,"0"0"0,1 0 0,-2-4 0,0-1 0,-1 2 0,-1 9 0,0 2 0,0-7 0,0-5 0,1-7 0,-1 1 0</inkml:trace>
  <inkml:trace contextRef="#ctx0" brushRef="#br2" timeOffset="1.34252E6">21911 11318 8191,'12'3'0,"12"5"5063,12 4-5063,16 3 2818,1-2-2818,0-5 1719,-7-9-1719,-8-12 6784,-1-16-6784,-1-13 0,2-6 0,-2 1 0,-5 13 0,-5 10 0,-6 11 0,-2 9 0,-1 5 0,-1 5 0,1 3 0,2 0 0,11-2 0,11-5 0,15-9 0,5-5 0,-10-4 0,-11 2 0,-16 5 0,-8 5 0,2 1 0,15 0 0,25-4 0,-20 0 0,2 0 0,3-3 0,0-1 0,-6 0 0,-1 0 0,15-6 0,-20 7 0,-14 8 0,-3-1 0,5-4 0,5-4 0,2-3 0,-3 4 0,-9 3 0,-5 3 0,-4 2 0,-3-1 0,-1 2 0,-1-1 0,0 1 0</inkml:trace>
  <inkml:trace contextRef="#ctx0" brushRef="#br2" timeOffset="1.34997E6">21828 11302 24575,'24'6'0,"8"2"0,10 2 0,3-4 0,-4-9 0,-3-15 0,-2-13 0,-2-7 0,-1 0 0,-4 8 0,-5 9 0,-5 9 0,-4 8 0,2 4 0,2 6 0,7 7 0,4 1 0,-2 0 0,-2-5 0,-3-6 0,0-2 0,0-3 0,-1-3 0,-4 0 0,-5 0 0,-2 1 0,0 2 0,6-1 0,10-1 0,11-4 0,6-3 0,-3-1 0,-7 0 0,-9 3 0,-5 1 0,-5 1 0,0 1 0,4-1 0,5-2 0,4-1 0,3 0 0,-2 1 0,-3 1 0,-4 1 0,-6 3 0,-4 1 0,-6 2 0,-2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29/05/2023</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089064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1358366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109069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4000909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3275087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506561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329600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3353073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2938299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329328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1886527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1444752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241549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6179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65191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139551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283406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3751822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74836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3526179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406887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80.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customXml" Target="../ink/ink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customXml" Target="../ink/ink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customXml" Target="../ink/ink1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6.png"/><Relationship Id="rId4" Type="http://schemas.openxmlformats.org/officeDocument/2006/relationships/diagramData" Target="../diagrams/data1.xml"/><Relationship Id="rId9"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customXml" Target="../ink/ink19.xml"/><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0.png"/><Relationship Id="rId5" Type="http://schemas.openxmlformats.org/officeDocument/2006/relationships/customXml" Target="../ink/ink18.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29.png"/><Relationship Id="rId5" Type="http://schemas.openxmlformats.org/officeDocument/2006/relationships/customXml" Target="../ink/ink20.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60.png"/><Relationship Id="rId5" Type="http://schemas.openxmlformats.org/officeDocument/2006/relationships/customXml" Target="../ink/ink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customXml" Target="../ink/ink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CM15: </a:t>
            </a:r>
            <a:r>
              <a:rPr lang="fr-FR" sz="2670" spc="-1" dirty="0">
                <a:solidFill>
                  <a:srgbClr val="666666"/>
                </a:solidFill>
                <a:ea typeface="Lucida Sans Unicode"/>
              </a:rPr>
              <a:t>Arbres Binaires de Recherche (ABR)</a:t>
            </a:r>
            <a:endParaRPr lang="fr-FR" sz="2670" b="0" strike="noStrike" spc="-1" dirty="0">
              <a:solidFill>
                <a:srgbClr val="666666"/>
              </a:solidFill>
              <a:latin typeface="Arial"/>
              <a:ea typeface="Lucida Sans Unicode"/>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14E2AFC-14A8-5D72-F3BB-DC9B329913D1}"/>
                  </a:ext>
                </a:extLst>
              </p14:cNvPr>
              <p14:cNvContentPartPr/>
              <p14:nvPr/>
            </p14:nvContentPartPr>
            <p14:xfrm>
              <a:off x="4269960" y="3320640"/>
              <a:ext cx="4399200" cy="1040040"/>
            </p14:xfrm>
          </p:contentPart>
        </mc:Choice>
        <mc:Fallback>
          <p:pic>
            <p:nvPicPr>
              <p:cNvPr id="2" name="Ink 1">
                <a:extLst>
                  <a:ext uri="{FF2B5EF4-FFF2-40B4-BE49-F238E27FC236}">
                    <a16:creationId xmlns:a16="http://schemas.microsoft.com/office/drawing/2014/main" id="{314E2AFC-14A8-5D72-F3BB-DC9B329913D1}"/>
                  </a:ext>
                </a:extLst>
              </p:cNvPr>
              <p:cNvPicPr/>
              <p:nvPr/>
            </p:nvPicPr>
            <p:blipFill>
              <a:blip r:embed="rId4"/>
              <a:stretch>
                <a:fillRect/>
              </a:stretch>
            </p:blipFill>
            <p:spPr>
              <a:xfrm>
                <a:off x="4260600" y="3311280"/>
                <a:ext cx="4417920" cy="10587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600" spc="-1" dirty="0">
                <a:solidFill>
                  <a:srgbClr val="000000"/>
                </a:solidFill>
              </a:rPr>
              <a:t>Example : Insérer(25)</a:t>
            </a: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889200" lvl="1" indent="-324000">
              <a:spcBef>
                <a:spcPts val="938"/>
              </a:spcBef>
              <a:buSzPct val="100000"/>
              <a:buBlip>
                <a:blip r:embed="rId3"/>
              </a:buBlip>
            </a:pPr>
            <a:r>
              <a:rPr lang="fr-FR" sz="2400" spc="-1" dirty="0" err="1">
                <a:solidFill>
                  <a:srgbClr val="000000"/>
                </a:solidFill>
              </a:rPr>
              <a:t>RechercherPosition</a:t>
            </a:r>
            <a:r>
              <a:rPr lang="fr-FR" sz="2400" spc="-1" dirty="0">
                <a:solidFill>
                  <a:srgbClr val="000000"/>
                </a:solidFill>
              </a:rPr>
              <a:t> (25)</a:t>
            </a:r>
          </a:p>
          <a:p>
            <a:pPr marL="889200" lvl="1" indent="-324000">
              <a:spcBef>
                <a:spcPts val="938"/>
              </a:spcBef>
              <a:buSzPct val="100000"/>
              <a:buBlip>
                <a:blip r:embed="rId3"/>
              </a:buBlip>
            </a:pPr>
            <a:r>
              <a:rPr lang="fr-FR" sz="2400" spc="-1" dirty="0">
                <a:solidFill>
                  <a:srgbClr val="000000"/>
                </a:solidFill>
              </a:rPr>
              <a:t>Rechercher (Right(20))</a:t>
            </a:r>
          </a:p>
          <a:p>
            <a:pPr marL="889200" lvl="1" indent="-324000">
              <a:spcBef>
                <a:spcPts val="938"/>
              </a:spcBef>
              <a:buSzPct val="100000"/>
              <a:buBlip>
                <a:blip r:embed="rId3"/>
              </a:buBlip>
            </a:pPr>
            <a:r>
              <a:rPr lang="fr-FR" sz="2400" spc="-1" dirty="0">
                <a:solidFill>
                  <a:srgbClr val="000000"/>
                </a:solidFill>
              </a:rPr>
              <a:t>Rechercher (</a:t>
            </a:r>
            <a:r>
              <a:rPr lang="fr-FR" sz="2400" spc="-1" dirty="0" err="1">
                <a:solidFill>
                  <a:srgbClr val="000000"/>
                </a:solidFill>
              </a:rPr>
              <a:t>Left</a:t>
            </a:r>
            <a:r>
              <a:rPr lang="fr-FR" sz="2400" spc="-1" dirty="0">
                <a:solidFill>
                  <a:srgbClr val="000000"/>
                </a:solidFill>
              </a:rPr>
              <a:t>(59))</a:t>
            </a:r>
          </a:p>
          <a:p>
            <a:pPr marL="889200" lvl="1" indent="-324000">
              <a:spcBef>
                <a:spcPts val="938"/>
              </a:spcBef>
              <a:buSzPct val="100000"/>
              <a:buBlip>
                <a:blip r:embed="rId3"/>
              </a:buBlip>
            </a:pPr>
            <a:r>
              <a:rPr lang="fr-FR" sz="2400" spc="-1" dirty="0">
                <a:solidFill>
                  <a:srgbClr val="000000"/>
                </a:solidFill>
              </a:rPr>
              <a:t>Position trouvé pour l’insertion, le père est le nœud 27</a:t>
            </a:r>
          </a:p>
          <a:p>
            <a:pPr marL="889200" lvl="1" indent="-324000">
              <a:spcBef>
                <a:spcPts val="938"/>
              </a:spcBef>
              <a:buSzPct val="100000"/>
              <a:buBlip>
                <a:blip r:embed="rId3"/>
              </a:buBlip>
            </a:pPr>
            <a:r>
              <a:rPr lang="fr-FR" sz="2400" spc="-1" dirty="0">
                <a:solidFill>
                  <a:srgbClr val="000000"/>
                </a:solidFill>
              </a:rPr>
              <a:t>Insérer 25 au niveau de la feuille dont le père est 27</a:t>
            </a:r>
          </a:p>
        </p:txBody>
      </p:sp>
      <p:sp>
        <p:nvSpPr>
          <p:cNvPr id="48" name="Ellipse 47">
            <a:extLst>
              <a:ext uri="{FF2B5EF4-FFF2-40B4-BE49-F238E27FC236}">
                <a16:creationId xmlns:a16="http://schemas.microsoft.com/office/drawing/2014/main" id="{8BD96ADD-DAD0-4C0E-BC09-42C5D726A4E1}"/>
              </a:ext>
            </a:extLst>
          </p:cNvPr>
          <p:cNvSpPr/>
          <p:nvPr/>
        </p:nvSpPr>
        <p:spPr>
          <a:xfrm>
            <a:off x="7126355" y="3304444"/>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D’INSERTION</a:t>
            </a:r>
          </a:p>
        </p:txBody>
      </p:sp>
      <p:grpSp>
        <p:nvGrpSpPr>
          <p:cNvPr id="5" name="Groupe 4">
            <a:extLst>
              <a:ext uri="{FF2B5EF4-FFF2-40B4-BE49-F238E27FC236}">
                <a16:creationId xmlns:a16="http://schemas.microsoft.com/office/drawing/2014/main" id="{E600DB99-34C4-42C2-A126-A5724C74B7A6}"/>
              </a:ext>
            </a:extLst>
          </p:cNvPr>
          <p:cNvGrpSpPr/>
          <p:nvPr/>
        </p:nvGrpSpPr>
        <p:grpSpPr>
          <a:xfrm>
            <a:off x="4970049" y="1164700"/>
            <a:ext cx="4408852" cy="3107139"/>
            <a:chOff x="2961084" y="3073550"/>
            <a:chExt cx="4408852" cy="3107139"/>
          </a:xfrm>
        </p:grpSpPr>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3948156" y="401769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602" y="37891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697" y="307355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02" y="377946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22" y="45694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713" y="514860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067" y="564113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045" y="450433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6308081" y="392840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4326302" y="384003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6774613" y="568520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5202393" y="3122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6178278" y="52014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5686595" y="46283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6185215" y="38687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7017558" y="45509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4478628" y="331540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5595892" y="332760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6551865" y="397836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6019848" y="485191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H="1" flipV="1">
              <a:off x="6543475" y="536126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084" y="523688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522" y="455846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413" y="51375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1" name="docshape5731">
              <a:extLst>
                <a:ext uri="{FF2B5EF4-FFF2-40B4-BE49-F238E27FC236}">
                  <a16:creationId xmlns:a16="http://schemas.microsoft.com/office/drawing/2014/main" id="{298B3093-A771-4897-8829-C2BE4711B8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567" y="578250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2" name="docshape5742">
              <a:extLst>
                <a:ext uri="{FF2B5EF4-FFF2-40B4-BE49-F238E27FC236}">
                  <a16:creationId xmlns:a16="http://schemas.microsoft.com/office/drawing/2014/main" id="{FD46A88E-53E0-4DDD-BF91-6B5BE3422AE4}"/>
                </a:ext>
              </a:extLst>
            </p:cNvPr>
            <p:cNvSpPr txBox="1">
              <a:spLocks noChangeArrowheads="1"/>
            </p:cNvSpPr>
            <p:nvPr/>
          </p:nvSpPr>
          <p:spPr bwMode="auto">
            <a:xfrm>
              <a:off x="3881113" y="5826576"/>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4145256" y="51682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3631295" y="461732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3045602" y="529826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3964548" y="484088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7" name="Line 22">
              <a:extLst>
                <a:ext uri="{FF2B5EF4-FFF2-40B4-BE49-F238E27FC236}">
                  <a16:creationId xmlns:a16="http://schemas.microsoft.com/office/drawing/2014/main" id="{C6CDAFA4-35F3-4955-8B74-8E2837FC2DFF}"/>
                </a:ext>
              </a:extLst>
            </p:cNvPr>
            <p:cNvSpPr>
              <a:spLocks noChangeShapeType="1"/>
            </p:cNvSpPr>
            <p:nvPr/>
          </p:nvSpPr>
          <p:spPr bwMode="auto">
            <a:xfrm flipV="1">
              <a:off x="3990648" y="5435970"/>
              <a:ext cx="103822" cy="3797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3401228" y="487862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5886840" y="409085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50" name="docshape5735">
              <a:extLst>
                <a:ext uri="{FF2B5EF4-FFF2-40B4-BE49-F238E27FC236}">
                  <a16:creationId xmlns:a16="http://schemas.microsoft.com/office/drawing/2014/main" id="{5D03476C-E3E8-4B14-9B4A-BAC77179815E}"/>
                </a:ext>
              </a:extLst>
            </p:cNvPr>
            <p:cNvSpPr txBox="1">
              <a:spLocks noChangeArrowheads="1"/>
            </p:cNvSpPr>
            <p:nvPr/>
          </p:nvSpPr>
          <p:spPr bwMode="auto">
            <a:xfrm>
              <a:off x="5269116" y="532802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grpSp>
      <p:cxnSp>
        <p:nvCxnSpPr>
          <p:cNvPr id="42" name="Connecteur droit avec flèche 41">
            <a:extLst>
              <a:ext uri="{FF2B5EF4-FFF2-40B4-BE49-F238E27FC236}">
                <a16:creationId xmlns:a16="http://schemas.microsoft.com/office/drawing/2014/main" id="{9BA00D6F-7BDA-4347-92F9-03CFC12CA5E0}"/>
              </a:ext>
            </a:extLst>
          </p:cNvPr>
          <p:cNvCxnSpPr>
            <a:cxnSpLocks/>
          </p:cNvCxnSpPr>
          <p:nvPr/>
        </p:nvCxnSpPr>
        <p:spPr>
          <a:xfrm>
            <a:off x="7618685" y="1273871"/>
            <a:ext cx="776504" cy="55859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eur droit avec flèche 43">
            <a:extLst>
              <a:ext uri="{FF2B5EF4-FFF2-40B4-BE49-F238E27FC236}">
                <a16:creationId xmlns:a16="http://schemas.microsoft.com/office/drawing/2014/main" id="{5300392C-F556-4D57-A135-663A4795002E}"/>
              </a:ext>
            </a:extLst>
          </p:cNvPr>
          <p:cNvCxnSpPr>
            <a:cxnSpLocks/>
          </p:cNvCxnSpPr>
          <p:nvPr/>
        </p:nvCxnSpPr>
        <p:spPr>
          <a:xfrm flipH="1">
            <a:off x="7377595" y="3001345"/>
            <a:ext cx="282933" cy="426472"/>
          </a:xfrm>
          <a:prstGeom prst="straightConnector1">
            <a:avLst/>
          </a:prstGeom>
          <a:ln w="3810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Connecteur droit avec flèche 48">
            <a:extLst>
              <a:ext uri="{FF2B5EF4-FFF2-40B4-BE49-F238E27FC236}">
                <a16:creationId xmlns:a16="http://schemas.microsoft.com/office/drawing/2014/main" id="{F155A492-63B2-48BA-814F-0907B372FAB0}"/>
              </a:ext>
            </a:extLst>
          </p:cNvPr>
          <p:cNvCxnSpPr>
            <a:cxnSpLocks/>
          </p:cNvCxnSpPr>
          <p:nvPr/>
        </p:nvCxnSpPr>
        <p:spPr>
          <a:xfrm flipH="1">
            <a:off x="7848877" y="2210318"/>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8248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D’INSERTION</a:t>
            </a:r>
          </a:p>
        </p:txBody>
      </p:sp>
      <p:sp>
        <p:nvSpPr>
          <p:cNvPr id="2" name="Rectangle 1">
            <a:extLst>
              <a:ext uri="{FF2B5EF4-FFF2-40B4-BE49-F238E27FC236}">
                <a16:creationId xmlns:a16="http://schemas.microsoft.com/office/drawing/2014/main" id="{48320668-3ADB-4351-AEE2-D1DA67C423A2}"/>
              </a:ext>
            </a:extLst>
          </p:cNvPr>
          <p:cNvSpPr/>
          <p:nvPr/>
        </p:nvSpPr>
        <p:spPr>
          <a:xfrm>
            <a:off x="504000" y="1134274"/>
            <a:ext cx="8893176" cy="63401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solidFill>
                  <a:srgbClr val="8000FF"/>
                </a:solidFill>
                <a:highlight>
                  <a:srgbClr val="FFFFFF"/>
                </a:highlight>
                <a:latin typeface="Courier New" panose="02070309020205020404" pitchFamily="49" charset="0"/>
              </a:rPr>
              <a:t>void</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addNode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node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tree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int</a:t>
            </a:r>
            <a:r>
              <a:rPr lang="en-US" sz="1400" dirty="0">
                <a:solidFill>
                  <a:srgbClr val="000000"/>
                </a:solidFill>
                <a:highlight>
                  <a:srgbClr val="FFFFFF"/>
                </a:highlight>
                <a:latin typeface="Courier New" panose="02070309020205020404" pitchFamily="49" charset="0"/>
              </a:rPr>
              <a:t> key</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node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tmpNode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node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tmpTree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tree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p>
          <a:p>
            <a:r>
              <a:rPr lang="fr-FR" sz="1400" dirty="0">
                <a:solidFill>
                  <a:srgbClr val="000000"/>
                </a:solidFill>
                <a:highlight>
                  <a:srgbClr val="FFFFFF"/>
                </a:highlight>
                <a:latin typeface="Courier New" panose="02070309020205020404" pitchFamily="49" charset="0"/>
              </a:rPr>
              <a:t>    </a:t>
            </a:r>
            <a:r>
              <a:rPr lang="fr-FR" sz="1400" dirty="0">
                <a:solidFill>
                  <a:srgbClr val="008000"/>
                </a:solidFill>
                <a:highlight>
                  <a:srgbClr val="FFFFFF"/>
                </a:highlight>
                <a:latin typeface="Courier New" panose="02070309020205020404" pitchFamily="49" charset="0"/>
              </a:rPr>
              <a:t>//</a:t>
            </a:r>
            <a:r>
              <a:rPr lang="fr-FR" sz="1400" dirty="0" err="1">
                <a:solidFill>
                  <a:srgbClr val="008000"/>
                </a:solidFill>
                <a:highlight>
                  <a:srgbClr val="FFFFFF"/>
                </a:highlight>
                <a:latin typeface="Courier New" panose="02070309020205020404" pitchFamily="49" charset="0"/>
              </a:rPr>
              <a:t>céer</a:t>
            </a:r>
            <a:r>
              <a:rPr lang="fr-FR" sz="1400" dirty="0">
                <a:solidFill>
                  <a:srgbClr val="008000"/>
                </a:solidFill>
                <a:highlight>
                  <a:srgbClr val="FFFFFF"/>
                </a:highlight>
                <a:latin typeface="Courier New" panose="02070309020205020404" pitchFamily="49" charset="0"/>
              </a:rPr>
              <a:t> un </a:t>
            </a:r>
            <a:r>
              <a:rPr lang="fr-FR" sz="1400" dirty="0" err="1">
                <a:solidFill>
                  <a:srgbClr val="008000"/>
                </a:solidFill>
                <a:highlight>
                  <a:srgbClr val="FFFFFF"/>
                </a:highlight>
                <a:latin typeface="Courier New" panose="02070309020205020404" pitchFamily="49" charset="0"/>
              </a:rPr>
              <a:t>noeud</a:t>
            </a:r>
            <a:r>
              <a:rPr lang="fr-FR" sz="1400" dirty="0">
                <a:solidFill>
                  <a:srgbClr val="008000"/>
                </a:solidFill>
                <a:highlight>
                  <a:srgbClr val="FFFFFF"/>
                </a:highlight>
                <a:latin typeface="Courier New" panose="02070309020205020404" pitchFamily="49" charset="0"/>
              </a:rPr>
              <a:t> feuille</a:t>
            </a:r>
          </a:p>
          <a:p>
            <a:r>
              <a:rPr lang="en-US" sz="1400" dirty="0">
                <a:solidFill>
                  <a:srgbClr val="000000"/>
                </a:solidFill>
                <a:highlight>
                  <a:srgbClr val="FFFFFF"/>
                </a:highlight>
                <a:latin typeface="Courier New" panose="02070309020205020404" pitchFamily="49" charset="0"/>
              </a:rPr>
              <a:t>    node </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elem</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malloc</a:t>
            </a:r>
            <a:r>
              <a:rPr lang="en-US" sz="1400" b="1" dirty="0">
                <a:solidFill>
                  <a:srgbClr val="000080"/>
                </a:solidFill>
                <a:highlight>
                  <a:srgbClr val="FFFFFF"/>
                </a:highlight>
                <a:latin typeface="Courier New" panose="02070309020205020404" pitchFamily="49" charset="0"/>
              </a:rPr>
              <a:t>(</a:t>
            </a:r>
            <a:r>
              <a:rPr lang="en-US" sz="1400" b="1" dirty="0" err="1">
                <a:solidFill>
                  <a:srgbClr val="0000FF"/>
                </a:solidFill>
                <a:highlight>
                  <a:srgbClr val="FFFFFF"/>
                </a:highlight>
                <a:latin typeface="Courier New" panose="02070309020205020404" pitchFamily="49" charset="0"/>
              </a:rPr>
              <a:t>sizeof</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node</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key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key</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left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NULL</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right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NULL</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if</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do</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tmpNode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if</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key </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key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right</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tmpTree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tmpNode</a:t>
            </a:r>
            <a:r>
              <a:rPr lang="en-US" sz="1400" b="1" dirty="0">
                <a:solidFill>
                  <a:srgbClr val="000080"/>
                </a:solidFill>
                <a:highlight>
                  <a:srgbClr val="FFFFFF"/>
                </a:highlight>
                <a:latin typeface="Courier New" panose="02070309020205020404" pitchFamily="49" charset="0"/>
              </a:rPr>
              <a:t>-&gt;</a:t>
            </a:r>
            <a:r>
              <a:rPr lang="en-US" sz="1400" dirty="0">
                <a:solidFill>
                  <a:srgbClr val="000000"/>
                </a:solidFill>
                <a:highlight>
                  <a:srgbClr val="FFFFFF"/>
                </a:highlight>
                <a:latin typeface="Courier New" panose="02070309020205020404" pitchFamily="49" charset="0"/>
              </a:rPr>
              <a:t>right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elem</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else</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left</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tmpTree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tmpNode</a:t>
            </a:r>
            <a:r>
              <a:rPr lang="en-US" sz="1400" b="1" dirty="0">
                <a:solidFill>
                  <a:srgbClr val="000080"/>
                </a:solidFill>
                <a:highlight>
                  <a:srgbClr val="FFFFFF"/>
                </a:highlight>
                <a:latin typeface="Courier New" panose="02070309020205020404" pitchFamily="49" charset="0"/>
              </a:rPr>
              <a:t>-&gt;</a:t>
            </a:r>
            <a:r>
              <a:rPr lang="en-US" sz="1400" dirty="0">
                <a:solidFill>
                  <a:srgbClr val="000000"/>
                </a:solidFill>
                <a:highlight>
                  <a:srgbClr val="FFFFFF"/>
                </a:highlight>
                <a:latin typeface="Courier New" panose="02070309020205020404" pitchFamily="49" charset="0"/>
              </a:rPr>
              <a:t>left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elem</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while</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else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tree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b="1" dirty="0">
                <a:solidFill>
                  <a:srgbClr val="000080"/>
                </a:solidFill>
                <a:highlight>
                  <a:srgbClr val="FFFFFF"/>
                </a:highlight>
                <a:latin typeface="Courier New" panose="02070309020205020404" pitchFamily="49" charset="0"/>
              </a:rPr>
              <a:t>}</a:t>
            </a:r>
            <a:endParaRPr lang="en-US" sz="1400" dirty="0">
              <a:solidFill>
                <a:srgbClr val="008000"/>
              </a:solidFill>
              <a:highlight>
                <a:srgbClr val="FFFFFF"/>
              </a:highlight>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DC60E01-6BB4-B7F9-2877-E75F4141D041}"/>
                  </a:ext>
                </a:extLst>
              </p14:cNvPr>
              <p14:cNvContentPartPr/>
              <p14:nvPr/>
            </p14:nvContentPartPr>
            <p14:xfrm>
              <a:off x="509760" y="144360"/>
              <a:ext cx="9560880" cy="7309800"/>
            </p14:xfrm>
          </p:contentPart>
        </mc:Choice>
        <mc:Fallback>
          <p:pic>
            <p:nvPicPr>
              <p:cNvPr id="4" name="Ink 3">
                <a:extLst>
                  <a:ext uri="{FF2B5EF4-FFF2-40B4-BE49-F238E27FC236}">
                    <a16:creationId xmlns:a16="http://schemas.microsoft.com/office/drawing/2014/main" id="{BDC60E01-6BB4-B7F9-2877-E75F4141D041}"/>
                  </a:ext>
                </a:extLst>
              </p:cNvPr>
              <p:cNvPicPr/>
              <p:nvPr/>
            </p:nvPicPr>
            <p:blipFill>
              <a:blip r:embed="rId4"/>
              <a:stretch>
                <a:fillRect/>
              </a:stretch>
            </p:blipFill>
            <p:spPr>
              <a:xfrm>
                <a:off x="500400" y="135000"/>
                <a:ext cx="9579600" cy="7328520"/>
              </a:xfrm>
              <a:prstGeom prst="rect">
                <a:avLst/>
              </a:prstGeom>
            </p:spPr>
          </p:pic>
        </mc:Fallback>
      </mc:AlternateContent>
    </p:spTree>
    <p:extLst>
      <p:ext uri="{BB962C8B-B14F-4D97-AF65-F5344CB8AC3E}">
        <p14:creationId xmlns:p14="http://schemas.microsoft.com/office/powerpoint/2010/main" val="190028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nSpc>
                <a:spcPct val="250000"/>
              </a:lnSpc>
              <a:spcBef>
                <a:spcPts val="938"/>
              </a:spcBef>
              <a:buSzPct val="100000"/>
              <a:buBlip>
                <a:blip r:embed="rId3"/>
              </a:buBlip>
            </a:pPr>
            <a:r>
              <a:rPr lang="fr-FR" sz="2670" spc="-1" dirty="0">
                <a:solidFill>
                  <a:srgbClr val="000000"/>
                </a:solidFill>
              </a:rPr>
              <a:t>Pour supprimer le </a:t>
            </a:r>
            <a:r>
              <a:rPr lang="fr-FR" sz="2670" spc="-1" dirty="0" err="1">
                <a:solidFill>
                  <a:srgbClr val="000000"/>
                </a:solidFill>
              </a:rPr>
              <a:t>noeud</a:t>
            </a:r>
            <a:r>
              <a:rPr lang="fr-FR" sz="2670" spc="-1" dirty="0">
                <a:solidFill>
                  <a:srgbClr val="000000"/>
                </a:solidFill>
              </a:rPr>
              <a:t> « i » d’un ABR, il faudra le rechercher. Une fois le </a:t>
            </a:r>
            <a:r>
              <a:rPr lang="fr-FR" sz="2670" spc="-1" dirty="0" err="1">
                <a:solidFill>
                  <a:srgbClr val="000000"/>
                </a:solidFill>
              </a:rPr>
              <a:t>noeud</a:t>
            </a:r>
            <a:r>
              <a:rPr lang="fr-FR" sz="2670" spc="-1" dirty="0">
                <a:solidFill>
                  <a:srgbClr val="000000"/>
                </a:solidFill>
              </a:rPr>
              <a:t> « i » trouvé, on se trouve dans une des situations suivantes</a:t>
            </a:r>
            <a:endParaRPr lang="fr-FR" sz="2400" spc="-1" dirty="0">
              <a:solidFill>
                <a:srgbClr val="000000"/>
              </a:solidFill>
            </a:endParaRPr>
          </a:p>
          <a:p>
            <a:pPr marL="565200" lvl="1">
              <a:spcBef>
                <a:spcPts val="938"/>
              </a:spcBef>
              <a:buSzPct val="100000"/>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F8C6D60-BFC3-B558-B638-AD5EDAA99532}"/>
                  </a:ext>
                </a:extLst>
              </p14:cNvPr>
              <p14:cNvContentPartPr/>
              <p14:nvPr/>
            </p14:nvContentPartPr>
            <p14:xfrm>
              <a:off x="1020240" y="2160000"/>
              <a:ext cx="1462320" cy="996120"/>
            </p14:xfrm>
          </p:contentPart>
        </mc:Choice>
        <mc:Fallback>
          <p:pic>
            <p:nvPicPr>
              <p:cNvPr id="2" name="Ink 1">
                <a:extLst>
                  <a:ext uri="{FF2B5EF4-FFF2-40B4-BE49-F238E27FC236}">
                    <a16:creationId xmlns:a16="http://schemas.microsoft.com/office/drawing/2014/main" id="{2F8C6D60-BFC3-B558-B638-AD5EDAA99532}"/>
                  </a:ext>
                </a:extLst>
              </p:cNvPr>
              <p:cNvPicPr/>
              <p:nvPr/>
            </p:nvPicPr>
            <p:blipFill>
              <a:blip r:embed="rId5"/>
              <a:stretch>
                <a:fillRect/>
              </a:stretch>
            </p:blipFill>
            <p:spPr>
              <a:xfrm>
                <a:off x="1010880" y="2150640"/>
                <a:ext cx="1481040" cy="1014840"/>
              </a:xfrm>
              <a:prstGeom prst="rect">
                <a:avLst/>
              </a:prstGeom>
            </p:spPr>
          </p:pic>
        </mc:Fallback>
      </mc:AlternateContent>
    </p:spTree>
    <p:extLst>
      <p:ext uri="{BB962C8B-B14F-4D97-AF65-F5344CB8AC3E}">
        <p14:creationId xmlns:p14="http://schemas.microsoft.com/office/powerpoint/2010/main" val="200159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600" spc="-1" dirty="0">
                <a:solidFill>
                  <a:srgbClr val="000000"/>
                </a:solidFill>
              </a:rPr>
              <a:t>Cas 1 : Suppression d'une feuille</a:t>
            </a:r>
          </a:p>
          <a:p>
            <a:pPr marL="393750" indent="-285750">
              <a:spcBef>
                <a:spcPts val="938"/>
              </a:spcBef>
              <a:buSzPct val="100000"/>
              <a:buFont typeface="Arial" panose="020B0604020202020204" pitchFamily="34" charset="0"/>
              <a:buChar char="•"/>
            </a:pPr>
            <a:r>
              <a:rPr lang="fr-FR" sz="2400" spc="-1" dirty="0">
                <a:solidFill>
                  <a:srgbClr val="000000"/>
                </a:solidFill>
              </a:rPr>
              <a:t>Il suffit de l'enlever de l'arbre vu qu'elle n'a pas de fils.</a:t>
            </a:r>
          </a:p>
          <a:p>
            <a:pPr marL="393750" indent="-285750">
              <a:spcBef>
                <a:spcPts val="938"/>
              </a:spcBef>
              <a:buSzPct val="100000"/>
              <a:buFont typeface="Arial" panose="020B0604020202020204" pitchFamily="34" charset="0"/>
              <a:buChar char="•"/>
            </a:pPr>
            <a:r>
              <a:rPr lang="fr-FR" sz="2400" spc="-1" dirty="0">
                <a:solidFill>
                  <a:srgbClr val="000000"/>
                </a:solidFill>
              </a:rPr>
              <a:t>Exemple: supprimer le nœud i qui contient la valeur 8</a:t>
            </a:r>
          </a:p>
          <a:p>
            <a:pPr marL="908100" lvl="1" indent="-342900">
              <a:spcBef>
                <a:spcPts val="938"/>
              </a:spcBef>
              <a:buSzPct val="100000"/>
              <a:buFont typeface="+mj-lt"/>
              <a:buAutoNum type="arabicPeriod"/>
            </a:pPr>
            <a:r>
              <a:rPr lang="fr-FR" sz="2400" spc="-1" dirty="0">
                <a:solidFill>
                  <a:srgbClr val="000000"/>
                </a:solidFill>
              </a:rPr>
              <a:t>Rechercher(8)</a:t>
            </a:r>
          </a:p>
          <a:p>
            <a:pPr marL="908100" lvl="1" indent="-342900">
              <a:spcBef>
                <a:spcPts val="938"/>
              </a:spcBef>
              <a:buSzPct val="100000"/>
              <a:buFont typeface="+mj-lt"/>
              <a:buAutoNum type="arabicPeriod"/>
            </a:pPr>
            <a:r>
              <a:rPr lang="fr-FR" sz="2400" spc="-1" dirty="0">
                <a:solidFill>
                  <a:srgbClr val="000000"/>
                </a:solidFill>
              </a:rPr>
              <a:t>Libérer le nœud  « i »</a:t>
            </a:r>
          </a:p>
        </p:txBody>
      </p:sp>
      <p:sp>
        <p:nvSpPr>
          <p:cNvPr id="48" name="Ellipse 47">
            <a:extLst>
              <a:ext uri="{FF2B5EF4-FFF2-40B4-BE49-F238E27FC236}">
                <a16:creationId xmlns:a16="http://schemas.microsoft.com/office/drawing/2014/main" id="{8BD96ADD-DAD0-4C0E-BC09-42C5D726A4E1}"/>
              </a:ext>
            </a:extLst>
          </p:cNvPr>
          <p:cNvSpPr/>
          <p:nvPr/>
        </p:nvSpPr>
        <p:spPr>
          <a:xfrm>
            <a:off x="5766921" y="5500494"/>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5957121" y="377254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567" y="35439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662" y="28284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667" y="353431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787" y="432434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678" y="49034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032" y="539598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010" y="425918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8317046" y="368325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6335267" y="359488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8783578" y="544005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7211358" y="28771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8187243" y="4956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7695560" y="438320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8194180" y="362356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9026523" y="43058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6487593" y="307025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7604857" y="308245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8560830" y="373321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8028813" y="460676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H="1" flipV="1">
            <a:off x="8552440" y="511611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49" y="49917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487" y="43133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378" y="48924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1" name="docshape5731">
            <a:extLst>
              <a:ext uri="{FF2B5EF4-FFF2-40B4-BE49-F238E27FC236}">
                <a16:creationId xmlns:a16="http://schemas.microsoft.com/office/drawing/2014/main" id="{298B3093-A771-4897-8829-C2BE4711B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532" y="553735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2" name="docshape5742">
            <a:extLst>
              <a:ext uri="{FF2B5EF4-FFF2-40B4-BE49-F238E27FC236}">
                <a16:creationId xmlns:a16="http://schemas.microsoft.com/office/drawing/2014/main" id="{FD46A88E-53E0-4DDD-BF91-6B5BE3422AE4}"/>
              </a:ext>
            </a:extLst>
          </p:cNvPr>
          <p:cNvSpPr txBox="1">
            <a:spLocks noChangeArrowheads="1"/>
          </p:cNvSpPr>
          <p:nvPr/>
        </p:nvSpPr>
        <p:spPr bwMode="auto">
          <a:xfrm>
            <a:off x="5890078" y="5581426"/>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6154221" y="49231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5640260" y="437217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5054567" y="505311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5973513" y="459573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7" name="Line 22">
            <a:extLst>
              <a:ext uri="{FF2B5EF4-FFF2-40B4-BE49-F238E27FC236}">
                <a16:creationId xmlns:a16="http://schemas.microsoft.com/office/drawing/2014/main" id="{C6CDAFA4-35F3-4955-8B74-8E2837FC2DFF}"/>
              </a:ext>
            </a:extLst>
          </p:cNvPr>
          <p:cNvSpPr>
            <a:spLocks noChangeShapeType="1"/>
          </p:cNvSpPr>
          <p:nvPr/>
        </p:nvSpPr>
        <p:spPr bwMode="auto">
          <a:xfrm flipV="1">
            <a:off x="5999613" y="5190820"/>
            <a:ext cx="103822" cy="3797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5410193" y="463347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7895805" y="384570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cxnSp>
        <p:nvCxnSpPr>
          <p:cNvPr id="42" name="Connecteur droit avec flèche 41">
            <a:extLst>
              <a:ext uri="{FF2B5EF4-FFF2-40B4-BE49-F238E27FC236}">
                <a16:creationId xmlns:a16="http://schemas.microsoft.com/office/drawing/2014/main" id="{9BA00D6F-7BDA-4347-92F9-03CFC12CA5E0}"/>
              </a:ext>
            </a:extLst>
          </p:cNvPr>
          <p:cNvCxnSpPr>
            <a:cxnSpLocks/>
          </p:cNvCxnSpPr>
          <p:nvPr/>
        </p:nvCxnSpPr>
        <p:spPr>
          <a:xfrm flipH="1">
            <a:off x="6471082" y="3020802"/>
            <a:ext cx="601291" cy="44763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eur droit avec flèche 48">
            <a:extLst>
              <a:ext uri="{FF2B5EF4-FFF2-40B4-BE49-F238E27FC236}">
                <a16:creationId xmlns:a16="http://schemas.microsoft.com/office/drawing/2014/main" id="{F155A492-63B2-48BA-814F-0907B372FAB0}"/>
              </a:ext>
            </a:extLst>
          </p:cNvPr>
          <p:cNvCxnSpPr>
            <a:cxnSpLocks/>
          </p:cNvCxnSpPr>
          <p:nvPr/>
        </p:nvCxnSpPr>
        <p:spPr>
          <a:xfrm flipH="1">
            <a:off x="5894684" y="3874915"/>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1" name="docshape5731">
            <a:extLst>
              <a:ext uri="{FF2B5EF4-FFF2-40B4-BE49-F238E27FC236}">
                <a16:creationId xmlns:a16="http://schemas.microsoft.com/office/drawing/2014/main" id="{807E8415-19BF-489A-8C72-04C656F9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013" y="548528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2" name="Line 22">
            <a:extLst>
              <a:ext uri="{FF2B5EF4-FFF2-40B4-BE49-F238E27FC236}">
                <a16:creationId xmlns:a16="http://schemas.microsoft.com/office/drawing/2014/main" id="{AC0072C2-6A3F-4FE9-93A0-B226AE98DC9D}"/>
              </a:ext>
            </a:extLst>
          </p:cNvPr>
          <p:cNvSpPr>
            <a:spLocks noChangeShapeType="1"/>
          </p:cNvSpPr>
          <p:nvPr/>
        </p:nvSpPr>
        <p:spPr bwMode="auto">
          <a:xfrm flipH="1" flipV="1">
            <a:off x="6490730" y="5193719"/>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3" name="docshape5735">
            <a:extLst>
              <a:ext uri="{FF2B5EF4-FFF2-40B4-BE49-F238E27FC236}">
                <a16:creationId xmlns:a16="http://schemas.microsoft.com/office/drawing/2014/main" id="{4975B511-509B-47A7-8A89-4FD4329F230C}"/>
              </a:ext>
            </a:extLst>
          </p:cNvPr>
          <p:cNvSpPr txBox="1">
            <a:spLocks noChangeArrowheads="1"/>
          </p:cNvSpPr>
          <p:nvPr/>
        </p:nvSpPr>
        <p:spPr bwMode="auto">
          <a:xfrm>
            <a:off x="6726935" y="5551768"/>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cxnSp>
        <p:nvCxnSpPr>
          <p:cNvPr id="54" name="Connecteur droit avec flèche 53">
            <a:extLst>
              <a:ext uri="{FF2B5EF4-FFF2-40B4-BE49-F238E27FC236}">
                <a16:creationId xmlns:a16="http://schemas.microsoft.com/office/drawing/2014/main" id="{F6CFBABE-E0BB-486C-93DB-52122ECD14F5}"/>
              </a:ext>
            </a:extLst>
          </p:cNvPr>
          <p:cNvCxnSpPr>
            <a:cxnSpLocks/>
          </p:cNvCxnSpPr>
          <p:nvPr/>
        </p:nvCxnSpPr>
        <p:spPr>
          <a:xfrm flipH="1">
            <a:off x="5779835" y="5163734"/>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eur droit avec flèche 54">
            <a:extLst>
              <a:ext uri="{FF2B5EF4-FFF2-40B4-BE49-F238E27FC236}">
                <a16:creationId xmlns:a16="http://schemas.microsoft.com/office/drawing/2014/main" id="{21DA98DD-8F4F-4561-A1B2-6732579F6451}"/>
              </a:ext>
            </a:extLst>
          </p:cNvPr>
          <p:cNvCxnSpPr>
            <a:cxnSpLocks/>
          </p:cNvCxnSpPr>
          <p:nvPr/>
        </p:nvCxnSpPr>
        <p:spPr>
          <a:xfrm>
            <a:off x="6097899" y="4545728"/>
            <a:ext cx="262737" cy="278410"/>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Signe de multiplication 44">
            <a:extLst>
              <a:ext uri="{FF2B5EF4-FFF2-40B4-BE49-F238E27FC236}">
                <a16:creationId xmlns:a16="http://schemas.microsoft.com/office/drawing/2014/main" id="{60E2B221-1050-4CEE-B12C-4567EAED3D6C}"/>
              </a:ext>
            </a:extLst>
          </p:cNvPr>
          <p:cNvSpPr/>
          <p:nvPr/>
        </p:nvSpPr>
        <p:spPr>
          <a:xfrm>
            <a:off x="5678042" y="5350868"/>
            <a:ext cx="720672" cy="738599"/>
          </a:xfrm>
          <a:prstGeom prst="mathMultiply">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0D83837-5224-7C46-87F5-6B7E7A808CD3}"/>
                  </a:ext>
                </a:extLst>
              </p14:cNvPr>
              <p14:cNvContentPartPr/>
              <p14:nvPr/>
            </p14:nvContentPartPr>
            <p14:xfrm>
              <a:off x="3006720" y="1587240"/>
              <a:ext cx="3421440" cy="4434120"/>
            </p14:xfrm>
          </p:contentPart>
        </mc:Choice>
        <mc:Fallback xmlns="">
          <p:pic>
            <p:nvPicPr>
              <p:cNvPr id="2" name="Ink 1">
                <a:extLst>
                  <a:ext uri="{FF2B5EF4-FFF2-40B4-BE49-F238E27FC236}">
                    <a16:creationId xmlns:a16="http://schemas.microsoft.com/office/drawing/2014/main" id="{30D83837-5224-7C46-87F5-6B7E7A808CD3}"/>
                  </a:ext>
                </a:extLst>
              </p:cNvPr>
              <p:cNvPicPr/>
              <p:nvPr/>
            </p:nvPicPr>
            <p:blipFill>
              <a:blip r:embed="rId5"/>
              <a:stretch>
                <a:fillRect/>
              </a:stretch>
            </p:blipFill>
            <p:spPr>
              <a:xfrm>
                <a:off x="2997360" y="1577880"/>
                <a:ext cx="3440160" cy="4452840"/>
              </a:xfrm>
              <a:prstGeom prst="rect">
                <a:avLst/>
              </a:prstGeom>
            </p:spPr>
          </p:pic>
        </mc:Fallback>
      </mc:AlternateContent>
    </p:spTree>
    <p:extLst>
      <p:ext uri="{BB962C8B-B14F-4D97-AF65-F5344CB8AC3E}">
        <p14:creationId xmlns:p14="http://schemas.microsoft.com/office/powerpoint/2010/main" val="78062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600" spc="-1" dirty="0">
                <a:solidFill>
                  <a:srgbClr val="000000"/>
                </a:solidFill>
              </a:rPr>
              <a:t>Cas 2 : Suppression d'un nœud avec un fils</a:t>
            </a:r>
          </a:p>
          <a:p>
            <a:pPr marL="393750" indent="-285750">
              <a:spcBef>
                <a:spcPts val="938"/>
              </a:spcBef>
              <a:buSzPct val="100000"/>
              <a:buFont typeface="Arial" panose="020B0604020202020204" pitchFamily="34" charset="0"/>
              <a:buChar char="•"/>
            </a:pPr>
            <a:r>
              <a:rPr lang="fr-FR" sz="2400" spc="-1" dirty="0">
                <a:solidFill>
                  <a:srgbClr val="000000"/>
                </a:solidFill>
              </a:rPr>
              <a:t>Il faut l'enlever de l'arbre en le remplaçant par son fils.</a:t>
            </a:r>
          </a:p>
          <a:p>
            <a:pPr marL="393750" indent="-285750">
              <a:spcBef>
                <a:spcPts val="938"/>
              </a:spcBef>
              <a:buSzPct val="100000"/>
              <a:buFont typeface="Arial" panose="020B0604020202020204" pitchFamily="34" charset="0"/>
              <a:buChar char="•"/>
            </a:pPr>
            <a:r>
              <a:rPr lang="fr-FR" sz="2400" spc="-1" dirty="0">
                <a:solidFill>
                  <a:srgbClr val="000000"/>
                </a:solidFill>
              </a:rPr>
              <a:t>Exemple: supprimer le </a:t>
            </a:r>
            <a:r>
              <a:rPr lang="fr-FR" sz="2400" spc="-1" dirty="0" err="1">
                <a:solidFill>
                  <a:srgbClr val="000000"/>
                </a:solidFill>
              </a:rPr>
              <a:t>noeud</a:t>
            </a:r>
            <a:r>
              <a:rPr lang="fr-FR" sz="2400" spc="-1" dirty="0">
                <a:solidFill>
                  <a:srgbClr val="000000"/>
                </a:solidFill>
              </a:rPr>
              <a:t> i qui contient la valeur 10</a:t>
            </a:r>
          </a:p>
          <a:p>
            <a:pPr marL="908100" lvl="1" indent="-342900">
              <a:spcBef>
                <a:spcPts val="938"/>
              </a:spcBef>
              <a:buSzPct val="100000"/>
              <a:buFont typeface="+mj-lt"/>
              <a:buAutoNum type="arabicPeriod"/>
            </a:pPr>
            <a:r>
              <a:rPr lang="fr-FR" sz="2400" spc="-1" dirty="0">
                <a:solidFill>
                  <a:srgbClr val="000000"/>
                </a:solidFill>
              </a:rPr>
              <a:t>Rechercher(10)</a:t>
            </a:r>
          </a:p>
          <a:p>
            <a:pPr marL="908100" lvl="1" indent="-342900">
              <a:spcBef>
                <a:spcPts val="938"/>
              </a:spcBef>
              <a:buSzPct val="100000"/>
              <a:buFont typeface="+mj-lt"/>
              <a:buAutoNum type="arabicPeriod"/>
            </a:pPr>
            <a:r>
              <a:rPr lang="fr-FR" sz="2400" spc="-1" dirty="0">
                <a:solidFill>
                  <a:srgbClr val="000000"/>
                </a:solidFill>
              </a:rPr>
              <a:t>Chainer le père de i avec le Right(i)</a:t>
            </a:r>
          </a:p>
          <a:p>
            <a:pPr marL="908100" lvl="1" indent="-342900">
              <a:spcBef>
                <a:spcPts val="938"/>
              </a:spcBef>
              <a:buSzPct val="100000"/>
              <a:buFont typeface="+mj-lt"/>
              <a:buAutoNum type="arabicPeriod"/>
            </a:pPr>
            <a:r>
              <a:rPr lang="fr-FR" sz="2400" spc="-1" dirty="0">
                <a:solidFill>
                  <a:srgbClr val="000000"/>
                </a:solidFill>
              </a:rPr>
              <a:t>Libérer le nœud  « i »</a:t>
            </a: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5957121" y="377254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567" y="35439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662" y="28284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667" y="353431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787" y="432434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678" y="49034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032" y="539598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010" y="425918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8317046" y="368325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6335267" y="359488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8783578" y="544005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7211358" y="28771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8187243" y="4956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7695560" y="438320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8194180" y="362356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9026523" y="43058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6487593" y="307025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7604857" y="308245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8560830" y="373321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8028813" y="460676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H="1" flipV="1">
            <a:off x="8552440" y="511611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7" name="Line 22">
            <a:extLst>
              <a:ext uri="{FF2B5EF4-FFF2-40B4-BE49-F238E27FC236}">
                <a16:creationId xmlns:a16="http://schemas.microsoft.com/office/drawing/2014/main" id="{C689C8A9-4CD8-4829-A834-2B88BA172426}"/>
              </a:ext>
            </a:extLst>
          </p:cNvPr>
          <p:cNvSpPr>
            <a:spLocks noChangeShapeType="1"/>
          </p:cNvSpPr>
          <p:nvPr/>
        </p:nvSpPr>
        <p:spPr bwMode="auto">
          <a:xfrm flipV="1">
            <a:off x="8384529" y="5700215"/>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49" y="49917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487" y="43133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378" y="489242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6154221" y="49231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5640260" y="437217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5054567" y="505311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5973513" y="459573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5410193" y="463347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7895805" y="384570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0" name="docshape5731">
            <a:extLst>
              <a:ext uri="{FF2B5EF4-FFF2-40B4-BE49-F238E27FC236}">
                <a16:creationId xmlns:a16="http://schemas.microsoft.com/office/drawing/2014/main" id="{8EE3579F-6575-4E81-901A-F248AB3EF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121" y="6130993"/>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5">
            <a:extLst>
              <a:ext uri="{FF2B5EF4-FFF2-40B4-BE49-F238E27FC236}">
                <a16:creationId xmlns:a16="http://schemas.microsoft.com/office/drawing/2014/main" id="{F955C57C-EE94-44A5-B7EF-1894ED534A11}"/>
              </a:ext>
            </a:extLst>
          </p:cNvPr>
          <p:cNvSpPr txBox="1">
            <a:spLocks noChangeArrowheads="1"/>
          </p:cNvSpPr>
          <p:nvPr/>
        </p:nvSpPr>
        <p:spPr bwMode="auto">
          <a:xfrm>
            <a:off x="8313634" y="624113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cxnSp>
        <p:nvCxnSpPr>
          <p:cNvPr id="42" name="Connecteur droit avec flèche 41">
            <a:extLst>
              <a:ext uri="{FF2B5EF4-FFF2-40B4-BE49-F238E27FC236}">
                <a16:creationId xmlns:a16="http://schemas.microsoft.com/office/drawing/2014/main" id="{9BA00D6F-7BDA-4347-92F9-03CFC12CA5E0}"/>
              </a:ext>
            </a:extLst>
          </p:cNvPr>
          <p:cNvCxnSpPr>
            <a:cxnSpLocks/>
          </p:cNvCxnSpPr>
          <p:nvPr/>
        </p:nvCxnSpPr>
        <p:spPr>
          <a:xfrm flipH="1">
            <a:off x="6533429" y="3097019"/>
            <a:ext cx="601291" cy="44763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eur droit avec flèche 48">
            <a:extLst>
              <a:ext uri="{FF2B5EF4-FFF2-40B4-BE49-F238E27FC236}">
                <a16:creationId xmlns:a16="http://schemas.microsoft.com/office/drawing/2014/main" id="{F155A492-63B2-48BA-814F-0907B372FAB0}"/>
              </a:ext>
            </a:extLst>
          </p:cNvPr>
          <p:cNvCxnSpPr>
            <a:cxnSpLocks/>
          </p:cNvCxnSpPr>
          <p:nvPr/>
        </p:nvCxnSpPr>
        <p:spPr>
          <a:xfrm flipH="1">
            <a:off x="5983496" y="3875957"/>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1" name="docshape5731">
            <a:extLst>
              <a:ext uri="{FF2B5EF4-FFF2-40B4-BE49-F238E27FC236}">
                <a16:creationId xmlns:a16="http://schemas.microsoft.com/office/drawing/2014/main" id="{807E8415-19BF-489A-8C72-04C656F9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013" y="548528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2" name="Line 22">
            <a:extLst>
              <a:ext uri="{FF2B5EF4-FFF2-40B4-BE49-F238E27FC236}">
                <a16:creationId xmlns:a16="http://schemas.microsoft.com/office/drawing/2014/main" id="{AC0072C2-6A3F-4FE9-93A0-B226AE98DC9D}"/>
              </a:ext>
            </a:extLst>
          </p:cNvPr>
          <p:cNvSpPr>
            <a:spLocks noChangeShapeType="1"/>
          </p:cNvSpPr>
          <p:nvPr/>
        </p:nvSpPr>
        <p:spPr bwMode="auto">
          <a:xfrm flipH="1" flipV="1">
            <a:off x="6490730" y="5193719"/>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3" name="docshape5735">
            <a:extLst>
              <a:ext uri="{FF2B5EF4-FFF2-40B4-BE49-F238E27FC236}">
                <a16:creationId xmlns:a16="http://schemas.microsoft.com/office/drawing/2014/main" id="{4975B511-509B-47A7-8A89-4FD4329F230C}"/>
              </a:ext>
            </a:extLst>
          </p:cNvPr>
          <p:cNvSpPr txBox="1">
            <a:spLocks noChangeArrowheads="1"/>
          </p:cNvSpPr>
          <p:nvPr/>
        </p:nvSpPr>
        <p:spPr bwMode="auto">
          <a:xfrm>
            <a:off x="6726935" y="5551768"/>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cxnSp>
        <p:nvCxnSpPr>
          <p:cNvPr id="55" name="Connecteur droit avec flèche 54">
            <a:extLst>
              <a:ext uri="{FF2B5EF4-FFF2-40B4-BE49-F238E27FC236}">
                <a16:creationId xmlns:a16="http://schemas.microsoft.com/office/drawing/2014/main" id="{21DA98DD-8F4F-4561-A1B2-6732579F6451}"/>
              </a:ext>
            </a:extLst>
          </p:cNvPr>
          <p:cNvCxnSpPr>
            <a:cxnSpLocks/>
          </p:cNvCxnSpPr>
          <p:nvPr/>
        </p:nvCxnSpPr>
        <p:spPr>
          <a:xfrm>
            <a:off x="6021986" y="4621707"/>
            <a:ext cx="262737" cy="278410"/>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Signe de multiplication 44">
            <a:extLst>
              <a:ext uri="{FF2B5EF4-FFF2-40B4-BE49-F238E27FC236}">
                <a16:creationId xmlns:a16="http://schemas.microsoft.com/office/drawing/2014/main" id="{60E2B221-1050-4CEE-B12C-4567EAED3D6C}"/>
              </a:ext>
            </a:extLst>
          </p:cNvPr>
          <p:cNvSpPr/>
          <p:nvPr/>
        </p:nvSpPr>
        <p:spPr>
          <a:xfrm>
            <a:off x="5920987" y="4727883"/>
            <a:ext cx="720672" cy="738599"/>
          </a:xfrm>
          <a:prstGeom prst="mathMultiply">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cxnSp>
        <p:nvCxnSpPr>
          <p:cNvPr id="4" name="Connecteur : en arc 3">
            <a:extLst>
              <a:ext uri="{FF2B5EF4-FFF2-40B4-BE49-F238E27FC236}">
                <a16:creationId xmlns:a16="http://schemas.microsoft.com/office/drawing/2014/main" id="{07D377F6-C809-43D6-8EF6-0762C665F758}"/>
              </a:ext>
            </a:extLst>
          </p:cNvPr>
          <p:cNvCxnSpPr>
            <a:cxnSpLocks/>
          </p:cNvCxnSpPr>
          <p:nvPr/>
        </p:nvCxnSpPr>
        <p:spPr>
          <a:xfrm rot="16200000" flipH="1">
            <a:off x="5951222" y="4561385"/>
            <a:ext cx="992252" cy="817941"/>
          </a:xfrm>
          <a:prstGeom prst="curvedConnector3">
            <a:avLst>
              <a:gd name="adj1" fmla="val 14162"/>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FF0EB30-3729-8110-6280-095C93BCE7C1}"/>
                  </a:ext>
                </a:extLst>
              </p14:cNvPr>
              <p14:cNvContentPartPr/>
              <p14:nvPr/>
            </p14:nvContentPartPr>
            <p14:xfrm>
              <a:off x="6791040" y="1106280"/>
              <a:ext cx="2665080" cy="5603040"/>
            </p14:xfrm>
          </p:contentPart>
        </mc:Choice>
        <mc:Fallback>
          <p:pic>
            <p:nvPicPr>
              <p:cNvPr id="3" name="Ink 2">
                <a:extLst>
                  <a:ext uri="{FF2B5EF4-FFF2-40B4-BE49-F238E27FC236}">
                    <a16:creationId xmlns:a16="http://schemas.microsoft.com/office/drawing/2014/main" id="{AFF0EB30-3729-8110-6280-095C93BCE7C1}"/>
                  </a:ext>
                </a:extLst>
              </p:cNvPr>
              <p:cNvPicPr/>
              <p:nvPr/>
            </p:nvPicPr>
            <p:blipFill>
              <a:blip r:embed="rId5"/>
              <a:stretch>
                <a:fillRect/>
              </a:stretch>
            </p:blipFill>
            <p:spPr>
              <a:xfrm>
                <a:off x="6781680" y="1096920"/>
                <a:ext cx="2683800" cy="5621760"/>
              </a:xfrm>
              <a:prstGeom prst="rect">
                <a:avLst/>
              </a:prstGeom>
            </p:spPr>
          </p:pic>
        </mc:Fallback>
      </mc:AlternateContent>
    </p:spTree>
    <p:extLst>
      <p:ext uri="{BB962C8B-B14F-4D97-AF65-F5344CB8AC3E}">
        <p14:creationId xmlns:p14="http://schemas.microsoft.com/office/powerpoint/2010/main" val="273191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1: On échange le nœud à supprimer avec </a:t>
            </a:r>
            <a:r>
              <a:rPr lang="fr-FR" sz="2400" b="1" i="1" spc="-1" dirty="0">
                <a:solidFill>
                  <a:srgbClr val="000000"/>
                </a:solidFill>
              </a:rPr>
              <a:t>« CAS A »</a:t>
            </a:r>
            <a:r>
              <a:rPr lang="fr-FR" sz="2400" spc="-1" dirty="0">
                <a:solidFill>
                  <a:srgbClr val="000000"/>
                </a:solidFill>
              </a:rPr>
              <a:t> </a:t>
            </a:r>
            <a:r>
              <a:rPr lang="fr-FR" sz="2400" b="1" spc="-1" dirty="0">
                <a:solidFill>
                  <a:srgbClr val="000000"/>
                </a:solidFill>
              </a:rPr>
              <a:t>Le plus grand dans son sous-arbre gauche </a:t>
            </a:r>
            <a:r>
              <a:rPr lang="fr-FR" sz="2400" spc="-1" dirty="0">
                <a:solidFill>
                  <a:srgbClr val="000000"/>
                </a:solidFill>
              </a:rPr>
              <a:t>(le nœud le plus à gauche du sous-arbre droit) </a:t>
            </a:r>
            <a:r>
              <a:rPr lang="fr-FR" sz="2400" b="1" spc="-1" dirty="0">
                <a:solidFill>
                  <a:srgbClr val="FF0000"/>
                </a:solidFill>
              </a:rPr>
              <a:t>OU</a:t>
            </a:r>
            <a:r>
              <a:rPr lang="fr-FR" sz="2400" spc="-1" dirty="0">
                <a:solidFill>
                  <a:srgbClr val="000000"/>
                </a:solidFill>
              </a:rPr>
              <a:t> </a:t>
            </a:r>
            <a:r>
              <a:rPr lang="fr-FR" sz="2400" b="1" i="1" spc="-1" dirty="0">
                <a:solidFill>
                  <a:srgbClr val="000000"/>
                </a:solidFill>
              </a:rPr>
              <a:t>« CAS B »</a:t>
            </a:r>
            <a:r>
              <a:rPr lang="fr-FR" sz="2400" spc="-1" dirty="0">
                <a:solidFill>
                  <a:srgbClr val="000000"/>
                </a:solidFill>
              </a:rPr>
              <a:t> </a:t>
            </a:r>
            <a:r>
              <a:rPr lang="fr-FR" sz="2400" b="1" spc="-1" dirty="0">
                <a:solidFill>
                  <a:srgbClr val="000000"/>
                </a:solidFill>
              </a:rPr>
              <a:t>le plus petit dans son sous-arbre droit </a:t>
            </a:r>
            <a:r>
              <a:rPr lang="fr-FR" sz="2400" spc="-1" dirty="0">
                <a:solidFill>
                  <a:srgbClr val="000000"/>
                </a:solidFill>
              </a:rPr>
              <a:t>(le nœud le plus à droite du sous-arbre gauche). Cela permet de garder une structure d'arbre binaire de recherche</a:t>
            </a:r>
          </a:p>
          <a:p>
            <a:pPr marL="908100" lvl="1" indent="-342900">
              <a:spcBef>
                <a:spcPts val="938"/>
              </a:spcBef>
              <a:buSzPct val="100000"/>
              <a:buFont typeface="+mj-lt"/>
              <a:buAutoNum type="arabicPeriod"/>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
        <p:nvSpPr>
          <p:cNvPr id="58" name="Ellipse 57">
            <a:extLst>
              <a:ext uri="{FF2B5EF4-FFF2-40B4-BE49-F238E27FC236}">
                <a16:creationId xmlns:a16="http://schemas.microsoft.com/office/drawing/2014/main" id="{CDD6AECF-1C3A-4EF0-A72E-6DB7CA6872D0}"/>
              </a:ext>
            </a:extLst>
          </p:cNvPr>
          <p:cNvSpPr/>
          <p:nvPr/>
        </p:nvSpPr>
        <p:spPr>
          <a:xfrm>
            <a:off x="5609552" y="5819387"/>
            <a:ext cx="569205" cy="471907"/>
          </a:xfrm>
          <a:prstGeom prst="ellipse">
            <a:avLst/>
          </a:prstGeom>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9" name="Ellipse 58">
            <a:extLst>
              <a:ext uri="{FF2B5EF4-FFF2-40B4-BE49-F238E27FC236}">
                <a16:creationId xmlns:a16="http://schemas.microsoft.com/office/drawing/2014/main" id="{449CD193-E25B-4317-BFD5-5F01218D24D7}"/>
              </a:ext>
            </a:extLst>
          </p:cNvPr>
          <p:cNvSpPr/>
          <p:nvPr/>
        </p:nvSpPr>
        <p:spPr>
          <a:xfrm>
            <a:off x="6314928" y="6704943"/>
            <a:ext cx="569205" cy="471907"/>
          </a:xfrm>
          <a:prstGeom prst="ellipse">
            <a:avLst/>
          </a:prstGeom>
          <a:ln>
            <a:solidFill>
              <a:srgbClr val="0000FF"/>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solidFill>
                <a:schemeClr val="accent1"/>
              </a:solidFill>
            </a:endParaRPr>
          </a:p>
        </p:txBody>
      </p:sp>
      <p:sp>
        <p:nvSpPr>
          <p:cNvPr id="57" name="Ellipse 56">
            <a:extLst>
              <a:ext uri="{FF2B5EF4-FFF2-40B4-BE49-F238E27FC236}">
                <a16:creationId xmlns:a16="http://schemas.microsoft.com/office/drawing/2014/main" id="{50CE14C7-B343-41ED-B9E9-53B66CE9F688}"/>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7" name="Line 22">
            <a:extLst>
              <a:ext uri="{FF2B5EF4-FFF2-40B4-BE49-F238E27FC236}">
                <a16:creationId xmlns:a16="http://schemas.microsoft.com/office/drawing/2014/main" id="{C689C8A9-4CD8-4829-A834-2B88BA172426}"/>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0" name="docshape5731">
            <a:extLst>
              <a:ext uri="{FF2B5EF4-FFF2-40B4-BE49-F238E27FC236}">
                <a16:creationId xmlns:a16="http://schemas.microsoft.com/office/drawing/2014/main" id="{8EE3579F-6575-4E81-901A-F248AB3EF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5">
            <a:extLst>
              <a:ext uri="{FF2B5EF4-FFF2-40B4-BE49-F238E27FC236}">
                <a16:creationId xmlns:a16="http://schemas.microsoft.com/office/drawing/2014/main" id="{F955C57C-EE94-44A5-B7EF-1894ED534A11}"/>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51" name="docshape5731">
            <a:extLst>
              <a:ext uri="{FF2B5EF4-FFF2-40B4-BE49-F238E27FC236}">
                <a16:creationId xmlns:a16="http://schemas.microsoft.com/office/drawing/2014/main" id="{807E8415-19BF-489A-8C72-04C656F9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2" name="Line 22">
            <a:extLst>
              <a:ext uri="{FF2B5EF4-FFF2-40B4-BE49-F238E27FC236}">
                <a16:creationId xmlns:a16="http://schemas.microsoft.com/office/drawing/2014/main" id="{AC0072C2-6A3F-4FE9-93A0-B226AE98DC9D}"/>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3" name="docshape5735">
            <a:extLst>
              <a:ext uri="{FF2B5EF4-FFF2-40B4-BE49-F238E27FC236}">
                <a16:creationId xmlns:a16="http://schemas.microsoft.com/office/drawing/2014/main" id="{4975B511-509B-47A7-8A89-4FD4329F230C}"/>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6" name="Line 22">
            <a:extLst>
              <a:ext uri="{FF2B5EF4-FFF2-40B4-BE49-F238E27FC236}">
                <a16:creationId xmlns:a16="http://schemas.microsoft.com/office/drawing/2014/main" id="{839CD784-CF9A-4453-94F4-AFE4B3D2C422}"/>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47" name="docshape5731">
            <a:extLst>
              <a:ext uri="{FF2B5EF4-FFF2-40B4-BE49-F238E27FC236}">
                <a16:creationId xmlns:a16="http://schemas.microsoft.com/office/drawing/2014/main" id="{47F07C75-6274-4967-A14D-7D47007C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319"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8" name="docshape5735">
            <a:extLst>
              <a:ext uri="{FF2B5EF4-FFF2-40B4-BE49-F238E27FC236}">
                <a16:creationId xmlns:a16="http://schemas.microsoft.com/office/drawing/2014/main" id="{01AED8B8-538D-4EA1-806A-EA1594CA6C12}"/>
              </a:ext>
            </a:extLst>
          </p:cNvPr>
          <p:cNvSpPr txBox="1">
            <a:spLocks noChangeArrowheads="1"/>
          </p:cNvSpPr>
          <p:nvPr/>
        </p:nvSpPr>
        <p:spPr bwMode="auto">
          <a:xfrm>
            <a:off x="5301832"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50" name="docshape5731">
            <a:extLst>
              <a:ext uri="{FF2B5EF4-FFF2-40B4-BE49-F238E27FC236}">
                <a16:creationId xmlns:a16="http://schemas.microsoft.com/office/drawing/2014/main" id="{DD4828AE-A2C3-4BC7-A7D7-0EACCCB22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4" name="Line 22">
            <a:extLst>
              <a:ext uri="{FF2B5EF4-FFF2-40B4-BE49-F238E27FC236}">
                <a16:creationId xmlns:a16="http://schemas.microsoft.com/office/drawing/2014/main" id="{37F20E6B-054E-49CB-82A1-D8CF33262CE1}"/>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6" name="docshape5735">
            <a:extLst>
              <a:ext uri="{FF2B5EF4-FFF2-40B4-BE49-F238E27FC236}">
                <a16:creationId xmlns:a16="http://schemas.microsoft.com/office/drawing/2014/main" id="{D6DC6F17-874E-49B4-A10A-4A4B53EAFA50}"/>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F6C47F8C-DB0C-4858-92A3-F0BB86A173CF}"/>
              </a:ext>
            </a:extLst>
          </p:cNvPr>
          <p:cNvSpPr txBox="1"/>
          <p:nvPr/>
        </p:nvSpPr>
        <p:spPr>
          <a:xfrm>
            <a:off x="4127081" y="5814557"/>
            <a:ext cx="1546863" cy="738664"/>
          </a:xfrm>
          <a:prstGeom prst="rect">
            <a:avLst/>
          </a:prstGeom>
          <a:noFill/>
        </p:spPr>
        <p:txBody>
          <a:bodyPr wrap="square" rtlCol="0">
            <a:spAutoFit/>
          </a:bodyPr>
          <a:lstStyle/>
          <a:p>
            <a:r>
              <a:rPr lang="fr-FR" sz="1400" b="1" dirty="0">
                <a:solidFill>
                  <a:srgbClr val="92D050"/>
                </a:solidFill>
              </a:rPr>
              <a:t>Le plus proche prédécesseur de 66</a:t>
            </a:r>
          </a:p>
        </p:txBody>
      </p:sp>
      <p:sp>
        <p:nvSpPr>
          <p:cNvPr id="60" name="ZoneTexte 59">
            <a:extLst>
              <a:ext uri="{FF2B5EF4-FFF2-40B4-BE49-F238E27FC236}">
                <a16:creationId xmlns:a16="http://schemas.microsoft.com/office/drawing/2014/main" id="{5728C67D-F2A0-46F7-8C05-72C31088CCF7}"/>
              </a:ext>
            </a:extLst>
          </p:cNvPr>
          <p:cNvSpPr txBox="1"/>
          <p:nvPr/>
        </p:nvSpPr>
        <p:spPr>
          <a:xfrm>
            <a:off x="6806936" y="6807518"/>
            <a:ext cx="1546863" cy="738664"/>
          </a:xfrm>
          <a:prstGeom prst="rect">
            <a:avLst/>
          </a:prstGeom>
          <a:noFill/>
        </p:spPr>
        <p:txBody>
          <a:bodyPr wrap="square" rtlCol="0">
            <a:spAutoFit/>
          </a:bodyPr>
          <a:lstStyle/>
          <a:p>
            <a:r>
              <a:rPr lang="fr-FR" sz="1400" b="1" dirty="0">
                <a:solidFill>
                  <a:schemeClr val="accent1"/>
                </a:solidFill>
              </a:rPr>
              <a:t>Le plus proche successeur de 66</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5244DE2-B5CD-C5AF-0616-AE65F2558451}"/>
                  </a:ext>
                </a:extLst>
              </p14:cNvPr>
              <p14:cNvContentPartPr/>
              <p14:nvPr/>
            </p14:nvContentPartPr>
            <p14:xfrm>
              <a:off x="5923800" y="3602520"/>
              <a:ext cx="4061880" cy="927720"/>
            </p14:xfrm>
          </p:contentPart>
        </mc:Choice>
        <mc:Fallback>
          <p:pic>
            <p:nvPicPr>
              <p:cNvPr id="3" name="Ink 2">
                <a:extLst>
                  <a:ext uri="{FF2B5EF4-FFF2-40B4-BE49-F238E27FC236}">
                    <a16:creationId xmlns:a16="http://schemas.microsoft.com/office/drawing/2014/main" id="{A5244DE2-B5CD-C5AF-0616-AE65F2558451}"/>
                  </a:ext>
                </a:extLst>
              </p:cNvPr>
              <p:cNvPicPr/>
              <p:nvPr/>
            </p:nvPicPr>
            <p:blipFill>
              <a:blip r:embed="rId5"/>
              <a:stretch>
                <a:fillRect/>
              </a:stretch>
            </p:blipFill>
            <p:spPr>
              <a:xfrm>
                <a:off x="5914440" y="3593160"/>
                <a:ext cx="4080600" cy="946440"/>
              </a:xfrm>
              <a:prstGeom prst="rect">
                <a:avLst/>
              </a:prstGeom>
            </p:spPr>
          </p:pic>
        </mc:Fallback>
      </mc:AlternateContent>
    </p:spTree>
    <p:extLst>
      <p:ext uri="{BB962C8B-B14F-4D97-AF65-F5344CB8AC3E}">
        <p14:creationId xmlns:p14="http://schemas.microsoft.com/office/powerpoint/2010/main" val="338424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1 </a:t>
            </a:r>
            <a:r>
              <a:rPr lang="fr-FR" sz="2400" spc="-1" dirty="0">
                <a:solidFill>
                  <a:srgbClr val="000000"/>
                </a:solidFill>
                <a:sym typeface="Wingdings" panose="05000000000000000000" pitchFamily="2" charset="2"/>
              </a:rPr>
              <a:t> Cas A: On échange le nœud à supprimer avec </a:t>
            </a:r>
            <a:r>
              <a:rPr lang="fr-FR" sz="2400" b="1" spc="-1" dirty="0">
                <a:solidFill>
                  <a:srgbClr val="000000"/>
                </a:solidFill>
                <a:sym typeface="Wingdings" panose="05000000000000000000" pitchFamily="2" charset="2"/>
              </a:rPr>
              <a:t>son successeur le plus proche </a:t>
            </a:r>
            <a:r>
              <a:rPr lang="fr-FR" sz="2400" spc="-1" dirty="0">
                <a:solidFill>
                  <a:srgbClr val="000000"/>
                </a:solidFill>
                <a:sym typeface="Wingdings" panose="05000000000000000000" pitchFamily="2" charset="2"/>
              </a:rPr>
              <a:t>(le nœud le plus grand à gauche ou le plus petit du sous-arbre droit)</a:t>
            </a:r>
          </a:p>
          <a:p>
            <a:pPr marL="850950" lvl="1"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Racine: 71</a:t>
            </a:r>
          </a:p>
          <a:p>
            <a:pPr marL="850950" lvl="1"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La plus petite valeur : 69</a:t>
            </a:r>
            <a:endParaRPr lang="fr-FR" sz="2400" spc="-1" dirty="0">
              <a:solidFill>
                <a:srgbClr val="000000"/>
              </a:solidFill>
            </a:endParaRPr>
          </a:p>
          <a:p>
            <a:pPr marL="908100" lvl="1" indent="-342900">
              <a:spcBef>
                <a:spcPts val="938"/>
              </a:spcBef>
              <a:buSzPct val="100000"/>
              <a:buFont typeface="+mj-lt"/>
              <a:buAutoNum type="arabicPeriod"/>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1" name="Ellipse 60">
            <a:extLst>
              <a:ext uri="{FF2B5EF4-FFF2-40B4-BE49-F238E27FC236}">
                <a16:creationId xmlns:a16="http://schemas.microsoft.com/office/drawing/2014/main" id="{C1B79FEC-84C6-4062-9C66-17AC7F84679B}"/>
              </a:ext>
            </a:extLst>
          </p:cNvPr>
          <p:cNvSpPr/>
          <p:nvPr/>
        </p:nvSpPr>
        <p:spPr>
          <a:xfrm>
            <a:off x="6314928" y="6704943"/>
            <a:ext cx="569205" cy="471907"/>
          </a:xfrm>
          <a:prstGeom prst="ellipse">
            <a:avLst/>
          </a:prstGeom>
          <a:ln>
            <a:solidFill>
              <a:srgbClr val="0000FF"/>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solidFill>
                <a:schemeClr val="accent1"/>
              </a:solidFill>
            </a:endParaRPr>
          </a:p>
        </p:txBody>
      </p:sp>
      <p:sp>
        <p:nvSpPr>
          <p:cNvPr id="62" name="Ellipse 61">
            <a:extLst>
              <a:ext uri="{FF2B5EF4-FFF2-40B4-BE49-F238E27FC236}">
                <a16:creationId xmlns:a16="http://schemas.microsoft.com/office/drawing/2014/main" id="{A659DF7E-9FEC-4F46-B59C-2EA70EFFDB82}"/>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63" name="Line 22">
            <a:extLst>
              <a:ext uri="{FF2B5EF4-FFF2-40B4-BE49-F238E27FC236}">
                <a16:creationId xmlns:a16="http://schemas.microsoft.com/office/drawing/2014/main" id="{DC74010B-5120-4BCA-9F9F-10A5C64CEAF8}"/>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64" name="docshape5731">
            <a:extLst>
              <a:ext uri="{FF2B5EF4-FFF2-40B4-BE49-F238E27FC236}">
                <a16:creationId xmlns:a16="http://schemas.microsoft.com/office/drawing/2014/main" id="{83FF1A7C-17F0-408D-9581-DBC7DD8E4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5" name="docshape5731">
            <a:extLst>
              <a:ext uri="{FF2B5EF4-FFF2-40B4-BE49-F238E27FC236}">
                <a16:creationId xmlns:a16="http://schemas.microsoft.com/office/drawing/2014/main" id="{6E5C631E-C597-4C82-9AD8-34504FB02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6" name="docshape5731">
            <a:extLst>
              <a:ext uri="{FF2B5EF4-FFF2-40B4-BE49-F238E27FC236}">
                <a16:creationId xmlns:a16="http://schemas.microsoft.com/office/drawing/2014/main" id="{5CA56989-1CEE-4812-99AA-946329615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7" name="docshape5731">
            <a:extLst>
              <a:ext uri="{FF2B5EF4-FFF2-40B4-BE49-F238E27FC236}">
                <a16:creationId xmlns:a16="http://schemas.microsoft.com/office/drawing/2014/main" id="{4CCE56DC-6A7F-4142-B87C-499AFE86B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8" name="docshape5731">
            <a:extLst>
              <a:ext uri="{FF2B5EF4-FFF2-40B4-BE49-F238E27FC236}">
                <a16:creationId xmlns:a16="http://schemas.microsoft.com/office/drawing/2014/main" id="{05555E49-3CE4-45F6-8576-5BD05FC42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9" name="docshape5731">
            <a:extLst>
              <a:ext uri="{FF2B5EF4-FFF2-40B4-BE49-F238E27FC236}">
                <a16:creationId xmlns:a16="http://schemas.microsoft.com/office/drawing/2014/main" id="{554E1922-13C5-439C-B8D0-349530B0B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70" name="docshape5731">
            <a:extLst>
              <a:ext uri="{FF2B5EF4-FFF2-40B4-BE49-F238E27FC236}">
                <a16:creationId xmlns:a16="http://schemas.microsoft.com/office/drawing/2014/main" id="{0860C3B3-C192-4807-9E73-AB62157D5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71" name="Line 20">
            <a:extLst>
              <a:ext uri="{FF2B5EF4-FFF2-40B4-BE49-F238E27FC236}">
                <a16:creationId xmlns:a16="http://schemas.microsoft.com/office/drawing/2014/main" id="{72C79C34-FD5B-459C-9152-149FBF7D3982}"/>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72" name="docshape5735">
            <a:extLst>
              <a:ext uri="{FF2B5EF4-FFF2-40B4-BE49-F238E27FC236}">
                <a16:creationId xmlns:a16="http://schemas.microsoft.com/office/drawing/2014/main" id="{46139389-EFBB-472D-9AA4-826502516505}"/>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3" name="docshape5742">
            <a:extLst>
              <a:ext uri="{FF2B5EF4-FFF2-40B4-BE49-F238E27FC236}">
                <a16:creationId xmlns:a16="http://schemas.microsoft.com/office/drawing/2014/main" id="{CA5C3F82-BA31-4823-BCF1-59B97CA8A38C}"/>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4" name="docshape5735">
            <a:extLst>
              <a:ext uri="{FF2B5EF4-FFF2-40B4-BE49-F238E27FC236}">
                <a16:creationId xmlns:a16="http://schemas.microsoft.com/office/drawing/2014/main" id="{95548437-0823-4652-8DFC-F19E8423D025}"/>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5" name="docshape5735">
            <a:extLst>
              <a:ext uri="{FF2B5EF4-FFF2-40B4-BE49-F238E27FC236}">
                <a16:creationId xmlns:a16="http://schemas.microsoft.com/office/drawing/2014/main" id="{FBD25DFF-96CD-4888-9993-97837FAAAE13}"/>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6" name="docshape5735">
            <a:extLst>
              <a:ext uri="{FF2B5EF4-FFF2-40B4-BE49-F238E27FC236}">
                <a16:creationId xmlns:a16="http://schemas.microsoft.com/office/drawing/2014/main" id="{18CE8C0A-87E0-434D-9782-AF9A115B5743}"/>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7" name="docshape5735">
            <a:extLst>
              <a:ext uri="{FF2B5EF4-FFF2-40B4-BE49-F238E27FC236}">
                <a16:creationId xmlns:a16="http://schemas.microsoft.com/office/drawing/2014/main" id="{D9E83EC7-08B5-424A-A4FD-858B0E6DF07E}"/>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8" name="docshape5735">
            <a:extLst>
              <a:ext uri="{FF2B5EF4-FFF2-40B4-BE49-F238E27FC236}">
                <a16:creationId xmlns:a16="http://schemas.microsoft.com/office/drawing/2014/main" id="{E3C1D5E5-AC25-436C-9DEF-5B7E9D98A36B}"/>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9" name="Line 22">
            <a:extLst>
              <a:ext uri="{FF2B5EF4-FFF2-40B4-BE49-F238E27FC236}">
                <a16:creationId xmlns:a16="http://schemas.microsoft.com/office/drawing/2014/main" id="{08FDA009-7829-42FA-8D03-A7B705EBFAFA}"/>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0" name="Line 22">
            <a:extLst>
              <a:ext uri="{FF2B5EF4-FFF2-40B4-BE49-F238E27FC236}">
                <a16:creationId xmlns:a16="http://schemas.microsoft.com/office/drawing/2014/main" id="{59752CEA-8598-4188-BDBF-428099BD3A79}"/>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1" name="Line 22">
            <a:extLst>
              <a:ext uri="{FF2B5EF4-FFF2-40B4-BE49-F238E27FC236}">
                <a16:creationId xmlns:a16="http://schemas.microsoft.com/office/drawing/2014/main" id="{AB495F27-8139-4644-A0A3-0C7491B1BA88}"/>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2" name="Line 22">
            <a:extLst>
              <a:ext uri="{FF2B5EF4-FFF2-40B4-BE49-F238E27FC236}">
                <a16:creationId xmlns:a16="http://schemas.microsoft.com/office/drawing/2014/main" id="{B149A6F4-456A-45BD-B28A-8D50CC48214E}"/>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3" name="Line 22">
            <a:extLst>
              <a:ext uri="{FF2B5EF4-FFF2-40B4-BE49-F238E27FC236}">
                <a16:creationId xmlns:a16="http://schemas.microsoft.com/office/drawing/2014/main" id="{95C85FDE-28D6-4B7B-B9F0-D6209A6374C0}"/>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4" name="Line 22">
            <a:extLst>
              <a:ext uri="{FF2B5EF4-FFF2-40B4-BE49-F238E27FC236}">
                <a16:creationId xmlns:a16="http://schemas.microsoft.com/office/drawing/2014/main" id="{209BC241-F661-4C53-B1E1-19F0BB5CC23B}"/>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85" name="docshape5731">
            <a:extLst>
              <a:ext uri="{FF2B5EF4-FFF2-40B4-BE49-F238E27FC236}">
                <a16:creationId xmlns:a16="http://schemas.microsoft.com/office/drawing/2014/main" id="{4C3BF665-0FE1-475C-89AA-1DFBF8F31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6" name="docshape5731">
            <a:extLst>
              <a:ext uri="{FF2B5EF4-FFF2-40B4-BE49-F238E27FC236}">
                <a16:creationId xmlns:a16="http://schemas.microsoft.com/office/drawing/2014/main" id="{5E62362D-1735-425F-B8CC-6247F4196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7" name="docshape5731">
            <a:extLst>
              <a:ext uri="{FF2B5EF4-FFF2-40B4-BE49-F238E27FC236}">
                <a16:creationId xmlns:a16="http://schemas.microsoft.com/office/drawing/2014/main" id="{F3036D29-EDE4-4C68-B528-8D3E65AA7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88" name="docshape5735">
            <a:extLst>
              <a:ext uri="{FF2B5EF4-FFF2-40B4-BE49-F238E27FC236}">
                <a16:creationId xmlns:a16="http://schemas.microsoft.com/office/drawing/2014/main" id="{C57165BF-AF72-44FC-BEBF-EC9918164ADA}"/>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89" name="docshape5735">
            <a:extLst>
              <a:ext uri="{FF2B5EF4-FFF2-40B4-BE49-F238E27FC236}">
                <a16:creationId xmlns:a16="http://schemas.microsoft.com/office/drawing/2014/main" id="{5F564925-9030-45D4-B2A4-C23D6B1A1676}"/>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0" name="docshape5735">
            <a:extLst>
              <a:ext uri="{FF2B5EF4-FFF2-40B4-BE49-F238E27FC236}">
                <a16:creationId xmlns:a16="http://schemas.microsoft.com/office/drawing/2014/main" id="{D94383A4-BEF7-40D6-BAF1-441C188B74FC}"/>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1" name="Line 22">
            <a:extLst>
              <a:ext uri="{FF2B5EF4-FFF2-40B4-BE49-F238E27FC236}">
                <a16:creationId xmlns:a16="http://schemas.microsoft.com/office/drawing/2014/main" id="{129D4B0B-9A5E-4235-B53A-DF6801192BC7}"/>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2" name="Line 22">
            <a:extLst>
              <a:ext uri="{FF2B5EF4-FFF2-40B4-BE49-F238E27FC236}">
                <a16:creationId xmlns:a16="http://schemas.microsoft.com/office/drawing/2014/main" id="{766EFB07-9A7F-4EE3-BCBE-90CF1EE5B8F1}"/>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3" name="Line 22">
            <a:extLst>
              <a:ext uri="{FF2B5EF4-FFF2-40B4-BE49-F238E27FC236}">
                <a16:creationId xmlns:a16="http://schemas.microsoft.com/office/drawing/2014/main" id="{12E4A11E-3724-49EE-BDF4-37F6798EB44C}"/>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94" name="docshape5731">
            <a:extLst>
              <a:ext uri="{FF2B5EF4-FFF2-40B4-BE49-F238E27FC236}">
                <a16:creationId xmlns:a16="http://schemas.microsoft.com/office/drawing/2014/main" id="{6FF03B1D-F392-44A9-BAEA-D7345D957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95" name="docshape5735">
            <a:extLst>
              <a:ext uri="{FF2B5EF4-FFF2-40B4-BE49-F238E27FC236}">
                <a16:creationId xmlns:a16="http://schemas.microsoft.com/office/drawing/2014/main" id="{53AAEC9C-8DAB-4C94-85D4-42CE0C1D41FB}"/>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96" name="docshape5731">
            <a:extLst>
              <a:ext uri="{FF2B5EF4-FFF2-40B4-BE49-F238E27FC236}">
                <a16:creationId xmlns:a16="http://schemas.microsoft.com/office/drawing/2014/main" id="{8F182E4D-94AA-4C1D-BD6C-038B3C4FA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97" name="Line 22">
            <a:extLst>
              <a:ext uri="{FF2B5EF4-FFF2-40B4-BE49-F238E27FC236}">
                <a16:creationId xmlns:a16="http://schemas.microsoft.com/office/drawing/2014/main" id="{694D144D-FC84-4105-B4D9-3CE4CE7FCDB9}"/>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8" name="docshape5735">
            <a:extLst>
              <a:ext uri="{FF2B5EF4-FFF2-40B4-BE49-F238E27FC236}">
                <a16:creationId xmlns:a16="http://schemas.microsoft.com/office/drawing/2014/main" id="{50452CEC-B8DF-4AE6-B118-F7C7939D9B1D}"/>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9" name="Line 22">
            <a:extLst>
              <a:ext uri="{FF2B5EF4-FFF2-40B4-BE49-F238E27FC236}">
                <a16:creationId xmlns:a16="http://schemas.microsoft.com/office/drawing/2014/main" id="{DE10FAC1-3063-4377-AC9C-E0BC1AAEA7E2}"/>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00" name="docshape5731">
            <a:extLst>
              <a:ext uri="{FF2B5EF4-FFF2-40B4-BE49-F238E27FC236}">
                <a16:creationId xmlns:a16="http://schemas.microsoft.com/office/drawing/2014/main" id="{18C5DFA5-00F1-4FB7-8BCB-4BC397426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319"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1" name="docshape5735">
            <a:extLst>
              <a:ext uri="{FF2B5EF4-FFF2-40B4-BE49-F238E27FC236}">
                <a16:creationId xmlns:a16="http://schemas.microsoft.com/office/drawing/2014/main" id="{35AC16B2-BD9F-470F-BA94-04D12A5AEC83}"/>
              </a:ext>
            </a:extLst>
          </p:cNvPr>
          <p:cNvSpPr txBox="1">
            <a:spLocks noChangeArrowheads="1"/>
          </p:cNvSpPr>
          <p:nvPr/>
        </p:nvSpPr>
        <p:spPr bwMode="auto">
          <a:xfrm>
            <a:off x="5301832"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02" name="docshape5731">
            <a:extLst>
              <a:ext uri="{FF2B5EF4-FFF2-40B4-BE49-F238E27FC236}">
                <a16:creationId xmlns:a16="http://schemas.microsoft.com/office/drawing/2014/main" id="{1A639BDF-9192-468E-B17F-87496698E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3" name="Line 22">
            <a:extLst>
              <a:ext uri="{FF2B5EF4-FFF2-40B4-BE49-F238E27FC236}">
                <a16:creationId xmlns:a16="http://schemas.microsoft.com/office/drawing/2014/main" id="{62C49D96-EADA-47AE-952A-5004F8481DA2}"/>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04" name="docshape5735">
            <a:extLst>
              <a:ext uri="{FF2B5EF4-FFF2-40B4-BE49-F238E27FC236}">
                <a16:creationId xmlns:a16="http://schemas.microsoft.com/office/drawing/2014/main" id="{C86D876A-3869-47AC-B210-E7784BD759BC}"/>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6" name="ZoneTexte 105">
            <a:extLst>
              <a:ext uri="{FF2B5EF4-FFF2-40B4-BE49-F238E27FC236}">
                <a16:creationId xmlns:a16="http://schemas.microsoft.com/office/drawing/2014/main" id="{4EE85C4C-E2CA-4876-A2D5-5DE7ACCAB68E}"/>
              </a:ext>
            </a:extLst>
          </p:cNvPr>
          <p:cNvSpPr txBox="1"/>
          <p:nvPr/>
        </p:nvSpPr>
        <p:spPr>
          <a:xfrm>
            <a:off x="6806936" y="6807518"/>
            <a:ext cx="1546863" cy="738664"/>
          </a:xfrm>
          <a:prstGeom prst="rect">
            <a:avLst/>
          </a:prstGeom>
          <a:noFill/>
        </p:spPr>
        <p:txBody>
          <a:bodyPr wrap="square" rtlCol="0">
            <a:spAutoFit/>
          </a:bodyPr>
          <a:lstStyle/>
          <a:p>
            <a:r>
              <a:rPr lang="fr-FR" sz="1400" b="1" dirty="0">
                <a:solidFill>
                  <a:schemeClr val="accent1"/>
                </a:solidFill>
              </a:rPr>
              <a:t>Le plus proche successeur de 66</a:t>
            </a:r>
          </a:p>
        </p:txBody>
      </p:sp>
    </p:spTree>
    <p:extLst>
      <p:ext uri="{BB962C8B-B14F-4D97-AF65-F5344CB8AC3E}">
        <p14:creationId xmlns:p14="http://schemas.microsoft.com/office/powerpoint/2010/main" val="111129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2 </a:t>
            </a:r>
            <a:r>
              <a:rPr lang="fr-FR" sz="2400" spc="-1" dirty="0">
                <a:solidFill>
                  <a:srgbClr val="000000"/>
                </a:solidFill>
                <a:sym typeface="Wingdings" panose="05000000000000000000" pitchFamily="2" charset="2"/>
              </a:rPr>
              <a:t> Cas A : on applique à nouveau la procédure de suppression qui est maintenant une feuille ou un nœud avec un seul fils.</a:t>
            </a:r>
          </a:p>
          <a:p>
            <a:pPr marL="393750"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Ainsi, si on choisit d’échanger le nœud « 66 » avec son plus proche successeur « 69 », on obtient</a:t>
            </a: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1" name="Ellipse 60">
            <a:extLst>
              <a:ext uri="{FF2B5EF4-FFF2-40B4-BE49-F238E27FC236}">
                <a16:creationId xmlns:a16="http://schemas.microsoft.com/office/drawing/2014/main" id="{C1B79FEC-84C6-4062-9C66-17AC7F84679B}"/>
              </a:ext>
            </a:extLst>
          </p:cNvPr>
          <p:cNvSpPr/>
          <p:nvPr/>
        </p:nvSpPr>
        <p:spPr>
          <a:xfrm>
            <a:off x="6314928" y="6704943"/>
            <a:ext cx="569205" cy="471907"/>
          </a:xfrm>
          <a:prstGeom prst="ellipse">
            <a:avLst/>
          </a:prstGeom>
          <a:ln>
            <a:solidFill>
              <a:srgbClr val="0000FF"/>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solidFill>
                <a:schemeClr val="accent1"/>
              </a:solidFill>
            </a:endParaRPr>
          </a:p>
        </p:txBody>
      </p:sp>
      <p:sp>
        <p:nvSpPr>
          <p:cNvPr id="62" name="Ellipse 61">
            <a:extLst>
              <a:ext uri="{FF2B5EF4-FFF2-40B4-BE49-F238E27FC236}">
                <a16:creationId xmlns:a16="http://schemas.microsoft.com/office/drawing/2014/main" id="{A659DF7E-9FEC-4F46-B59C-2EA70EFFDB82}"/>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63" name="Line 22">
            <a:extLst>
              <a:ext uri="{FF2B5EF4-FFF2-40B4-BE49-F238E27FC236}">
                <a16:creationId xmlns:a16="http://schemas.microsoft.com/office/drawing/2014/main" id="{DC74010B-5120-4BCA-9F9F-10A5C64CEAF8}"/>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64" name="docshape5731">
            <a:extLst>
              <a:ext uri="{FF2B5EF4-FFF2-40B4-BE49-F238E27FC236}">
                <a16:creationId xmlns:a16="http://schemas.microsoft.com/office/drawing/2014/main" id="{83FF1A7C-17F0-408D-9581-DBC7DD8E4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5" name="docshape5731">
            <a:extLst>
              <a:ext uri="{FF2B5EF4-FFF2-40B4-BE49-F238E27FC236}">
                <a16:creationId xmlns:a16="http://schemas.microsoft.com/office/drawing/2014/main" id="{6E5C631E-C597-4C82-9AD8-34504FB02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6" name="docshape5731">
            <a:extLst>
              <a:ext uri="{FF2B5EF4-FFF2-40B4-BE49-F238E27FC236}">
                <a16:creationId xmlns:a16="http://schemas.microsoft.com/office/drawing/2014/main" id="{5CA56989-1CEE-4812-99AA-946329615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7" name="docshape5731">
            <a:extLst>
              <a:ext uri="{FF2B5EF4-FFF2-40B4-BE49-F238E27FC236}">
                <a16:creationId xmlns:a16="http://schemas.microsoft.com/office/drawing/2014/main" id="{4CCE56DC-6A7F-4142-B87C-499AFE86B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8" name="docshape5731">
            <a:extLst>
              <a:ext uri="{FF2B5EF4-FFF2-40B4-BE49-F238E27FC236}">
                <a16:creationId xmlns:a16="http://schemas.microsoft.com/office/drawing/2014/main" id="{05555E49-3CE4-45F6-8576-5BD05FC42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9" name="docshape5731">
            <a:extLst>
              <a:ext uri="{FF2B5EF4-FFF2-40B4-BE49-F238E27FC236}">
                <a16:creationId xmlns:a16="http://schemas.microsoft.com/office/drawing/2014/main" id="{554E1922-13C5-439C-B8D0-349530B0B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70" name="docshape5731">
            <a:extLst>
              <a:ext uri="{FF2B5EF4-FFF2-40B4-BE49-F238E27FC236}">
                <a16:creationId xmlns:a16="http://schemas.microsoft.com/office/drawing/2014/main" id="{0860C3B3-C192-4807-9E73-AB62157D5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71" name="Line 20">
            <a:extLst>
              <a:ext uri="{FF2B5EF4-FFF2-40B4-BE49-F238E27FC236}">
                <a16:creationId xmlns:a16="http://schemas.microsoft.com/office/drawing/2014/main" id="{72C79C34-FD5B-459C-9152-149FBF7D3982}"/>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72" name="docshape5735">
            <a:extLst>
              <a:ext uri="{FF2B5EF4-FFF2-40B4-BE49-F238E27FC236}">
                <a16:creationId xmlns:a16="http://schemas.microsoft.com/office/drawing/2014/main" id="{46139389-EFBB-472D-9AA4-826502516505}"/>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3" name="docshape5742">
            <a:extLst>
              <a:ext uri="{FF2B5EF4-FFF2-40B4-BE49-F238E27FC236}">
                <a16:creationId xmlns:a16="http://schemas.microsoft.com/office/drawing/2014/main" id="{CA5C3F82-BA31-4823-BCF1-59B97CA8A38C}"/>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4" name="docshape5735">
            <a:extLst>
              <a:ext uri="{FF2B5EF4-FFF2-40B4-BE49-F238E27FC236}">
                <a16:creationId xmlns:a16="http://schemas.microsoft.com/office/drawing/2014/main" id="{95548437-0823-4652-8DFC-F19E8423D025}"/>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5" name="docshape5735">
            <a:extLst>
              <a:ext uri="{FF2B5EF4-FFF2-40B4-BE49-F238E27FC236}">
                <a16:creationId xmlns:a16="http://schemas.microsoft.com/office/drawing/2014/main" id="{FBD25DFF-96CD-4888-9993-97837FAAAE13}"/>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6" name="docshape5735">
            <a:extLst>
              <a:ext uri="{FF2B5EF4-FFF2-40B4-BE49-F238E27FC236}">
                <a16:creationId xmlns:a16="http://schemas.microsoft.com/office/drawing/2014/main" id="{18CE8C0A-87E0-434D-9782-AF9A115B5743}"/>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7" name="docshape5735">
            <a:extLst>
              <a:ext uri="{FF2B5EF4-FFF2-40B4-BE49-F238E27FC236}">
                <a16:creationId xmlns:a16="http://schemas.microsoft.com/office/drawing/2014/main" id="{D9E83EC7-08B5-424A-A4FD-858B0E6DF07E}"/>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b="1" dirty="0">
                <a:solidFill>
                  <a:schemeClr val="accent1"/>
                </a:solidFill>
                <a:latin typeface="Arial" panose="020B0604020202020204" pitchFamily="34" charset="0"/>
                <a:cs typeface="Arial" panose="020B0604020202020204" pitchFamily="34" charset="0"/>
              </a:rPr>
              <a:t>69</a:t>
            </a:r>
            <a:endParaRPr kumimoji="0" lang="en-US" altLang="fr-FR" sz="6000" b="1" i="0" u="none" strike="noStrike" cap="none" normalizeH="0" baseline="0" dirty="0">
              <a:ln>
                <a:noFill/>
              </a:ln>
              <a:solidFill>
                <a:schemeClr val="accent1"/>
              </a:solidFill>
              <a:effectLst/>
              <a:latin typeface="Arial" panose="020B0604020202020204" pitchFamily="34" charset="0"/>
            </a:endParaRPr>
          </a:p>
        </p:txBody>
      </p:sp>
      <p:sp>
        <p:nvSpPr>
          <p:cNvPr id="78" name="docshape5735">
            <a:extLst>
              <a:ext uri="{FF2B5EF4-FFF2-40B4-BE49-F238E27FC236}">
                <a16:creationId xmlns:a16="http://schemas.microsoft.com/office/drawing/2014/main" id="{E3C1D5E5-AC25-436C-9DEF-5B7E9D98A36B}"/>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9" name="Line 22">
            <a:extLst>
              <a:ext uri="{FF2B5EF4-FFF2-40B4-BE49-F238E27FC236}">
                <a16:creationId xmlns:a16="http://schemas.microsoft.com/office/drawing/2014/main" id="{08FDA009-7829-42FA-8D03-A7B705EBFAFA}"/>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0" name="Line 22">
            <a:extLst>
              <a:ext uri="{FF2B5EF4-FFF2-40B4-BE49-F238E27FC236}">
                <a16:creationId xmlns:a16="http://schemas.microsoft.com/office/drawing/2014/main" id="{59752CEA-8598-4188-BDBF-428099BD3A79}"/>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1" name="Line 22">
            <a:extLst>
              <a:ext uri="{FF2B5EF4-FFF2-40B4-BE49-F238E27FC236}">
                <a16:creationId xmlns:a16="http://schemas.microsoft.com/office/drawing/2014/main" id="{AB495F27-8139-4644-A0A3-0C7491B1BA88}"/>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2" name="Line 22">
            <a:extLst>
              <a:ext uri="{FF2B5EF4-FFF2-40B4-BE49-F238E27FC236}">
                <a16:creationId xmlns:a16="http://schemas.microsoft.com/office/drawing/2014/main" id="{B149A6F4-456A-45BD-B28A-8D50CC48214E}"/>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3" name="Line 22">
            <a:extLst>
              <a:ext uri="{FF2B5EF4-FFF2-40B4-BE49-F238E27FC236}">
                <a16:creationId xmlns:a16="http://schemas.microsoft.com/office/drawing/2014/main" id="{95C85FDE-28D6-4B7B-B9F0-D6209A6374C0}"/>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4" name="Line 22">
            <a:extLst>
              <a:ext uri="{FF2B5EF4-FFF2-40B4-BE49-F238E27FC236}">
                <a16:creationId xmlns:a16="http://schemas.microsoft.com/office/drawing/2014/main" id="{209BC241-F661-4C53-B1E1-19F0BB5CC23B}"/>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85" name="docshape5731">
            <a:extLst>
              <a:ext uri="{FF2B5EF4-FFF2-40B4-BE49-F238E27FC236}">
                <a16:creationId xmlns:a16="http://schemas.microsoft.com/office/drawing/2014/main" id="{4C3BF665-0FE1-475C-89AA-1DFBF8F31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6" name="docshape5731">
            <a:extLst>
              <a:ext uri="{FF2B5EF4-FFF2-40B4-BE49-F238E27FC236}">
                <a16:creationId xmlns:a16="http://schemas.microsoft.com/office/drawing/2014/main" id="{5E62362D-1735-425F-B8CC-6247F4196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7" name="docshape5731">
            <a:extLst>
              <a:ext uri="{FF2B5EF4-FFF2-40B4-BE49-F238E27FC236}">
                <a16:creationId xmlns:a16="http://schemas.microsoft.com/office/drawing/2014/main" id="{F3036D29-EDE4-4C68-B528-8D3E65AA7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88" name="docshape5735">
            <a:extLst>
              <a:ext uri="{FF2B5EF4-FFF2-40B4-BE49-F238E27FC236}">
                <a16:creationId xmlns:a16="http://schemas.microsoft.com/office/drawing/2014/main" id="{C57165BF-AF72-44FC-BEBF-EC9918164ADA}"/>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89" name="docshape5735">
            <a:extLst>
              <a:ext uri="{FF2B5EF4-FFF2-40B4-BE49-F238E27FC236}">
                <a16:creationId xmlns:a16="http://schemas.microsoft.com/office/drawing/2014/main" id="{5F564925-9030-45D4-B2A4-C23D6B1A1676}"/>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0" name="docshape5735">
            <a:extLst>
              <a:ext uri="{FF2B5EF4-FFF2-40B4-BE49-F238E27FC236}">
                <a16:creationId xmlns:a16="http://schemas.microsoft.com/office/drawing/2014/main" id="{D94383A4-BEF7-40D6-BAF1-441C188B74FC}"/>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1" name="Line 22">
            <a:extLst>
              <a:ext uri="{FF2B5EF4-FFF2-40B4-BE49-F238E27FC236}">
                <a16:creationId xmlns:a16="http://schemas.microsoft.com/office/drawing/2014/main" id="{129D4B0B-9A5E-4235-B53A-DF6801192BC7}"/>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2" name="Line 22">
            <a:extLst>
              <a:ext uri="{FF2B5EF4-FFF2-40B4-BE49-F238E27FC236}">
                <a16:creationId xmlns:a16="http://schemas.microsoft.com/office/drawing/2014/main" id="{766EFB07-9A7F-4EE3-BCBE-90CF1EE5B8F1}"/>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3" name="Line 22">
            <a:extLst>
              <a:ext uri="{FF2B5EF4-FFF2-40B4-BE49-F238E27FC236}">
                <a16:creationId xmlns:a16="http://schemas.microsoft.com/office/drawing/2014/main" id="{12E4A11E-3724-49EE-BDF4-37F6798EB44C}"/>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94" name="docshape5731">
            <a:extLst>
              <a:ext uri="{FF2B5EF4-FFF2-40B4-BE49-F238E27FC236}">
                <a16:creationId xmlns:a16="http://schemas.microsoft.com/office/drawing/2014/main" id="{6FF03B1D-F392-44A9-BAEA-D7345D957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95" name="docshape5735">
            <a:extLst>
              <a:ext uri="{FF2B5EF4-FFF2-40B4-BE49-F238E27FC236}">
                <a16:creationId xmlns:a16="http://schemas.microsoft.com/office/drawing/2014/main" id="{53AAEC9C-8DAB-4C94-85D4-42CE0C1D41FB}"/>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96" name="docshape5731">
            <a:extLst>
              <a:ext uri="{FF2B5EF4-FFF2-40B4-BE49-F238E27FC236}">
                <a16:creationId xmlns:a16="http://schemas.microsoft.com/office/drawing/2014/main" id="{8F182E4D-94AA-4C1D-BD6C-038B3C4FA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97" name="Line 22">
            <a:extLst>
              <a:ext uri="{FF2B5EF4-FFF2-40B4-BE49-F238E27FC236}">
                <a16:creationId xmlns:a16="http://schemas.microsoft.com/office/drawing/2014/main" id="{694D144D-FC84-4105-B4D9-3CE4CE7FCDB9}"/>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8" name="docshape5735">
            <a:extLst>
              <a:ext uri="{FF2B5EF4-FFF2-40B4-BE49-F238E27FC236}">
                <a16:creationId xmlns:a16="http://schemas.microsoft.com/office/drawing/2014/main" id="{50452CEC-B8DF-4AE6-B118-F7C7939D9B1D}"/>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9" name="Line 22">
            <a:extLst>
              <a:ext uri="{FF2B5EF4-FFF2-40B4-BE49-F238E27FC236}">
                <a16:creationId xmlns:a16="http://schemas.microsoft.com/office/drawing/2014/main" id="{DE10FAC1-3063-4377-AC9C-E0BC1AAEA7E2}"/>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00" name="docshape5731">
            <a:extLst>
              <a:ext uri="{FF2B5EF4-FFF2-40B4-BE49-F238E27FC236}">
                <a16:creationId xmlns:a16="http://schemas.microsoft.com/office/drawing/2014/main" id="{18C5DFA5-00F1-4FB7-8BCB-4BC397426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319"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1" name="docshape5735">
            <a:extLst>
              <a:ext uri="{FF2B5EF4-FFF2-40B4-BE49-F238E27FC236}">
                <a16:creationId xmlns:a16="http://schemas.microsoft.com/office/drawing/2014/main" id="{35AC16B2-BD9F-470F-BA94-04D12A5AEC83}"/>
              </a:ext>
            </a:extLst>
          </p:cNvPr>
          <p:cNvSpPr txBox="1">
            <a:spLocks noChangeArrowheads="1"/>
          </p:cNvSpPr>
          <p:nvPr/>
        </p:nvSpPr>
        <p:spPr bwMode="auto">
          <a:xfrm>
            <a:off x="5301832"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02" name="docshape5731">
            <a:extLst>
              <a:ext uri="{FF2B5EF4-FFF2-40B4-BE49-F238E27FC236}">
                <a16:creationId xmlns:a16="http://schemas.microsoft.com/office/drawing/2014/main" id="{1A639BDF-9192-468E-B17F-87496698E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3" name="Line 22">
            <a:extLst>
              <a:ext uri="{FF2B5EF4-FFF2-40B4-BE49-F238E27FC236}">
                <a16:creationId xmlns:a16="http://schemas.microsoft.com/office/drawing/2014/main" id="{62C49D96-EADA-47AE-952A-5004F8481DA2}"/>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04" name="docshape5735">
            <a:extLst>
              <a:ext uri="{FF2B5EF4-FFF2-40B4-BE49-F238E27FC236}">
                <a16:creationId xmlns:a16="http://schemas.microsoft.com/office/drawing/2014/main" id="{C86D876A-3869-47AC-B210-E7784BD759BC}"/>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6" name="ZoneTexte 105">
            <a:extLst>
              <a:ext uri="{FF2B5EF4-FFF2-40B4-BE49-F238E27FC236}">
                <a16:creationId xmlns:a16="http://schemas.microsoft.com/office/drawing/2014/main" id="{4EE85C4C-E2CA-4876-A2D5-5DE7ACCAB68E}"/>
              </a:ext>
            </a:extLst>
          </p:cNvPr>
          <p:cNvSpPr txBox="1"/>
          <p:nvPr/>
        </p:nvSpPr>
        <p:spPr>
          <a:xfrm>
            <a:off x="6806936" y="6807518"/>
            <a:ext cx="1546863" cy="738664"/>
          </a:xfrm>
          <a:prstGeom prst="rect">
            <a:avLst/>
          </a:prstGeom>
          <a:noFill/>
        </p:spPr>
        <p:txBody>
          <a:bodyPr wrap="square" rtlCol="0">
            <a:spAutoFit/>
          </a:bodyPr>
          <a:lstStyle/>
          <a:p>
            <a:r>
              <a:rPr lang="fr-FR" sz="1400" b="1" dirty="0">
                <a:solidFill>
                  <a:schemeClr val="accent1"/>
                </a:solidFill>
              </a:rPr>
              <a:t>Le plus proche successeur de 66</a:t>
            </a:r>
          </a:p>
        </p:txBody>
      </p:sp>
      <p:sp>
        <p:nvSpPr>
          <p:cNvPr id="49" name="Signe de multiplication 48">
            <a:extLst>
              <a:ext uri="{FF2B5EF4-FFF2-40B4-BE49-F238E27FC236}">
                <a16:creationId xmlns:a16="http://schemas.microsoft.com/office/drawing/2014/main" id="{10B66E21-DE32-4597-9E9C-45D2AFD4895B}"/>
              </a:ext>
            </a:extLst>
          </p:cNvPr>
          <p:cNvSpPr/>
          <p:nvPr/>
        </p:nvSpPr>
        <p:spPr>
          <a:xfrm>
            <a:off x="6289153" y="6616808"/>
            <a:ext cx="720672" cy="738599"/>
          </a:xfrm>
          <a:prstGeom prst="mathMultiply">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E377D0F-5396-894C-1A0B-F9B4A190F465}"/>
                  </a:ext>
                </a:extLst>
              </p14:cNvPr>
              <p14:cNvContentPartPr/>
              <p14:nvPr/>
            </p14:nvContentPartPr>
            <p14:xfrm>
              <a:off x="5420520" y="4057200"/>
              <a:ext cx="3572640" cy="1536480"/>
            </p14:xfrm>
          </p:contentPart>
        </mc:Choice>
        <mc:Fallback>
          <p:pic>
            <p:nvPicPr>
              <p:cNvPr id="2" name="Ink 1">
                <a:extLst>
                  <a:ext uri="{FF2B5EF4-FFF2-40B4-BE49-F238E27FC236}">
                    <a16:creationId xmlns:a16="http://schemas.microsoft.com/office/drawing/2014/main" id="{1E377D0F-5396-894C-1A0B-F9B4A190F465}"/>
                  </a:ext>
                </a:extLst>
              </p:cNvPr>
              <p:cNvPicPr/>
              <p:nvPr/>
            </p:nvPicPr>
            <p:blipFill>
              <a:blip r:embed="rId5"/>
              <a:stretch>
                <a:fillRect/>
              </a:stretch>
            </p:blipFill>
            <p:spPr>
              <a:xfrm>
                <a:off x="5411160" y="4047840"/>
                <a:ext cx="3591360" cy="1555200"/>
              </a:xfrm>
              <a:prstGeom prst="rect">
                <a:avLst/>
              </a:prstGeom>
            </p:spPr>
          </p:pic>
        </mc:Fallback>
      </mc:AlternateContent>
    </p:spTree>
    <p:extLst>
      <p:ext uri="{BB962C8B-B14F-4D97-AF65-F5344CB8AC3E}">
        <p14:creationId xmlns:p14="http://schemas.microsoft.com/office/powerpoint/2010/main" val="57866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1 </a:t>
            </a:r>
            <a:r>
              <a:rPr lang="fr-FR" sz="2400" spc="-1" dirty="0">
                <a:solidFill>
                  <a:srgbClr val="000000"/>
                </a:solidFill>
                <a:sym typeface="Wingdings" panose="05000000000000000000" pitchFamily="2" charset="2"/>
              </a:rPr>
              <a:t> Cas B: On échange le nœud à supprimer avec </a:t>
            </a:r>
            <a:r>
              <a:rPr lang="fr-FR" sz="2400" b="1" spc="-1" dirty="0">
                <a:solidFill>
                  <a:srgbClr val="000000"/>
                </a:solidFill>
                <a:sym typeface="Wingdings" panose="05000000000000000000" pitchFamily="2" charset="2"/>
              </a:rPr>
              <a:t>son prédécesseur le plus proche </a:t>
            </a:r>
            <a:r>
              <a:rPr lang="fr-FR" sz="2400" spc="-1" dirty="0">
                <a:solidFill>
                  <a:srgbClr val="000000"/>
                </a:solidFill>
                <a:sym typeface="Wingdings" panose="05000000000000000000" pitchFamily="2" charset="2"/>
              </a:rPr>
              <a:t>(le nœud le plus à droite ou le plus grand du sous-arbre gauche)</a:t>
            </a:r>
          </a:p>
          <a:p>
            <a:pPr marL="850950" lvl="1"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Racine: 50</a:t>
            </a:r>
          </a:p>
          <a:p>
            <a:pPr marL="850950" lvl="1"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La plus grande valeur : 56</a:t>
            </a:r>
            <a:endParaRPr lang="fr-FR" sz="2400" spc="-1" dirty="0">
              <a:solidFill>
                <a:srgbClr val="000000"/>
              </a:solidFill>
            </a:endParaRPr>
          </a:p>
          <a:p>
            <a:pPr marL="908100" lvl="1" indent="-342900">
              <a:spcBef>
                <a:spcPts val="938"/>
              </a:spcBef>
              <a:buSzPct val="100000"/>
              <a:buFont typeface="+mj-lt"/>
              <a:buAutoNum type="arabicPeriod"/>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49" name="Ellipse 48">
            <a:extLst>
              <a:ext uri="{FF2B5EF4-FFF2-40B4-BE49-F238E27FC236}">
                <a16:creationId xmlns:a16="http://schemas.microsoft.com/office/drawing/2014/main" id="{7B54A34A-8884-4E78-94A6-96A7B6EC37E8}"/>
              </a:ext>
            </a:extLst>
          </p:cNvPr>
          <p:cNvSpPr/>
          <p:nvPr/>
        </p:nvSpPr>
        <p:spPr>
          <a:xfrm>
            <a:off x="5609552" y="5819387"/>
            <a:ext cx="569205" cy="471907"/>
          </a:xfrm>
          <a:prstGeom prst="ellipse">
            <a:avLst/>
          </a:prstGeom>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1" name="Ellipse 50">
            <a:extLst>
              <a:ext uri="{FF2B5EF4-FFF2-40B4-BE49-F238E27FC236}">
                <a16:creationId xmlns:a16="http://schemas.microsoft.com/office/drawing/2014/main" id="{C019F480-47E2-4E9A-AAEA-87ABE82C214B}"/>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2" name="Line 22">
            <a:extLst>
              <a:ext uri="{FF2B5EF4-FFF2-40B4-BE49-F238E27FC236}">
                <a16:creationId xmlns:a16="http://schemas.microsoft.com/office/drawing/2014/main" id="{6E6EDD02-EDA0-451F-838C-871EBB4D4110}"/>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53" name="docshape5731">
            <a:extLst>
              <a:ext uri="{FF2B5EF4-FFF2-40B4-BE49-F238E27FC236}">
                <a16:creationId xmlns:a16="http://schemas.microsoft.com/office/drawing/2014/main" id="{8AC3E4E5-0CE9-4616-AF66-B4C5F0063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4" name="docshape5731">
            <a:extLst>
              <a:ext uri="{FF2B5EF4-FFF2-40B4-BE49-F238E27FC236}">
                <a16:creationId xmlns:a16="http://schemas.microsoft.com/office/drawing/2014/main" id="{832BF02A-1C64-473E-91CB-D5B9D6C54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5" name="docshape5731">
            <a:extLst>
              <a:ext uri="{FF2B5EF4-FFF2-40B4-BE49-F238E27FC236}">
                <a16:creationId xmlns:a16="http://schemas.microsoft.com/office/drawing/2014/main" id="{2983F291-5332-4FAC-932D-B8E852FD1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6" name="docshape5731">
            <a:extLst>
              <a:ext uri="{FF2B5EF4-FFF2-40B4-BE49-F238E27FC236}">
                <a16:creationId xmlns:a16="http://schemas.microsoft.com/office/drawing/2014/main" id="{33488AA8-2438-41A1-9026-31D30A092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7" name="docshape5731">
            <a:extLst>
              <a:ext uri="{FF2B5EF4-FFF2-40B4-BE49-F238E27FC236}">
                <a16:creationId xmlns:a16="http://schemas.microsoft.com/office/drawing/2014/main" id="{8FB81672-00AB-4CD5-B289-BB64268A3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8" name="docshape5731">
            <a:extLst>
              <a:ext uri="{FF2B5EF4-FFF2-40B4-BE49-F238E27FC236}">
                <a16:creationId xmlns:a16="http://schemas.microsoft.com/office/drawing/2014/main" id="{CF6F08B6-2042-4063-BF87-06E70C6F7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9" name="docshape5731">
            <a:extLst>
              <a:ext uri="{FF2B5EF4-FFF2-40B4-BE49-F238E27FC236}">
                <a16:creationId xmlns:a16="http://schemas.microsoft.com/office/drawing/2014/main" id="{623D2E10-77AB-470A-869B-966EB9F81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60" name="Line 20">
            <a:extLst>
              <a:ext uri="{FF2B5EF4-FFF2-40B4-BE49-F238E27FC236}">
                <a16:creationId xmlns:a16="http://schemas.microsoft.com/office/drawing/2014/main" id="{033C67CA-A243-476D-881C-AAD1EA868C09}"/>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05" name="docshape5735">
            <a:extLst>
              <a:ext uri="{FF2B5EF4-FFF2-40B4-BE49-F238E27FC236}">
                <a16:creationId xmlns:a16="http://schemas.microsoft.com/office/drawing/2014/main" id="{B64A9A62-FBD8-4222-887C-43B3F6EFE6AF}"/>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7" name="docshape5742">
            <a:extLst>
              <a:ext uri="{FF2B5EF4-FFF2-40B4-BE49-F238E27FC236}">
                <a16:creationId xmlns:a16="http://schemas.microsoft.com/office/drawing/2014/main" id="{678701A4-D926-4C54-B1DE-E2F3EC14D9F4}"/>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8" name="docshape5735">
            <a:extLst>
              <a:ext uri="{FF2B5EF4-FFF2-40B4-BE49-F238E27FC236}">
                <a16:creationId xmlns:a16="http://schemas.microsoft.com/office/drawing/2014/main" id="{329A0137-C5D7-4D77-872F-BE11FDDE3312}"/>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9" name="docshape5735">
            <a:extLst>
              <a:ext uri="{FF2B5EF4-FFF2-40B4-BE49-F238E27FC236}">
                <a16:creationId xmlns:a16="http://schemas.microsoft.com/office/drawing/2014/main" id="{18AFA736-0128-43A7-BAC0-5C51500E3E00}"/>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0" name="docshape5735">
            <a:extLst>
              <a:ext uri="{FF2B5EF4-FFF2-40B4-BE49-F238E27FC236}">
                <a16:creationId xmlns:a16="http://schemas.microsoft.com/office/drawing/2014/main" id="{B0D2E5EA-84B2-45AC-8B4B-D1680F491AC7}"/>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1" name="docshape5735">
            <a:extLst>
              <a:ext uri="{FF2B5EF4-FFF2-40B4-BE49-F238E27FC236}">
                <a16:creationId xmlns:a16="http://schemas.microsoft.com/office/drawing/2014/main" id="{1655C3A8-BD0D-4270-87CE-00DE7E56C395}"/>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2" name="docshape5735">
            <a:extLst>
              <a:ext uri="{FF2B5EF4-FFF2-40B4-BE49-F238E27FC236}">
                <a16:creationId xmlns:a16="http://schemas.microsoft.com/office/drawing/2014/main" id="{90B77E87-5A37-47FB-BDBE-042C6402552B}"/>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3" name="Line 22">
            <a:extLst>
              <a:ext uri="{FF2B5EF4-FFF2-40B4-BE49-F238E27FC236}">
                <a16:creationId xmlns:a16="http://schemas.microsoft.com/office/drawing/2014/main" id="{25D63102-A412-4512-8E74-2CEC584C02AD}"/>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4" name="Line 22">
            <a:extLst>
              <a:ext uri="{FF2B5EF4-FFF2-40B4-BE49-F238E27FC236}">
                <a16:creationId xmlns:a16="http://schemas.microsoft.com/office/drawing/2014/main" id="{0B7CB912-5C96-4765-8356-65CB302EECD3}"/>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5" name="Line 22">
            <a:extLst>
              <a:ext uri="{FF2B5EF4-FFF2-40B4-BE49-F238E27FC236}">
                <a16:creationId xmlns:a16="http://schemas.microsoft.com/office/drawing/2014/main" id="{5F1A198D-BF51-4877-9F4E-C82EFF457A08}"/>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6" name="Line 22">
            <a:extLst>
              <a:ext uri="{FF2B5EF4-FFF2-40B4-BE49-F238E27FC236}">
                <a16:creationId xmlns:a16="http://schemas.microsoft.com/office/drawing/2014/main" id="{71E1FFD1-B99B-459C-9B25-3FE590BA69D1}"/>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7" name="Line 22">
            <a:extLst>
              <a:ext uri="{FF2B5EF4-FFF2-40B4-BE49-F238E27FC236}">
                <a16:creationId xmlns:a16="http://schemas.microsoft.com/office/drawing/2014/main" id="{09267080-6CE7-4718-AD57-91DA5E51A95A}"/>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8" name="Line 22">
            <a:extLst>
              <a:ext uri="{FF2B5EF4-FFF2-40B4-BE49-F238E27FC236}">
                <a16:creationId xmlns:a16="http://schemas.microsoft.com/office/drawing/2014/main" id="{063B2B41-191B-4E63-817F-9779EBE53FD8}"/>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19" name="docshape5731">
            <a:extLst>
              <a:ext uri="{FF2B5EF4-FFF2-40B4-BE49-F238E27FC236}">
                <a16:creationId xmlns:a16="http://schemas.microsoft.com/office/drawing/2014/main" id="{025E81BE-BDE2-470A-9200-9A7BD65FA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0" name="docshape5731">
            <a:extLst>
              <a:ext uri="{FF2B5EF4-FFF2-40B4-BE49-F238E27FC236}">
                <a16:creationId xmlns:a16="http://schemas.microsoft.com/office/drawing/2014/main" id="{4DAD8703-A825-4CDE-8DFE-DFBA1A10A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1" name="docshape5731">
            <a:extLst>
              <a:ext uri="{FF2B5EF4-FFF2-40B4-BE49-F238E27FC236}">
                <a16:creationId xmlns:a16="http://schemas.microsoft.com/office/drawing/2014/main" id="{7AAD3B0F-244E-4085-B9A7-AFA5A6E71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22" name="docshape5735">
            <a:extLst>
              <a:ext uri="{FF2B5EF4-FFF2-40B4-BE49-F238E27FC236}">
                <a16:creationId xmlns:a16="http://schemas.microsoft.com/office/drawing/2014/main" id="{2E36CF0D-2EC5-477A-8060-AC19359241E6}"/>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3" name="docshape5735">
            <a:extLst>
              <a:ext uri="{FF2B5EF4-FFF2-40B4-BE49-F238E27FC236}">
                <a16:creationId xmlns:a16="http://schemas.microsoft.com/office/drawing/2014/main" id="{0F488B39-8FBB-40F6-A762-C1AD83D328FF}"/>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4" name="docshape5735">
            <a:extLst>
              <a:ext uri="{FF2B5EF4-FFF2-40B4-BE49-F238E27FC236}">
                <a16:creationId xmlns:a16="http://schemas.microsoft.com/office/drawing/2014/main" id="{44D6DDF3-E69F-42B4-ACD3-EB47495F6A3D}"/>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5" name="Line 22">
            <a:extLst>
              <a:ext uri="{FF2B5EF4-FFF2-40B4-BE49-F238E27FC236}">
                <a16:creationId xmlns:a16="http://schemas.microsoft.com/office/drawing/2014/main" id="{0C60CC69-D470-45DB-8A69-9924E35801A7}"/>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26" name="Line 22">
            <a:extLst>
              <a:ext uri="{FF2B5EF4-FFF2-40B4-BE49-F238E27FC236}">
                <a16:creationId xmlns:a16="http://schemas.microsoft.com/office/drawing/2014/main" id="{F945630D-FA0F-4DA5-886A-E6048DD34272}"/>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27" name="Line 22">
            <a:extLst>
              <a:ext uri="{FF2B5EF4-FFF2-40B4-BE49-F238E27FC236}">
                <a16:creationId xmlns:a16="http://schemas.microsoft.com/office/drawing/2014/main" id="{B88781F0-161F-45C7-A0FF-6641FECCECF6}"/>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128" name="docshape5731">
            <a:extLst>
              <a:ext uri="{FF2B5EF4-FFF2-40B4-BE49-F238E27FC236}">
                <a16:creationId xmlns:a16="http://schemas.microsoft.com/office/drawing/2014/main" id="{11D25C75-82FC-4EED-B42F-1178912E1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29" name="docshape5735">
            <a:extLst>
              <a:ext uri="{FF2B5EF4-FFF2-40B4-BE49-F238E27FC236}">
                <a16:creationId xmlns:a16="http://schemas.microsoft.com/office/drawing/2014/main" id="{77E0C67B-FCA0-4662-A37F-CB7271F467EB}"/>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30" name="docshape5731">
            <a:extLst>
              <a:ext uri="{FF2B5EF4-FFF2-40B4-BE49-F238E27FC236}">
                <a16:creationId xmlns:a16="http://schemas.microsoft.com/office/drawing/2014/main" id="{E3624DA9-C594-4D11-8E27-B868DC32C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1" name="Line 22">
            <a:extLst>
              <a:ext uri="{FF2B5EF4-FFF2-40B4-BE49-F238E27FC236}">
                <a16:creationId xmlns:a16="http://schemas.microsoft.com/office/drawing/2014/main" id="{9F707F31-A86C-4341-A063-8DC92F5EE7CE}"/>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32" name="docshape5735">
            <a:extLst>
              <a:ext uri="{FF2B5EF4-FFF2-40B4-BE49-F238E27FC236}">
                <a16:creationId xmlns:a16="http://schemas.microsoft.com/office/drawing/2014/main" id="{A914718F-ADCD-4915-B488-37716C25C5AB}"/>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33" name="Line 22">
            <a:extLst>
              <a:ext uri="{FF2B5EF4-FFF2-40B4-BE49-F238E27FC236}">
                <a16:creationId xmlns:a16="http://schemas.microsoft.com/office/drawing/2014/main" id="{8564B362-3CCE-4E94-AB40-E7719598DEE8}"/>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34" name="docshape5731">
            <a:extLst>
              <a:ext uri="{FF2B5EF4-FFF2-40B4-BE49-F238E27FC236}">
                <a16:creationId xmlns:a16="http://schemas.microsoft.com/office/drawing/2014/main" id="{E0A1DCA0-4A7B-44C1-A87B-83BD4878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319"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5" name="docshape5735">
            <a:extLst>
              <a:ext uri="{FF2B5EF4-FFF2-40B4-BE49-F238E27FC236}">
                <a16:creationId xmlns:a16="http://schemas.microsoft.com/office/drawing/2014/main" id="{B6BBA67F-DFB3-476E-A368-393F7879F92C}"/>
              </a:ext>
            </a:extLst>
          </p:cNvPr>
          <p:cNvSpPr txBox="1">
            <a:spLocks noChangeArrowheads="1"/>
          </p:cNvSpPr>
          <p:nvPr/>
        </p:nvSpPr>
        <p:spPr bwMode="auto">
          <a:xfrm>
            <a:off x="5301832"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36" name="docshape5731">
            <a:extLst>
              <a:ext uri="{FF2B5EF4-FFF2-40B4-BE49-F238E27FC236}">
                <a16:creationId xmlns:a16="http://schemas.microsoft.com/office/drawing/2014/main" id="{1E1F22C1-FB05-424A-88AB-9903FD859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7" name="Line 22">
            <a:extLst>
              <a:ext uri="{FF2B5EF4-FFF2-40B4-BE49-F238E27FC236}">
                <a16:creationId xmlns:a16="http://schemas.microsoft.com/office/drawing/2014/main" id="{9A2B1551-129A-4073-9BFB-D5C72D9E0807}"/>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38" name="docshape5735">
            <a:extLst>
              <a:ext uri="{FF2B5EF4-FFF2-40B4-BE49-F238E27FC236}">
                <a16:creationId xmlns:a16="http://schemas.microsoft.com/office/drawing/2014/main" id="{2FB88BF9-04EE-4241-8E0F-B9F2E82C7F2D}"/>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39" name="ZoneTexte 138">
            <a:extLst>
              <a:ext uri="{FF2B5EF4-FFF2-40B4-BE49-F238E27FC236}">
                <a16:creationId xmlns:a16="http://schemas.microsoft.com/office/drawing/2014/main" id="{238D9BAA-25F3-4196-B5BE-1404D461CC70}"/>
              </a:ext>
            </a:extLst>
          </p:cNvPr>
          <p:cNvSpPr txBox="1"/>
          <p:nvPr/>
        </p:nvSpPr>
        <p:spPr>
          <a:xfrm>
            <a:off x="4127081" y="5814557"/>
            <a:ext cx="1546863" cy="738664"/>
          </a:xfrm>
          <a:prstGeom prst="rect">
            <a:avLst/>
          </a:prstGeom>
          <a:noFill/>
        </p:spPr>
        <p:txBody>
          <a:bodyPr wrap="square" rtlCol="0">
            <a:spAutoFit/>
          </a:bodyPr>
          <a:lstStyle/>
          <a:p>
            <a:r>
              <a:rPr lang="fr-FR" sz="1400" b="1" dirty="0">
                <a:solidFill>
                  <a:srgbClr val="92D050"/>
                </a:solidFill>
              </a:rPr>
              <a:t>Le plus proche prédécesseur de 66</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B20D6D0-F7F2-7A5B-96AA-6B170FD99068}"/>
                  </a:ext>
                </a:extLst>
              </p14:cNvPr>
              <p14:cNvContentPartPr/>
              <p14:nvPr/>
            </p14:nvContentPartPr>
            <p14:xfrm>
              <a:off x="4591080" y="2494440"/>
              <a:ext cx="3777120" cy="5065200"/>
            </p14:xfrm>
          </p:contentPart>
        </mc:Choice>
        <mc:Fallback>
          <p:pic>
            <p:nvPicPr>
              <p:cNvPr id="3" name="Ink 2">
                <a:extLst>
                  <a:ext uri="{FF2B5EF4-FFF2-40B4-BE49-F238E27FC236}">
                    <a16:creationId xmlns:a16="http://schemas.microsoft.com/office/drawing/2014/main" id="{4B20D6D0-F7F2-7A5B-96AA-6B170FD99068}"/>
                  </a:ext>
                </a:extLst>
              </p:cNvPr>
              <p:cNvPicPr/>
              <p:nvPr/>
            </p:nvPicPr>
            <p:blipFill>
              <a:blip r:embed="rId5"/>
              <a:stretch>
                <a:fillRect/>
              </a:stretch>
            </p:blipFill>
            <p:spPr>
              <a:xfrm>
                <a:off x="4581720" y="2485080"/>
                <a:ext cx="3795840" cy="5083920"/>
              </a:xfrm>
              <a:prstGeom prst="rect">
                <a:avLst/>
              </a:prstGeom>
            </p:spPr>
          </p:pic>
        </mc:Fallback>
      </mc:AlternateContent>
    </p:spTree>
    <p:extLst>
      <p:ext uri="{BB962C8B-B14F-4D97-AF65-F5344CB8AC3E}">
        <p14:creationId xmlns:p14="http://schemas.microsoft.com/office/powerpoint/2010/main" val="3322003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2 </a:t>
            </a:r>
            <a:r>
              <a:rPr lang="fr-FR" sz="2400" spc="-1" dirty="0">
                <a:solidFill>
                  <a:srgbClr val="000000"/>
                </a:solidFill>
                <a:sym typeface="Wingdings" panose="05000000000000000000" pitchFamily="2" charset="2"/>
              </a:rPr>
              <a:t> Cas B : Puis on applique à nouveau la procédure de suppression qui est maintenant une feuille ou un nœud avec un seul fils.</a:t>
            </a:r>
          </a:p>
          <a:p>
            <a:pPr marL="393750"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Ainsi, si on choisit d’ échanger le nœud « 66 » avec son plus proche prédécesseur « 56 », on obtient</a:t>
            </a: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50" name="Ellipse 49">
            <a:extLst>
              <a:ext uri="{FF2B5EF4-FFF2-40B4-BE49-F238E27FC236}">
                <a16:creationId xmlns:a16="http://schemas.microsoft.com/office/drawing/2014/main" id="{F53EF788-F69E-4208-A017-97D1ED46944E}"/>
              </a:ext>
            </a:extLst>
          </p:cNvPr>
          <p:cNvSpPr/>
          <p:nvPr/>
        </p:nvSpPr>
        <p:spPr>
          <a:xfrm>
            <a:off x="5609552" y="5819387"/>
            <a:ext cx="569205" cy="471907"/>
          </a:xfrm>
          <a:prstGeom prst="ellipse">
            <a:avLst/>
          </a:prstGeom>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2" name="Ellipse 51">
            <a:extLst>
              <a:ext uri="{FF2B5EF4-FFF2-40B4-BE49-F238E27FC236}">
                <a16:creationId xmlns:a16="http://schemas.microsoft.com/office/drawing/2014/main" id="{2BC2D054-0903-44A7-B177-165A12A467E3}"/>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3" name="Line 22">
            <a:extLst>
              <a:ext uri="{FF2B5EF4-FFF2-40B4-BE49-F238E27FC236}">
                <a16:creationId xmlns:a16="http://schemas.microsoft.com/office/drawing/2014/main" id="{EEB36D9A-B463-4348-BB62-F5E637924B08}"/>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54" name="docshape5731">
            <a:extLst>
              <a:ext uri="{FF2B5EF4-FFF2-40B4-BE49-F238E27FC236}">
                <a16:creationId xmlns:a16="http://schemas.microsoft.com/office/drawing/2014/main" id="{DB0AB60D-C337-45C5-A4AF-D9EC4FD40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5" name="docshape5731">
            <a:extLst>
              <a:ext uri="{FF2B5EF4-FFF2-40B4-BE49-F238E27FC236}">
                <a16:creationId xmlns:a16="http://schemas.microsoft.com/office/drawing/2014/main" id="{165B47EA-A9FE-49CF-A519-57720D3BC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6" name="docshape5731">
            <a:extLst>
              <a:ext uri="{FF2B5EF4-FFF2-40B4-BE49-F238E27FC236}">
                <a16:creationId xmlns:a16="http://schemas.microsoft.com/office/drawing/2014/main" id="{E4E47AF6-9B1A-4EFB-AE63-9765E6802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7" name="docshape5731">
            <a:extLst>
              <a:ext uri="{FF2B5EF4-FFF2-40B4-BE49-F238E27FC236}">
                <a16:creationId xmlns:a16="http://schemas.microsoft.com/office/drawing/2014/main" id="{39A8C374-4F7D-407A-8C16-79749E506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8" name="docshape5731">
            <a:extLst>
              <a:ext uri="{FF2B5EF4-FFF2-40B4-BE49-F238E27FC236}">
                <a16:creationId xmlns:a16="http://schemas.microsoft.com/office/drawing/2014/main" id="{996E7BC5-0C99-493E-8552-C7C9AD86E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9" name="docshape5731">
            <a:extLst>
              <a:ext uri="{FF2B5EF4-FFF2-40B4-BE49-F238E27FC236}">
                <a16:creationId xmlns:a16="http://schemas.microsoft.com/office/drawing/2014/main" id="{D99ABC18-8A69-4ABE-A7D7-B72535408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0" name="docshape5731">
            <a:extLst>
              <a:ext uri="{FF2B5EF4-FFF2-40B4-BE49-F238E27FC236}">
                <a16:creationId xmlns:a16="http://schemas.microsoft.com/office/drawing/2014/main" id="{E78D9A55-DBFC-4E62-AC67-AA35F4CF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5" name="Line 20">
            <a:extLst>
              <a:ext uri="{FF2B5EF4-FFF2-40B4-BE49-F238E27FC236}">
                <a16:creationId xmlns:a16="http://schemas.microsoft.com/office/drawing/2014/main" id="{F5489087-321B-42C9-9AB2-8602635081F3}"/>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07" name="docshape5735">
            <a:extLst>
              <a:ext uri="{FF2B5EF4-FFF2-40B4-BE49-F238E27FC236}">
                <a16:creationId xmlns:a16="http://schemas.microsoft.com/office/drawing/2014/main" id="{29E90653-B375-4DA3-B6A4-F689AD7EEDA0}"/>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8" name="docshape5742">
            <a:extLst>
              <a:ext uri="{FF2B5EF4-FFF2-40B4-BE49-F238E27FC236}">
                <a16:creationId xmlns:a16="http://schemas.microsoft.com/office/drawing/2014/main" id="{E26C68AA-8877-48D8-9B93-41EFAA3B163C}"/>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9" name="docshape5735">
            <a:extLst>
              <a:ext uri="{FF2B5EF4-FFF2-40B4-BE49-F238E27FC236}">
                <a16:creationId xmlns:a16="http://schemas.microsoft.com/office/drawing/2014/main" id="{68F103CE-A7E3-46E6-855E-EF04D5967EC1}"/>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0" name="docshape5735">
            <a:extLst>
              <a:ext uri="{FF2B5EF4-FFF2-40B4-BE49-F238E27FC236}">
                <a16:creationId xmlns:a16="http://schemas.microsoft.com/office/drawing/2014/main" id="{DBBE080D-9E0E-4A05-BB8F-D757A970E9FD}"/>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1" name="docshape5735">
            <a:extLst>
              <a:ext uri="{FF2B5EF4-FFF2-40B4-BE49-F238E27FC236}">
                <a16:creationId xmlns:a16="http://schemas.microsoft.com/office/drawing/2014/main" id="{C8DAEF1B-F54A-4416-9B86-4C9173E2FB73}"/>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2" name="docshape5735">
            <a:extLst>
              <a:ext uri="{FF2B5EF4-FFF2-40B4-BE49-F238E27FC236}">
                <a16:creationId xmlns:a16="http://schemas.microsoft.com/office/drawing/2014/main" id="{30B7B251-9634-4049-9A03-DCF09DEE5B0D}"/>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b="1" dirty="0">
                <a:solidFill>
                  <a:srgbClr val="00B050"/>
                </a:solidFill>
                <a:latin typeface="Arial" panose="020B0604020202020204" pitchFamily="34" charset="0"/>
                <a:cs typeface="Arial" panose="020B0604020202020204" pitchFamily="34" charset="0"/>
              </a:rPr>
              <a:t>56</a:t>
            </a:r>
            <a:endParaRPr kumimoji="0" lang="en-US" altLang="fr-FR" sz="6000" b="1" i="0" u="none" strike="noStrike" cap="none" normalizeH="0" baseline="0" dirty="0">
              <a:ln>
                <a:noFill/>
              </a:ln>
              <a:solidFill>
                <a:srgbClr val="00B050"/>
              </a:solidFill>
              <a:effectLst/>
              <a:latin typeface="Arial" panose="020B0604020202020204" pitchFamily="34" charset="0"/>
            </a:endParaRPr>
          </a:p>
        </p:txBody>
      </p:sp>
      <p:sp>
        <p:nvSpPr>
          <p:cNvPr id="113" name="docshape5735">
            <a:extLst>
              <a:ext uri="{FF2B5EF4-FFF2-40B4-BE49-F238E27FC236}">
                <a16:creationId xmlns:a16="http://schemas.microsoft.com/office/drawing/2014/main" id="{A0FAB46E-5B86-4474-82F8-1B6BA085CE34}"/>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4" name="Line 22">
            <a:extLst>
              <a:ext uri="{FF2B5EF4-FFF2-40B4-BE49-F238E27FC236}">
                <a16:creationId xmlns:a16="http://schemas.microsoft.com/office/drawing/2014/main" id="{1BF91287-2D4D-4379-9639-373583A15542}"/>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5" name="Line 22">
            <a:extLst>
              <a:ext uri="{FF2B5EF4-FFF2-40B4-BE49-F238E27FC236}">
                <a16:creationId xmlns:a16="http://schemas.microsoft.com/office/drawing/2014/main" id="{83889695-A0F3-4AD4-9031-F0863F82187E}"/>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6" name="Line 22">
            <a:extLst>
              <a:ext uri="{FF2B5EF4-FFF2-40B4-BE49-F238E27FC236}">
                <a16:creationId xmlns:a16="http://schemas.microsoft.com/office/drawing/2014/main" id="{8A512B41-FB5D-4C1A-A15D-AF4F775D7A7F}"/>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7" name="Line 22">
            <a:extLst>
              <a:ext uri="{FF2B5EF4-FFF2-40B4-BE49-F238E27FC236}">
                <a16:creationId xmlns:a16="http://schemas.microsoft.com/office/drawing/2014/main" id="{F5634CAF-1D80-483B-98A2-F196AC935618}"/>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8" name="Line 22">
            <a:extLst>
              <a:ext uri="{FF2B5EF4-FFF2-40B4-BE49-F238E27FC236}">
                <a16:creationId xmlns:a16="http://schemas.microsoft.com/office/drawing/2014/main" id="{E61B5D74-2EFA-4BE0-B33B-CD81EBF41F3E}"/>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9" name="Line 22">
            <a:extLst>
              <a:ext uri="{FF2B5EF4-FFF2-40B4-BE49-F238E27FC236}">
                <a16:creationId xmlns:a16="http://schemas.microsoft.com/office/drawing/2014/main" id="{F0A92682-6F4B-479B-AC6D-5505F9DC65FB}"/>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20" name="docshape5731">
            <a:extLst>
              <a:ext uri="{FF2B5EF4-FFF2-40B4-BE49-F238E27FC236}">
                <a16:creationId xmlns:a16="http://schemas.microsoft.com/office/drawing/2014/main" id="{7685F476-9772-4F0A-8D47-85259EE5E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1" name="docshape5731">
            <a:extLst>
              <a:ext uri="{FF2B5EF4-FFF2-40B4-BE49-F238E27FC236}">
                <a16:creationId xmlns:a16="http://schemas.microsoft.com/office/drawing/2014/main" id="{3F20E584-44BD-40FB-9137-1CDA3088B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2" name="docshape5731">
            <a:extLst>
              <a:ext uri="{FF2B5EF4-FFF2-40B4-BE49-F238E27FC236}">
                <a16:creationId xmlns:a16="http://schemas.microsoft.com/office/drawing/2014/main" id="{4142110D-429C-4E40-8396-50AC57554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23" name="docshape5735">
            <a:extLst>
              <a:ext uri="{FF2B5EF4-FFF2-40B4-BE49-F238E27FC236}">
                <a16:creationId xmlns:a16="http://schemas.microsoft.com/office/drawing/2014/main" id="{88AD7D7F-DE6F-4884-AFBC-44E30404690D}"/>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4" name="docshape5735">
            <a:extLst>
              <a:ext uri="{FF2B5EF4-FFF2-40B4-BE49-F238E27FC236}">
                <a16:creationId xmlns:a16="http://schemas.microsoft.com/office/drawing/2014/main" id="{B5D64D03-0555-4636-87F6-7BE12A964057}"/>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5" name="docshape5735">
            <a:extLst>
              <a:ext uri="{FF2B5EF4-FFF2-40B4-BE49-F238E27FC236}">
                <a16:creationId xmlns:a16="http://schemas.microsoft.com/office/drawing/2014/main" id="{8303011B-7BF1-4129-B415-1C701F86F424}"/>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6" name="Line 22">
            <a:extLst>
              <a:ext uri="{FF2B5EF4-FFF2-40B4-BE49-F238E27FC236}">
                <a16:creationId xmlns:a16="http://schemas.microsoft.com/office/drawing/2014/main" id="{75EA36C6-C6C5-40AA-B4D8-9559E7622F56}"/>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27" name="Line 22">
            <a:extLst>
              <a:ext uri="{FF2B5EF4-FFF2-40B4-BE49-F238E27FC236}">
                <a16:creationId xmlns:a16="http://schemas.microsoft.com/office/drawing/2014/main" id="{1D5E4FEB-77DC-4691-9123-471BEE1594CB}"/>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28" name="Line 22">
            <a:extLst>
              <a:ext uri="{FF2B5EF4-FFF2-40B4-BE49-F238E27FC236}">
                <a16:creationId xmlns:a16="http://schemas.microsoft.com/office/drawing/2014/main" id="{5136CE8D-3214-4942-8FA6-035F039C07EE}"/>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129" name="docshape5731">
            <a:extLst>
              <a:ext uri="{FF2B5EF4-FFF2-40B4-BE49-F238E27FC236}">
                <a16:creationId xmlns:a16="http://schemas.microsoft.com/office/drawing/2014/main" id="{A10BE86A-9640-4145-BB2E-16D7D7E01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0" name="docshape5735">
            <a:extLst>
              <a:ext uri="{FF2B5EF4-FFF2-40B4-BE49-F238E27FC236}">
                <a16:creationId xmlns:a16="http://schemas.microsoft.com/office/drawing/2014/main" id="{59D5A656-A211-4E1D-94CA-4D2A0B0C7837}"/>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31" name="docshape5731">
            <a:extLst>
              <a:ext uri="{FF2B5EF4-FFF2-40B4-BE49-F238E27FC236}">
                <a16:creationId xmlns:a16="http://schemas.microsoft.com/office/drawing/2014/main" id="{C8A69D1A-396D-430F-B7E1-279BDF69D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2" name="Line 22">
            <a:extLst>
              <a:ext uri="{FF2B5EF4-FFF2-40B4-BE49-F238E27FC236}">
                <a16:creationId xmlns:a16="http://schemas.microsoft.com/office/drawing/2014/main" id="{9F8D55DF-A39F-4869-A54B-6C8651F4A46E}"/>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33" name="docshape5735">
            <a:extLst>
              <a:ext uri="{FF2B5EF4-FFF2-40B4-BE49-F238E27FC236}">
                <a16:creationId xmlns:a16="http://schemas.microsoft.com/office/drawing/2014/main" id="{7E54C8A9-C868-4BC7-9D0E-6B7A16EB8916}"/>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34" name="Line 22">
            <a:extLst>
              <a:ext uri="{FF2B5EF4-FFF2-40B4-BE49-F238E27FC236}">
                <a16:creationId xmlns:a16="http://schemas.microsoft.com/office/drawing/2014/main" id="{46A318A3-9A7D-41FF-9A6B-46AE56B529FD}"/>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35" name="docshape5731">
            <a:extLst>
              <a:ext uri="{FF2B5EF4-FFF2-40B4-BE49-F238E27FC236}">
                <a16:creationId xmlns:a16="http://schemas.microsoft.com/office/drawing/2014/main" id="{5477428D-688B-4FB8-BC60-F067A4FA2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855"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6" name="docshape5735">
            <a:extLst>
              <a:ext uri="{FF2B5EF4-FFF2-40B4-BE49-F238E27FC236}">
                <a16:creationId xmlns:a16="http://schemas.microsoft.com/office/drawing/2014/main" id="{BFA38987-2EF1-4D6D-A295-C803C904D62A}"/>
              </a:ext>
            </a:extLst>
          </p:cNvPr>
          <p:cNvSpPr txBox="1">
            <a:spLocks noChangeArrowheads="1"/>
          </p:cNvSpPr>
          <p:nvPr/>
        </p:nvSpPr>
        <p:spPr bwMode="auto">
          <a:xfrm>
            <a:off x="5397368"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37" name="docshape5731">
            <a:extLst>
              <a:ext uri="{FF2B5EF4-FFF2-40B4-BE49-F238E27FC236}">
                <a16:creationId xmlns:a16="http://schemas.microsoft.com/office/drawing/2014/main" id="{8CF113F5-BA44-4C8C-A357-6A80E4CED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8" name="Line 22">
            <a:extLst>
              <a:ext uri="{FF2B5EF4-FFF2-40B4-BE49-F238E27FC236}">
                <a16:creationId xmlns:a16="http://schemas.microsoft.com/office/drawing/2014/main" id="{DDA9F9A5-C4C5-4857-AF71-E2C70BF89918}"/>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39" name="docshape5735">
            <a:extLst>
              <a:ext uri="{FF2B5EF4-FFF2-40B4-BE49-F238E27FC236}">
                <a16:creationId xmlns:a16="http://schemas.microsoft.com/office/drawing/2014/main" id="{0DBCEBA2-A9F1-489A-9069-784FF66EB7A6}"/>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9" name="Signe de multiplication 48">
            <a:extLst>
              <a:ext uri="{FF2B5EF4-FFF2-40B4-BE49-F238E27FC236}">
                <a16:creationId xmlns:a16="http://schemas.microsoft.com/office/drawing/2014/main" id="{10B66E21-DE32-4597-9E9C-45D2AFD4895B}"/>
              </a:ext>
            </a:extLst>
          </p:cNvPr>
          <p:cNvSpPr/>
          <p:nvPr/>
        </p:nvSpPr>
        <p:spPr>
          <a:xfrm>
            <a:off x="5552017" y="5729992"/>
            <a:ext cx="720672" cy="738599"/>
          </a:xfrm>
          <a:prstGeom prst="mathMultiply">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cxnSp>
        <p:nvCxnSpPr>
          <p:cNvPr id="142" name="Connecteur : en arc 141">
            <a:extLst>
              <a:ext uri="{FF2B5EF4-FFF2-40B4-BE49-F238E27FC236}">
                <a16:creationId xmlns:a16="http://schemas.microsoft.com/office/drawing/2014/main" id="{0098156A-4629-4EB1-9FFC-7F1CE5F3A378}"/>
              </a:ext>
            </a:extLst>
          </p:cNvPr>
          <p:cNvCxnSpPr>
            <a:cxnSpLocks/>
            <a:stCxn id="117" idx="1"/>
          </p:cNvCxnSpPr>
          <p:nvPr/>
        </p:nvCxnSpPr>
        <p:spPr>
          <a:xfrm rot="16200000" flipH="1">
            <a:off x="5068977" y="6092334"/>
            <a:ext cx="1113409" cy="45136"/>
          </a:xfrm>
          <a:prstGeom prst="curvedConnector3">
            <a:avLst>
              <a:gd name="adj1" fmla="val 81870"/>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12B4291-6AD3-C8B5-6A06-0527D58F3C7E}"/>
                  </a:ext>
                </a:extLst>
              </p14:cNvPr>
              <p14:cNvContentPartPr/>
              <p14:nvPr/>
            </p14:nvContentPartPr>
            <p14:xfrm>
              <a:off x="4913640" y="3684240"/>
              <a:ext cx="5095800" cy="3288240"/>
            </p14:xfrm>
          </p:contentPart>
        </mc:Choice>
        <mc:Fallback>
          <p:pic>
            <p:nvPicPr>
              <p:cNvPr id="3" name="Ink 2">
                <a:extLst>
                  <a:ext uri="{FF2B5EF4-FFF2-40B4-BE49-F238E27FC236}">
                    <a16:creationId xmlns:a16="http://schemas.microsoft.com/office/drawing/2014/main" id="{212B4291-6AD3-C8B5-6A06-0527D58F3C7E}"/>
                  </a:ext>
                </a:extLst>
              </p:cNvPr>
              <p:cNvPicPr/>
              <p:nvPr/>
            </p:nvPicPr>
            <p:blipFill>
              <a:blip r:embed="rId5"/>
              <a:stretch>
                <a:fillRect/>
              </a:stretch>
            </p:blipFill>
            <p:spPr>
              <a:xfrm>
                <a:off x="4904280" y="3674880"/>
                <a:ext cx="5114520" cy="3306960"/>
              </a:xfrm>
              <a:prstGeom prst="rect">
                <a:avLst/>
              </a:prstGeom>
            </p:spPr>
          </p:pic>
        </mc:Fallback>
      </mc:AlternateContent>
    </p:spTree>
    <p:extLst>
      <p:ext uri="{BB962C8B-B14F-4D97-AF65-F5344CB8AC3E}">
        <p14:creationId xmlns:p14="http://schemas.microsoft.com/office/powerpoint/2010/main" val="86445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2890CA8E-4215-5F2C-5DE8-B0C7EB369765}"/>
                  </a:ext>
                </a:extLst>
              </p14:cNvPr>
              <p14:cNvContentPartPr/>
              <p14:nvPr/>
            </p14:nvContentPartPr>
            <p14:xfrm>
              <a:off x="7347240" y="6525360"/>
              <a:ext cx="602640" cy="420840"/>
            </p14:xfrm>
          </p:contentPart>
        </mc:Choice>
        <mc:Fallback>
          <p:pic>
            <p:nvPicPr>
              <p:cNvPr id="3" name="Ink 2">
                <a:extLst>
                  <a:ext uri="{FF2B5EF4-FFF2-40B4-BE49-F238E27FC236}">
                    <a16:creationId xmlns:a16="http://schemas.microsoft.com/office/drawing/2014/main" id="{2890CA8E-4215-5F2C-5DE8-B0C7EB369765}"/>
                  </a:ext>
                </a:extLst>
              </p:cNvPr>
              <p:cNvPicPr/>
              <p:nvPr/>
            </p:nvPicPr>
            <p:blipFill>
              <a:blip r:embed="rId10"/>
              <a:stretch>
                <a:fillRect/>
              </a:stretch>
            </p:blipFill>
            <p:spPr>
              <a:xfrm>
                <a:off x="7337880" y="6516000"/>
                <a:ext cx="621360" cy="439560"/>
              </a:xfrm>
              <a:prstGeom prst="rect">
                <a:avLst/>
              </a:prstGeom>
            </p:spPr>
          </p:pic>
        </mc:Fallback>
      </mc:AlternateContent>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lgn="just">
              <a:spcBef>
                <a:spcPts val="938"/>
              </a:spcBef>
              <a:buSzPct val="100000"/>
            </a:pPr>
            <a:r>
              <a:rPr lang="fr-FR" sz="3200" spc="-1" dirty="0">
                <a:solidFill>
                  <a:srgbClr val="000000"/>
                </a:solidFill>
              </a:rPr>
              <a:t>En conclusion, pour supprimer le nœud « i » d’un ARB, il faudra le rechercher. Une fois le nœud «i» trouvé, on se trouve dans une des situations suivantes :</a:t>
            </a: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graphicFrame>
        <p:nvGraphicFramePr>
          <p:cNvPr id="2" name="Tableau 1">
            <a:extLst>
              <a:ext uri="{FF2B5EF4-FFF2-40B4-BE49-F238E27FC236}">
                <a16:creationId xmlns:a16="http://schemas.microsoft.com/office/drawing/2014/main" id="{0777927A-D1AB-4539-9807-16E3E2EB6124}"/>
              </a:ext>
            </a:extLst>
          </p:cNvPr>
          <p:cNvGraphicFramePr>
            <a:graphicFrameLocks noGrp="1"/>
          </p:cNvGraphicFramePr>
          <p:nvPr>
            <p:extLst>
              <p:ext uri="{D42A27DB-BD31-4B8C-83A1-F6EECF244321}">
                <p14:modId xmlns:p14="http://schemas.microsoft.com/office/powerpoint/2010/main" val="2156638957"/>
              </p:ext>
            </p:extLst>
          </p:nvPr>
        </p:nvGraphicFramePr>
        <p:xfrm>
          <a:off x="593724" y="3179928"/>
          <a:ext cx="9071639" cy="3509636"/>
        </p:xfrm>
        <a:graphic>
          <a:graphicData uri="http://schemas.openxmlformats.org/drawingml/2006/table">
            <a:tbl>
              <a:tblPr firstRow="1" bandRow="1">
                <a:tableStyleId>{5C22544A-7EE6-4342-B048-85BDC9FD1C3A}</a:tableStyleId>
              </a:tblPr>
              <a:tblGrid>
                <a:gridCol w="1448334">
                  <a:extLst>
                    <a:ext uri="{9D8B030D-6E8A-4147-A177-3AD203B41FA5}">
                      <a16:colId xmlns:a16="http://schemas.microsoft.com/office/drawing/2014/main" val="2281715972"/>
                    </a:ext>
                  </a:extLst>
                </a:gridCol>
                <a:gridCol w="1438121">
                  <a:extLst>
                    <a:ext uri="{9D8B030D-6E8A-4147-A177-3AD203B41FA5}">
                      <a16:colId xmlns:a16="http://schemas.microsoft.com/office/drawing/2014/main" val="417205724"/>
                    </a:ext>
                  </a:extLst>
                </a:gridCol>
                <a:gridCol w="1282890">
                  <a:extLst>
                    <a:ext uri="{9D8B030D-6E8A-4147-A177-3AD203B41FA5}">
                      <a16:colId xmlns:a16="http://schemas.microsoft.com/office/drawing/2014/main" val="3962309639"/>
                    </a:ext>
                  </a:extLst>
                </a:gridCol>
                <a:gridCol w="4902294">
                  <a:extLst>
                    <a:ext uri="{9D8B030D-6E8A-4147-A177-3AD203B41FA5}">
                      <a16:colId xmlns:a16="http://schemas.microsoft.com/office/drawing/2014/main" val="3728060802"/>
                    </a:ext>
                  </a:extLst>
                </a:gridCol>
              </a:tblGrid>
              <a:tr h="431611">
                <a:tc rowSpan="2">
                  <a:txBody>
                    <a:bodyPr/>
                    <a:lstStyle/>
                    <a:p>
                      <a:pPr algn="ctr"/>
                      <a:r>
                        <a:rPr lang="fr-FR" b="0" dirty="0">
                          <a:solidFill>
                            <a:schemeClr val="tx1"/>
                          </a:solidFill>
                        </a:rPr>
                        <a:t>Cas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fr-FR" b="0" dirty="0">
                          <a:solidFill>
                            <a:schemeClr val="tx1"/>
                          </a:solidFill>
                        </a:rPr>
                        <a:t>« 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rowSpan="2">
                  <a:txBody>
                    <a:bodyPr/>
                    <a:lstStyle/>
                    <a:p>
                      <a:pPr algn="ctr"/>
                      <a:r>
                        <a:rPr lang="fr-FR" b="0" dirty="0">
                          <a:solidFill>
                            <a:schemeClr val="tx1"/>
                          </a:solidFill>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9680786"/>
                  </a:ext>
                </a:extLst>
              </a:tr>
              <a:tr h="431611">
                <a:tc vMerge="1">
                  <a:txBody>
                    <a:bodyPr/>
                    <a:lstStyle/>
                    <a:p>
                      <a:endParaRPr lang="fr-FR"/>
                    </a:p>
                  </a:txBody>
                  <a:tcPr/>
                </a:tc>
                <a:tc>
                  <a:txBody>
                    <a:bodyPr/>
                    <a:lstStyle/>
                    <a:p>
                      <a:pPr algn="ctr"/>
                      <a:r>
                        <a:rPr lang="fr-FR" b="0" dirty="0">
                          <a:solidFill>
                            <a:schemeClr val="tx1"/>
                          </a:solidFill>
                        </a:rPr>
                        <a:t>Fils Gauche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0" dirty="0">
                          <a:solidFill>
                            <a:schemeClr val="tx1"/>
                          </a:solidFill>
                        </a:rPr>
                        <a:t>Fils Droit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fr-FR"/>
                    </a:p>
                  </a:txBody>
                  <a:tcPr/>
                </a:tc>
                <a:extLst>
                  <a:ext uri="{0D108BD9-81ED-4DB2-BD59-A6C34878D82A}">
                    <a16:rowId xmlns:a16="http://schemas.microsoft.com/office/drawing/2014/main" val="1506299788"/>
                  </a:ext>
                </a:extLst>
              </a:tr>
              <a:tr h="446963">
                <a:tc>
                  <a:txBody>
                    <a:bodyPr/>
                    <a:lstStyle/>
                    <a:p>
                      <a:pPr algn="ctr"/>
                      <a:r>
                        <a:rPr lang="fr-FR" dirty="0"/>
                        <a:t>Feuille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fr-FR" dirty="0"/>
                        <a:t>Remplacer « i » par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55693405"/>
                  </a:ext>
                </a:extLst>
              </a:tr>
              <a:tr h="431611">
                <a:tc rowSpan="2">
                  <a:txBody>
                    <a:bodyPr/>
                    <a:lstStyle/>
                    <a:p>
                      <a:pPr algn="ctr"/>
                      <a:r>
                        <a:rPr lang="fr-FR" dirty="0"/>
                        <a:t>Avec un Fils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fr-FR" sz="3200" b="1" dirty="0"/>
                        <a:t>≠</a:t>
                      </a:r>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fr-FR" dirty="0"/>
                        <a:t>Remplacer « i » par fils droit de « 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4266451505"/>
                  </a:ext>
                </a:extLst>
              </a:tr>
              <a:tr h="431611">
                <a:tc vMerge="1">
                  <a:txBody>
                    <a:bodyPr/>
                    <a:lstStyle/>
                    <a:p>
                      <a:endParaRPr lang="fr-FR"/>
                    </a:p>
                  </a:txBody>
                  <a:tcPr/>
                </a:tc>
                <a:tc>
                  <a:txBody>
                    <a:bodyPr/>
                    <a:lstStyle/>
                    <a:p>
                      <a:r>
                        <a:rPr lang="fr-FR" sz="1800" b="1" dirty="0"/>
                        <a:t>≠</a:t>
                      </a:r>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Remplacer « i » par fils gauche de « 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769371633"/>
                  </a:ext>
                </a:extLst>
              </a:tr>
              <a:tr h="863221">
                <a:tc>
                  <a:txBody>
                    <a:bodyPr/>
                    <a:lstStyle/>
                    <a:p>
                      <a:pPr algn="ctr"/>
                      <a:r>
                        <a:rPr lang="fr-FR" dirty="0"/>
                        <a:t>Avec deux fils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fr-FR" sz="1800" b="1" dirty="0"/>
                        <a:t>≠</a:t>
                      </a:r>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fr-FR" sz="1800" b="1" dirty="0"/>
                        <a:t>≠</a:t>
                      </a:r>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fr-FR" dirty="0"/>
                        <a:t>1- Rechercher le plus proche prédécesseur ou successeur de « i », soit P.</a:t>
                      </a:r>
                    </a:p>
                    <a:p>
                      <a:r>
                        <a:rPr lang="fr-FR" dirty="0"/>
                        <a:t>2. Remplacer valeur de (i) par valeur de (P)</a:t>
                      </a:r>
                    </a:p>
                    <a:p>
                      <a:r>
                        <a:rPr lang="fr-FR" dirty="0"/>
                        <a:t>3. Remplacer P par Right(P) ou </a:t>
                      </a:r>
                      <a:r>
                        <a:rPr lang="fr-FR" dirty="0" err="1"/>
                        <a:t>Left</a:t>
                      </a:r>
                      <a:r>
                        <a:rPr lang="fr-FR"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01260906"/>
                  </a:ext>
                </a:extLst>
              </a:tr>
            </a:tbl>
          </a:graphicData>
        </a:graphic>
      </p:graphicFrame>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67AC9DD-C562-DEC5-BEDC-CF38AB16FD63}"/>
                  </a:ext>
                </a:extLst>
              </p14:cNvPr>
              <p14:cNvContentPartPr/>
              <p14:nvPr/>
            </p14:nvContentPartPr>
            <p14:xfrm>
              <a:off x="269640" y="4249800"/>
              <a:ext cx="684360" cy="156600"/>
            </p14:xfrm>
          </p:contentPart>
        </mc:Choice>
        <mc:Fallback>
          <p:pic>
            <p:nvPicPr>
              <p:cNvPr id="4" name="Ink 3">
                <a:extLst>
                  <a:ext uri="{FF2B5EF4-FFF2-40B4-BE49-F238E27FC236}">
                    <a16:creationId xmlns:a16="http://schemas.microsoft.com/office/drawing/2014/main" id="{867AC9DD-C562-DEC5-BEDC-CF38AB16FD63}"/>
                  </a:ext>
                </a:extLst>
              </p:cNvPr>
              <p:cNvPicPr/>
              <p:nvPr/>
            </p:nvPicPr>
            <p:blipFill>
              <a:blip r:embed="rId4"/>
              <a:stretch>
                <a:fillRect/>
              </a:stretch>
            </p:blipFill>
            <p:spPr>
              <a:xfrm>
                <a:off x="260280" y="4240440"/>
                <a:ext cx="703080" cy="175320"/>
              </a:xfrm>
              <a:prstGeom prst="rect">
                <a:avLst/>
              </a:prstGeom>
            </p:spPr>
          </p:pic>
        </mc:Fallback>
      </mc:AlternateContent>
    </p:spTree>
    <p:extLst>
      <p:ext uri="{BB962C8B-B14F-4D97-AF65-F5344CB8AC3E}">
        <p14:creationId xmlns:p14="http://schemas.microsoft.com/office/powerpoint/2010/main" val="131149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 D’APPLICATION: TRI PAR ABR</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gn="just">
              <a:lnSpc>
                <a:spcPct val="200000"/>
              </a:lnSpc>
              <a:spcBef>
                <a:spcPts val="938"/>
              </a:spcBef>
              <a:buSzPct val="100000"/>
              <a:buBlip>
                <a:blip r:embed="rId3"/>
              </a:buBlip>
            </a:pPr>
            <a:r>
              <a:rPr lang="fr-FR" sz="2670" spc="-1" dirty="0">
                <a:solidFill>
                  <a:srgbClr val="000000"/>
                </a:solidFill>
              </a:rPr>
              <a:t>Étant donné un tableau d’entiers T (n: sa taille), dire comment peut on trier ce tableau en utilisant un Arbre Binaire de Recherche (ABR)?</a:t>
            </a:r>
          </a:p>
          <a:p>
            <a:pPr marL="432000" indent="-324000" algn="just">
              <a:lnSpc>
                <a:spcPct val="200000"/>
              </a:lnSpc>
              <a:spcBef>
                <a:spcPts val="938"/>
              </a:spcBef>
              <a:buSzPct val="100000"/>
              <a:buBlip>
                <a:blip r:embed="rId3"/>
              </a:buBlip>
            </a:pPr>
            <a:r>
              <a:rPr lang="fr-FR" sz="2670" spc="-1" dirty="0">
                <a:solidFill>
                  <a:srgbClr val="000000"/>
                </a:solidFill>
              </a:rPr>
              <a:t>Exemple:</a:t>
            </a: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pic>
        <p:nvPicPr>
          <p:cNvPr id="2" name="Image 1">
            <a:extLst>
              <a:ext uri="{FF2B5EF4-FFF2-40B4-BE49-F238E27FC236}">
                <a16:creationId xmlns:a16="http://schemas.microsoft.com/office/drawing/2014/main" id="{8034BA1E-1C72-40C6-A668-25E2DC13118F}"/>
              </a:ext>
            </a:extLst>
          </p:cNvPr>
          <p:cNvPicPr>
            <a:picLocks noChangeAspect="1"/>
          </p:cNvPicPr>
          <p:nvPr/>
        </p:nvPicPr>
        <p:blipFill>
          <a:blip r:embed="rId4"/>
          <a:stretch>
            <a:fillRect/>
          </a:stretch>
        </p:blipFill>
        <p:spPr>
          <a:xfrm>
            <a:off x="2055006" y="4903004"/>
            <a:ext cx="6485315" cy="542452"/>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B83FE6A-C336-2743-8A00-286F25EFFADE}"/>
                  </a:ext>
                </a:extLst>
              </p14:cNvPr>
              <p14:cNvContentPartPr/>
              <p14:nvPr/>
            </p14:nvContentPartPr>
            <p14:xfrm>
              <a:off x="2939040" y="5288760"/>
              <a:ext cx="514440" cy="83160"/>
            </p14:xfrm>
          </p:contentPart>
        </mc:Choice>
        <mc:Fallback xmlns="">
          <p:pic>
            <p:nvPicPr>
              <p:cNvPr id="3" name="Ink 2">
                <a:extLst>
                  <a:ext uri="{FF2B5EF4-FFF2-40B4-BE49-F238E27FC236}">
                    <a16:creationId xmlns:a16="http://schemas.microsoft.com/office/drawing/2014/main" id="{5B83FE6A-C336-2743-8A00-286F25EFFADE}"/>
                  </a:ext>
                </a:extLst>
              </p:cNvPr>
              <p:cNvPicPr/>
              <p:nvPr/>
            </p:nvPicPr>
            <p:blipFill>
              <a:blip r:embed="rId6"/>
              <a:stretch>
                <a:fillRect/>
              </a:stretch>
            </p:blipFill>
            <p:spPr>
              <a:xfrm>
                <a:off x="2929680" y="5279400"/>
                <a:ext cx="5331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00A7DD8E-2034-1D20-8D74-37D3ABDE6EB2}"/>
                  </a:ext>
                </a:extLst>
              </p14:cNvPr>
              <p14:cNvContentPartPr/>
              <p14:nvPr/>
            </p14:nvContentPartPr>
            <p14:xfrm>
              <a:off x="3230640" y="2792160"/>
              <a:ext cx="5299920" cy="2712240"/>
            </p14:xfrm>
          </p:contentPart>
        </mc:Choice>
        <mc:Fallback>
          <p:pic>
            <p:nvPicPr>
              <p:cNvPr id="4" name="Ink 3">
                <a:extLst>
                  <a:ext uri="{FF2B5EF4-FFF2-40B4-BE49-F238E27FC236}">
                    <a16:creationId xmlns:a16="http://schemas.microsoft.com/office/drawing/2014/main" id="{00A7DD8E-2034-1D20-8D74-37D3ABDE6EB2}"/>
                  </a:ext>
                </a:extLst>
              </p:cNvPr>
              <p:cNvPicPr/>
              <p:nvPr/>
            </p:nvPicPr>
            <p:blipFill>
              <a:blip r:embed="rId8"/>
              <a:stretch>
                <a:fillRect/>
              </a:stretch>
            </p:blipFill>
            <p:spPr>
              <a:xfrm>
                <a:off x="3221280" y="2782800"/>
                <a:ext cx="5318640" cy="2730960"/>
              </a:xfrm>
              <a:prstGeom prst="rect">
                <a:avLst/>
              </a:prstGeom>
            </p:spPr>
          </p:pic>
        </mc:Fallback>
      </mc:AlternateContent>
    </p:spTree>
    <p:extLst>
      <p:ext uri="{BB962C8B-B14F-4D97-AF65-F5344CB8AC3E}">
        <p14:creationId xmlns:p14="http://schemas.microsoft.com/office/powerpoint/2010/main" val="2711198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 D’APPLICATION: TRI PAR ABR</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gn="just">
              <a:lnSpc>
                <a:spcPct val="200000"/>
              </a:lnSpc>
              <a:spcBef>
                <a:spcPts val="938"/>
              </a:spcBef>
              <a:buSzPct val="100000"/>
              <a:buBlip>
                <a:blip r:embed="rId3"/>
              </a:buBlip>
            </a:pPr>
            <a:r>
              <a:rPr lang="fr-FR" sz="2670" spc="-1" dirty="0">
                <a:solidFill>
                  <a:srgbClr val="000000"/>
                </a:solidFill>
              </a:rPr>
              <a:t>Insérer toutes les éléments du tableau dans un ABR</a:t>
            </a:r>
          </a:p>
          <a:p>
            <a:pPr marL="565200" lvl="1">
              <a:spcBef>
                <a:spcPts val="938"/>
              </a:spcBef>
              <a:buSzPct val="100000"/>
            </a:pPr>
            <a:endParaRPr lang="fr-FR" sz="2400" spc="-1" dirty="0">
              <a:solidFill>
                <a:srgbClr val="000000"/>
              </a:solidFill>
            </a:endParaRPr>
          </a:p>
        </p:txBody>
      </p:sp>
      <p:pic>
        <p:nvPicPr>
          <p:cNvPr id="3" name="Image 2">
            <a:extLst>
              <a:ext uri="{FF2B5EF4-FFF2-40B4-BE49-F238E27FC236}">
                <a16:creationId xmlns:a16="http://schemas.microsoft.com/office/drawing/2014/main" id="{D8EA5057-B3DE-4145-9F28-B3C667D6523B}"/>
              </a:ext>
            </a:extLst>
          </p:cNvPr>
          <p:cNvPicPr>
            <a:picLocks noChangeAspect="1"/>
          </p:cNvPicPr>
          <p:nvPr/>
        </p:nvPicPr>
        <p:blipFill>
          <a:blip r:embed="rId4"/>
          <a:stretch>
            <a:fillRect/>
          </a:stretch>
        </p:blipFill>
        <p:spPr>
          <a:xfrm>
            <a:off x="1743311" y="1963760"/>
            <a:ext cx="6295220" cy="4208280"/>
          </a:xfrm>
          <a:prstGeom prst="rect">
            <a:avLst/>
          </a:prstGeom>
        </p:spPr>
      </p:pic>
    </p:spTree>
    <p:extLst>
      <p:ext uri="{BB962C8B-B14F-4D97-AF65-F5344CB8AC3E}">
        <p14:creationId xmlns:p14="http://schemas.microsoft.com/office/powerpoint/2010/main" val="153745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 D’APPLICATION: TRI PAR ABR</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gn="just">
              <a:lnSpc>
                <a:spcPct val="200000"/>
              </a:lnSpc>
              <a:spcBef>
                <a:spcPts val="938"/>
              </a:spcBef>
              <a:buSzPct val="100000"/>
              <a:buBlip>
                <a:blip r:embed="rId3"/>
              </a:buBlip>
            </a:pPr>
            <a:r>
              <a:rPr lang="fr-FR" sz="2670" spc="-1" dirty="0">
                <a:solidFill>
                  <a:srgbClr val="000000"/>
                </a:solidFill>
              </a:rPr>
              <a:t>Parcourir l’ABR en infixe (in </a:t>
            </a:r>
            <a:r>
              <a:rPr lang="fr-FR" sz="2670" spc="-1" dirty="0" err="1">
                <a:solidFill>
                  <a:srgbClr val="000000"/>
                </a:solidFill>
              </a:rPr>
              <a:t>ordrer</a:t>
            </a:r>
            <a:r>
              <a:rPr lang="fr-FR" sz="2670" spc="-1" dirty="0">
                <a:solidFill>
                  <a:srgbClr val="000000"/>
                </a:solidFill>
              </a:rPr>
              <a:t>)</a:t>
            </a:r>
            <a:endParaRPr lang="fr-FR" sz="2400" spc="-1" dirty="0">
              <a:solidFill>
                <a:srgbClr val="000000"/>
              </a:solidFill>
            </a:endParaRPr>
          </a:p>
        </p:txBody>
      </p:sp>
      <p:pic>
        <p:nvPicPr>
          <p:cNvPr id="2" name="Image 1">
            <a:extLst>
              <a:ext uri="{FF2B5EF4-FFF2-40B4-BE49-F238E27FC236}">
                <a16:creationId xmlns:a16="http://schemas.microsoft.com/office/drawing/2014/main" id="{3510096A-4933-49E1-B985-918B90707706}"/>
              </a:ext>
            </a:extLst>
          </p:cNvPr>
          <p:cNvPicPr>
            <a:picLocks noChangeAspect="1"/>
          </p:cNvPicPr>
          <p:nvPr/>
        </p:nvPicPr>
        <p:blipFill>
          <a:blip r:embed="rId4"/>
          <a:stretch>
            <a:fillRect/>
          </a:stretch>
        </p:blipFill>
        <p:spPr>
          <a:xfrm>
            <a:off x="1472558" y="2003424"/>
            <a:ext cx="7316599" cy="4873378"/>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F67E223D-CF49-4EE3-A2BB-B57C67E7434F}"/>
                  </a:ext>
                </a:extLst>
              </p14:cNvPr>
              <p14:cNvContentPartPr/>
              <p14:nvPr/>
            </p14:nvContentPartPr>
            <p14:xfrm>
              <a:off x="31680" y="837720"/>
              <a:ext cx="9050760" cy="5913720"/>
            </p14:xfrm>
          </p:contentPart>
        </mc:Choice>
        <mc:Fallback>
          <p:pic>
            <p:nvPicPr>
              <p:cNvPr id="4" name="Ink 3">
                <a:extLst>
                  <a:ext uri="{FF2B5EF4-FFF2-40B4-BE49-F238E27FC236}">
                    <a16:creationId xmlns:a16="http://schemas.microsoft.com/office/drawing/2014/main" id="{F67E223D-CF49-4EE3-A2BB-B57C67E7434F}"/>
                  </a:ext>
                </a:extLst>
              </p:cNvPr>
              <p:cNvPicPr/>
              <p:nvPr/>
            </p:nvPicPr>
            <p:blipFill>
              <a:blip r:embed="rId6"/>
              <a:stretch>
                <a:fillRect/>
              </a:stretch>
            </p:blipFill>
            <p:spPr>
              <a:xfrm>
                <a:off x="22320" y="828360"/>
                <a:ext cx="9069480" cy="5932440"/>
              </a:xfrm>
              <a:prstGeom prst="rect">
                <a:avLst/>
              </a:prstGeom>
            </p:spPr>
          </p:pic>
        </mc:Fallback>
      </mc:AlternateContent>
    </p:spTree>
    <p:extLst>
      <p:ext uri="{BB962C8B-B14F-4D97-AF65-F5344CB8AC3E}">
        <p14:creationId xmlns:p14="http://schemas.microsoft.com/office/powerpoint/2010/main" val="192283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fontScale="92500" lnSpcReduction="10000"/>
          </a:bodyPr>
          <a:lstStyle/>
          <a:p>
            <a:pPr marL="622350" indent="-514350">
              <a:spcBef>
                <a:spcPts val="938"/>
              </a:spcBef>
              <a:buSzPct val="100000"/>
              <a:buFont typeface="+mj-lt"/>
              <a:buAutoNum type="arabicPeriod"/>
            </a:pPr>
            <a:r>
              <a:rPr lang="fr-FR" sz="1600" spc="-1" dirty="0">
                <a:solidFill>
                  <a:schemeClr val="bg1">
                    <a:lumMod val="75000"/>
                  </a:schemeClr>
                </a:solidFill>
              </a:rPr>
              <a:t>Introduction</a:t>
            </a:r>
          </a:p>
          <a:p>
            <a:pPr marL="622350" indent="-514350">
              <a:spcBef>
                <a:spcPts val="938"/>
              </a:spcBef>
              <a:buSzPct val="100000"/>
              <a:buFont typeface="+mj-lt"/>
              <a:buAutoNum type="arabicPeriod"/>
            </a:pPr>
            <a:r>
              <a:rPr lang="fr-FR" sz="1600" spc="-1" dirty="0">
                <a:solidFill>
                  <a:schemeClr val="bg1">
                    <a:lumMod val="75000"/>
                  </a:schemeClr>
                </a:solidFill>
              </a:rPr>
              <a:t>Définition </a:t>
            </a:r>
          </a:p>
          <a:p>
            <a:pPr marL="622350" indent="-514350">
              <a:spcBef>
                <a:spcPts val="938"/>
              </a:spcBef>
              <a:buSzPct val="100000"/>
              <a:buFont typeface="+mj-lt"/>
              <a:buAutoNum type="arabicPeriod"/>
            </a:pPr>
            <a:r>
              <a:rPr lang="fr-FR" sz="1600" spc="-1" dirty="0">
                <a:solidFill>
                  <a:schemeClr val="bg1">
                    <a:lumMod val="75000"/>
                  </a:schemeClr>
                </a:solidFill>
              </a:rPr>
              <a:t>Types des arbres</a:t>
            </a:r>
          </a:p>
          <a:p>
            <a:pPr marL="1079550" lvl="1" indent="-514350">
              <a:spcBef>
                <a:spcPts val="938"/>
              </a:spcBef>
              <a:buSzPct val="100000"/>
              <a:buFont typeface="+mj-lt"/>
              <a:buAutoNum type="arabicPeriod"/>
            </a:pPr>
            <a:r>
              <a:rPr lang="fr-FR" sz="1600" spc="-1" dirty="0">
                <a:solidFill>
                  <a:schemeClr val="bg1">
                    <a:lumMod val="75000"/>
                  </a:schemeClr>
                </a:solidFill>
              </a:rPr>
              <a:t>Arbres généraux</a:t>
            </a:r>
          </a:p>
          <a:p>
            <a:pPr marL="1079550" lvl="1" indent="-514350">
              <a:spcBef>
                <a:spcPts val="938"/>
              </a:spcBef>
              <a:buSzPct val="100000"/>
              <a:buFont typeface="+mj-lt"/>
              <a:buAutoNum type="arabicPeriod"/>
            </a:pPr>
            <a:r>
              <a:rPr lang="fr-FR" sz="1600" spc="-1" dirty="0">
                <a:solidFill>
                  <a:schemeClr val="bg1">
                    <a:lumMod val="75000"/>
                  </a:schemeClr>
                </a:solidFill>
              </a:rPr>
              <a:t>Forêts </a:t>
            </a:r>
          </a:p>
          <a:p>
            <a:pPr marL="1079550" lvl="1" indent="-514350">
              <a:spcBef>
                <a:spcPts val="938"/>
              </a:spcBef>
              <a:buSzPct val="100000"/>
              <a:buFont typeface="+mj-lt"/>
              <a:buAutoNum type="arabicPeriod"/>
            </a:pPr>
            <a:r>
              <a:rPr lang="fr-FR" sz="1600" spc="-1" dirty="0">
                <a:solidFill>
                  <a:schemeClr val="bg1">
                    <a:lumMod val="75000"/>
                  </a:schemeClr>
                </a:solidFill>
              </a:rPr>
              <a:t>Arbres binaires</a:t>
            </a:r>
          </a:p>
          <a:p>
            <a:pPr marL="1079550" lvl="1" indent="-514350">
              <a:spcBef>
                <a:spcPts val="938"/>
              </a:spcBef>
              <a:buSzPct val="100000"/>
              <a:buFont typeface="+mj-lt"/>
              <a:buAutoNum type="arabicPeriod"/>
            </a:pPr>
            <a:r>
              <a:rPr lang="fr-FR" sz="1600" spc="-1" dirty="0">
                <a:solidFill>
                  <a:schemeClr val="bg1">
                    <a:lumMod val="75000"/>
                  </a:schemeClr>
                </a:solidFill>
              </a:rPr>
              <a:t>Créer un arbre binaire à partir d'un arbre général</a:t>
            </a:r>
          </a:p>
          <a:p>
            <a:pPr marL="1079550" lvl="1" indent="-514350">
              <a:spcBef>
                <a:spcPts val="938"/>
              </a:spcBef>
              <a:buSzPct val="100000"/>
              <a:buFont typeface="+mj-lt"/>
              <a:buAutoNum type="arabicPeriod"/>
            </a:pPr>
            <a:r>
              <a:rPr lang="fr-FR" sz="1600" spc="-1" dirty="0">
                <a:solidFill>
                  <a:schemeClr val="bg1">
                    <a:lumMod val="75000"/>
                  </a:schemeClr>
                </a:solidFill>
              </a:rPr>
              <a:t>Parcours d'un arbre binaire</a:t>
            </a:r>
          </a:p>
          <a:p>
            <a:pPr marL="1079550" lvl="1" indent="-514350">
              <a:spcBef>
                <a:spcPts val="938"/>
              </a:spcBef>
              <a:buSzPct val="100000"/>
              <a:buFont typeface="+mj-lt"/>
              <a:buAutoNum type="arabicPeriod"/>
            </a:pPr>
            <a:r>
              <a:rPr lang="fr-FR" sz="1600" spc="-1" dirty="0">
                <a:solidFill>
                  <a:schemeClr val="bg1">
                    <a:lumMod val="75000"/>
                  </a:schemeClr>
                </a:solidFill>
              </a:rPr>
              <a:t>Opérations sur les arbres binaires</a:t>
            </a:r>
          </a:p>
          <a:p>
            <a:pPr marL="1079550" lvl="1" indent="-514350">
              <a:spcBef>
                <a:spcPts val="938"/>
              </a:spcBef>
              <a:buSzPct val="100000"/>
              <a:buFont typeface="+mj-lt"/>
              <a:buAutoNum type="arabicPeriod"/>
            </a:pPr>
            <a:r>
              <a:rPr lang="fr-FR" sz="1600" spc="-1" dirty="0">
                <a:solidFill>
                  <a:schemeClr val="bg1">
                    <a:lumMod val="75000"/>
                  </a:schemeClr>
                </a:solidFill>
              </a:rPr>
              <a:t>Codage (arbre) </a:t>
            </a:r>
            <a:r>
              <a:rPr lang="fr-FR" sz="1600" spc="-1" dirty="0" err="1">
                <a:solidFill>
                  <a:schemeClr val="bg1">
                    <a:lumMod val="75000"/>
                  </a:schemeClr>
                </a:solidFill>
              </a:rPr>
              <a:t>Huffman</a:t>
            </a:r>
            <a:endParaRPr lang="fr-FR" sz="1600" spc="-1" dirty="0">
              <a:solidFill>
                <a:schemeClr val="bg1">
                  <a:lumMod val="75000"/>
                </a:schemeClr>
              </a:solidFill>
            </a:endParaRPr>
          </a:p>
          <a:p>
            <a:pPr marL="1079550" lvl="1" indent="-514350">
              <a:spcBef>
                <a:spcPts val="938"/>
              </a:spcBef>
              <a:buSzPct val="100000"/>
              <a:buFont typeface="+mj-lt"/>
              <a:buAutoNum type="arabicPeriod"/>
            </a:pPr>
            <a:r>
              <a:rPr lang="fr-FR" sz="1600" spc="-1" dirty="0">
                <a:solidFill>
                  <a:srgbClr val="000000"/>
                </a:solidFill>
              </a:rPr>
              <a:t>Arbres Binaires de Recherche</a:t>
            </a:r>
          </a:p>
          <a:p>
            <a:pPr marL="1536750" lvl="2" indent="-514350">
              <a:spcBef>
                <a:spcPts val="938"/>
              </a:spcBef>
              <a:buSzPct val="100000"/>
              <a:buFont typeface="+mj-lt"/>
              <a:buAutoNum type="arabicPeriod"/>
            </a:pPr>
            <a:r>
              <a:rPr lang="fr-FR" sz="1600" spc="-1" dirty="0">
                <a:solidFill>
                  <a:srgbClr val="000000"/>
                </a:solidFill>
              </a:rPr>
              <a:t>Définition</a:t>
            </a:r>
          </a:p>
          <a:p>
            <a:pPr marL="1536750" lvl="2" indent="-514350">
              <a:spcBef>
                <a:spcPts val="938"/>
              </a:spcBef>
              <a:buSzPct val="100000"/>
              <a:buFont typeface="+mj-lt"/>
              <a:buAutoNum type="arabicPeriod"/>
            </a:pPr>
            <a:r>
              <a:rPr lang="fr-FR" sz="1600" spc="-1" dirty="0">
                <a:solidFill>
                  <a:srgbClr val="000000"/>
                </a:solidFill>
              </a:rPr>
              <a:t>Parcours</a:t>
            </a:r>
          </a:p>
          <a:p>
            <a:pPr marL="1536750" lvl="2" indent="-514350">
              <a:spcBef>
                <a:spcPts val="938"/>
              </a:spcBef>
              <a:buSzPct val="100000"/>
              <a:buFont typeface="+mj-lt"/>
              <a:buAutoNum type="arabicPeriod"/>
            </a:pPr>
            <a:r>
              <a:rPr lang="fr-FR" sz="1600" spc="-1" dirty="0">
                <a:solidFill>
                  <a:srgbClr val="000000"/>
                </a:solidFill>
              </a:rPr>
              <a:t>Opérations</a:t>
            </a:r>
          </a:p>
          <a:p>
            <a:pPr marL="1993950" lvl="3" indent="-514350">
              <a:spcBef>
                <a:spcPts val="938"/>
              </a:spcBef>
              <a:buSzPct val="100000"/>
              <a:buFont typeface="+mj-lt"/>
              <a:buAutoNum type="arabicPeriod"/>
            </a:pPr>
            <a:r>
              <a:rPr lang="fr-FR" sz="1600" spc="-1" dirty="0">
                <a:solidFill>
                  <a:srgbClr val="000000"/>
                </a:solidFill>
              </a:rPr>
              <a:t>Recherche</a:t>
            </a:r>
          </a:p>
          <a:p>
            <a:pPr marL="1993950" lvl="3" indent="-514350">
              <a:spcBef>
                <a:spcPts val="938"/>
              </a:spcBef>
              <a:buSzPct val="100000"/>
              <a:buFont typeface="+mj-lt"/>
              <a:buAutoNum type="arabicPeriod"/>
            </a:pPr>
            <a:r>
              <a:rPr lang="fr-FR" sz="1600" spc="-1" dirty="0">
                <a:solidFill>
                  <a:srgbClr val="000000"/>
                </a:solidFill>
              </a:rPr>
              <a:t>Insertion</a:t>
            </a:r>
          </a:p>
          <a:p>
            <a:pPr marL="1993950" lvl="3" indent="-514350">
              <a:spcBef>
                <a:spcPts val="938"/>
              </a:spcBef>
              <a:buSzPct val="100000"/>
              <a:buFont typeface="+mj-lt"/>
              <a:buAutoNum type="arabicPeriod"/>
            </a:pPr>
            <a:r>
              <a:rPr lang="fr-FR" sz="1600" spc="-1" dirty="0">
                <a:solidFill>
                  <a:srgbClr val="000000"/>
                </a:solidFill>
              </a:rPr>
              <a:t>Suppression</a:t>
            </a:r>
          </a:p>
          <a:p>
            <a:pPr marL="1536750" lvl="2" indent="-514350">
              <a:spcBef>
                <a:spcPts val="938"/>
              </a:spcBef>
              <a:buSzPct val="100000"/>
              <a:buFont typeface="+mj-lt"/>
              <a:buAutoNum type="arabicPeriod"/>
            </a:pPr>
            <a:r>
              <a:rPr lang="fr-FR" sz="1600" spc="-1" dirty="0">
                <a:solidFill>
                  <a:srgbClr val="000000"/>
                </a:solidFill>
              </a:rPr>
              <a:t>Applications : Tri par ABR</a:t>
            </a:r>
          </a:p>
        </p:txBody>
      </p:sp>
    </p:spTree>
    <p:extLst>
      <p:ext uri="{BB962C8B-B14F-4D97-AF65-F5344CB8AC3E}">
        <p14:creationId xmlns:p14="http://schemas.microsoft.com/office/powerpoint/2010/main" val="199942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fontScale="92500" lnSpcReduction="10000"/>
          </a:bodyPr>
          <a:lstStyle/>
          <a:p>
            <a:pPr marL="432000" indent="-324000" algn="just">
              <a:spcBef>
                <a:spcPts val="938"/>
              </a:spcBef>
              <a:buSzPct val="100000"/>
              <a:buBlip>
                <a:blip r:embed="rId3"/>
              </a:buBlip>
            </a:pPr>
            <a:r>
              <a:rPr lang="fr-FR" sz="2670" b="1" spc="-1" dirty="0">
                <a:solidFill>
                  <a:srgbClr val="000000"/>
                </a:solidFill>
              </a:rPr>
              <a:t>QU’EST-CE QU’UN ARBRE BINAIRE DE RECHERCHE</a:t>
            </a:r>
          </a:p>
          <a:p>
            <a:pPr marL="108000" algn="just">
              <a:spcBef>
                <a:spcPts val="938"/>
              </a:spcBef>
              <a:buSzPct val="100000"/>
            </a:pPr>
            <a:r>
              <a:rPr lang="fr-FR" sz="2670" b="1" spc="-1" dirty="0">
                <a:solidFill>
                  <a:srgbClr val="000000"/>
                </a:solidFill>
              </a:rPr>
              <a:t>(</a:t>
            </a:r>
            <a:r>
              <a:rPr lang="fr-FR" sz="2670" b="1" spc="-1" dirty="0" err="1">
                <a:solidFill>
                  <a:srgbClr val="000000"/>
                </a:solidFill>
              </a:rPr>
              <a:t>Binary</a:t>
            </a:r>
            <a:r>
              <a:rPr lang="fr-FR" sz="2670" b="1" spc="-1" dirty="0">
                <a:solidFill>
                  <a:srgbClr val="000000"/>
                </a:solidFill>
              </a:rPr>
              <a:t> </a:t>
            </a:r>
            <a:r>
              <a:rPr lang="fr-FR" sz="2670" b="1" spc="-1" dirty="0" err="1">
                <a:solidFill>
                  <a:srgbClr val="000000"/>
                </a:solidFill>
              </a:rPr>
              <a:t>search</a:t>
            </a:r>
            <a:r>
              <a:rPr lang="fr-FR" sz="2670" b="1" spc="-1" dirty="0">
                <a:solidFill>
                  <a:srgbClr val="000000"/>
                </a:solidFill>
              </a:rPr>
              <a:t> </a:t>
            </a:r>
            <a:r>
              <a:rPr lang="fr-FR" sz="2670" b="1" spc="-1" dirty="0" err="1">
                <a:solidFill>
                  <a:srgbClr val="000000"/>
                </a:solidFill>
              </a:rPr>
              <a:t>tree</a:t>
            </a:r>
            <a:r>
              <a:rPr lang="fr-FR" sz="2670" b="1" spc="-1" dirty="0">
                <a:solidFill>
                  <a:srgbClr val="000000"/>
                </a:solidFill>
              </a:rPr>
              <a:t> en anglais)?</a:t>
            </a:r>
          </a:p>
          <a:p>
            <a:pPr marL="108000" algn="just">
              <a:spcBef>
                <a:spcPts val="938"/>
              </a:spcBef>
              <a:buSzPct val="100000"/>
            </a:pPr>
            <a:r>
              <a:rPr lang="fr-FR" sz="2670" spc="-1" dirty="0">
                <a:solidFill>
                  <a:srgbClr val="000000"/>
                </a:solidFill>
              </a:rPr>
              <a:t>Un Arbre Binaire de Recherche (ABR) est un arbre binaire ordonné tel que pour tout </a:t>
            </a:r>
            <a:r>
              <a:rPr lang="fr-FR" sz="2670" spc="-1" dirty="0" err="1">
                <a:solidFill>
                  <a:srgbClr val="000000"/>
                </a:solidFill>
              </a:rPr>
              <a:t>noeud</a:t>
            </a:r>
            <a:r>
              <a:rPr lang="fr-FR" sz="2670" spc="-1" dirty="0">
                <a:solidFill>
                  <a:srgbClr val="000000"/>
                </a:solidFill>
              </a:rPr>
              <a:t> </a:t>
            </a:r>
            <a:r>
              <a:rPr lang="fr-FR" sz="2670" b="1" spc="-1" dirty="0">
                <a:solidFill>
                  <a:srgbClr val="000000"/>
                </a:solidFill>
              </a:rPr>
              <a:t>n</a:t>
            </a:r>
            <a:r>
              <a:rPr lang="fr-FR" sz="2670" spc="-1" dirty="0">
                <a:solidFill>
                  <a:srgbClr val="000000"/>
                </a:solidFill>
              </a:rPr>
              <a:t> :</a:t>
            </a:r>
          </a:p>
          <a:p>
            <a:pPr marL="889200" lvl="1" indent="-324000" algn="just">
              <a:spcBef>
                <a:spcPts val="938"/>
              </a:spcBef>
              <a:buSzPct val="100000"/>
              <a:buBlip>
                <a:blip r:embed="rId3"/>
              </a:buBlip>
            </a:pPr>
            <a:r>
              <a:rPr lang="fr-FR" sz="2670" spc="-1" dirty="0">
                <a:solidFill>
                  <a:srgbClr val="000000"/>
                </a:solidFill>
              </a:rPr>
              <a:t>Toutes les valeurs du sous-arbre gauche de </a:t>
            </a:r>
            <a:r>
              <a:rPr lang="fr-FR" sz="2670" b="1" spc="-1" dirty="0">
                <a:solidFill>
                  <a:srgbClr val="000000"/>
                </a:solidFill>
              </a:rPr>
              <a:t>n</a:t>
            </a:r>
            <a:r>
              <a:rPr lang="fr-FR" sz="2670" spc="-1" dirty="0">
                <a:solidFill>
                  <a:srgbClr val="000000"/>
                </a:solidFill>
              </a:rPr>
              <a:t> sont strictement inférieures à la valeur de n, et</a:t>
            </a:r>
          </a:p>
          <a:p>
            <a:pPr marL="889200" lvl="1" indent="-324000" algn="just">
              <a:spcBef>
                <a:spcPts val="938"/>
              </a:spcBef>
              <a:buSzPct val="100000"/>
              <a:buBlip>
                <a:blip r:embed="rId3"/>
              </a:buBlip>
            </a:pPr>
            <a:r>
              <a:rPr lang="fr-FR" sz="2670" spc="-1" dirty="0">
                <a:solidFill>
                  <a:srgbClr val="000000"/>
                </a:solidFill>
              </a:rPr>
              <a:t>Toutes les valeurs du sous-arbre droit de </a:t>
            </a:r>
            <a:r>
              <a:rPr lang="fr-FR" sz="2670" b="1" spc="-1" dirty="0">
                <a:solidFill>
                  <a:srgbClr val="000000"/>
                </a:solidFill>
              </a:rPr>
              <a:t>n</a:t>
            </a:r>
            <a:r>
              <a:rPr lang="fr-FR" sz="2670" spc="-1" dirty="0">
                <a:solidFill>
                  <a:srgbClr val="000000"/>
                </a:solidFill>
              </a:rPr>
              <a:t> sont supérieures ou égales à la valeur de </a:t>
            </a:r>
            <a:r>
              <a:rPr lang="fr-FR" sz="2670" b="1" spc="-1" dirty="0">
                <a:solidFill>
                  <a:srgbClr val="000000"/>
                </a:solidFill>
              </a:rPr>
              <a:t>n</a:t>
            </a:r>
            <a:r>
              <a:rPr lang="fr-FR" sz="2670" spc="-1" dirty="0">
                <a:solidFill>
                  <a:srgbClr val="000000"/>
                </a:solidFill>
              </a:rPr>
              <a:t>.</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6" name="Image 5">
            <a:extLst>
              <a:ext uri="{FF2B5EF4-FFF2-40B4-BE49-F238E27FC236}">
                <a16:creationId xmlns:a16="http://schemas.microsoft.com/office/drawing/2014/main" id="{CE854CD0-308C-4F68-A122-D3B7CEE51E1C}"/>
              </a:ext>
            </a:extLst>
          </p:cNvPr>
          <p:cNvPicPr>
            <a:picLocks noChangeAspect="1"/>
          </p:cNvPicPr>
          <p:nvPr/>
        </p:nvPicPr>
        <p:blipFill>
          <a:blip r:embed="rId4"/>
          <a:stretch>
            <a:fillRect/>
          </a:stretch>
        </p:blipFill>
        <p:spPr>
          <a:xfrm>
            <a:off x="934624" y="4341950"/>
            <a:ext cx="2686050" cy="2381250"/>
          </a:xfrm>
          <a:prstGeom prst="rect">
            <a:avLst/>
          </a:prstGeom>
        </p:spPr>
      </p:pic>
      <p:sp>
        <p:nvSpPr>
          <p:cNvPr id="39" name="Rectangle 38">
            <a:extLst>
              <a:ext uri="{FF2B5EF4-FFF2-40B4-BE49-F238E27FC236}">
                <a16:creationId xmlns:a16="http://schemas.microsoft.com/office/drawing/2014/main" id="{4BB6046E-BF0C-4E2D-8188-157BF5C7E2C6}"/>
              </a:ext>
            </a:extLst>
          </p:cNvPr>
          <p:cNvSpPr/>
          <p:nvPr/>
        </p:nvSpPr>
        <p:spPr>
          <a:xfrm>
            <a:off x="5273261" y="4700740"/>
            <a:ext cx="4112039"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b="1" dirty="0" err="1">
                <a:solidFill>
                  <a:srgbClr val="0000FF"/>
                </a:solidFill>
                <a:highlight>
                  <a:srgbClr val="FFFFFF"/>
                </a:highlight>
                <a:latin typeface="Courier New" panose="02070309020205020404" pitchFamily="49" charset="0"/>
              </a:rPr>
              <a:t>typedef</a:t>
            </a:r>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unsigned</a:t>
            </a:r>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key</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left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right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endParaRP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9503357-CCDB-7540-A41D-B1BC6208741B}"/>
                  </a:ext>
                </a:extLst>
              </p14:cNvPr>
              <p14:cNvContentPartPr/>
              <p14:nvPr/>
            </p14:nvContentPartPr>
            <p14:xfrm>
              <a:off x="1328040" y="3603240"/>
              <a:ext cx="3379320" cy="3054600"/>
            </p14:xfrm>
          </p:contentPart>
        </mc:Choice>
        <mc:Fallback xmlns="">
          <p:pic>
            <p:nvPicPr>
              <p:cNvPr id="3" name="Ink 2">
                <a:extLst>
                  <a:ext uri="{FF2B5EF4-FFF2-40B4-BE49-F238E27FC236}">
                    <a16:creationId xmlns:a16="http://schemas.microsoft.com/office/drawing/2014/main" id="{49503357-CCDB-7540-A41D-B1BC6208741B}"/>
                  </a:ext>
                </a:extLst>
              </p:cNvPr>
              <p:cNvPicPr/>
              <p:nvPr/>
            </p:nvPicPr>
            <p:blipFill>
              <a:blip r:embed="rId6"/>
              <a:stretch>
                <a:fillRect/>
              </a:stretch>
            </p:blipFill>
            <p:spPr>
              <a:xfrm>
                <a:off x="1318680" y="3593880"/>
                <a:ext cx="3398040" cy="3073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A3B9B265-67DB-BF6C-6EC9-B4E8D26E3266}"/>
                  </a:ext>
                </a:extLst>
              </p14:cNvPr>
              <p14:cNvContentPartPr/>
              <p14:nvPr/>
            </p14:nvContentPartPr>
            <p14:xfrm>
              <a:off x="1235520" y="1461960"/>
              <a:ext cx="7342200" cy="4817160"/>
            </p14:xfrm>
          </p:contentPart>
        </mc:Choice>
        <mc:Fallback>
          <p:pic>
            <p:nvPicPr>
              <p:cNvPr id="4" name="Ink 3">
                <a:extLst>
                  <a:ext uri="{FF2B5EF4-FFF2-40B4-BE49-F238E27FC236}">
                    <a16:creationId xmlns:a16="http://schemas.microsoft.com/office/drawing/2014/main" id="{A3B9B265-67DB-BF6C-6EC9-B4E8D26E3266}"/>
                  </a:ext>
                </a:extLst>
              </p:cNvPr>
              <p:cNvPicPr/>
              <p:nvPr/>
            </p:nvPicPr>
            <p:blipFill>
              <a:blip r:embed="rId8"/>
              <a:stretch>
                <a:fillRect/>
              </a:stretch>
            </p:blipFill>
            <p:spPr>
              <a:xfrm>
                <a:off x="1226160" y="1452600"/>
                <a:ext cx="7360920" cy="4835880"/>
              </a:xfrm>
              <a:prstGeom prst="rect">
                <a:avLst/>
              </a:prstGeom>
            </p:spPr>
          </p:pic>
        </mc:Fallback>
      </mc:AlternateContent>
    </p:spTree>
    <p:extLst>
      <p:ext uri="{BB962C8B-B14F-4D97-AF65-F5344CB8AC3E}">
        <p14:creationId xmlns:p14="http://schemas.microsoft.com/office/powerpoint/2010/main" val="428508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(2)</a:t>
            </a:r>
            <a:endParaRPr lang="fr-FR" sz="2800" cap="small" spc="-1" dirty="0">
              <a:solidFill>
                <a:srgbClr val="666666"/>
              </a:solidFill>
            </a:endParaRP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Intérêt de cette propriété : diminuer la complexité temporel de recherche, d’insertion et de suppression dans l’arbre.</a:t>
            </a:r>
          </a:p>
          <a:p>
            <a:pPr marL="565200" indent="-457200" algn="just">
              <a:spcBef>
                <a:spcPts val="938"/>
              </a:spcBef>
              <a:buSzPct val="100000"/>
              <a:buFont typeface="Arial" panose="020B0604020202020204" pitchFamily="34" charset="0"/>
              <a:buChar char="•"/>
            </a:pPr>
            <a:r>
              <a:rPr lang="fr-FR" sz="2400" spc="-1" dirty="0">
                <a:solidFill>
                  <a:srgbClr val="000000"/>
                </a:solidFill>
              </a:rPr>
              <a:t>Par exemple, pour l’opération de recherche du nœud 87 : Dans un ABR on visite 2 nœuds seulement, alors que dans un arbre binaire classique, on doit visiter tous les nœuds </a:t>
            </a:r>
          </a:p>
        </p:txBody>
      </p:sp>
      <p:grpSp>
        <p:nvGrpSpPr>
          <p:cNvPr id="5" name="Groupe 4">
            <a:extLst>
              <a:ext uri="{FF2B5EF4-FFF2-40B4-BE49-F238E27FC236}">
                <a16:creationId xmlns:a16="http://schemas.microsoft.com/office/drawing/2014/main" id="{42916A82-B453-4009-A9AC-16C708BE0027}"/>
              </a:ext>
            </a:extLst>
          </p:cNvPr>
          <p:cNvGrpSpPr/>
          <p:nvPr/>
        </p:nvGrpSpPr>
        <p:grpSpPr>
          <a:xfrm>
            <a:off x="542925" y="3792450"/>
            <a:ext cx="3771900" cy="2607537"/>
            <a:chOff x="1727200" y="4467864"/>
            <a:chExt cx="3771900" cy="2607537"/>
          </a:xfrm>
        </p:grpSpPr>
        <p:sp>
          <p:nvSpPr>
            <p:cNvPr id="6" name="Line 22">
              <a:extLst>
                <a:ext uri="{FF2B5EF4-FFF2-40B4-BE49-F238E27FC236}">
                  <a16:creationId xmlns:a16="http://schemas.microsoft.com/office/drawing/2014/main" id="{C110904E-9DC9-4FBD-BD8E-64763131F67A}"/>
                </a:ext>
              </a:extLst>
            </p:cNvPr>
            <p:cNvSpPr>
              <a:spLocks noChangeShapeType="1"/>
            </p:cNvSpPr>
            <p:nvPr/>
          </p:nvSpPr>
          <p:spPr bwMode="auto">
            <a:xfrm flipV="1">
              <a:off x="2516533" y="4674037"/>
              <a:ext cx="893041" cy="638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29">
              <a:extLst>
                <a:ext uri="{FF2B5EF4-FFF2-40B4-BE49-F238E27FC236}">
                  <a16:creationId xmlns:a16="http://schemas.microsoft.com/office/drawing/2014/main" id="{5A889454-E153-40E4-BAA1-415744137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5292556"/>
              <a:ext cx="1419264" cy="1158345"/>
            </a:xfrm>
            <a:prstGeom prst="rect">
              <a:avLst/>
            </a:prstGeom>
            <a:noFill/>
            <a:extLst>
              <a:ext uri="{909E8E84-426E-40DD-AFC4-6F175D3DCCD1}">
                <a14:hiddenFill xmlns:a14="http://schemas.microsoft.com/office/drawing/2010/main">
                  <a:solidFill>
                    <a:srgbClr val="FFFFFF"/>
                  </a:solidFill>
                </a14:hiddenFill>
              </a:ext>
            </a:extLst>
          </p:spPr>
        </p:pic>
        <p:sp>
          <p:nvSpPr>
            <p:cNvPr id="8" name="Line 20">
              <a:extLst>
                <a:ext uri="{FF2B5EF4-FFF2-40B4-BE49-F238E27FC236}">
                  <a16:creationId xmlns:a16="http://schemas.microsoft.com/office/drawing/2014/main" id="{CC4D68B3-3376-4A83-8949-616331848276}"/>
                </a:ext>
              </a:extLst>
            </p:cNvPr>
            <p:cNvSpPr>
              <a:spLocks noChangeShapeType="1"/>
            </p:cNvSpPr>
            <p:nvPr/>
          </p:nvSpPr>
          <p:spPr bwMode="auto">
            <a:xfrm>
              <a:off x="4717449" y="5313015"/>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9" name="docshape5730">
              <a:extLst>
                <a:ext uri="{FF2B5EF4-FFF2-40B4-BE49-F238E27FC236}">
                  <a16:creationId xmlns:a16="http://schemas.microsoft.com/office/drawing/2014/main" id="{31CBA926-F39E-475B-98D6-F5A614F99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36" y="5292556"/>
              <a:ext cx="1419264" cy="1158345"/>
            </a:xfrm>
            <a:prstGeom prst="rect">
              <a:avLst/>
            </a:prstGeom>
            <a:noFill/>
            <a:extLst>
              <a:ext uri="{909E8E84-426E-40DD-AFC4-6F175D3DCCD1}">
                <a14:hiddenFill xmlns:a14="http://schemas.microsoft.com/office/drawing/2010/main">
                  <a:solidFill>
                    <a:srgbClr val="FFFFFF"/>
                  </a:solidFill>
                </a14:hiddenFill>
              </a:ext>
            </a:extLst>
          </p:spPr>
        </p:pic>
        <p:sp>
          <p:nvSpPr>
            <p:cNvPr id="10" name="Line 18">
              <a:extLst>
                <a:ext uri="{FF2B5EF4-FFF2-40B4-BE49-F238E27FC236}">
                  <a16:creationId xmlns:a16="http://schemas.microsoft.com/office/drawing/2014/main" id="{57849018-5499-4E40-8274-79E8B21842FF}"/>
                </a:ext>
              </a:extLst>
            </p:cNvPr>
            <p:cNvSpPr>
              <a:spLocks noChangeShapeType="1"/>
            </p:cNvSpPr>
            <p:nvPr/>
          </p:nvSpPr>
          <p:spPr bwMode="auto">
            <a:xfrm flipH="1">
              <a:off x="4907580" y="6424146"/>
              <a:ext cx="310704" cy="3492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11" name="docshape5731">
              <a:extLst>
                <a:ext uri="{FF2B5EF4-FFF2-40B4-BE49-F238E27FC236}">
                  <a16:creationId xmlns:a16="http://schemas.microsoft.com/office/drawing/2014/main" id="{94EDA960-E4CD-4D46-8B71-07B05DF790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9244" y="4467864"/>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3">
              <a:extLst>
                <a:ext uri="{FF2B5EF4-FFF2-40B4-BE49-F238E27FC236}">
                  <a16:creationId xmlns:a16="http://schemas.microsoft.com/office/drawing/2014/main" id="{1D3A3628-1606-4C78-92B6-0262E6190D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4095" y="667722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 name="docshape5735">
              <a:extLst>
                <a:ext uri="{FF2B5EF4-FFF2-40B4-BE49-F238E27FC236}">
                  <a16:creationId xmlns:a16="http://schemas.microsoft.com/office/drawing/2014/main" id="{C2A88623-EE2E-474F-A521-8F86750C5EF7}"/>
                </a:ext>
              </a:extLst>
            </p:cNvPr>
            <p:cNvSpPr txBox="1">
              <a:spLocks noChangeArrowheads="1"/>
            </p:cNvSpPr>
            <p:nvPr/>
          </p:nvSpPr>
          <p:spPr bwMode="auto">
            <a:xfrm>
              <a:off x="3470634" y="452924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44</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4" name="docshape5742">
              <a:extLst>
                <a:ext uri="{FF2B5EF4-FFF2-40B4-BE49-F238E27FC236}">
                  <a16:creationId xmlns:a16="http://schemas.microsoft.com/office/drawing/2014/main" id="{C9C02AC7-F157-4B8F-810E-AAFEF27C6DEA}"/>
                </a:ext>
              </a:extLst>
            </p:cNvPr>
            <p:cNvSpPr txBox="1">
              <a:spLocks noChangeArrowheads="1"/>
            </p:cNvSpPr>
            <p:nvPr/>
          </p:nvSpPr>
          <p:spPr bwMode="auto">
            <a:xfrm>
              <a:off x="4700164" y="6729470"/>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5" name="Line 22">
              <a:extLst>
                <a:ext uri="{FF2B5EF4-FFF2-40B4-BE49-F238E27FC236}">
                  <a16:creationId xmlns:a16="http://schemas.microsoft.com/office/drawing/2014/main" id="{53E86996-91C0-4F32-93DC-B5993B2CC6B6}"/>
                </a:ext>
              </a:extLst>
            </p:cNvPr>
            <p:cNvSpPr>
              <a:spLocks noChangeShapeType="1"/>
            </p:cNvSpPr>
            <p:nvPr/>
          </p:nvSpPr>
          <p:spPr bwMode="auto">
            <a:xfrm flipH="1" flipV="1">
              <a:off x="3851294" y="4674036"/>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6" name="docshape5735">
              <a:extLst>
                <a:ext uri="{FF2B5EF4-FFF2-40B4-BE49-F238E27FC236}">
                  <a16:creationId xmlns:a16="http://schemas.microsoft.com/office/drawing/2014/main" id="{D3088C39-DDD1-4F2A-998F-9F0A552FC63A}"/>
                </a:ext>
              </a:extLst>
            </p:cNvPr>
            <p:cNvSpPr txBox="1">
              <a:spLocks noChangeArrowheads="1"/>
            </p:cNvSpPr>
            <p:nvPr/>
          </p:nvSpPr>
          <p:spPr bwMode="auto">
            <a:xfrm>
              <a:off x="2278401" y="532759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CB3BB6A9-B27F-4FCB-A724-A8338CF6A300}"/>
                </a:ext>
              </a:extLst>
            </p:cNvPr>
            <p:cNvSpPr txBox="1">
              <a:spLocks noChangeArrowheads="1"/>
            </p:cNvSpPr>
            <p:nvPr/>
          </p:nvSpPr>
          <p:spPr bwMode="auto">
            <a:xfrm>
              <a:off x="1855194" y="607087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5DBE0CAD-1AEC-4C7C-9311-FC02FF49037B}"/>
                </a:ext>
              </a:extLst>
            </p:cNvPr>
            <p:cNvSpPr txBox="1">
              <a:spLocks noChangeArrowheads="1"/>
            </p:cNvSpPr>
            <p:nvPr/>
          </p:nvSpPr>
          <p:spPr bwMode="auto">
            <a:xfrm>
              <a:off x="2788566" y="609707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77BC0D57-D441-49D5-B809-33CCA77B7EEC}"/>
                </a:ext>
              </a:extLst>
            </p:cNvPr>
            <p:cNvSpPr txBox="1">
              <a:spLocks noChangeArrowheads="1"/>
            </p:cNvSpPr>
            <p:nvPr/>
          </p:nvSpPr>
          <p:spPr bwMode="auto">
            <a:xfrm>
              <a:off x="4668609" y="535335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3FE461E3-C3B7-45B2-B694-BC2D13508A3C}"/>
                </a:ext>
              </a:extLst>
            </p:cNvPr>
            <p:cNvSpPr txBox="1">
              <a:spLocks noChangeArrowheads="1"/>
            </p:cNvSpPr>
            <p:nvPr/>
          </p:nvSpPr>
          <p:spPr bwMode="auto">
            <a:xfrm>
              <a:off x="4193593" y="610513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44</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7ECDF93-23A4-43C0-B337-2CEB0B957FB1}"/>
                </a:ext>
              </a:extLst>
            </p:cNvPr>
            <p:cNvSpPr txBox="1">
              <a:spLocks noChangeArrowheads="1"/>
            </p:cNvSpPr>
            <p:nvPr/>
          </p:nvSpPr>
          <p:spPr bwMode="auto">
            <a:xfrm>
              <a:off x="5126965" y="608976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grpSp>
      <p:grpSp>
        <p:nvGrpSpPr>
          <p:cNvPr id="39" name="Groupe 38">
            <a:extLst>
              <a:ext uri="{FF2B5EF4-FFF2-40B4-BE49-F238E27FC236}">
                <a16:creationId xmlns:a16="http://schemas.microsoft.com/office/drawing/2014/main" id="{D8FFEBF5-7192-4DEE-A54B-C5CFAE753EE0}"/>
              </a:ext>
            </a:extLst>
          </p:cNvPr>
          <p:cNvGrpSpPr/>
          <p:nvPr/>
        </p:nvGrpSpPr>
        <p:grpSpPr>
          <a:xfrm>
            <a:off x="5958839" y="3792450"/>
            <a:ext cx="3469525" cy="2976035"/>
            <a:chOff x="4246602" y="3073550"/>
            <a:chExt cx="3469525" cy="2976035"/>
          </a:xfrm>
        </p:grpSpPr>
        <p:pic>
          <p:nvPicPr>
            <p:cNvPr id="40" name="docshape5731">
              <a:extLst>
                <a:ext uri="{FF2B5EF4-FFF2-40B4-BE49-F238E27FC236}">
                  <a16:creationId xmlns:a16="http://schemas.microsoft.com/office/drawing/2014/main" id="{5E79AD50-6D1C-412A-8F43-650BA99813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602" y="37891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1" name="docshape5731">
              <a:extLst>
                <a:ext uri="{FF2B5EF4-FFF2-40B4-BE49-F238E27FC236}">
                  <a16:creationId xmlns:a16="http://schemas.microsoft.com/office/drawing/2014/main" id="{E17EEACA-68A3-4E8D-BE89-00B3F187C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97" y="307355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2" name="docshape5731">
              <a:extLst>
                <a:ext uri="{FF2B5EF4-FFF2-40B4-BE49-F238E27FC236}">
                  <a16:creationId xmlns:a16="http://schemas.microsoft.com/office/drawing/2014/main" id="{865577A9-D929-4414-AB79-36E65E7A04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384" y="484150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3" name="docshape5731">
              <a:extLst>
                <a:ext uri="{FF2B5EF4-FFF2-40B4-BE49-F238E27FC236}">
                  <a16:creationId xmlns:a16="http://schemas.microsoft.com/office/drawing/2014/main" id="{DA2A28B4-392E-460B-BF02-4EA7C14E8C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4819" y="36513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4" name="docshape5731">
              <a:extLst>
                <a:ext uri="{FF2B5EF4-FFF2-40B4-BE49-F238E27FC236}">
                  <a16:creationId xmlns:a16="http://schemas.microsoft.com/office/drawing/2014/main" id="{872E4516-C83E-472C-B0EF-934A9191D5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822" y="41630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5" name="docshape5731">
              <a:extLst>
                <a:ext uri="{FF2B5EF4-FFF2-40B4-BE49-F238E27FC236}">
                  <a16:creationId xmlns:a16="http://schemas.microsoft.com/office/drawing/2014/main" id="{746D4128-BC1F-45CC-B970-8FA4976DC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713" y="474220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6" name="docshape5731">
              <a:extLst>
                <a:ext uri="{FF2B5EF4-FFF2-40B4-BE49-F238E27FC236}">
                  <a16:creationId xmlns:a16="http://schemas.microsoft.com/office/drawing/2014/main" id="{342B0D09-26F5-405A-A886-E58BD556A7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067" y="512043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7" name="docshape5731">
              <a:extLst>
                <a:ext uri="{FF2B5EF4-FFF2-40B4-BE49-F238E27FC236}">
                  <a16:creationId xmlns:a16="http://schemas.microsoft.com/office/drawing/2014/main" id="{5D6C0297-916E-49BC-922A-3CFF824B9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236" y="5651404"/>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8" name="Line 20">
              <a:extLst>
                <a:ext uri="{FF2B5EF4-FFF2-40B4-BE49-F238E27FC236}">
                  <a16:creationId xmlns:a16="http://schemas.microsoft.com/office/drawing/2014/main" id="{C810BAEF-CC5C-43C8-90C2-36221F96EEF8}"/>
                </a:ext>
              </a:extLst>
            </p:cNvPr>
            <p:cNvSpPr>
              <a:spLocks noChangeShapeType="1"/>
            </p:cNvSpPr>
            <p:nvPr/>
          </p:nvSpPr>
          <p:spPr bwMode="auto">
            <a:xfrm>
              <a:off x="5382198" y="38002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49" name="docshape5735">
              <a:extLst>
                <a:ext uri="{FF2B5EF4-FFF2-40B4-BE49-F238E27FC236}">
                  <a16:creationId xmlns:a16="http://schemas.microsoft.com/office/drawing/2014/main" id="{DD9CDD6D-1C4D-4F84-9D74-757887F6DA73}"/>
                </a:ext>
              </a:extLst>
            </p:cNvPr>
            <p:cNvSpPr txBox="1">
              <a:spLocks noChangeArrowheads="1"/>
            </p:cNvSpPr>
            <p:nvPr/>
          </p:nvSpPr>
          <p:spPr bwMode="auto">
            <a:xfrm>
              <a:off x="4326302" y="384003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44</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0" name="docshape5742">
              <a:extLst>
                <a:ext uri="{FF2B5EF4-FFF2-40B4-BE49-F238E27FC236}">
                  <a16:creationId xmlns:a16="http://schemas.microsoft.com/office/drawing/2014/main" id="{91C27848-FFC4-4B07-8607-F5E79B3B2C36}"/>
                </a:ext>
              </a:extLst>
            </p:cNvPr>
            <p:cNvSpPr txBox="1">
              <a:spLocks noChangeArrowheads="1"/>
            </p:cNvSpPr>
            <p:nvPr/>
          </p:nvSpPr>
          <p:spPr bwMode="auto">
            <a:xfrm>
              <a:off x="6774613" y="516450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1" name="docshape5735">
              <a:extLst>
                <a:ext uri="{FF2B5EF4-FFF2-40B4-BE49-F238E27FC236}">
                  <a16:creationId xmlns:a16="http://schemas.microsoft.com/office/drawing/2014/main" id="{61050EA2-A454-4119-8FDC-B0ECBD9EE5A3}"/>
                </a:ext>
              </a:extLst>
            </p:cNvPr>
            <p:cNvSpPr txBox="1">
              <a:spLocks noChangeArrowheads="1"/>
            </p:cNvSpPr>
            <p:nvPr/>
          </p:nvSpPr>
          <p:spPr bwMode="auto">
            <a:xfrm>
              <a:off x="4732493" y="3122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2" name="docshape5735">
              <a:extLst>
                <a:ext uri="{FF2B5EF4-FFF2-40B4-BE49-F238E27FC236}">
                  <a16:creationId xmlns:a16="http://schemas.microsoft.com/office/drawing/2014/main" id="{57A2E5E2-1A8D-4516-9A5B-7C7C83EA18F8}"/>
                </a:ext>
              </a:extLst>
            </p:cNvPr>
            <p:cNvSpPr txBox="1">
              <a:spLocks noChangeArrowheads="1"/>
            </p:cNvSpPr>
            <p:nvPr/>
          </p:nvSpPr>
          <p:spPr bwMode="auto">
            <a:xfrm>
              <a:off x="6253743" y="477289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3" name="docshape5735">
              <a:extLst>
                <a:ext uri="{FF2B5EF4-FFF2-40B4-BE49-F238E27FC236}">
                  <a16:creationId xmlns:a16="http://schemas.microsoft.com/office/drawing/2014/main" id="{303C100B-4CC9-4E82-A386-91BCD9FD3F7F}"/>
                </a:ext>
              </a:extLst>
            </p:cNvPr>
            <p:cNvSpPr txBox="1">
              <a:spLocks noChangeArrowheads="1"/>
            </p:cNvSpPr>
            <p:nvPr/>
          </p:nvSpPr>
          <p:spPr bwMode="auto">
            <a:xfrm>
              <a:off x="5686595" y="42219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docshape5735">
              <a:extLst>
                <a:ext uri="{FF2B5EF4-FFF2-40B4-BE49-F238E27FC236}">
                  <a16:creationId xmlns:a16="http://schemas.microsoft.com/office/drawing/2014/main" id="{08734B17-977C-4CE7-B4F8-F866C7C3928A}"/>
                </a:ext>
              </a:extLst>
            </p:cNvPr>
            <p:cNvSpPr txBox="1">
              <a:spLocks noChangeArrowheads="1"/>
            </p:cNvSpPr>
            <p:nvPr/>
          </p:nvSpPr>
          <p:spPr bwMode="auto">
            <a:xfrm>
              <a:off x="5259332" y="37406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5" name="docshape5735">
              <a:extLst>
                <a:ext uri="{FF2B5EF4-FFF2-40B4-BE49-F238E27FC236}">
                  <a16:creationId xmlns:a16="http://schemas.microsoft.com/office/drawing/2014/main" id="{7E6AE67B-982D-4189-8ACE-F049086EAAA7}"/>
                </a:ext>
              </a:extLst>
            </p:cNvPr>
            <p:cNvSpPr txBox="1">
              <a:spLocks noChangeArrowheads="1"/>
            </p:cNvSpPr>
            <p:nvPr/>
          </p:nvSpPr>
          <p:spPr bwMode="auto">
            <a:xfrm>
              <a:off x="7338310" y="568209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44</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6" name="docshape5735">
              <a:extLst>
                <a:ext uri="{FF2B5EF4-FFF2-40B4-BE49-F238E27FC236}">
                  <a16:creationId xmlns:a16="http://schemas.microsoft.com/office/drawing/2014/main" id="{1FDF7279-0941-4D37-AA7D-B365D7811338}"/>
                </a:ext>
              </a:extLst>
            </p:cNvPr>
            <p:cNvSpPr txBox="1">
              <a:spLocks noChangeArrowheads="1"/>
            </p:cNvSpPr>
            <p:nvPr/>
          </p:nvSpPr>
          <p:spPr bwMode="auto">
            <a:xfrm>
              <a:off x="5100902" y="490288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7" name="Line 22">
              <a:extLst>
                <a:ext uri="{FF2B5EF4-FFF2-40B4-BE49-F238E27FC236}">
                  <a16:creationId xmlns:a16="http://schemas.microsoft.com/office/drawing/2014/main" id="{11F08A38-ACD2-4B40-91FE-8A9BEE86CCD0}"/>
                </a:ext>
              </a:extLst>
            </p:cNvPr>
            <p:cNvSpPr>
              <a:spLocks noChangeShapeType="1"/>
            </p:cNvSpPr>
            <p:nvPr/>
          </p:nvSpPr>
          <p:spPr bwMode="auto">
            <a:xfrm flipV="1">
              <a:off x="4497100" y="3369114"/>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8" name="Line 22">
              <a:extLst>
                <a:ext uri="{FF2B5EF4-FFF2-40B4-BE49-F238E27FC236}">
                  <a16:creationId xmlns:a16="http://schemas.microsoft.com/office/drawing/2014/main" id="{748980FE-360E-4915-9393-7AF953387FB7}"/>
                </a:ext>
              </a:extLst>
            </p:cNvPr>
            <p:cNvSpPr>
              <a:spLocks noChangeShapeType="1"/>
            </p:cNvSpPr>
            <p:nvPr/>
          </p:nvSpPr>
          <p:spPr bwMode="auto">
            <a:xfrm flipH="1" flipV="1">
              <a:off x="5087288" y="3378350"/>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9" name="Line 22">
              <a:extLst>
                <a:ext uri="{FF2B5EF4-FFF2-40B4-BE49-F238E27FC236}">
                  <a16:creationId xmlns:a16="http://schemas.microsoft.com/office/drawing/2014/main" id="{8F92F2A4-F93E-402B-8DDD-881EA4C4B834}"/>
                </a:ext>
              </a:extLst>
            </p:cNvPr>
            <p:cNvSpPr>
              <a:spLocks noChangeShapeType="1"/>
            </p:cNvSpPr>
            <p:nvPr/>
          </p:nvSpPr>
          <p:spPr bwMode="auto">
            <a:xfrm flipH="1" flipV="1">
              <a:off x="5625983" y="385025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0" name="Line 22">
              <a:extLst>
                <a:ext uri="{FF2B5EF4-FFF2-40B4-BE49-F238E27FC236}">
                  <a16:creationId xmlns:a16="http://schemas.microsoft.com/office/drawing/2014/main" id="{19BA83B5-E013-4992-9453-C6D244D90913}"/>
                </a:ext>
              </a:extLst>
            </p:cNvPr>
            <p:cNvSpPr>
              <a:spLocks noChangeShapeType="1"/>
            </p:cNvSpPr>
            <p:nvPr/>
          </p:nvSpPr>
          <p:spPr bwMode="auto">
            <a:xfrm flipH="1" flipV="1">
              <a:off x="6019848" y="444551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1" name="Line 22">
              <a:extLst>
                <a:ext uri="{FF2B5EF4-FFF2-40B4-BE49-F238E27FC236}">
                  <a16:creationId xmlns:a16="http://schemas.microsoft.com/office/drawing/2014/main" id="{197D8CC2-F615-460C-840D-FE1EC6F03E28}"/>
                </a:ext>
              </a:extLst>
            </p:cNvPr>
            <p:cNvSpPr>
              <a:spLocks noChangeShapeType="1"/>
            </p:cNvSpPr>
            <p:nvPr/>
          </p:nvSpPr>
          <p:spPr bwMode="auto">
            <a:xfrm flipH="1" flipV="1">
              <a:off x="6543476" y="4891360"/>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2" name="Line 22">
              <a:extLst>
                <a:ext uri="{FF2B5EF4-FFF2-40B4-BE49-F238E27FC236}">
                  <a16:creationId xmlns:a16="http://schemas.microsoft.com/office/drawing/2014/main" id="{BECAC64E-9339-4A9D-B9AE-1B006FF6C11D}"/>
                </a:ext>
              </a:extLst>
            </p:cNvPr>
            <p:cNvSpPr>
              <a:spLocks noChangeShapeType="1"/>
            </p:cNvSpPr>
            <p:nvPr/>
          </p:nvSpPr>
          <p:spPr bwMode="auto">
            <a:xfrm flipH="1" flipV="1">
              <a:off x="7136041" y="5426780"/>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3" name="Line 22">
              <a:extLst>
                <a:ext uri="{FF2B5EF4-FFF2-40B4-BE49-F238E27FC236}">
                  <a16:creationId xmlns:a16="http://schemas.microsoft.com/office/drawing/2014/main" id="{1B318FBB-4801-4B50-9ED3-49C3D3F0218C}"/>
                </a:ext>
              </a:extLst>
            </p:cNvPr>
            <p:cNvSpPr>
              <a:spLocks noChangeShapeType="1"/>
            </p:cNvSpPr>
            <p:nvPr/>
          </p:nvSpPr>
          <p:spPr bwMode="auto">
            <a:xfrm flipV="1">
              <a:off x="5456528" y="4483250"/>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grpSp>
      <p:cxnSp>
        <p:nvCxnSpPr>
          <p:cNvPr id="4" name="Connecteur droit avec flèche 3">
            <a:extLst>
              <a:ext uri="{FF2B5EF4-FFF2-40B4-BE49-F238E27FC236}">
                <a16:creationId xmlns:a16="http://schemas.microsoft.com/office/drawing/2014/main" id="{67D37165-7287-457B-ADAA-671EE1026669}"/>
              </a:ext>
            </a:extLst>
          </p:cNvPr>
          <p:cNvCxnSpPr>
            <a:cxnSpLocks/>
          </p:cNvCxnSpPr>
          <p:nvPr/>
        </p:nvCxnSpPr>
        <p:spPr>
          <a:xfrm>
            <a:off x="2754981" y="3890031"/>
            <a:ext cx="759070" cy="617997"/>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eur droit avec flèche 65">
            <a:extLst>
              <a:ext uri="{FF2B5EF4-FFF2-40B4-BE49-F238E27FC236}">
                <a16:creationId xmlns:a16="http://schemas.microsoft.com/office/drawing/2014/main" id="{9A933FB7-F7F8-47F5-90AF-115F30CD7906}"/>
              </a:ext>
            </a:extLst>
          </p:cNvPr>
          <p:cNvCxnSpPr>
            <a:cxnSpLocks/>
          </p:cNvCxnSpPr>
          <p:nvPr/>
        </p:nvCxnSpPr>
        <p:spPr>
          <a:xfrm>
            <a:off x="3948157" y="4768434"/>
            <a:ext cx="508962" cy="661284"/>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Connecteur droit avec flèche 68">
            <a:extLst>
              <a:ext uri="{FF2B5EF4-FFF2-40B4-BE49-F238E27FC236}">
                <a16:creationId xmlns:a16="http://schemas.microsoft.com/office/drawing/2014/main" id="{70ACC721-EBE0-4146-B62F-C0752AC18682}"/>
              </a:ext>
            </a:extLst>
          </p:cNvPr>
          <p:cNvCxnSpPr>
            <a:cxnSpLocks/>
          </p:cNvCxnSpPr>
          <p:nvPr/>
        </p:nvCxnSpPr>
        <p:spPr>
          <a:xfrm>
            <a:off x="6914291" y="3973607"/>
            <a:ext cx="374189" cy="434048"/>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Connecteur droit avec flèche 70">
            <a:extLst>
              <a:ext uri="{FF2B5EF4-FFF2-40B4-BE49-F238E27FC236}">
                <a16:creationId xmlns:a16="http://schemas.microsoft.com/office/drawing/2014/main" id="{F12F239B-B3C8-478D-994F-CF0A514F9785}"/>
              </a:ext>
            </a:extLst>
          </p:cNvPr>
          <p:cNvCxnSpPr>
            <a:cxnSpLocks/>
          </p:cNvCxnSpPr>
          <p:nvPr/>
        </p:nvCxnSpPr>
        <p:spPr>
          <a:xfrm flipH="1">
            <a:off x="6075595" y="3991540"/>
            <a:ext cx="249361" cy="510959"/>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eur droit avec flèche 72">
            <a:extLst>
              <a:ext uri="{FF2B5EF4-FFF2-40B4-BE49-F238E27FC236}">
                <a16:creationId xmlns:a16="http://schemas.microsoft.com/office/drawing/2014/main" id="{7AF88FF4-D191-40AD-A993-BB0B7D99C96D}"/>
              </a:ext>
            </a:extLst>
          </p:cNvPr>
          <p:cNvCxnSpPr>
            <a:cxnSpLocks/>
          </p:cNvCxnSpPr>
          <p:nvPr/>
        </p:nvCxnSpPr>
        <p:spPr>
          <a:xfrm>
            <a:off x="7826178" y="5049548"/>
            <a:ext cx="294976" cy="387438"/>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Connecteur droit avec flèche 73">
            <a:extLst>
              <a:ext uri="{FF2B5EF4-FFF2-40B4-BE49-F238E27FC236}">
                <a16:creationId xmlns:a16="http://schemas.microsoft.com/office/drawing/2014/main" id="{CF9D8F98-479C-48E8-B3B3-76FF229CF6C7}"/>
              </a:ext>
            </a:extLst>
          </p:cNvPr>
          <p:cNvCxnSpPr>
            <a:cxnSpLocks/>
          </p:cNvCxnSpPr>
          <p:nvPr/>
        </p:nvCxnSpPr>
        <p:spPr>
          <a:xfrm>
            <a:off x="7438817" y="4516235"/>
            <a:ext cx="358133" cy="429218"/>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Connecteur droit avec flèche 74">
            <a:extLst>
              <a:ext uri="{FF2B5EF4-FFF2-40B4-BE49-F238E27FC236}">
                <a16:creationId xmlns:a16="http://schemas.microsoft.com/office/drawing/2014/main" id="{E26304FB-3D15-4D8C-86B8-EE9BD4D03C11}"/>
              </a:ext>
            </a:extLst>
          </p:cNvPr>
          <p:cNvCxnSpPr>
            <a:cxnSpLocks/>
          </p:cNvCxnSpPr>
          <p:nvPr/>
        </p:nvCxnSpPr>
        <p:spPr>
          <a:xfrm flipH="1">
            <a:off x="6899002" y="5049111"/>
            <a:ext cx="294372" cy="570205"/>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eur droit avec flèche 75">
            <a:extLst>
              <a:ext uri="{FF2B5EF4-FFF2-40B4-BE49-F238E27FC236}">
                <a16:creationId xmlns:a16="http://schemas.microsoft.com/office/drawing/2014/main" id="{FF1B59DF-1825-4DCA-BC4A-7EA2462D117E}"/>
              </a:ext>
            </a:extLst>
          </p:cNvPr>
          <p:cNvCxnSpPr>
            <a:cxnSpLocks/>
          </p:cNvCxnSpPr>
          <p:nvPr/>
        </p:nvCxnSpPr>
        <p:spPr>
          <a:xfrm>
            <a:off x="8282841" y="5461103"/>
            <a:ext cx="392659" cy="422298"/>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Connecteur droit avec flèche 76">
            <a:extLst>
              <a:ext uri="{FF2B5EF4-FFF2-40B4-BE49-F238E27FC236}">
                <a16:creationId xmlns:a16="http://schemas.microsoft.com/office/drawing/2014/main" id="{62128EF3-F16E-4F4B-AB3C-9F1BCD59148A}"/>
              </a:ext>
            </a:extLst>
          </p:cNvPr>
          <p:cNvCxnSpPr>
            <a:cxnSpLocks/>
          </p:cNvCxnSpPr>
          <p:nvPr/>
        </p:nvCxnSpPr>
        <p:spPr>
          <a:xfrm>
            <a:off x="8965225" y="6001806"/>
            <a:ext cx="401098" cy="451154"/>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96EF586B-0D1A-4839-D667-2009D2F5182A}"/>
                  </a:ext>
                </a:extLst>
              </p14:cNvPr>
              <p14:cNvContentPartPr/>
              <p14:nvPr/>
            </p14:nvContentPartPr>
            <p14:xfrm>
              <a:off x="636840" y="1522080"/>
              <a:ext cx="8879400" cy="5271120"/>
            </p14:xfrm>
          </p:contentPart>
        </mc:Choice>
        <mc:Fallback>
          <p:pic>
            <p:nvPicPr>
              <p:cNvPr id="3" name="Ink 2">
                <a:extLst>
                  <a:ext uri="{FF2B5EF4-FFF2-40B4-BE49-F238E27FC236}">
                    <a16:creationId xmlns:a16="http://schemas.microsoft.com/office/drawing/2014/main" id="{96EF586B-0D1A-4839-D667-2009D2F5182A}"/>
                  </a:ext>
                </a:extLst>
              </p:cNvPr>
              <p:cNvPicPr/>
              <p:nvPr/>
            </p:nvPicPr>
            <p:blipFill>
              <a:blip r:embed="rId8"/>
              <a:stretch>
                <a:fillRect/>
              </a:stretch>
            </p:blipFill>
            <p:spPr>
              <a:xfrm>
                <a:off x="627480" y="1512720"/>
                <a:ext cx="8898120" cy="5289840"/>
              </a:xfrm>
              <a:prstGeom prst="rect">
                <a:avLst/>
              </a:prstGeom>
            </p:spPr>
          </p:pic>
        </mc:Fallback>
      </mc:AlternateContent>
    </p:spTree>
    <p:extLst>
      <p:ext uri="{BB962C8B-B14F-4D97-AF65-F5344CB8AC3E}">
        <p14:creationId xmlns:p14="http://schemas.microsoft.com/office/powerpoint/2010/main" val="32559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d’un ABR</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Voici un exemple d’un ABR contenant des valeurs entières, appliquer les différents parcours vus sur les arbres binaires</a:t>
            </a: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r>
              <a:rPr lang="fr-FR" sz="2400" spc="-1" dirty="0">
                <a:solidFill>
                  <a:srgbClr val="000000"/>
                </a:solidFill>
              </a:rPr>
              <a:t>Le parcours infixe (</a:t>
            </a:r>
            <a:r>
              <a:rPr lang="fr-FR" sz="2400" spc="-1" dirty="0" err="1">
                <a:solidFill>
                  <a:srgbClr val="000000"/>
                </a:solidFill>
              </a:rPr>
              <a:t>inordre</a:t>
            </a:r>
            <a:r>
              <a:rPr lang="fr-FR" sz="2400" spc="-1" dirty="0">
                <a:solidFill>
                  <a:srgbClr val="000000"/>
                </a:solidFill>
              </a:rPr>
              <a:t>) de cet arbre donne la liste ordonnée suivante : </a:t>
            </a:r>
            <a:r>
              <a:rPr lang="fr-FR" sz="2400" b="1" spc="-1" dirty="0">
                <a:solidFill>
                  <a:srgbClr val="000000"/>
                </a:solidFill>
              </a:rPr>
              <a:t>3, 5, 8, 10, 15, 20, 27, 33, 52, 55, 59, 71</a:t>
            </a:r>
          </a:p>
        </p:txBody>
      </p:sp>
      <p:grpSp>
        <p:nvGrpSpPr>
          <p:cNvPr id="42" name="Groupe 41">
            <a:extLst>
              <a:ext uri="{FF2B5EF4-FFF2-40B4-BE49-F238E27FC236}">
                <a16:creationId xmlns:a16="http://schemas.microsoft.com/office/drawing/2014/main" id="{BAB5DBAF-A2CE-4C18-9EEF-6F54CDEAC73C}"/>
              </a:ext>
            </a:extLst>
          </p:cNvPr>
          <p:cNvGrpSpPr/>
          <p:nvPr/>
        </p:nvGrpSpPr>
        <p:grpSpPr>
          <a:xfrm>
            <a:off x="2948384" y="2269932"/>
            <a:ext cx="4408852" cy="3107139"/>
            <a:chOff x="2961084" y="3073550"/>
            <a:chExt cx="4408852" cy="3107139"/>
          </a:xfrm>
        </p:grpSpPr>
        <p:sp>
          <p:nvSpPr>
            <p:cNvPr id="43" name="Line 22">
              <a:extLst>
                <a:ext uri="{FF2B5EF4-FFF2-40B4-BE49-F238E27FC236}">
                  <a16:creationId xmlns:a16="http://schemas.microsoft.com/office/drawing/2014/main" id="{BEEB90CF-0EF6-4A39-A184-49516CA9E2F8}"/>
                </a:ext>
              </a:extLst>
            </p:cNvPr>
            <p:cNvSpPr>
              <a:spLocks noChangeShapeType="1"/>
            </p:cNvSpPr>
            <p:nvPr/>
          </p:nvSpPr>
          <p:spPr bwMode="auto">
            <a:xfrm flipV="1">
              <a:off x="3948156" y="401769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4" name="docshape5731">
              <a:extLst>
                <a:ext uri="{FF2B5EF4-FFF2-40B4-BE49-F238E27FC236}">
                  <a16:creationId xmlns:a16="http://schemas.microsoft.com/office/drawing/2014/main" id="{F5E2575D-1538-40DE-BFE7-4D89D3D523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602" y="37891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5" name="docshape5731">
              <a:extLst>
                <a:ext uri="{FF2B5EF4-FFF2-40B4-BE49-F238E27FC236}">
                  <a16:creationId xmlns:a16="http://schemas.microsoft.com/office/drawing/2014/main" id="{8CE23B29-ED94-4D7D-994E-27E7A42D2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697" y="307355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6" name="docshape5731">
              <a:extLst>
                <a:ext uri="{FF2B5EF4-FFF2-40B4-BE49-F238E27FC236}">
                  <a16:creationId xmlns:a16="http://schemas.microsoft.com/office/drawing/2014/main" id="{480E5350-1607-47B1-AF24-01883923C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02" y="377946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7" name="docshape5731">
              <a:extLst>
                <a:ext uri="{FF2B5EF4-FFF2-40B4-BE49-F238E27FC236}">
                  <a16:creationId xmlns:a16="http://schemas.microsoft.com/office/drawing/2014/main" id="{AEFC4606-FDBB-42AE-9F7A-1149AF27E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22" y="45694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8" name="docshape5731">
              <a:extLst>
                <a:ext uri="{FF2B5EF4-FFF2-40B4-BE49-F238E27FC236}">
                  <a16:creationId xmlns:a16="http://schemas.microsoft.com/office/drawing/2014/main" id="{AF79E498-37D1-46B7-B79A-78CFD9954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713" y="514860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9" name="docshape5731">
              <a:extLst>
                <a:ext uri="{FF2B5EF4-FFF2-40B4-BE49-F238E27FC236}">
                  <a16:creationId xmlns:a16="http://schemas.microsoft.com/office/drawing/2014/main" id="{4434D326-E007-49DB-9908-2FC6679EE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067" y="564113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0" name="docshape5731">
              <a:extLst>
                <a:ext uri="{FF2B5EF4-FFF2-40B4-BE49-F238E27FC236}">
                  <a16:creationId xmlns:a16="http://schemas.microsoft.com/office/drawing/2014/main" id="{B3288659-978C-4A3A-A5B4-4E5C06F58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045" y="450433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1" name="Line 20">
              <a:extLst>
                <a:ext uri="{FF2B5EF4-FFF2-40B4-BE49-F238E27FC236}">
                  <a16:creationId xmlns:a16="http://schemas.microsoft.com/office/drawing/2014/main" id="{B0B38413-D43F-421A-80BB-F4B6B69D161A}"/>
                </a:ext>
              </a:extLst>
            </p:cNvPr>
            <p:cNvSpPr>
              <a:spLocks noChangeShapeType="1"/>
            </p:cNvSpPr>
            <p:nvPr/>
          </p:nvSpPr>
          <p:spPr bwMode="auto">
            <a:xfrm>
              <a:off x="6308081" y="392840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52" name="docshape5735">
              <a:extLst>
                <a:ext uri="{FF2B5EF4-FFF2-40B4-BE49-F238E27FC236}">
                  <a16:creationId xmlns:a16="http://schemas.microsoft.com/office/drawing/2014/main" id="{2007B23B-9A0E-44BC-80C9-3D7DA6ED76F7}"/>
                </a:ext>
              </a:extLst>
            </p:cNvPr>
            <p:cNvSpPr txBox="1">
              <a:spLocks noChangeArrowheads="1"/>
            </p:cNvSpPr>
            <p:nvPr/>
          </p:nvSpPr>
          <p:spPr bwMode="auto">
            <a:xfrm>
              <a:off x="4326302" y="384003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3" name="docshape5742">
              <a:extLst>
                <a:ext uri="{FF2B5EF4-FFF2-40B4-BE49-F238E27FC236}">
                  <a16:creationId xmlns:a16="http://schemas.microsoft.com/office/drawing/2014/main" id="{ADA5F08C-414F-4FF0-9298-4BF8AB521E27}"/>
                </a:ext>
              </a:extLst>
            </p:cNvPr>
            <p:cNvSpPr txBox="1">
              <a:spLocks noChangeArrowheads="1"/>
            </p:cNvSpPr>
            <p:nvPr/>
          </p:nvSpPr>
          <p:spPr bwMode="auto">
            <a:xfrm>
              <a:off x="6774613" y="568520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docshape5735">
              <a:extLst>
                <a:ext uri="{FF2B5EF4-FFF2-40B4-BE49-F238E27FC236}">
                  <a16:creationId xmlns:a16="http://schemas.microsoft.com/office/drawing/2014/main" id="{6BB89186-1972-4262-8795-155043DBAD15}"/>
                </a:ext>
              </a:extLst>
            </p:cNvPr>
            <p:cNvSpPr txBox="1">
              <a:spLocks noChangeArrowheads="1"/>
            </p:cNvSpPr>
            <p:nvPr/>
          </p:nvSpPr>
          <p:spPr bwMode="auto">
            <a:xfrm>
              <a:off x="5202393" y="3122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5" name="docshape5735">
              <a:extLst>
                <a:ext uri="{FF2B5EF4-FFF2-40B4-BE49-F238E27FC236}">
                  <a16:creationId xmlns:a16="http://schemas.microsoft.com/office/drawing/2014/main" id="{FEFAE3AF-F5C0-4D4D-833B-815B47377127}"/>
                </a:ext>
              </a:extLst>
            </p:cNvPr>
            <p:cNvSpPr txBox="1">
              <a:spLocks noChangeArrowheads="1"/>
            </p:cNvSpPr>
            <p:nvPr/>
          </p:nvSpPr>
          <p:spPr bwMode="auto">
            <a:xfrm>
              <a:off x="6178278" y="52014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6" name="docshape5735">
              <a:extLst>
                <a:ext uri="{FF2B5EF4-FFF2-40B4-BE49-F238E27FC236}">
                  <a16:creationId xmlns:a16="http://schemas.microsoft.com/office/drawing/2014/main" id="{1DC68724-9BDB-4BAF-88BB-24B58B5A8F63}"/>
                </a:ext>
              </a:extLst>
            </p:cNvPr>
            <p:cNvSpPr txBox="1">
              <a:spLocks noChangeArrowheads="1"/>
            </p:cNvSpPr>
            <p:nvPr/>
          </p:nvSpPr>
          <p:spPr bwMode="auto">
            <a:xfrm>
              <a:off x="5686595" y="46283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7" name="docshape5735">
              <a:extLst>
                <a:ext uri="{FF2B5EF4-FFF2-40B4-BE49-F238E27FC236}">
                  <a16:creationId xmlns:a16="http://schemas.microsoft.com/office/drawing/2014/main" id="{EAA807AE-7B6F-41AE-AF8E-66AB38D16CBC}"/>
                </a:ext>
              </a:extLst>
            </p:cNvPr>
            <p:cNvSpPr txBox="1">
              <a:spLocks noChangeArrowheads="1"/>
            </p:cNvSpPr>
            <p:nvPr/>
          </p:nvSpPr>
          <p:spPr bwMode="auto">
            <a:xfrm>
              <a:off x="6185215" y="38687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8" name="docshape5735">
              <a:extLst>
                <a:ext uri="{FF2B5EF4-FFF2-40B4-BE49-F238E27FC236}">
                  <a16:creationId xmlns:a16="http://schemas.microsoft.com/office/drawing/2014/main" id="{CA49C2A6-195A-4104-A397-8C2963785369}"/>
                </a:ext>
              </a:extLst>
            </p:cNvPr>
            <p:cNvSpPr txBox="1">
              <a:spLocks noChangeArrowheads="1"/>
            </p:cNvSpPr>
            <p:nvPr/>
          </p:nvSpPr>
          <p:spPr bwMode="auto">
            <a:xfrm>
              <a:off x="7017558" y="45509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9" name="Line 22">
              <a:extLst>
                <a:ext uri="{FF2B5EF4-FFF2-40B4-BE49-F238E27FC236}">
                  <a16:creationId xmlns:a16="http://schemas.microsoft.com/office/drawing/2014/main" id="{FCCD5B34-6FC3-4746-94BA-41A75C2AF4D8}"/>
                </a:ext>
              </a:extLst>
            </p:cNvPr>
            <p:cNvSpPr>
              <a:spLocks noChangeShapeType="1"/>
            </p:cNvSpPr>
            <p:nvPr/>
          </p:nvSpPr>
          <p:spPr bwMode="auto">
            <a:xfrm flipV="1">
              <a:off x="4478628" y="331540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0" name="Line 22">
              <a:extLst>
                <a:ext uri="{FF2B5EF4-FFF2-40B4-BE49-F238E27FC236}">
                  <a16:creationId xmlns:a16="http://schemas.microsoft.com/office/drawing/2014/main" id="{F1C240F1-A8D9-4AD9-A9F4-78461F67DB25}"/>
                </a:ext>
              </a:extLst>
            </p:cNvPr>
            <p:cNvSpPr>
              <a:spLocks noChangeShapeType="1"/>
            </p:cNvSpPr>
            <p:nvPr/>
          </p:nvSpPr>
          <p:spPr bwMode="auto">
            <a:xfrm flipH="1" flipV="1">
              <a:off x="5595892" y="332760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1" name="Line 22">
              <a:extLst>
                <a:ext uri="{FF2B5EF4-FFF2-40B4-BE49-F238E27FC236}">
                  <a16:creationId xmlns:a16="http://schemas.microsoft.com/office/drawing/2014/main" id="{0F484FCD-1FCC-44B1-927E-EB149EE97E89}"/>
                </a:ext>
              </a:extLst>
            </p:cNvPr>
            <p:cNvSpPr>
              <a:spLocks noChangeShapeType="1"/>
            </p:cNvSpPr>
            <p:nvPr/>
          </p:nvSpPr>
          <p:spPr bwMode="auto">
            <a:xfrm flipH="1" flipV="1">
              <a:off x="6551865" y="397836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2" name="Line 22">
              <a:extLst>
                <a:ext uri="{FF2B5EF4-FFF2-40B4-BE49-F238E27FC236}">
                  <a16:creationId xmlns:a16="http://schemas.microsoft.com/office/drawing/2014/main" id="{F4D91B1B-8363-4464-A165-0F27C50CF8D6}"/>
                </a:ext>
              </a:extLst>
            </p:cNvPr>
            <p:cNvSpPr>
              <a:spLocks noChangeShapeType="1"/>
            </p:cNvSpPr>
            <p:nvPr/>
          </p:nvSpPr>
          <p:spPr bwMode="auto">
            <a:xfrm flipH="1" flipV="1">
              <a:off x="6019848" y="485191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3" name="Line 22">
              <a:extLst>
                <a:ext uri="{FF2B5EF4-FFF2-40B4-BE49-F238E27FC236}">
                  <a16:creationId xmlns:a16="http://schemas.microsoft.com/office/drawing/2014/main" id="{0BEAC5BD-29D6-4B45-BD25-FFC49BAB5372}"/>
                </a:ext>
              </a:extLst>
            </p:cNvPr>
            <p:cNvSpPr>
              <a:spLocks noChangeShapeType="1"/>
            </p:cNvSpPr>
            <p:nvPr/>
          </p:nvSpPr>
          <p:spPr bwMode="auto">
            <a:xfrm flipH="1" flipV="1">
              <a:off x="6543475" y="536126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65" name="docshape5731">
              <a:extLst>
                <a:ext uri="{FF2B5EF4-FFF2-40B4-BE49-F238E27FC236}">
                  <a16:creationId xmlns:a16="http://schemas.microsoft.com/office/drawing/2014/main" id="{50DBB3EF-9778-4130-979A-C626E4BCC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084" y="523688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6" name="docshape5731">
              <a:extLst>
                <a:ext uri="{FF2B5EF4-FFF2-40B4-BE49-F238E27FC236}">
                  <a16:creationId xmlns:a16="http://schemas.microsoft.com/office/drawing/2014/main" id="{D5F8FF9B-195D-4B94-8B1B-7D71BE257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522" y="455846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7" name="docshape5731">
              <a:extLst>
                <a:ext uri="{FF2B5EF4-FFF2-40B4-BE49-F238E27FC236}">
                  <a16:creationId xmlns:a16="http://schemas.microsoft.com/office/drawing/2014/main" id="{EE695128-5370-4E5E-8176-CC3F5954A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413" y="51375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8" name="docshape5731">
              <a:extLst>
                <a:ext uri="{FF2B5EF4-FFF2-40B4-BE49-F238E27FC236}">
                  <a16:creationId xmlns:a16="http://schemas.microsoft.com/office/drawing/2014/main" id="{1277087C-73A5-4291-9822-37D0B6375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567" y="578250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69" name="docshape5742">
              <a:extLst>
                <a:ext uri="{FF2B5EF4-FFF2-40B4-BE49-F238E27FC236}">
                  <a16:creationId xmlns:a16="http://schemas.microsoft.com/office/drawing/2014/main" id="{E9F14159-E41A-473A-BE03-2155D45B85CD}"/>
                </a:ext>
              </a:extLst>
            </p:cNvPr>
            <p:cNvSpPr txBox="1">
              <a:spLocks noChangeArrowheads="1"/>
            </p:cNvSpPr>
            <p:nvPr/>
          </p:nvSpPr>
          <p:spPr bwMode="auto">
            <a:xfrm>
              <a:off x="3881113" y="5826576"/>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0" name="docshape5735">
              <a:extLst>
                <a:ext uri="{FF2B5EF4-FFF2-40B4-BE49-F238E27FC236}">
                  <a16:creationId xmlns:a16="http://schemas.microsoft.com/office/drawing/2014/main" id="{E70933CD-AF51-4111-9447-5FB994F26866}"/>
                </a:ext>
              </a:extLst>
            </p:cNvPr>
            <p:cNvSpPr txBox="1">
              <a:spLocks noChangeArrowheads="1"/>
            </p:cNvSpPr>
            <p:nvPr/>
          </p:nvSpPr>
          <p:spPr bwMode="auto">
            <a:xfrm>
              <a:off x="4145256" y="51682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1" name="docshape5735">
              <a:extLst>
                <a:ext uri="{FF2B5EF4-FFF2-40B4-BE49-F238E27FC236}">
                  <a16:creationId xmlns:a16="http://schemas.microsoft.com/office/drawing/2014/main" id="{4B089799-5E78-4E90-AFED-E84A50BD27D6}"/>
                </a:ext>
              </a:extLst>
            </p:cNvPr>
            <p:cNvSpPr txBox="1">
              <a:spLocks noChangeArrowheads="1"/>
            </p:cNvSpPr>
            <p:nvPr/>
          </p:nvSpPr>
          <p:spPr bwMode="auto">
            <a:xfrm>
              <a:off x="3631295" y="461732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2" name="docshape5735">
              <a:extLst>
                <a:ext uri="{FF2B5EF4-FFF2-40B4-BE49-F238E27FC236}">
                  <a16:creationId xmlns:a16="http://schemas.microsoft.com/office/drawing/2014/main" id="{3C03744E-1D8A-45A5-BF63-36FE05276E37}"/>
                </a:ext>
              </a:extLst>
            </p:cNvPr>
            <p:cNvSpPr txBox="1">
              <a:spLocks noChangeArrowheads="1"/>
            </p:cNvSpPr>
            <p:nvPr/>
          </p:nvSpPr>
          <p:spPr bwMode="auto">
            <a:xfrm>
              <a:off x="3045602" y="529826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3" name="Line 22">
              <a:extLst>
                <a:ext uri="{FF2B5EF4-FFF2-40B4-BE49-F238E27FC236}">
                  <a16:creationId xmlns:a16="http://schemas.microsoft.com/office/drawing/2014/main" id="{94ED9BE0-438D-4421-8E7B-924FDEA88407}"/>
                </a:ext>
              </a:extLst>
            </p:cNvPr>
            <p:cNvSpPr>
              <a:spLocks noChangeShapeType="1"/>
            </p:cNvSpPr>
            <p:nvPr/>
          </p:nvSpPr>
          <p:spPr bwMode="auto">
            <a:xfrm flipH="1" flipV="1">
              <a:off x="3964548" y="484088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74" name="Line 22">
              <a:extLst>
                <a:ext uri="{FF2B5EF4-FFF2-40B4-BE49-F238E27FC236}">
                  <a16:creationId xmlns:a16="http://schemas.microsoft.com/office/drawing/2014/main" id="{A51C7B46-4EA4-4EB1-956F-B3F685341AAB}"/>
                </a:ext>
              </a:extLst>
            </p:cNvPr>
            <p:cNvSpPr>
              <a:spLocks noChangeShapeType="1"/>
            </p:cNvSpPr>
            <p:nvPr/>
          </p:nvSpPr>
          <p:spPr bwMode="auto">
            <a:xfrm flipV="1">
              <a:off x="3990648" y="5435970"/>
              <a:ext cx="103822" cy="3797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75" name="Line 22">
              <a:extLst>
                <a:ext uri="{FF2B5EF4-FFF2-40B4-BE49-F238E27FC236}">
                  <a16:creationId xmlns:a16="http://schemas.microsoft.com/office/drawing/2014/main" id="{F7BBB88A-2F9B-4048-966D-E43D228BAE84}"/>
                </a:ext>
              </a:extLst>
            </p:cNvPr>
            <p:cNvSpPr>
              <a:spLocks noChangeShapeType="1"/>
            </p:cNvSpPr>
            <p:nvPr/>
          </p:nvSpPr>
          <p:spPr bwMode="auto">
            <a:xfrm flipV="1">
              <a:off x="3401228" y="487862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76" name="Line 22">
              <a:extLst>
                <a:ext uri="{FF2B5EF4-FFF2-40B4-BE49-F238E27FC236}">
                  <a16:creationId xmlns:a16="http://schemas.microsoft.com/office/drawing/2014/main" id="{FE11C935-041A-4351-9F1F-0FF3A8BEBD35}"/>
                </a:ext>
              </a:extLst>
            </p:cNvPr>
            <p:cNvSpPr>
              <a:spLocks noChangeShapeType="1"/>
            </p:cNvSpPr>
            <p:nvPr/>
          </p:nvSpPr>
          <p:spPr bwMode="auto">
            <a:xfrm flipV="1">
              <a:off x="5886840" y="409085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gr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740098D-FCF2-96A4-D644-64A18E67DFA3}"/>
                  </a:ext>
                </a:extLst>
              </p14:cNvPr>
              <p14:cNvContentPartPr/>
              <p14:nvPr/>
            </p14:nvContentPartPr>
            <p14:xfrm>
              <a:off x="495360" y="2382840"/>
              <a:ext cx="8988480" cy="4777560"/>
            </p14:xfrm>
          </p:contentPart>
        </mc:Choice>
        <mc:Fallback>
          <p:pic>
            <p:nvPicPr>
              <p:cNvPr id="3" name="Ink 2">
                <a:extLst>
                  <a:ext uri="{FF2B5EF4-FFF2-40B4-BE49-F238E27FC236}">
                    <a16:creationId xmlns:a16="http://schemas.microsoft.com/office/drawing/2014/main" id="{C740098D-FCF2-96A4-D644-64A18E67DFA3}"/>
                  </a:ext>
                </a:extLst>
              </p:cNvPr>
              <p:cNvPicPr/>
              <p:nvPr/>
            </p:nvPicPr>
            <p:blipFill>
              <a:blip r:embed="rId6"/>
              <a:stretch>
                <a:fillRect/>
              </a:stretch>
            </p:blipFill>
            <p:spPr>
              <a:xfrm>
                <a:off x="486000" y="2373480"/>
                <a:ext cx="9007200" cy="4796280"/>
              </a:xfrm>
              <a:prstGeom prst="rect">
                <a:avLst/>
              </a:prstGeom>
            </p:spPr>
          </p:pic>
        </mc:Fallback>
      </mc:AlternateContent>
    </p:spTree>
    <p:extLst>
      <p:ext uri="{BB962C8B-B14F-4D97-AF65-F5344CB8AC3E}">
        <p14:creationId xmlns:p14="http://schemas.microsoft.com/office/powerpoint/2010/main" val="315442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Ellipse 47">
            <a:extLst>
              <a:ext uri="{FF2B5EF4-FFF2-40B4-BE49-F238E27FC236}">
                <a16:creationId xmlns:a16="http://schemas.microsoft.com/office/drawing/2014/main" id="{8BD96ADD-DAD0-4C0E-BC09-42C5D726A4E1}"/>
              </a:ext>
            </a:extLst>
          </p:cNvPr>
          <p:cNvSpPr/>
          <p:nvPr/>
        </p:nvSpPr>
        <p:spPr>
          <a:xfrm>
            <a:off x="8673134" y="4732141"/>
            <a:ext cx="569205" cy="6449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de recherche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La recherche est </a:t>
            </a:r>
            <a:r>
              <a:rPr lang="fr-FR" sz="2670" b="1" spc="-1" dirty="0">
                <a:solidFill>
                  <a:srgbClr val="000000"/>
                </a:solidFill>
              </a:rPr>
              <a:t>dichotomique</a:t>
            </a:r>
            <a:r>
              <a:rPr lang="fr-FR" sz="2670" spc="-1" dirty="0">
                <a:solidFill>
                  <a:srgbClr val="000000"/>
                </a:solidFill>
              </a:rPr>
              <a:t>, à chaque étape, un sous arbre est éliminé:</a:t>
            </a:r>
          </a:p>
          <a:p>
            <a:pPr marL="108000">
              <a:spcBef>
                <a:spcPts val="938"/>
              </a:spcBef>
              <a:buSzPct val="100000"/>
            </a:pPr>
            <a:endParaRPr lang="fr-FR" spc="-1" dirty="0">
              <a:solidFill>
                <a:srgbClr val="000000"/>
              </a:solidFill>
            </a:endParaRPr>
          </a:p>
          <a:p>
            <a:pPr marL="889200" lvl="1" indent="-324000">
              <a:spcBef>
                <a:spcPts val="938"/>
              </a:spcBef>
              <a:buSzPct val="100000"/>
              <a:buBlip>
                <a:blip r:embed="rId3"/>
              </a:buBlip>
            </a:pPr>
            <a:r>
              <a:rPr lang="fr-FR" sz="2400" spc="-1" dirty="0">
                <a:solidFill>
                  <a:srgbClr val="000000"/>
                </a:solidFill>
              </a:rPr>
              <a:t>Rechercher (55)</a:t>
            </a:r>
          </a:p>
          <a:p>
            <a:pPr marL="889200" lvl="1" indent="-324000">
              <a:spcBef>
                <a:spcPts val="938"/>
              </a:spcBef>
              <a:buSzPct val="100000"/>
              <a:buBlip>
                <a:blip r:embed="rId3"/>
              </a:buBlip>
            </a:pPr>
            <a:r>
              <a:rPr lang="fr-FR" sz="2400" spc="-1" dirty="0">
                <a:solidFill>
                  <a:srgbClr val="000000"/>
                </a:solidFill>
              </a:rPr>
              <a:t>Rechercher (Right(20))</a:t>
            </a:r>
          </a:p>
          <a:p>
            <a:pPr marL="889200" lvl="1" indent="-324000">
              <a:spcBef>
                <a:spcPts val="938"/>
              </a:spcBef>
              <a:buSzPct val="100000"/>
              <a:buBlip>
                <a:blip r:embed="rId3"/>
              </a:buBlip>
            </a:pPr>
            <a:r>
              <a:rPr lang="fr-FR" sz="2400" spc="-1" dirty="0">
                <a:solidFill>
                  <a:srgbClr val="000000"/>
                </a:solidFill>
              </a:rPr>
              <a:t>Rechercher (</a:t>
            </a:r>
            <a:r>
              <a:rPr lang="fr-FR" sz="2400" spc="-1" dirty="0" err="1">
                <a:solidFill>
                  <a:srgbClr val="000000"/>
                </a:solidFill>
              </a:rPr>
              <a:t>Left</a:t>
            </a:r>
            <a:r>
              <a:rPr lang="fr-FR" sz="2400" spc="-1" dirty="0">
                <a:solidFill>
                  <a:srgbClr val="000000"/>
                </a:solidFill>
              </a:rPr>
              <a:t>(59))</a:t>
            </a:r>
          </a:p>
          <a:p>
            <a:pPr marL="889200" lvl="1" indent="-324000">
              <a:spcBef>
                <a:spcPts val="938"/>
              </a:spcBef>
              <a:buSzPct val="100000"/>
              <a:buBlip>
                <a:blip r:embed="rId3"/>
              </a:buBlip>
            </a:pPr>
            <a:r>
              <a:rPr lang="fr-FR" sz="2400" spc="-1" dirty="0">
                <a:solidFill>
                  <a:srgbClr val="000000"/>
                </a:solidFill>
              </a:rPr>
              <a:t>Rechercher (Right(27))</a:t>
            </a:r>
          </a:p>
          <a:p>
            <a:pPr marL="889200" lvl="1" indent="-324000">
              <a:spcBef>
                <a:spcPts val="938"/>
              </a:spcBef>
              <a:buSzPct val="100000"/>
              <a:buBlip>
                <a:blip r:embed="rId3"/>
              </a:buBlip>
            </a:pPr>
            <a:r>
              <a:rPr lang="fr-FR" sz="2400" spc="-1" dirty="0">
                <a:solidFill>
                  <a:srgbClr val="000000"/>
                </a:solidFill>
              </a:rPr>
              <a:t>Rechercher (Right(33))</a:t>
            </a:r>
          </a:p>
          <a:p>
            <a:pPr marL="889200" lvl="1" indent="-324000">
              <a:spcBef>
                <a:spcPts val="938"/>
              </a:spcBef>
              <a:buSzPct val="100000"/>
              <a:buBlip>
                <a:blip r:embed="rId3"/>
              </a:buBlip>
            </a:pPr>
            <a:r>
              <a:rPr lang="fr-FR" sz="2400" spc="-1" dirty="0">
                <a:solidFill>
                  <a:srgbClr val="000000"/>
                </a:solidFill>
              </a:rPr>
              <a:t>Élément trouvé</a:t>
            </a:r>
          </a:p>
        </p:txBody>
      </p:sp>
      <p:grpSp>
        <p:nvGrpSpPr>
          <p:cNvPr id="5" name="Groupe 4">
            <a:extLst>
              <a:ext uri="{FF2B5EF4-FFF2-40B4-BE49-F238E27FC236}">
                <a16:creationId xmlns:a16="http://schemas.microsoft.com/office/drawing/2014/main" id="{E600DB99-34C4-42C2-A126-A5724C74B7A6}"/>
              </a:ext>
            </a:extLst>
          </p:cNvPr>
          <p:cNvGrpSpPr/>
          <p:nvPr/>
        </p:nvGrpSpPr>
        <p:grpSpPr>
          <a:xfrm>
            <a:off x="4970049" y="2269932"/>
            <a:ext cx="4408852" cy="3107139"/>
            <a:chOff x="2961084" y="3073550"/>
            <a:chExt cx="4408852" cy="3107139"/>
          </a:xfrm>
        </p:grpSpPr>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3948156" y="401769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602" y="37891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697" y="307355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02" y="377946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22" y="45694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713" y="514860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067" y="564113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045" y="450433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6308081" y="392840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4326302" y="384003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6774613" y="568520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5202393" y="3122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6178278" y="52014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5686595" y="46283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6185215" y="38687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7017558" y="45509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4478628" y="331540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5595892" y="332760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6551865" y="397836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6019848" y="485191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H="1" flipV="1">
              <a:off x="6543475" y="536126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084" y="523688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522" y="455846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413" y="51375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1" name="docshape5731">
              <a:extLst>
                <a:ext uri="{FF2B5EF4-FFF2-40B4-BE49-F238E27FC236}">
                  <a16:creationId xmlns:a16="http://schemas.microsoft.com/office/drawing/2014/main" id="{298B3093-A771-4897-8829-C2BE4711B8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567" y="578250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2" name="docshape5742">
              <a:extLst>
                <a:ext uri="{FF2B5EF4-FFF2-40B4-BE49-F238E27FC236}">
                  <a16:creationId xmlns:a16="http://schemas.microsoft.com/office/drawing/2014/main" id="{FD46A88E-53E0-4DDD-BF91-6B5BE3422AE4}"/>
                </a:ext>
              </a:extLst>
            </p:cNvPr>
            <p:cNvSpPr txBox="1">
              <a:spLocks noChangeArrowheads="1"/>
            </p:cNvSpPr>
            <p:nvPr/>
          </p:nvSpPr>
          <p:spPr bwMode="auto">
            <a:xfrm>
              <a:off x="3881113" y="5826576"/>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4145256" y="51682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3631295" y="461732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3045602" y="529826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3964548" y="484088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7" name="Line 22">
              <a:extLst>
                <a:ext uri="{FF2B5EF4-FFF2-40B4-BE49-F238E27FC236}">
                  <a16:creationId xmlns:a16="http://schemas.microsoft.com/office/drawing/2014/main" id="{C6CDAFA4-35F3-4955-8B74-8E2837FC2DFF}"/>
                </a:ext>
              </a:extLst>
            </p:cNvPr>
            <p:cNvSpPr>
              <a:spLocks noChangeShapeType="1"/>
            </p:cNvSpPr>
            <p:nvPr/>
          </p:nvSpPr>
          <p:spPr bwMode="auto">
            <a:xfrm flipV="1">
              <a:off x="3990648" y="5435970"/>
              <a:ext cx="103822" cy="3797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3401228" y="487862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5886840" y="409085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grpSp>
      <p:cxnSp>
        <p:nvCxnSpPr>
          <p:cNvPr id="42" name="Connecteur droit avec flèche 41">
            <a:extLst>
              <a:ext uri="{FF2B5EF4-FFF2-40B4-BE49-F238E27FC236}">
                <a16:creationId xmlns:a16="http://schemas.microsoft.com/office/drawing/2014/main" id="{9BA00D6F-7BDA-4347-92F9-03CFC12CA5E0}"/>
              </a:ext>
            </a:extLst>
          </p:cNvPr>
          <p:cNvCxnSpPr>
            <a:cxnSpLocks/>
          </p:cNvCxnSpPr>
          <p:nvPr/>
        </p:nvCxnSpPr>
        <p:spPr>
          <a:xfrm>
            <a:off x="7643681" y="2328545"/>
            <a:ext cx="776504" cy="55859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eur droit avec flèche 43">
            <a:extLst>
              <a:ext uri="{FF2B5EF4-FFF2-40B4-BE49-F238E27FC236}">
                <a16:creationId xmlns:a16="http://schemas.microsoft.com/office/drawing/2014/main" id="{5300392C-F556-4D57-A135-663A4795002E}"/>
              </a:ext>
            </a:extLst>
          </p:cNvPr>
          <p:cNvCxnSpPr>
            <a:cxnSpLocks/>
          </p:cNvCxnSpPr>
          <p:nvPr/>
        </p:nvCxnSpPr>
        <p:spPr>
          <a:xfrm>
            <a:off x="8063266" y="3914727"/>
            <a:ext cx="376697" cy="41923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eur droit avec flèche 45">
            <a:extLst>
              <a:ext uri="{FF2B5EF4-FFF2-40B4-BE49-F238E27FC236}">
                <a16:creationId xmlns:a16="http://schemas.microsoft.com/office/drawing/2014/main" id="{B3276E34-2912-4368-A85E-947772C9704D}"/>
              </a:ext>
            </a:extLst>
          </p:cNvPr>
          <p:cNvCxnSpPr>
            <a:cxnSpLocks/>
            <a:endCxn id="16" idx="0"/>
          </p:cNvCxnSpPr>
          <p:nvPr/>
        </p:nvCxnSpPr>
        <p:spPr>
          <a:xfrm>
            <a:off x="8559724" y="4511969"/>
            <a:ext cx="389007" cy="369614"/>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eur droit avec flèche 48">
            <a:extLst>
              <a:ext uri="{FF2B5EF4-FFF2-40B4-BE49-F238E27FC236}">
                <a16:creationId xmlns:a16="http://schemas.microsoft.com/office/drawing/2014/main" id="{F155A492-63B2-48BA-814F-0907B372FAB0}"/>
              </a:ext>
            </a:extLst>
          </p:cNvPr>
          <p:cNvCxnSpPr>
            <a:cxnSpLocks/>
          </p:cNvCxnSpPr>
          <p:nvPr/>
        </p:nvCxnSpPr>
        <p:spPr>
          <a:xfrm flipH="1">
            <a:off x="7835316" y="3365769"/>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6867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de recherche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La recherche est dichotomique : implémentation itérative</a:t>
            </a: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23461" y="2251874"/>
            <a:ext cx="8893176"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8000"/>
                </a:solidFill>
                <a:highlight>
                  <a:srgbClr val="FFFFFF"/>
                </a:highlight>
                <a:latin typeface="Courier New" panose="02070309020205020404" pitchFamily="49" charset="0"/>
              </a:rPr>
              <a:t>//itératif</a:t>
            </a:r>
          </a:p>
          <a:p>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searchNode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node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tree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key</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while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tree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key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tree</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key</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key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tree</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key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tree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tree</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right</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tree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tree</a:t>
            </a:r>
            <a:r>
              <a:rPr lang="fr-FR" sz="2000" b="1" dirty="0">
                <a:solidFill>
                  <a:srgbClr val="000080"/>
                </a:solidFill>
                <a:highlight>
                  <a:srgbClr val="FFFFFF"/>
                </a:highlight>
                <a:latin typeface="Courier New" panose="02070309020205020404" pitchFamily="49" charset="0"/>
              </a:rPr>
              <a:t>-&gt;</a:t>
            </a:r>
            <a:r>
              <a:rPr lang="fr-FR" sz="2000" dirty="0" err="1">
                <a:solidFill>
                  <a:srgbClr val="000000"/>
                </a:solidFill>
                <a:highlight>
                  <a:srgbClr val="FFFFFF"/>
                </a:highlight>
                <a:latin typeface="Courier New" panose="02070309020205020404" pitchFamily="49" charset="0"/>
              </a:rPr>
              <a:t>left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0</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B2778EA-75E6-F8E2-AE90-58B6E936AF74}"/>
                  </a:ext>
                </a:extLst>
              </p14:cNvPr>
              <p14:cNvContentPartPr/>
              <p14:nvPr/>
            </p14:nvContentPartPr>
            <p14:xfrm>
              <a:off x="2158920" y="2847600"/>
              <a:ext cx="4502880" cy="2940120"/>
            </p14:xfrm>
          </p:contentPart>
        </mc:Choice>
        <mc:Fallback>
          <p:pic>
            <p:nvPicPr>
              <p:cNvPr id="4" name="Ink 3">
                <a:extLst>
                  <a:ext uri="{FF2B5EF4-FFF2-40B4-BE49-F238E27FC236}">
                    <a16:creationId xmlns:a16="http://schemas.microsoft.com/office/drawing/2014/main" id="{7B2778EA-75E6-F8E2-AE90-58B6E936AF74}"/>
                  </a:ext>
                </a:extLst>
              </p:cNvPr>
              <p:cNvPicPr/>
              <p:nvPr/>
            </p:nvPicPr>
            <p:blipFill>
              <a:blip r:embed="rId5"/>
              <a:stretch>
                <a:fillRect/>
              </a:stretch>
            </p:blipFill>
            <p:spPr>
              <a:xfrm>
                <a:off x="2149560" y="2838240"/>
                <a:ext cx="4521600" cy="2958840"/>
              </a:xfrm>
              <a:prstGeom prst="rect">
                <a:avLst/>
              </a:prstGeom>
            </p:spPr>
          </p:pic>
        </mc:Fallback>
      </mc:AlternateContent>
    </p:spTree>
    <p:extLst>
      <p:ext uri="{BB962C8B-B14F-4D97-AF65-F5344CB8AC3E}">
        <p14:creationId xmlns:p14="http://schemas.microsoft.com/office/powerpoint/2010/main" val="402811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D’INSERTION</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nSpc>
                <a:spcPct val="200000"/>
              </a:lnSpc>
              <a:spcBef>
                <a:spcPts val="938"/>
              </a:spcBef>
              <a:buSzPct val="100000"/>
              <a:buBlip>
                <a:blip r:embed="rId3"/>
              </a:buBlip>
            </a:pPr>
            <a:r>
              <a:rPr lang="fr-FR" sz="2670" spc="-1" dirty="0">
                <a:solidFill>
                  <a:srgbClr val="000000"/>
                </a:solidFill>
              </a:rPr>
              <a:t>L'insertion d'un élément se fait toujours au niveau d’une feuille. Cette insertion dans un ABR doit maintenir la propriété des arbres de recherche, ainsi :</a:t>
            </a:r>
            <a:endParaRPr lang="fr-FR" spc="-1" dirty="0">
              <a:solidFill>
                <a:srgbClr val="000000"/>
              </a:solidFill>
            </a:endParaRPr>
          </a:p>
          <a:p>
            <a:pPr marL="889200" lvl="1" indent="-324000">
              <a:spcBef>
                <a:spcPts val="938"/>
              </a:spcBef>
              <a:buSzPct val="100000"/>
              <a:buBlip>
                <a:blip r:embed="rId3"/>
              </a:buBlip>
            </a:pPr>
            <a:endParaRPr lang="fr-FR" sz="2400" spc="-1" dirty="0">
              <a:solidFill>
                <a:srgbClr val="000000"/>
              </a:solidFill>
            </a:endParaRPr>
          </a:p>
          <a:p>
            <a:pPr marL="889200" lvl="1" indent="-324000">
              <a:spcBef>
                <a:spcPts val="938"/>
              </a:spcBef>
              <a:buSzPct val="100000"/>
              <a:buBlip>
                <a:blip r:embed="rId3"/>
              </a:buBlip>
            </a:pPr>
            <a:r>
              <a:rPr lang="fr-FR" sz="2400" spc="-1" dirty="0">
                <a:solidFill>
                  <a:srgbClr val="000000"/>
                </a:solidFill>
              </a:rPr>
              <a:t>Rechercher la position d’insertion</a:t>
            </a:r>
          </a:p>
          <a:p>
            <a:pPr marL="889200" lvl="1" indent="-324000">
              <a:spcBef>
                <a:spcPts val="938"/>
              </a:spcBef>
              <a:buSzPct val="100000"/>
              <a:buBlip>
                <a:blip r:embed="rId3"/>
              </a:buBlip>
            </a:pPr>
            <a:r>
              <a:rPr lang="fr-FR" sz="2400" spc="-1" dirty="0">
                <a:solidFill>
                  <a:srgbClr val="000000"/>
                </a:solidFill>
              </a:rPr>
              <a:t>Raccorder le nouveau nœud à son parent</a:t>
            </a:r>
          </a:p>
          <a:p>
            <a:pPr marL="889200" lvl="1" indent="-324000">
              <a:spcBef>
                <a:spcPts val="938"/>
              </a:spcBef>
              <a:buSzPct val="100000"/>
              <a:buBlip>
                <a:blip r:embed="rId3"/>
              </a:buBlip>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FBB515F-A8B0-5BB0-CC61-113F188157D6}"/>
                  </a:ext>
                </a:extLst>
              </p14:cNvPr>
              <p14:cNvContentPartPr/>
              <p14:nvPr/>
            </p14:nvContentPartPr>
            <p14:xfrm>
              <a:off x="1117080" y="3846240"/>
              <a:ext cx="7654320" cy="1587600"/>
            </p14:xfrm>
          </p:contentPart>
        </mc:Choice>
        <mc:Fallback>
          <p:pic>
            <p:nvPicPr>
              <p:cNvPr id="3" name="Ink 2">
                <a:extLst>
                  <a:ext uri="{FF2B5EF4-FFF2-40B4-BE49-F238E27FC236}">
                    <a16:creationId xmlns:a16="http://schemas.microsoft.com/office/drawing/2014/main" id="{FFBB515F-A8B0-5BB0-CC61-113F188157D6}"/>
                  </a:ext>
                </a:extLst>
              </p:cNvPr>
              <p:cNvPicPr/>
              <p:nvPr/>
            </p:nvPicPr>
            <p:blipFill>
              <a:blip r:embed="rId5"/>
              <a:stretch>
                <a:fillRect/>
              </a:stretch>
            </p:blipFill>
            <p:spPr>
              <a:xfrm>
                <a:off x="1107720" y="3836880"/>
                <a:ext cx="7673040" cy="1606320"/>
              </a:xfrm>
              <a:prstGeom prst="rect">
                <a:avLst/>
              </a:prstGeom>
            </p:spPr>
          </p:pic>
        </mc:Fallback>
      </mc:AlternateContent>
    </p:spTree>
    <p:extLst>
      <p:ext uri="{BB962C8B-B14F-4D97-AF65-F5344CB8AC3E}">
        <p14:creationId xmlns:p14="http://schemas.microsoft.com/office/powerpoint/2010/main" val="3428900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60595</TotalTime>
  <Words>1559</Words>
  <Application>Microsoft Macintosh PowerPoint</Application>
  <PresentationFormat>Custom</PresentationFormat>
  <Paragraphs>371</Paragraphs>
  <Slides>23</Slides>
  <Notes>23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23</vt:i4>
      </vt:variant>
    </vt:vector>
  </HeadingPairs>
  <TitlesOfParts>
    <vt:vector size="33" baseType="lpstr">
      <vt:lpstr>Arial</vt:lpstr>
      <vt:lpstr>Calibri</vt:lpstr>
      <vt:lpstr>Courier New</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490</cp:revision>
  <dcterms:created xsi:type="dcterms:W3CDTF">2019-12-04T12:27:05Z</dcterms:created>
  <dcterms:modified xsi:type="dcterms:W3CDTF">2023-06-06T07:41:56Z</dcterms:modified>
  <cp:contentStatus/>
  <dc:language>fr-FR</dc:language>
</cp:coreProperties>
</file>