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8" r:id="rId5"/>
  </p:sldMasterIdLst>
  <p:notesMasterIdLst>
    <p:notesMasterId r:id="rId7"/>
  </p:notesMasterIdLst>
  <p:sldIdLst>
    <p:sldId id="256" r:id="rId6"/>
    <p:sldId id="365" r:id="rId8"/>
    <p:sldId id="257" r:id="rId9"/>
    <p:sldId id="427" r:id="rId10"/>
    <p:sldId id="423" r:id="rId11"/>
    <p:sldId id="428" r:id="rId12"/>
    <p:sldId id="258" r:id="rId13"/>
    <p:sldId id="424" r:id="rId14"/>
    <p:sldId id="425" r:id="rId15"/>
    <p:sldId id="426" r:id="rId16"/>
    <p:sldId id="285" r:id="rId17"/>
    <p:sldId id="430" r:id="rId18"/>
    <p:sldId id="286" r:id="rId19"/>
    <p:sldId id="431" r:id="rId20"/>
    <p:sldId id="325" r:id="rId21"/>
    <p:sldId id="291" r:id="rId22"/>
    <p:sldId id="432" r:id="rId23"/>
    <p:sldId id="293" r:id="rId24"/>
    <p:sldId id="434" r:id="rId25"/>
    <p:sldId id="294" r:id="rId26"/>
    <p:sldId id="436" r:id="rId27"/>
    <p:sldId id="295" r:id="rId28"/>
    <p:sldId id="437" r:id="rId29"/>
    <p:sldId id="297" r:id="rId30"/>
    <p:sldId id="438" r:id="rId31"/>
    <p:sldId id="287" r:id="rId32"/>
    <p:sldId id="439" r:id="rId33"/>
  </p:sldIdLst>
  <p:sldSz cx="10080625" cy="7559675"/>
  <p:notesSz cx="7559675" cy="10691495"/>
  <p:custDataLst>
    <p:tags r:id="rId3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444" autoAdjust="0"/>
  </p:normalViewPr>
  <p:slideViewPr>
    <p:cSldViewPr snapToGrid="0" showGuides="1">
      <p:cViewPr varScale="1">
        <p:scale>
          <a:sx n="94" d="100"/>
          <a:sy n="94" d="100"/>
        </p:scale>
        <p:origin x="1592" y="19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cxnId="{079E0A7F-D4C7-4A19-9F45-CCBA0FB3058B}" type="parTrans">
      <dgm:prSet/>
      <dgm:spPr/>
      <dgm:t>
        <a:bodyPr/>
        <a:lstStyle/>
        <a:p>
          <a:endParaRPr lang="fr-FR"/>
        </a:p>
      </dgm:t>
    </dgm:pt>
    <dgm:pt modelId="{2E52A442-CCCF-417D-88E9-825C6A588BDF}" cxnId="{079E0A7F-D4C7-4A19-9F45-CCBA0FB3058B}" type="sibTrans">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cxnId="{3EE5B2F6-799A-4858-92CF-19EC6BEA21EF}" type="parTrans">
      <dgm:prSet/>
      <dgm:spPr/>
      <dgm:t>
        <a:bodyPr/>
        <a:lstStyle/>
        <a:p>
          <a:endParaRPr lang="fr-FR"/>
        </a:p>
      </dgm:t>
    </dgm:pt>
    <dgm:pt modelId="{8E967D2E-5022-48F5-BA77-59AC61E04CD9}" cxnId="{3EE5B2F6-799A-4858-92CF-19EC6BEA21EF}" type="sibTrans">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cxnId="{A9A890CF-F32E-4ED9-A1B0-4A1C1F2FB6DC}" type="parTrans">
      <dgm:prSet/>
      <dgm:spPr/>
      <dgm:t>
        <a:bodyPr/>
        <a:lstStyle/>
        <a:p>
          <a:endParaRPr lang="fr-FR"/>
        </a:p>
      </dgm:t>
    </dgm:pt>
    <dgm:pt modelId="{FA5AF8FB-6D1B-4E34-97A0-DA025FBAEE1B}" cxnId="{A9A890CF-F32E-4ED9-A1B0-4A1C1F2FB6DC}" type="sibTrans">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cxnId="{F01DD638-1511-4F70-86DB-A96E4D7D7762}" type="parTrans">
      <dgm:prSet/>
      <dgm:spPr/>
      <dgm:t>
        <a:bodyPr/>
        <a:lstStyle/>
        <a:p>
          <a:endParaRPr lang="fr-FR"/>
        </a:p>
      </dgm:t>
    </dgm:pt>
    <dgm:pt modelId="{FD3CCF14-A709-4FE0-847C-BF5F68118E1C}" cxnId="{F01DD638-1511-4F70-86DB-A96E4D7D7762}" type="sibTrans">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cxnId="{151206CF-D755-41EC-995F-E05F9E44EB06}" type="parTrans">
      <dgm:prSet/>
      <dgm:spPr/>
      <dgm:t>
        <a:bodyPr/>
        <a:lstStyle/>
        <a:p>
          <a:endParaRPr lang="fr-FR"/>
        </a:p>
      </dgm:t>
    </dgm:pt>
    <dgm:pt modelId="{1CB94E52-EE13-47F8-84D9-2B272FF65062}" cxnId="{151206CF-D755-41EC-995F-E05F9E44EB06}" type="sibTrans">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cxnId="{C9A97BF2-5BF1-4CE6-97AD-8E3336BFE0E8}" type="parTrans">
      <dgm:prSet/>
      <dgm:spPr/>
      <dgm:t>
        <a:bodyPr/>
        <a:lstStyle/>
        <a:p>
          <a:endParaRPr lang="fr-FR"/>
        </a:p>
      </dgm:t>
    </dgm:pt>
    <dgm:pt modelId="{416DD148-AE44-4449-82B7-61FB59C62B2C}" cxnId="{C9A97BF2-5BF1-4CE6-97AD-8E3336BFE0E8}" type="sibTrans">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cxnId="{29E1209D-D7D0-47A7-9685-BDA70D0CBF4B}" type="parTrans">
      <dgm:prSet/>
      <dgm:spPr/>
      <dgm:t>
        <a:bodyPr/>
        <a:lstStyle/>
        <a:p>
          <a:endParaRPr lang="fr-FR"/>
        </a:p>
      </dgm:t>
    </dgm:pt>
    <dgm:pt modelId="{D0E68DB9-AC24-43BA-A1A4-7C1F91CBA129}" cxnId="{29E1209D-D7D0-47A7-9685-BDA70D0CBF4B}" type="sibTrans">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cxnId="{656F4E17-0240-4926-B368-D95B228EEB05}" type="parTrans">
      <dgm:prSet/>
      <dgm:spPr/>
      <dgm:t>
        <a:bodyPr/>
        <a:lstStyle/>
        <a:p>
          <a:endParaRPr lang="fr-FR"/>
        </a:p>
      </dgm:t>
    </dgm:pt>
    <dgm:pt modelId="{0E1B3258-129D-4BB1-9C08-27694945F9CC}" cxnId="{656F4E17-0240-4926-B368-D95B228EEB05}" type="sibTrans">
      <dgm:prSet/>
      <dgm:spPr/>
      <dgm:t>
        <a:bodyPr/>
        <a:lstStyle/>
        <a:p>
          <a:endParaRPr lang="fr-FR"/>
        </a:p>
      </dgm:t>
    </dgm:pt>
    <dgm:pt modelId="{77602443-8520-4584-A8C1-8A75B81DA0CB}">
      <dgm:prSet phldrT="[Texte]"/>
      <dgm:spPr/>
      <dgm:t>
        <a:bodyPr/>
        <a:lstStyle/>
        <a:p>
          <a:r>
            <a:rPr lang="fr-FR" dirty="0"/>
            <a:t>Pile</a:t>
          </a:r>
        </a:p>
      </dgm:t>
    </dgm:pt>
    <dgm:pt modelId="{5DE5F5B4-2467-4740-94A8-9E4BA7FC0C3D}" cxnId="{8214692D-E391-42FD-9505-2FF47ECAA956}" type="parTrans">
      <dgm:prSet/>
      <dgm:spPr/>
      <dgm:t>
        <a:bodyPr/>
        <a:lstStyle/>
        <a:p>
          <a:endParaRPr lang="fr-FR"/>
        </a:p>
      </dgm:t>
    </dgm:pt>
    <dgm:pt modelId="{3A7D897B-AB53-45E7-8BA0-5ED5C0DB5D53}" cxnId="{8214692D-E391-42FD-9505-2FF47ECAA956}" type="sibTrans">
      <dgm:prSet/>
      <dgm:spPr/>
      <dgm:t>
        <a:bodyPr/>
        <a:lstStyle/>
        <a:p>
          <a:endParaRPr lang="fr-FR"/>
        </a:p>
      </dgm:t>
    </dgm:pt>
    <dgm:pt modelId="{C6BAFA3D-8E84-4C3C-B04D-BC9CF50B04C8}">
      <dgm:prSet phldrT="[Texte]"/>
      <dgm:spPr/>
      <dgm:t>
        <a:bodyPr/>
        <a:lstStyle/>
        <a:p>
          <a:r>
            <a:rPr lang="fr-FR" dirty="0"/>
            <a:t>File</a:t>
          </a:r>
        </a:p>
      </dgm:t>
    </dgm:pt>
    <dgm:pt modelId="{01CE937A-F99A-4401-9D5C-85779D955D1C}" cxnId="{6CCE5E10-51EB-4384-A660-88AB0E057C2E}" type="parTrans">
      <dgm:prSet/>
      <dgm:spPr/>
      <dgm:t>
        <a:bodyPr/>
        <a:lstStyle/>
        <a:p>
          <a:endParaRPr lang="fr-FR"/>
        </a:p>
      </dgm:t>
    </dgm:pt>
    <dgm:pt modelId="{91D8E5E5-F118-46BF-AA71-F4F41CCECF3B}" cxnId="{6CCE5E10-51EB-4384-A660-88AB0E057C2E}" type="sibTrans">
      <dgm:prSet/>
      <dgm:spPr/>
      <dgm:t>
        <a:bodyPr/>
        <a:lstStyle/>
        <a:p>
          <a:endParaRPr lang="fr-FR"/>
        </a:p>
      </dgm:t>
    </dgm:pt>
    <dgm:pt modelId="{0EF4450A-D309-4F5C-A504-6D2C90DD7E5F}">
      <dgm:prSet phldrT="[Texte]"/>
      <dgm:spPr/>
      <dgm:t>
        <a:bodyPr/>
        <a:lstStyle/>
        <a:p>
          <a:r>
            <a:rPr lang="fr-FR" dirty="0"/>
            <a:t>Arbres</a:t>
          </a:r>
        </a:p>
      </dgm:t>
    </dgm:pt>
    <dgm:pt modelId="{42272D8A-5A8C-43B6-88BF-EFF21E52F4A4}" cxnId="{135F697E-DBB6-414A-88C8-813C9D4A0C8E}" type="parTrans">
      <dgm:prSet/>
      <dgm:spPr/>
      <dgm:t>
        <a:bodyPr/>
        <a:lstStyle/>
        <a:p>
          <a:endParaRPr lang="fr-FR"/>
        </a:p>
      </dgm:t>
    </dgm:pt>
    <dgm:pt modelId="{3B43BAB6-13BC-4ED7-9606-AC8F390559DA}" cxnId="{135F697E-DBB6-414A-88C8-813C9D4A0C8E}" type="sibTrans">
      <dgm:prSet/>
      <dgm:spPr/>
      <dgm:t>
        <a:bodyPr/>
        <a:lstStyle/>
        <a:p>
          <a:endParaRPr lang="fr-FR"/>
        </a:p>
      </dgm:t>
    </dgm:pt>
    <dgm:pt modelId="{5C06A179-F361-4D5B-9A3D-99A2D3C563F3}">
      <dgm:prSet phldrT="[Texte]"/>
      <dgm:spPr/>
      <dgm:t>
        <a:bodyPr/>
        <a:lstStyle/>
        <a:p>
          <a:r>
            <a:rPr lang="fr-FR" dirty="0"/>
            <a:t>Graphes</a:t>
          </a:r>
        </a:p>
      </dgm:t>
    </dgm:pt>
    <dgm:pt modelId="{31AB3FCC-9B82-4651-A6F2-01EDB5BDD713}" cxnId="{7DFB15AC-E236-45E7-9684-72A9F9A49C82}" type="parTrans">
      <dgm:prSet/>
      <dgm:spPr/>
      <dgm:t>
        <a:bodyPr/>
        <a:lstStyle/>
        <a:p>
          <a:endParaRPr lang="fr-FR"/>
        </a:p>
      </dgm:t>
    </dgm:pt>
    <dgm:pt modelId="{F4DDB4A3-F558-45E8-A37E-B6885AD37F3E}" cxnId="{7DFB15AC-E236-45E7-9684-72A9F9A49C82}" type="sibTrans">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cxnId="{66C0C3DC-54BB-4977-941C-84451D61C2C1}" type="parTrans">
      <dgm:prSet/>
      <dgm:spPr/>
      <dgm:t>
        <a:bodyPr/>
        <a:lstStyle/>
        <a:p>
          <a:endParaRPr lang="fr-FR"/>
        </a:p>
      </dgm:t>
    </dgm:pt>
    <dgm:pt modelId="{97734A13-2C29-4F7C-9F8E-FC42802D3A2C}" cxnId="{66C0C3DC-54BB-4977-941C-84451D61C2C1}" type="sibTrans">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75913" cy="6359858"/>
        <a:chOff x="0" y="0"/>
        <a:chExt cx="9875913" cy="6359858"/>
      </a:xfrm>
    </dsp:grpSpPr>
    <dsp:sp modelId="{8F995438-FA18-43F8-8243-FCFA637D0335}">
      <dsp:nvSpPr>
        <dsp:cNvPr id="5" name="任意多边形 4"/>
        <dsp:cNvSpPr/>
      </dsp:nvSpPr>
      <dsp:spPr bwMode="white">
        <a:xfrm>
          <a:off x="1400839" y="1761755"/>
          <a:ext cx="2311384" cy="367370"/>
        </a:xfrm>
        <a:custGeom>
          <a:avLst/>
          <a:gdLst/>
          <a:ahLst/>
          <a:cxnLst/>
          <a:pathLst>
            <a:path w="3640" h="579">
              <a:moveTo>
                <a:pt x="3640" y="0"/>
              </a:moveTo>
              <a:lnTo>
                <a:pt x="3640" y="468"/>
              </a:lnTo>
              <a:lnTo>
                <a:pt x="0" y="468"/>
              </a:lnTo>
              <a:lnTo>
                <a:pt x="0" y="579"/>
              </a:lnTo>
            </a:path>
          </a:pathLst>
        </a:custGeom>
      </dsp:spPr>
      <dsp:style>
        <a:lnRef idx="2">
          <a:schemeClr val="accent1">
            <a:shade val="60000"/>
          </a:schemeClr>
        </a:lnRef>
        <a:fillRef idx="0">
          <a:schemeClr val="accent1"/>
        </a:fillRef>
        <a:effectRef idx="0">
          <a:scrgbClr r="0" g="0" b="0"/>
        </a:effectRef>
        <a:fontRef idx="minor"/>
      </dsp:style>
      <dsp:txXfrm>
        <a:off x="1400839" y="1761755"/>
        <a:ext cx="2311384" cy="367370"/>
      </dsp:txXfrm>
    </dsp:sp>
    <dsp:sp modelId="{840192C8-4F5F-4C8C-AF2F-6C849059EDB1}">
      <dsp:nvSpPr>
        <dsp:cNvPr id="8" name="任意多边形 7"/>
        <dsp:cNvSpPr/>
      </dsp:nvSpPr>
      <dsp:spPr bwMode="white">
        <a:xfrm>
          <a:off x="630377" y="2929704"/>
          <a:ext cx="770461" cy="367370"/>
        </a:xfrm>
        <a:custGeom>
          <a:avLst/>
          <a:gdLst/>
          <a:ahLst/>
          <a:cxnLst/>
          <a:pathLst>
            <a:path w="1213" h="579">
              <a:moveTo>
                <a:pt x="1213" y="0"/>
              </a:moveTo>
              <a:lnTo>
                <a:pt x="1213" y="468"/>
              </a:lnTo>
              <a:lnTo>
                <a:pt x="0" y="468"/>
              </a:lnTo>
              <a:lnTo>
                <a:pt x="0" y="579"/>
              </a:lnTo>
            </a:path>
          </a:pathLst>
        </a:custGeom>
      </dsp:spPr>
      <dsp:style>
        <a:lnRef idx="2">
          <a:schemeClr val="accent1">
            <a:shade val="80000"/>
          </a:schemeClr>
        </a:lnRef>
        <a:fillRef idx="0">
          <a:schemeClr val="accent1"/>
        </a:fillRef>
        <a:effectRef idx="0">
          <a:scrgbClr r="0" g="0" b="0"/>
        </a:effectRef>
        <a:fontRef idx="minor"/>
      </dsp:style>
      <dsp:txXfrm>
        <a:off x="630377" y="2929704"/>
        <a:ext cx="770461" cy="367370"/>
      </dsp:txXfrm>
    </dsp:sp>
    <dsp:sp modelId="{566D5435-D748-4DF6-A4C3-ACCB88F2C59C}">
      <dsp:nvSpPr>
        <dsp:cNvPr id="11" name="任意多边形 10"/>
        <dsp:cNvSpPr/>
      </dsp:nvSpPr>
      <dsp:spPr bwMode="white">
        <a:xfrm>
          <a:off x="1400839" y="2929704"/>
          <a:ext cx="770461" cy="367370"/>
        </a:xfrm>
        <a:custGeom>
          <a:avLst/>
          <a:gdLst/>
          <a:ahLst/>
          <a:cxnLst/>
          <a:pathLst>
            <a:path w="1213" h="579">
              <a:moveTo>
                <a:pt x="0" y="0"/>
              </a:moveTo>
              <a:lnTo>
                <a:pt x="0" y="468"/>
              </a:lnTo>
              <a:lnTo>
                <a:pt x="1213" y="468"/>
              </a:lnTo>
              <a:lnTo>
                <a:pt x="1213" y="579"/>
              </a:lnTo>
            </a:path>
          </a:pathLst>
        </a:custGeom>
      </dsp:spPr>
      <dsp:style>
        <a:lnRef idx="2">
          <a:schemeClr val="accent1">
            <a:shade val="80000"/>
          </a:schemeClr>
        </a:lnRef>
        <a:fillRef idx="0">
          <a:schemeClr val="accent1"/>
        </a:fillRef>
        <a:effectRef idx="0">
          <a:scrgbClr r="0" g="0" b="0"/>
        </a:effectRef>
        <a:fontRef idx="minor"/>
      </dsp:style>
      <dsp:txXfrm>
        <a:off x="1400839" y="2929704"/>
        <a:ext cx="770461" cy="367370"/>
      </dsp:txXfrm>
    </dsp:sp>
    <dsp:sp modelId="{B7DBBDE9-7D15-45CF-BD87-6477C46E26E9}">
      <dsp:nvSpPr>
        <dsp:cNvPr id="14" name="任意多边形 13"/>
        <dsp:cNvSpPr/>
      </dsp:nvSpPr>
      <dsp:spPr bwMode="white">
        <a:xfrm>
          <a:off x="3712223" y="1761755"/>
          <a:ext cx="2311384" cy="367370"/>
        </a:xfrm>
        <a:custGeom>
          <a:avLst/>
          <a:gdLst/>
          <a:ahLst/>
          <a:cxnLst/>
          <a:pathLst>
            <a:path w="3640" h="579">
              <a:moveTo>
                <a:pt x="0" y="0"/>
              </a:moveTo>
              <a:lnTo>
                <a:pt x="0" y="468"/>
              </a:lnTo>
              <a:lnTo>
                <a:pt x="3640" y="468"/>
              </a:lnTo>
              <a:lnTo>
                <a:pt x="3640" y="579"/>
              </a:lnTo>
            </a:path>
          </a:pathLst>
        </a:custGeom>
      </dsp:spPr>
      <dsp:style>
        <a:lnRef idx="2">
          <a:schemeClr val="accent1">
            <a:shade val="60000"/>
          </a:schemeClr>
        </a:lnRef>
        <a:fillRef idx="0">
          <a:schemeClr val="accent1"/>
        </a:fillRef>
        <a:effectRef idx="0">
          <a:scrgbClr r="0" g="0" b="0"/>
        </a:effectRef>
        <a:fontRef idx="minor"/>
      </dsp:style>
      <dsp:txXfrm>
        <a:off x="3712223" y="1761755"/>
        <a:ext cx="2311384" cy="367370"/>
      </dsp:txXfrm>
    </dsp:sp>
    <dsp:sp modelId="{920C41B1-8015-4A5A-A007-65CD167B3DEA}">
      <dsp:nvSpPr>
        <dsp:cNvPr id="17" name="任意多边形 16"/>
        <dsp:cNvSpPr/>
      </dsp:nvSpPr>
      <dsp:spPr bwMode="white">
        <a:xfrm>
          <a:off x="3712223" y="2929704"/>
          <a:ext cx="2311384" cy="367370"/>
        </a:xfrm>
        <a:custGeom>
          <a:avLst/>
          <a:gdLst/>
          <a:ahLst/>
          <a:cxnLst/>
          <a:pathLst>
            <a:path w="3640" h="579">
              <a:moveTo>
                <a:pt x="3640" y="0"/>
              </a:moveTo>
              <a:lnTo>
                <a:pt x="3640" y="468"/>
              </a:lnTo>
              <a:lnTo>
                <a:pt x="0" y="468"/>
              </a:lnTo>
              <a:lnTo>
                <a:pt x="0" y="579"/>
              </a:lnTo>
            </a:path>
          </a:pathLst>
        </a:custGeom>
      </dsp:spPr>
      <dsp:style>
        <a:lnRef idx="2">
          <a:schemeClr val="accent1">
            <a:shade val="80000"/>
          </a:schemeClr>
        </a:lnRef>
        <a:fillRef idx="0">
          <a:schemeClr val="accent1"/>
        </a:fillRef>
        <a:effectRef idx="0">
          <a:scrgbClr r="0" g="0" b="0"/>
        </a:effectRef>
        <a:fontRef idx="minor"/>
      </dsp:style>
      <dsp:txXfrm>
        <a:off x="3712223" y="2929704"/>
        <a:ext cx="2311384" cy="367370"/>
      </dsp:txXfrm>
    </dsp:sp>
    <dsp:sp modelId="{513456E5-1F2C-444E-B462-C6035F7CEB4F}">
      <dsp:nvSpPr>
        <dsp:cNvPr id="20" name="任意多边形 19"/>
        <dsp:cNvSpPr/>
      </dsp:nvSpPr>
      <dsp:spPr bwMode="white">
        <a:xfrm>
          <a:off x="1400839" y="4097653"/>
          <a:ext cx="2311384" cy="367370"/>
        </a:xfrm>
        <a:custGeom>
          <a:avLst/>
          <a:gdLst/>
          <a:ahLst/>
          <a:cxnLst/>
          <a:pathLst>
            <a:path w="3640" h="579">
              <a:moveTo>
                <a:pt x="3640" y="0"/>
              </a:moveTo>
              <a:lnTo>
                <a:pt x="3640" y="468"/>
              </a:lnTo>
              <a:lnTo>
                <a:pt x="0" y="468"/>
              </a:lnTo>
              <a:lnTo>
                <a:pt x="0" y="579"/>
              </a:lnTo>
            </a:path>
          </a:pathLst>
        </a:custGeom>
      </dsp:spPr>
      <dsp:style>
        <a:lnRef idx="2">
          <a:schemeClr val="accent1">
            <a:shade val="80000"/>
          </a:schemeClr>
        </a:lnRef>
        <a:fillRef idx="0">
          <a:schemeClr val="accent1"/>
        </a:fillRef>
        <a:effectRef idx="0">
          <a:scrgbClr r="0" g="0" b="0"/>
        </a:effectRef>
        <a:fontRef idx="minor"/>
      </dsp:style>
      <dsp:txXfrm>
        <a:off x="1400839" y="4097653"/>
        <a:ext cx="2311384" cy="367370"/>
      </dsp:txXfrm>
    </dsp:sp>
    <dsp:sp modelId="{3E46F4B7-3291-441C-81C9-466B7902C8B2}">
      <dsp:nvSpPr>
        <dsp:cNvPr id="23" name="任意多边形 22"/>
        <dsp:cNvSpPr/>
      </dsp:nvSpPr>
      <dsp:spPr bwMode="white">
        <a:xfrm>
          <a:off x="2941761" y="4097653"/>
          <a:ext cx="770461" cy="367370"/>
        </a:xfrm>
        <a:custGeom>
          <a:avLst/>
          <a:gdLst/>
          <a:ahLst/>
          <a:cxnLst/>
          <a:pathLst>
            <a:path w="1213" h="579">
              <a:moveTo>
                <a:pt x="1213" y="0"/>
              </a:moveTo>
              <a:lnTo>
                <a:pt x="1213" y="468"/>
              </a:lnTo>
              <a:lnTo>
                <a:pt x="0" y="468"/>
              </a:lnTo>
              <a:lnTo>
                <a:pt x="0" y="579"/>
              </a:lnTo>
            </a:path>
          </a:pathLst>
        </a:custGeom>
      </dsp:spPr>
      <dsp:style>
        <a:lnRef idx="2">
          <a:schemeClr val="accent1">
            <a:shade val="80000"/>
          </a:schemeClr>
        </a:lnRef>
        <a:fillRef idx="0">
          <a:schemeClr val="accent1"/>
        </a:fillRef>
        <a:effectRef idx="0">
          <a:scrgbClr r="0" g="0" b="0"/>
        </a:effectRef>
        <a:fontRef idx="minor"/>
      </dsp:style>
      <dsp:txXfrm>
        <a:off x="2941761" y="4097653"/>
        <a:ext cx="770461" cy="367370"/>
      </dsp:txXfrm>
    </dsp:sp>
    <dsp:sp modelId="{3918D627-7776-445B-8BED-33F2381E1AA1}">
      <dsp:nvSpPr>
        <dsp:cNvPr id="26" name="任意多边形 25"/>
        <dsp:cNvSpPr/>
      </dsp:nvSpPr>
      <dsp:spPr bwMode="white">
        <a:xfrm>
          <a:off x="3712223" y="4097653"/>
          <a:ext cx="770461" cy="367370"/>
        </a:xfrm>
        <a:custGeom>
          <a:avLst/>
          <a:gdLst/>
          <a:ahLst/>
          <a:cxnLst/>
          <a:pathLst>
            <a:path w="1213" h="579">
              <a:moveTo>
                <a:pt x="0" y="0"/>
              </a:moveTo>
              <a:lnTo>
                <a:pt x="0" y="468"/>
              </a:lnTo>
              <a:lnTo>
                <a:pt x="1213" y="468"/>
              </a:lnTo>
              <a:lnTo>
                <a:pt x="1213" y="579"/>
              </a:lnTo>
            </a:path>
          </a:pathLst>
        </a:custGeom>
      </dsp:spPr>
      <dsp:style>
        <a:lnRef idx="2">
          <a:schemeClr val="accent1">
            <a:shade val="80000"/>
          </a:schemeClr>
        </a:lnRef>
        <a:fillRef idx="0">
          <a:schemeClr val="accent1"/>
        </a:fillRef>
        <a:effectRef idx="0">
          <a:scrgbClr r="0" g="0" b="0"/>
        </a:effectRef>
        <a:fontRef idx="minor"/>
      </dsp:style>
      <dsp:txXfrm>
        <a:off x="3712223" y="4097653"/>
        <a:ext cx="770461" cy="367370"/>
      </dsp:txXfrm>
    </dsp:sp>
    <dsp:sp modelId="{F4BD025A-2F3B-49F7-8D90-97EE6CC013BF}">
      <dsp:nvSpPr>
        <dsp:cNvPr id="29" name="任意多边形 28"/>
        <dsp:cNvSpPr/>
      </dsp:nvSpPr>
      <dsp:spPr bwMode="white">
        <a:xfrm>
          <a:off x="3712223" y="4097653"/>
          <a:ext cx="2311384" cy="367370"/>
        </a:xfrm>
        <a:custGeom>
          <a:avLst/>
          <a:gdLst/>
          <a:ahLst/>
          <a:cxnLst/>
          <a:pathLst>
            <a:path w="3640" h="579">
              <a:moveTo>
                <a:pt x="0" y="0"/>
              </a:moveTo>
              <a:lnTo>
                <a:pt x="0" y="468"/>
              </a:lnTo>
              <a:lnTo>
                <a:pt x="3640" y="468"/>
              </a:lnTo>
              <a:lnTo>
                <a:pt x="3640" y="579"/>
              </a:lnTo>
            </a:path>
          </a:pathLst>
        </a:custGeom>
      </dsp:spPr>
      <dsp:style>
        <a:lnRef idx="2">
          <a:schemeClr val="accent1">
            <a:shade val="80000"/>
          </a:schemeClr>
        </a:lnRef>
        <a:fillRef idx="0">
          <a:schemeClr val="accent1"/>
        </a:fillRef>
        <a:effectRef idx="0">
          <a:scrgbClr r="0" g="0" b="0"/>
        </a:effectRef>
        <a:fontRef idx="minor"/>
      </dsp:style>
      <dsp:txXfrm>
        <a:off x="3712223" y="4097653"/>
        <a:ext cx="2311384" cy="367370"/>
      </dsp:txXfrm>
    </dsp:sp>
    <dsp:sp modelId="{32AEE768-F0E7-4D0C-992B-DDBCF4E818F4}">
      <dsp:nvSpPr>
        <dsp:cNvPr id="32" name="任意多边形 31"/>
        <dsp:cNvSpPr/>
      </dsp:nvSpPr>
      <dsp:spPr bwMode="white">
        <a:xfrm>
          <a:off x="6023607" y="2929704"/>
          <a:ext cx="2311384" cy="367370"/>
        </a:xfrm>
        <a:custGeom>
          <a:avLst/>
          <a:gdLst/>
          <a:ahLst/>
          <a:cxnLst/>
          <a:pathLst>
            <a:path w="3640" h="579">
              <a:moveTo>
                <a:pt x="0" y="0"/>
              </a:moveTo>
              <a:lnTo>
                <a:pt x="0" y="468"/>
              </a:lnTo>
              <a:lnTo>
                <a:pt x="3640" y="468"/>
              </a:lnTo>
              <a:lnTo>
                <a:pt x="3640" y="579"/>
              </a:lnTo>
            </a:path>
          </a:pathLst>
        </a:custGeom>
      </dsp:spPr>
      <dsp:style>
        <a:lnRef idx="2">
          <a:schemeClr val="accent1">
            <a:shade val="80000"/>
          </a:schemeClr>
        </a:lnRef>
        <a:fillRef idx="0">
          <a:schemeClr val="accent1"/>
        </a:fillRef>
        <a:effectRef idx="0">
          <a:scrgbClr r="0" g="0" b="0"/>
        </a:effectRef>
        <a:fontRef idx="minor"/>
      </dsp:style>
      <dsp:txXfrm>
        <a:off x="6023607" y="2929704"/>
        <a:ext cx="2311384" cy="367370"/>
      </dsp:txXfrm>
    </dsp:sp>
    <dsp:sp modelId="{BF688B16-1835-4814-AADD-56D59F6C3193}">
      <dsp:nvSpPr>
        <dsp:cNvPr id="35" name="任意多边形 34"/>
        <dsp:cNvSpPr/>
      </dsp:nvSpPr>
      <dsp:spPr bwMode="white">
        <a:xfrm>
          <a:off x="7564529" y="4097653"/>
          <a:ext cx="770461" cy="367370"/>
        </a:xfrm>
        <a:custGeom>
          <a:avLst/>
          <a:gdLst/>
          <a:ahLst/>
          <a:cxnLst/>
          <a:pathLst>
            <a:path w="1213" h="579">
              <a:moveTo>
                <a:pt x="1213" y="0"/>
              </a:moveTo>
              <a:lnTo>
                <a:pt x="1213" y="468"/>
              </a:lnTo>
              <a:lnTo>
                <a:pt x="0" y="468"/>
              </a:lnTo>
              <a:lnTo>
                <a:pt x="0" y="579"/>
              </a:lnTo>
            </a:path>
          </a:pathLst>
        </a:custGeom>
      </dsp:spPr>
      <dsp:style>
        <a:lnRef idx="2">
          <a:schemeClr val="accent1">
            <a:shade val="80000"/>
          </a:schemeClr>
        </a:lnRef>
        <a:fillRef idx="0">
          <a:schemeClr val="accent1"/>
        </a:fillRef>
        <a:effectRef idx="0">
          <a:scrgbClr r="0" g="0" b="0"/>
        </a:effectRef>
        <a:fontRef idx="minor"/>
      </dsp:style>
      <dsp:txXfrm>
        <a:off x="7564529" y="4097653"/>
        <a:ext cx="770461" cy="367370"/>
      </dsp:txXfrm>
    </dsp:sp>
    <dsp:sp modelId="{22C425AC-C869-413F-BD6B-AEA29E9B5DFF}">
      <dsp:nvSpPr>
        <dsp:cNvPr id="38" name="任意多边形 37"/>
        <dsp:cNvSpPr/>
      </dsp:nvSpPr>
      <dsp:spPr bwMode="white">
        <a:xfrm>
          <a:off x="8334990" y="4097653"/>
          <a:ext cx="770461" cy="367370"/>
        </a:xfrm>
        <a:custGeom>
          <a:avLst/>
          <a:gdLst/>
          <a:ahLst/>
          <a:cxnLst/>
          <a:pathLst>
            <a:path w="1213" h="579">
              <a:moveTo>
                <a:pt x="0" y="0"/>
              </a:moveTo>
              <a:lnTo>
                <a:pt x="0" y="468"/>
              </a:lnTo>
              <a:lnTo>
                <a:pt x="1213" y="468"/>
              </a:lnTo>
              <a:lnTo>
                <a:pt x="1213" y="579"/>
              </a:lnTo>
            </a:path>
          </a:pathLst>
        </a:custGeom>
      </dsp:spPr>
      <dsp:style>
        <a:lnRef idx="2">
          <a:schemeClr val="accent1">
            <a:shade val="80000"/>
          </a:schemeClr>
        </a:lnRef>
        <a:fillRef idx="0">
          <a:schemeClr val="accent1"/>
        </a:fillRef>
        <a:effectRef idx="0">
          <a:scrgbClr r="0" g="0" b="0"/>
        </a:effectRef>
        <a:fontRef idx="minor"/>
      </dsp:style>
      <dsp:txXfrm>
        <a:off x="8334990" y="4097653"/>
        <a:ext cx="770461" cy="367370"/>
      </dsp:txXfrm>
    </dsp:sp>
    <dsp:sp modelId="{05B46CD0-F66F-40BB-B9EC-8A98CEC7D0B3}">
      <dsp:nvSpPr>
        <dsp:cNvPr id="3" name="圆角矩形 2"/>
        <dsp:cNvSpPr/>
      </dsp:nvSpPr>
      <dsp:spPr bwMode="white">
        <a:xfrm>
          <a:off x="3081845" y="961176"/>
          <a:ext cx="1260755" cy="800579"/>
        </a:xfrm>
        <a:prstGeom prst="roundRect">
          <a:avLst>
            <a:gd name="adj" fmla="val 10000"/>
          </a:avLst>
        </a:prstGeom>
      </dsp:spPr>
      <dsp:style>
        <a:lnRef idx="2">
          <a:schemeClr val="accent2">
            <a:shade val="50000"/>
          </a:schemeClr>
        </a:lnRef>
        <a:fillRef idx="1">
          <a:schemeClr val="accent2"/>
        </a:fillRef>
        <a:effectRef idx="0">
          <a:schemeClr val="accent2"/>
        </a:effectRef>
        <a:fontRef idx="minor">
          <a:schemeClr val="lt1"/>
        </a:fontRef>
      </dsp:style>
      <dsp:txXfrm>
        <a:off x="3081845" y="961176"/>
        <a:ext cx="1260755" cy="800579"/>
      </dsp:txXfrm>
    </dsp:sp>
    <dsp:sp modelId="{BD48720C-1303-497F-9E90-5B46FC8B9A91}">
      <dsp:nvSpPr>
        <dsp:cNvPr id="4" name="圆角矩形 3"/>
        <dsp:cNvSpPr/>
      </dsp:nvSpPr>
      <dsp:spPr bwMode="white">
        <a:xfrm>
          <a:off x="3221929" y="1094255"/>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normAutofit/>
        </a:bodyP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Structures de données</a:t>
          </a:r>
          <a:endParaRPr>
            <a:solidFill>
              <a:schemeClr val="dk1"/>
            </a:solidFill>
          </a:endParaRPr>
        </a:p>
      </dsp:txBody>
      <dsp:txXfrm>
        <a:off x="3221929" y="1094255"/>
        <a:ext cx="1260755" cy="800579"/>
      </dsp:txXfrm>
    </dsp:sp>
    <dsp:sp modelId="{9F7DC5EB-5959-47CA-9CCA-AA931974D318}">
      <dsp:nvSpPr>
        <dsp:cNvPr id="6" name="圆角矩形 5"/>
        <dsp:cNvSpPr/>
      </dsp:nvSpPr>
      <dsp:spPr bwMode="white">
        <a:xfrm>
          <a:off x="770461" y="2129125"/>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770461" y="2129125"/>
        <a:ext cx="1260755" cy="800579"/>
      </dsp:txXfrm>
    </dsp:sp>
    <dsp:sp modelId="{62F20CA2-7782-4611-A040-71A12CD1CCF9}">
      <dsp:nvSpPr>
        <dsp:cNvPr id="7" name="圆角矩形 6"/>
        <dsp:cNvSpPr/>
      </dsp:nvSpPr>
      <dsp:spPr bwMode="white">
        <a:xfrm>
          <a:off x="910545" y="2262205"/>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Structure de donnée primitive</a:t>
          </a:r>
          <a:endParaRPr>
            <a:solidFill>
              <a:schemeClr val="dk1"/>
            </a:solidFill>
          </a:endParaRPr>
        </a:p>
      </dsp:txBody>
      <dsp:txXfrm>
        <a:off x="910545" y="2262205"/>
        <a:ext cx="1260755" cy="800579"/>
      </dsp:txXfrm>
    </dsp:sp>
    <dsp:sp modelId="{AFCE9FF7-FF25-4BA3-8A1E-3CB32F9CCAFB}">
      <dsp:nvSpPr>
        <dsp:cNvPr id="9" name="圆角矩形 8"/>
        <dsp:cNvSpPr/>
      </dsp:nvSpPr>
      <dsp:spPr bwMode="white">
        <a:xfrm>
          <a:off x="0" y="3297074"/>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3297074"/>
        <a:ext cx="1260755" cy="800579"/>
      </dsp:txXfrm>
    </dsp:sp>
    <dsp:sp modelId="{3421CABB-AD06-49E6-A274-50F8FAD5F896}">
      <dsp:nvSpPr>
        <dsp:cNvPr id="10" name="圆角矩形 9"/>
        <dsp:cNvSpPr/>
      </dsp:nvSpPr>
      <dsp:spPr bwMode="white">
        <a:xfrm>
          <a:off x="140084" y="3430154"/>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Entiers, Réel..</a:t>
          </a:r>
          <a:r>
            <a:rPr lang="fr-FR" dirty="0" err="1">
              <a:solidFill>
                <a:schemeClr val="dk1"/>
              </a:solidFill>
            </a:rPr>
            <a:t>etc</a:t>
          </a:r>
          <a:endParaRPr lang="fr-FR" dirty="0">
            <a:solidFill>
              <a:schemeClr val="dk1"/>
            </a:solidFill>
          </a:endParaRPr>
        </a:p>
      </dsp:txBody>
      <dsp:txXfrm>
        <a:off x="140084" y="3430154"/>
        <a:ext cx="1260755" cy="800579"/>
      </dsp:txXfrm>
    </dsp:sp>
    <dsp:sp modelId="{9F46CD5F-1E74-4D11-B71B-7F089D88A96C}">
      <dsp:nvSpPr>
        <dsp:cNvPr id="12" name="圆角矩形 11"/>
        <dsp:cNvSpPr/>
      </dsp:nvSpPr>
      <dsp:spPr bwMode="white">
        <a:xfrm>
          <a:off x="1540923" y="3297074"/>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1540923" y="3297074"/>
        <a:ext cx="1260755" cy="800579"/>
      </dsp:txXfrm>
    </dsp:sp>
    <dsp:sp modelId="{5322E8D4-5F57-4CFF-AE3F-530817E416E8}">
      <dsp:nvSpPr>
        <dsp:cNvPr id="13" name="圆角矩形 12"/>
        <dsp:cNvSpPr/>
      </dsp:nvSpPr>
      <dsp:spPr bwMode="white">
        <a:xfrm>
          <a:off x="1681006" y="3430154"/>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Caractères</a:t>
          </a:r>
          <a:endParaRPr>
            <a:solidFill>
              <a:schemeClr val="dk1"/>
            </a:solidFill>
          </a:endParaRPr>
        </a:p>
      </dsp:txBody>
      <dsp:txXfrm>
        <a:off x="1681006" y="3430154"/>
        <a:ext cx="1260755" cy="800579"/>
      </dsp:txXfrm>
    </dsp:sp>
    <dsp:sp modelId="{187B7DDB-3369-4AF9-8A08-B238D5F0ECE5}">
      <dsp:nvSpPr>
        <dsp:cNvPr id="15" name="圆角矩形 14"/>
        <dsp:cNvSpPr/>
      </dsp:nvSpPr>
      <dsp:spPr bwMode="white">
        <a:xfrm>
          <a:off x="5393229" y="2129125"/>
          <a:ext cx="1260755" cy="800579"/>
        </a:xfrm>
        <a:prstGeom prst="roundRect">
          <a:avLst>
            <a:gd name="adj" fmla="val 10000"/>
          </a:avLst>
        </a:prstGeom>
      </dsp:spPr>
      <dsp:style>
        <a:lnRef idx="2">
          <a:schemeClr val="accent2">
            <a:shade val="50000"/>
          </a:schemeClr>
        </a:lnRef>
        <a:fillRef idx="1">
          <a:schemeClr val="accent2"/>
        </a:fillRef>
        <a:effectRef idx="0">
          <a:schemeClr val="accent2"/>
        </a:effectRef>
        <a:fontRef idx="minor">
          <a:schemeClr val="lt1"/>
        </a:fontRef>
      </dsp:style>
      <dsp:txXfrm>
        <a:off x="5393229" y="2129125"/>
        <a:ext cx="1260755" cy="800579"/>
      </dsp:txXfrm>
    </dsp:sp>
    <dsp:sp modelId="{3655F4F5-04CB-4D97-A509-62C2EDB18908}">
      <dsp:nvSpPr>
        <dsp:cNvPr id="16" name="圆角矩形 15"/>
        <dsp:cNvSpPr/>
      </dsp:nvSpPr>
      <dsp:spPr bwMode="white">
        <a:xfrm>
          <a:off x="5533313" y="2262205"/>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Structure de donnée non-primitive</a:t>
          </a:r>
          <a:endParaRPr>
            <a:solidFill>
              <a:schemeClr val="dk1"/>
            </a:solidFill>
          </a:endParaRPr>
        </a:p>
      </dsp:txBody>
      <dsp:txXfrm>
        <a:off x="5533313" y="2262205"/>
        <a:ext cx="1260755" cy="800579"/>
      </dsp:txXfrm>
    </dsp:sp>
    <dsp:sp modelId="{92C551C3-CF8B-4330-A4B0-0F5FDC02CAA4}">
      <dsp:nvSpPr>
        <dsp:cNvPr id="18" name="圆角矩形 17"/>
        <dsp:cNvSpPr/>
      </dsp:nvSpPr>
      <dsp:spPr bwMode="white">
        <a:xfrm>
          <a:off x="3081845" y="3297074"/>
          <a:ext cx="1260755" cy="800579"/>
        </a:xfrm>
        <a:prstGeom prst="roundRect">
          <a:avLst>
            <a:gd name="adj" fmla="val 10000"/>
          </a:avLst>
        </a:prstGeom>
      </dsp:spPr>
      <dsp:style>
        <a:lnRef idx="2">
          <a:schemeClr val="accent2">
            <a:shade val="50000"/>
          </a:schemeClr>
        </a:lnRef>
        <a:fillRef idx="1">
          <a:schemeClr val="accent2"/>
        </a:fillRef>
        <a:effectRef idx="0">
          <a:schemeClr val="accent2"/>
        </a:effectRef>
        <a:fontRef idx="minor">
          <a:schemeClr val="lt1"/>
        </a:fontRef>
      </dsp:style>
      <dsp:txXfrm>
        <a:off x="3081845" y="3297074"/>
        <a:ext cx="1260755" cy="800579"/>
      </dsp:txXfrm>
    </dsp:sp>
    <dsp:sp modelId="{E37CEFF6-D972-4A84-BB54-B57712FBD98F}">
      <dsp:nvSpPr>
        <dsp:cNvPr id="19" name="圆角矩形 18"/>
        <dsp:cNvSpPr/>
      </dsp:nvSpPr>
      <dsp:spPr bwMode="white">
        <a:xfrm>
          <a:off x="3221929" y="3430154"/>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Linéaires : stocké dans un ordre linéaire ou séquentiel</a:t>
          </a:r>
          <a:endParaRPr>
            <a:solidFill>
              <a:schemeClr val="dk1"/>
            </a:solidFill>
          </a:endParaRPr>
        </a:p>
      </dsp:txBody>
      <dsp:txXfrm>
        <a:off x="3221929" y="3430154"/>
        <a:ext cx="1260755" cy="800579"/>
      </dsp:txXfrm>
    </dsp:sp>
    <dsp:sp modelId="{4EAE465B-12C9-4B1B-B9BC-E64287241C40}">
      <dsp:nvSpPr>
        <dsp:cNvPr id="21" name="圆角矩形 20"/>
        <dsp:cNvSpPr/>
      </dsp:nvSpPr>
      <dsp:spPr bwMode="white">
        <a:xfrm>
          <a:off x="770461" y="4465023"/>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770461" y="4465023"/>
        <a:ext cx="1260755" cy="800579"/>
      </dsp:txXfrm>
    </dsp:sp>
    <dsp:sp modelId="{CB9BCE26-C66B-4703-86DE-2742B4A33081}">
      <dsp:nvSpPr>
        <dsp:cNvPr id="22" name="圆角矩形 21"/>
        <dsp:cNvSpPr/>
      </dsp:nvSpPr>
      <dsp:spPr bwMode="white">
        <a:xfrm>
          <a:off x="910545"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Tableaux</a:t>
          </a:r>
          <a:endParaRPr>
            <a:solidFill>
              <a:schemeClr val="dk1"/>
            </a:solidFill>
          </a:endParaRPr>
        </a:p>
      </dsp:txBody>
      <dsp:txXfrm>
        <a:off x="910545" y="4598103"/>
        <a:ext cx="1260755" cy="800579"/>
      </dsp:txXfrm>
    </dsp:sp>
    <dsp:sp modelId="{3E442EA3-C309-4B3B-B9D3-BF3713F5A784}">
      <dsp:nvSpPr>
        <dsp:cNvPr id="24" name="圆角矩形 23"/>
        <dsp:cNvSpPr/>
      </dsp:nvSpPr>
      <dsp:spPr bwMode="white">
        <a:xfrm>
          <a:off x="2311384" y="4465023"/>
          <a:ext cx="1260755" cy="800579"/>
        </a:xfrm>
        <a:prstGeom prst="roundRect">
          <a:avLst>
            <a:gd name="adj" fmla="val 10000"/>
          </a:avLst>
        </a:prstGeom>
      </dsp:spPr>
      <dsp:style>
        <a:lnRef idx="2">
          <a:schemeClr val="accent2">
            <a:shade val="50000"/>
          </a:schemeClr>
        </a:lnRef>
        <a:fillRef idx="1">
          <a:schemeClr val="accent2"/>
        </a:fillRef>
        <a:effectRef idx="0">
          <a:schemeClr val="accent2"/>
        </a:effectRef>
        <a:fontRef idx="minor">
          <a:schemeClr val="lt1"/>
        </a:fontRef>
      </dsp:style>
      <dsp:txXfrm>
        <a:off x="2311384" y="4465023"/>
        <a:ext cx="1260755" cy="800579"/>
      </dsp:txXfrm>
    </dsp:sp>
    <dsp:sp modelId="{94712A2D-4EBA-4D15-8FF3-7393E070CE18}">
      <dsp:nvSpPr>
        <dsp:cNvPr id="25" name="圆角矩形 24"/>
        <dsp:cNvSpPr/>
      </dsp:nvSpPr>
      <dsp:spPr bwMode="white">
        <a:xfrm>
          <a:off x="2451468"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Liste chaînée</a:t>
          </a:r>
          <a:endParaRPr>
            <a:solidFill>
              <a:schemeClr val="dk1"/>
            </a:solidFill>
          </a:endParaRPr>
        </a:p>
      </dsp:txBody>
      <dsp:txXfrm>
        <a:off x="2451468" y="4598103"/>
        <a:ext cx="1260755" cy="800579"/>
      </dsp:txXfrm>
    </dsp:sp>
    <dsp:sp modelId="{F7385B10-87B1-43E7-9EE0-6ED26D4AF5BB}">
      <dsp:nvSpPr>
        <dsp:cNvPr id="27" name="圆角矩形 26"/>
        <dsp:cNvSpPr/>
      </dsp:nvSpPr>
      <dsp:spPr bwMode="white">
        <a:xfrm>
          <a:off x="3852306" y="4465023"/>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3852306" y="4465023"/>
        <a:ext cx="1260755" cy="800579"/>
      </dsp:txXfrm>
    </dsp:sp>
    <dsp:sp modelId="{266C977B-905B-4969-B524-1F2E385E5916}">
      <dsp:nvSpPr>
        <dsp:cNvPr id="28" name="圆角矩形 27"/>
        <dsp:cNvSpPr/>
      </dsp:nvSpPr>
      <dsp:spPr bwMode="white">
        <a:xfrm>
          <a:off x="3992390"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Pile</a:t>
          </a:r>
          <a:endParaRPr>
            <a:solidFill>
              <a:schemeClr val="dk1"/>
            </a:solidFill>
          </a:endParaRPr>
        </a:p>
      </dsp:txBody>
      <dsp:txXfrm>
        <a:off x="3992390" y="4598103"/>
        <a:ext cx="1260755" cy="800579"/>
      </dsp:txXfrm>
    </dsp:sp>
    <dsp:sp modelId="{F8106DB5-1792-4D64-8BF8-73A556654789}">
      <dsp:nvSpPr>
        <dsp:cNvPr id="30" name="圆角矩形 29"/>
        <dsp:cNvSpPr/>
      </dsp:nvSpPr>
      <dsp:spPr bwMode="white">
        <a:xfrm>
          <a:off x="5393229" y="4465023"/>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393229" y="4465023"/>
        <a:ext cx="1260755" cy="800579"/>
      </dsp:txXfrm>
    </dsp:sp>
    <dsp:sp modelId="{40753B1C-2377-482A-A5DA-4F8C4098A3F1}">
      <dsp:nvSpPr>
        <dsp:cNvPr id="31" name="圆角矩形 30"/>
        <dsp:cNvSpPr/>
      </dsp:nvSpPr>
      <dsp:spPr bwMode="white">
        <a:xfrm>
          <a:off x="5533313"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File</a:t>
          </a:r>
          <a:endParaRPr>
            <a:solidFill>
              <a:schemeClr val="dk1"/>
            </a:solidFill>
          </a:endParaRPr>
        </a:p>
      </dsp:txBody>
      <dsp:txXfrm>
        <a:off x="5533313" y="4598103"/>
        <a:ext cx="1260755" cy="800579"/>
      </dsp:txXfrm>
    </dsp:sp>
    <dsp:sp modelId="{EE848225-81FD-41BE-A309-DAEB1F31256A}">
      <dsp:nvSpPr>
        <dsp:cNvPr id="33" name="圆角矩形 32"/>
        <dsp:cNvSpPr/>
      </dsp:nvSpPr>
      <dsp:spPr bwMode="white">
        <a:xfrm>
          <a:off x="7704613" y="3297074"/>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7704613" y="3297074"/>
        <a:ext cx="1260755" cy="800579"/>
      </dsp:txXfrm>
    </dsp:sp>
    <dsp:sp modelId="{4F6352C4-5A0A-4F3C-A0F1-572DDED71A08}">
      <dsp:nvSpPr>
        <dsp:cNvPr id="34" name="圆角矩形 33"/>
        <dsp:cNvSpPr/>
      </dsp:nvSpPr>
      <dsp:spPr bwMode="white">
        <a:xfrm>
          <a:off x="7844697" y="3430154"/>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Non-linéaires: non stocké dans un ordre séquentiel</a:t>
          </a:r>
          <a:endParaRPr>
            <a:solidFill>
              <a:schemeClr val="dk1"/>
            </a:solidFill>
          </a:endParaRPr>
        </a:p>
      </dsp:txBody>
      <dsp:txXfrm>
        <a:off x="7844697" y="3430154"/>
        <a:ext cx="1260755" cy="800579"/>
      </dsp:txXfrm>
    </dsp:sp>
    <dsp:sp modelId="{E2EA30EE-761E-47AA-BE10-747F1B6D3F09}">
      <dsp:nvSpPr>
        <dsp:cNvPr id="36" name="圆角矩形 35"/>
        <dsp:cNvSpPr/>
      </dsp:nvSpPr>
      <dsp:spPr bwMode="white">
        <a:xfrm>
          <a:off x="6934152" y="4465023"/>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6934152" y="4465023"/>
        <a:ext cx="1260755" cy="800579"/>
      </dsp:txXfrm>
    </dsp:sp>
    <dsp:sp modelId="{A325D539-AB84-494D-9752-F47FF3371F73}">
      <dsp:nvSpPr>
        <dsp:cNvPr id="37" name="圆角矩形 36"/>
        <dsp:cNvSpPr/>
      </dsp:nvSpPr>
      <dsp:spPr bwMode="white">
        <a:xfrm>
          <a:off x="7074236"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Arbres</a:t>
          </a:r>
          <a:endParaRPr>
            <a:solidFill>
              <a:schemeClr val="dk1"/>
            </a:solidFill>
          </a:endParaRPr>
        </a:p>
      </dsp:txBody>
      <dsp:txXfrm>
        <a:off x="7074236" y="4598103"/>
        <a:ext cx="1260755" cy="800579"/>
      </dsp:txXfrm>
    </dsp:sp>
    <dsp:sp modelId="{E37DD4B6-3D6A-448B-89FE-5ECCBBA911BA}">
      <dsp:nvSpPr>
        <dsp:cNvPr id="39" name="圆角矩形 38"/>
        <dsp:cNvSpPr/>
      </dsp:nvSpPr>
      <dsp:spPr bwMode="white">
        <a:xfrm>
          <a:off x="8475074" y="4465023"/>
          <a:ext cx="1260755" cy="80057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8475074" y="4465023"/>
        <a:ext cx="1260755" cy="800579"/>
      </dsp:txXfrm>
    </dsp:sp>
    <dsp:sp modelId="{8E6860F0-BA0F-4572-84E7-7289A09DC9E7}">
      <dsp:nvSpPr>
        <dsp:cNvPr id="40" name="圆角矩形 39"/>
        <dsp:cNvSpPr/>
      </dsp:nvSpPr>
      <dsp:spPr bwMode="white">
        <a:xfrm>
          <a:off x="8615158" y="4598103"/>
          <a:ext cx="1260755" cy="80057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fr-FR" dirty="0">
              <a:solidFill>
                <a:schemeClr val="dk1"/>
              </a:solidFill>
            </a:rPr>
            <a:t>Graphes</a:t>
          </a:r>
          <a:endParaRPr>
            <a:solidFill>
              <a:schemeClr val="dk1"/>
            </a:solidFill>
          </a:endParaRPr>
        </a:p>
      </dsp:txBody>
      <dsp:txXfrm>
        <a:off x="8615158" y="4598103"/>
        <a:ext cx="1260755" cy="8005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fr-FR" altLang="en-US" sz="1100">
              <a:latin typeface="Arial" panose="020B0604020202020204"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0">
                <a:latin typeface="Arial" panose="020B0604020202020204" pitchFamily="34" charset="0"/>
              </a:rPr>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jpeg"/><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3.jpeg"/><Relationship Id="rId15" Type="http://schemas.openxmlformats.org/officeDocument/2006/relationships/image" Target="../media/image4.jpeg"/><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image" Target="../media/image4.jpe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7" Type="http://schemas.openxmlformats.org/officeDocument/2006/relationships/theme" Target="../theme/theme4.xml"/><Relationship Id="rId16" Type="http://schemas.openxmlformats.org/officeDocument/2006/relationships/image" Target="../media/image3.jpeg"/><Relationship Id="rId15" Type="http://schemas.openxmlformats.org/officeDocument/2006/relationships/image" Target="../media/image4.jpe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Cliquez pour éditer le format du texte-titre</a:t>
            </a:r>
            <a:endParaRPr lang="en-GB" sz="3200" b="0" strike="noStrike" cap="small" spc="-1">
              <a:solidFill>
                <a:srgbClr val="666666"/>
              </a:solidFill>
              <a:latin typeface="Arial" panose="020B0604020202020204"/>
            </a:endParaRP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1800" indent="-323850">
              <a:spcBef>
                <a:spcPts val="1885"/>
              </a:spcBef>
              <a:buSzPct val="100000"/>
              <a:buBlip>
                <a:blip r:embed="rId13"/>
              </a:buBlip>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SzPct val="100000"/>
              <a:buBlip>
                <a:blip r:embed="rId14"/>
              </a:buBlip>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Sixième niveau de plan</a:t>
            </a:r>
            <a:endParaRPr lang="en-GB" sz="160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400" b="0" strike="noStrike" spc="-1">
                <a:latin typeface="Arial" panose="020B0604020202020204"/>
              </a:rPr>
              <a:t>Septième niveau de plan</a:t>
            </a:r>
            <a:endParaRPr lang="en-GB" sz="1400" b="0" strike="noStrike" spc="-1">
              <a:latin typeface="Arial" panose="020B0604020202020204"/>
            </a:endParaRP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panose="02020603050405020304"/>
              </a:rPr>
              <a:t>&lt;date/heure&gt;</a:t>
            </a:r>
            <a:endParaRPr lang="en-GB" sz="1400" b="0" strike="noStrike" spc="-1">
              <a:latin typeface="Times New Roman" panose="02020603050405020304"/>
            </a:endParaRP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panose="02020603050405020304"/>
              </a:rPr>
              <a:t>&lt;pied de page&gt;</a:t>
            </a:r>
            <a:endParaRPr lang="en-GB" sz="1400" b="0" strike="noStrike" spc="-1">
              <a:latin typeface="Times New Roman" panose="02020603050405020304"/>
            </a:endParaRP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panose="02020603050405020304"/>
              </a:rPr>
            </a:fld>
            <a:endParaRPr lang="en-GB" sz="1400" b="0" strike="noStrike" spc="-1">
              <a:latin typeface="Times New Roman" panose="02020603050405020304"/>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panose="020B0604020202020204"/>
              </a:rPr>
              <a:t>Cours title</a:t>
            </a:r>
            <a:endParaRPr lang="en-GB" sz="2800" b="0" strike="noStrike" spc="-1">
              <a:latin typeface="Arial" panose="020B0604020202020204"/>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panose="020B0604020202020204"/>
              </a:rPr>
              <a:t>Cours sub-title</a:t>
            </a:r>
            <a:endParaRPr lang="en-GB" sz="2000" b="0" strike="noStrike" spc="-1">
              <a:latin typeface="Arial" panose="020B0604020202020204"/>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panose="020B0604020202020204"/>
              </a:rPr>
              <a:t>Course descriptions : semester #, cursus etc.. </a:t>
            </a:r>
            <a:endParaRPr lang="en-GB" sz="1050" b="0" strike="noStrike" spc="-1">
              <a:latin typeface="Arial" panose="020B0604020202020204"/>
            </a:endParaRP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panose="020B0604020202020204"/>
              </a:rPr>
              <a:t>Instructor name</a:t>
            </a:r>
            <a:endParaRPr lang="en-GB" sz="2000" b="0" strike="noStrike" spc="-1">
              <a:latin typeface="Arial" panose="020B0604020202020204"/>
            </a:endParaRPr>
          </a:p>
        </p:txBody>
      </p:sp>
      <p:pic>
        <p:nvPicPr>
          <p:cNvPr id="16" name="Imag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Click to edit the title text format</a:t>
            </a:r>
            <a:endParaRPr lang="en-GB" sz="3200" b="0" strike="noStrike" cap="small" spc="-1">
              <a:solidFill>
                <a:srgbClr val="666666"/>
              </a:solidFill>
              <a:latin typeface="Arial" panose="020B0604020202020204"/>
            </a:endParaRP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1800" indent="-323850">
              <a:spcBef>
                <a:spcPts val="940"/>
              </a:spcBef>
              <a:buSzPct val="100000"/>
              <a:buBlip>
                <a:blip r:embed="rId14"/>
              </a:buBlip>
            </a:pPr>
            <a:r>
              <a:rPr lang="en-GB" sz="2670" b="0" strike="noStrike" spc="-1">
                <a:solidFill>
                  <a:srgbClr val="000000"/>
                </a:solidFill>
                <a:latin typeface="Arial" panose="020B0604020202020204"/>
              </a:rPr>
              <a:t>Click to edit the outline text format</a:t>
            </a:r>
            <a:endParaRPr lang="en-GB" sz="2670" b="0" strike="noStrike" spc="-1">
              <a:solidFill>
                <a:srgbClr val="000000"/>
              </a:solidFill>
              <a:latin typeface="Arial" panose="020B0604020202020204"/>
            </a:endParaRPr>
          </a:p>
          <a:p>
            <a:pPr marL="864235" lvl="1" indent="-323850">
              <a:spcBef>
                <a:spcPts val="1510"/>
              </a:spcBef>
              <a:buClr>
                <a:srgbClr val="000000"/>
              </a:buClr>
              <a:buSzPct val="45000"/>
              <a:buFont typeface="Wingdings" panose="05000000000000000000" pitchFamily="2" charset="2"/>
              <a:buChar char=""/>
            </a:pPr>
            <a:r>
              <a:rPr lang="en-GB" sz="2400" b="0" strike="noStrike" spc="-1">
                <a:solidFill>
                  <a:srgbClr val="000000"/>
                </a:solidFill>
                <a:latin typeface="Arial" panose="020B0604020202020204"/>
              </a:rPr>
              <a:t>Second Outline Level</a:t>
            </a:r>
            <a:endParaRPr lang="en-GB" sz="2400" b="0" strike="noStrike" spc="-1">
              <a:solidFill>
                <a:srgbClr val="000000"/>
              </a:solidFill>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solidFill>
                  <a:srgbClr val="000000"/>
                </a:solidFill>
                <a:latin typeface="Arial" panose="020B0604020202020204"/>
              </a:rPr>
              <a:t>Third Outline Level</a:t>
            </a:r>
            <a:endParaRPr lang="en-GB" sz="2130" b="0" strike="noStrike" spc="-1">
              <a:solidFill>
                <a:srgbClr val="000000"/>
              </a:solidFill>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solidFill>
                  <a:srgbClr val="000000"/>
                </a:solidFill>
                <a:latin typeface="Arial" panose="020B0604020202020204"/>
              </a:rPr>
              <a:t>Fourth Outline Level</a:t>
            </a:r>
            <a:endParaRPr lang="en-GB" sz="2000" b="0" strike="noStrike" spc="-1">
              <a:solidFill>
                <a:srgbClr val="000000"/>
              </a:solidFill>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solidFill>
                  <a:srgbClr val="000000"/>
                </a:solidFill>
                <a:latin typeface="Arial" panose="020B0604020202020204"/>
              </a:rPr>
              <a:t>Fifth Outline Level</a:t>
            </a:r>
            <a:endParaRPr lang="en-GB" sz="1870" b="0" strike="noStrike" spc="-1">
              <a:solidFill>
                <a:srgbClr val="000000"/>
              </a:solidFill>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740" b="0" strike="noStrike" spc="-1">
                <a:solidFill>
                  <a:srgbClr val="000000"/>
                </a:solidFill>
                <a:latin typeface="Arial" panose="020B0604020202020204"/>
              </a:rPr>
              <a:t>Sixth Outline Level</a:t>
            </a:r>
            <a:endParaRPr lang="en-GB" sz="1740" b="0" strike="noStrike" spc="-1">
              <a:solidFill>
                <a:srgbClr val="000000"/>
              </a:solidFill>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600" b="0" strike="noStrike" spc="-1">
                <a:solidFill>
                  <a:srgbClr val="000000"/>
                </a:solidFill>
                <a:latin typeface="Arial" panose="020B0604020202020204"/>
              </a:rPr>
              <a:t>Seventh Outline Level</a:t>
            </a:r>
            <a:endParaRPr lang="en-GB" sz="1600" b="0" strike="noStrike" spc="-1">
              <a:solidFill>
                <a:srgbClr val="000000"/>
              </a:solidFill>
              <a:latin typeface="Arial" panose="020B0604020202020204"/>
            </a:endParaRP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panose="020B0604020202020204"/>
              </a:rPr>
            </a:fld>
            <a:endParaRPr lang="en-GB" sz="1400" b="0" strike="noStrike" spc="-1">
              <a:latin typeface="Arial" panose="020B0604020202020204"/>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panose="020B0604020202020204"/>
              </a:rPr>
              <a:t>Cliquez pour éditer le format du texte-titre</a:t>
            </a:r>
            <a:endParaRPr lang="en-GB" sz="3200" b="0" strike="noStrike" cap="small" spc="-1">
              <a:solidFill>
                <a:srgbClr val="4C4C4C"/>
              </a:solidFill>
              <a:latin typeface="Arial" panose="020B0604020202020204"/>
            </a:endParaRP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1800" indent="-323850">
              <a:spcBef>
                <a:spcPts val="1890"/>
              </a:spcBef>
              <a:buClr>
                <a:srgbClr val="000000"/>
              </a:buClr>
              <a:buSzPct val="45000"/>
              <a:buFont typeface="Wingdings" panose="05000000000000000000" pitchFamily="2" charset="2"/>
              <a:buChar char=""/>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Clr>
                <a:srgbClr val="000000"/>
              </a:buClr>
              <a:buSzPct val="75000"/>
              <a:buFont typeface="Symbol" panose="05050102010706020507" charset="2"/>
              <a:buChar char=""/>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740" b="0" strike="noStrike" spc="-1">
                <a:latin typeface="Arial" panose="020B0604020202020204"/>
              </a:rPr>
              <a:t>Sixième niveau de plan</a:t>
            </a:r>
            <a:endParaRPr lang="en-GB" sz="174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Septième niveau de plan</a:t>
            </a:r>
            <a:endParaRPr lang="en-GB" sz="1600" b="0" strike="noStrike" spc="-1">
              <a:latin typeface="Arial" panose="020B0604020202020204"/>
            </a:endParaRP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panose="020B0604020202020204"/>
              </a:rPr>
              <a:t>&lt;date/heure&gt;</a:t>
            </a:r>
            <a:endParaRPr lang="en-GB" sz="1400" b="0" strike="noStrike" spc="-1">
              <a:latin typeface="Arial" panose="020B0604020202020204"/>
            </a:endParaRP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panose="020B0604020202020204"/>
              </a:rPr>
              <a:t>&lt;pied de page&gt;</a:t>
            </a:r>
            <a:endParaRPr lang="en-GB" sz="1400" b="0" strike="noStrike" spc="-1">
              <a:latin typeface="Arial" panose="020B0604020202020204"/>
            </a:endParaRP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panose="020B0604020202020204"/>
              </a:rPr>
            </a:fld>
            <a:endParaRPr lang="en-GB" sz="1400" b="0" strike="noStrike" spc="-1">
              <a:latin typeface="Arial" panose="020B0604020202020204"/>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panose="020B0604020202020204"/>
                <a:ea typeface="DejaVu Sans"/>
              </a:rPr>
              <a:t>Lecture title</a:t>
            </a:r>
            <a:endParaRPr lang="en-GB" sz="2400" b="0" strike="noStrike" cap="small" spc="-1">
              <a:solidFill>
                <a:srgbClr val="4C4C4C"/>
              </a:solidFill>
              <a:latin typeface="Arial" panose="020B0604020202020204"/>
            </a:endParaRPr>
          </a:p>
        </p:txBody>
      </p:sp>
      <p:pic>
        <p:nvPicPr>
          <p:cNvPr id="14" name="Imag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Cliquez pour éditer le format du texte-titre</a:t>
            </a:r>
            <a:endParaRPr lang="en-GB" sz="3200" b="0" strike="noStrike" cap="small" spc="-1">
              <a:solidFill>
                <a:srgbClr val="666666"/>
              </a:solidFill>
              <a:latin typeface="Arial" panose="020B0604020202020204"/>
            </a:endParaRP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1800" indent="-323850">
              <a:spcBef>
                <a:spcPts val="1885"/>
              </a:spcBef>
              <a:buSzPct val="100000"/>
              <a:buBlip>
                <a:blip r:embed="rId13"/>
              </a:buBlip>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SzPct val="100000"/>
              <a:buBlip>
                <a:blip r:embed="rId14"/>
              </a:buBlip>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Sixième niveau de plan</a:t>
            </a:r>
            <a:endParaRPr lang="en-GB" sz="160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400" b="0" strike="noStrike" spc="-1">
                <a:latin typeface="Arial" panose="020B0604020202020204"/>
              </a:rPr>
              <a:t>Septième niveau de plan</a:t>
            </a:r>
            <a:endParaRPr lang="en-GB" sz="1400" b="0" strike="noStrike" spc="-1">
              <a:latin typeface="Arial" panose="020B0604020202020204"/>
            </a:endParaRP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panose="02020603050405020304"/>
              </a:rPr>
              <a:t>&lt;date/heure&gt;</a:t>
            </a:r>
            <a:endParaRPr lang="en-GB" sz="1400" b="0" strike="noStrike" spc="-1">
              <a:latin typeface="Times New Roman" panose="02020603050405020304"/>
            </a:endParaRP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panose="02020603050405020304"/>
              </a:rPr>
              <a:t>&lt;pied de page&gt;</a:t>
            </a:r>
            <a:endParaRPr lang="en-GB" sz="1400" b="0" strike="noStrike" spc="-1">
              <a:latin typeface="Times New Roman" panose="02020603050405020304"/>
            </a:endParaRP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panose="02020603050405020304"/>
              </a:rPr>
            </a:fld>
            <a:endParaRPr lang="en-GB" sz="1400" b="0" strike="noStrike" spc="-1">
              <a:latin typeface="Times New Roman" panose="02020603050405020304"/>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panose="020B0604020202020204"/>
              </a:rPr>
              <a:t>Programmation</a:t>
            </a:r>
            <a:r>
              <a:rPr lang="en-GB" sz="3740" b="0" strike="noStrike" spc="-1" dirty="0">
                <a:solidFill>
                  <a:srgbClr val="666666"/>
                </a:solidFill>
                <a:latin typeface="Arial" panose="020B0604020202020204"/>
              </a:rPr>
              <a:t> &amp; </a:t>
            </a:r>
            <a:r>
              <a:rPr lang="fr-FR" sz="3740" b="0" strike="noStrike" spc="-1" noProof="0" dirty="0">
                <a:solidFill>
                  <a:srgbClr val="666666"/>
                </a:solidFill>
                <a:latin typeface="Arial" panose="020B0604020202020204"/>
              </a:rPr>
              <a:t>Algorithmique</a:t>
            </a:r>
            <a:r>
              <a:rPr lang="en-GB" sz="3740" b="0" strike="noStrike" spc="-1" dirty="0">
                <a:solidFill>
                  <a:srgbClr val="666666"/>
                </a:solidFill>
                <a:latin typeface="Arial" panose="020B0604020202020204"/>
              </a:rPr>
              <a:t> II</a:t>
            </a:r>
            <a:endParaRPr lang="en-GB" sz="3740" b="0" strike="noStrike" spc="-1" dirty="0">
              <a:latin typeface="Arial" panose="020B0604020202020204"/>
            </a:endParaRPr>
          </a:p>
          <a:p>
            <a:endParaRPr lang="en-GB" sz="3740" b="0" strike="noStrike" spc="-1" dirty="0">
              <a:latin typeface="Arial" panose="020B0604020202020204"/>
            </a:endParaRPr>
          </a:p>
          <a:p>
            <a:endParaRPr lang="en-GB" sz="3740" b="0" strike="noStrike" spc="-1" dirty="0">
              <a:latin typeface="Arial" panose="020B0604020202020204"/>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panose="020B0604020202020204"/>
              </a:rPr>
              <a:t>Course descriptions : semester 2, Data Science and Big Data.. </a:t>
            </a:r>
            <a:endParaRPr lang="en-GB" sz="1050" b="0" strike="noStrike" spc="-1">
              <a:latin typeface="Arial" panose="020B0604020202020204"/>
            </a:endParaRPr>
          </a:p>
        </p:txBody>
      </p:sp>
      <p:pic>
        <p:nvPicPr>
          <p:cNvPr id="15" name="Imag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9.sv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5.xml"/><Relationship Id="rId4" Type="http://schemas.openxmlformats.org/officeDocument/2006/relationships/hyperlink" Target="https://creativecommons.org/licenses/by-nc-sa/3.0/" TargetMode="External"/><Relationship Id="rId3" Type="http://schemas.openxmlformats.org/officeDocument/2006/relationships/hyperlink" Target="https://www.recreatisse.com/2017/09/09/rituel-edl-jeux-de-mots/" TargetMode="External"/><Relationship Id="rId2" Type="http://schemas.openxmlformats.org/officeDocument/2006/relationships/image" Target="../media/image5.GIF"/><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panose="020B0604020202020204"/>
                <a:ea typeface="Lucida Sans Unicode" panose="020B0602030504020204"/>
              </a:rPr>
              <a:t>CM </a:t>
            </a:r>
            <a:r>
              <a:rPr lang="en-GB" sz="2670" spc="-1" dirty="0">
                <a:solidFill>
                  <a:srgbClr val="666666"/>
                </a:solidFill>
                <a:latin typeface="Arial" panose="020B0604020202020204"/>
                <a:ea typeface="Lucida Sans Unicode" panose="020B0602030504020204"/>
              </a:rPr>
              <a:t>4</a:t>
            </a:r>
            <a:r>
              <a:rPr lang="en-GB" sz="2670" b="0" strike="noStrike" spc="-1" dirty="0">
                <a:solidFill>
                  <a:srgbClr val="666666"/>
                </a:solidFill>
                <a:latin typeface="Arial" panose="020B0604020202020204"/>
                <a:ea typeface="Lucida Sans Unicode" panose="020B0602030504020204"/>
              </a:rPr>
              <a:t> : </a:t>
            </a:r>
            <a:r>
              <a:rPr lang="fr-FR" sz="2670" spc="-1" dirty="0">
                <a:solidFill>
                  <a:srgbClr val="666666"/>
                </a:solidFill>
                <a:ea typeface="Lucida Sans Unicode" panose="020B0602030504020204"/>
              </a:rPr>
              <a:t>listes chaînées (1)</a:t>
            </a:r>
            <a:endParaRPr lang="en-GB" sz="267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130175" indent="-323850">
              <a:spcBef>
                <a:spcPts val="940"/>
              </a:spcBef>
              <a:buSzPct val="100000"/>
              <a:buBlip>
                <a:blip r:embed="rId1"/>
              </a:buBlip>
            </a:pPr>
            <a:r>
              <a:rPr lang="fr-FR" altLang="en-US" sz="2870" b="1" spc="-1" dirty="0">
                <a:solidFill>
                  <a:srgbClr val="000000"/>
                </a:solidFill>
                <a:latin typeface="+mn-lt"/>
              </a:rPr>
              <a:t>Fonctionnement des différents services</a:t>
            </a:r>
            <a:endParaRPr lang="fr-FR" altLang="en-US" sz="2870" b="1" spc="-1" dirty="0">
              <a:solidFill>
                <a:srgbClr val="000000"/>
              </a:solidFill>
              <a:latin typeface="+mn-lt"/>
            </a:endParaRPr>
          </a:p>
          <a:p>
            <a:pPr marL="889000" lvl="1" indent="-323850">
              <a:spcBef>
                <a:spcPts val="940"/>
              </a:spcBef>
              <a:buSzPct val="100000"/>
              <a:buBlip>
                <a:blip r:embed="rId1"/>
              </a:buBlip>
            </a:pPr>
            <a:r>
              <a:rPr lang="fr-FR" altLang="en-US" sz="2270" spc="-1" dirty="0">
                <a:solidFill>
                  <a:srgbClr val="000000"/>
                </a:solidFill>
                <a:latin typeface="+mn-lt"/>
              </a:rPr>
              <a:t>Les diapositives qui suivent illustrent le fonctionnement des différents services d’une liste simplement chaînée.</a:t>
            </a:r>
            <a:endParaRPr lang="fr-FR" altLang="en-US" sz="2270" spc="-1" dirty="0">
              <a:solidFill>
                <a:srgbClr val="000000"/>
              </a:solidFill>
              <a:latin typeface="+mn-lt"/>
            </a:endParaRPr>
          </a:p>
          <a:p>
            <a:pPr marL="889000" lvl="1" indent="-323850">
              <a:spcBef>
                <a:spcPts val="940"/>
              </a:spcBef>
              <a:buSzPct val="100000"/>
              <a:buBlip>
                <a:blip r:embed="rId1"/>
              </a:buBlip>
            </a:pPr>
            <a:r>
              <a:rPr lang="fr-FR" altLang="en-US" sz="2270" spc="-1" dirty="0">
                <a:solidFill>
                  <a:srgbClr val="000000"/>
                </a:solidFill>
                <a:latin typeface="+mn-lt"/>
              </a:rPr>
              <a:t>Il existe plusieurs façon d’implanter une liste. Celle qui a été choisie pose que le premier nœud possède l’indice </a:t>
            </a:r>
            <a:r>
              <a:rPr lang="fr-FR" altLang="en-US" sz="2270" spc="-1" dirty="0">
                <a:solidFill>
                  <a:srgbClr val="000000"/>
                </a:solidFill>
                <a:effectLst>
                  <a:outerShdw blurRad="38100" dist="38100" dir="2700000" algn="tl">
                    <a:srgbClr val="000000">
                      <a:alpha val="43137"/>
                    </a:srgbClr>
                  </a:outerShdw>
                </a:effectLst>
                <a:latin typeface="+mn-lt"/>
              </a:rPr>
              <a:t>0</a:t>
            </a:r>
            <a:r>
              <a:rPr lang="fr-FR" altLang="en-US" sz="2270" spc="-1" dirty="0">
                <a:solidFill>
                  <a:srgbClr val="000000"/>
                </a:solidFill>
                <a:latin typeface="+mn-lt"/>
              </a:rPr>
              <a:t> et que le dernier nœud possède l’indice </a:t>
            </a:r>
            <a:r>
              <a:rPr lang="fr-FR" altLang="en-US" sz="2270" i="1" spc="-1" dirty="0">
                <a:solidFill>
                  <a:srgbClr val="000000"/>
                </a:solidFill>
                <a:effectLst>
                  <a:outerShdw blurRad="38100" dist="38100" dir="2700000" algn="tl">
                    <a:srgbClr val="000000">
                      <a:alpha val="43137"/>
                    </a:srgbClr>
                  </a:outerShdw>
                </a:effectLst>
                <a:latin typeface="+mn-lt"/>
              </a:rPr>
              <a:t>n – 1 </a:t>
            </a:r>
            <a:r>
              <a:rPr lang="fr-FR" altLang="en-US" sz="2270" spc="-1" dirty="0">
                <a:solidFill>
                  <a:srgbClr val="000000"/>
                </a:solidFill>
                <a:latin typeface="+mn-lt"/>
              </a:rPr>
              <a:t>où </a:t>
            </a:r>
            <a:r>
              <a:rPr lang="fr-FR" altLang="en-US" sz="2270" i="1" spc="-1" dirty="0">
                <a:solidFill>
                  <a:srgbClr val="000000"/>
                </a:solidFill>
                <a:effectLst>
                  <a:outerShdw blurRad="38100" dist="38100" dir="2700000" algn="tl">
                    <a:srgbClr val="000000">
                      <a:alpha val="43137"/>
                    </a:srgbClr>
                  </a:outerShdw>
                </a:effectLst>
                <a:latin typeface="+mn-lt"/>
              </a:rPr>
              <a:t>n</a:t>
            </a:r>
            <a:r>
              <a:rPr lang="fr-FR" altLang="en-US" sz="2270" spc="-1" dirty="0">
                <a:solidFill>
                  <a:srgbClr val="000000"/>
                </a:solidFill>
                <a:latin typeface="+mn-lt"/>
              </a:rPr>
              <a:t> est le nombre de nœuds de la liste.</a:t>
            </a:r>
            <a:endParaRPr lang="fr-FR" altLang="en-US" sz="2270" spc="-1" dirty="0">
              <a:solidFill>
                <a:srgbClr val="000000"/>
              </a:solidFill>
              <a:latin typeface="+mn-lt"/>
            </a:endParaRPr>
          </a:p>
        </p:txBody>
      </p:sp>
      <p:sp>
        <p:nvSpPr>
          <p:cNvPr id="7"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0</a:t>
            </a:r>
            <a:endParaRPr lang="fr-FR" altLang="en-US" sz="3085">
              <a:latin typeface="Arial" panose="020B0604020202020204"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On fait pointer la tête vers NULL.</a:t>
            </a:r>
            <a:endParaRPr lang="fr-CA" altLang="en-US" sz="2645"/>
          </a:p>
          <a:p>
            <a:pPr marL="584200" indent="-584200" algn="just">
              <a:buNone/>
            </a:pPr>
            <a:r>
              <a:rPr lang="fr-CA" altLang="en-US" sz="2645"/>
              <a:t>On initialise le nombre de nœuds à 0.</a:t>
            </a:r>
            <a:endParaRPr lang="fr-CA" altLang="en-US" sz="2645"/>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15"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16" name="Rectangle 15"/>
          <p:cNvSpPr/>
          <p:nvPr/>
        </p:nvSpPr>
        <p:spPr>
          <a:xfrm>
            <a:off x="483222" y="1093272"/>
            <a:ext cx="9041778" cy="523220"/>
          </a:xfrm>
          <a:prstGeom prst="rect">
            <a:avLst/>
          </a:prstGeom>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Création de la liste</a:t>
            </a:r>
            <a:endParaRPr lang="fr-FR" altLang="en-US" sz="2800" b="1" spc="-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p:stCondLst>
                              <p:cond delay="500"/>
                            </p:stCondLst>
                            <p:childTnLst>
                              <p:par>
                                <p:cTn id="9" presetID="53" presetClass="exit" presetSubtype="16"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16"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p:stCondLst>
                              <p:cond delay="500"/>
                            </p:stCondLst>
                            <p:childTnLst>
                              <p:par>
                                <p:cTn id="34" presetID="53" presetClass="exit" presetSubtype="16"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7" name="Rectangle 6"/>
          <p:cNvSpPr/>
          <p:nvPr/>
        </p:nvSpPr>
        <p:spPr>
          <a:xfrm>
            <a:off x="673100" y="1794679"/>
            <a:ext cx="8801100" cy="4247317"/>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b="1" dirty="0">
              <a:solidFill>
                <a:srgbClr val="000080"/>
              </a:solidFill>
              <a:highlight>
                <a:srgbClr val="FFFFFF"/>
              </a:highlight>
            </a:endParaRP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endParaRPr lang="fr-FR" dirty="0">
              <a:solidFill>
                <a:srgbClr val="008000"/>
              </a:solidFill>
              <a:highlight>
                <a:srgbClr val="FFFFFF"/>
              </a:highlight>
            </a:endParaRP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au début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45058" name="Rectangle 45057"/>
          <p:cNvSpPr/>
          <p:nvPr/>
        </p:nvSpPr>
        <p:spPr>
          <a:xfrm>
            <a:off x="2922373" y="5526263"/>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sp>
        <p:nvSpPr>
          <p:cNvPr id="45061" name="Rectangle 45060"/>
          <p:cNvSpPr/>
          <p:nvPr/>
        </p:nvSpPr>
        <p:spPr>
          <a:xfrm>
            <a:off x="672500" y="1679928"/>
            <a:ext cx="8889618"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dirty="0"/>
              <a:t>On tente de créer un nouveau nœud.</a:t>
            </a:r>
            <a:endParaRPr lang="fr-CA" altLang="en-US" sz="2645" dirty="0"/>
          </a:p>
          <a:p>
            <a:pPr marL="584200" indent="-584200" algn="just">
              <a:buNone/>
            </a:pPr>
            <a:r>
              <a:rPr lang="fr-CA" altLang="en-US" sz="2645" dirty="0"/>
              <a:t>Si la création est un succès ALORS</a:t>
            </a:r>
            <a:endParaRPr lang="fr-CA" altLang="en-US" sz="2645" dirty="0"/>
          </a:p>
          <a:p>
            <a:pPr marL="584200" indent="-584200" algn="just">
              <a:buNone/>
            </a:pPr>
            <a:r>
              <a:rPr lang="fr-CA" altLang="en-US" sz="2645" dirty="0"/>
              <a:t>	On fait pointer le nouveau nœud vers le premier élément de la liste (NULL si celle-ci est vide).</a:t>
            </a:r>
            <a:endParaRPr lang="fr-CA" altLang="en-US" sz="2645" dirty="0"/>
          </a:p>
          <a:p>
            <a:pPr marL="584200" indent="-584200" algn="just">
              <a:buNone/>
            </a:pPr>
            <a:r>
              <a:rPr lang="fr-CA" altLang="en-US" sz="2645" dirty="0"/>
              <a:t>	On initialise le nœud.</a:t>
            </a:r>
            <a:endParaRPr lang="fr-CA" altLang="en-US" sz="2645" dirty="0"/>
          </a:p>
          <a:p>
            <a:pPr marL="584200" indent="-584200" algn="just">
              <a:buNone/>
            </a:pPr>
            <a:r>
              <a:rPr lang="fr-CA" altLang="en-US" sz="2645" dirty="0"/>
              <a:t>	On fait pointer la tête de liste sur le nouveau nœud.</a:t>
            </a:r>
            <a:endParaRPr lang="fr-CA" altLang="en-US" sz="2645" dirty="0"/>
          </a:p>
          <a:p>
            <a:pPr marL="584200" indent="-584200" algn="just">
              <a:buNone/>
            </a:pPr>
            <a:r>
              <a:rPr lang="fr-CA" altLang="en-US" sz="2645" dirty="0"/>
              <a:t>	On incrémente le nombre de nœuds.</a:t>
            </a:r>
            <a:endParaRPr lang="fr-CA" altLang="en-US" sz="2645" dirty="0"/>
          </a:p>
          <a:p>
            <a:pPr marL="584200" indent="-584200" algn="just">
              <a:buNone/>
            </a:pPr>
            <a:r>
              <a:rPr lang="fr-CA" altLang="en-US" sz="2645" dirty="0"/>
              <a:t>FINSI</a:t>
            </a:r>
            <a:endParaRPr lang="fr-CA" altLang="en-US" sz="2645" dirty="0"/>
          </a:p>
        </p:txBody>
      </p:sp>
      <p:cxnSp>
        <p:nvCxnSpPr>
          <p:cNvPr id="45062" name="Connecteur droit 45061"/>
          <p:cNvCxnSpPr/>
          <p:nvPr/>
        </p:nvCxnSpPr>
        <p:spPr>
          <a:xfrm>
            <a:off x="2922373" y="6241982"/>
            <a:ext cx="873213" cy="0"/>
          </a:xfrm>
          <a:prstGeom prst="line">
            <a:avLst/>
          </a:prstGeom>
          <a:noFill/>
          <a:ln>
            <a:solidFill>
              <a:schemeClr val="tx1"/>
            </a:solidFill>
            <a:miter lim="800000"/>
          </a:ln>
        </p:spPr>
      </p:cxnSp>
      <p:sp>
        <p:nvSpPr>
          <p:cNvPr id="45063" name="Rectangle 45062"/>
          <p:cNvSpPr/>
          <p:nvPr/>
        </p:nvSpPr>
        <p:spPr>
          <a:xfrm>
            <a:off x="4590051"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542010" y="5526262"/>
            <a:ext cx="0" cy="715720"/>
          </a:xfrm>
          <a:prstGeom prst="line">
            <a:avLst/>
          </a:prstGeom>
          <a:noFill/>
          <a:ln>
            <a:solidFill>
              <a:schemeClr val="tx1"/>
            </a:solidFill>
            <a:miter lim="800000"/>
          </a:ln>
        </p:spPr>
      </p:cxnSp>
      <p:sp>
        <p:nvSpPr>
          <p:cNvPr id="45065" name="Rectangle 45064"/>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45066" name="Connecteur droit 45065"/>
          <p:cNvCxnSpPr/>
          <p:nvPr/>
        </p:nvCxnSpPr>
        <p:spPr>
          <a:xfrm>
            <a:off x="3478849" y="5923495"/>
            <a:ext cx="1032456" cy="0"/>
          </a:xfrm>
          <a:prstGeom prst="line">
            <a:avLst/>
          </a:prstGeom>
          <a:noFill/>
          <a:ln>
            <a:solidFill>
              <a:schemeClr val="tx1"/>
            </a:solidFill>
            <a:miter lim="800000"/>
            <a:tailEnd type="triangle" w="lg" len="lg"/>
          </a:ln>
        </p:spPr>
      </p:cxnSp>
      <p:sp>
        <p:nvSpPr>
          <p:cNvPr id="45067" name="Rectangle 45066"/>
          <p:cNvSpPr/>
          <p:nvPr/>
        </p:nvSpPr>
        <p:spPr>
          <a:xfrm>
            <a:off x="6812456"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764415" y="5526262"/>
            <a:ext cx="0" cy="715720"/>
          </a:xfrm>
          <a:prstGeom prst="line">
            <a:avLst/>
          </a:prstGeom>
          <a:noFill/>
          <a:ln>
            <a:solidFill>
              <a:schemeClr val="tx1"/>
            </a:solidFill>
            <a:miter lim="800000"/>
          </a:ln>
        </p:spPr>
      </p:cxnSp>
      <p:cxnSp>
        <p:nvCxnSpPr>
          <p:cNvPr id="45069" name="Connecteur droit 45068"/>
          <p:cNvCxnSpPr/>
          <p:nvPr/>
        </p:nvCxnSpPr>
        <p:spPr>
          <a:xfrm>
            <a:off x="5701253" y="5923495"/>
            <a:ext cx="1032456" cy="0"/>
          </a:xfrm>
          <a:prstGeom prst="line">
            <a:avLst/>
          </a:prstGeom>
          <a:noFill/>
          <a:ln>
            <a:solidFill>
              <a:schemeClr val="tx1"/>
            </a:solidFill>
            <a:miter lim="800000"/>
            <a:tailEnd type="triangle" w="lg" len="lg"/>
          </a:ln>
        </p:spPr>
      </p:cxnSp>
      <p:sp>
        <p:nvSpPr>
          <p:cNvPr id="45070" name="Rectangle 45069"/>
          <p:cNvSpPr/>
          <p:nvPr/>
        </p:nvSpPr>
        <p:spPr>
          <a:xfrm>
            <a:off x="4590051" y="6637465"/>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542010" y="6637465"/>
            <a:ext cx="0" cy="715719"/>
          </a:xfrm>
          <a:prstGeom prst="line">
            <a:avLst/>
          </a:prstGeom>
          <a:noFill/>
          <a:ln>
            <a:solidFill>
              <a:schemeClr val="tx1"/>
            </a:solidFill>
            <a:miter lim="800000"/>
          </a:ln>
        </p:spPr>
      </p:cxnSp>
      <p:sp>
        <p:nvSpPr>
          <p:cNvPr id="45072" name="Rectangle : coins arrondis 45071"/>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3" name="Rectangle 45072"/>
          <p:cNvSpPr/>
          <p:nvPr/>
        </p:nvSpPr>
        <p:spPr>
          <a:xfrm>
            <a:off x="4747545"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45074" name="Rectangle 45073"/>
          <p:cNvSpPr/>
          <p:nvPr/>
        </p:nvSpPr>
        <p:spPr>
          <a:xfrm>
            <a:off x="6969949"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45075" name="Rectangle : coins arrondis 45074"/>
          <p:cNvSpPr/>
          <p:nvPr/>
        </p:nvSpPr>
        <p:spPr>
          <a:xfrm>
            <a:off x="670750" y="2190905"/>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6" name="Rectangle : coins arrondis 45075"/>
          <p:cNvSpPr/>
          <p:nvPr/>
        </p:nvSpPr>
        <p:spPr>
          <a:xfrm>
            <a:off x="674250" y="2668635"/>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701253" y="6320728"/>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54184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401782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49380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747545"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cxnSp>
        <p:nvCxnSpPr>
          <p:cNvPr id="45082" name="Connecteur droit 45081"/>
          <p:cNvCxnSpPr/>
          <p:nvPr/>
        </p:nvCxnSpPr>
        <p:spPr>
          <a:xfrm>
            <a:off x="3478849" y="5923496"/>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74250" y="49697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84" name="Connecteur droit 45083"/>
          <p:cNvCxnSpPr/>
          <p:nvPr/>
        </p:nvCxnSpPr>
        <p:spPr>
          <a:xfrm>
            <a:off x="7764415" y="5526262"/>
            <a:ext cx="397232" cy="713969"/>
          </a:xfrm>
          <a:prstGeom prst="line">
            <a:avLst/>
          </a:prstGeom>
          <a:noFill/>
          <a:ln>
            <a:solidFill>
              <a:schemeClr val="tx1"/>
            </a:solidFill>
            <a:miter lim="800000"/>
          </a:ln>
        </p:spPr>
      </p:cxnSp>
      <p:cxnSp>
        <p:nvCxnSpPr>
          <p:cNvPr id="45085" name="Connecteur droit 45084"/>
          <p:cNvCxnSpPr/>
          <p:nvPr/>
        </p:nvCxnSpPr>
        <p:spPr>
          <a:xfrm flipV="1">
            <a:off x="7764415" y="5526262"/>
            <a:ext cx="397232" cy="713969"/>
          </a:xfrm>
          <a:prstGeom prst="line">
            <a:avLst/>
          </a:prstGeom>
          <a:noFill/>
          <a:ln>
            <a:solidFill>
              <a:schemeClr val="tx1"/>
            </a:solidFill>
            <a:miter lim="800000"/>
          </a:ln>
        </p:spPr>
      </p:cxnSp>
      <p:sp>
        <p:nvSpPr>
          <p:cNvPr id="33"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p:stCondLst>
                              <p:cond delay="500"/>
                            </p:stCondLst>
                            <p:childTnLst>
                              <p:par>
                                <p:cTn id="73" presetID="53" presetClass="exit" presetSubtype="16"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758981"/>
            <a:ext cx="8420100" cy="4524315"/>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endParaRPr lang="fr-FR" dirty="0">
              <a:solidFill>
                <a:srgbClr val="008000"/>
              </a:solidFill>
              <a:highlight>
                <a:srgbClr val="FFFFFF"/>
              </a:highlight>
            </a:endParaRPr>
          </a:p>
          <a:p>
            <a:r>
              <a:rPr lang="fr-FR" dirty="0">
                <a:solidFill>
                  <a:srgbClr val="008000"/>
                </a:solidFill>
                <a:highlight>
                  <a:srgbClr val="FFFFFF"/>
                </a:highlight>
              </a:rPr>
              <a:t>    // </a:t>
            </a:r>
            <a:r>
              <a:rPr lang="fr-FR" dirty="0" err="1">
                <a:solidFill>
                  <a:srgbClr val="008000"/>
                </a:solidFill>
              </a:rPr>
              <a:t>Element</a:t>
            </a:r>
            <a:r>
              <a:rPr lang="fr-FR" dirty="0">
                <a:solidFill>
                  <a:srgbClr val="008000"/>
                </a:solidFill>
              </a:rPr>
              <a:t> *nouveau = (</a:t>
            </a:r>
            <a:r>
              <a:rPr lang="fr-FR" dirty="0" err="1">
                <a:solidFill>
                  <a:srgbClr val="008000"/>
                </a:solidFill>
              </a:rPr>
              <a:t>Element</a:t>
            </a:r>
            <a:r>
              <a:rPr lang="fr-FR" dirty="0">
                <a:solidFill>
                  <a:srgbClr val="008000"/>
                </a:solidFill>
              </a:rPr>
              <a:t> *)</a:t>
            </a:r>
            <a:r>
              <a:rPr lang="fr-FR" dirty="0" err="1">
                <a:solidFill>
                  <a:srgbClr val="008000"/>
                </a:solidFill>
              </a:rPr>
              <a:t>malloc</a:t>
            </a:r>
            <a:r>
              <a:rPr lang="fr-FR" dirty="0">
                <a:solidFill>
                  <a:srgbClr val="008000"/>
                </a:solidFill>
              </a:rPr>
              <a:t>(</a:t>
            </a:r>
            <a:r>
              <a:rPr lang="fr-FR" dirty="0" err="1">
                <a:solidFill>
                  <a:srgbClr val="008000"/>
                </a:solidFill>
              </a:rPr>
              <a:t>sizeof</a:t>
            </a:r>
            <a:r>
              <a:rPr lang="fr-FR" dirty="0">
                <a:solidFill>
                  <a:srgbClr val="008000"/>
                </a:solidFill>
              </a:rPr>
              <a:t>(</a:t>
            </a:r>
            <a:r>
              <a:rPr lang="fr-FR" dirty="0" err="1">
                <a:solidFill>
                  <a:srgbClr val="008000"/>
                </a:solidFill>
              </a:rPr>
              <a:t>Element</a:t>
            </a:r>
            <a:r>
              <a:rPr lang="fr-FR" dirty="0">
                <a:solidFill>
                  <a:srgbClr val="008000"/>
                </a:solidFill>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b="1" dirty="0">
              <a:solidFill>
                <a:srgbClr val="00008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panose="020B0604020202020204"/>
              </a:rPr>
              <a:t>Quiz</a:t>
            </a:r>
            <a:endParaRPr lang="fr-FR" sz="3200" b="0" strike="noStrike" cap="small" spc="-1" dirty="0">
              <a:solidFill>
                <a:srgbClr val="666666"/>
              </a:solidFill>
              <a:latin typeface="Arial" panose="020B0604020202020204"/>
            </a:endParaRP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7950">
              <a:spcBef>
                <a:spcPts val="940"/>
              </a:spcBef>
              <a:buSzPct val="100000"/>
            </a:pPr>
            <a:endParaRPr lang="fr-FR" sz="2000" b="1" spc="-1" dirty="0">
              <a:solidFill>
                <a:srgbClr val="000000"/>
              </a:solidFill>
            </a:endParaRPr>
          </a:p>
          <a:p>
            <a:pPr marL="565150" lvl="1">
              <a:spcBef>
                <a:spcPts val="940"/>
              </a:spcBef>
              <a:buSzPct val="100000"/>
            </a:pPr>
            <a:endParaRPr lang="fr-FR" sz="2000" spc="-1" dirty="0">
              <a:solidFill>
                <a:srgbClr val="000000"/>
              </a:solidFill>
            </a:endParaRPr>
          </a:p>
        </p:txBody>
      </p:sp>
      <p:pic>
        <p:nvPicPr>
          <p:cNvPr id="5" name="Graphique 4" descr="Aid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473200" y="1871980"/>
            <a:ext cx="914400" cy="914400"/>
          </a:xfrm>
          <a:prstGeom prst="rect">
            <a:avLst/>
          </a:prstGeom>
        </p:spPr>
      </p:pic>
      <p:sp>
        <p:nvSpPr>
          <p:cNvPr id="6" name="ZoneTexte 5"/>
          <p:cNvSpPr txBox="1"/>
          <p:nvPr/>
        </p:nvSpPr>
        <p:spPr>
          <a:xfrm>
            <a:off x="2387600" y="1518662"/>
            <a:ext cx="64516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Est-ce que le segment de code dessous est correct</a:t>
            </a:r>
            <a:r>
              <a:rPr lang="fr-FR" dirty="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a:p>
            <a:r>
              <a:rPr lang="fr-FR" sz="1600" b="1" dirty="0">
                <a:effectLst>
                  <a:outerShdw blurRad="38100" dist="38100" dir="2700000" algn="tl">
                    <a:srgbClr val="000000">
                      <a:alpha val="43137"/>
                    </a:srgbClr>
                  </a:outerShdw>
                </a:effectLst>
              </a:rPr>
              <a:t>Choix:</a:t>
            </a:r>
            <a:endParaRPr lang="fr-FR" sz="1600" b="1" dirty="0">
              <a:effectLst>
                <a:outerShdw blurRad="38100" dist="38100" dir="2700000" algn="tl">
                  <a:srgbClr val="000000">
                    <a:alpha val="43137"/>
                  </a:srgbClr>
                </a:outerShdw>
              </a:effectLst>
            </a:endParaRPr>
          </a:p>
          <a:p>
            <a:pPr lvl="1"/>
            <a:r>
              <a:rPr lang="fr-FR" sz="1600" dirty="0">
                <a:effectLst>
                  <a:outerShdw blurRad="38100" dist="38100" dir="2700000" algn="tl">
                    <a:srgbClr val="000000">
                      <a:alpha val="43137"/>
                    </a:srgbClr>
                  </a:outerShdw>
                </a:effectLst>
              </a:rPr>
              <a:t>A- Oui </a:t>
            </a:r>
            <a:endParaRPr lang="fr-FR" sz="1600" dirty="0">
              <a:effectLst>
                <a:outerShdw blurRad="38100" dist="38100" dir="2700000" algn="tl">
                  <a:srgbClr val="000000">
                    <a:alpha val="43137"/>
                  </a:srgbClr>
                </a:outerShdw>
              </a:effectLst>
            </a:endParaRPr>
          </a:p>
          <a:p>
            <a:pPr lvl="1"/>
            <a:r>
              <a:rPr lang="fr-FR" sz="1600" dirty="0">
                <a:effectLst>
                  <a:outerShdw blurRad="38100" dist="38100" dir="2700000" algn="tl">
                    <a:srgbClr val="000000">
                      <a:alpha val="43137"/>
                    </a:srgbClr>
                  </a:outerShdw>
                </a:effectLst>
              </a:rPr>
              <a:t>B- Non</a:t>
            </a:r>
            <a:endParaRPr lang="fr-FR" sz="1600" dirty="0">
              <a:effectLst>
                <a:outerShdw blurRad="38100" dist="38100" dir="2700000" algn="tl">
                  <a:srgbClr val="000000">
                    <a:alpha val="43137"/>
                  </a:srgbClr>
                </a:outerShdw>
              </a:effectLst>
            </a:endParaRPr>
          </a:p>
        </p:txBody>
      </p:sp>
      <p:sp>
        <p:nvSpPr>
          <p:cNvPr id="8" name="Rectangle 7"/>
          <p:cNvSpPr/>
          <p:nvPr/>
        </p:nvSpPr>
        <p:spPr>
          <a:xfrm>
            <a:off x="749300" y="3035360"/>
            <a:ext cx="8420100" cy="4524315"/>
          </a:xfrm>
          <a:prstGeom prst="rect">
            <a:avLst/>
          </a:prstGeom>
          <a:solidFill>
            <a:schemeClr val="bg1"/>
          </a:solidFill>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endParaRPr lang="fr-FR" dirty="0">
              <a:solidFill>
                <a:srgbClr val="008000"/>
              </a:solidFill>
              <a:highlight>
                <a:srgbClr val="FFFFFF"/>
              </a:highlight>
            </a:endParaRPr>
          </a:p>
          <a:p>
            <a:r>
              <a:rPr lang="fr-FR" dirty="0">
                <a:solidFill>
                  <a:srgbClr val="008000"/>
                </a:solidFill>
                <a:highlight>
                  <a:srgbClr val="FFFFFF"/>
                </a:highlight>
              </a:rPr>
              <a:t>    // </a:t>
            </a:r>
            <a:r>
              <a:rPr lang="fr-FR" dirty="0" err="1">
                <a:solidFill>
                  <a:srgbClr val="008000"/>
                </a:solidFill>
              </a:rPr>
              <a:t>Element</a:t>
            </a:r>
            <a:r>
              <a:rPr lang="fr-FR" dirty="0">
                <a:solidFill>
                  <a:srgbClr val="008000"/>
                </a:solidFill>
              </a:rPr>
              <a:t> *nouveau = (</a:t>
            </a:r>
            <a:r>
              <a:rPr lang="fr-FR" dirty="0" err="1">
                <a:solidFill>
                  <a:srgbClr val="008000"/>
                </a:solidFill>
              </a:rPr>
              <a:t>Element</a:t>
            </a:r>
            <a:r>
              <a:rPr lang="fr-FR" dirty="0">
                <a:solidFill>
                  <a:srgbClr val="008000"/>
                </a:solidFill>
              </a:rPr>
              <a:t> *)</a:t>
            </a:r>
            <a:r>
              <a:rPr lang="fr-FR" dirty="0" err="1">
                <a:solidFill>
                  <a:srgbClr val="008000"/>
                </a:solidFill>
              </a:rPr>
              <a:t>malloc</a:t>
            </a:r>
            <a:r>
              <a:rPr lang="fr-FR" dirty="0">
                <a:solidFill>
                  <a:srgbClr val="008000"/>
                </a:solidFill>
              </a:rPr>
              <a:t>(</a:t>
            </a:r>
            <a:r>
              <a:rPr lang="fr-FR" dirty="0" err="1">
                <a:solidFill>
                  <a:srgbClr val="008000"/>
                </a:solidFill>
              </a:rPr>
              <a:t>sizeof</a:t>
            </a:r>
            <a:r>
              <a:rPr lang="fr-FR" dirty="0">
                <a:solidFill>
                  <a:srgbClr val="008000"/>
                </a:solidFill>
              </a:rPr>
              <a:t>(</a:t>
            </a:r>
            <a:r>
              <a:rPr lang="fr-FR" dirty="0" err="1">
                <a:solidFill>
                  <a:srgbClr val="008000"/>
                </a:solidFill>
              </a:rPr>
              <a:t>Element</a:t>
            </a:r>
            <a:r>
              <a:rPr lang="fr-FR" dirty="0">
                <a:solidFill>
                  <a:srgbClr val="008000"/>
                </a:solidFill>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r>
              <a:rPr lang="fr-FR" dirty="0">
                <a:solidFill>
                  <a:srgbClr val="000000"/>
                </a:solidFill>
                <a:highlight>
                  <a:srgbClr val="FFFFFF"/>
                </a:highlight>
              </a:rPr>
              <a:t>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2" name="ZoneTexte 1"/>
          <p:cNvSpPr txBox="1"/>
          <p:nvPr/>
        </p:nvSpPr>
        <p:spPr>
          <a:xfrm>
            <a:off x="5422900" y="1981200"/>
            <a:ext cx="3031599" cy="923330"/>
          </a:xfrm>
          <a:prstGeom prst="rect">
            <a:avLst/>
          </a:prstGeom>
          <a:noFill/>
        </p:spPr>
        <p:txBody>
          <a:bodyPr wrap="none" rtlCol="0">
            <a:spAutoFit/>
          </a:bodyPr>
          <a:lstStyle/>
          <a:p>
            <a:r>
              <a:rPr lang="fr-FR" sz="5400" b="1" dirty="0">
                <a:solidFill>
                  <a:srgbClr val="FF0000"/>
                </a:solidFill>
              </a:rPr>
              <a:t>5 minute</a:t>
            </a:r>
            <a:endParaRPr lang="fr-FR" sz="54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à la fin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100" b="1" spc="-1" dirty="0">
              <a:solidFill>
                <a:srgbClr val="000000"/>
              </a:solidFill>
            </a:endParaRPr>
          </a:p>
        </p:txBody>
      </p:sp>
      <p:sp>
        <p:nvSpPr>
          <p:cNvPr id="51227" name="Rectangle 51226"/>
          <p:cNvSpPr/>
          <p:nvPr/>
        </p:nvSpPr>
        <p:spPr>
          <a:xfrm>
            <a:off x="672500" y="1679928"/>
            <a:ext cx="8889618" cy="384633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1765" dirty="0"/>
              <a:t>SI la liste est vide ALORS</a:t>
            </a:r>
            <a:endParaRPr lang="fr-CA" altLang="en-US" sz="1765" dirty="0"/>
          </a:p>
          <a:p>
            <a:pPr marL="584200" indent="-584200" algn="just">
              <a:buNone/>
            </a:pPr>
            <a:r>
              <a:rPr lang="fr-CA" altLang="en-US" sz="1765" dirty="0"/>
              <a:t>	On ajoute au début de la liste</a:t>
            </a:r>
            <a:endParaRPr lang="fr-CA" altLang="en-US" sz="1765" dirty="0"/>
          </a:p>
          <a:p>
            <a:pPr marL="584200" indent="-584200" algn="just">
              <a:buNone/>
            </a:pPr>
            <a:r>
              <a:rPr lang="fr-CA" altLang="en-US" sz="1765" dirty="0"/>
              <a:t>SINON</a:t>
            </a:r>
            <a:endParaRPr lang="fr-CA" altLang="en-US" sz="1765" dirty="0"/>
          </a:p>
          <a:p>
            <a:pPr marL="584200" indent="-584200" algn="just">
              <a:buNone/>
            </a:pPr>
            <a:r>
              <a:rPr lang="fr-CA" altLang="en-US" sz="1765" dirty="0"/>
              <a:t>	On tente de créer un nouveau nœud.</a:t>
            </a:r>
            <a:endParaRPr lang="fr-CA" altLang="en-US" sz="1765" dirty="0"/>
          </a:p>
          <a:p>
            <a:pPr marL="584200" indent="-584200" algn="just">
              <a:buNone/>
            </a:pPr>
            <a:r>
              <a:rPr lang="fr-CA" altLang="en-US" sz="1765" dirty="0"/>
              <a:t>	SI la création est un succès ALORS</a:t>
            </a:r>
            <a:endParaRPr lang="fr-CA" altLang="en-US" sz="1765" dirty="0"/>
          </a:p>
          <a:p>
            <a:pPr marL="584200" indent="-584200" algn="just">
              <a:buNone/>
            </a:pPr>
            <a:r>
              <a:rPr lang="fr-CA" altLang="en-US" sz="1765" dirty="0"/>
              <a:t>		On positionne un pointeur sur le dernier élément de la liste (voir consulter 	</a:t>
            </a:r>
            <a:r>
              <a:rPr lang="fr-CA" altLang="en-US" sz="1765" dirty="0" err="1"/>
              <a:t>i</a:t>
            </a:r>
            <a:r>
              <a:rPr lang="fr-CA" altLang="en-US" sz="1765" baseline="30000" dirty="0" err="1"/>
              <a:t>ème</a:t>
            </a:r>
            <a:r>
              <a:rPr lang="fr-CA" altLang="en-US" sz="1765" dirty="0"/>
              <a:t> élément).</a:t>
            </a:r>
            <a:endParaRPr lang="fr-CA" altLang="en-US" sz="1765" dirty="0"/>
          </a:p>
          <a:p>
            <a:pPr marL="584200" indent="-584200" algn="just">
              <a:buNone/>
            </a:pPr>
            <a:r>
              <a:rPr lang="fr-CA" altLang="en-US" sz="1765" dirty="0"/>
              <a:t>		On initialise les champs du nouveau nœud.</a:t>
            </a:r>
            <a:endParaRPr lang="fr-CA" altLang="en-US" sz="1765" dirty="0"/>
          </a:p>
          <a:p>
            <a:pPr marL="584200" indent="-584200" algn="just">
              <a:buNone/>
            </a:pPr>
            <a:r>
              <a:rPr lang="fr-CA" altLang="en-US" sz="1765" dirty="0"/>
              <a:t>		On fait pointer le dernier nœud sur le nouveau nœud.</a:t>
            </a:r>
            <a:endParaRPr lang="fr-CA" altLang="en-US" sz="1765" dirty="0"/>
          </a:p>
          <a:p>
            <a:pPr marL="584200" indent="-584200" algn="just">
              <a:buNone/>
            </a:pPr>
            <a:r>
              <a:rPr lang="fr-CA" altLang="en-US" sz="1765" dirty="0"/>
              <a:t>		On incrémente le nombre de nœuds.</a:t>
            </a:r>
            <a:endParaRPr lang="fr-CA" altLang="en-US" sz="1765" dirty="0"/>
          </a:p>
          <a:p>
            <a:pPr marL="584200" indent="-584200" algn="just">
              <a:buNone/>
            </a:pPr>
            <a:r>
              <a:rPr lang="fr-CA" altLang="en-US" sz="1765" dirty="0"/>
              <a:t>	FINSI</a:t>
            </a:r>
            <a:endParaRPr lang="fr-CA" altLang="en-US" sz="1765" dirty="0"/>
          </a:p>
          <a:p>
            <a:pPr marL="584200" indent="-584200" algn="just">
              <a:buNone/>
            </a:pPr>
            <a:r>
              <a:rPr lang="fr-CA" altLang="en-US" sz="1765" dirty="0"/>
              <a:t>FINSI</a:t>
            </a:r>
            <a:endParaRPr lang="fr-CA" altLang="en-US" sz="1765" dirty="0"/>
          </a:p>
        </p:txBody>
      </p:sp>
      <p:sp>
        <p:nvSpPr>
          <p:cNvPr id="51202" name="Rectangle 51201"/>
          <p:cNvSpPr/>
          <p:nvPr/>
        </p:nvSpPr>
        <p:spPr>
          <a:xfrm>
            <a:off x="1946446" y="5605010"/>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1203" name="Rectangle 51202"/>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1206" name="Connecteur droit 51205"/>
          <p:cNvCxnSpPr/>
          <p:nvPr/>
        </p:nvCxnSpPr>
        <p:spPr>
          <a:xfrm>
            <a:off x="1946446" y="6320728"/>
            <a:ext cx="873213" cy="0"/>
          </a:xfrm>
          <a:prstGeom prst="line">
            <a:avLst/>
          </a:prstGeom>
          <a:noFill/>
          <a:ln>
            <a:solidFill>
              <a:schemeClr val="tx1"/>
            </a:solidFill>
            <a:miter lim="800000"/>
          </a:ln>
        </p:spPr>
      </p:cxnSp>
      <p:sp>
        <p:nvSpPr>
          <p:cNvPr id="51207" name="Rectangle 51206"/>
          <p:cNvSpPr/>
          <p:nvPr/>
        </p:nvSpPr>
        <p:spPr>
          <a:xfrm>
            <a:off x="3614124"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08" name="Connecteur droit 51207"/>
          <p:cNvCxnSpPr/>
          <p:nvPr/>
        </p:nvCxnSpPr>
        <p:spPr>
          <a:xfrm flipH="1">
            <a:off x="4566083" y="5605009"/>
            <a:ext cx="0" cy="715719"/>
          </a:xfrm>
          <a:prstGeom prst="line">
            <a:avLst/>
          </a:prstGeom>
          <a:noFill/>
          <a:ln>
            <a:solidFill>
              <a:schemeClr val="tx1"/>
            </a:solidFill>
            <a:miter lim="800000"/>
          </a:ln>
        </p:spPr>
      </p:cxnSp>
      <p:sp>
        <p:nvSpPr>
          <p:cNvPr id="51209" name="Rectangle 51208"/>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1210" name="Connecteur droit 51209"/>
          <p:cNvCxnSpPr/>
          <p:nvPr/>
        </p:nvCxnSpPr>
        <p:spPr>
          <a:xfrm>
            <a:off x="2502921" y="6002241"/>
            <a:ext cx="1032456" cy="0"/>
          </a:xfrm>
          <a:prstGeom prst="line">
            <a:avLst/>
          </a:prstGeom>
          <a:noFill/>
          <a:ln>
            <a:solidFill>
              <a:schemeClr val="tx1"/>
            </a:solidFill>
            <a:miter lim="800000"/>
            <a:tailEnd type="triangle" w="lg" len="lg"/>
          </a:ln>
        </p:spPr>
      </p:cxnSp>
      <p:sp>
        <p:nvSpPr>
          <p:cNvPr id="51211" name="Rectangle 51210"/>
          <p:cNvSpPr/>
          <p:nvPr/>
        </p:nvSpPr>
        <p:spPr>
          <a:xfrm>
            <a:off x="5836529"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12" name="Connecteur droit 51211"/>
          <p:cNvCxnSpPr/>
          <p:nvPr/>
        </p:nvCxnSpPr>
        <p:spPr>
          <a:xfrm flipH="1">
            <a:off x="6788487" y="5605009"/>
            <a:ext cx="0" cy="715719"/>
          </a:xfrm>
          <a:prstGeom prst="line">
            <a:avLst/>
          </a:prstGeom>
          <a:noFill/>
          <a:ln>
            <a:solidFill>
              <a:schemeClr val="tx1"/>
            </a:solidFill>
            <a:miter lim="800000"/>
          </a:ln>
        </p:spPr>
      </p:cxnSp>
      <p:cxnSp>
        <p:nvCxnSpPr>
          <p:cNvPr id="51213" name="Connecteur droit 51212"/>
          <p:cNvCxnSpPr/>
          <p:nvPr/>
        </p:nvCxnSpPr>
        <p:spPr>
          <a:xfrm>
            <a:off x="4725326" y="6002241"/>
            <a:ext cx="1032456" cy="0"/>
          </a:xfrm>
          <a:prstGeom prst="line">
            <a:avLst/>
          </a:prstGeom>
          <a:noFill/>
          <a:ln>
            <a:solidFill>
              <a:schemeClr val="tx1"/>
            </a:solidFill>
            <a:miter lim="800000"/>
            <a:tailEnd type="triangle" w="lg" len="lg"/>
          </a:ln>
        </p:spPr>
      </p:cxnSp>
      <p:sp>
        <p:nvSpPr>
          <p:cNvPr id="51214" name="Rectangle 51213"/>
          <p:cNvSpPr/>
          <p:nvPr/>
        </p:nvSpPr>
        <p:spPr>
          <a:xfrm>
            <a:off x="7819193" y="5605009"/>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15" name="Connecteur droit 51214"/>
          <p:cNvCxnSpPr/>
          <p:nvPr/>
        </p:nvCxnSpPr>
        <p:spPr>
          <a:xfrm flipH="1">
            <a:off x="8771152" y="5605009"/>
            <a:ext cx="0" cy="715719"/>
          </a:xfrm>
          <a:prstGeom prst="line">
            <a:avLst/>
          </a:prstGeom>
          <a:noFill/>
          <a:ln>
            <a:solidFill>
              <a:schemeClr val="tx1"/>
            </a:solidFill>
            <a:miter lim="800000"/>
          </a:ln>
        </p:spPr>
      </p:cxnSp>
      <p:sp>
        <p:nvSpPr>
          <p:cNvPr id="51217" name="Rectangle 51216"/>
          <p:cNvSpPr/>
          <p:nvPr/>
        </p:nvSpPr>
        <p:spPr>
          <a:xfrm>
            <a:off x="3771617"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1218" name="Rectangle 51217"/>
          <p:cNvSpPr/>
          <p:nvPr/>
        </p:nvSpPr>
        <p:spPr>
          <a:xfrm>
            <a:off x="599402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1221" name="Rectangle 51220"/>
          <p:cNvSpPr/>
          <p:nvPr/>
        </p:nvSpPr>
        <p:spPr>
          <a:xfrm>
            <a:off x="7976686"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1225" name="Rectangle : coins arrondis 51224"/>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28" name="Rectangle : coins arrondis 51227"/>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0" name="Rectangle : coins arrondis 51229"/>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1" name="Rectangle : coins arrondis 51230"/>
          <p:cNvSpPr/>
          <p:nvPr/>
        </p:nvSpPr>
        <p:spPr>
          <a:xfrm>
            <a:off x="674251" y="2986244"/>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51232" name="Rectangle : coins arrondis 51231"/>
          <p:cNvSpPr/>
          <p:nvPr/>
        </p:nvSpPr>
        <p:spPr>
          <a:xfrm>
            <a:off x="674251" y="3303858"/>
            <a:ext cx="8970114" cy="635223"/>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a:p>
        </p:txBody>
      </p:sp>
      <p:sp>
        <p:nvSpPr>
          <p:cNvPr id="51233" name="Rectangle : coins arrondis 51232"/>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4" name="Rectangle : coins arrondis 51233"/>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5" name="Rectangle : coins arrondis 51234"/>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6" name="Rectangle : coins arrondis 51235"/>
          <p:cNvSpPr/>
          <p:nvPr/>
        </p:nvSpPr>
        <p:spPr>
          <a:xfrm>
            <a:off x="674251" y="4891040"/>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7" name="Rectangle : coins arrondis 51236"/>
          <p:cNvSpPr/>
          <p:nvPr/>
        </p:nvSpPr>
        <p:spPr>
          <a:xfrm>
            <a:off x="674251" y="5207776"/>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8" name="Rectangle 51237"/>
          <p:cNvSpPr/>
          <p:nvPr/>
        </p:nvSpPr>
        <p:spPr>
          <a:xfrm>
            <a:off x="5834778"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1239" name="Connecteur droit 51238"/>
          <p:cNvCxnSpPr/>
          <p:nvPr/>
        </p:nvCxnSpPr>
        <p:spPr>
          <a:xfrm flipH="1" flipV="1">
            <a:off x="5040313" y="6399475"/>
            <a:ext cx="1270445" cy="633473"/>
          </a:xfrm>
          <a:prstGeom prst="line">
            <a:avLst/>
          </a:prstGeom>
          <a:noFill/>
          <a:ln>
            <a:solidFill>
              <a:schemeClr val="tx1"/>
            </a:solidFill>
            <a:miter lim="800000"/>
            <a:tailEnd type="triangle" w="lg" len="lg"/>
          </a:ln>
        </p:spPr>
      </p:cxnSp>
      <p:cxnSp>
        <p:nvCxnSpPr>
          <p:cNvPr id="51240" name="Connecteur droit 51239"/>
          <p:cNvCxnSpPr/>
          <p:nvPr/>
        </p:nvCxnSpPr>
        <p:spPr>
          <a:xfrm flipH="1" flipV="1">
            <a:off x="6310757" y="6399475"/>
            <a:ext cx="0" cy="633473"/>
          </a:xfrm>
          <a:prstGeom prst="line">
            <a:avLst/>
          </a:prstGeom>
          <a:noFill/>
          <a:ln>
            <a:solidFill>
              <a:schemeClr val="tx1"/>
            </a:solidFill>
            <a:miter lim="800000"/>
            <a:tailEnd type="triangle" w="lg" len="lg"/>
          </a:ln>
        </p:spPr>
      </p:cxnSp>
      <p:cxnSp>
        <p:nvCxnSpPr>
          <p:cNvPr id="51241" name="Connecteur droit 51240"/>
          <p:cNvCxnSpPr/>
          <p:nvPr/>
        </p:nvCxnSpPr>
        <p:spPr>
          <a:xfrm>
            <a:off x="8769402" y="5605009"/>
            <a:ext cx="397232" cy="713969"/>
          </a:xfrm>
          <a:prstGeom prst="line">
            <a:avLst/>
          </a:prstGeom>
          <a:noFill/>
          <a:ln>
            <a:solidFill>
              <a:schemeClr val="tx1"/>
            </a:solidFill>
            <a:miter lim="800000"/>
          </a:ln>
        </p:spPr>
      </p:cxnSp>
      <p:cxnSp>
        <p:nvCxnSpPr>
          <p:cNvPr id="51242" name="Connecteur droit 51241"/>
          <p:cNvCxnSpPr/>
          <p:nvPr/>
        </p:nvCxnSpPr>
        <p:spPr>
          <a:xfrm flipV="1">
            <a:off x="8769402" y="5605009"/>
            <a:ext cx="397232" cy="713969"/>
          </a:xfrm>
          <a:prstGeom prst="line">
            <a:avLst/>
          </a:prstGeom>
          <a:noFill/>
          <a:ln>
            <a:solidFill>
              <a:schemeClr val="tx1"/>
            </a:solidFill>
            <a:miter lim="800000"/>
          </a:ln>
        </p:spPr>
      </p:cxnSp>
      <p:cxnSp>
        <p:nvCxnSpPr>
          <p:cNvPr id="51244" name="Connecteur droit 51243"/>
          <p:cNvCxnSpPr/>
          <p:nvPr/>
        </p:nvCxnSpPr>
        <p:spPr>
          <a:xfrm>
            <a:off x="6945981" y="6002241"/>
            <a:ext cx="794466" cy="0"/>
          </a:xfrm>
          <a:prstGeom prst="line">
            <a:avLst/>
          </a:prstGeom>
          <a:noFill/>
          <a:ln>
            <a:solidFill>
              <a:schemeClr val="tx1"/>
            </a:solidFill>
            <a:miter lim="800000"/>
            <a:tailEnd type="triangle" w="lg" len="lg"/>
          </a:ln>
        </p:spPr>
      </p:cxnSp>
      <p:cxnSp>
        <p:nvCxnSpPr>
          <p:cNvPr id="51245" name="Connecteur droit 51244"/>
          <p:cNvCxnSpPr/>
          <p:nvPr/>
        </p:nvCxnSpPr>
        <p:spPr>
          <a:xfrm>
            <a:off x="6786738" y="5605009"/>
            <a:ext cx="397233" cy="713969"/>
          </a:xfrm>
          <a:prstGeom prst="line">
            <a:avLst/>
          </a:prstGeom>
          <a:noFill/>
          <a:ln>
            <a:solidFill>
              <a:schemeClr val="tx1"/>
            </a:solidFill>
            <a:miter lim="800000"/>
          </a:ln>
        </p:spPr>
      </p:cxnSp>
      <p:cxnSp>
        <p:nvCxnSpPr>
          <p:cNvPr id="51246" name="Connecteur droit 51245"/>
          <p:cNvCxnSpPr/>
          <p:nvPr/>
        </p:nvCxnSpPr>
        <p:spPr>
          <a:xfrm flipV="1">
            <a:off x="6786738" y="5605009"/>
            <a:ext cx="397233" cy="713969"/>
          </a:xfrm>
          <a:prstGeom prst="line">
            <a:avLst/>
          </a:prstGeom>
          <a:noFill/>
          <a:ln>
            <a:solidFill>
              <a:schemeClr val="tx1"/>
            </a:solidFill>
            <a:miter lim="800000"/>
          </a:ln>
        </p:spPr>
      </p:cxnSp>
      <p:sp>
        <p:nvSpPr>
          <p:cNvPr id="39"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1225"/>
                                        </p:tgtEl>
                                        <p:attrNameLst>
                                          <p:attrName>style.visibility</p:attrName>
                                        </p:attrNameLst>
                                      </p:cBhvr>
                                      <p:to>
                                        <p:strVal val="visible"/>
                                      </p:to>
                                    </p:set>
                                    <p:animEffect transition="in" filter="slide(fromTop)">
                                      <p:cBhvr>
                                        <p:cTn id="7" dur="500"/>
                                        <p:tgtEl>
                                          <p:spTgt spid="51225"/>
                                        </p:tgtEl>
                                      </p:cBhvr>
                                    </p:animEffect>
                                  </p:childTnLst>
                                </p:cTn>
                              </p:par>
                            </p:childTnLst>
                          </p:cTn>
                        </p:par>
                      </p:childTnLst>
                    </p:cTn>
                  </p:par>
                  <p:par>
                    <p:cTn id="8" fill="hold">
                      <p:stCondLst>
                        <p:cond delay="indefinite"/>
                      </p:stCondLst>
                      <p:childTnLst>
                        <p:par>
                          <p:cTn id="9" fill="hold">
                            <p:stCondLst>
                              <p:cond delay="0"/>
                            </p:stCondLst>
                            <p:childTnLst>
                              <p:par>
                                <p:cTn id="10" presetID="51" presetClass="path" presetSubtype="0" accel="50000" decel="50000" fill="hold" nodeType="clickEffect">
                                  <p:stCondLst>
                                    <p:cond delay="0"/>
                                  </p:stCondLst>
                                  <p:childTnLst>
                                    <p:animMotion origin="layout" path="M 4.44444E-06 3.33333E-06 L -0.03993 0.02222 C -0.04896 0.02708 -0.054 0.03402 -0.054 0.04143 C -0.054 0.04977 -0.04896 0.05648 -0.03993 0.06134 L 4.44444E-06 0.08402" ptsTypes="">
                                      <p:cBhvr>
                                        <p:cTn id="11" dur="2000" fill="hold"/>
                                        <p:tgtEl>
                                          <p:spTgt spid="51225"/>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1225"/>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12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51228"/>
                                        </p:tgtEl>
                                      </p:cBhvr>
                                    </p:animEffect>
                                    <p:set>
                                      <p:cBhvr>
                                        <p:cTn id="18" dur="1" fill="hold">
                                          <p:stCondLst>
                                            <p:cond delay="499"/>
                                          </p:stCondLst>
                                        </p:cTn>
                                        <p:tgtEl>
                                          <p:spTgt spid="51228"/>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1230"/>
                                        </p:tgtEl>
                                        <p:attrNameLst>
                                          <p:attrName>style.visibility</p:attrName>
                                        </p:attrNameLst>
                                      </p:cBhvr>
                                      <p:to>
                                        <p:strVal val="visible"/>
                                      </p:to>
                                    </p:set>
                                    <p:animEffect transition="in" filter="slide(fromTop)">
                                      <p:cBhvr>
                                        <p:cTn id="21" dur="500"/>
                                        <p:tgtEl>
                                          <p:spTgt spid="5123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1214"/>
                                        </p:tgtEl>
                                        <p:attrNameLst>
                                          <p:attrName>style.visibility</p:attrName>
                                        </p:attrNameLst>
                                      </p:cBhvr>
                                      <p:to>
                                        <p:strVal val="visible"/>
                                      </p:to>
                                    </p:set>
                                    <p:animEffect transition="in" filter="fade">
                                      <p:cBhvr>
                                        <p:cTn id="25" dur="2000"/>
                                        <p:tgtEl>
                                          <p:spTgt spid="51214"/>
                                        </p:tgtEl>
                                      </p:cBhvr>
                                    </p:animEffect>
                                  </p:childTnLst>
                                </p:cTn>
                              </p:par>
                              <p:par>
                                <p:cTn id="26" presetID="10" presetClass="entr" presetSubtype="0" fill="hold" nodeType="withEffect">
                                  <p:stCondLst>
                                    <p:cond delay="0"/>
                                  </p:stCondLst>
                                  <p:childTnLst>
                                    <p:set>
                                      <p:cBhvr>
                                        <p:cTn id="27" dur="1" fill="hold">
                                          <p:stCondLst>
                                            <p:cond delay="0"/>
                                          </p:stCondLst>
                                        </p:cTn>
                                        <p:tgtEl>
                                          <p:spTgt spid="51215"/>
                                        </p:tgtEl>
                                        <p:attrNameLst>
                                          <p:attrName>style.visibility</p:attrName>
                                        </p:attrNameLst>
                                      </p:cBhvr>
                                      <p:to>
                                        <p:strVal val="visible"/>
                                      </p:to>
                                    </p:set>
                                    <p:animEffect transition="in" filter="fade">
                                      <p:cBhvr>
                                        <p:cTn id="28" dur="2000"/>
                                        <p:tgtEl>
                                          <p:spTgt spid="512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nodeType="clickEffect">
                                  <p:stCondLst>
                                    <p:cond delay="0"/>
                                  </p:stCondLst>
                                  <p:childTnLst>
                                    <p:animEffect transition="out" filter="slide(fromBottom)">
                                      <p:cBhvr>
                                        <p:cTn id="32" dur="500"/>
                                        <p:tgtEl>
                                          <p:spTgt spid="51230"/>
                                        </p:tgtEl>
                                      </p:cBhvr>
                                    </p:animEffect>
                                    <p:set>
                                      <p:cBhvr>
                                        <p:cTn id="33" dur="1" fill="hold">
                                          <p:stCondLst>
                                            <p:cond delay="499"/>
                                          </p:stCondLst>
                                        </p:cTn>
                                        <p:tgtEl>
                                          <p:spTgt spid="51230"/>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1231"/>
                                        </p:tgtEl>
                                        <p:attrNameLst>
                                          <p:attrName>style.visibility</p:attrName>
                                        </p:attrNameLst>
                                      </p:cBhvr>
                                      <p:to>
                                        <p:strVal val="visible"/>
                                      </p:to>
                                    </p:set>
                                    <p:animEffect transition="in" filter="slide(fromTop)">
                                      <p:cBhvr>
                                        <p:cTn id="36" dur="500"/>
                                        <p:tgtEl>
                                          <p:spTgt spid="5123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xit" presetSubtype="4" fill="hold" nodeType="clickEffect">
                                  <p:stCondLst>
                                    <p:cond delay="0"/>
                                  </p:stCondLst>
                                  <p:childTnLst>
                                    <p:animEffect transition="out" filter="slide(fromBottom)">
                                      <p:cBhvr>
                                        <p:cTn id="40" dur="500"/>
                                        <p:tgtEl>
                                          <p:spTgt spid="51231"/>
                                        </p:tgtEl>
                                      </p:cBhvr>
                                    </p:animEffect>
                                    <p:set>
                                      <p:cBhvr>
                                        <p:cTn id="41" dur="1" fill="hold">
                                          <p:stCondLst>
                                            <p:cond delay="499"/>
                                          </p:stCondLst>
                                        </p:cTn>
                                        <p:tgtEl>
                                          <p:spTgt spid="51231"/>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1232"/>
                                        </p:tgtEl>
                                        <p:attrNameLst>
                                          <p:attrName>style.visibility</p:attrName>
                                        </p:attrNameLst>
                                      </p:cBhvr>
                                      <p:to>
                                        <p:strVal val="visible"/>
                                      </p:to>
                                    </p:set>
                                    <p:animEffect transition="in" filter="slide(fromTop)">
                                      <p:cBhvr>
                                        <p:cTn id="44" dur="500"/>
                                        <p:tgtEl>
                                          <p:spTgt spid="51232"/>
                                        </p:tgtEl>
                                      </p:cBhvr>
                                    </p:animEffect>
                                  </p:childTnLst>
                                </p:cTn>
                              </p:par>
                            </p:childTnLst>
                          </p:cTn>
                        </p:par>
                        <p:par>
                          <p:cTn id="45" fill="hold">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1238"/>
                                        </p:tgtEl>
                                        <p:attrNameLst>
                                          <p:attrName>style.visibility</p:attrName>
                                        </p:attrNameLst>
                                      </p:cBhvr>
                                      <p:to>
                                        <p:strVal val="visible"/>
                                      </p:to>
                                    </p:set>
                                    <p:anim calcmode="lin" valueType="num">
                                      <p:cBhvr>
                                        <p:cTn id="48" dur="1000" fill="hold"/>
                                        <p:tgtEl>
                                          <p:spTgt spid="51238"/>
                                        </p:tgtEl>
                                        <p:attrNameLst>
                                          <p:attrName>ppt_w</p:attrName>
                                        </p:attrNameLst>
                                      </p:cBhvr>
                                      <p:tavLst>
                                        <p:tav tm="0">
                                          <p:val>
                                            <p:strVal val="#ppt_w*2.5"/>
                                          </p:val>
                                        </p:tav>
                                        <p:tav tm="100000">
                                          <p:val>
                                            <p:strVal val="#ppt_w"/>
                                          </p:val>
                                        </p:tav>
                                      </p:tavLst>
                                    </p:anim>
                                    <p:anim calcmode="lin" valueType="num">
                                      <p:cBhvr>
                                        <p:cTn id="49" dur="1000" fill="hold"/>
                                        <p:tgtEl>
                                          <p:spTgt spid="51238"/>
                                        </p:tgtEl>
                                        <p:attrNameLst>
                                          <p:attrName>ppt_h</p:attrName>
                                        </p:attrNameLst>
                                      </p:cBhvr>
                                      <p:tavLst>
                                        <p:tav tm="0">
                                          <p:val>
                                            <p:strVal val="#ppt_h*0.01"/>
                                          </p:val>
                                        </p:tav>
                                        <p:tav tm="100000">
                                          <p:val>
                                            <p:strVal val="#ppt_h"/>
                                          </p:val>
                                        </p:tav>
                                      </p:tavLst>
                                    </p:anim>
                                    <p:anim calcmode="lin" valueType="num">
                                      <p:cBhvr>
                                        <p:cTn id="50" dur="1000" fill="hold"/>
                                        <p:tgtEl>
                                          <p:spTgt spid="51238"/>
                                        </p:tgtEl>
                                        <p:attrNameLst>
                                          <p:attrName>ppt_x</p:attrName>
                                        </p:attrNameLst>
                                      </p:cBhvr>
                                      <p:tavLst>
                                        <p:tav tm="0">
                                          <p:val>
                                            <p:strVal val="#ppt_x"/>
                                          </p:val>
                                        </p:tav>
                                        <p:tav tm="100000">
                                          <p:val>
                                            <p:strVal val="#ppt_x"/>
                                          </p:val>
                                        </p:tav>
                                      </p:tavLst>
                                    </p:anim>
                                    <p:anim calcmode="lin" valueType="num">
                                      <p:cBhvr>
                                        <p:cTn id="51" dur="1000" fill="hold"/>
                                        <p:tgtEl>
                                          <p:spTgt spid="51238"/>
                                        </p:tgtEl>
                                        <p:attrNameLst>
                                          <p:attrName>ppt_y</p:attrName>
                                        </p:attrNameLst>
                                      </p:cBhvr>
                                      <p:tavLst>
                                        <p:tav tm="0">
                                          <p:val>
                                            <p:strVal val="#ppt_h+1"/>
                                          </p:val>
                                        </p:tav>
                                        <p:tav tm="100000">
                                          <p:val>
                                            <p:strVal val="#ppt_y"/>
                                          </p:val>
                                        </p:tav>
                                      </p:tavLst>
                                    </p:anim>
                                    <p:animEffect transition="in" filter="fade">
                                      <p:cBhvr>
                                        <p:cTn id="52" dur="1000"/>
                                        <p:tgtEl>
                                          <p:spTgt spid="51238"/>
                                        </p:tgtEl>
                                      </p:cBhvr>
                                    </p:animEffect>
                                  </p:childTnLst>
                                </p:cTn>
                              </p:par>
                            </p:childTnLst>
                          </p:cTn>
                        </p:par>
                        <p:par>
                          <p:cTn id="53" fill="hold">
                            <p:stCondLst>
                              <p:cond delay="1500"/>
                            </p:stCondLst>
                            <p:childTnLst>
                              <p:par>
                                <p:cTn id="54" presetID="22" presetClass="entr" presetSubtype="4" fill="hold" nodeType="afterEffect">
                                  <p:stCondLst>
                                    <p:cond delay="0"/>
                                  </p:stCondLst>
                                  <p:childTnLst>
                                    <p:set>
                                      <p:cBhvr>
                                        <p:cTn id="55" dur="1" fill="hold">
                                          <p:stCondLst>
                                            <p:cond delay="0"/>
                                          </p:stCondLst>
                                        </p:cTn>
                                        <p:tgtEl>
                                          <p:spTgt spid="51239"/>
                                        </p:tgtEl>
                                        <p:attrNameLst>
                                          <p:attrName>style.visibility</p:attrName>
                                        </p:attrNameLst>
                                      </p:cBhvr>
                                      <p:to>
                                        <p:strVal val="visible"/>
                                      </p:to>
                                    </p:set>
                                    <p:animEffect transition="in" filter="wipe(down)">
                                      <p:cBhvr>
                                        <p:cTn id="56" dur="2000"/>
                                        <p:tgtEl>
                                          <p:spTgt spid="51239"/>
                                        </p:tgtEl>
                                      </p:cBhvr>
                                    </p:animEffect>
                                  </p:childTnLst>
                                </p:cTn>
                              </p:par>
                            </p:childTnLst>
                          </p:cTn>
                        </p:par>
                        <p:par>
                          <p:cTn id="57" fill="hold">
                            <p:stCondLst>
                              <p:cond delay="3500"/>
                            </p:stCondLst>
                            <p:childTnLst>
                              <p:par>
                                <p:cTn id="58" presetID="22" presetClass="exit" presetSubtype="1" fill="hold" nodeType="afterEffect">
                                  <p:stCondLst>
                                    <p:cond delay="0"/>
                                  </p:stCondLst>
                                  <p:childTnLst>
                                    <p:animEffect transition="out" filter="wipe(up)">
                                      <p:cBhvr>
                                        <p:cTn id="59" dur="2000"/>
                                        <p:tgtEl>
                                          <p:spTgt spid="51239"/>
                                        </p:tgtEl>
                                      </p:cBhvr>
                                    </p:animEffect>
                                    <p:set>
                                      <p:cBhvr>
                                        <p:cTn id="60" dur="1" fill="hold">
                                          <p:stCondLst>
                                            <p:cond delay="1999"/>
                                          </p:stCondLst>
                                        </p:cTn>
                                        <p:tgtEl>
                                          <p:spTgt spid="51239"/>
                                        </p:tgtEl>
                                        <p:attrNameLst>
                                          <p:attrName>style.visibility</p:attrName>
                                        </p:attrNameLst>
                                      </p:cBhvr>
                                      <p:to>
                                        <p:strVal val="hidden"/>
                                      </p:to>
                                    </p:se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51240"/>
                                        </p:tgtEl>
                                        <p:attrNameLst>
                                          <p:attrName>style.visibility</p:attrName>
                                        </p:attrNameLst>
                                      </p:cBhvr>
                                      <p:to>
                                        <p:strVal val="visible"/>
                                      </p:to>
                                    </p:set>
                                    <p:animEffect transition="in" filter="wipe(down)">
                                      <p:cBhvr>
                                        <p:cTn id="64" dur="2000"/>
                                        <p:tgtEl>
                                          <p:spTgt spid="5124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1232"/>
                                        </p:tgtEl>
                                      </p:cBhvr>
                                    </p:animEffect>
                                    <p:set>
                                      <p:cBhvr>
                                        <p:cTn id="69" dur="1" fill="hold">
                                          <p:stCondLst>
                                            <p:cond delay="499"/>
                                          </p:stCondLst>
                                        </p:cTn>
                                        <p:tgtEl>
                                          <p:spTgt spid="51232"/>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1233"/>
                                        </p:tgtEl>
                                        <p:attrNameLst>
                                          <p:attrName>style.visibility</p:attrName>
                                        </p:attrNameLst>
                                      </p:cBhvr>
                                      <p:to>
                                        <p:strVal val="visible"/>
                                      </p:to>
                                    </p:set>
                                    <p:animEffect transition="in" filter="slide(fromTop)">
                                      <p:cBhvr>
                                        <p:cTn id="72" dur="500"/>
                                        <p:tgtEl>
                                          <p:spTgt spid="51233"/>
                                        </p:tgtEl>
                                      </p:cBhvr>
                                    </p:animEffec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51221"/>
                                        </p:tgtEl>
                                        <p:attrNameLst>
                                          <p:attrName>style.visibility</p:attrName>
                                        </p:attrNameLst>
                                      </p:cBhvr>
                                      <p:to>
                                        <p:strVal val="visible"/>
                                      </p:to>
                                    </p:set>
                                    <p:anim calcmode="lin" valueType="num">
                                      <p:cBhvr>
                                        <p:cTn id="76" dur="500" fill="hold"/>
                                        <p:tgtEl>
                                          <p:spTgt spid="51221"/>
                                        </p:tgtEl>
                                        <p:attrNameLst>
                                          <p:attrName>ppt_w</p:attrName>
                                        </p:attrNameLst>
                                      </p:cBhvr>
                                      <p:tavLst>
                                        <p:tav tm="0">
                                          <p:val>
                                            <p:fltVal val="0"/>
                                          </p:val>
                                        </p:tav>
                                        <p:tav tm="100000">
                                          <p:val>
                                            <p:strVal val="#ppt_w"/>
                                          </p:val>
                                        </p:tav>
                                      </p:tavLst>
                                    </p:anim>
                                    <p:anim calcmode="lin" valueType="num">
                                      <p:cBhvr>
                                        <p:cTn id="77" dur="500" fill="hold"/>
                                        <p:tgtEl>
                                          <p:spTgt spid="51221"/>
                                        </p:tgtEl>
                                        <p:attrNameLst>
                                          <p:attrName>ppt_h</p:attrName>
                                        </p:attrNameLst>
                                      </p:cBhvr>
                                      <p:tavLst>
                                        <p:tav tm="0">
                                          <p:val>
                                            <p:fltVal val="0"/>
                                          </p:val>
                                        </p:tav>
                                        <p:tav tm="100000">
                                          <p:val>
                                            <p:strVal val="#ppt_h"/>
                                          </p:val>
                                        </p:tav>
                                      </p:tavLst>
                                    </p:anim>
                                    <p:animEffect transition="in" filter="fade">
                                      <p:cBhvr>
                                        <p:cTn id="78" dur="500"/>
                                        <p:tgtEl>
                                          <p:spTgt spid="51221"/>
                                        </p:tgtEl>
                                      </p:cBhvr>
                                    </p:animEffect>
                                  </p:childTnLst>
                                </p:cTn>
                              </p:par>
                              <p:par>
                                <p:cTn id="79" presetID="53" presetClass="entr" presetSubtype="16" fill="hold" nodeType="withEffect">
                                  <p:stCondLst>
                                    <p:cond delay="0"/>
                                  </p:stCondLst>
                                  <p:childTnLst>
                                    <p:set>
                                      <p:cBhvr>
                                        <p:cTn id="80" dur="1" fill="hold">
                                          <p:stCondLst>
                                            <p:cond delay="0"/>
                                          </p:stCondLst>
                                        </p:cTn>
                                        <p:tgtEl>
                                          <p:spTgt spid="51242"/>
                                        </p:tgtEl>
                                        <p:attrNameLst>
                                          <p:attrName>style.visibility</p:attrName>
                                        </p:attrNameLst>
                                      </p:cBhvr>
                                      <p:to>
                                        <p:strVal val="visible"/>
                                      </p:to>
                                    </p:set>
                                    <p:anim calcmode="lin" valueType="num">
                                      <p:cBhvr>
                                        <p:cTn id="81" dur="2000" fill="hold"/>
                                        <p:tgtEl>
                                          <p:spTgt spid="51242"/>
                                        </p:tgtEl>
                                        <p:attrNameLst>
                                          <p:attrName>ppt_w</p:attrName>
                                        </p:attrNameLst>
                                      </p:cBhvr>
                                      <p:tavLst>
                                        <p:tav tm="0">
                                          <p:val>
                                            <p:fltVal val="0"/>
                                          </p:val>
                                        </p:tav>
                                        <p:tav tm="100000">
                                          <p:val>
                                            <p:strVal val="#ppt_w"/>
                                          </p:val>
                                        </p:tav>
                                      </p:tavLst>
                                    </p:anim>
                                    <p:anim calcmode="lin" valueType="num">
                                      <p:cBhvr>
                                        <p:cTn id="82" dur="2000" fill="hold"/>
                                        <p:tgtEl>
                                          <p:spTgt spid="51242"/>
                                        </p:tgtEl>
                                        <p:attrNameLst>
                                          <p:attrName>ppt_h</p:attrName>
                                        </p:attrNameLst>
                                      </p:cBhvr>
                                      <p:tavLst>
                                        <p:tav tm="0">
                                          <p:val>
                                            <p:fltVal val="0"/>
                                          </p:val>
                                        </p:tav>
                                        <p:tav tm="100000">
                                          <p:val>
                                            <p:strVal val="#ppt_h"/>
                                          </p:val>
                                        </p:tav>
                                      </p:tavLst>
                                    </p:anim>
                                    <p:animEffect transition="in" filter="fade">
                                      <p:cBhvr>
                                        <p:cTn id="83" dur="2000"/>
                                        <p:tgtEl>
                                          <p:spTgt spid="51242"/>
                                        </p:tgtEl>
                                      </p:cBhvr>
                                    </p:animEffect>
                                  </p:childTnLst>
                                </p:cTn>
                              </p:par>
                              <p:par>
                                <p:cTn id="84" presetID="53" presetClass="entr" presetSubtype="16" fill="hold" nodeType="withEffect">
                                  <p:stCondLst>
                                    <p:cond delay="0"/>
                                  </p:stCondLst>
                                  <p:childTnLst>
                                    <p:set>
                                      <p:cBhvr>
                                        <p:cTn id="85" dur="1" fill="hold">
                                          <p:stCondLst>
                                            <p:cond delay="0"/>
                                          </p:stCondLst>
                                        </p:cTn>
                                        <p:tgtEl>
                                          <p:spTgt spid="51241"/>
                                        </p:tgtEl>
                                        <p:attrNameLst>
                                          <p:attrName>style.visibility</p:attrName>
                                        </p:attrNameLst>
                                      </p:cBhvr>
                                      <p:to>
                                        <p:strVal val="visible"/>
                                      </p:to>
                                    </p:set>
                                    <p:anim calcmode="lin" valueType="num">
                                      <p:cBhvr>
                                        <p:cTn id="86" dur="2000" fill="hold"/>
                                        <p:tgtEl>
                                          <p:spTgt spid="51241"/>
                                        </p:tgtEl>
                                        <p:attrNameLst>
                                          <p:attrName>ppt_w</p:attrName>
                                        </p:attrNameLst>
                                      </p:cBhvr>
                                      <p:tavLst>
                                        <p:tav tm="0">
                                          <p:val>
                                            <p:fltVal val="0"/>
                                          </p:val>
                                        </p:tav>
                                        <p:tav tm="100000">
                                          <p:val>
                                            <p:strVal val="#ppt_w"/>
                                          </p:val>
                                        </p:tav>
                                      </p:tavLst>
                                    </p:anim>
                                    <p:anim calcmode="lin" valueType="num">
                                      <p:cBhvr>
                                        <p:cTn id="87" dur="2000" fill="hold"/>
                                        <p:tgtEl>
                                          <p:spTgt spid="51241"/>
                                        </p:tgtEl>
                                        <p:attrNameLst>
                                          <p:attrName>ppt_h</p:attrName>
                                        </p:attrNameLst>
                                      </p:cBhvr>
                                      <p:tavLst>
                                        <p:tav tm="0">
                                          <p:val>
                                            <p:fltVal val="0"/>
                                          </p:val>
                                        </p:tav>
                                        <p:tav tm="100000">
                                          <p:val>
                                            <p:strVal val="#ppt_h"/>
                                          </p:val>
                                        </p:tav>
                                      </p:tavLst>
                                    </p:anim>
                                    <p:animEffect transition="in" filter="fade">
                                      <p:cBhvr>
                                        <p:cTn id="88" dur="2000"/>
                                        <p:tgtEl>
                                          <p:spTgt spid="51241"/>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xit" presetSubtype="4" fill="hold" nodeType="clickEffect">
                                  <p:stCondLst>
                                    <p:cond delay="0"/>
                                  </p:stCondLst>
                                  <p:childTnLst>
                                    <p:animEffect transition="out" filter="slide(fromBottom)">
                                      <p:cBhvr>
                                        <p:cTn id="92" dur="500"/>
                                        <p:tgtEl>
                                          <p:spTgt spid="51233"/>
                                        </p:tgtEl>
                                      </p:cBhvr>
                                    </p:animEffect>
                                    <p:set>
                                      <p:cBhvr>
                                        <p:cTn id="93" dur="1" fill="hold">
                                          <p:stCondLst>
                                            <p:cond delay="499"/>
                                          </p:stCondLst>
                                        </p:cTn>
                                        <p:tgtEl>
                                          <p:spTgt spid="51233"/>
                                        </p:tgtEl>
                                        <p:attrNameLst>
                                          <p:attrName>style.visibility</p:attrName>
                                        </p:attrNameLst>
                                      </p:cBhvr>
                                      <p:to>
                                        <p:strVal val="hidden"/>
                                      </p:to>
                                    </p:set>
                                  </p:childTnLst>
                                </p:cTn>
                              </p:par>
                              <p:par>
                                <p:cTn id="94" presetID="12" presetClass="entr" presetSubtype="1" fill="hold" nodeType="withEffect">
                                  <p:stCondLst>
                                    <p:cond delay="0"/>
                                  </p:stCondLst>
                                  <p:childTnLst>
                                    <p:set>
                                      <p:cBhvr>
                                        <p:cTn id="95" dur="1" fill="hold">
                                          <p:stCondLst>
                                            <p:cond delay="0"/>
                                          </p:stCondLst>
                                        </p:cTn>
                                        <p:tgtEl>
                                          <p:spTgt spid="51234"/>
                                        </p:tgtEl>
                                        <p:attrNameLst>
                                          <p:attrName>style.visibility</p:attrName>
                                        </p:attrNameLst>
                                      </p:cBhvr>
                                      <p:to>
                                        <p:strVal val="visible"/>
                                      </p:to>
                                    </p:set>
                                    <p:animEffect transition="in" filter="slide(fromTop)">
                                      <p:cBhvr>
                                        <p:cTn id="96" dur="500"/>
                                        <p:tgtEl>
                                          <p:spTgt spid="51234"/>
                                        </p:tgtEl>
                                      </p:cBhvr>
                                    </p:animEffect>
                                  </p:childTnLst>
                                </p:cTn>
                              </p:par>
                            </p:childTnLst>
                          </p:cTn>
                        </p:par>
                        <p:par>
                          <p:cTn id="97" fill="hold">
                            <p:stCondLst>
                              <p:cond delay="500"/>
                            </p:stCondLst>
                            <p:childTnLst>
                              <p:par>
                                <p:cTn id="98" presetID="53" presetClass="exit" presetSubtype="16" fill="hold" nodeType="afterEffect">
                                  <p:stCondLst>
                                    <p:cond delay="0"/>
                                  </p:stCondLst>
                                  <p:childTnLst>
                                    <p:anim calcmode="lin" valueType="num">
                                      <p:cBhvr>
                                        <p:cTn id="99" dur="500" fill="hold"/>
                                        <p:tgtEl>
                                          <p:spTgt spid="51245"/>
                                        </p:tgtEl>
                                        <p:attrNameLst>
                                          <p:attrName>ppt_w</p:attrName>
                                        </p:attrNameLst>
                                      </p:cBhvr>
                                      <p:tavLst>
                                        <p:tav tm="0">
                                          <p:val>
                                            <p:strVal val="ppt_w"/>
                                          </p:val>
                                        </p:tav>
                                        <p:tav tm="100000">
                                          <p:val>
                                            <p:fltVal val="0"/>
                                          </p:val>
                                        </p:tav>
                                      </p:tavLst>
                                    </p:anim>
                                    <p:anim calcmode="lin" valueType="num">
                                      <p:cBhvr>
                                        <p:cTn id="100" dur="500" fill="hold"/>
                                        <p:tgtEl>
                                          <p:spTgt spid="51245"/>
                                        </p:tgtEl>
                                        <p:attrNameLst>
                                          <p:attrName>ppt_h</p:attrName>
                                        </p:attrNameLst>
                                      </p:cBhvr>
                                      <p:tavLst>
                                        <p:tav tm="0">
                                          <p:val>
                                            <p:strVal val="ppt_h"/>
                                          </p:val>
                                        </p:tav>
                                        <p:tav tm="100000">
                                          <p:val>
                                            <p:fltVal val="0"/>
                                          </p:val>
                                        </p:tav>
                                      </p:tavLst>
                                    </p:anim>
                                    <p:animEffect transition="out" filter="fade">
                                      <p:cBhvr>
                                        <p:cTn id="101" dur="500"/>
                                        <p:tgtEl>
                                          <p:spTgt spid="51245"/>
                                        </p:tgtEl>
                                      </p:cBhvr>
                                    </p:animEffect>
                                    <p:set>
                                      <p:cBhvr>
                                        <p:cTn id="102" dur="1" fill="hold">
                                          <p:stCondLst>
                                            <p:cond delay="499"/>
                                          </p:stCondLst>
                                        </p:cTn>
                                        <p:tgtEl>
                                          <p:spTgt spid="51245"/>
                                        </p:tgtEl>
                                        <p:attrNameLst>
                                          <p:attrName>style.visibility</p:attrName>
                                        </p:attrNameLst>
                                      </p:cBhvr>
                                      <p:to>
                                        <p:strVal val="hidden"/>
                                      </p:to>
                                    </p:set>
                                  </p:childTnLst>
                                </p:cTn>
                              </p:par>
                              <p:par>
                                <p:cTn id="103" presetID="53" presetClass="exit" presetSubtype="16" fill="hold" nodeType="withEffect">
                                  <p:stCondLst>
                                    <p:cond delay="0"/>
                                  </p:stCondLst>
                                  <p:childTnLst>
                                    <p:anim calcmode="lin" valueType="num">
                                      <p:cBhvr>
                                        <p:cTn id="104" dur="500" fill="hold"/>
                                        <p:tgtEl>
                                          <p:spTgt spid="51246"/>
                                        </p:tgtEl>
                                        <p:attrNameLst>
                                          <p:attrName>ppt_w</p:attrName>
                                        </p:attrNameLst>
                                      </p:cBhvr>
                                      <p:tavLst>
                                        <p:tav tm="0">
                                          <p:val>
                                            <p:strVal val="ppt_w"/>
                                          </p:val>
                                        </p:tav>
                                        <p:tav tm="100000">
                                          <p:val>
                                            <p:fltVal val="0"/>
                                          </p:val>
                                        </p:tav>
                                      </p:tavLst>
                                    </p:anim>
                                    <p:anim calcmode="lin" valueType="num">
                                      <p:cBhvr>
                                        <p:cTn id="105" dur="500" fill="hold"/>
                                        <p:tgtEl>
                                          <p:spTgt spid="51246"/>
                                        </p:tgtEl>
                                        <p:attrNameLst>
                                          <p:attrName>ppt_h</p:attrName>
                                        </p:attrNameLst>
                                      </p:cBhvr>
                                      <p:tavLst>
                                        <p:tav tm="0">
                                          <p:val>
                                            <p:strVal val="ppt_h"/>
                                          </p:val>
                                        </p:tav>
                                        <p:tav tm="100000">
                                          <p:val>
                                            <p:fltVal val="0"/>
                                          </p:val>
                                        </p:tav>
                                      </p:tavLst>
                                    </p:anim>
                                    <p:animEffect transition="out" filter="fade">
                                      <p:cBhvr>
                                        <p:cTn id="106" dur="500"/>
                                        <p:tgtEl>
                                          <p:spTgt spid="51246"/>
                                        </p:tgtEl>
                                      </p:cBhvr>
                                    </p:animEffect>
                                    <p:set>
                                      <p:cBhvr>
                                        <p:cTn id="107" dur="1" fill="hold">
                                          <p:stCondLst>
                                            <p:cond delay="499"/>
                                          </p:stCondLst>
                                        </p:cTn>
                                        <p:tgtEl>
                                          <p:spTgt spid="51246"/>
                                        </p:tgtEl>
                                        <p:attrNameLst>
                                          <p:attrName>style.visibility</p:attrName>
                                        </p:attrNameLst>
                                      </p:cBhvr>
                                      <p:to>
                                        <p:strVal val="hidden"/>
                                      </p:to>
                                    </p:se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51244"/>
                                        </p:tgtEl>
                                        <p:attrNameLst>
                                          <p:attrName>style.visibility</p:attrName>
                                        </p:attrNameLst>
                                      </p:cBhvr>
                                      <p:to>
                                        <p:strVal val="visible"/>
                                      </p:to>
                                    </p:set>
                                    <p:animEffect transition="in" filter="wipe(left)">
                                      <p:cBhvr>
                                        <p:cTn id="111" dur="2000"/>
                                        <p:tgtEl>
                                          <p:spTgt spid="51244"/>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xit" presetSubtype="4" fill="hold" nodeType="clickEffect">
                                  <p:stCondLst>
                                    <p:cond delay="0"/>
                                  </p:stCondLst>
                                  <p:childTnLst>
                                    <p:animEffect transition="out" filter="slide(fromBottom)">
                                      <p:cBhvr>
                                        <p:cTn id="115" dur="500"/>
                                        <p:tgtEl>
                                          <p:spTgt spid="51234"/>
                                        </p:tgtEl>
                                      </p:cBhvr>
                                    </p:animEffect>
                                    <p:set>
                                      <p:cBhvr>
                                        <p:cTn id="116" dur="1" fill="hold">
                                          <p:stCondLst>
                                            <p:cond delay="499"/>
                                          </p:stCondLst>
                                        </p:cTn>
                                        <p:tgtEl>
                                          <p:spTgt spid="51234"/>
                                        </p:tgtEl>
                                        <p:attrNameLst>
                                          <p:attrName>style.visibility</p:attrName>
                                        </p:attrNameLst>
                                      </p:cBhvr>
                                      <p:to>
                                        <p:strVal val="hidden"/>
                                      </p:to>
                                    </p:set>
                                  </p:childTnLst>
                                </p:cTn>
                              </p:par>
                              <p:par>
                                <p:cTn id="117" presetID="12" presetClass="entr" presetSubtype="1" fill="hold" nodeType="withEffect">
                                  <p:stCondLst>
                                    <p:cond delay="0"/>
                                  </p:stCondLst>
                                  <p:childTnLst>
                                    <p:set>
                                      <p:cBhvr>
                                        <p:cTn id="118" dur="1" fill="hold">
                                          <p:stCondLst>
                                            <p:cond delay="0"/>
                                          </p:stCondLst>
                                        </p:cTn>
                                        <p:tgtEl>
                                          <p:spTgt spid="51235"/>
                                        </p:tgtEl>
                                        <p:attrNameLst>
                                          <p:attrName>style.visibility</p:attrName>
                                        </p:attrNameLst>
                                      </p:cBhvr>
                                      <p:to>
                                        <p:strVal val="visible"/>
                                      </p:to>
                                    </p:set>
                                    <p:animEffect transition="in" filter="slide(fromTop)">
                                      <p:cBhvr>
                                        <p:cTn id="119" dur="500"/>
                                        <p:tgtEl>
                                          <p:spTgt spid="51235"/>
                                        </p:tgtEl>
                                      </p:cBhvr>
                                    </p:animEffect>
                                  </p:childTnLst>
                                </p:cTn>
                              </p:par>
                            </p:childTnLst>
                          </p:cTn>
                        </p:par>
                        <p:par>
                          <p:cTn id="120" fill="hold">
                            <p:stCondLst>
                              <p:cond delay="500"/>
                            </p:stCondLst>
                            <p:childTnLst>
                              <p:par>
                                <p:cTn id="121" presetID="53" presetClass="exit" presetSubtype="16" fill="hold" grpId="0" nodeType="afterEffect">
                                  <p:stCondLst>
                                    <p:cond delay="0"/>
                                  </p:stCondLst>
                                  <p:childTnLst>
                                    <p:anim calcmode="lin" valueType="num">
                                      <p:cBhvr>
                                        <p:cTn id="122" dur="500" fill="hold"/>
                                        <p:tgtEl>
                                          <p:spTgt spid="51209"/>
                                        </p:tgtEl>
                                        <p:attrNameLst>
                                          <p:attrName>ppt_w</p:attrName>
                                        </p:attrNameLst>
                                      </p:cBhvr>
                                      <p:tavLst>
                                        <p:tav tm="0">
                                          <p:val>
                                            <p:strVal val="ppt_w"/>
                                          </p:val>
                                        </p:tav>
                                        <p:tav tm="100000">
                                          <p:val>
                                            <p:fltVal val="0"/>
                                          </p:val>
                                        </p:tav>
                                      </p:tavLst>
                                    </p:anim>
                                    <p:anim calcmode="lin" valueType="num">
                                      <p:cBhvr>
                                        <p:cTn id="123" dur="500" fill="hold"/>
                                        <p:tgtEl>
                                          <p:spTgt spid="51209"/>
                                        </p:tgtEl>
                                        <p:attrNameLst>
                                          <p:attrName>ppt_h</p:attrName>
                                        </p:attrNameLst>
                                      </p:cBhvr>
                                      <p:tavLst>
                                        <p:tav tm="0">
                                          <p:val>
                                            <p:strVal val="ppt_h"/>
                                          </p:val>
                                        </p:tav>
                                        <p:tav tm="100000">
                                          <p:val>
                                            <p:fltVal val="0"/>
                                          </p:val>
                                        </p:tav>
                                      </p:tavLst>
                                    </p:anim>
                                    <p:animEffect transition="out" filter="fade">
                                      <p:cBhvr>
                                        <p:cTn id="124" dur="500"/>
                                        <p:tgtEl>
                                          <p:spTgt spid="51209"/>
                                        </p:tgtEl>
                                      </p:cBhvr>
                                    </p:animEffect>
                                    <p:set>
                                      <p:cBhvr>
                                        <p:cTn id="125" dur="1" fill="hold">
                                          <p:stCondLst>
                                            <p:cond delay="499"/>
                                          </p:stCondLst>
                                        </p:cTn>
                                        <p:tgtEl>
                                          <p:spTgt spid="51209"/>
                                        </p:tgtEl>
                                        <p:attrNameLst>
                                          <p:attrName>style.visibility</p:attrName>
                                        </p:attrNameLst>
                                      </p:cBhvr>
                                      <p:to>
                                        <p:strVal val="hidden"/>
                                      </p:to>
                                    </p:set>
                                  </p:childTnLst>
                                </p:cTn>
                              </p:par>
                            </p:childTnLst>
                          </p:cTn>
                        </p:par>
                        <p:par>
                          <p:cTn id="126" fill="hold">
                            <p:stCondLst>
                              <p:cond delay="1000"/>
                            </p:stCondLst>
                            <p:childTnLst>
                              <p:par>
                                <p:cTn id="127" presetID="53" presetClass="entr" presetSubtype="16" fill="hold" grpId="0" nodeType="afterEffect">
                                  <p:stCondLst>
                                    <p:cond delay="0"/>
                                  </p:stCondLst>
                                  <p:childTnLst>
                                    <p:set>
                                      <p:cBhvr>
                                        <p:cTn id="128" dur="1" fill="hold">
                                          <p:stCondLst>
                                            <p:cond delay="0"/>
                                          </p:stCondLst>
                                        </p:cTn>
                                        <p:tgtEl>
                                          <p:spTgt spid="51203"/>
                                        </p:tgtEl>
                                        <p:attrNameLst>
                                          <p:attrName>style.visibility</p:attrName>
                                        </p:attrNameLst>
                                      </p:cBhvr>
                                      <p:to>
                                        <p:strVal val="visible"/>
                                      </p:to>
                                    </p:set>
                                    <p:anim calcmode="lin" valueType="num">
                                      <p:cBhvr>
                                        <p:cTn id="129" dur="500" fill="hold"/>
                                        <p:tgtEl>
                                          <p:spTgt spid="51203"/>
                                        </p:tgtEl>
                                        <p:attrNameLst>
                                          <p:attrName>ppt_w</p:attrName>
                                        </p:attrNameLst>
                                      </p:cBhvr>
                                      <p:tavLst>
                                        <p:tav tm="0">
                                          <p:val>
                                            <p:fltVal val="0"/>
                                          </p:val>
                                        </p:tav>
                                        <p:tav tm="100000">
                                          <p:val>
                                            <p:strVal val="#ppt_w"/>
                                          </p:val>
                                        </p:tav>
                                      </p:tavLst>
                                    </p:anim>
                                    <p:anim calcmode="lin" valueType="num">
                                      <p:cBhvr>
                                        <p:cTn id="130" dur="500" fill="hold"/>
                                        <p:tgtEl>
                                          <p:spTgt spid="51203"/>
                                        </p:tgtEl>
                                        <p:attrNameLst>
                                          <p:attrName>ppt_h</p:attrName>
                                        </p:attrNameLst>
                                      </p:cBhvr>
                                      <p:tavLst>
                                        <p:tav tm="0">
                                          <p:val>
                                            <p:fltVal val="0"/>
                                          </p:val>
                                        </p:tav>
                                        <p:tav tm="100000">
                                          <p:val>
                                            <p:strVal val="#ppt_h"/>
                                          </p:val>
                                        </p:tav>
                                      </p:tavLst>
                                    </p:anim>
                                    <p:animEffect transition="in" filter="fade">
                                      <p:cBhvr>
                                        <p:cTn id="131" dur="500"/>
                                        <p:tgtEl>
                                          <p:spTgt spid="51203"/>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xit" presetSubtype="4" fill="hold" nodeType="clickEffect">
                                  <p:stCondLst>
                                    <p:cond delay="0"/>
                                  </p:stCondLst>
                                  <p:childTnLst>
                                    <p:animEffect transition="out" filter="slide(fromBottom)">
                                      <p:cBhvr>
                                        <p:cTn id="135" dur="500"/>
                                        <p:tgtEl>
                                          <p:spTgt spid="51235"/>
                                        </p:tgtEl>
                                      </p:cBhvr>
                                    </p:animEffect>
                                    <p:set>
                                      <p:cBhvr>
                                        <p:cTn id="136" dur="1" fill="hold">
                                          <p:stCondLst>
                                            <p:cond delay="499"/>
                                          </p:stCondLst>
                                        </p:cTn>
                                        <p:tgtEl>
                                          <p:spTgt spid="51235"/>
                                        </p:tgtEl>
                                        <p:attrNameLst>
                                          <p:attrName>style.visibility</p:attrName>
                                        </p:attrNameLst>
                                      </p:cBhvr>
                                      <p:to>
                                        <p:strVal val="hidden"/>
                                      </p:to>
                                    </p:set>
                                  </p:childTnLst>
                                </p:cTn>
                              </p:par>
                              <p:par>
                                <p:cTn id="137" presetID="12" presetClass="entr" presetSubtype="1" fill="hold" nodeType="withEffect">
                                  <p:stCondLst>
                                    <p:cond delay="0"/>
                                  </p:stCondLst>
                                  <p:childTnLst>
                                    <p:set>
                                      <p:cBhvr>
                                        <p:cTn id="138" dur="1" fill="hold">
                                          <p:stCondLst>
                                            <p:cond delay="0"/>
                                          </p:stCondLst>
                                        </p:cTn>
                                        <p:tgtEl>
                                          <p:spTgt spid="51236"/>
                                        </p:tgtEl>
                                        <p:attrNameLst>
                                          <p:attrName>style.visibility</p:attrName>
                                        </p:attrNameLst>
                                      </p:cBhvr>
                                      <p:to>
                                        <p:strVal val="visible"/>
                                      </p:to>
                                    </p:set>
                                    <p:animEffect transition="in" filter="slide(fromTop)">
                                      <p:cBhvr>
                                        <p:cTn id="139" dur="500"/>
                                        <p:tgtEl>
                                          <p:spTgt spid="51236"/>
                                        </p:tgtEl>
                                      </p:cBhvr>
                                    </p:animEffect>
                                  </p:childTnLst>
                                </p:cTn>
                              </p:par>
                            </p:childTnLst>
                          </p:cTn>
                        </p:par>
                      </p:childTnLst>
                    </p:cTn>
                  </p:par>
                  <p:par>
                    <p:cTn id="140" fill="hold">
                      <p:stCondLst>
                        <p:cond delay="indefinite"/>
                      </p:stCondLst>
                      <p:childTnLst>
                        <p:par>
                          <p:cTn id="141" fill="hold">
                            <p:stCondLst>
                              <p:cond delay="0"/>
                            </p:stCondLst>
                            <p:childTnLst>
                              <p:par>
                                <p:cTn id="142" presetID="12" presetClass="exit" presetSubtype="4" fill="hold" nodeType="clickEffect">
                                  <p:stCondLst>
                                    <p:cond delay="0"/>
                                  </p:stCondLst>
                                  <p:childTnLst>
                                    <p:animEffect transition="out" filter="slide(fromBottom)">
                                      <p:cBhvr>
                                        <p:cTn id="143" dur="500"/>
                                        <p:tgtEl>
                                          <p:spTgt spid="51236"/>
                                        </p:tgtEl>
                                      </p:cBhvr>
                                    </p:animEffect>
                                    <p:set>
                                      <p:cBhvr>
                                        <p:cTn id="144" dur="1" fill="hold">
                                          <p:stCondLst>
                                            <p:cond delay="499"/>
                                          </p:stCondLst>
                                        </p:cTn>
                                        <p:tgtEl>
                                          <p:spTgt spid="51236"/>
                                        </p:tgtEl>
                                        <p:attrNameLst>
                                          <p:attrName>style.visibility</p:attrName>
                                        </p:attrNameLst>
                                      </p:cBhvr>
                                      <p:to>
                                        <p:strVal val="hidden"/>
                                      </p:to>
                                    </p:set>
                                  </p:childTnLst>
                                </p:cTn>
                              </p:par>
                              <p:par>
                                <p:cTn id="145" presetID="12" presetClass="entr" presetSubtype="1" fill="hold" nodeType="withEffect">
                                  <p:stCondLst>
                                    <p:cond delay="0"/>
                                  </p:stCondLst>
                                  <p:childTnLst>
                                    <p:set>
                                      <p:cBhvr>
                                        <p:cTn id="146" dur="1" fill="hold">
                                          <p:stCondLst>
                                            <p:cond delay="0"/>
                                          </p:stCondLst>
                                        </p:cTn>
                                        <p:tgtEl>
                                          <p:spTgt spid="51237"/>
                                        </p:tgtEl>
                                        <p:attrNameLst>
                                          <p:attrName>style.visibility</p:attrName>
                                        </p:attrNameLst>
                                      </p:cBhvr>
                                      <p:to>
                                        <p:strVal val="visible"/>
                                      </p:to>
                                    </p:set>
                                    <p:animEffect transition="in" filter="slide(fromTop)">
                                      <p:cBhvr>
                                        <p:cTn id="147" dur="500"/>
                                        <p:tgtEl>
                                          <p:spTgt spid="51237"/>
                                        </p:tgtEl>
                                      </p:cBhvr>
                                    </p:animEffect>
                                  </p:childTnLst>
                                </p:cTn>
                              </p:par>
                            </p:childTnLst>
                          </p:cTn>
                        </p:par>
                      </p:childTnLst>
                    </p:cTn>
                  </p:par>
                  <p:par>
                    <p:cTn id="148" fill="hold">
                      <p:stCondLst>
                        <p:cond delay="indefinite"/>
                      </p:stCondLst>
                      <p:childTnLst>
                        <p:par>
                          <p:cTn id="149" fill="hold">
                            <p:stCondLst>
                              <p:cond delay="0"/>
                            </p:stCondLst>
                            <p:childTnLst>
                              <p:par>
                                <p:cTn id="150" presetID="12" presetClass="exit" presetSubtype="4" fill="hold" nodeType="clickEffect">
                                  <p:stCondLst>
                                    <p:cond delay="0"/>
                                  </p:stCondLst>
                                  <p:childTnLst>
                                    <p:animEffect transition="out" filter="slide(fromBottom)">
                                      <p:cBhvr>
                                        <p:cTn id="151" dur="500"/>
                                        <p:tgtEl>
                                          <p:spTgt spid="51237"/>
                                        </p:tgtEl>
                                      </p:cBhvr>
                                    </p:animEffect>
                                    <p:set>
                                      <p:cBhvr>
                                        <p:cTn id="152" dur="1" fill="hold">
                                          <p:stCondLst>
                                            <p:cond delay="499"/>
                                          </p:stCondLst>
                                        </p:cTn>
                                        <p:tgtEl>
                                          <p:spTgt spid="51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9" grpId="0"/>
      <p:bldP spid="512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850900" y="1490385"/>
            <a:ext cx="8724900" cy="575542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liste-&gt;premier ==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dirty="0">
                <a:solidFill>
                  <a:srgbClr val="000000"/>
                </a:solidFill>
                <a:highlight>
                  <a:srgbClr val="FFFFFF"/>
                </a:highlight>
              </a:rPr>
              <a:t>(liste, </a:t>
            </a:r>
            <a:r>
              <a:rPr lang="fr-FR" sz="1600" dirty="0" err="1">
                <a:solidFill>
                  <a:srgbClr val="000000"/>
                </a:solidFill>
                <a:highlight>
                  <a:srgbClr val="FFFFFF"/>
                </a:highlight>
              </a:rPr>
              <a:t>nvNombre</a:t>
            </a:r>
            <a:r>
              <a:rPr lang="fr-FR" sz="1600" dirty="0">
                <a:solidFill>
                  <a:srgbClr val="00000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création du nouvel élément*/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rattachement de le nouveau élément à la fin de queue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nouveau</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83222" y="1093272"/>
            <a:ext cx="92195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3250" name="Rectangle 53249"/>
          <p:cNvSpPr/>
          <p:nvPr/>
        </p:nvSpPr>
        <p:spPr>
          <a:xfrm>
            <a:off x="672500" y="1679928"/>
            <a:ext cx="8889618" cy="392508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8000"/>
              </a:lnSpc>
              <a:buNone/>
            </a:pPr>
            <a:r>
              <a:rPr lang="fr-CA" altLang="en-US" sz="1765" dirty="0"/>
              <a:t>SI i = 0 OU la liste est vide ALORS</a:t>
            </a:r>
            <a:endParaRPr lang="fr-CA" altLang="en-US" sz="1765" dirty="0"/>
          </a:p>
          <a:p>
            <a:pPr marL="584200" indent="-584200" algn="just">
              <a:lnSpc>
                <a:spcPct val="98000"/>
              </a:lnSpc>
              <a:buNone/>
            </a:pPr>
            <a:r>
              <a:rPr lang="fr-CA" altLang="en-US" sz="1765" dirty="0"/>
              <a:t>	On ajoute au début de la liste</a:t>
            </a:r>
            <a:endParaRPr lang="fr-CA" altLang="en-US" sz="1765" dirty="0"/>
          </a:p>
          <a:p>
            <a:pPr marL="584200" indent="-584200" algn="just">
              <a:lnSpc>
                <a:spcPct val="98000"/>
              </a:lnSpc>
              <a:buNone/>
            </a:pPr>
            <a:r>
              <a:rPr lang="fr-CA" altLang="en-US" sz="1765" dirty="0"/>
              <a:t>SINON SI i &lt;</a:t>
            </a:r>
            <a:r>
              <a:rPr lang="fr-CA" altLang="en-US" sz="1765" dirty="0">
                <a:ea typeface="Arial" panose="020B0604020202020204" pitchFamily="34" charset="0"/>
              </a:rPr>
              <a:t> </a:t>
            </a:r>
            <a:r>
              <a:rPr lang="fr-CA" altLang="en-US" sz="1765" dirty="0"/>
              <a:t>nombre de nœuds de la liste ALORS</a:t>
            </a:r>
            <a:endParaRPr lang="fr-CA" altLang="en-US" sz="1765" dirty="0"/>
          </a:p>
          <a:p>
            <a:pPr marL="584200" indent="-584200" algn="just">
              <a:lnSpc>
                <a:spcPct val="98000"/>
              </a:lnSpc>
              <a:buNone/>
            </a:pPr>
            <a:r>
              <a:rPr lang="fr-CA" altLang="en-US" sz="1765" dirty="0"/>
              <a:t>	On tente de créer un nouveau nœud.</a:t>
            </a:r>
            <a:endParaRPr lang="fr-CA" altLang="en-US" sz="1765" dirty="0"/>
          </a:p>
          <a:p>
            <a:pPr marL="584200" indent="-584200" algn="just">
              <a:lnSpc>
                <a:spcPct val="98000"/>
              </a:lnSpc>
              <a:buNone/>
            </a:pPr>
            <a:r>
              <a:rPr lang="fr-CA" altLang="en-US" sz="1765" dirty="0"/>
              <a:t>	SI la création est un succès ALORS</a:t>
            </a:r>
            <a:endParaRPr lang="fr-CA" altLang="en-US" sz="1765" dirty="0"/>
          </a:p>
          <a:p>
            <a:pPr marL="584200" indent="-584200" algn="just">
              <a:lnSpc>
                <a:spcPct val="98000"/>
              </a:lnSpc>
              <a:buNone/>
            </a:pPr>
            <a:r>
              <a:rPr lang="fr-CA" altLang="en-US" sz="1765" dirty="0"/>
              <a:t>		On positionne un pointeur sur le i-1</a:t>
            </a:r>
            <a:r>
              <a:rPr lang="fr-CA" altLang="en-US" sz="1765" baseline="30000" dirty="0"/>
              <a:t>ème</a:t>
            </a:r>
            <a:r>
              <a:rPr lang="fr-CA" altLang="en-US" sz="1765" dirty="0"/>
              <a:t> nœud.</a:t>
            </a:r>
            <a:endParaRPr lang="fr-CA" altLang="en-US" sz="1765" dirty="0"/>
          </a:p>
          <a:p>
            <a:pPr marL="584200" indent="-584200" algn="just">
              <a:lnSpc>
                <a:spcPct val="98000"/>
              </a:lnSpc>
              <a:buNone/>
            </a:pPr>
            <a:r>
              <a:rPr lang="fr-CA" altLang="en-US" sz="1765" dirty="0"/>
              <a:t>		On initialise les données du nouveau nœud.</a:t>
            </a:r>
            <a:endParaRPr lang="fr-CA" altLang="en-US" sz="1765" dirty="0"/>
          </a:p>
          <a:p>
            <a:pPr marL="584200" indent="-584200" algn="just">
              <a:lnSpc>
                <a:spcPct val="98000"/>
              </a:lnSpc>
              <a:buNone/>
            </a:pPr>
            <a:r>
              <a:rPr lang="fr-CA" altLang="en-US" sz="1765" dirty="0"/>
              <a:t>		On fait pointer le nouveau nœud sur le </a:t>
            </a:r>
            <a:r>
              <a:rPr lang="fr-CA" altLang="en-US" sz="1765" dirty="0" err="1"/>
              <a:t>i</a:t>
            </a:r>
            <a:r>
              <a:rPr lang="fr-CA" altLang="en-US" sz="1765" baseline="30000" dirty="0" err="1"/>
              <a:t>ème</a:t>
            </a:r>
            <a:r>
              <a:rPr lang="fr-CA" altLang="en-US" sz="1765" dirty="0"/>
              <a:t> nœud (NULL si on ajoute à la fin).</a:t>
            </a:r>
            <a:endParaRPr lang="fr-CA" altLang="en-US" sz="1765" dirty="0"/>
          </a:p>
          <a:p>
            <a:pPr marL="584200" indent="-584200" algn="just">
              <a:lnSpc>
                <a:spcPct val="98000"/>
              </a:lnSpc>
              <a:buNone/>
            </a:pPr>
            <a:r>
              <a:rPr lang="fr-CA" altLang="en-US" sz="1765" dirty="0"/>
              <a:t>		On fait pointer le i-1</a:t>
            </a:r>
            <a:r>
              <a:rPr lang="fr-CA" altLang="en-US" sz="1765" baseline="30000" dirty="0"/>
              <a:t>ème</a:t>
            </a:r>
            <a:r>
              <a:rPr lang="fr-CA" altLang="en-US" sz="1765" dirty="0"/>
              <a:t> nœud sur le nouveau.</a:t>
            </a:r>
            <a:endParaRPr lang="fr-CA" altLang="en-US" sz="1765" dirty="0"/>
          </a:p>
          <a:p>
            <a:pPr marL="584200" indent="-584200" algn="just">
              <a:lnSpc>
                <a:spcPct val="98000"/>
              </a:lnSpc>
              <a:buNone/>
            </a:pPr>
            <a:r>
              <a:rPr lang="fr-CA" altLang="en-US" sz="1765" dirty="0"/>
              <a:t>		On incrémente le nombre de nœuds.</a:t>
            </a:r>
            <a:endParaRPr lang="fr-CA" altLang="en-US" sz="1765" dirty="0"/>
          </a:p>
          <a:p>
            <a:pPr marL="584200" indent="-584200" algn="just">
              <a:lnSpc>
                <a:spcPct val="98000"/>
              </a:lnSpc>
              <a:buNone/>
            </a:pPr>
            <a:r>
              <a:rPr lang="fr-CA" altLang="en-US" sz="1765" dirty="0"/>
              <a:t>	FINSI</a:t>
            </a:r>
            <a:endParaRPr lang="fr-CA" altLang="en-US" sz="1765" dirty="0"/>
          </a:p>
          <a:p>
            <a:pPr marL="584200" indent="-584200" algn="just">
              <a:lnSpc>
                <a:spcPct val="98000"/>
              </a:lnSpc>
              <a:buNone/>
            </a:pPr>
            <a:r>
              <a:rPr lang="fr-CA" altLang="en-US" sz="1765" dirty="0"/>
              <a:t>FINSI</a:t>
            </a:r>
            <a:endParaRPr lang="fr-CA" altLang="en-US" sz="1765" dirty="0"/>
          </a:p>
        </p:txBody>
      </p:sp>
      <p:sp>
        <p:nvSpPr>
          <p:cNvPr id="53252" name="Rectangle : coins arrondis 53251"/>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3" name="Rectangle : coins arrondis 53252"/>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5" name="Rectangle : coins arrondis 53254"/>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3" name="Rectangle : coins arrondis 53262"/>
          <p:cNvSpPr/>
          <p:nvPr/>
        </p:nvSpPr>
        <p:spPr>
          <a:xfrm>
            <a:off x="674251" y="2983621"/>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4" name="Rectangle : coins arrondis 53263"/>
          <p:cNvSpPr/>
          <p:nvPr/>
        </p:nvSpPr>
        <p:spPr>
          <a:xfrm>
            <a:off x="674251" y="3303857"/>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5" name="Rectangle : coins arrondis 53264"/>
          <p:cNvSpPr/>
          <p:nvPr/>
        </p:nvSpPr>
        <p:spPr>
          <a:xfrm>
            <a:off x="674251" y="3620595"/>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6" name="Rectangle : coins arrondis 53265"/>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7" name="Rectangle : coins arrondis 53266"/>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8" name="Rectangle : coins arrondis 53267"/>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9" name="Rectangle : coins arrondis 53268"/>
          <p:cNvSpPr/>
          <p:nvPr/>
        </p:nvSpPr>
        <p:spPr>
          <a:xfrm>
            <a:off x="674251" y="4891040"/>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70" name="Rectangle : coins arrondis 53269"/>
          <p:cNvSpPr/>
          <p:nvPr/>
        </p:nvSpPr>
        <p:spPr>
          <a:xfrm>
            <a:off x="674251" y="5207776"/>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93" name="Rectangle 53292"/>
          <p:cNvSpPr/>
          <p:nvPr/>
        </p:nvSpPr>
        <p:spPr>
          <a:xfrm>
            <a:off x="2261432" y="5605010"/>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3294" name="Rectangle 5329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3295" name="Connecteur droit 53294"/>
          <p:cNvCxnSpPr/>
          <p:nvPr/>
        </p:nvCxnSpPr>
        <p:spPr>
          <a:xfrm>
            <a:off x="2261432" y="6320728"/>
            <a:ext cx="873213" cy="0"/>
          </a:xfrm>
          <a:prstGeom prst="line">
            <a:avLst/>
          </a:prstGeom>
          <a:noFill/>
          <a:ln>
            <a:solidFill>
              <a:schemeClr val="tx1"/>
            </a:solidFill>
            <a:miter lim="800000"/>
          </a:ln>
        </p:spPr>
      </p:cxnSp>
      <p:sp>
        <p:nvSpPr>
          <p:cNvPr id="53296" name="Rectangle 53295"/>
          <p:cNvSpPr/>
          <p:nvPr/>
        </p:nvSpPr>
        <p:spPr>
          <a:xfrm>
            <a:off x="3929111"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297" name="Connecteur droit 53296"/>
          <p:cNvCxnSpPr/>
          <p:nvPr/>
        </p:nvCxnSpPr>
        <p:spPr>
          <a:xfrm flipH="1">
            <a:off x="4881069" y="5605009"/>
            <a:ext cx="0" cy="715719"/>
          </a:xfrm>
          <a:prstGeom prst="line">
            <a:avLst/>
          </a:prstGeom>
          <a:noFill/>
          <a:ln>
            <a:solidFill>
              <a:schemeClr val="tx1"/>
            </a:solidFill>
            <a:miter lim="800000"/>
          </a:ln>
        </p:spPr>
      </p:cxnSp>
      <p:cxnSp>
        <p:nvCxnSpPr>
          <p:cNvPr id="53299" name="Connecteur droit 53298"/>
          <p:cNvCxnSpPr/>
          <p:nvPr/>
        </p:nvCxnSpPr>
        <p:spPr>
          <a:xfrm>
            <a:off x="2817908" y="6002241"/>
            <a:ext cx="1032456" cy="0"/>
          </a:xfrm>
          <a:prstGeom prst="line">
            <a:avLst/>
          </a:prstGeom>
          <a:noFill/>
          <a:ln>
            <a:solidFill>
              <a:schemeClr val="tx1"/>
            </a:solidFill>
            <a:miter lim="800000"/>
            <a:tailEnd type="triangle" w="lg" len="lg"/>
          </a:ln>
        </p:spPr>
      </p:cxnSp>
      <p:sp>
        <p:nvSpPr>
          <p:cNvPr id="53300" name="Rectangle 53299"/>
          <p:cNvSpPr/>
          <p:nvPr/>
        </p:nvSpPr>
        <p:spPr>
          <a:xfrm>
            <a:off x="6151515"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01" name="Connecteur droit 53300"/>
          <p:cNvCxnSpPr/>
          <p:nvPr/>
        </p:nvCxnSpPr>
        <p:spPr>
          <a:xfrm flipH="1">
            <a:off x="7103474" y="5605009"/>
            <a:ext cx="0" cy="715719"/>
          </a:xfrm>
          <a:prstGeom prst="line">
            <a:avLst/>
          </a:prstGeom>
          <a:noFill/>
          <a:ln>
            <a:solidFill>
              <a:schemeClr val="tx1"/>
            </a:solidFill>
            <a:miter lim="800000"/>
          </a:ln>
        </p:spPr>
      </p:cxnSp>
      <p:cxnSp>
        <p:nvCxnSpPr>
          <p:cNvPr id="53302" name="Connecteur droit 53301"/>
          <p:cNvCxnSpPr/>
          <p:nvPr/>
        </p:nvCxnSpPr>
        <p:spPr>
          <a:xfrm>
            <a:off x="5040312" y="6002241"/>
            <a:ext cx="1032456" cy="0"/>
          </a:xfrm>
          <a:prstGeom prst="line">
            <a:avLst/>
          </a:prstGeom>
          <a:noFill/>
          <a:ln>
            <a:solidFill>
              <a:schemeClr val="tx1"/>
            </a:solidFill>
            <a:miter lim="800000"/>
            <a:tailEnd type="triangle" w="lg" len="lg"/>
          </a:ln>
        </p:spPr>
      </p:cxnSp>
      <p:sp>
        <p:nvSpPr>
          <p:cNvPr id="53303" name="Rectangle 53302"/>
          <p:cNvSpPr/>
          <p:nvPr/>
        </p:nvSpPr>
        <p:spPr>
          <a:xfrm>
            <a:off x="8134179" y="5605009"/>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04" name="Connecteur droit 53303"/>
          <p:cNvCxnSpPr/>
          <p:nvPr/>
        </p:nvCxnSpPr>
        <p:spPr>
          <a:xfrm flipH="1">
            <a:off x="9086138" y="5605009"/>
            <a:ext cx="0" cy="715719"/>
          </a:xfrm>
          <a:prstGeom prst="line">
            <a:avLst/>
          </a:prstGeom>
          <a:noFill/>
          <a:ln>
            <a:solidFill>
              <a:schemeClr val="tx1"/>
            </a:solidFill>
            <a:miter lim="800000"/>
          </a:ln>
        </p:spPr>
      </p:cxnSp>
      <p:sp>
        <p:nvSpPr>
          <p:cNvPr id="53305" name="Rectangle 53304"/>
          <p:cNvSpPr/>
          <p:nvPr/>
        </p:nvSpPr>
        <p:spPr>
          <a:xfrm>
            <a:off x="4086604"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3306" name="Rectangle 53305"/>
          <p:cNvSpPr/>
          <p:nvPr/>
        </p:nvSpPr>
        <p:spPr>
          <a:xfrm>
            <a:off x="6309008"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3307" name="Rectangle 53306"/>
          <p:cNvSpPr/>
          <p:nvPr/>
        </p:nvSpPr>
        <p:spPr>
          <a:xfrm>
            <a:off x="829167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53</a:t>
            </a:r>
            <a:endParaRPr lang="fr-FR" altLang="en-US" sz="3085">
              <a:latin typeface="Arial" panose="020B0604020202020204" pitchFamily="34" charset="0"/>
            </a:endParaRPr>
          </a:p>
        </p:txBody>
      </p:sp>
      <p:sp>
        <p:nvSpPr>
          <p:cNvPr id="53308" name="Rectangle 53307"/>
          <p:cNvSpPr/>
          <p:nvPr/>
        </p:nvSpPr>
        <p:spPr>
          <a:xfrm>
            <a:off x="6149764"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3309" name="Connecteur droit 53308"/>
          <p:cNvCxnSpPr/>
          <p:nvPr/>
        </p:nvCxnSpPr>
        <p:spPr>
          <a:xfrm flipH="1" flipV="1">
            <a:off x="5355299" y="6399475"/>
            <a:ext cx="1270445" cy="633473"/>
          </a:xfrm>
          <a:prstGeom prst="line">
            <a:avLst/>
          </a:prstGeom>
          <a:noFill/>
          <a:ln>
            <a:solidFill>
              <a:schemeClr val="tx1"/>
            </a:solidFill>
            <a:miter lim="800000"/>
            <a:tailEnd type="triangle" w="lg" len="lg"/>
          </a:ln>
        </p:spPr>
      </p:cxnSp>
      <p:cxnSp>
        <p:nvCxnSpPr>
          <p:cNvPr id="53310" name="Connecteur droit 53309"/>
          <p:cNvCxnSpPr/>
          <p:nvPr/>
        </p:nvCxnSpPr>
        <p:spPr>
          <a:xfrm flipH="1" flipV="1">
            <a:off x="6625744" y="6399475"/>
            <a:ext cx="0" cy="633473"/>
          </a:xfrm>
          <a:prstGeom prst="line">
            <a:avLst/>
          </a:prstGeom>
          <a:noFill/>
          <a:ln>
            <a:solidFill>
              <a:schemeClr val="tx1"/>
            </a:solidFill>
            <a:miter lim="800000"/>
            <a:tailEnd type="triangle" w="lg" len="lg"/>
          </a:ln>
        </p:spPr>
      </p:cxnSp>
      <p:cxnSp>
        <p:nvCxnSpPr>
          <p:cNvPr id="53311" name="Connecteur droit 53310"/>
          <p:cNvCxnSpPr/>
          <p:nvPr/>
        </p:nvCxnSpPr>
        <p:spPr>
          <a:xfrm>
            <a:off x="9084389" y="5605009"/>
            <a:ext cx="397232" cy="713969"/>
          </a:xfrm>
          <a:prstGeom prst="line">
            <a:avLst/>
          </a:prstGeom>
          <a:noFill/>
          <a:ln>
            <a:solidFill>
              <a:schemeClr val="tx1"/>
            </a:solidFill>
            <a:miter lim="800000"/>
          </a:ln>
        </p:spPr>
      </p:cxnSp>
      <p:cxnSp>
        <p:nvCxnSpPr>
          <p:cNvPr id="53312" name="Connecteur droit 53311"/>
          <p:cNvCxnSpPr/>
          <p:nvPr/>
        </p:nvCxnSpPr>
        <p:spPr>
          <a:xfrm flipV="1">
            <a:off x="9084389" y="5605009"/>
            <a:ext cx="397232" cy="713969"/>
          </a:xfrm>
          <a:prstGeom prst="line">
            <a:avLst/>
          </a:prstGeom>
          <a:noFill/>
          <a:ln>
            <a:solidFill>
              <a:schemeClr val="tx1"/>
            </a:solidFill>
            <a:miter lim="800000"/>
          </a:ln>
        </p:spPr>
      </p:cxnSp>
      <p:cxnSp>
        <p:nvCxnSpPr>
          <p:cNvPr id="53313" name="Connecteur droit 53312"/>
          <p:cNvCxnSpPr/>
          <p:nvPr/>
        </p:nvCxnSpPr>
        <p:spPr>
          <a:xfrm>
            <a:off x="7260968" y="6002241"/>
            <a:ext cx="794466" cy="0"/>
          </a:xfrm>
          <a:prstGeom prst="line">
            <a:avLst/>
          </a:prstGeom>
          <a:noFill/>
          <a:ln>
            <a:solidFill>
              <a:schemeClr val="tx1"/>
            </a:solidFill>
            <a:miter lim="800000"/>
            <a:tailEnd type="triangle" w="lg" len="lg"/>
          </a:ln>
        </p:spPr>
      </p:cxnSp>
      <p:sp>
        <p:nvSpPr>
          <p:cNvPr id="53314" name="Rectangle 53313"/>
          <p:cNvSpPr/>
          <p:nvPr/>
        </p:nvSpPr>
        <p:spPr>
          <a:xfrm>
            <a:off x="275267" y="6446723"/>
            <a:ext cx="873212" cy="794466"/>
          </a:xfrm>
          <a:prstGeom prst="rect">
            <a:avLst/>
          </a:prstGeom>
        </p:spPr>
        <p:style>
          <a:lnRef idx="0">
            <a:schemeClr val="accent6"/>
          </a:lnRef>
          <a:fillRef idx="3">
            <a:schemeClr val="accent6"/>
          </a:fillRef>
          <a:effectRef idx="3">
            <a:schemeClr val="accent6"/>
          </a:effectRef>
          <a:fontRef idx="minor">
            <a:schemeClr val="lt1"/>
          </a:fontRef>
        </p:style>
      </p:sp>
      <p:sp>
        <p:nvSpPr>
          <p:cNvPr id="53315" name="Rectangle 53314"/>
          <p:cNvSpPr/>
          <p:nvPr/>
        </p:nvSpPr>
        <p:spPr>
          <a:xfrm>
            <a:off x="593754" y="5891997"/>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i</a:t>
            </a:r>
            <a:endParaRPr lang="fr-FR" altLang="en-US" sz="3085">
              <a:latin typeface="Arial" panose="020B0604020202020204" pitchFamily="34" charset="0"/>
            </a:endParaRPr>
          </a:p>
        </p:txBody>
      </p:sp>
      <p:sp>
        <p:nvSpPr>
          <p:cNvPr id="53316" name="Rectangle 53315"/>
          <p:cNvSpPr/>
          <p:nvPr/>
        </p:nvSpPr>
        <p:spPr>
          <a:xfrm>
            <a:off x="515006" y="652721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sp>
        <p:nvSpPr>
          <p:cNvPr id="53319" name="Rectangle 53318"/>
          <p:cNvSpPr/>
          <p:nvPr/>
        </p:nvSpPr>
        <p:spPr>
          <a:xfrm>
            <a:off x="8135930" y="6637465"/>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20" name="Connecteur droit 53319"/>
          <p:cNvCxnSpPr/>
          <p:nvPr/>
        </p:nvCxnSpPr>
        <p:spPr>
          <a:xfrm flipH="1">
            <a:off x="9087889" y="6637465"/>
            <a:ext cx="0" cy="715719"/>
          </a:xfrm>
          <a:prstGeom prst="line">
            <a:avLst/>
          </a:prstGeom>
          <a:noFill/>
          <a:ln>
            <a:solidFill>
              <a:schemeClr val="tx1"/>
            </a:solidFill>
            <a:miter lim="800000"/>
          </a:ln>
        </p:spPr>
      </p:cxnSp>
      <p:cxnSp>
        <p:nvCxnSpPr>
          <p:cNvPr id="53321" name="Connecteur droit 53320"/>
          <p:cNvCxnSpPr/>
          <p:nvPr/>
        </p:nvCxnSpPr>
        <p:spPr>
          <a:xfrm flipH="1" flipV="1">
            <a:off x="9247131" y="6399475"/>
            <a:ext cx="0" cy="635222"/>
          </a:xfrm>
          <a:prstGeom prst="line">
            <a:avLst/>
          </a:prstGeom>
          <a:noFill/>
          <a:ln>
            <a:solidFill>
              <a:schemeClr val="tx1"/>
            </a:solidFill>
            <a:miter lim="800000"/>
            <a:tailEnd type="triangle" w="lg" len="lg"/>
          </a:ln>
        </p:spPr>
      </p:cxnSp>
      <p:sp>
        <p:nvSpPr>
          <p:cNvPr id="53322" name="Rectangle 53321"/>
          <p:cNvSpPr/>
          <p:nvPr/>
        </p:nvSpPr>
        <p:spPr>
          <a:xfrm>
            <a:off x="8293423"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cxnSp>
        <p:nvCxnSpPr>
          <p:cNvPr id="53323" name="Connecteur droit 53322"/>
          <p:cNvCxnSpPr/>
          <p:nvPr/>
        </p:nvCxnSpPr>
        <p:spPr>
          <a:xfrm>
            <a:off x="7260967" y="6002242"/>
            <a:ext cx="796215" cy="745468"/>
          </a:xfrm>
          <a:prstGeom prst="line">
            <a:avLst/>
          </a:prstGeom>
          <a:noFill/>
          <a:ln>
            <a:solidFill>
              <a:schemeClr val="tx1"/>
            </a:solidFill>
            <a:miter lim="800000"/>
            <a:tailEnd type="triangle" w="lg" len="lg"/>
          </a:ln>
        </p:spPr>
      </p:cxnSp>
      <p:sp>
        <p:nvSpPr>
          <p:cNvPr id="53324" name="Rectangle 5332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4</a:t>
            </a:r>
            <a:endParaRPr lang="fr-FR" altLang="en-US" sz="3085">
              <a:latin typeface="Arial" panose="020B0604020202020204" pitchFamily="34" charset="0"/>
            </a:endParaRPr>
          </a:p>
        </p:txBody>
      </p:sp>
      <p:sp>
        <p:nvSpPr>
          <p:cNvPr id="46"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slide(fromTop)">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51" presetClass="path" presetSubtype="0" accel="50000" decel="50000" fill="hold" nodeType="clickEffect">
                                  <p:stCondLst>
                                    <p:cond delay="0"/>
                                  </p:stCondLst>
                                  <p:childTnLst>
                                    <p:animMotion origin="layout" path="M 4.44444E-06 -2.59259E-06 L -0.03993 0.02361 C -0.04896 0.02894 -0.054 0.03635 -0.054 0.04422 C -0.054 0.05301 -0.04896 0.06019 -0.03993 0.06528 L 4.44444E-06 0.08935" ptsTypes="">
                                      <p:cBhvr>
                                        <p:cTn id="11" dur="2000" fill="hold"/>
                                        <p:tgtEl>
                                          <p:spTgt spid="53252"/>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3252"/>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32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53253"/>
                                        </p:tgtEl>
                                      </p:cBhvr>
                                    </p:animEffect>
                                    <p:set>
                                      <p:cBhvr>
                                        <p:cTn id="18" dur="1" fill="hold">
                                          <p:stCondLst>
                                            <p:cond delay="499"/>
                                          </p:stCondLst>
                                        </p:cTn>
                                        <p:tgtEl>
                                          <p:spTgt spid="53253"/>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3255"/>
                                        </p:tgtEl>
                                        <p:attrNameLst>
                                          <p:attrName>style.visibility</p:attrName>
                                        </p:attrNameLst>
                                      </p:cBhvr>
                                      <p:to>
                                        <p:strVal val="visible"/>
                                      </p:to>
                                    </p:set>
                                    <p:animEffect transition="in" filter="slide(fromTop)">
                                      <p:cBhvr>
                                        <p:cTn id="21" dur="500"/>
                                        <p:tgtEl>
                                          <p:spTgt spid="5325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3319"/>
                                        </p:tgtEl>
                                        <p:attrNameLst>
                                          <p:attrName>style.visibility</p:attrName>
                                        </p:attrNameLst>
                                      </p:cBhvr>
                                      <p:to>
                                        <p:strVal val="visible"/>
                                      </p:to>
                                    </p:set>
                                    <p:animEffect transition="in" filter="fade">
                                      <p:cBhvr>
                                        <p:cTn id="25" dur="2000"/>
                                        <p:tgtEl>
                                          <p:spTgt spid="53319"/>
                                        </p:tgtEl>
                                      </p:cBhvr>
                                    </p:animEffect>
                                  </p:childTnLst>
                                </p:cTn>
                              </p:par>
                              <p:par>
                                <p:cTn id="26" presetID="10" presetClass="entr" presetSubtype="0" fill="hold" nodeType="withEffect">
                                  <p:stCondLst>
                                    <p:cond delay="0"/>
                                  </p:stCondLst>
                                  <p:childTnLst>
                                    <p:set>
                                      <p:cBhvr>
                                        <p:cTn id="27" dur="1" fill="hold">
                                          <p:stCondLst>
                                            <p:cond delay="0"/>
                                          </p:stCondLst>
                                        </p:cTn>
                                        <p:tgtEl>
                                          <p:spTgt spid="53320"/>
                                        </p:tgtEl>
                                        <p:attrNameLst>
                                          <p:attrName>style.visibility</p:attrName>
                                        </p:attrNameLst>
                                      </p:cBhvr>
                                      <p:to>
                                        <p:strVal val="visible"/>
                                      </p:to>
                                    </p:set>
                                    <p:animEffect transition="in" filter="fade">
                                      <p:cBhvr>
                                        <p:cTn id="28" dur="2000"/>
                                        <p:tgtEl>
                                          <p:spTgt spid="5332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nodeType="clickEffect">
                                  <p:stCondLst>
                                    <p:cond delay="0"/>
                                  </p:stCondLst>
                                  <p:childTnLst>
                                    <p:animEffect transition="out" filter="slide(fromBottom)">
                                      <p:cBhvr>
                                        <p:cTn id="32" dur="500"/>
                                        <p:tgtEl>
                                          <p:spTgt spid="53255"/>
                                        </p:tgtEl>
                                      </p:cBhvr>
                                    </p:animEffect>
                                    <p:set>
                                      <p:cBhvr>
                                        <p:cTn id="33" dur="1" fill="hold">
                                          <p:stCondLst>
                                            <p:cond delay="499"/>
                                          </p:stCondLst>
                                        </p:cTn>
                                        <p:tgtEl>
                                          <p:spTgt spid="53255"/>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3263"/>
                                        </p:tgtEl>
                                        <p:attrNameLst>
                                          <p:attrName>style.visibility</p:attrName>
                                        </p:attrNameLst>
                                      </p:cBhvr>
                                      <p:to>
                                        <p:strVal val="visible"/>
                                      </p:to>
                                    </p:set>
                                    <p:animEffect transition="in" filter="slide(fromTop)">
                                      <p:cBhvr>
                                        <p:cTn id="36" dur="500"/>
                                        <p:tgtEl>
                                          <p:spTgt spid="5326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xit" presetSubtype="4" fill="hold" nodeType="clickEffect">
                                  <p:stCondLst>
                                    <p:cond delay="0"/>
                                  </p:stCondLst>
                                  <p:childTnLst>
                                    <p:animEffect transition="out" filter="slide(fromBottom)">
                                      <p:cBhvr>
                                        <p:cTn id="40" dur="500"/>
                                        <p:tgtEl>
                                          <p:spTgt spid="53263"/>
                                        </p:tgtEl>
                                      </p:cBhvr>
                                    </p:animEffect>
                                    <p:set>
                                      <p:cBhvr>
                                        <p:cTn id="41" dur="1" fill="hold">
                                          <p:stCondLst>
                                            <p:cond delay="499"/>
                                          </p:stCondLst>
                                        </p:cTn>
                                        <p:tgtEl>
                                          <p:spTgt spid="53263"/>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3264"/>
                                        </p:tgtEl>
                                        <p:attrNameLst>
                                          <p:attrName>style.visibility</p:attrName>
                                        </p:attrNameLst>
                                      </p:cBhvr>
                                      <p:to>
                                        <p:strVal val="visible"/>
                                      </p:to>
                                    </p:set>
                                    <p:animEffect transition="in" filter="slide(fromTop)">
                                      <p:cBhvr>
                                        <p:cTn id="44" dur="500"/>
                                        <p:tgtEl>
                                          <p:spTgt spid="53264"/>
                                        </p:tgtEl>
                                      </p:cBhvr>
                                    </p:animEffect>
                                  </p:childTnLst>
                                </p:cTn>
                              </p:par>
                            </p:childTnLst>
                          </p:cTn>
                        </p:par>
                        <p:par>
                          <p:cTn id="45" fill="hold">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3308"/>
                                        </p:tgtEl>
                                        <p:attrNameLst>
                                          <p:attrName>style.visibility</p:attrName>
                                        </p:attrNameLst>
                                      </p:cBhvr>
                                      <p:to>
                                        <p:strVal val="visible"/>
                                      </p:to>
                                    </p:set>
                                    <p:anim calcmode="lin" valueType="num">
                                      <p:cBhvr>
                                        <p:cTn id="48" dur="1000" fill="hold"/>
                                        <p:tgtEl>
                                          <p:spTgt spid="53308"/>
                                        </p:tgtEl>
                                        <p:attrNameLst>
                                          <p:attrName>ppt_w</p:attrName>
                                        </p:attrNameLst>
                                      </p:cBhvr>
                                      <p:tavLst>
                                        <p:tav tm="0">
                                          <p:val>
                                            <p:strVal val="#ppt_w*2.5"/>
                                          </p:val>
                                        </p:tav>
                                        <p:tav tm="100000">
                                          <p:val>
                                            <p:strVal val="#ppt_w"/>
                                          </p:val>
                                        </p:tav>
                                      </p:tavLst>
                                    </p:anim>
                                    <p:anim calcmode="lin" valueType="num">
                                      <p:cBhvr>
                                        <p:cTn id="49" dur="1000" fill="hold"/>
                                        <p:tgtEl>
                                          <p:spTgt spid="53308"/>
                                        </p:tgtEl>
                                        <p:attrNameLst>
                                          <p:attrName>ppt_h</p:attrName>
                                        </p:attrNameLst>
                                      </p:cBhvr>
                                      <p:tavLst>
                                        <p:tav tm="0">
                                          <p:val>
                                            <p:strVal val="#ppt_h*0.01"/>
                                          </p:val>
                                        </p:tav>
                                        <p:tav tm="100000">
                                          <p:val>
                                            <p:strVal val="#ppt_h"/>
                                          </p:val>
                                        </p:tav>
                                      </p:tavLst>
                                    </p:anim>
                                    <p:anim calcmode="lin" valueType="num">
                                      <p:cBhvr>
                                        <p:cTn id="50" dur="1000" fill="hold"/>
                                        <p:tgtEl>
                                          <p:spTgt spid="53308"/>
                                        </p:tgtEl>
                                        <p:attrNameLst>
                                          <p:attrName>ppt_x</p:attrName>
                                        </p:attrNameLst>
                                      </p:cBhvr>
                                      <p:tavLst>
                                        <p:tav tm="0">
                                          <p:val>
                                            <p:strVal val="#ppt_x"/>
                                          </p:val>
                                        </p:tav>
                                        <p:tav tm="100000">
                                          <p:val>
                                            <p:strVal val="#ppt_x"/>
                                          </p:val>
                                        </p:tav>
                                      </p:tavLst>
                                    </p:anim>
                                    <p:anim calcmode="lin" valueType="num">
                                      <p:cBhvr>
                                        <p:cTn id="51" dur="1000" fill="hold"/>
                                        <p:tgtEl>
                                          <p:spTgt spid="53308"/>
                                        </p:tgtEl>
                                        <p:attrNameLst>
                                          <p:attrName>ppt_y</p:attrName>
                                        </p:attrNameLst>
                                      </p:cBhvr>
                                      <p:tavLst>
                                        <p:tav tm="0">
                                          <p:val>
                                            <p:strVal val="#ppt_h+1"/>
                                          </p:val>
                                        </p:tav>
                                        <p:tav tm="100000">
                                          <p:val>
                                            <p:strVal val="#ppt_y"/>
                                          </p:val>
                                        </p:tav>
                                      </p:tavLst>
                                    </p:anim>
                                    <p:animEffect transition="in" filter="fade">
                                      <p:cBhvr>
                                        <p:cTn id="52" dur="1000"/>
                                        <p:tgtEl>
                                          <p:spTgt spid="53308"/>
                                        </p:tgtEl>
                                      </p:cBhvr>
                                    </p:animEffect>
                                  </p:childTnLst>
                                </p:cTn>
                              </p:par>
                            </p:childTnLst>
                          </p:cTn>
                        </p:par>
                        <p:par>
                          <p:cTn id="53" fill="hold">
                            <p:stCondLst>
                              <p:cond delay="1500"/>
                            </p:stCondLst>
                            <p:childTnLst>
                              <p:par>
                                <p:cTn id="54" presetID="22" presetClass="entr" presetSubtype="4" fill="hold" nodeType="afterEffect">
                                  <p:stCondLst>
                                    <p:cond delay="0"/>
                                  </p:stCondLst>
                                  <p:childTnLst>
                                    <p:set>
                                      <p:cBhvr>
                                        <p:cTn id="55" dur="1" fill="hold">
                                          <p:stCondLst>
                                            <p:cond delay="0"/>
                                          </p:stCondLst>
                                        </p:cTn>
                                        <p:tgtEl>
                                          <p:spTgt spid="53309"/>
                                        </p:tgtEl>
                                        <p:attrNameLst>
                                          <p:attrName>style.visibility</p:attrName>
                                        </p:attrNameLst>
                                      </p:cBhvr>
                                      <p:to>
                                        <p:strVal val="visible"/>
                                      </p:to>
                                    </p:set>
                                    <p:animEffect transition="in" filter="wipe(down)">
                                      <p:cBhvr>
                                        <p:cTn id="56" dur="2000"/>
                                        <p:tgtEl>
                                          <p:spTgt spid="53309"/>
                                        </p:tgtEl>
                                      </p:cBhvr>
                                    </p:animEffect>
                                  </p:childTnLst>
                                </p:cTn>
                              </p:par>
                            </p:childTnLst>
                          </p:cTn>
                        </p:par>
                        <p:par>
                          <p:cTn id="57" fill="hold">
                            <p:stCondLst>
                              <p:cond delay="3500"/>
                            </p:stCondLst>
                            <p:childTnLst>
                              <p:par>
                                <p:cTn id="58" presetID="22" presetClass="exit" presetSubtype="1" fill="hold" nodeType="afterEffect">
                                  <p:stCondLst>
                                    <p:cond delay="0"/>
                                  </p:stCondLst>
                                  <p:childTnLst>
                                    <p:animEffect transition="out" filter="wipe(up)">
                                      <p:cBhvr>
                                        <p:cTn id="59" dur="2000"/>
                                        <p:tgtEl>
                                          <p:spTgt spid="53309"/>
                                        </p:tgtEl>
                                      </p:cBhvr>
                                    </p:animEffect>
                                    <p:set>
                                      <p:cBhvr>
                                        <p:cTn id="60" dur="1" fill="hold">
                                          <p:stCondLst>
                                            <p:cond delay="1999"/>
                                          </p:stCondLst>
                                        </p:cTn>
                                        <p:tgtEl>
                                          <p:spTgt spid="53309"/>
                                        </p:tgtEl>
                                        <p:attrNameLst>
                                          <p:attrName>style.visibility</p:attrName>
                                        </p:attrNameLst>
                                      </p:cBhvr>
                                      <p:to>
                                        <p:strVal val="hidden"/>
                                      </p:to>
                                    </p:se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53310"/>
                                        </p:tgtEl>
                                        <p:attrNameLst>
                                          <p:attrName>style.visibility</p:attrName>
                                        </p:attrNameLst>
                                      </p:cBhvr>
                                      <p:to>
                                        <p:strVal val="visible"/>
                                      </p:to>
                                    </p:set>
                                    <p:animEffect transition="in" filter="wipe(down)">
                                      <p:cBhvr>
                                        <p:cTn id="64" dur="2000"/>
                                        <p:tgtEl>
                                          <p:spTgt spid="5331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3264"/>
                                        </p:tgtEl>
                                      </p:cBhvr>
                                    </p:animEffect>
                                    <p:set>
                                      <p:cBhvr>
                                        <p:cTn id="69" dur="1" fill="hold">
                                          <p:stCondLst>
                                            <p:cond delay="499"/>
                                          </p:stCondLst>
                                        </p:cTn>
                                        <p:tgtEl>
                                          <p:spTgt spid="53264"/>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slide(fromTop)">
                                      <p:cBhvr>
                                        <p:cTn id="72" dur="500"/>
                                        <p:tgtEl>
                                          <p:spTgt spid="53265"/>
                                        </p:tgtEl>
                                      </p:cBhvr>
                                    </p:animEffec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53322"/>
                                        </p:tgtEl>
                                        <p:attrNameLst>
                                          <p:attrName>style.visibility</p:attrName>
                                        </p:attrNameLst>
                                      </p:cBhvr>
                                      <p:to>
                                        <p:strVal val="visible"/>
                                      </p:to>
                                    </p:set>
                                    <p:anim calcmode="lin" valueType="num">
                                      <p:cBhvr>
                                        <p:cTn id="76" dur="500" fill="hold"/>
                                        <p:tgtEl>
                                          <p:spTgt spid="53322"/>
                                        </p:tgtEl>
                                        <p:attrNameLst>
                                          <p:attrName>ppt_w</p:attrName>
                                        </p:attrNameLst>
                                      </p:cBhvr>
                                      <p:tavLst>
                                        <p:tav tm="0">
                                          <p:val>
                                            <p:fltVal val="0"/>
                                          </p:val>
                                        </p:tav>
                                        <p:tav tm="100000">
                                          <p:val>
                                            <p:strVal val="#ppt_w"/>
                                          </p:val>
                                        </p:tav>
                                      </p:tavLst>
                                    </p:anim>
                                    <p:anim calcmode="lin" valueType="num">
                                      <p:cBhvr>
                                        <p:cTn id="77" dur="500" fill="hold"/>
                                        <p:tgtEl>
                                          <p:spTgt spid="53322"/>
                                        </p:tgtEl>
                                        <p:attrNameLst>
                                          <p:attrName>ppt_h</p:attrName>
                                        </p:attrNameLst>
                                      </p:cBhvr>
                                      <p:tavLst>
                                        <p:tav tm="0">
                                          <p:val>
                                            <p:fltVal val="0"/>
                                          </p:val>
                                        </p:tav>
                                        <p:tav tm="100000">
                                          <p:val>
                                            <p:strVal val="#ppt_h"/>
                                          </p:val>
                                        </p:tav>
                                      </p:tavLst>
                                    </p:anim>
                                    <p:animEffect transition="in" filter="fade">
                                      <p:cBhvr>
                                        <p:cTn id="78" dur="500"/>
                                        <p:tgtEl>
                                          <p:spTgt spid="5332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4" fill="hold" nodeType="clickEffect">
                                  <p:stCondLst>
                                    <p:cond delay="0"/>
                                  </p:stCondLst>
                                  <p:childTnLst>
                                    <p:animEffect transition="out" filter="slide(fromBottom)">
                                      <p:cBhvr>
                                        <p:cTn id="82" dur="500"/>
                                        <p:tgtEl>
                                          <p:spTgt spid="53265"/>
                                        </p:tgtEl>
                                      </p:cBhvr>
                                    </p:animEffect>
                                    <p:set>
                                      <p:cBhvr>
                                        <p:cTn id="83" dur="1" fill="hold">
                                          <p:stCondLst>
                                            <p:cond delay="499"/>
                                          </p:stCondLst>
                                        </p:cTn>
                                        <p:tgtEl>
                                          <p:spTgt spid="53265"/>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3266"/>
                                        </p:tgtEl>
                                        <p:attrNameLst>
                                          <p:attrName>style.visibility</p:attrName>
                                        </p:attrNameLst>
                                      </p:cBhvr>
                                      <p:to>
                                        <p:strVal val="visible"/>
                                      </p:to>
                                    </p:set>
                                    <p:animEffect transition="in" filter="slide(fromTop)">
                                      <p:cBhvr>
                                        <p:cTn id="86" dur="500"/>
                                        <p:tgtEl>
                                          <p:spTgt spid="53266"/>
                                        </p:tgtEl>
                                      </p:cBhvr>
                                    </p:animEffect>
                                  </p:childTnLst>
                                </p:cTn>
                              </p:par>
                            </p:childTnLst>
                          </p:cTn>
                        </p:par>
                        <p:par>
                          <p:cTn id="87" fill="hold">
                            <p:stCondLst>
                              <p:cond delay="500"/>
                            </p:stCondLst>
                            <p:childTnLst>
                              <p:par>
                                <p:cTn id="88" presetID="22" presetClass="entr" presetSubtype="4" fill="hold" nodeType="afterEffect">
                                  <p:stCondLst>
                                    <p:cond delay="0"/>
                                  </p:stCondLst>
                                  <p:childTnLst>
                                    <p:set>
                                      <p:cBhvr>
                                        <p:cTn id="89" dur="1" fill="hold">
                                          <p:stCondLst>
                                            <p:cond delay="0"/>
                                          </p:stCondLst>
                                        </p:cTn>
                                        <p:tgtEl>
                                          <p:spTgt spid="53321"/>
                                        </p:tgtEl>
                                        <p:attrNameLst>
                                          <p:attrName>style.visibility</p:attrName>
                                        </p:attrNameLst>
                                      </p:cBhvr>
                                      <p:to>
                                        <p:strVal val="visible"/>
                                      </p:to>
                                    </p:set>
                                    <p:animEffect transition="in" filter="wipe(down)">
                                      <p:cBhvr>
                                        <p:cTn id="90" dur="2000"/>
                                        <p:tgtEl>
                                          <p:spTgt spid="53321"/>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xit" presetSubtype="4" fill="hold" nodeType="clickEffect">
                                  <p:stCondLst>
                                    <p:cond delay="0"/>
                                  </p:stCondLst>
                                  <p:childTnLst>
                                    <p:animEffect transition="out" filter="slide(fromBottom)">
                                      <p:cBhvr>
                                        <p:cTn id="94" dur="500"/>
                                        <p:tgtEl>
                                          <p:spTgt spid="53266"/>
                                        </p:tgtEl>
                                      </p:cBhvr>
                                    </p:animEffect>
                                    <p:set>
                                      <p:cBhvr>
                                        <p:cTn id="95" dur="1" fill="hold">
                                          <p:stCondLst>
                                            <p:cond delay="499"/>
                                          </p:stCondLst>
                                        </p:cTn>
                                        <p:tgtEl>
                                          <p:spTgt spid="53266"/>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3267"/>
                                        </p:tgtEl>
                                        <p:attrNameLst>
                                          <p:attrName>style.visibility</p:attrName>
                                        </p:attrNameLst>
                                      </p:cBhvr>
                                      <p:to>
                                        <p:strVal val="visible"/>
                                      </p:to>
                                    </p:set>
                                    <p:animEffect transition="in" filter="slide(fromTop)">
                                      <p:cBhvr>
                                        <p:cTn id="98" dur="500"/>
                                        <p:tgtEl>
                                          <p:spTgt spid="53267"/>
                                        </p:tgtEl>
                                      </p:cBhvr>
                                    </p:animEffect>
                                  </p:childTnLst>
                                </p:cTn>
                              </p:par>
                            </p:childTnLst>
                          </p:cTn>
                        </p:par>
                        <p:par>
                          <p:cTn id="99" fill="hold">
                            <p:stCondLst>
                              <p:cond delay="500"/>
                            </p:stCondLst>
                            <p:childTnLst>
                              <p:par>
                                <p:cTn id="100" presetID="22" presetClass="exit" presetSubtype="2" fill="hold" nodeType="afterEffect">
                                  <p:stCondLst>
                                    <p:cond delay="0"/>
                                  </p:stCondLst>
                                  <p:childTnLst>
                                    <p:animEffect transition="out" filter="wipe(right)">
                                      <p:cBhvr>
                                        <p:cTn id="101" dur="2000"/>
                                        <p:tgtEl>
                                          <p:spTgt spid="53313"/>
                                        </p:tgtEl>
                                      </p:cBhvr>
                                    </p:animEffect>
                                    <p:set>
                                      <p:cBhvr>
                                        <p:cTn id="102" dur="1" fill="hold">
                                          <p:stCondLst>
                                            <p:cond delay="1999"/>
                                          </p:stCondLst>
                                        </p:cTn>
                                        <p:tgtEl>
                                          <p:spTgt spid="53313"/>
                                        </p:tgtEl>
                                        <p:attrNameLst>
                                          <p:attrName>style.visibility</p:attrName>
                                        </p:attrNameLst>
                                      </p:cBhvr>
                                      <p:to>
                                        <p:strVal val="hidden"/>
                                      </p:to>
                                    </p:se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53323"/>
                                        </p:tgtEl>
                                        <p:attrNameLst>
                                          <p:attrName>style.visibility</p:attrName>
                                        </p:attrNameLst>
                                      </p:cBhvr>
                                      <p:to>
                                        <p:strVal val="visible"/>
                                      </p:to>
                                    </p:set>
                                    <p:animEffect transition="in" filter="wipe(left)">
                                      <p:cBhvr>
                                        <p:cTn id="106" dur="2000"/>
                                        <p:tgtEl>
                                          <p:spTgt spid="53323"/>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xit" presetSubtype="4" fill="hold" nodeType="clickEffect">
                                  <p:stCondLst>
                                    <p:cond delay="0"/>
                                  </p:stCondLst>
                                  <p:childTnLst>
                                    <p:animEffect transition="out" filter="slide(fromBottom)">
                                      <p:cBhvr>
                                        <p:cTn id="110" dur="500"/>
                                        <p:tgtEl>
                                          <p:spTgt spid="53267"/>
                                        </p:tgtEl>
                                      </p:cBhvr>
                                    </p:animEffect>
                                    <p:set>
                                      <p:cBhvr>
                                        <p:cTn id="111" dur="1" fill="hold">
                                          <p:stCondLst>
                                            <p:cond delay="499"/>
                                          </p:stCondLst>
                                        </p:cTn>
                                        <p:tgtEl>
                                          <p:spTgt spid="53267"/>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3268"/>
                                        </p:tgtEl>
                                        <p:attrNameLst>
                                          <p:attrName>style.visibility</p:attrName>
                                        </p:attrNameLst>
                                      </p:cBhvr>
                                      <p:to>
                                        <p:strVal val="visible"/>
                                      </p:to>
                                    </p:set>
                                    <p:animEffect transition="in" filter="slide(fromTop)">
                                      <p:cBhvr>
                                        <p:cTn id="114" dur="500"/>
                                        <p:tgtEl>
                                          <p:spTgt spid="53268"/>
                                        </p:tgtEl>
                                      </p:cBhvr>
                                    </p:animEffect>
                                  </p:childTnLst>
                                </p:cTn>
                              </p:par>
                            </p:childTnLst>
                          </p:cTn>
                        </p:par>
                        <p:par>
                          <p:cTn id="115" fill="hold">
                            <p:stCondLst>
                              <p:cond delay="500"/>
                            </p:stCondLst>
                            <p:childTnLst>
                              <p:par>
                                <p:cTn id="116" presetID="53" presetClass="exit" presetSubtype="16" fill="hold" grpId="0" nodeType="afterEffect">
                                  <p:stCondLst>
                                    <p:cond delay="0"/>
                                  </p:stCondLst>
                                  <p:childTnLst>
                                    <p:anim calcmode="lin" valueType="num">
                                      <p:cBhvr>
                                        <p:cTn id="117" dur="500" fill="hold"/>
                                        <p:tgtEl>
                                          <p:spTgt spid="53294"/>
                                        </p:tgtEl>
                                        <p:attrNameLst>
                                          <p:attrName>ppt_w</p:attrName>
                                        </p:attrNameLst>
                                      </p:cBhvr>
                                      <p:tavLst>
                                        <p:tav tm="0">
                                          <p:val>
                                            <p:strVal val="ppt_w"/>
                                          </p:val>
                                        </p:tav>
                                        <p:tav tm="100000">
                                          <p:val>
                                            <p:fltVal val="0"/>
                                          </p:val>
                                        </p:tav>
                                      </p:tavLst>
                                    </p:anim>
                                    <p:anim calcmode="lin" valueType="num">
                                      <p:cBhvr>
                                        <p:cTn id="118" dur="500" fill="hold"/>
                                        <p:tgtEl>
                                          <p:spTgt spid="53294"/>
                                        </p:tgtEl>
                                        <p:attrNameLst>
                                          <p:attrName>ppt_h</p:attrName>
                                        </p:attrNameLst>
                                      </p:cBhvr>
                                      <p:tavLst>
                                        <p:tav tm="0">
                                          <p:val>
                                            <p:strVal val="ppt_h"/>
                                          </p:val>
                                        </p:tav>
                                        <p:tav tm="100000">
                                          <p:val>
                                            <p:fltVal val="0"/>
                                          </p:val>
                                        </p:tav>
                                      </p:tavLst>
                                    </p:anim>
                                    <p:animEffect transition="out" filter="fade">
                                      <p:cBhvr>
                                        <p:cTn id="119" dur="500"/>
                                        <p:tgtEl>
                                          <p:spTgt spid="53294"/>
                                        </p:tgtEl>
                                      </p:cBhvr>
                                    </p:animEffect>
                                    <p:set>
                                      <p:cBhvr>
                                        <p:cTn id="120" dur="1" fill="hold">
                                          <p:stCondLst>
                                            <p:cond delay="499"/>
                                          </p:stCondLst>
                                        </p:cTn>
                                        <p:tgtEl>
                                          <p:spTgt spid="53294"/>
                                        </p:tgtEl>
                                        <p:attrNameLst>
                                          <p:attrName>style.visibility</p:attrName>
                                        </p:attrNameLst>
                                      </p:cBhvr>
                                      <p:to>
                                        <p:strVal val="hidden"/>
                                      </p:to>
                                    </p:set>
                                  </p:childTnLst>
                                </p:cTn>
                              </p:par>
                            </p:childTnLst>
                          </p:cTn>
                        </p:par>
                        <p:par>
                          <p:cTn id="121" fill="hold">
                            <p:stCondLst>
                              <p:cond delay="1000"/>
                            </p:stCondLst>
                            <p:childTnLst>
                              <p:par>
                                <p:cTn id="122" presetID="53" presetClass="entr" presetSubtype="16" fill="hold" grpId="0" nodeType="afterEffect">
                                  <p:stCondLst>
                                    <p:cond delay="0"/>
                                  </p:stCondLst>
                                  <p:childTnLst>
                                    <p:set>
                                      <p:cBhvr>
                                        <p:cTn id="123" dur="1" fill="hold">
                                          <p:stCondLst>
                                            <p:cond delay="0"/>
                                          </p:stCondLst>
                                        </p:cTn>
                                        <p:tgtEl>
                                          <p:spTgt spid="53324"/>
                                        </p:tgtEl>
                                        <p:attrNameLst>
                                          <p:attrName>style.visibility</p:attrName>
                                        </p:attrNameLst>
                                      </p:cBhvr>
                                      <p:to>
                                        <p:strVal val="visible"/>
                                      </p:to>
                                    </p:set>
                                    <p:anim calcmode="lin" valueType="num">
                                      <p:cBhvr>
                                        <p:cTn id="124" dur="500" fill="hold"/>
                                        <p:tgtEl>
                                          <p:spTgt spid="53324"/>
                                        </p:tgtEl>
                                        <p:attrNameLst>
                                          <p:attrName>ppt_w</p:attrName>
                                        </p:attrNameLst>
                                      </p:cBhvr>
                                      <p:tavLst>
                                        <p:tav tm="0">
                                          <p:val>
                                            <p:fltVal val="0"/>
                                          </p:val>
                                        </p:tav>
                                        <p:tav tm="100000">
                                          <p:val>
                                            <p:strVal val="#ppt_w"/>
                                          </p:val>
                                        </p:tav>
                                      </p:tavLst>
                                    </p:anim>
                                    <p:anim calcmode="lin" valueType="num">
                                      <p:cBhvr>
                                        <p:cTn id="125" dur="500" fill="hold"/>
                                        <p:tgtEl>
                                          <p:spTgt spid="53324"/>
                                        </p:tgtEl>
                                        <p:attrNameLst>
                                          <p:attrName>ppt_h</p:attrName>
                                        </p:attrNameLst>
                                      </p:cBhvr>
                                      <p:tavLst>
                                        <p:tav tm="0">
                                          <p:val>
                                            <p:fltVal val="0"/>
                                          </p:val>
                                        </p:tav>
                                        <p:tav tm="100000">
                                          <p:val>
                                            <p:strVal val="#ppt_h"/>
                                          </p:val>
                                        </p:tav>
                                      </p:tavLst>
                                    </p:anim>
                                    <p:animEffect transition="in" filter="fade">
                                      <p:cBhvr>
                                        <p:cTn id="126" dur="500"/>
                                        <p:tgtEl>
                                          <p:spTgt spid="53324"/>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xit" presetSubtype="4" fill="hold" nodeType="clickEffect">
                                  <p:stCondLst>
                                    <p:cond delay="0"/>
                                  </p:stCondLst>
                                  <p:childTnLst>
                                    <p:animEffect transition="out" filter="slide(fromBottom)">
                                      <p:cBhvr>
                                        <p:cTn id="130" dur="500"/>
                                        <p:tgtEl>
                                          <p:spTgt spid="53268"/>
                                        </p:tgtEl>
                                      </p:cBhvr>
                                    </p:animEffect>
                                    <p:set>
                                      <p:cBhvr>
                                        <p:cTn id="131" dur="1" fill="hold">
                                          <p:stCondLst>
                                            <p:cond delay="499"/>
                                          </p:stCondLst>
                                        </p:cTn>
                                        <p:tgtEl>
                                          <p:spTgt spid="53268"/>
                                        </p:tgtEl>
                                        <p:attrNameLst>
                                          <p:attrName>style.visibility</p:attrName>
                                        </p:attrNameLst>
                                      </p:cBhvr>
                                      <p:to>
                                        <p:strVal val="hidden"/>
                                      </p:to>
                                    </p:set>
                                  </p:childTnLst>
                                </p:cTn>
                              </p:par>
                              <p:par>
                                <p:cTn id="132" presetID="12" presetClass="entr" presetSubtype="1" fill="hold" nodeType="withEffect">
                                  <p:stCondLst>
                                    <p:cond delay="0"/>
                                  </p:stCondLst>
                                  <p:childTnLst>
                                    <p:set>
                                      <p:cBhvr>
                                        <p:cTn id="133" dur="1" fill="hold">
                                          <p:stCondLst>
                                            <p:cond delay="0"/>
                                          </p:stCondLst>
                                        </p:cTn>
                                        <p:tgtEl>
                                          <p:spTgt spid="53269"/>
                                        </p:tgtEl>
                                        <p:attrNameLst>
                                          <p:attrName>style.visibility</p:attrName>
                                        </p:attrNameLst>
                                      </p:cBhvr>
                                      <p:to>
                                        <p:strVal val="visible"/>
                                      </p:to>
                                    </p:set>
                                    <p:animEffect transition="in" filter="slide(fromTop)">
                                      <p:cBhvr>
                                        <p:cTn id="134" dur="500"/>
                                        <p:tgtEl>
                                          <p:spTgt spid="53269"/>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xit" presetSubtype="4" fill="hold" nodeType="clickEffect">
                                  <p:stCondLst>
                                    <p:cond delay="0"/>
                                  </p:stCondLst>
                                  <p:childTnLst>
                                    <p:animEffect transition="out" filter="slide(fromBottom)">
                                      <p:cBhvr>
                                        <p:cTn id="138" dur="500"/>
                                        <p:tgtEl>
                                          <p:spTgt spid="53269"/>
                                        </p:tgtEl>
                                      </p:cBhvr>
                                    </p:animEffect>
                                    <p:set>
                                      <p:cBhvr>
                                        <p:cTn id="139" dur="1" fill="hold">
                                          <p:stCondLst>
                                            <p:cond delay="499"/>
                                          </p:stCondLst>
                                        </p:cTn>
                                        <p:tgtEl>
                                          <p:spTgt spid="53269"/>
                                        </p:tgtEl>
                                        <p:attrNameLst>
                                          <p:attrName>style.visibility</p:attrName>
                                        </p:attrNameLst>
                                      </p:cBhvr>
                                      <p:to>
                                        <p:strVal val="hidden"/>
                                      </p:to>
                                    </p:set>
                                  </p:childTnLst>
                                </p:cTn>
                              </p:par>
                              <p:par>
                                <p:cTn id="140" presetID="12" presetClass="entr" presetSubtype="1" fill="hold" nodeType="withEffect">
                                  <p:stCondLst>
                                    <p:cond delay="0"/>
                                  </p:stCondLst>
                                  <p:childTnLst>
                                    <p:set>
                                      <p:cBhvr>
                                        <p:cTn id="141" dur="1" fill="hold">
                                          <p:stCondLst>
                                            <p:cond delay="0"/>
                                          </p:stCondLst>
                                        </p:cTn>
                                        <p:tgtEl>
                                          <p:spTgt spid="53270"/>
                                        </p:tgtEl>
                                        <p:attrNameLst>
                                          <p:attrName>style.visibility</p:attrName>
                                        </p:attrNameLst>
                                      </p:cBhvr>
                                      <p:to>
                                        <p:strVal val="visible"/>
                                      </p:to>
                                    </p:set>
                                    <p:animEffect transition="in" filter="slide(fromTop)">
                                      <p:cBhvr>
                                        <p:cTn id="142" dur="500"/>
                                        <p:tgtEl>
                                          <p:spTgt spid="53270"/>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xit" presetSubtype="4" fill="hold" nodeType="clickEffect">
                                  <p:stCondLst>
                                    <p:cond delay="0"/>
                                  </p:stCondLst>
                                  <p:childTnLst>
                                    <p:animEffect transition="out" filter="slide(fromBottom)">
                                      <p:cBhvr>
                                        <p:cTn id="146" dur="500"/>
                                        <p:tgtEl>
                                          <p:spTgt spid="53270"/>
                                        </p:tgtEl>
                                      </p:cBhvr>
                                    </p:animEffect>
                                    <p:set>
                                      <p:cBhvr>
                                        <p:cTn id="147" dur="1" fill="hold">
                                          <p:stCondLst>
                                            <p:cond delay="499"/>
                                          </p:stCondLst>
                                        </p:cTn>
                                        <p:tgtEl>
                                          <p:spTgt spid="53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4" grpId="0"/>
      <p:bldP spid="53322" grpId="0"/>
      <p:bldP spid="533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297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596899" y="1315493"/>
            <a:ext cx="9280525" cy="6401753"/>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inserPos</a:t>
            </a:r>
            <a:r>
              <a:rPr lang="fr-FR" sz="1600" b="1" dirty="0">
                <a:solidFill>
                  <a:srgbClr val="000080"/>
                </a:solidFill>
                <a:highlight>
                  <a:srgbClr val="FFFFFF"/>
                </a:highlight>
              </a:rPr>
              <a:t>(</a:t>
            </a:r>
            <a:r>
              <a:rPr lang="fr-FR" sz="1600" b="1" dirty="0">
                <a:solidFill>
                  <a:srgbClr val="000000"/>
                </a:solidFill>
                <a:highlight>
                  <a:srgbClr val="FFFFFF"/>
                </a:highlight>
              </a:rPr>
              <a:t>Liste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a:t>
            </a:r>
            <a:r>
              <a:rPr lang="en-GB" sz="1600" b="1" dirty="0">
                <a:solidFill>
                  <a:srgbClr val="0000FF"/>
                </a:solidFill>
                <a:highlight>
                  <a:srgbClr val="FFFFFF"/>
                </a:highlight>
              </a:rPr>
              <a:t>if</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err="1">
                <a:solidFill>
                  <a:srgbClr val="000000"/>
                </a:solidFill>
                <a:highlight>
                  <a:srgbClr val="FFFFFF"/>
                </a:highlight>
              </a:rPr>
              <a:t>liste</a:t>
            </a:r>
            <a:r>
              <a:rPr lang="en-GB" sz="1600" dirty="0">
                <a:solidFill>
                  <a:srgbClr val="000000"/>
                </a:solidFill>
                <a:highlight>
                  <a:srgbClr val="FFFFFF"/>
                </a:highlight>
              </a:rPr>
              <a:t>-&gt;premier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b="1" dirty="0">
                <a:solidFill>
                  <a:srgbClr val="0000FF"/>
                </a:solidFill>
                <a:highlight>
                  <a:srgbClr val="FFFFFF"/>
                </a:highlight>
              </a:rPr>
              <a:t>NULL</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dirty="0" err="1">
                <a:solidFill>
                  <a:srgbClr val="000000"/>
                </a:solidFill>
                <a:highlight>
                  <a:srgbClr val="FFFFFF"/>
                </a:highlight>
              </a:rPr>
              <a:t>i</a:t>
            </a:r>
            <a:r>
              <a:rPr lang="en-GB" sz="1600" dirty="0">
                <a:solidFill>
                  <a:srgbClr val="000000"/>
                </a:solidFill>
                <a:highlight>
                  <a:srgbClr val="FFFFFF"/>
                </a:highlight>
              </a:rPr>
              <a:t> == </a:t>
            </a:r>
            <a:r>
              <a:rPr lang="en-GB" sz="1600" dirty="0">
                <a:solidFill>
                  <a:srgbClr val="FF8000"/>
                </a:solidFill>
                <a:highlight>
                  <a:srgbClr val="FFFFFF"/>
                </a:highlight>
              </a:rPr>
              <a:t>0</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dirty="0">
                <a:solidFill>
                  <a:srgbClr val="000000"/>
                </a:solidFill>
                <a:highlight>
                  <a:srgbClr val="FFFFFF"/>
                </a:highlight>
              </a:rPr>
              <a:t>(liste, v);</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b="1" dirty="0">
                <a:solidFill>
                  <a:srgbClr val="000080"/>
                </a:solidFill>
                <a:highlight>
                  <a:srgbClr val="FFFFFF"/>
                </a:highlight>
              </a:rPr>
              <a:t>    </a:t>
            </a:r>
            <a:r>
              <a:rPr lang="fr-FR" sz="1600" b="1" dirty="0" err="1">
                <a:solidFill>
                  <a:srgbClr val="000080"/>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i</a:t>
            </a:r>
            <a:r>
              <a:rPr lang="fr-FR" sz="1600" dirty="0">
                <a:solidFill>
                  <a:srgbClr val="000000"/>
                </a:solidFill>
                <a:highlight>
                  <a:srgbClr val="FFFFFF"/>
                </a:highlight>
              </a:rPr>
              <a:t> </a:t>
            </a:r>
            <a:r>
              <a:rPr lang="fr-FR" sz="1600" b="1" dirty="0">
                <a:solidFill>
                  <a:srgbClr val="000080"/>
                </a:solidFill>
                <a:highlight>
                  <a:srgbClr val="FFFFFF"/>
                </a:highlight>
              </a:rPr>
              <a:t>&lt;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for</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err="1">
                <a:solidFill>
                  <a:srgbClr val="000000"/>
                </a:solidFill>
                <a:highlight>
                  <a:srgbClr val="FFFFFF"/>
                </a:highlight>
              </a:rPr>
              <a:t>int</a:t>
            </a:r>
            <a:r>
              <a:rPr lang="fr-FR" sz="1600" b="1" dirty="0">
                <a:solidFill>
                  <a:srgbClr val="000000"/>
                </a:solidFill>
                <a:highlight>
                  <a:srgbClr val="FFFFFF"/>
                </a:highlight>
              </a:rPr>
              <a:t> x = 1; x&lt;i; x++</a:t>
            </a:r>
            <a:r>
              <a:rPr lang="fr-FR" sz="1600" b="1" dirty="0">
                <a:solidFill>
                  <a:srgbClr val="0000FF"/>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b="1" dirty="0">
                <a:solidFill>
                  <a:srgbClr val="000080"/>
                </a:solidFill>
                <a:highlight>
                  <a:srgbClr val="FFFFFF"/>
                </a:highlight>
              </a:rPr>
              <a:t>                                 </a:t>
            </a:r>
            <a:r>
              <a:rPr lang="fr-FR" sz="1600" dirty="0">
                <a:solidFill>
                  <a:srgbClr val="000000"/>
                </a:solidFill>
                <a:highlight>
                  <a:srgbClr val="FFFFFF"/>
                </a:highlight>
              </a:rPr>
              <a:t>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dirty="0">
                <a:solidFill>
                  <a:srgbClr val="000000"/>
                </a:solidFill>
                <a:highlight>
                  <a:srgbClr val="FFFFFF"/>
                </a:highlight>
              </a:rPr>
              <a:t>                                 nouveau-&gt;suivant = actuel-&gt;suivant;</a:t>
            </a:r>
            <a:endParaRPr lang="fr-FR" sz="1600" dirty="0">
              <a:solidFill>
                <a:srgbClr val="000000"/>
              </a:solidFill>
              <a:highlight>
                <a:srgbClr val="FFFFFF"/>
              </a:highlight>
            </a:endParaRPr>
          </a:p>
          <a:p>
            <a:r>
              <a:rPr lang="fr-FR" sz="1600" dirty="0">
                <a:solidFill>
                  <a:srgbClr val="000000"/>
                </a:solidFill>
                <a:highlight>
                  <a:srgbClr val="FFFFFF"/>
                </a:highlight>
              </a:rPr>
              <a:t>	                 actuel-&gt;suivant = nouveau;</a:t>
            </a:r>
            <a:endParaRPr lang="fr-FR" sz="1600" dirty="0">
              <a:solidFill>
                <a:srgbClr val="000000"/>
              </a:solidFill>
              <a:highlight>
                <a:srgbClr val="FFFFFF"/>
              </a:highlight>
            </a:endParaRPr>
          </a:p>
          <a:p>
            <a:r>
              <a:rPr lang="fr-FR" sz="1600" dirty="0">
                <a:solidFill>
                  <a:srgbClr val="000000"/>
                </a:solidFill>
                <a:highlight>
                  <a:srgbClr val="FFFFFF"/>
                </a:highlight>
              </a:rPr>
              <a:t>                                 liste -&gt;</a:t>
            </a:r>
            <a:r>
              <a:rPr lang="fr-FR" sz="1600" dirty="0" err="1">
                <a:solidFill>
                  <a:srgbClr val="000000"/>
                </a:solidFill>
                <a:highlight>
                  <a:srgbClr val="FFFFFF"/>
                </a:highlight>
              </a:rPr>
              <a:t>cnt</a:t>
            </a:r>
            <a:r>
              <a:rPr lang="fr-FR" sz="1600" dirty="0">
                <a:solidFill>
                  <a:srgbClr val="000000"/>
                </a:solidFill>
                <a:highlight>
                  <a:srgbClr val="FFFFFF"/>
                </a:highlight>
              </a:rPr>
              <a:t> +=1;</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"la </a:t>
            </a:r>
            <a:r>
              <a:rPr lang="fr-FR" sz="1600" dirty="0" err="1">
                <a:solidFill>
                  <a:srgbClr val="808080"/>
                </a:solidFill>
                <a:highlight>
                  <a:srgbClr val="FFFFFF"/>
                </a:highlight>
              </a:rPr>
              <a:t>posisition</a:t>
            </a:r>
            <a:r>
              <a:rPr lang="fr-FR" sz="1600" dirty="0">
                <a:solidFill>
                  <a:srgbClr val="808080"/>
                </a:solidFill>
                <a:highlight>
                  <a:srgbClr val="FFFFFF"/>
                </a:highlight>
              </a:rPr>
              <a:t> est plus grand que le nombre des éléments --&gt; </a:t>
            </a:r>
            <a:r>
              <a:rPr lang="fr-FR" sz="1600" dirty="0" err="1">
                <a:solidFill>
                  <a:srgbClr val="808080"/>
                </a:solidFill>
                <a:highlight>
                  <a:srgbClr val="FFFFFF"/>
                </a:highlight>
              </a:rPr>
              <a:t>inserQueue</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b="1" dirty="0">
              <a:solidFill>
                <a:srgbClr val="000080"/>
              </a:solidFill>
              <a:highlight>
                <a:srgbClr val="FFFFFF"/>
              </a:highlight>
            </a:endParaRPr>
          </a:p>
          <a:p>
            <a:r>
              <a:rPr lang="fr-FR" sz="1400" b="1" dirty="0">
                <a:solidFill>
                  <a:srgbClr val="000080"/>
                </a:solidFill>
                <a:highlight>
                  <a:srgbClr val="FFFFFF"/>
                </a:highlight>
              </a:rPr>
              <a:t>     }</a:t>
            </a:r>
            <a:endParaRPr lang="fr-FR" sz="1400" b="1" dirty="0">
              <a:solidFill>
                <a:srgbClr val="00008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endParaRPr lang="fr-FR" sz="2800" cap="small" spc="-1" dirty="0">
              <a:solidFill>
                <a:srgbClr val="666666"/>
              </a:solidFill>
            </a:endParaRP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1800" indent="-323850">
              <a:spcBef>
                <a:spcPts val="940"/>
              </a:spcBef>
              <a:buSzPct val="100000"/>
              <a:buBlip>
                <a:blip r:embed="rId1"/>
              </a:buBlip>
            </a:pPr>
            <a:r>
              <a:rPr lang="fr-FR" sz="2670" b="1" spc="-1" dirty="0">
                <a:solidFill>
                  <a:srgbClr val="000000"/>
                </a:solidFill>
              </a:rPr>
              <a:t>Structures de données primitives et non primitives</a:t>
            </a:r>
            <a:endParaRPr lang="fr-FR" sz="2670" b="1" spc="-1" dirty="0">
              <a:solidFill>
                <a:srgbClr val="000000"/>
              </a:solidFill>
            </a:endParaRPr>
          </a:p>
          <a:p>
            <a:pPr marL="107950">
              <a:spcBef>
                <a:spcPts val="940"/>
              </a:spcBef>
              <a:buSzPct val="100000"/>
            </a:pPr>
            <a:endParaRPr lang="fr-FR" sz="2670" b="0" strike="noStrike" spc="-1" dirty="0">
              <a:solidFill>
                <a:srgbClr val="000000"/>
              </a:solidFill>
              <a:latin typeface="Arial" panose="020B0604020202020204"/>
            </a:endParaRPr>
          </a:p>
        </p:txBody>
      </p:sp>
      <p:graphicFrame>
        <p:nvGraphicFramePr>
          <p:cNvPr id="2" name="Diagramme 1"/>
          <p:cNvGraphicFramePr/>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3222" y="1093272"/>
            <a:ext cx="9041778" cy="5986254"/>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au début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2800" b="1" spc="-1" dirty="0">
              <a:solidFill>
                <a:srgbClr val="000000"/>
              </a:solidFill>
            </a:endParaRPr>
          </a:p>
        </p:txBody>
      </p:sp>
      <p:sp>
        <p:nvSpPr>
          <p:cNvPr id="54274" name="Rectangle 54273"/>
          <p:cNvSpPr/>
          <p:nvPr/>
        </p:nvSpPr>
        <p:spPr>
          <a:xfrm>
            <a:off x="672500" y="1679928"/>
            <a:ext cx="8889618"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205"/>
              <a:t>SI la liste n’est pas vide ALORS</a:t>
            </a:r>
            <a:endParaRPr lang="fr-CA" altLang="en-US" sz="2205"/>
          </a:p>
          <a:p>
            <a:pPr marL="584200" indent="-584200" algn="just">
              <a:buNone/>
            </a:pPr>
            <a:r>
              <a:rPr lang="fr-CA" altLang="en-US" sz="2205"/>
              <a:t>	On fait pointer un pointeur sur le premier élément de la liste.</a:t>
            </a:r>
            <a:endParaRPr lang="fr-CA" altLang="en-US" sz="2205"/>
          </a:p>
          <a:p>
            <a:pPr marL="584200" indent="-584200" algn="just">
              <a:buNone/>
            </a:pPr>
            <a:r>
              <a:rPr lang="fr-CA" altLang="en-US" sz="2205"/>
              <a:t>	On fait pointer la tête de liste sur le deuxième nœud (NULL s’il n’y avait qu’un seul nœud).</a:t>
            </a:r>
            <a:endParaRPr lang="fr-CA" altLang="en-US" sz="2205"/>
          </a:p>
          <a:p>
            <a:pPr marL="584200" indent="-584200" algn="just">
              <a:buNone/>
            </a:pPr>
            <a:r>
              <a:rPr lang="fr-CA" altLang="en-US" sz="2205"/>
              <a:t>	On détruit le nœud pointé par le pointeur.</a:t>
            </a:r>
            <a:endParaRPr lang="fr-CA" altLang="en-US" sz="2205"/>
          </a:p>
          <a:p>
            <a:pPr marL="584200" indent="-584200" algn="just">
              <a:buNone/>
            </a:pPr>
            <a:r>
              <a:rPr lang="fr-CA" altLang="en-US" sz="2205"/>
              <a:t>	On décrémente le nombre de nœuds.</a:t>
            </a:r>
            <a:endParaRPr lang="fr-CA" altLang="en-US" sz="2205"/>
          </a:p>
          <a:p>
            <a:pPr marL="584200" indent="-584200" algn="just">
              <a:buNone/>
            </a:pPr>
            <a:r>
              <a:rPr lang="fr-CA" altLang="en-US" sz="2205"/>
              <a:t>FINSI</a:t>
            </a:r>
            <a:endParaRPr lang="fr-CA" altLang="en-US" sz="2205"/>
          </a:p>
        </p:txBody>
      </p:sp>
      <p:sp>
        <p:nvSpPr>
          <p:cNvPr id="54275" name="Rectangle 54274"/>
          <p:cNvSpPr/>
          <p:nvPr/>
        </p:nvSpPr>
        <p:spPr>
          <a:xfrm>
            <a:off x="1787202" y="5129030"/>
            <a:ext cx="873212" cy="1508435"/>
          </a:xfrm>
          <a:prstGeom prst="rect">
            <a:avLst/>
          </a:prstGeom>
        </p:spPr>
        <p:style>
          <a:lnRef idx="0">
            <a:schemeClr val="accent6"/>
          </a:lnRef>
          <a:fillRef idx="3">
            <a:schemeClr val="accent6"/>
          </a:fillRef>
          <a:effectRef idx="3">
            <a:schemeClr val="accent6"/>
          </a:effectRef>
          <a:fontRef idx="minor">
            <a:schemeClr val="lt1"/>
          </a:fontRef>
        </p:style>
      </p:sp>
      <p:sp>
        <p:nvSpPr>
          <p:cNvPr id="54276" name="Rectangle 54275"/>
          <p:cNvSpPr/>
          <p:nvPr/>
        </p:nvSpPr>
        <p:spPr>
          <a:xfrm>
            <a:off x="2025192"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4278" name="Connecteur droit 54277"/>
          <p:cNvCxnSpPr/>
          <p:nvPr/>
        </p:nvCxnSpPr>
        <p:spPr>
          <a:xfrm>
            <a:off x="1787202" y="5844748"/>
            <a:ext cx="873212" cy="0"/>
          </a:xfrm>
          <a:prstGeom prst="line">
            <a:avLst/>
          </a:prstGeom>
          <a:noFill/>
          <a:ln>
            <a:solidFill>
              <a:schemeClr val="tx1"/>
            </a:solidFill>
            <a:miter lim="800000"/>
          </a:ln>
        </p:spPr>
      </p:cxnSp>
      <p:sp>
        <p:nvSpPr>
          <p:cNvPr id="54279" name="Rectangle 54278"/>
          <p:cNvSpPr/>
          <p:nvPr/>
        </p:nvSpPr>
        <p:spPr>
          <a:xfrm>
            <a:off x="3454880" y="5129030"/>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0" name="Connecteur droit 54279"/>
          <p:cNvCxnSpPr/>
          <p:nvPr/>
        </p:nvCxnSpPr>
        <p:spPr>
          <a:xfrm flipH="1">
            <a:off x="4406839" y="5129030"/>
            <a:ext cx="0" cy="715719"/>
          </a:xfrm>
          <a:prstGeom prst="line">
            <a:avLst/>
          </a:prstGeom>
          <a:noFill/>
          <a:ln>
            <a:solidFill>
              <a:schemeClr val="tx1"/>
            </a:solidFill>
            <a:miter lim="800000"/>
          </a:ln>
        </p:spPr>
      </p:cxnSp>
      <p:sp>
        <p:nvSpPr>
          <p:cNvPr id="54281" name="Rectangle 54280"/>
          <p:cNvSpPr/>
          <p:nvPr/>
        </p:nvSpPr>
        <p:spPr>
          <a:xfrm>
            <a:off x="2023441"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4282" name="Connecteur droit 54281"/>
          <p:cNvCxnSpPr/>
          <p:nvPr/>
        </p:nvCxnSpPr>
        <p:spPr>
          <a:xfrm>
            <a:off x="2343679" y="5526262"/>
            <a:ext cx="1032456" cy="0"/>
          </a:xfrm>
          <a:prstGeom prst="line">
            <a:avLst/>
          </a:prstGeom>
          <a:noFill/>
          <a:ln>
            <a:solidFill>
              <a:schemeClr val="tx1"/>
            </a:solidFill>
            <a:miter lim="800000"/>
            <a:tailEnd type="triangle" w="lg" len="lg"/>
          </a:ln>
        </p:spPr>
      </p:cxnSp>
      <p:sp>
        <p:nvSpPr>
          <p:cNvPr id="54283" name="Rectangle 54282"/>
          <p:cNvSpPr/>
          <p:nvPr/>
        </p:nvSpPr>
        <p:spPr>
          <a:xfrm>
            <a:off x="5677285" y="5129030"/>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4" name="Connecteur droit 54283"/>
          <p:cNvCxnSpPr/>
          <p:nvPr/>
        </p:nvCxnSpPr>
        <p:spPr>
          <a:xfrm flipH="1">
            <a:off x="6629244" y="5129030"/>
            <a:ext cx="0" cy="715719"/>
          </a:xfrm>
          <a:prstGeom prst="line">
            <a:avLst/>
          </a:prstGeom>
          <a:noFill/>
          <a:ln>
            <a:solidFill>
              <a:schemeClr val="tx1"/>
            </a:solidFill>
            <a:miter lim="800000"/>
          </a:ln>
        </p:spPr>
      </p:cxnSp>
      <p:cxnSp>
        <p:nvCxnSpPr>
          <p:cNvPr id="54285" name="Connecteur droit 54284"/>
          <p:cNvCxnSpPr/>
          <p:nvPr/>
        </p:nvCxnSpPr>
        <p:spPr>
          <a:xfrm>
            <a:off x="4566083" y="5526262"/>
            <a:ext cx="1032456" cy="0"/>
          </a:xfrm>
          <a:prstGeom prst="line">
            <a:avLst/>
          </a:prstGeom>
          <a:noFill/>
          <a:ln>
            <a:solidFill>
              <a:schemeClr val="tx1"/>
            </a:solidFill>
            <a:miter lim="800000"/>
            <a:tailEnd type="triangle" w="lg" len="lg"/>
          </a:ln>
        </p:spPr>
      </p:cxnSp>
      <p:sp>
        <p:nvSpPr>
          <p:cNvPr id="54286" name="Rectangle 54285"/>
          <p:cNvSpPr/>
          <p:nvPr/>
        </p:nvSpPr>
        <p:spPr>
          <a:xfrm>
            <a:off x="7659950" y="5129030"/>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7" name="Connecteur droit 54286"/>
          <p:cNvCxnSpPr/>
          <p:nvPr/>
        </p:nvCxnSpPr>
        <p:spPr>
          <a:xfrm flipH="1">
            <a:off x="8611909" y="5129030"/>
            <a:ext cx="0" cy="715719"/>
          </a:xfrm>
          <a:prstGeom prst="line">
            <a:avLst/>
          </a:prstGeom>
          <a:noFill/>
          <a:ln>
            <a:solidFill>
              <a:schemeClr val="tx1"/>
            </a:solidFill>
            <a:miter lim="800000"/>
          </a:ln>
        </p:spPr>
      </p:cxnSp>
      <p:sp>
        <p:nvSpPr>
          <p:cNvPr id="54288" name="Rectangle 54287"/>
          <p:cNvSpPr/>
          <p:nvPr/>
        </p:nvSpPr>
        <p:spPr>
          <a:xfrm>
            <a:off x="3612374"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4289" name="Rectangle 54288"/>
          <p:cNvSpPr/>
          <p:nvPr/>
        </p:nvSpPr>
        <p:spPr>
          <a:xfrm>
            <a:off x="5834778"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4290" name="Rectangle 54289"/>
          <p:cNvSpPr/>
          <p:nvPr/>
        </p:nvSpPr>
        <p:spPr>
          <a:xfrm>
            <a:off x="7817443"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4291" name="Rectangle : coins arrondis 54290"/>
          <p:cNvSpPr/>
          <p:nvPr/>
        </p:nvSpPr>
        <p:spPr>
          <a:xfrm>
            <a:off x="674250" y="1716677"/>
            <a:ext cx="8889618" cy="39548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1" name="Rectangle 54300"/>
          <p:cNvSpPr/>
          <p:nvPr/>
        </p:nvSpPr>
        <p:spPr>
          <a:xfrm>
            <a:off x="3453131" y="6399475"/>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4303" name="Connecteur droit 54302"/>
          <p:cNvCxnSpPr/>
          <p:nvPr/>
        </p:nvCxnSpPr>
        <p:spPr>
          <a:xfrm flipH="1" flipV="1">
            <a:off x="3929110" y="5923496"/>
            <a:ext cx="0" cy="792715"/>
          </a:xfrm>
          <a:prstGeom prst="line">
            <a:avLst/>
          </a:prstGeom>
          <a:noFill/>
          <a:ln>
            <a:solidFill>
              <a:schemeClr val="tx1"/>
            </a:solidFill>
            <a:miter lim="800000"/>
            <a:tailEnd type="triangle" w="lg" len="lg"/>
          </a:ln>
        </p:spPr>
      </p:cxnSp>
      <p:cxnSp>
        <p:nvCxnSpPr>
          <p:cNvPr id="54304" name="Connecteur droit 54303"/>
          <p:cNvCxnSpPr/>
          <p:nvPr/>
        </p:nvCxnSpPr>
        <p:spPr>
          <a:xfrm>
            <a:off x="8610159" y="5129030"/>
            <a:ext cx="397233" cy="713969"/>
          </a:xfrm>
          <a:prstGeom prst="line">
            <a:avLst/>
          </a:prstGeom>
          <a:noFill/>
          <a:ln>
            <a:solidFill>
              <a:schemeClr val="tx1"/>
            </a:solidFill>
            <a:miter lim="800000"/>
          </a:ln>
        </p:spPr>
      </p:cxnSp>
      <p:cxnSp>
        <p:nvCxnSpPr>
          <p:cNvPr id="54305" name="Connecteur droit 54304"/>
          <p:cNvCxnSpPr/>
          <p:nvPr/>
        </p:nvCxnSpPr>
        <p:spPr>
          <a:xfrm flipV="1">
            <a:off x="8610159" y="5129030"/>
            <a:ext cx="397233" cy="713969"/>
          </a:xfrm>
          <a:prstGeom prst="line">
            <a:avLst/>
          </a:prstGeom>
          <a:noFill/>
          <a:ln>
            <a:solidFill>
              <a:schemeClr val="tx1"/>
            </a:solidFill>
            <a:miter lim="800000"/>
          </a:ln>
        </p:spPr>
      </p:cxnSp>
      <p:cxnSp>
        <p:nvCxnSpPr>
          <p:cNvPr id="54306" name="Connecteur droit 54305"/>
          <p:cNvCxnSpPr/>
          <p:nvPr/>
        </p:nvCxnSpPr>
        <p:spPr>
          <a:xfrm>
            <a:off x="6786737" y="5526262"/>
            <a:ext cx="794466" cy="0"/>
          </a:xfrm>
          <a:prstGeom prst="line">
            <a:avLst/>
          </a:prstGeom>
          <a:noFill/>
          <a:ln>
            <a:solidFill>
              <a:schemeClr val="tx1"/>
            </a:solidFill>
            <a:miter lim="800000"/>
            <a:tailEnd type="triangle" w="lg" len="lg"/>
          </a:ln>
        </p:spPr>
      </p:cxnSp>
      <p:sp>
        <p:nvSpPr>
          <p:cNvPr id="54309" name="Rectangle : coins arrondis 54308"/>
          <p:cNvSpPr/>
          <p:nvPr/>
        </p:nvSpPr>
        <p:spPr>
          <a:xfrm>
            <a:off x="674250" y="2112159"/>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0" name="Rectangle : coins arrondis 54309"/>
          <p:cNvSpPr/>
          <p:nvPr/>
        </p:nvSpPr>
        <p:spPr>
          <a:xfrm>
            <a:off x="674250" y="2509392"/>
            <a:ext cx="8889618" cy="71396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1" name="Rectangle : coins arrondis 54310"/>
          <p:cNvSpPr/>
          <p:nvPr/>
        </p:nvSpPr>
        <p:spPr>
          <a:xfrm>
            <a:off x="674250" y="3223362"/>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2" name="Rectangle : coins arrondis 54311"/>
          <p:cNvSpPr/>
          <p:nvPr/>
        </p:nvSpPr>
        <p:spPr>
          <a:xfrm>
            <a:off x="674250" y="3620595"/>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3" name="Rectangle : coins arrondis 54312"/>
          <p:cNvSpPr/>
          <p:nvPr/>
        </p:nvSpPr>
        <p:spPr>
          <a:xfrm>
            <a:off x="674250" y="4017828"/>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6" name="Forme libre : forme 54315"/>
          <p:cNvSpPr/>
          <p:nvPr/>
        </p:nvSpPr>
        <p:spPr>
          <a:xfrm>
            <a:off x="2266682" y="4653051"/>
            <a:ext cx="3471851" cy="792715"/>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34"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slide(fromTop)">
                                      <p:cBhvr>
                                        <p:cTn id="7" dur="500"/>
                                        <p:tgtEl>
                                          <p:spTgt spid="542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4291"/>
                                        </p:tgtEl>
                                      </p:cBhvr>
                                    </p:animEffect>
                                    <p:set>
                                      <p:cBhvr>
                                        <p:cTn id="12" dur="1" fill="hold">
                                          <p:stCondLst>
                                            <p:cond delay="499"/>
                                          </p:stCondLst>
                                        </p:cTn>
                                        <p:tgtEl>
                                          <p:spTgt spid="54291"/>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4309"/>
                                        </p:tgtEl>
                                        <p:attrNameLst>
                                          <p:attrName>style.visibility</p:attrName>
                                        </p:attrNameLst>
                                      </p:cBhvr>
                                      <p:to>
                                        <p:strVal val="visible"/>
                                      </p:to>
                                    </p:set>
                                    <p:animEffect transition="in" filter="slide(fromTop)">
                                      <p:cBhvr>
                                        <p:cTn id="15" dur="500"/>
                                        <p:tgtEl>
                                          <p:spTgt spid="54309"/>
                                        </p:tgtEl>
                                      </p:cBhvr>
                                    </p:animEffect>
                                  </p:childTnLst>
                                </p:cTn>
                              </p:par>
                            </p:childTnLst>
                          </p:cTn>
                        </p:par>
                        <p:par>
                          <p:cTn id="16" fill="hold">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54301"/>
                                        </p:tgtEl>
                                        <p:attrNameLst>
                                          <p:attrName>style.visibility</p:attrName>
                                        </p:attrNameLst>
                                      </p:cBhvr>
                                      <p:to>
                                        <p:strVal val="visible"/>
                                      </p:to>
                                    </p:set>
                                    <p:anim calcmode="lin" valueType="num">
                                      <p:cBhvr>
                                        <p:cTn id="19" dur="1000" fill="hold"/>
                                        <p:tgtEl>
                                          <p:spTgt spid="54301"/>
                                        </p:tgtEl>
                                        <p:attrNameLst>
                                          <p:attrName>ppt_w</p:attrName>
                                        </p:attrNameLst>
                                      </p:cBhvr>
                                      <p:tavLst>
                                        <p:tav tm="0">
                                          <p:val>
                                            <p:strVal val="#ppt_w*2.5"/>
                                          </p:val>
                                        </p:tav>
                                        <p:tav tm="100000">
                                          <p:val>
                                            <p:strVal val="#ppt_w"/>
                                          </p:val>
                                        </p:tav>
                                      </p:tavLst>
                                    </p:anim>
                                    <p:anim calcmode="lin" valueType="num">
                                      <p:cBhvr>
                                        <p:cTn id="20" dur="1000" fill="hold"/>
                                        <p:tgtEl>
                                          <p:spTgt spid="54301"/>
                                        </p:tgtEl>
                                        <p:attrNameLst>
                                          <p:attrName>ppt_h</p:attrName>
                                        </p:attrNameLst>
                                      </p:cBhvr>
                                      <p:tavLst>
                                        <p:tav tm="0">
                                          <p:val>
                                            <p:strVal val="#ppt_h*0.01"/>
                                          </p:val>
                                        </p:tav>
                                        <p:tav tm="100000">
                                          <p:val>
                                            <p:strVal val="#ppt_h"/>
                                          </p:val>
                                        </p:tav>
                                      </p:tavLst>
                                    </p:anim>
                                    <p:anim calcmode="lin" valueType="num">
                                      <p:cBhvr>
                                        <p:cTn id="21" dur="1000" fill="hold"/>
                                        <p:tgtEl>
                                          <p:spTgt spid="54301"/>
                                        </p:tgtEl>
                                        <p:attrNameLst>
                                          <p:attrName>ppt_x</p:attrName>
                                        </p:attrNameLst>
                                      </p:cBhvr>
                                      <p:tavLst>
                                        <p:tav tm="0">
                                          <p:val>
                                            <p:strVal val="#ppt_x"/>
                                          </p:val>
                                        </p:tav>
                                        <p:tav tm="100000">
                                          <p:val>
                                            <p:strVal val="#ppt_x"/>
                                          </p:val>
                                        </p:tav>
                                      </p:tavLst>
                                    </p:anim>
                                    <p:anim calcmode="lin" valueType="num">
                                      <p:cBhvr>
                                        <p:cTn id="22" dur="1000" fill="hold"/>
                                        <p:tgtEl>
                                          <p:spTgt spid="54301"/>
                                        </p:tgtEl>
                                        <p:attrNameLst>
                                          <p:attrName>ppt_y</p:attrName>
                                        </p:attrNameLst>
                                      </p:cBhvr>
                                      <p:tavLst>
                                        <p:tav tm="0">
                                          <p:val>
                                            <p:strVal val="#ppt_h+1"/>
                                          </p:val>
                                        </p:tav>
                                        <p:tav tm="100000">
                                          <p:val>
                                            <p:strVal val="#ppt_y"/>
                                          </p:val>
                                        </p:tav>
                                      </p:tavLst>
                                    </p:anim>
                                    <p:animEffect transition="in" filter="fade">
                                      <p:cBhvr>
                                        <p:cTn id="23" dur="1000"/>
                                        <p:tgtEl>
                                          <p:spTgt spid="54301"/>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54303"/>
                                        </p:tgtEl>
                                        <p:attrNameLst>
                                          <p:attrName>style.visibility</p:attrName>
                                        </p:attrNameLst>
                                      </p:cBhvr>
                                      <p:to>
                                        <p:strVal val="visible"/>
                                      </p:to>
                                    </p:set>
                                    <p:animEffect transition="in" filter="wipe(down)">
                                      <p:cBhvr>
                                        <p:cTn id="27" dur="2000"/>
                                        <p:tgtEl>
                                          <p:spTgt spid="5430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Effect transition="out" filter="slide(fromBottom)">
                                      <p:cBhvr>
                                        <p:cTn id="31" dur="500"/>
                                        <p:tgtEl>
                                          <p:spTgt spid="54309"/>
                                        </p:tgtEl>
                                      </p:cBhvr>
                                    </p:animEffect>
                                    <p:set>
                                      <p:cBhvr>
                                        <p:cTn id="32" dur="1" fill="hold">
                                          <p:stCondLst>
                                            <p:cond delay="499"/>
                                          </p:stCondLst>
                                        </p:cTn>
                                        <p:tgtEl>
                                          <p:spTgt spid="5430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54310"/>
                                        </p:tgtEl>
                                        <p:attrNameLst>
                                          <p:attrName>style.visibility</p:attrName>
                                        </p:attrNameLst>
                                      </p:cBhvr>
                                      <p:to>
                                        <p:strVal val="visible"/>
                                      </p:to>
                                    </p:set>
                                    <p:animEffect transition="in" filter="slide(fromTop)">
                                      <p:cBhvr>
                                        <p:cTn id="35" dur="500"/>
                                        <p:tgtEl>
                                          <p:spTgt spid="54310"/>
                                        </p:tgtEl>
                                      </p:cBhvr>
                                    </p:animEffect>
                                  </p:childTnLst>
                                </p:cTn>
                              </p:par>
                            </p:childTnLst>
                          </p:cTn>
                        </p:par>
                        <p:par>
                          <p:cTn id="36" fill="hold">
                            <p:stCondLst>
                              <p:cond delay="500"/>
                            </p:stCondLst>
                            <p:childTnLst>
                              <p:par>
                                <p:cTn id="37" presetID="22" presetClass="exit" presetSubtype="2" fill="hold" nodeType="afterEffect">
                                  <p:stCondLst>
                                    <p:cond delay="0"/>
                                  </p:stCondLst>
                                  <p:childTnLst>
                                    <p:animEffect transition="out" filter="wipe(right)">
                                      <p:cBhvr>
                                        <p:cTn id="38" dur="2000"/>
                                        <p:tgtEl>
                                          <p:spTgt spid="54282"/>
                                        </p:tgtEl>
                                      </p:cBhvr>
                                    </p:animEffect>
                                    <p:set>
                                      <p:cBhvr>
                                        <p:cTn id="39" dur="1" fill="hold">
                                          <p:stCondLst>
                                            <p:cond delay="1999"/>
                                          </p:stCondLst>
                                        </p:cTn>
                                        <p:tgtEl>
                                          <p:spTgt spid="54282"/>
                                        </p:tgtEl>
                                        <p:attrNameLst>
                                          <p:attrName>style.visibility</p:attrName>
                                        </p:attrNameLst>
                                      </p:cBhvr>
                                      <p:to>
                                        <p:strVal val="hidden"/>
                                      </p:to>
                                    </p:se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wipe(left)">
                                      <p:cBhvr>
                                        <p:cTn id="43" dur="2000"/>
                                        <p:tgtEl>
                                          <p:spTgt spid="5431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xit" presetSubtype="4" fill="hold" nodeType="clickEffect">
                                  <p:stCondLst>
                                    <p:cond delay="0"/>
                                  </p:stCondLst>
                                  <p:childTnLst>
                                    <p:animEffect transition="out" filter="slide(fromBottom)">
                                      <p:cBhvr>
                                        <p:cTn id="47" dur="500"/>
                                        <p:tgtEl>
                                          <p:spTgt spid="54310"/>
                                        </p:tgtEl>
                                      </p:cBhvr>
                                    </p:animEffect>
                                    <p:set>
                                      <p:cBhvr>
                                        <p:cTn id="48" dur="1" fill="hold">
                                          <p:stCondLst>
                                            <p:cond delay="499"/>
                                          </p:stCondLst>
                                        </p:cTn>
                                        <p:tgtEl>
                                          <p:spTgt spid="54310"/>
                                        </p:tgtEl>
                                        <p:attrNameLst>
                                          <p:attrName>style.visibility</p:attrName>
                                        </p:attrNameLst>
                                      </p:cBhvr>
                                      <p:to>
                                        <p:strVal val="hidden"/>
                                      </p:to>
                                    </p:set>
                                  </p:childTnLst>
                                </p:cTn>
                              </p:par>
                              <p:par>
                                <p:cTn id="49" presetID="12" presetClass="entr" presetSubtype="1" fill="hold" nodeType="withEffect">
                                  <p:stCondLst>
                                    <p:cond delay="0"/>
                                  </p:stCondLst>
                                  <p:childTnLst>
                                    <p:set>
                                      <p:cBhvr>
                                        <p:cTn id="50" dur="1" fill="hold">
                                          <p:stCondLst>
                                            <p:cond delay="0"/>
                                          </p:stCondLst>
                                        </p:cTn>
                                        <p:tgtEl>
                                          <p:spTgt spid="54311"/>
                                        </p:tgtEl>
                                        <p:attrNameLst>
                                          <p:attrName>style.visibility</p:attrName>
                                        </p:attrNameLst>
                                      </p:cBhvr>
                                      <p:to>
                                        <p:strVal val="visible"/>
                                      </p:to>
                                    </p:set>
                                    <p:animEffect transition="in" filter="slide(fromTop)">
                                      <p:cBhvr>
                                        <p:cTn id="51" dur="500"/>
                                        <p:tgtEl>
                                          <p:spTgt spid="54311"/>
                                        </p:tgtEl>
                                      </p:cBhvr>
                                    </p:animEffect>
                                  </p:childTnLst>
                                </p:cTn>
                              </p:par>
                            </p:childTnLst>
                          </p:cTn>
                        </p:par>
                        <p:par>
                          <p:cTn id="52" fill="hold">
                            <p:stCondLst>
                              <p:cond delay="500"/>
                            </p:stCondLst>
                            <p:childTnLst>
                              <p:par>
                                <p:cTn id="53" presetID="10" presetClass="exit" presetSubtype="0" fill="hold" grpId="0" nodeType="afterEffect">
                                  <p:stCondLst>
                                    <p:cond delay="0"/>
                                  </p:stCondLst>
                                  <p:childTnLst>
                                    <p:animEffect transition="out" filter="fade">
                                      <p:cBhvr>
                                        <p:cTn id="54" dur="2000"/>
                                        <p:tgtEl>
                                          <p:spTgt spid="54288"/>
                                        </p:tgtEl>
                                      </p:cBhvr>
                                    </p:animEffect>
                                    <p:set>
                                      <p:cBhvr>
                                        <p:cTn id="55" dur="1" fill="hold">
                                          <p:stCondLst>
                                            <p:cond delay="1999"/>
                                          </p:stCondLst>
                                        </p:cTn>
                                        <p:tgtEl>
                                          <p:spTgt spid="5428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4279"/>
                                        </p:tgtEl>
                                      </p:cBhvr>
                                    </p:animEffect>
                                    <p:set>
                                      <p:cBhvr>
                                        <p:cTn id="58" dur="1" fill="hold">
                                          <p:stCondLst>
                                            <p:cond delay="1999"/>
                                          </p:stCondLst>
                                        </p:cTn>
                                        <p:tgtEl>
                                          <p:spTgt spid="5427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54280"/>
                                        </p:tgtEl>
                                      </p:cBhvr>
                                    </p:animEffect>
                                    <p:set>
                                      <p:cBhvr>
                                        <p:cTn id="61" dur="1" fill="hold">
                                          <p:stCondLst>
                                            <p:cond delay="1999"/>
                                          </p:stCondLst>
                                        </p:cTn>
                                        <p:tgtEl>
                                          <p:spTgt spid="5428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000"/>
                                        <p:tgtEl>
                                          <p:spTgt spid="54285"/>
                                        </p:tgtEl>
                                      </p:cBhvr>
                                    </p:animEffect>
                                    <p:set>
                                      <p:cBhvr>
                                        <p:cTn id="64" dur="1" fill="hold">
                                          <p:stCondLst>
                                            <p:cond delay="1999"/>
                                          </p:stCondLst>
                                        </p:cTn>
                                        <p:tgtEl>
                                          <p:spTgt spid="542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4311"/>
                                        </p:tgtEl>
                                      </p:cBhvr>
                                    </p:animEffect>
                                    <p:set>
                                      <p:cBhvr>
                                        <p:cTn id="69" dur="1" fill="hold">
                                          <p:stCondLst>
                                            <p:cond delay="499"/>
                                          </p:stCondLst>
                                        </p:cTn>
                                        <p:tgtEl>
                                          <p:spTgt spid="54311"/>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4312"/>
                                        </p:tgtEl>
                                        <p:attrNameLst>
                                          <p:attrName>style.visibility</p:attrName>
                                        </p:attrNameLst>
                                      </p:cBhvr>
                                      <p:to>
                                        <p:strVal val="visible"/>
                                      </p:to>
                                    </p:set>
                                    <p:animEffect transition="in" filter="slide(fromTop)">
                                      <p:cBhvr>
                                        <p:cTn id="72" dur="500"/>
                                        <p:tgtEl>
                                          <p:spTgt spid="54312"/>
                                        </p:tgtEl>
                                      </p:cBhvr>
                                    </p:animEffect>
                                  </p:childTnLst>
                                </p:cTn>
                              </p:par>
                            </p:childTnLst>
                          </p:cTn>
                        </p:par>
                        <p:par>
                          <p:cTn id="73" fill="hold">
                            <p:stCondLst>
                              <p:cond delay="500"/>
                            </p:stCondLst>
                            <p:childTnLst>
                              <p:par>
                                <p:cTn id="74" presetID="53" presetClass="exit" presetSubtype="16" fill="hold" grpId="0" nodeType="afterEffect">
                                  <p:stCondLst>
                                    <p:cond delay="0"/>
                                  </p:stCondLst>
                                  <p:childTnLst>
                                    <p:anim calcmode="lin" valueType="num">
                                      <p:cBhvr>
                                        <p:cTn id="75" dur="500" fill="hold"/>
                                        <p:tgtEl>
                                          <p:spTgt spid="54276"/>
                                        </p:tgtEl>
                                        <p:attrNameLst>
                                          <p:attrName>ppt_w</p:attrName>
                                        </p:attrNameLst>
                                      </p:cBhvr>
                                      <p:tavLst>
                                        <p:tav tm="0">
                                          <p:val>
                                            <p:strVal val="ppt_w"/>
                                          </p:val>
                                        </p:tav>
                                        <p:tav tm="100000">
                                          <p:val>
                                            <p:fltVal val="0"/>
                                          </p:val>
                                        </p:tav>
                                      </p:tavLst>
                                    </p:anim>
                                    <p:anim calcmode="lin" valueType="num">
                                      <p:cBhvr>
                                        <p:cTn id="76" dur="500" fill="hold"/>
                                        <p:tgtEl>
                                          <p:spTgt spid="54276"/>
                                        </p:tgtEl>
                                        <p:attrNameLst>
                                          <p:attrName>ppt_h</p:attrName>
                                        </p:attrNameLst>
                                      </p:cBhvr>
                                      <p:tavLst>
                                        <p:tav tm="0">
                                          <p:val>
                                            <p:strVal val="ppt_h"/>
                                          </p:val>
                                        </p:tav>
                                        <p:tav tm="100000">
                                          <p:val>
                                            <p:fltVal val="0"/>
                                          </p:val>
                                        </p:tav>
                                      </p:tavLst>
                                    </p:anim>
                                    <p:animEffect transition="out" filter="fade">
                                      <p:cBhvr>
                                        <p:cTn id="77" dur="500"/>
                                        <p:tgtEl>
                                          <p:spTgt spid="54276"/>
                                        </p:tgtEl>
                                      </p:cBhvr>
                                    </p:animEffect>
                                    <p:set>
                                      <p:cBhvr>
                                        <p:cTn id="78" dur="1" fill="hold">
                                          <p:stCondLst>
                                            <p:cond delay="499"/>
                                          </p:stCondLst>
                                        </p:cTn>
                                        <p:tgtEl>
                                          <p:spTgt spid="54276"/>
                                        </p:tgtEl>
                                        <p:attrNameLst>
                                          <p:attrName>style.visibility</p:attrName>
                                        </p:attrNameLst>
                                      </p:cBhvr>
                                      <p:to>
                                        <p:strVal val="hidden"/>
                                      </p:to>
                                    </p:se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54281"/>
                                        </p:tgtEl>
                                        <p:attrNameLst>
                                          <p:attrName>style.visibility</p:attrName>
                                        </p:attrNameLst>
                                      </p:cBhvr>
                                      <p:to>
                                        <p:strVal val="visible"/>
                                      </p:to>
                                    </p:set>
                                    <p:anim calcmode="lin" valueType="num">
                                      <p:cBhvr>
                                        <p:cTn id="82" dur="500" fill="hold"/>
                                        <p:tgtEl>
                                          <p:spTgt spid="54281"/>
                                        </p:tgtEl>
                                        <p:attrNameLst>
                                          <p:attrName>ppt_w</p:attrName>
                                        </p:attrNameLst>
                                      </p:cBhvr>
                                      <p:tavLst>
                                        <p:tav tm="0">
                                          <p:val>
                                            <p:fltVal val="0"/>
                                          </p:val>
                                        </p:tav>
                                        <p:tav tm="100000">
                                          <p:val>
                                            <p:strVal val="#ppt_w"/>
                                          </p:val>
                                        </p:tav>
                                      </p:tavLst>
                                    </p:anim>
                                    <p:anim calcmode="lin" valueType="num">
                                      <p:cBhvr>
                                        <p:cTn id="83" dur="500" fill="hold"/>
                                        <p:tgtEl>
                                          <p:spTgt spid="54281"/>
                                        </p:tgtEl>
                                        <p:attrNameLst>
                                          <p:attrName>ppt_h</p:attrName>
                                        </p:attrNameLst>
                                      </p:cBhvr>
                                      <p:tavLst>
                                        <p:tav tm="0">
                                          <p:val>
                                            <p:fltVal val="0"/>
                                          </p:val>
                                        </p:tav>
                                        <p:tav tm="100000">
                                          <p:val>
                                            <p:strVal val="#ppt_h"/>
                                          </p:val>
                                        </p:tav>
                                      </p:tavLst>
                                    </p:anim>
                                    <p:animEffect transition="in" filter="fade">
                                      <p:cBhvr>
                                        <p:cTn id="84" dur="500"/>
                                        <p:tgtEl>
                                          <p:spTgt spid="54281"/>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xit" presetSubtype="4" fill="hold" nodeType="clickEffect">
                                  <p:stCondLst>
                                    <p:cond delay="0"/>
                                  </p:stCondLst>
                                  <p:childTnLst>
                                    <p:animEffect transition="out" filter="slide(fromBottom)">
                                      <p:cBhvr>
                                        <p:cTn id="88" dur="500"/>
                                        <p:tgtEl>
                                          <p:spTgt spid="54312"/>
                                        </p:tgtEl>
                                      </p:cBhvr>
                                    </p:animEffect>
                                    <p:set>
                                      <p:cBhvr>
                                        <p:cTn id="89" dur="1" fill="hold">
                                          <p:stCondLst>
                                            <p:cond delay="499"/>
                                          </p:stCondLst>
                                        </p:cTn>
                                        <p:tgtEl>
                                          <p:spTgt spid="54312"/>
                                        </p:tgtEl>
                                        <p:attrNameLst>
                                          <p:attrName>style.visibility</p:attrName>
                                        </p:attrNameLst>
                                      </p:cBhvr>
                                      <p:to>
                                        <p:strVal val="hidden"/>
                                      </p:to>
                                    </p:set>
                                  </p:childTnLst>
                                </p:cTn>
                              </p:par>
                              <p:par>
                                <p:cTn id="90" presetID="12" presetClass="entr" presetSubtype="1" fill="hold" nodeType="withEffect">
                                  <p:stCondLst>
                                    <p:cond delay="0"/>
                                  </p:stCondLst>
                                  <p:childTnLst>
                                    <p:set>
                                      <p:cBhvr>
                                        <p:cTn id="91" dur="1" fill="hold">
                                          <p:stCondLst>
                                            <p:cond delay="0"/>
                                          </p:stCondLst>
                                        </p:cTn>
                                        <p:tgtEl>
                                          <p:spTgt spid="54313"/>
                                        </p:tgtEl>
                                        <p:attrNameLst>
                                          <p:attrName>style.visibility</p:attrName>
                                        </p:attrNameLst>
                                      </p:cBhvr>
                                      <p:to>
                                        <p:strVal val="visible"/>
                                      </p:to>
                                    </p:set>
                                    <p:animEffect transition="in" filter="slide(fromTop)">
                                      <p:cBhvr>
                                        <p:cTn id="92" dur="500"/>
                                        <p:tgtEl>
                                          <p:spTgt spid="5431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xit" presetSubtype="4" fill="hold" nodeType="clickEffect">
                                  <p:stCondLst>
                                    <p:cond delay="0"/>
                                  </p:stCondLst>
                                  <p:childTnLst>
                                    <p:animEffect transition="out" filter="slide(fromBottom)">
                                      <p:cBhvr>
                                        <p:cTn id="96" dur="500"/>
                                        <p:tgtEl>
                                          <p:spTgt spid="54313"/>
                                        </p:tgtEl>
                                      </p:cBhvr>
                                    </p:animEffect>
                                    <p:set>
                                      <p:cBhvr>
                                        <p:cTn id="97" dur="1" fill="hold">
                                          <p:stCondLst>
                                            <p:cond delay="499"/>
                                          </p:stCondLst>
                                        </p:cTn>
                                        <p:tgtEl>
                                          <p:spTgt spid="54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81" grpId="0"/>
      <p:bldP spid="542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63600" y="2071678"/>
            <a:ext cx="6696075" cy="3416320"/>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liste-&gt;premier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a:t>
            </a:r>
            <a:r>
              <a:rPr lang="fr-FR" dirty="0" err="1">
                <a:solidFill>
                  <a:srgbClr val="808080"/>
                </a:solidFill>
                <a:highlight>
                  <a:srgbClr val="FFFFFF"/>
                </a:highlight>
              </a:rPr>
              <a:t>nLa</a:t>
            </a:r>
            <a:r>
              <a:rPr lang="fr-FR" dirty="0">
                <a:solidFill>
                  <a:srgbClr val="808080"/>
                </a:solidFill>
                <a:highlight>
                  <a:srgbClr val="FFFFFF"/>
                </a:highlight>
              </a:rPr>
              <a:t> liste est vide \n"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free</a:t>
            </a:r>
            <a:r>
              <a:rPr lang="fr-FR" b="1" dirty="0">
                <a:solidFill>
                  <a:srgbClr val="000080"/>
                </a:solidFill>
                <a:highlight>
                  <a:srgbClr val="FFFFFF"/>
                </a:highlight>
              </a:rPr>
              <a:t>(</a:t>
            </a:r>
            <a:r>
              <a:rPr lang="fr-FR" dirty="0" err="1">
                <a:solidFill>
                  <a:srgbClr val="000000"/>
                </a:solidFill>
                <a:highlight>
                  <a:srgbClr val="FFFFFF"/>
                </a:highlight>
              </a:rPr>
              <a:t>suppE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3222" y="1093272"/>
            <a:ext cx="91560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à la fin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5298" name="Rectangle 55297"/>
          <p:cNvSpPr/>
          <p:nvPr/>
        </p:nvSpPr>
        <p:spPr>
          <a:xfrm>
            <a:off x="672500" y="1679927"/>
            <a:ext cx="8891368" cy="3289859"/>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9000"/>
              </a:lnSpc>
              <a:buNone/>
            </a:pPr>
            <a:r>
              <a:rPr lang="fr-CA" altLang="en-US" sz="1765"/>
              <a:t>SI la liste n’est pas vide ALORS</a:t>
            </a:r>
            <a:endParaRPr lang="fr-CA" altLang="en-US" sz="1765"/>
          </a:p>
          <a:p>
            <a:pPr marL="584200" indent="-584200" algn="just">
              <a:lnSpc>
                <a:spcPct val="99000"/>
              </a:lnSpc>
              <a:buNone/>
            </a:pPr>
            <a:r>
              <a:rPr lang="fr-CA" altLang="en-US" sz="1765"/>
              <a:t>	SI la liste ne contient qu’un seul élément ALORS</a:t>
            </a:r>
            <a:endParaRPr lang="fr-CA" altLang="en-US" sz="1765"/>
          </a:p>
          <a:p>
            <a:pPr marL="584200" indent="-584200" algn="just">
              <a:lnSpc>
                <a:spcPct val="99000"/>
              </a:lnSpc>
              <a:buNone/>
            </a:pPr>
            <a:r>
              <a:rPr lang="fr-CA" altLang="en-US" sz="1765"/>
              <a:t>		Retirer au début de la liste.</a:t>
            </a:r>
            <a:endParaRPr lang="fr-CA" altLang="en-US" sz="1765"/>
          </a:p>
          <a:p>
            <a:pPr marL="584200" indent="-584200" algn="just">
              <a:lnSpc>
                <a:spcPct val="99000"/>
              </a:lnSpc>
              <a:buNone/>
            </a:pPr>
            <a:r>
              <a:rPr lang="fr-CA" altLang="en-US" sz="1765"/>
              <a:t>	SINON</a:t>
            </a:r>
            <a:endParaRPr lang="fr-CA" altLang="en-US" sz="1765"/>
          </a:p>
          <a:p>
            <a:pPr marL="584200" indent="-584200" algn="just">
              <a:lnSpc>
                <a:spcPct val="99000"/>
              </a:lnSpc>
              <a:buNone/>
            </a:pPr>
            <a:r>
              <a:rPr lang="fr-CA" altLang="en-US" sz="1765"/>
              <a:t>		On fait pointer un pointeur sur l’élément à l’indice nombre de nœuds – 1.</a:t>
            </a:r>
            <a:endParaRPr lang="fr-CA" altLang="en-US" sz="1765"/>
          </a:p>
          <a:p>
            <a:pPr marL="584200" indent="-584200" algn="just">
              <a:lnSpc>
                <a:spcPct val="99000"/>
              </a:lnSpc>
              <a:buNone/>
            </a:pPr>
            <a:r>
              <a:rPr lang="fr-CA" altLang="en-US" sz="1765"/>
              <a:t>		On détruit le dernier nœud.</a:t>
            </a:r>
            <a:endParaRPr lang="fr-CA" altLang="en-US" sz="1765"/>
          </a:p>
          <a:p>
            <a:pPr marL="584200" indent="-584200" algn="just">
              <a:lnSpc>
                <a:spcPct val="99000"/>
              </a:lnSpc>
              <a:buNone/>
            </a:pPr>
            <a:r>
              <a:rPr lang="fr-CA" altLang="en-US" sz="1765"/>
              <a:t>		On fait pointer l’avant dernier vers NULL.</a:t>
            </a:r>
            <a:endParaRPr lang="fr-CA" altLang="en-US" sz="1765"/>
          </a:p>
          <a:p>
            <a:pPr marL="584200" indent="-584200" algn="just">
              <a:lnSpc>
                <a:spcPct val="99000"/>
              </a:lnSpc>
              <a:buNone/>
            </a:pPr>
            <a:r>
              <a:rPr lang="fr-CA" altLang="en-US" sz="1765"/>
              <a:t>		On décrémente le nombre de nœuds.</a:t>
            </a:r>
            <a:endParaRPr lang="fr-CA" altLang="en-US" sz="1765"/>
          </a:p>
          <a:p>
            <a:pPr marL="584200" indent="-584200" algn="just">
              <a:lnSpc>
                <a:spcPct val="99000"/>
              </a:lnSpc>
              <a:buNone/>
            </a:pPr>
            <a:r>
              <a:rPr lang="fr-CA" altLang="en-US" sz="1765"/>
              <a:t>	FINSI</a:t>
            </a:r>
            <a:endParaRPr lang="fr-CA" altLang="en-US" sz="1765"/>
          </a:p>
          <a:p>
            <a:pPr marL="584200" indent="-584200" algn="just">
              <a:lnSpc>
                <a:spcPct val="99000"/>
              </a:lnSpc>
              <a:buNone/>
            </a:pPr>
            <a:r>
              <a:rPr lang="fr-CA" altLang="en-US" sz="1765"/>
              <a:t>FINSI</a:t>
            </a:r>
            <a:endParaRPr lang="fr-CA" altLang="en-US" sz="1765"/>
          </a:p>
        </p:txBody>
      </p:sp>
      <p:sp>
        <p:nvSpPr>
          <p:cNvPr id="55299" name="Rectangle 55298"/>
          <p:cNvSpPr/>
          <p:nvPr/>
        </p:nvSpPr>
        <p:spPr>
          <a:xfrm>
            <a:off x="1865949" y="5447516"/>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5300" name="Rectangle 55299"/>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5302" name="Connecteur droit 55301"/>
          <p:cNvCxnSpPr/>
          <p:nvPr/>
        </p:nvCxnSpPr>
        <p:spPr>
          <a:xfrm>
            <a:off x="1865949" y="6163235"/>
            <a:ext cx="873213" cy="0"/>
          </a:xfrm>
          <a:prstGeom prst="line">
            <a:avLst/>
          </a:prstGeom>
          <a:noFill/>
          <a:ln>
            <a:solidFill>
              <a:schemeClr val="tx1"/>
            </a:solidFill>
            <a:miter lim="800000"/>
          </a:ln>
        </p:spPr>
      </p:cxnSp>
      <p:sp>
        <p:nvSpPr>
          <p:cNvPr id="55303" name="Rectangle 55302"/>
          <p:cNvSpPr/>
          <p:nvPr/>
        </p:nvSpPr>
        <p:spPr>
          <a:xfrm>
            <a:off x="3533628"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04" name="Connecteur droit 55303"/>
          <p:cNvCxnSpPr/>
          <p:nvPr/>
        </p:nvCxnSpPr>
        <p:spPr>
          <a:xfrm flipH="1">
            <a:off x="4485586" y="5447516"/>
            <a:ext cx="0" cy="715719"/>
          </a:xfrm>
          <a:prstGeom prst="line">
            <a:avLst/>
          </a:prstGeom>
          <a:noFill/>
          <a:ln>
            <a:solidFill>
              <a:schemeClr val="tx1"/>
            </a:solidFill>
            <a:miter lim="800000"/>
          </a:ln>
        </p:spPr>
      </p:cxnSp>
      <p:sp>
        <p:nvSpPr>
          <p:cNvPr id="55305" name="Rectangle 55304"/>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5306" name="Connecteur droit 55305"/>
          <p:cNvCxnSpPr/>
          <p:nvPr/>
        </p:nvCxnSpPr>
        <p:spPr>
          <a:xfrm>
            <a:off x="2422425" y="5844748"/>
            <a:ext cx="1032456" cy="0"/>
          </a:xfrm>
          <a:prstGeom prst="line">
            <a:avLst/>
          </a:prstGeom>
          <a:noFill/>
          <a:ln>
            <a:solidFill>
              <a:schemeClr val="tx1"/>
            </a:solidFill>
            <a:miter lim="800000"/>
            <a:tailEnd type="triangle" w="lg" len="lg"/>
          </a:ln>
        </p:spPr>
      </p:cxnSp>
      <p:sp>
        <p:nvSpPr>
          <p:cNvPr id="55307" name="Rectangle 55306"/>
          <p:cNvSpPr/>
          <p:nvPr/>
        </p:nvSpPr>
        <p:spPr>
          <a:xfrm>
            <a:off x="5756032"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08" name="Connecteur droit 55307"/>
          <p:cNvCxnSpPr/>
          <p:nvPr/>
        </p:nvCxnSpPr>
        <p:spPr>
          <a:xfrm flipH="1">
            <a:off x="6707991" y="5447516"/>
            <a:ext cx="0" cy="715719"/>
          </a:xfrm>
          <a:prstGeom prst="line">
            <a:avLst/>
          </a:prstGeom>
          <a:noFill/>
          <a:ln>
            <a:solidFill>
              <a:schemeClr val="tx1"/>
            </a:solidFill>
            <a:miter lim="800000"/>
          </a:ln>
        </p:spPr>
      </p:cxnSp>
      <p:cxnSp>
        <p:nvCxnSpPr>
          <p:cNvPr id="55309" name="Connecteur droit 55308"/>
          <p:cNvCxnSpPr/>
          <p:nvPr/>
        </p:nvCxnSpPr>
        <p:spPr>
          <a:xfrm>
            <a:off x="4644829" y="5844748"/>
            <a:ext cx="1032456" cy="0"/>
          </a:xfrm>
          <a:prstGeom prst="line">
            <a:avLst/>
          </a:prstGeom>
          <a:noFill/>
          <a:ln>
            <a:solidFill>
              <a:schemeClr val="tx1"/>
            </a:solidFill>
            <a:miter lim="800000"/>
            <a:tailEnd type="triangle" w="lg" len="lg"/>
          </a:ln>
        </p:spPr>
      </p:cxnSp>
      <p:sp>
        <p:nvSpPr>
          <p:cNvPr id="55310" name="Rectangle 55309"/>
          <p:cNvSpPr/>
          <p:nvPr/>
        </p:nvSpPr>
        <p:spPr>
          <a:xfrm>
            <a:off x="7738696" y="5447516"/>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11" name="Connecteur droit 55310"/>
          <p:cNvCxnSpPr/>
          <p:nvPr/>
        </p:nvCxnSpPr>
        <p:spPr>
          <a:xfrm flipH="1">
            <a:off x="8690655" y="5447516"/>
            <a:ext cx="0" cy="715719"/>
          </a:xfrm>
          <a:prstGeom prst="line">
            <a:avLst/>
          </a:prstGeom>
          <a:noFill/>
          <a:ln>
            <a:solidFill>
              <a:schemeClr val="tx1"/>
            </a:solidFill>
            <a:miter lim="800000"/>
          </a:ln>
        </p:spPr>
      </p:cxnSp>
      <p:sp>
        <p:nvSpPr>
          <p:cNvPr id="55312" name="Rectangle 55311"/>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5313" name="Rectangle 55312"/>
          <p:cNvSpPr/>
          <p:nvPr/>
        </p:nvSpPr>
        <p:spPr>
          <a:xfrm>
            <a:off x="5913525"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5314" name="Rectangle 55313"/>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5315" name="Rectangle : coins arrondis 55314"/>
          <p:cNvSpPr/>
          <p:nvPr/>
        </p:nvSpPr>
        <p:spPr>
          <a:xfrm>
            <a:off x="674250" y="1716677"/>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16" name="Rectangle 55315"/>
          <p:cNvSpPr/>
          <p:nvPr/>
        </p:nvSpPr>
        <p:spPr>
          <a:xfrm>
            <a:off x="5754281"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5317" name="Connecteur droit 55316"/>
          <p:cNvCxnSpPr/>
          <p:nvPr/>
        </p:nvCxnSpPr>
        <p:spPr>
          <a:xfrm flipH="1" flipV="1">
            <a:off x="4007857" y="6241982"/>
            <a:ext cx="2222404" cy="792715"/>
          </a:xfrm>
          <a:prstGeom prst="line">
            <a:avLst/>
          </a:prstGeom>
          <a:noFill/>
          <a:ln>
            <a:solidFill>
              <a:schemeClr val="tx1"/>
            </a:solidFill>
            <a:miter lim="800000"/>
            <a:tailEnd type="triangle" w="lg" len="lg"/>
          </a:ln>
        </p:spPr>
      </p:cxnSp>
      <p:cxnSp>
        <p:nvCxnSpPr>
          <p:cNvPr id="55318" name="Connecteur droit 55317"/>
          <p:cNvCxnSpPr/>
          <p:nvPr/>
        </p:nvCxnSpPr>
        <p:spPr>
          <a:xfrm>
            <a:off x="8688906" y="5447516"/>
            <a:ext cx="397232" cy="713969"/>
          </a:xfrm>
          <a:prstGeom prst="line">
            <a:avLst/>
          </a:prstGeom>
          <a:noFill/>
          <a:ln>
            <a:solidFill>
              <a:schemeClr val="tx1"/>
            </a:solidFill>
            <a:miter lim="800000"/>
          </a:ln>
        </p:spPr>
      </p:cxnSp>
      <p:cxnSp>
        <p:nvCxnSpPr>
          <p:cNvPr id="55319" name="Connecteur droit 55318"/>
          <p:cNvCxnSpPr/>
          <p:nvPr/>
        </p:nvCxnSpPr>
        <p:spPr>
          <a:xfrm flipV="1">
            <a:off x="8688906" y="5447516"/>
            <a:ext cx="397232" cy="713969"/>
          </a:xfrm>
          <a:prstGeom prst="line">
            <a:avLst/>
          </a:prstGeom>
          <a:noFill/>
          <a:ln>
            <a:solidFill>
              <a:schemeClr val="tx1"/>
            </a:solidFill>
            <a:miter lim="800000"/>
          </a:ln>
        </p:spPr>
      </p:cxnSp>
      <p:cxnSp>
        <p:nvCxnSpPr>
          <p:cNvPr id="55320" name="Connecteur droit 55319"/>
          <p:cNvCxnSpPr/>
          <p:nvPr/>
        </p:nvCxnSpPr>
        <p:spPr>
          <a:xfrm>
            <a:off x="6865485" y="5844748"/>
            <a:ext cx="794466" cy="0"/>
          </a:xfrm>
          <a:prstGeom prst="line">
            <a:avLst/>
          </a:prstGeom>
          <a:noFill/>
          <a:ln>
            <a:solidFill>
              <a:schemeClr val="tx1"/>
            </a:solidFill>
            <a:miter lim="800000"/>
            <a:tailEnd type="triangle" w="lg" len="lg"/>
          </a:ln>
        </p:spPr>
      </p:cxnSp>
      <p:sp>
        <p:nvSpPr>
          <p:cNvPr id="55328" name="Rectangle : coins arrondis 55327"/>
          <p:cNvSpPr/>
          <p:nvPr/>
        </p:nvSpPr>
        <p:spPr>
          <a:xfrm>
            <a:off x="674250" y="2033413"/>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1" name="Rectangle : coins arrondis 55330"/>
          <p:cNvSpPr/>
          <p:nvPr/>
        </p:nvSpPr>
        <p:spPr>
          <a:xfrm>
            <a:off x="674250" y="2985372"/>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2" name="Rectangle : coins arrondis 55331"/>
          <p:cNvSpPr/>
          <p:nvPr/>
        </p:nvSpPr>
        <p:spPr>
          <a:xfrm>
            <a:off x="674250" y="3303857"/>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3" name="Rectangle : coins arrondis 55332"/>
          <p:cNvSpPr/>
          <p:nvPr/>
        </p:nvSpPr>
        <p:spPr>
          <a:xfrm>
            <a:off x="674250" y="3620595"/>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5" name="Rectangle : coins arrondis 55334"/>
          <p:cNvSpPr/>
          <p:nvPr/>
        </p:nvSpPr>
        <p:spPr>
          <a:xfrm>
            <a:off x="674250" y="3939081"/>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6" name="Rectangle : coins arrondis 55335"/>
          <p:cNvSpPr/>
          <p:nvPr/>
        </p:nvSpPr>
        <p:spPr>
          <a:xfrm>
            <a:off x="674250" y="4255817"/>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7" name="Rectangle : coins arrondis 55336"/>
          <p:cNvSpPr/>
          <p:nvPr/>
        </p:nvSpPr>
        <p:spPr>
          <a:xfrm>
            <a:off x="674250" y="4574303"/>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5338" name="Connecteur droit 55337"/>
          <p:cNvCxnSpPr/>
          <p:nvPr/>
        </p:nvCxnSpPr>
        <p:spPr>
          <a:xfrm flipH="1" flipV="1">
            <a:off x="6230261" y="6240232"/>
            <a:ext cx="0" cy="794466"/>
          </a:xfrm>
          <a:prstGeom prst="line">
            <a:avLst/>
          </a:prstGeom>
          <a:noFill/>
          <a:ln>
            <a:solidFill>
              <a:schemeClr val="tx1"/>
            </a:solidFill>
            <a:miter lim="800000"/>
            <a:tailEnd type="triangle" w="lg" len="lg"/>
          </a:ln>
        </p:spPr>
      </p:cxnSp>
      <p:cxnSp>
        <p:nvCxnSpPr>
          <p:cNvPr id="55341" name="Connecteur droit 55340"/>
          <p:cNvCxnSpPr/>
          <p:nvPr/>
        </p:nvCxnSpPr>
        <p:spPr>
          <a:xfrm>
            <a:off x="6707991" y="5447516"/>
            <a:ext cx="395483" cy="713969"/>
          </a:xfrm>
          <a:prstGeom prst="line">
            <a:avLst/>
          </a:prstGeom>
          <a:noFill/>
          <a:ln>
            <a:solidFill>
              <a:schemeClr val="tx1"/>
            </a:solidFill>
            <a:miter lim="800000"/>
          </a:ln>
        </p:spPr>
      </p:cxnSp>
      <p:cxnSp>
        <p:nvCxnSpPr>
          <p:cNvPr id="55343" name="Connecteur droit 55342"/>
          <p:cNvCxnSpPr/>
          <p:nvPr/>
        </p:nvCxnSpPr>
        <p:spPr>
          <a:xfrm flipV="1">
            <a:off x="6707991" y="5447516"/>
            <a:ext cx="395483" cy="713969"/>
          </a:xfrm>
          <a:prstGeom prst="line">
            <a:avLst/>
          </a:prstGeom>
          <a:noFill/>
          <a:ln>
            <a:solidFill>
              <a:schemeClr val="tx1"/>
            </a:solidFill>
            <a:miter lim="800000"/>
          </a:ln>
        </p:spPr>
      </p:cxnSp>
      <p:sp>
        <p:nvSpPr>
          <p:cNvPr id="38"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lide(fromTop)">
                                      <p:cBhvr>
                                        <p:cTn id="7" dur="500"/>
                                        <p:tgtEl>
                                          <p:spTgt spid="553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5315"/>
                                        </p:tgtEl>
                                      </p:cBhvr>
                                    </p:animEffect>
                                    <p:set>
                                      <p:cBhvr>
                                        <p:cTn id="12" dur="1" fill="hold">
                                          <p:stCondLst>
                                            <p:cond delay="499"/>
                                          </p:stCondLst>
                                        </p:cTn>
                                        <p:tgtEl>
                                          <p:spTgt spid="55315"/>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5328"/>
                                        </p:tgtEl>
                                        <p:attrNameLst>
                                          <p:attrName>style.visibility</p:attrName>
                                        </p:attrNameLst>
                                      </p:cBhvr>
                                      <p:to>
                                        <p:strVal val="visible"/>
                                      </p:to>
                                    </p:set>
                                    <p:animEffect transition="in" filter="slide(fromTop)">
                                      <p:cBhvr>
                                        <p:cTn id="15" dur="500"/>
                                        <p:tgtEl>
                                          <p:spTgt spid="55328"/>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path" presetSubtype="0" accel="50000" decel="50000" fill="hold" nodeType="clickEffect">
                                  <p:stCondLst>
                                    <p:cond delay="0"/>
                                  </p:stCondLst>
                                  <p:childTnLst>
                                    <p:animMotion origin="layout" path="M -2.5E-06 3.7037E-06 L -0.03993 0.02245 C -0.04896 0.02708 -0.05399 0.03426 -0.05399 0.04143 C -0.05399 0.05 -0.04896 0.05671 -0.03993 0.06134 L -2.5E-06 0.08402" ptsTypes="">
                                      <p:cBhvr>
                                        <p:cTn id="19" dur="2000" fill="hold"/>
                                        <p:tgtEl>
                                          <p:spTgt spid="55328"/>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5328"/>
                                        </p:tgtEl>
                                        <p:attrNameLst>
                                          <p:attrName>style.visibility</p:attrName>
                                        </p:attrNameLst>
                                      </p:cBhvr>
                                      <p:to>
                                        <p:strVal val="hidden"/>
                                      </p:to>
                                    </p:set>
                                  </p:subTnLst>
                                </p:cTn>
                              </p:par>
                              <p:par>
                                <p:cTn id="20" presetID="1" presetClass="entr" presetSubtype="0" fill="hold" nodeType="withEffect">
                                  <p:stCondLst>
                                    <p:cond delay="2000"/>
                                  </p:stCondLst>
                                  <p:childTnLst>
                                    <p:set>
                                      <p:cBhvr>
                                        <p:cTn id="21" dur="1" fill="hold">
                                          <p:stCondLst>
                                            <p:cond delay="0"/>
                                          </p:stCondLst>
                                        </p:cTn>
                                        <p:tgtEl>
                                          <p:spTgt spid="553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Effect transition="out" filter="slide(fromBottom)">
                                      <p:cBhvr>
                                        <p:cTn id="25" dur="500"/>
                                        <p:tgtEl>
                                          <p:spTgt spid="55328"/>
                                        </p:tgtEl>
                                      </p:cBhvr>
                                    </p:animEffect>
                                    <p:set>
                                      <p:cBhvr>
                                        <p:cTn id="26" dur="1" fill="hold">
                                          <p:stCondLst>
                                            <p:cond delay="499"/>
                                          </p:stCondLst>
                                        </p:cTn>
                                        <p:tgtEl>
                                          <p:spTgt spid="55328"/>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55331"/>
                                        </p:tgtEl>
                                        <p:attrNameLst>
                                          <p:attrName>style.visibility</p:attrName>
                                        </p:attrNameLst>
                                      </p:cBhvr>
                                      <p:to>
                                        <p:strVal val="visible"/>
                                      </p:to>
                                    </p:set>
                                    <p:animEffect transition="in" filter="slide(fromTop)">
                                      <p:cBhvr>
                                        <p:cTn id="29" dur="500"/>
                                        <p:tgtEl>
                                          <p:spTgt spid="55331"/>
                                        </p:tgtEl>
                                      </p:cBhvr>
                                    </p:animEffect>
                                  </p:childTnLst>
                                </p:cTn>
                              </p:par>
                              <p:par>
                                <p:cTn id="30" presetID="12" presetClass="entr" presetSubtype="1" fill="hold" nodeType="withEffect">
                                  <p:stCondLst>
                                    <p:cond delay="0"/>
                                  </p:stCondLst>
                                  <p:childTnLst>
                                    <p:set>
                                      <p:cBhvr>
                                        <p:cTn id="31" dur="1" fill="hold">
                                          <p:stCondLst>
                                            <p:cond delay="0"/>
                                          </p:stCondLst>
                                        </p:cTn>
                                        <p:tgtEl>
                                          <p:spTgt spid="55331"/>
                                        </p:tgtEl>
                                        <p:attrNameLst>
                                          <p:attrName>style.visibility</p:attrName>
                                        </p:attrNameLst>
                                      </p:cBhvr>
                                      <p:to>
                                        <p:strVal val="visible"/>
                                      </p:to>
                                    </p:set>
                                    <p:animEffect transition="in" filter="slide(fromTop)">
                                      <p:cBhvr>
                                        <p:cTn id="32" dur="500"/>
                                        <p:tgtEl>
                                          <p:spTgt spid="55331"/>
                                        </p:tgtEl>
                                      </p:cBhvr>
                                    </p:animEffect>
                                  </p:childTnLst>
                                </p:cTn>
                              </p:par>
                            </p:childTnLst>
                          </p:cTn>
                        </p:par>
                        <p:par>
                          <p:cTn id="33" fill="hold">
                            <p:stCondLst>
                              <p:cond delay="500"/>
                            </p:stCondLst>
                            <p:childTnLst>
                              <p:par>
                                <p:cTn id="34" presetID="58" presetClass="entr" presetSubtype="0" accel="100000" fill="hold" nodeType="afterEffect">
                                  <p:stCondLst>
                                    <p:cond delay="0"/>
                                  </p:stCondLst>
                                  <p:childTnLst>
                                    <p:set>
                                      <p:cBhvr>
                                        <p:cTn id="35" dur="1" fill="hold">
                                          <p:stCondLst>
                                            <p:cond delay="0"/>
                                          </p:stCondLst>
                                        </p:cTn>
                                        <p:tgtEl>
                                          <p:spTgt spid="55316"/>
                                        </p:tgtEl>
                                        <p:attrNameLst>
                                          <p:attrName>style.visibility</p:attrName>
                                        </p:attrNameLst>
                                      </p:cBhvr>
                                      <p:to>
                                        <p:strVal val="visible"/>
                                      </p:to>
                                    </p:set>
                                    <p:anim calcmode="lin" valueType="num">
                                      <p:cBhvr>
                                        <p:cTn id="36" dur="1000" fill="hold"/>
                                        <p:tgtEl>
                                          <p:spTgt spid="55316"/>
                                        </p:tgtEl>
                                        <p:attrNameLst>
                                          <p:attrName>ppt_w</p:attrName>
                                        </p:attrNameLst>
                                      </p:cBhvr>
                                      <p:tavLst>
                                        <p:tav tm="0">
                                          <p:val>
                                            <p:strVal val="#ppt_w*2.5"/>
                                          </p:val>
                                        </p:tav>
                                        <p:tav tm="100000">
                                          <p:val>
                                            <p:strVal val="#ppt_w"/>
                                          </p:val>
                                        </p:tav>
                                      </p:tavLst>
                                    </p:anim>
                                    <p:anim calcmode="lin" valueType="num">
                                      <p:cBhvr>
                                        <p:cTn id="37" dur="1000" fill="hold"/>
                                        <p:tgtEl>
                                          <p:spTgt spid="55316"/>
                                        </p:tgtEl>
                                        <p:attrNameLst>
                                          <p:attrName>ppt_h</p:attrName>
                                        </p:attrNameLst>
                                      </p:cBhvr>
                                      <p:tavLst>
                                        <p:tav tm="0">
                                          <p:val>
                                            <p:strVal val="#ppt_h*0.01"/>
                                          </p:val>
                                        </p:tav>
                                        <p:tav tm="100000">
                                          <p:val>
                                            <p:strVal val="#ppt_h"/>
                                          </p:val>
                                        </p:tav>
                                      </p:tavLst>
                                    </p:anim>
                                    <p:anim calcmode="lin" valueType="num">
                                      <p:cBhvr>
                                        <p:cTn id="38" dur="1000" fill="hold"/>
                                        <p:tgtEl>
                                          <p:spTgt spid="55316"/>
                                        </p:tgtEl>
                                        <p:attrNameLst>
                                          <p:attrName>ppt_x</p:attrName>
                                        </p:attrNameLst>
                                      </p:cBhvr>
                                      <p:tavLst>
                                        <p:tav tm="0">
                                          <p:val>
                                            <p:strVal val="#ppt_x"/>
                                          </p:val>
                                        </p:tav>
                                        <p:tav tm="100000">
                                          <p:val>
                                            <p:strVal val="#ppt_x"/>
                                          </p:val>
                                        </p:tav>
                                      </p:tavLst>
                                    </p:anim>
                                    <p:anim calcmode="lin" valueType="num">
                                      <p:cBhvr>
                                        <p:cTn id="39" dur="1000" fill="hold"/>
                                        <p:tgtEl>
                                          <p:spTgt spid="55316"/>
                                        </p:tgtEl>
                                        <p:attrNameLst>
                                          <p:attrName>ppt_y</p:attrName>
                                        </p:attrNameLst>
                                      </p:cBhvr>
                                      <p:tavLst>
                                        <p:tav tm="0">
                                          <p:val>
                                            <p:strVal val="#ppt_h+1"/>
                                          </p:val>
                                        </p:tav>
                                        <p:tav tm="100000">
                                          <p:val>
                                            <p:strVal val="#ppt_y"/>
                                          </p:val>
                                        </p:tav>
                                      </p:tavLst>
                                    </p:anim>
                                    <p:animEffect transition="in" filter="fade">
                                      <p:cBhvr>
                                        <p:cTn id="40" dur="1000"/>
                                        <p:tgtEl>
                                          <p:spTgt spid="55316"/>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55317"/>
                                        </p:tgtEl>
                                        <p:attrNameLst>
                                          <p:attrName>style.visibility</p:attrName>
                                        </p:attrNameLst>
                                      </p:cBhvr>
                                      <p:to>
                                        <p:strVal val="visible"/>
                                      </p:to>
                                    </p:set>
                                    <p:animEffect transition="in" filter="wipe(down)">
                                      <p:cBhvr>
                                        <p:cTn id="44" dur="2000"/>
                                        <p:tgtEl>
                                          <p:spTgt spid="55317"/>
                                        </p:tgtEl>
                                      </p:cBhvr>
                                    </p:animEffect>
                                  </p:childTnLst>
                                </p:cTn>
                              </p:par>
                            </p:childTnLst>
                          </p:cTn>
                        </p:par>
                        <p:par>
                          <p:cTn id="45" fill="hold">
                            <p:stCondLst>
                              <p:cond delay="3500"/>
                            </p:stCondLst>
                            <p:childTnLst>
                              <p:par>
                                <p:cTn id="46" presetID="22" presetClass="exit" presetSubtype="1" fill="hold" nodeType="afterEffect">
                                  <p:stCondLst>
                                    <p:cond delay="0"/>
                                  </p:stCondLst>
                                  <p:childTnLst>
                                    <p:animEffect transition="out" filter="wipe(up)">
                                      <p:cBhvr>
                                        <p:cTn id="47" dur="2000"/>
                                        <p:tgtEl>
                                          <p:spTgt spid="55317"/>
                                        </p:tgtEl>
                                      </p:cBhvr>
                                    </p:animEffect>
                                    <p:set>
                                      <p:cBhvr>
                                        <p:cTn id="48" dur="1" fill="hold">
                                          <p:stCondLst>
                                            <p:cond delay="1999"/>
                                          </p:stCondLst>
                                        </p:cTn>
                                        <p:tgtEl>
                                          <p:spTgt spid="55317"/>
                                        </p:tgtEl>
                                        <p:attrNameLst>
                                          <p:attrName>style.visibility</p:attrName>
                                        </p:attrNameLst>
                                      </p:cBhvr>
                                      <p:to>
                                        <p:strVal val="hidden"/>
                                      </p:to>
                                    </p:set>
                                  </p:childTnLst>
                                </p:cTn>
                              </p:par>
                            </p:childTnLst>
                          </p:cTn>
                        </p:par>
                        <p:par>
                          <p:cTn id="49" fill="hold">
                            <p:stCondLst>
                              <p:cond delay="5500"/>
                            </p:stCondLst>
                            <p:childTnLst>
                              <p:par>
                                <p:cTn id="50" presetID="22" presetClass="entr" presetSubtype="4" fill="hold" nodeType="afterEffect">
                                  <p:stCondLst>
                                    <p:cond delay="0"/>
                                  </p:stCondLst>
                                  <p:childTnLst>
                                    <p:set>
                                      <p:cBhvr>
                                        <p:cTn id="51" dur="1" fill="hold">
                                          <p:stCondLst>
                                            <p:cond delay="0"/>
                                          </p:stCondLst>
                                        </p:cTn>
                                        <p:tgtEl>
                                          <p:spTgt spid="55338"/>
                                        </p:tgtEl>
                                        <p:attrNameLst>
                                          <p:attrName>style.visibility</p:attrName>
                                        </p:attrNameLst>
                                      </p:cBhvr>
                                      <p:to>
                                        <p:strVal val="visible"/>
                                      </p:to>
                                    </p:set>
                                    <p:animEffect transition="in" filter="wipe(down)">
                                      <p:cBhvr>
                                        <p:cTn id="52" dur="2000"/>
                                        <p:tgtEl>
                                          <p:spTgt spid="5533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xit" presetSubtype="4" fill="hold" nodeType="clickEffect">
                                  <p:stCondLst>
                                    <p:cond delay="0"/>
                                  </p:stCondLst>
                                  <p:childTnLst>
                                    <p:animEffect transition="out" filter="slide(fromBottom)">
                                      <p:cBhvr>
                                        <p:cTn id="56" dur="500"/>
                                        <p:tgtEl>
                                          <p:spTgt spid="55331"/>
                                        </p:tgtEl>
                                      </p:cBhvr>
                                    </p:animEffect>
                                    <p:set>
                                      <p:cBhvr>
                                        <p:cTn id="57" dur="1" fill="hold">
                                          <p:stCondLst>
                                            <p:cond delay="499"/>
                                          </p:stCondLst>
                                        </p:cTn>
                                        <p:tgtEl>
                                          <p:spTgt spid="55331"/>
                                        </p:tgtEl>
                                        <p:attrNameLst>
                                          <p:attrName>style.visibility</p:attrName>
                                        </p:attrNameLst>
                                      </p:cBhvr>
                                      <p:to>
                                        <p:strVal val="hidden"/>
                                      </p:to>
                                    </p:set>
                                  </p:childTnLst>
                                </p:cTn>
                              </p:par>
                              <p:par>
                                <p:cTn id="58" presetID="12" presetClass="entr" presetSubtype="1" fill="hold" nodeType="withEffect">
                                  <p:stCondLst>
                                    <p:cond delay="0"/>
                                  </p:stCondLst>
                                  <p:childTnLst>
                                    <p:set>
                                      <p:cBhvr>
                                        <p:cTn id="59" dur="1" fill="hold">
                                          <p:stCondLst>
                                            <p:cond delay="0"/>
                                          </p:stCondLst>
                                        </p:cTn>
                                        <p:tgtEl>
                                          <p:spTgt spid="55332"/>
                                        </p:tgtEl>
                                        <p:attrNameLst>
                                          <p:attrName>style.visibility</p:attrName>
                                        </p:attrNameLst>
                                      </p:cBhvr>
                                      <p:to>
                                        <p:strVal val="visible"/>
                                      </p:to>
                                    </p:set>
                                    <p:animEffect transition="in" filter="slide(fromTop)">
                                      <p:cBhvr>
                                        <p:cTn id="60" dur="500"/>
                                        <p:tgtEl>
                                          <p:spTgt spid="55332"/>
                                        </p:tgtEl>
                                      </p:cBhvr>
                                    </p:animEffect>
                                  </p:childTnLst>
                                </p:cTn>
                              </p:par>
                            </p:childTnLst>
                          </p:cTn>
                        </p:par>
                        <p:par>
                          <p:cTn id="61" fill="hold">
                            <p:stCondLst>
                              <p:cond delay="500"/>
                            </p:stCondLst>
                            <p:childTnLst>
                              <p:par>
                                <p:cTn id="62" presetID="10" presetClass="exit" presetSubtype="0" fill="hold" grpId="0" nodeType="afterEffect">
                                  <p:stCondLst>
                                    <p:cond delay="0"/>
                                  </p:stCondLst>
                                  <p:childTnLst>
                                    <p:animEffect transition="out" filter="fade">
                                      <p:cBhvr>
                                        <p:cTn id="63" dur="2000"/>
                                        <p:tgtEl>
                                          <p:spTgt spid="55314"/>
                                        </p:tgtEl>
                                      </p:cBhvr>
                                    </p:animEffect>
                                    <p:set>
                                      <p:cBhvr>
                                        <p:cTn id="64" dur="1" fill="hold">
                                          <p:stCondLst>
                                            <p:cond delay="1999"/>
                                          </p:stCondLst>
                                        </p:cTn>
                                        <p:tgtEl>
                                          <p:spTgt spid="553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55310"/>
                                        </p:tgtEl>
                                      </p:cBhvr>
                                    </p:animEffect>
                                    <p:set>
                                      <p:cBhvr>
                                        <p:cTn id="67" dur="1" fill="hold">
                                          <p:stCondLst>
                                            <p:cond delay="1999"/>
                                          </p:stCondLst>
                                        </p:cTn>
                                        <p:tgtEl>
                                          <p:spTgt spid="5531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55318"/>
                                        </p:tgtEl>
                                      </p:cBhvr>
                                    </p:animEffect>
                                    <p:set>
                                      <p:cBhvr>
                                        <p:cTn id="70" dur="1" fill="hold">
                                          <p:stCondLst>
                                            <p:cond delay="1999"/>
                                          </p:stCondLst>
                                        </p:cTn>
                                        <p:tgtEl>
                                          <p:spTgt spid="5531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000"/>
                                        <p:tgtEl>
                                          <p:spTgt spid="55319"/>
                                        </p:tgtEl>
                                      </p:cBhvr>
                                    </p:animEffect>
                                    <p:set>
                                      <p:cBhvr>
                                        <p:cTn id="73" dur="1" fill="hold">
                                          <p:stCondLst>
                                            <p:cond delay="1999"/>
                                          </p:stCondLst>
                                        </p:cTn>
                                        <p:tgtEl>
                                          <p:spTgt spid="5531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000"/>
                                        <p:tgtEl>
                                          <p:spTgt spid="55311"/>
                                        </p:tgtEl>
                                      </p:cBhvr>
                                    </p:animEffect>
                                    <p:set>
                                      <p:cBhvr>
                                        <p:cTn id="76" dur="1" fill="hold">
                                          <p:stCondLst>
                                            <p:cond delay="1999"/>
                                          </p:stCondLst>
                                        </p:cTn>
                                        <p:tgtEl>
                                          <p:spTgt spid="5531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2" presetClass="exit" presetSubtype="4" fill="hold" nodeType="clickEffect">
                                  <p:stCondLst>
                                    <p:cond delay="0"/>
                                  </p:stCondLst>
                                  <p:childTnLst>
                                    <p:animEffect transition="out" filter="slide(fromBottom)">
                                      <p:cBhvr>
                                        <p:cTn id="80" dur="500"/>
                                        <p:tgtEl>
                                          <p:spTgt spid="55332"/>
                                        </p:tgtEl>
                                      </p:cBhvr>
                                    </p:animEffect>
                                    <p:set>
                                      <p:cBhvr>
                                        <p:cTn id="81" dur="1" fill="hold">
                                          <p:stCondLst>
                                            <p:cond delay="499"/>
                                          </p:stCondLst>
                                        </p:cTn>
                                        <p:tgtEl>
                                          <p:spTgt spid="55332"/>
                                        </p:tgtEl>
                                        <p:attrNameLst>
                                          <p:attrName>style.visibility</p:attrName>
                                        </p:attrNameLst>
                                      </p:cBhvr>
                                      <p:to>
                                        <p:strVal val="hidden"/>
                                      </p:to>
                                    </p:set>
                                  </p:childTnLst>
                                </p:cTn>
                              </p:par>
                              <p:par>
                                <p:cTn id="82" presetID="12" presetClass="entr" presetSubtype="1" fill="hold" nodeType="withEffect">
                                  <p:stCondLst>
                                    <p:cond delay="0"/>
                                  </p:stCondLst>
                                  <p:childTnLst>
                                    <p:set>
                                      <p:cBhvr>
                                        <p:cTn id="83" dur="1" fill="hold">
                                          <p:stCondLst>
                                            <p:cond delay="0"/>
                                          </p:stCondLst>
                                        </p:cTn>
                                        <p:tgtEl>
                                          <p:spTgt spid="55333"/>
                                        </p:tgtEl>
                                        <p:attrNameLst>
                                          <p:attrName>style.visibility</p:attrName>
                                        </p:attrNameLst>
                                      </p:cBhvr>
                                      <p:to>
                                        <p:strVal val="visible"/>
                                      </p:to>
                                    </p:set>
                                    <p:animEffect transition="in" filter="slide(fromTop)">
                                      <p:cBhvr>
                                        <p:cTn id="84" dur="500"/>
                                        <p:tgtEl>
                                          <p:spTgt spid="55333"/>
                                        </p:tgtEl>
                                      </p:cBhvr>
                                    </p:animEffect>
                                  </p:childTnLst>
                                </p:cTn>
                              </p:par>
                            </p:childTnLst>
                          </p:cTn>
                        </p:par>
                        <p:par>
                          <p:cTn id="85" fill="hold">
                            <p:stCondLst>
                              <p:cond delay="500"/>
                            </p:stCondLst>
                            <p:childTnLst>
                              <p:par>
                                <p:cTn id="86" presetID="22" presetClass="exit" presetSubtype="2" fill="hold" nodeType="afterEffect">
                                  <p:stCondLst>
                                    <p:cond delay="0"/>
                                  </p:stCondLst>
                                  <p:childTnLst>
                                    <p:animEffect transition="out" filter="wipe(right)">
                                      <p:cBhvr>
                                        <p:cTn id="87" dur="2000"/>
                                        <p:tgtEl>
                                          <p:spTgt spid="55320"/>
                                        </p:tgtEl>
                                      </p:cBhvr>
                                    </p:animEffect>
                                    <p:set>
                                      <p:cBhvr>
                                        <p:cTn id="88" dur="1" fill="hold">
                                          <p:stCondLst>
                                            <p:cond delay="1999"/>
                                          </p:stCondLst>
                                        </p:cTn>
                                        <p:tgtEl>
                                          <p:spTgt spid="55320"/>
                                        </p:tgtEl>
                                        <p:attrNameLst>
                                          <p:attrName>style.visibility</p:attrName>
                                        </p:attrNameLst>
                                      </p:cBhvr>
                                      <p:to>
                                        <p:strVal val="hidden"/>
                                      </p:to>
                                    </p:set>
                                  </p:childTnLst>
                                </p:cTn>
                              </p:par>
                            </p:childTnLst>
                          </p:cTn>
                        </p:par>
                        <p:par>
                          <p:cTn id="89" fill="hold">
                            <p:stCondLst>
                              <p:cond delay="2500"/>
                            </p:stCondLst>
                            <p:childTnLst>
                              <p:par>
                                <p:cTn id="90" presetID="53" presetClass="entr" presetSubtype="16" fill="hold" nodeType="afterEffect">
                                  <p:stCondLst>
                                    <p:cond delay="0"/>
                                  </p:stCondLst>
                                  <p:childTnLst>
                                    <p:set>
                                      <p:cBhvr>
                                        <p:cTn id="91" dur="1" fill="hold">
                                          <p:stCondLst>
                                            <p:cond delay="0"/>
                                          </p:stCondLst>
                                        </p:cTn>
                                        <p:tgtEl>
                                          <p:spTgt spid="55341"/>
                                        </p:tgtEl>
                                        <p:attrNameLst>
                                          <p:attrName>style.visibility</p:attrName>
                                        </p:attrNameLst>
                                      </p:cBhvr>
                                      <p:to>
                                        <p:strVal val="visible"/>
                                      </p:to>
                                    </p:set>
                                    <p:anim calcmode="lin" valueType="num">
                                      <p:cBhvr>
                                        <p:cTn id="92" dur="500" fill="hold"/>
                                        <p:tgtEl>
                                          <p:spTgt spid="55341"/>
                                        </p:tgtEl>
                                        <p:attrNameLst>
                                          <p:attrName>ppt_w</p:attrName>
                                        </p:attrNameLst>
                                      </p:cBhvr>
                                      <p:tavLst>
                                        <p:tav tm="0">
                                          <p:val>
                                            <p:fltVal val="0"/>
                                          </p:val>
                                        </p:tav>
                                        <p:tav tm="100000">
                                          <p:val>
                                            <p:strVal val="#ppt_w"/>
                                          </p:val>
                                        </p:tav>
                                      </p:tavLst>
                                    </p:anim>
                                    <p:anim calcmode="lin" valueType="num">
                                      <p:cBhvr>
                                        <p:cTn id="93" dur="500" fill="hold"/>
                                        <p:tgtEl>
                                          <p:spTgt spid="55341"/>
                                        </p:tgtEl>
                                        <p:attrNameLst>
                                          <p:attrName>ppt_h</p:attrName>
                                        </p:attrNameLst>
                                      </p:cBhvr>
                                      <p:tavLst>
                                        <p:tav tm="0">
                                          <p:val>
                                            <p:fltVal val="0"/>
                                          </p:val>
                                        </p:tav>
                                        <p:tav tm="100000">
                                          <p:val>
                                            <p:strVal val="#ppt_h"/>
                                          </p:val>
                                        </p:tav>
                                      </p:tavLst>
                                    </p:anim>
                                    <p:animEffect transition="in" filter="fade">
                                      <p:cBhvr>
                                        <p:cTn id="94" dur="500"/>
                                        <p:tgtEl>
                                          <p:spTgt spid="55341"/>
                                        </p:tgtEl>
                                      </p:cBhvr>
                                    </p:animEffect>
                                  </p:childTnLst>
                                </p:cTn>
                              </p:par>
                              <p:par>
                                <p:cTn id="95" presetID="53" presetClass="entr" presetSubtype="16" fill="hold" nodeType="withEffect">
                                  <p:stCondLst>
                                    <p:cond delay="0"/>
                                  </p:stCondLst>
                                  <p:childTnLst>
                                    <p:set>
                                      <p:cBhvr>
                                        <p:cTn id="96" dur="1" fill="hold">
                                          <p:stCondLst>
                                            <p:cond delay="0"/>
                                          </p:stCondLst>
                                        </p:cTn>
                                        <p:tgtEl>
                                          <p:spTgt spid="55343"/>
                                        </p:tgtEl>
                                        <p:attrNameLst>
                                          <p:attrName>style.visibility</p:attrName>
                                        </p:attrNameLst>
                                      </p:cBhvr>
                                      <p:to>
                                        <p:strVal val="visible"/>
                                      </p:to>
                                    </p:set>
                                    <p:anim calcmode="lin" valueType="num">
                                      <p:cBhvr>
                                        <p:cTn id="97" dur="500" fill="hold"/>
                                        <p:tgtEl>
                                          <p:spTgt spid="55343"/>
                                        </p:tgtEl>
                                        <p:attrNameLst>
                                          <p:attrName>ppt_w</p:attrName>
                                        </p:attrNameLst>
                                      </p:cBhvr>
                                      <p:tavLst>
                                        <p:tav tm="0">
                                          <p:val>
                                            <p:fltVal val="0"/>
                                          </p:val>
                                        </p:tav>
                                        <p:tav tm="100000">
                                          <p:val>
                                            <p:strVal val="#ppt_w"/>
                                          </p:val>
                                        </p:tav>
                                      </p:tavLst>
                                    </p:anim>
                                    <p:anim calcmode="lin" valueType="num">
                                      <p:cBhvr>
                                        <p:cTn id="98" dur="500" fill="hold"/>
                                        <p:tgtEl>
                                          <p:spTgt spid="55343"/>
                                        </p:tgtEl>
                                        <p:attrNameLst>
                                          <p:attrName>ppt_h</p:attrName>
                                        </p:attrNameLst>
                                      </p:cBhvr>
                                      <p:tavLst>
                                        <p:tav tm="0">
                                          <p:val>
                                            <p:fltVal val="0"/>
                                          </p:val>
                                        </p:tav>
                                        <p:tav tm="100000">
                                          <p:val>
                                            <p:strVal val="#ppt_h"/>
                                          </p:val>
                                        </p:tav>
                                      </p:tavLst>
                                    </p:anim>
                                    <p:animEffect transition="in" filter="fade">
                                      <p:cBhvr>
                                        <p:cTn id="99" dur="500"/>
                                        <p:tgtEl>
                                          <p:spTgt spid="55343"/>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xit" presetSubtype="4" fill="hold" nodeType="clickEffect">
                                  <p:stCondLst>
                                    <p:cond delay="0"/>
                                  </p:stCondLst>
                                  <p:childTnLst>
                                    <p:animEffect transition="out" filter="slide(fromBottom)">
                                      <p:cBhvr>
                                        <p:cTn id="103" dur="500"/>
                                        <p:tgtEl>
                                          <p:spTgt spid="55333"/>
                                        </p:tgtEl>
                                      </p:cBhvr>
                                    </p:animEffect>
                                    <p:set>
                                      <p:cBhvr>
                                        <p:cTn id="104" dur="1" fill="hold">
                                          <p:stCondLst>
                                            <p:cond delay="499"/>
                                          </p:stCondLst>
                                        </p:cTn>
                                        <p:tgtEl>
                                          <p:spTgt spid="55333"/>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5335"/>
                                        </p:tgtEl>
                                        <p:attrNameLst>
                                          <p:attrName>style.visibility</p:attrName>
                                        </p:attrNameLst>
                                      </p:cBhvr>
                                      <p:to>
                                        <p:strVal val="visible"/>
                                      </p:to>
                                    </p:set>
                                    <p:animEffect transition="in" filter="slide(fromTop)">
                                      <p:cBhvr>
                                        <p:cTn id="107" dur="500"/>
                                        <p:tgtEl>
                                          <p:spTgt spid="55335"/>
                                        </p:tgtEl>
                                      </p:cBhvr>
                                    </p:animEffect>
                                  </p:childTnLst>
                                </p:cTn>
                              </p:par>
                            </p:childTnLst>
                          </p:cTn>
                        </p:par>
                        <p:par>
                          <p:cTn id="108" fill="hold">
                            <p:stCondLst>
                              <p:cond delay="500"/>
                            </p:stCondLst>
                            <p:childTnLst>
                              <p:par>
                                <p:cTn id="109" presetID="53" presetClass="exit" presetSubtype="16" fill="hold" grpId="0" nodeType="afterEffect">
                                  <p:stCondLst>
                                    <p:cond delay="0"/>
                                  </p:stCondLst>
                                  <p:childTnLst>
                                    <p:anim calcmode="lin" valueType="num">
                                      <p:cBhvr>
                                        <p:cTn id="110" dur="500" fill="hold"/>
                                        <p:tgtEl>
                                          <p:spTgt spid="55300"/>
                                        </p:tgtEl>
                                        <p:attrNameLst>
                                          <p:attrName>ppt_w</p:attrName>
                                        </p:attrNameLst>
                                      </p:cBhvr>
                                      <p:tavLst>
                                        <p:tav tm="0">
                                          <p:val>
                                            <p:strVal val="ppt_w"/>
                                          </p:val>
                                        </p:tav>
                                        <p:tav tm="100000">
                                          <p:val>
                                            <p:fltVal val="0"/>
                                          </p:val>
                                        </p:tav>
                                      </p:tavLst>
                                    </p:anim>
                                    <p:anim calcmode="lin" valueType="num">
                                      <p:cBhvr>
                                        <p:cTn id="111" dur="500" fill="hold"/>
                                        <p:tgtEl>
                                          <p:spTgt spid="55300"/>
                                        </p:tgtEl>
                                        <p:attrNameLst>
                                          <p:attrName>ppt_h</p:attrName>
                                        </p:attrNameLst>
                                      </p:cBhvr>
                                      <p:tavLst>
                                        <p:tav tm="0">
                                          <p:val>
                                            <p:strVal val="ppt_h"/>
                                          </p:val>
                                        </p:tav>
                                        <p:tav tm="100000">
                                          <p:val>
                                            <p:fltVal val="0"/>
                                          </p:val>
                                        </p:tav>
                                      </p:tavLst>
                                    </p:anim>
                                    <p:animEffect transition="out" filter="fade">
                                      <p:cBhvr>
                                        <p:cTn id="112" dur="500"/>
                                        <p:tgtEl>
                                          <p:spTgt spid="55300"/>
                                        </p:tgtEl>
                                      </p:cBhvr>
                                    </p:animEffect>
                                    <p:set>
                                      <p:cBhvr>
                                        <p:cTn id="113" dur="1" fill="hold">
                                          <p:stCondLst>
                                            <p:cond delay="499"/>
                                          </p:stCondLst>
                                        </p:cTn>
                                        <p:tgtEl>
                                          <p:spTgt spid="55300"/>
                                        </p:tgtEl>
                                        <p:attrNameLst>
                                          <p:attrName>style.visibility</p:attrName>
                                        </p:attrNameLst>
                                      </p:cBhvr>
                                      <p:to>
                                        <p:strVal val="hidden"/>
                                      </p:to>
                                    </p:set>
                                  </p:childTnLst>
                                </p:cTn>
                              </p:par>
                            </p:childTnLst>
                          </p:cTn>
                        </p:par>
                        <p:par>
                          <p:cTn id="114" fill="hold">
                            <p:stCondLst>
                              <p:cond delay="1000"/>
                            </p:stCondLst>
                            <p:childTnLst>
                              <p:par>
                                <p:cTn id="115" presetID="53" presetClass="entr" presetSubtype="16" fill="hold" grpId="0" nodeType="afterEffect">
                                  <p:stCondLst>
                                    <p:cond delay="0"/>
                                  </p:stCondLst>
                                  <p:childTnLst>
                                    <p:set>
                                      <p:cBhvr>
                                        <p:cTn id="116" dur="1" fill="hold">
                                          <p:stCondLst>
                                            <p:cond delay="0"/>
                                          </p:stCondLst>
                                        </p:cTn>
                                        <p:tgtEl>
                                          <p:spTgt spid="55305"/>
                                        </p:tgtEl>
                                        <p:attrNameLst>
                                          <p:attrName>style.visibility</p:attrName>
                                        </p:attrNameLst>
                                      </p:cBhvr>
                                      <p:to>
                                        <p:strVal val="visible"/>
                                      </p:to>
                                    </p:set>
                                    <p:anim calcmode="lin" valueType="num">
                                      <p:cBhvr>
                                        <p:cTn id="117" dur="500" fill="hold"/>
                                        <p:tgtEl>
                                          <p:spTgt spid="55305"/>
                                        </p:tgtEl>
                                        <p:attrNameLst>
                                          <p:attrName>ppt_w</p:attrName>
                                        </p:attrNameLst>
                                      </p:cBhvr>
                                      <p:tavLst>
                                        <p:tav tm="0">
                                          <p:val>
                                            <p:fltVal val="0"/>
                                          </p:val>
                                        </p:tav>
                                        <p:tav tm="100000">
                                          <p:val>
                                            <p:strVal val="#ppt_w"/>
                                          </p:val>
                                        </p:tav>
                                      </p:tavLst>
                                    </p:anim>
                                    <p:anim calcmode="lin" valueType="num">
                                      <p:cBhvr>
                                        <p:cTn id="118" dur="500" fill="hold"/>
                                        <p:tgtEl>
                                          <p:spTgt spid="55305"/>
                                        </p:tgtEl>
                                        <p:attrNameLst>
                                          <p:attrName>ppt_h</p:attrName>
                                        </p:attrNameLst>
                                      </p:cBhvr>
                                      <p:tavLst>
                                        <p:tav tm="0">
                                          <p:val>
                                            <p:fltVal val="0"/>
                                          </p:val>
                                        </p:tav>
                                        <p:tav tm="100000">
                                          <p:val>
                                            <p:strVal val="#ppt_h"/>
                                          </p:val>
                                        </p:tav>
                                      </p:tavLst>
                                    </p:anim>
                                    <p:animEffect transition="in" filter="fade">
                                      <p:cBhvr>
                                        <p:cTn id="119" dur="500"/>
                                        <p:tgtEl>
                                          <p:spTgt spid="55305"/>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xit" presetSubtype="4" fill="hold" nodeType="clickEffect">
                                  <p:stCondLst>
                                    <p:cond delay="0"/>
                                  </p:stCondLst>
                                  <p:childTnLst>
                                    <p:animEffect transition="out" filter="slide(fromBottom)">
                                      <p:cBhvr>
                                        <p:cTn id="123" dur="500"/>
                                        <p:tgtEl>
                                          <p:spTgt spid="55335"/>
                                        </p:tgtEl>
                                      </p:cBhvr>
                                    </p:animEffect>
                                    <p:set>
                                      <p:cBhvr>
                                        <p:cTn id="124" dur="1" fill="hold">
                                          <p:stCondLst>
                                            <p:cond delay="499"/>
                                          </p:stCondLst>
                                        </p:cTn>
                                        <p:tgtEl>
                                          <p:spTgt spid="55335"/>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5336"/>
                                        </p:tgtEl>
                                        <p:attrNameLst>
                                          <p:attrName>style.visibility</p:attrName>
                                        </p:attrNameLst>
                                      </p:cBhvr>
                                      <p:to>
                                        <p:strVal val="visible"/>
                                      </p:to>
                                    </p:set>
                                    <p:animEffect transition="in" filter="slide(fromTop)">
                                      <p:cBhvr>
                                        <p:cTn id="127" dur="500"/>
                                        <p:tgtEl>
                                          <p:spTgt spid="55336"/>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xit" presetSubtype="4" fill="hold" nodeType="clickEffect">
                                  <p:stCondLst>
                                    <p:cond delay="0"/>
                                  </p:stCondLst>
                                  <p:childTnLst>
                                    <p:animEffect transition="out" filter="slide(fromBottom)">
                                      <p:cBhvr>
                                        <p:cTn id="131" dur="500"/>
                                        <p:tgtEl>
                                          <p:spTgt spid="55336"/>
                                        </p:tgtEl>
                                      </p:cBhvr>
                                    </p:animEffect>
                                    <p:set>
                                      <p:cBhvr>
                                        <p:cTn id="132" dur="1" fill="hold">
                                          <p:stCondLst>
                                            <p:cond delay="499"/>
                                          </p:stCondLst>
                                        </p:cTn>
                                        <p:tgtEl>
                                          <p:spTgt spid="55336"/>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5337"/>
                                        </p:tgtEl>
                                        <p:attrNameLst>
                                          <p:attrName>style.visibility</p:attrName>
                                        </p:attrNameLst>
                                      </p:cBhvr>
                                      <p:to>
                                        <p:strVal val="visible"/>
                                      </p:to>
                                    </p:set>
                                    <p:animEffect transition="in" filter="slide(fromTop)">
                                      <p:cBhvr>
                                        <p:cTn id="135" dur="500"/>
                                        <p:tgtEl>
                                          <p:spTgt spid="55337"/>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xit" presetSubtype="4" fill="hold" nodeType="clickEffect">
                                  <p:stCondLst>
                                    <p:cond delay="0"/>
                                  </p:stCondLst>
                                  <p:childTnLst>
                                    <p:animEffect transition="out" filter="slide(fromBottom)">
                                      <p:cBhvr>
                                        <p:cTn id="139" dur="500"/>
                                        <p:tgtEl>
                                          <p:spTgt spid="55337"/>
                                        </p:tgtEl>
                                      </p:cBhvr>
                                    </p:animEffect>
                                    <p:set>
                                      <p:cBhvr>
                                        <p:cTn id="140" dur="1" fill="hold">
                                          <p:stCondLst>
                                            <p:cond delay="499"/>
                                          </p:stCondLst>
                                        </p:cTn>
                                        <p:tgtEl>
                                          <p:spTgt spid="553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5" grpId="0"/>
      <p:bldP spid="553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787400" y="1503085"/>
            <a:ext cx="9004300" cy="5416868"/>
          </a:xfrm>
          <a:prstGeom prst="rect">
            <a:avLst/>
          </a:prstGeom>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suppression de le dernier élément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achuel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à la </a:t>
            </a:r>
            <a:r>
              <a:rPr lang="fr-FR" altLang="en-US" sz="2800" b="1" spc="-1" dirty="0" err="1">
                <a:solidFill>
                  <a:srgbClr val="000000"/>
                </a:solidFill>
              </a:rPr>
              <a:t>i</a:t>
            </a:r>
            <a:r>
              <a:rPr lang="fr-FR" altLang="en-US" b="1" spc="-1" dirty="0" err="1">
                <a:solidFill>
                  <a:srgbClr val="000000"/>
                </a:solidFill>
              </a:rPr>
              <a:t>ème</a:t>
            </a:r>
            <a:r>
              <a:rPr lang="fr-FR" altLang="en-US" sz="2800" b="1" spc="-1" dirty="0">
                <a:solidFill>
                  <a:srgbClr val="000000"/>
                </a:solidFill>
              </a:rPr>
              <a:t> position</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a:p>
            <a:pPr>
              <a:spcBef>
                <a:spcPts val="940"/>
              </a:spcBef>
              <a:buSzPct val="100000"/>
            </a:pPr>
            <a:endParaRPr lang="fr-FR" altLang="en-US" sz="105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7346" name="Rectangle 57345"/>
          <p:cNvSpPr/>
          <p:nvPr/>
        </p:nvSpPr>
        <p:spPr>
          <a:xfrm>
            <a:off x="672501" y="1679928"/>
            <a:ext cx="9131107" cy="360834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8000"/>
              </a:lnSpc>
              <a:buNone/>
            </a:pPr>
            <a:r>
              <a:rPr lang="fr-CA" altLang="en-US" sz="1765"/>
              <a:t>SI i </a:t>
            </a:r>
            <a:r>
              <a:rPr lang="fr-CA" altLang="en-US" sz="1765">
                <a:ea typeface="Arial" panose="020B0604020202020204" pitchFamily="34" charset="0"/>
              </a:rPr>
              <a:t>≥</a:t>
            </a:r>
            <a:r>
              <a:rPr lang="fr-CA" altLang="en-US" sz="1765"/>
              <a:t> 0 et i &lt; nombre de nœuds de la liste ALORS</a:t>
            </a:r>
            <a:endParaRPr lang="fr-CA" altLang="en-US" sz="1765"/>
          </a:p>
          <a:p>
            <a:pPr marL="584200" indent="-584200" algn="just">
              <a:lnSpc>
                <a:spcPct val="98000"/>
              </a:lnSpc>
              <a:buNone/>
            </a:pPr>
            <a:r>
              <a:rPr lang="fr-CA" altLang="en-US" sz="1765"/>
              <a:t>	SI la liste ne contient qu’un seul élément ALORS</a:t>
            </a:r>
            <a:endParaRPr lang="fr-CA" altLang="en-US" sz="1765"/>
          </a:p>
          <a:p>
            <a:pPr marL="584200" indent="-584200" algn="just">
              <a:lnSpc>
                <a:spcPct val="98000"/>
              </a:lnSpc>
              <a:buNone/>
            </a:pPr>
            <a:r>
              <a:rPr lang="fr-CA" altLang="en-US" sz="1765"/>
              <a:t>		Retirer au début de la liste.</a:t>
            </a:r>
            <a:endParaRPr lang="fr-CA" altLang="en-US" sz="1765"/>
          </a:p>
          <a:p>
            <a:pPr marL="584200" indent="-584200" algn="just">
              <a:lnSpc>
                <a:spcPct val="98000"/>
              </a:lnSpc>
              <a:buNone/>
            </a:pPr>
            <a:r>
              <a:rPr lang="fr-CA" altLang="en-US" sz="1765"/>
              <a:t>	SINON</a:t>
            </a:r>
            <a:endParaRPr lang="fr-CA" altLang="en-US" sz="1765"/>
          </a:p>
          <a:p>
            <a:pPr marL="584200" indent="-584200" algn="just">
              <a:lnSpc>
                <a:spcPct val="98000"/>
              </a:lnSpc>
              <a:buNone/>
            </a:pPr>
            <a:r>
              <a:rPr lang="fr-CA" altLang="en-US" sz="1765"/>
              <a:t>		On fait pointer un pointeur sur l’élément à l’indice i – 1.</a:t>
            </a:r>
            <a:endParaRPr lang="fr-CA" altLang="en-US" sz="1765"/>
          </a:p>
          <a:p>
            <a:pPr marL="584200" indent="-584200" algn="just">
              <a:lnSpc>
                <a:spcPct val="98000"/>
              </a:lnSpc>
              <a:buNone/>
            </a:pPr>
            <a:r>
              <a:rPr lang="fr-CA" altLang="en-US" sz="1765"/>
              <a:t>		On fait pointer un pointeur sur l’élément à l’indice i.</a:t>
            </a:r>
            <a:endParaRPr lang="fr-CA" altLang="en-US" sz="1765"/>
          </a:p>
          <a:p>
            <a:pPr marL="584200" indent="-584200" algn="just">
              <a:lnSpc>
                <a:spcPct val="98000"/>
              </a:lnSpc>
              <a:buNone/>
            </a:pPr>
            <a:r>
              <a:rPr lang="fr-CA" altLang="en-US" sz="1765"/>
              <a:t>		On fait pointer le i-1</a:t>
            </a:r>
            <a:r>
              <a:rPr lang="fr-CA" altLang="en-US" sz="1765" baseline="30000"/>
              <a:t>ème</a:t>
            </a:r>
            <a:r>
              <a:rPr lang="fr-CA" altLang="en-US" sz="1765"/>
              <a:t> nœud sur le i+1</a:t>
            </a:r>
            <a:r>
              <a:rPr lang="fr-CA" altLang="en-US" sz="1765" baseline="30000"/>
              <a:t>ème</a:t>
            </a:r>
            <a:r>
              <a:rPr lang="fr-CA" altLang="en-US" sz="1765"/>
              <a:t> nœud (NULL si on détruit le dernier).</a:t>
            </a:r>
            <a:endParaRPr lang="fr-CA" altLang="en-US" sz="1765"/>
          </a:p>
          <a:p>
            <a:pPr marL="584200" indent="-584200" algn="just">
              <a:lnSpc>
                <a:spcPct val="98000"/>
              </a:lnSpc>
              <a:buNone/>
            </a:pPr>
            <a:r>
              <a:rPr lang="fr-CA" altLang="en-US" sz="1765"/>
              <a:t>		On détruit le i</a:t>
            </a:r>
            <a:r>
              <a:rPr lang="fr-CA" altLang="en-US" sz="1765" baseline="30000"/>
              <a:t>ème</a:t>
            </a:r>
            <a:r>
              <a:rPr lang="fr-CA" altLang="en-US" sz="1765"/>
              <a:t> nœud.</a:t>
            </a:r>
            <a:endParaRPr lang="fr-CA" altLang="en-US" sz="1765"/>
          </a:p>
          <a:p>
            <a:pPr marL="584200" indent="-584200" algn="just">
              <a:lnSpc>
                <a:spcPct val="98000"/>
              </a:lnSpc>
              <a:buNone/>
            </a:pPr>
            <a:r>
              <a:rPr lang="fr-CA" altLang="en-US" sz="1765"/>
              <a:t>		On décrémente le nombre de nœuds.</a:t>
            </a:r>
            <a:endParaRPr lang="fr-CA" altLang="en-US" sz="1765"/>
          </a:p>
          <a:p>
            <a:pPr marL="584200" indent="-584200" algn="just">
              <a:lnSpc>
                <a:spcPct val="98000"/>
              </a:lnSpc>
              <a:buNone/>
            </a:pPr>
            <a:r>
              <a:rPr lang="fr-CA" altLang="en-US" sz="1765"/>
              <a:t>	FINSI</a:t>
            </a:r>
            <a:endParaRPr lang="fr-CA" altLang="en-US" sz="1765"/>
          </a:p>
          <a:p>
            <a:pPr marL="584200" indent="-584200" algn="just">
              <a:lnSpc>
                <a:spcPct val="98000"/>
              </a:lnSpc>
              <a:buNone/>
            </a:pPr>
            <a:r>
              <a:rPr lang="fr-CA" altLang="en-US" sz="1765"/>
              <a:t>FINSI</a:t>
            </a:r>
            <a:endParaRPr lang="fr-CA" altLang="en-US" sz="1765"/>
          </a:p>
        </p:txBody>
      </p:sp>
      <p:sp>
        <p:nvSpPr>
          <p:cNvPr id="57347" name="Rectangle 57346"/>
          <p:cNvSpPr/>
          <p:nvPr/>
        </p:nvSpPr>
        <p:spPr>
          <a:xfrm>
            <a:off x="1865949" y="5447516"/>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7348" name="Rectangle 57347"/>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7350" name="Connecteur droit 57349"/>
          <p:cNvCxnSpPr/>
          <p:nvPr/>
        </p:nvCxnSpPr>
        <p:spPr>
          <a:xfrm>
            <a:off x="1865949" y="6163235"/>
            <a:ext cx="873213" cy="0"/>
          </a:xfrm>
          <a:prstGeom prst="line">
            <a:avLst/>
          </a:prstGeom>
          <a:noFill/>
          <a:ln>
            <a:solidFill>
              <a:schemeClr val="tx1"/>
            </a:solidFill>
            <a:miter lim="800000"/>
          </a:ln>
        </p:spPr>
      </p:cxnSp>
      <p:sp>
        <p:nvSpPr>
          <p:cNvPr id="57351" name="Rectangle 57350"/>
          <p:cNvSpPr/>
          <p:nvPr/>
        </p:nvSpPr>
        <p:spPr>
          <a:xfrm>
            <a:off x="3533628"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2" name="Connecteur droit 57351"/>
          <p:cNvCxnSpPr/>
          <p:nvPr/>
        </p:nvCxnSpPr>
        <p:spPr>
          <a:xfrm flipH="1">
            <a:off x="4485586" y="5447516"/>
            <a:ext cx="0" cy="715719"/>
          </a:xfrm>
          <a:prstGeom prst="line">
            <a:avLst/>
          </a:prstGeom>
          <a:noFill/>
          <a:ln>
            <a:solidFill>
              <a:schemeClr val="tx1"/>
            </a:solidFill>
            <a:miter lim="800000"/>
          </a:ln>
        </p:spPr>
      </p:cxnSp>
      <p:sp>
        <p:nvSpPr>
          <p:cNvPr id="57353" name="Rectangle 57352"/>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7354" name="Connecteur droit 57353"/>
          <p:cNvCxnSpPr/>
          <p:nvPr/>
        </p:nvCxnSpPr>
        <p:spPr>
          <a:xfrm>
            <a:off x="2422425" y="5844748"/>
            <a:ext cx="1032456" cy="0"/>
          </a:xfrm>
          <a:prstGeom prst="line">
            <a:avLst/>
          </a:prstGeom>
          <a:noFill/>
          <a:ln>
            <a:solidFill>
              <a:schemeClr val="tx1"/>
            </a:solidFill>
            <a:miter lim="800000"/>
            <a:tailEnd type="triangle" w="lg" len="lg"/>
          </a:ln>
        </p:spPr>
      </p:cxnSp>
      <p:sp>
        <p:nvSpPr>
          <p:cNvPr id="57355" name="Rectangle 57354"/>
          <p:cNvSpPr/>
          <p:nvPr/>
        </p:nvSpPr>
        <p:spPr>
          <a:xfrm>
            <a:off x="5756032"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6" name="Connecteur droit 57355"/>
          <p:cNvCxnSpPr/>
          <p:nvPr/>
        </p:nvCxnSpPr>
        <p:spPr>
          <a:xfrm flipH="1">
            <a:off x="6707991" y="5447516"/>
            <a:ext cx="0" cy="715719"/>
          </a:xfrm>
          <a:prstGeom prst="line">
            <a:avLst/>
          </a:prstGeom>
          <a:noFill/>
          <a:ln>
            <a:solidFill>
              <a:schemeClr val="tx1"/>
            </a:solidFill>
            <a:miter lim="800000"/>
          </a:ln>
        </p:spPr>
      </p:cxnSp>
      <p:cxnSp>
        <p:nvCxnSpPr>
          <p:cNvPr id="57357" name="Connecteur droit 57356"/>
          <p:cNvCxnSpPr/>
          <p:nvPr/>
        </p:nvCxnSpPr>
        <p:spPr>
          <a:xfrm>
            <a:off x="4644829" y="5844748"/>
            <a:ext cx="1032456" cy="0"/>
          </a:xfrm>
          <a:prstGeom prst="line">
            <a:avLst/>
          </a:prstGeom>
          <a:noFill/>
          <a:ln>
            <a:solidFill>
              <a:schemeClr val="tx1"/>
            </a:solidFill>
            <a:miter lim="800000"/>
            <a:tailEnd type="triangle" w="lg" len="lg"/>
          </a:ln>
        </p:spPr>
      </p:cxnSp>
      <p:sp>
        <p:nvSpPr>
          <p:cNvPr id="57358" name="Rectangle 57357"/>
          <p:cNvSpPr/>
          <p:nvPr/>
        </p:nvSpPr>
        <p:spPr>
          <a:xfrm>
            <a:off x="7738696" y="5447516"/>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9" name="Connecteur droit 57358"/>
          <p:cNvCxnSpPr/>
          <p:nvPr/>
        </p:nvCxnSpPr>
        <p:spPr>
          <a:xfrm flipH="1">
            <a:off x="8690655" y="5447516"/>
            <a:ext cx="0" cy="715719"/>
          </a:xfrm>
          <a:prstGeom prst="line">
            <a:avLst/>
          </a:prstGeom>
          <a:noFill/>
          <a:ln>
            <a:solidFill>
              <a:schemeClr val="tx1"/>
            </a:solidFill>
            <a:miter lim="800000"/>
          </a:ln>
        </p:spPr>
      </p:cxnSp>
      <p:sp>
        <p:nvSpPr>
          <p:cNvPr id="57360" name="Rectangle 57359"/>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7361" name="Rectangle 57360"/>
          <p:cNvSpPr/>
          <p:nvPr/>
        </p:nvSpPr>
        <p:spPr>
          <a:xfrm>
            <a:off x="5834778"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7362" name="Rectangle 57361"/>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7364" name="Rectangle 57363"/>
          <p:cNvSpPr/>
          <p:nvPr/>
        </p:nvSpPr>
        <p:spPr>
          <a:xfrm>
            <a:off x="3531877"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7365" name="Connecteur droit 57364"/>
          <p:cNvCxnSpPr/>
          <p:nvPr/>
        </p:nvCxnSpPr>
        <p:spPr>
          <a:xfrm flipH="1" flipV="1">
            <a:off x="4007856" y="6241982"/>
            <a:ext cx="0" cy="792715"/>
          </a:xfrm>
          <a:prstGeom prst="line">
            <a:avLst/>
          </a:prstGeom>
          <a:noFill/>
          <a:ln>
            <a:solidFill>
              <a:schemeClr val="tx1"/>
            </a:solidFill>
            <a:miter lim="800000"/>
            <a:tailEnd type="triangle" w="lg" len="lg"/>
          </a:ln>
        </p:spPr>
      </p:cxnSp>
      <p:cxnSp>
        <p:nvCxnSpPr>
          <p:cNvPr id="57366" name="Connecteur droit 57365"/>
          <p:cNvCxnSpPr/>
          <p:nvPr/>
        </p:nvCxnSpPr>
        <p:spPr>
          <a:xfrm>
            <a:off x="8688906" y="5447516"/>
            <a:ext cx="397232" cy="713969"/>
          </a:xfrm>
          <a:prstGeom prst="line">
            <a:avLst/>
          </a:prstGeom>
          <a:noFill/>
          <a:ln>
            <a:solidFill>
              <a:schemeClr val="tx1"/>
            </a:solidFill>
            <a:miter lim="800000"/>
          </a:ln>
        </p:spPr>
      </p:cxnSp>
      <p:cxnSp>
        <p:nvCxnSpPr>
          <p:cNvPr id="57367" name="Connecteur droit 57366"/>
          <p:cNvCxnSpPr/>
          <p:nvPr/>
        </p:nvCxnSpPr>
        <p:spPr>
          <a:xfrm flipV="1">
            <a:off x="8688906" y="5447516"/>
            <a:ext cx="397232" cy="713969"/>
          </a:xfrm>
          <a:prstGeom prst="line">
            <a:avLst/>
          </a:prstGeom>
          <a:noFill/>
          <a:ln>
            <a:solidFill>
              <a:schemeClr val="tx1"/>
            </a:solidFill>
            <a:miter lim="800000"/>
          </a:ln>
        </p:spPr>
      </p:cxnSp>
      <p:cxnSp>
        <p:nvCxnSpPr>
          <p:cNvPr id="57368" name="Connecteur droit 57367"/>
          <p:cNvCxnSpPr/>
          <p:nvPr/>
        </p:nvCxnSpPr>
        <p:spPr>
          <a:xfrm>
            <a:off x="6865485" y="5844748"/>
            <a:ext cx="794466" cy="0"/>
          </a:xfrm>
          <a:prstGeom prst="line">
            <a:avLst/>
          </a:prstGeom>
          <a:noFill/>
          <a:ln>
            <a:solidFill>
              <a:schemeClr val="tx1"/>
            </a:solidFill>
            <a:miter lim="800000"/>
            <a:tailEnd type="triangle" w="lg" len="lg"/>
          </a:ln>
        </p:spPr>
      </p:cxnSp>
      <p:sp>
        <p:nvSpPr>
          <p:cNvPr id="57376" name="Rectangle : coins arrondis 57375"/>
          <p:cNvSpPr/>
          <p:nvPr/>
        </p:nvSpPr>
        <p:spPr>
          <a:xfrm>
            <a:off x="674250" y="1716677"/>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0" name="Rectangle : coins arrondis 57379"/>
          <p:cNvSpPr/>
          <p:nvPr/>
        </p:nvSpPr>
        <p:spPr>
          <a:xfrm>
            <a:off x="674250" y="2033413"/>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1" name="Rectangle : coins arrondis 57380"/>
          <p:cNvSpPr/>
          <p:nvPr/>
        </p:nvSpPr>
        <p:spPr>
          <a:xfrm>
            <a:off x="674250" y="2668636"/>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2" name="Rectangle : coins arrondis 57381"/>
          <p:cNvSpPr/>
          <p:nvPr/>
        </p:nvSpPr>
        <p:spPr>
          <a:xfrm>
            <a:off x="674250" y="2985372"/>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3" name="Rectangle : coins arrondis 57382"/>
          <p:cNvSpPr/>
          <p:nvPr/>
        </p:nvSpPr>
        <p:spPr>
          <a:xfrm>
            <a:off x="674250" y="3303857"/>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4" name="Rectangle : coins arrondis 57383"/>
          <p:cNvSpPr/>
          <p:nvPr/>
        </p:nvSpPr>
        <p:spPr>
          <a:xfrm>
            <a:off x="674250" y="3620595"/>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5" name="Rectangle : coins arrondis 57384"/>
          <p:cNvSpPr/>
          <p:nvPr/>
        </p:nvSpPr>
        <p:spPr>
          <a:xfrm>
            <a:off x="674250" y="3939081"/>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6" name="Rectangle : coins arrondis 57385"/>
          <p:cNvSpPr/>
          <p:nvPr/>
        </p:nvSpPr>
        <p:spPr>
          <a:xfrm>
            <a:off x="674250" y="4255817"/>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7" name="Rectangle : coins arrondis 57386"/>
          <p:cNvSpPr/>
          <p:nvPr/>
        </p:nvSpPr>
        <p:spPr>
          <a:xfrm>
            <a:off x="674250" y="4574303"/>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8" name="Rectangle : coins arrondis 57387"/>
          <p:cNvSpPr/>
          <p:nvPr/>
        </p:nvSpPr>
        <p:spPr>
          <a:xfrm>
            <a:off x="674250" y="4891040"/>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9" name="Rectangle 57388"/>
          <p:cNvSpPr/>
          <p:nvPr/>
        </p:nvSpPr>
        <p:spPr>
          <a:xfrm>
            <a:off x="5754281"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7390" name="Connecteur droit 57389"/>
          <p:cNvCxnSpPr/>
          <p:nvPr/>
        </p:nvCxnSpPr>
        <p:spPr>
          <a:xfrm flipH="1" flipV="1">
            <a:off x="6230261" y="6240232"/>
            <a:ext cx="0" cy="794466"/>
          </a:xfrm>
          <a:prstGeom prst="line">
            <a:avLst/>
          </a:prstGeom>
          <a:noFill/>
          <a:ln>
            <a:solidFill>
              <a:schemeClr val="tx1"/>
            </a:solidFill>
            <a:miter lim="800000"/>
            <a:tailEnd type="triangle" w="lg" len="lg"/>
          </a:ln>
        </p:spPr>
      </p:cxnSp>
      <p:sp>
        <p:nvSpPr>
          <p:cNvPr id="57391" name="Rectangle 57390"/>
          <p:cNvSpPr/>
          <p:nvPr/>
        </p:nvSpPr>
        <p:spPr>
          <a:xfrm>
            <a:off x="277017" y="6240232"/>
            <a:ext cx="873213" cy="794466"/>
          </a:xfrm>
          <a:prstGeom prst="rect">
            <a:avLst/>
          </a:prstGeom>
        </p:spPr>
        <p:style>
          <a:lnRef idx="0">
            <a:schemeClr val="accent6"/>
          </a:lnRef>
          <a:fillRef idx="3">
            <a:schemeClr val="accent6"/>
          </a:fillRef>
          <a:effectRef idx="3">
            <a:schemeClr val="accent6"/>
          </a:effectRef>
          <a:fontRef idx="minor">
            <a:schemeClr val="lt1"/>
          </a:fontRef>
        </p:style>
      </p:sp>
      <p:sp>
        <p:nvSpPr>
          <p:cNvPr id="57392" name="Rectangle 57391"/>
          <p:cNvSpPr/>
          <p:nvPr/>
        </p:nvSpPr>
        <p:spPr>
          <a:xfrm>
            <a:off x="516757"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a:t>
            </a:r>
            <a:endParaRPr lang="fr-FR" altLang="en-US" sz="3085">
              <a:latin typeface="Arial" panose="020B0604020202020204" pitchFamily="34" charset="0"/>
            </a:endParaRPr>
          </a:p>
        </p:txBody>
      </p:sp>
      <p:sp>
        <p:nvSpPr>
          <p:cNvPr id="57393" name="Forme libre : forme 57392"/>
          <p:cNvSpPr/>
          <p:nvPr/>
        </p:nvSpPr>
        <p:spPr>
          <a:xfrm>
            <a:off x="4643079" y="4969786"/>
            <a:ext cx="3471851" cy="792716"/>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4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slide(fromTop)">
                                      <p:cBhvr>
                                        <p:cTn id="7" dur="500"/>
                                        <p:tgtEl>
                                          <p:spTgt spid="57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7376"/>
                                        </p:tgtEl>
                                      </p:cBhvr>
                                    </p:animEffect>
                                    <p:set>
                                      <p:cBhvr>
                                        <p:cTn id="12" dur="1" fill="hold">
                                          <p:stCondLst>
                                            <p:cond delay="499"/>
                                          </p:stCondLst>
                                        </p:cTn>
                                        <p:tgtEl>
                                          <p:spTgt spid="5737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7380"/>
                                        </p:tgtEl>
                                        <p:attrNameLst>
                                          <p:attrName>style.visibility</p:attrName>
                                        </p:attrNameLst>
                                      </p:cBhvr>
                                      <p:to>
                                        <p:strVal val="visible"/>
                                      </p:to>
                                    </p:set>
                                    <p:animEffect transition="in" filter="slide(fromTop)">
                                      <p:cBhvr>
                                        <p:cTn id="15" dur="500"/>
                                        <p:tgtEl>
                                          <p:spTgt spid="57380"/>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path" presetSubtype="0" accel="50000" decel="50000" fill="hold" nodeType="clickEffect">
                                  <p:stCondLst>
                                    <p:cond delay="0"/>
                                  </p:stCondLst>
                                  <p:childTnLst>
                                    <p:animMotion origin="layout" path="M 5E-06 3.7037E-06 L -0.03994 0.02245 C -0.04896 0.02708 -0.054 0.03426 -0.054 0.04143 C -0.054 0.05 -0.04896 0.05671 -0.03994 0.06134 L 5E-06 0.08402" ptsTypes="">
                                      <p:cBhvr>
                                        <p:cTn id="19" dur="2000" fill="hold"/>
                                        <p:tgtEl>
                                          <p:spTgt spid="57380"/>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7380"/>
                                        </p:tgtEl>
                                        <p:attrNameLst>
                                          <p:attrName>style.visibility</p:attrName>
                                        </p:attrNameLst>
                                      </p:cBhvr>
                                      <p:to>
                                        <p:strVal val="hidden"/>
                                      </p:to>
                                    </p:set>
                                  </p:sub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573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xit" presetSubtype="4" fill="hold" nodeType="clickEffect">
                                  <p:stCondLst>
                                    <p:cond delay="0"/>
                                  </p:stCondLst>
                                  <p:childTnLst>
                                    <p:animEffect transition="out" filter="slide(fromBottom)">
                                      <p:cBhvr>
                                        <p:cTn id="26" dur="500"/>
                                        <p:tgtEl>
                                          <p:spTgt spid="57381"/>
                                        </p:tgtEl>
                                      </p:cBhvr>
                                    </p:animEffect>
                                    <p:set>
                                      <p:cBhvr>
                                        <p:cTn id="27" dur="1" fill="hold">
                                          <p:stCondLst>
                                            <p:cond delay="499"/>
                                          </p:stCondLst>
                                        </p:cTn>
                                        <p:tgtEl>
                                          <p:spTgt spid="57381"/>
                                        </p:tgtEl>
                                        <p:attrNameLst>
                                          <p:attrName>style.visibility</p:attrName>
                                        </p:attrNameLst>
                                      </p:cBhvr>
                                      <p:to>
                                        <p:strVal val="hidden"/>
                                      </p:to>
                                    </p:set>
                                  </p:childTnLst>
                                </p:cTn>
                              </p:par>
                              <p:par>
                                <p:cTn id="28" presetID="12" presetClass="entr" presetSubtype="1" fill="hold" nodeType="withEffect">
                                  <p:stCondLst>
                                    <p:cond delay="0"/>
                                  </p:stCondLst>
                                  <p:childTnLst>
                                    <p:set>
                                      <p:cBhvr>
                                        <p:cTn id="29" dur="1" fill="hold">
                                          <p:stCondLst>
                                            <p:cond delay="0"/>
                                          </p:stCondLst>
                                        </p:cTn>
                                        <p:tgtEl>
                                          <p:spTgt spid="57382"/>
                                        </p:tgtEl>
                                        <p:attrNameLst>
                                          <p:attrName>style.visibility</p:attrName>
                                        </p:attrNameLst>
                                      </p:cBhvr>
                                      <p:to>
                                        <p:strVal val="visible"/>
                                      </p:to>
                                    </p:set>
                                    <p:animEffect transition="in" filter="slide(fromTop)">
                                      <p:cBhvr>
                                        <p:cTn id="30" dur="500"/>
                                        <p:tgtEl>
                                          <p:spTgt spid="57382"/>
                                        </p:tgtEl>
                                      </p:cBhvr>
                                    </p:animEffect>
                                  </p:childTnLst>
                                </p:cTn>
                              </p:par>
                            </p:childTnLst>
                          </p:cTn>
                        </p:par>
                        <p:par>
                          <p:cTn id="31" fill="hold">
                            <p:stCondLst>
                              <p:cond delay="500"/>
                            </p:stCondLst>
                            <p:childTnLst>
                              <p:par>
                                <p:cTn id="32" presetID="58" presetClass="entr" presetSubtype="0" accel="100000" fill="hold" nodeType="afterEffect">
                                  <p:stCondLst>
                                    <p:cond delay="0"/>
                                  </p:stCondLst>
                                  <p:childTnLst>
                                    <p:set>
                                      <p:cBhvr>
                                        <p:cTn id="33" dur="1" fill="hold">
                                          <p:stCondLst>
                                            <p:cond delay="0"/>
                                          </p:stCondLst>
                                        </p:cTn>
                                        <p:tgtEl>
                                          <p:spTgt spid="57364"/>
                                        </p:tgtEl>
                                        <p:attrNameLst>
                                          <p:attrName>style.visibility</p:attrName>
                                        </p:attrNameLst>
                                      </p:cBhvr>
                                      <p:to>
                                        <p:strVal val="visible"/>
                                      </p:to>
                                    </p:set>
                                    <p:anim calcmode="lin" valueType="num">
                                      <p:cBhvr>
                                        <p:cTn id="34" dur="1000" fill="hold"/>
                                        <p:tgtEl>
                                          <p:spTgt spid="57364"/>
                                        </p:tgtEl>
                                        <p:attrNameLst>
                                          <p:attrName>ppt_w</p:attrName>
                                        </p:attrNameLst>
                                      </p:cBhvr>
                                      <p:tavLst>
                                        <p:tav tm="0">
                                          <p:val>
                                            <p:strVal val="#ppt_w*2.5"/>
                                          </p:val>
                                        </p:tav>
                                        <p:tav tm="100000">
                                          <p:val>
                                            <p:strVal val="#ppt_w"/>
                                          </p:val>
                                        </p:tav>
                                      </p:tavLst>
                                    </p:anim>
                                    <p:anim calcmode="lin" valueType="num">
                                      <p:cBhvr>
                                        <p:cTn id="35" dur="1000" fill="hold"/>
                                        <p:tgtEl>
                                          <p:spTgt spid="57364"/>
                                        </p:tgtEl>
                                        <p:attrNameLst>
                                          <p:attrName>ppt_h</p:attrName>
                                        </p:attrNameLst>
                                      </p:cBhvr>
                                      <p:tavLst>
                                        <p:tav tm="0">
                                          <p:val>
                                            <p:strVal val="#ppt_h*0.01"/>
                                          </p:val>
                                        </p:tav>
                                        <p:tav tm="100000">
                                          <p:val>
                                            <p:strVal val="#ppt_h"/>
                                          </p:val>
                                        </p:tav>
                                      </p:tavLst>
                                    </p:anim>
                                    <p:anim calcmode="lin" valueType="num">
                                      <p:cBhvr>
                                        <p:cTn id="36" dur="1000" fill="hold"/>
                                        <p:tgtEl>
                                          <p:spTgt spid="57364"/>
                                        </p:tgtEl>
                                        <p:attrNameLst>
                                          <p:attrName>ppt_x</p:attrName>
                                        </p:attrNameLst>
                                      </p:cBhvr>
                                      <p:tavLst>
                                        <p:tav tm="0">
                                          <p:val>
                                            <p:strVal val="#ppt_x"/>
                                          </p:val>
                                        </p:tav>
                                        <p:tav tm="100000">
                                          <p:val>
                                            <p:strVal val="#ppt_x"/>
                                          </p:val>
                                        </p:tav>
                                      </p:tavLst>
                                    </p:anim>
                                    <p:anim calcmode="lin" valueType="num">
                                      <p:cBhvr>
                                        <p:cTn id="37" dur="1000" fill="hold"/>
                                        <p:tgtEl>
                                          <p:spTgt spid="57364"/>
                                        </p:tgtEl>
                                        <p:attrNameLst>
                                          <p:attrName>ppt_y</p:attrName>
                                        </p:attrNameLst>
                                      </p:cBhvr>
                                      <p:tavLst>
                                        <p:tav tm="0">
                                          <p:val>
                                            <p:strVal val="#ppt_h+1"/>
                                          </p:val>
                                        </p:tav>
                                        <p:tav tm="100000">
                                          <p:val>
                                            <p:strVal val="#ppt_y"/>
                                          </p:val>
                                        </p:tav>
                                      </p:tavLst>
                                    </p:anim>
                                    <p:animEffect transition="in" filter="fade">
                                      <p:cBhvr>
                                        <p:cTn id="38" dur="1000"/>
                                        <p:tgtEl>
                                          <p:spTgt spid="57364"/>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57365"/>
                                        </p:tgtEl>
                                        <p:attrNameLst>
                                          <p:attrName>style.visibility</p:attrName>
                                        </p:attrNameLst>
                                      </p:cBhvr>
                                      <p:to>
                                        <p:strVal val="visible"/>
                                      </p:to>
                                    </p:set>
                                    <p:animEffect transition="in" filter="wipe(down)">
                                      <p:cBhvr>
                                        <p:cTn id="42" dur="2000"/>
                                        <p:tgtEl>
                                          <p:spTgt spid="5736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xit" presetSubtype="4" fill="hold" nodeType="clickEffect">
                                  <p:stCondLst>
                                    <p:cond delay="0"/>
                                  </p:stCondLst>
                                  <p:childTnLst>
                                    <p:animEffect transition="out" filter="slide(fromBottom)">
                                      <p:cBhvr>
                                        <p:cTn id="46" dur="500"/>
                                        <p:tgtEl>
                                          <p:spTgt spid="57382"/>
                                        </p:tgtEl>
                                      </p:cBhvr>
                                    </p:animEffect>
                                    <p:set>
                                      <p:cBhvr>
                                        <p:cTn id="47" dur="1" fill="hold">
                                          <p:stCondLst>
                                            <p:cond delay="499"/>
                                          </p:stCondLst>
                                        </p:cTn>
                                        <p:tgtEl>
                                          <p:spTgt spid="57382"/>
                                        </p:tgtEl>
                                        <p:attrNameLst>
                                          <p:attrName>style.visibility</p:attrName>
                                        </p:attrNameLst>
                                      </p:cBhvr>
                                      <p:to>
                                        <p:strVal val="hidden"/>
                                      </p:to>
                                    </p:set>
                                  </p:childTnLst>
                                </p:cTn>
                              </p:par>
                              <p:par>
                                <p:cTn id="48" presetID="12" presetClass="entr" presetSubtype="1" fill="hold" nodeType="withEffect">
                                  <p:stCondLst>
                                    <p:cond delay="0"/>
                                  </p:stCondLst>
                                  <p:childTnLst>
                                    <p:set>
                                      <p:cBhvr>
                                        <p:cTn id="49" dur="1" fill="hold">
                                          <p:stCondLst>
                                            <p:cond delay="0"/>
                                          </p:stCondLst>
                                        </p:cTn>
                                        <p:tgtEl>
                                          <p:spTgt spid="57383"/>
                                        </p:tgtEl>
                                        <p:attrNameLst>
                                          <p:attrName>style.visibility</p:attrName>
                                        </p:attrNameLst>
                                      </p:cBhvr>
                                      <p:to>
                                        <p:strVal val="visible"/>
                                      </p:to>
                                    </p:set>
                                    <p:animEffect transition="in" filter="slide(fromTop)">
                                      <p:cBhvr>
                                        <p:cTn id="50" dur="500"/>
                                        <p:tgtEl>
                                          <p:spTgt spid="57383"/>
                                        </p:tgtEl>
                                      </p:cBhvr>
                                    </p:animEffect>
                                  </p:childTnLst>
                                </p:cTn>
                              </p:par>
                            </p:childTnLst>
                          </p:cTn>
                        </p:par>
                        <p:par>
                          <p:cTn id="51" fill="hold">
                            <p:stCondLst>
                              <p:cond delay="500"/>
                            </p:stCondLst>
                            <p:childTnLst>
                              <p:par>
                                <p:cTn id="52" presetID="58" presetClass="entr" presetSubtype="0" accel="100000" fill="hold" nodeType="afterEffect">
                                  <p:stCondLst>
                                    <p:cond delay="0"/>
                                  </p:stCondLst>
                                  <p:childTnLst>
                                    <p:set>
                                      <p:cBhvr>
                                        <p:cTn id="53" dur="1" fill="hold">
                                          <p:stCondLst>
                                            <p:cond delay="0"/>
                                          </p:stCondLst>
                                        </p:cTn>
                                        <p:tgtEl>
                                          <p:spTgt spid="57389"/>
                                        </p:tgtEl>
                                        <p:attrNameLst>
                                          <p:attrName>style.visibility</p:attrName>
                                        </p:attrNameLst>
                                      </p:cBhvr>
                                      <p:to>
                                        <p:strVal val="visible"/>
                                      </p:to>
                                    </p:set>
                                    <p:anim calcmode="lin" valueType="num">
                                      <p:cBhvr>
                                        <p:cTn id="54" dur="1000" fill="hold"/>
                                        <p:tgtEl>
                                          <p:spTgt spid="57389"/>
                                        </p:tgtEl>
                                        <p:attrNameLst>
                                          <p:attrName>ppt_w</p:attrName>
                                        </p:attrNameLst>
                                      </p:cBhvr>
                                      <p:tavLst>
                                        <p:tav tm="0">
                                          <p:val>
                                            <p:strVal val="#ppt_w*2.5"/>
                                          </p:val>
                                        </p:tav>
                                        <p:tav tm="100000">
                                          <p:val>
                                            <p:strVal val="#ppt_w"/>
                                          </p:val>
                                        </p:tav>
                                      </p:tavLst>
                                    </p:anim>
                                    <p:anim calcmode="lin" valueType="num">
                                      <p:cBhvr>
                                        <p:cTn id="55" dur="1000" fill="hold"/>
                                        <p:tgtEl>
                                          <p:spTgt spid="57389"/>
                                        </p:tgtEl>
                                        <p:attrNameLst>
                                          <p:attrName>ppt_h</p:attrName>
                                        </p:attrNameLst>
                                      </p:cBhvr>
                                      <p:tavLst>
                                        <p:tav tm="0">
                                          <p:val>
                                            <p:strVal val="#ppt_h*0.01"/>
                                          </p:val>
                                        </p:tav>
                                        <p:tav tm="100000">
                                          <p:val>
                                            <p:strVal val="#ppt_h"/>
                                          </p:val>
                                        </p:tav>
                                      </p:tavLst>
                                    </p:anim>
                                    <p:anim calcmode="lin" valueType="num">
                                      <p:cBhvr>
                                        <p:cTn id="56" dur="1000" fill="hold"/>
                                        <p:tgtEl>
                                          <p:spTgt spid="57389"/>
                                        </p:tgtEl>
                                        <p:attrNameLst>
                                          <p:attrName>ppt_x</p:attrName>
                                        </p:attrNameLst>
                                      </p:cBhvr>
                                      <p:tavLst>
                                        <p:tav tm="0">
                                          <p:val>
                                            <p:strVal val="#ppt_x"/>
                                          </p:val>
                                        </p:tav>
                                        <p:tav tm="100000">
                                          <p:val>
                                            <p:strVal val="#ppt_x"/>
                                          </p:val>
                                        </p:tav>
                                      </p:tavLst>
                                    </p:anim>
                                    <p:anim calcmode="lin" valueType="num">
                                      <p:cBhvr>
                                        <p:cTn id="57" dur="1000" fill="hold"/>
                                        <p:tgtEl>
                                          <p:spTgt spid="57389"/>
                                        </p:tgtEl>
                                        <p:attrNameLst>
                                          <p:attrName>ppt_y</p:attrName>
                                        </p:attrNameLst>
                                      </p:cBhvr>
                                      <p:tavLst>
                                        <p:tav tm="0">
                                          <p:val>
                                            <p:strVal val="#ppt_h+1"/>
                                          </p:val>
                                        </p:tav>
                                        <p:tav tm="100000">
                                          <p:val>
                                            <p:strVal val="#ppt_y"/>
                                          </p:val>
                                        </p:tav>
                                      </p:tavLst>
                                    </p:anim>
                                    <p:animEffect transition="in" filter="fade">
                                      <p:cBhvr>
                                        <p:cTn id="58" dur="1000"/>
                                        <p:tgtEl>
                                          <p:spTgt spid="57389"/>
                                        </p:tgtEl>
                                      </p:cBhvr>
                                    </p:animEffect>
                                  </p:childTnLst>
                                </p:cTn>
                              </p:par>
                            </p:childTnLst>
                          </p:cTn>
                        </p:par>
                        <p:par>
                          <p:cTn id="59" fill="hold">
                            <p:stCondLst>
                              <p:cond delay="1500"/>
                            </p:stCondLst>
                            <p:childTnLst>
                              <p:par>
                                <p:cTn id="60" presetID="22" presetClass="entr" presetSubtype="4" fill="hold" nodeType="afterEffect">
                                  <p:stCondLst>
                                    <p:cond delay="0"/>
                                  </p:stCondLst>
                                  <p:childTnLst>
                                    <p:set>
                                      <p:cBhvr>
                                        <p:cTn id="61" dur="1" fill="hold">
                                          <p:stCondLst>
                                            <p:cond delay="0"/>
                                          </p:stCondLst>
                                        </p:cTn>
                                        <p:tgtEl>
                                          <p:spTgt spid="57390"/>
                                        </p:tgtEl>
                                        <p:attrNameLst>
                                          <p:attrName>style.visibility</p:attrName>
                                        </p:attrNameLst>
                                      </p:cBhvr>
                                      <p:to>
                                        <p:strVal val="visible"/>
                                      </p:to>
                                    </p:set>
                                    <p:animEffect transition="in" filter="wipe(down)">
                                      <p:cBhvr>
                                        <p:cTn id="62" dur="2000"/>
                                        <p:tgtEl>
                                          <p:spTgt spid="5739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xit" presetSubtype="4" fill="hold" nodeType="clickEffect">
                                  <p:stCondLst>
                                    <p:cond delay="0"/>
                                  </p:stCondLst>
                                  <p:childTnLst>
                                    <p:animEffect transition="out" filter="slide(fromBottom)">
                                      <p:cBhvr>
                                        <p:cTn id="66" dur="500"/>
                                        <p:tgtEl>
                                          <p:spTgt spid="57383"/>
                                        </p:tgtEl>
                                      </p:cBhvr>
                                    </p:animEffect>
                                    <p:set>
                                      <p:cBhvr>
                                        <p:cTn id="67" dur="1" fill="hold">
                                          <p:stCondLst>
                                            <p:cond delay="499"/>
                                          </p:stCondLst>
                                        </p:cTn>
                                        <p:tgtEl>
                                          <p:spTgt spid="57383"/>
                                        </p:tgtEl>
                                        <p:attrNameLst>
                                          <p:attrName>style.visibility</p:attrName>
                                        </p:attrNameLst>
                                      </p:cBhvr>
                                      <p:to>
                                        <p:strVal val="hidden"/>
                                      </p:to>
                                    </p:set>
                                  </p:childTnLst>
                                </p:cTn>
                              </p:par>
                              <p:par>
                                <p:cTn id="68" presetID="12" presetClass="entr" presetSubtype="1" fill="hold" nodeType="withEffect">
                                  <p:stCondLst>
                                    <p:cond delay="0"/>
                                  </p:stCondLst>
                                  <p:childTnLst>
                                    <p:set>
                                      <p:cBhvr>
                                        <p:cTn id="69" dur="1" fill="hold">
                                          <p:stCondLst>
                                            <p:cond delay="0"/>
                                          </p:stCondLst>
                                        </p:cTn>
                                        <p:tgtEl>
                                          <p:spTgt spid="57384"/>
                                        </p:tgtEl>
                                        <p:attrNameLst>
                                          <p:attrName>style.visibility</p:attrName>
                                        </p:attrNameLst>
                                      </p:cBhvr>
                                      <p:to>
                                        <p:strVal val="visible"/>
                                      </p:to>
                                    </p:set>
                                    <p:animEffect transition="in" filter="slide(fromTop)">
                                      <p:cBhvr>
                                        <p:cTn id="70" dur="500"/>
                                        <p:tgtEl>
                                          <p:spTgt spid="57384"/>
                                        </p:tgtEl>
                                      </p:cBhvr>
                                    </p:animEffect>
                                  </p:childTnLst>
                                </p:cTn>
                              </p:par>
                            </p:childTnLst>
                          </p:cTn>
                        </p:par>
                        <p:par>
                          <p:cTn id="71" fill="hold">
                            <p:stCondLst>
                              <p:cond delay="500"/>
                            </p:stCondLst>
                            <p:childTnLst>
                              <p:par>
                                <p:cTn id="72" presetID="22" presetClass="exit" presetSubtype="2" fill="hold" nodeType="afterEffect">
                                  <p:stCondLst>
                                    <p:cond delay="0"/>
                                  </p:stCondLst>
                                  <p:childTnLst>
                                    <p:animEffect transition="out" filter="wipe(right)">
                                      <p:cBhvr>
                                        <p:cTn id="73" dur="2000"/>
                                        <p:tgtEl>
                                          <p:spTgt spid="57357"/>
                                        </p:tgtEl>
                                      </p:cBhvr>
                                    </p:animEffect>
                                    <p:set>
                                      <p:cBhvr>
                                        <p:cTn id="74" dur="1" fill="hold">
                                          <p:stCondLst>
                                            <p:cond delay="1999"/>
                                          </p:stCondLst>
                                        </p:cTn>
                                        <p:tgtEl>
                                          <p:spTgt spid="57357"/>
                                        </p:tgtEl>
                                        <p:attrNameLst>
                                          <p:attrName>style.visibility</p:attrName>
                                        </p:attrNameLst>
                                      </p:cBhvr>
                                      <p:to>
                                        <p:strVal val="hidden"/>
                                      </p:to>
                                    </p:set>
                                  </p:childTnLst>
                                </p:cTn>
                              </p:par>
                            </p:childTnLst>
                          </p:cTn>
                        </p:par>
                        <p:par>
                          <p:cTn id="75" fill="hold">
                            <p:stCondLst>
                              <p:cond delay="2500"/>
                            </p:stCondLst>
                            <p:childTnLst>
                              <p:par>
                                <p:cTn id="76" presetID="22" presetClass="entr" presetSubtype="8" fill="hold" nodeType="afterEffect">
                                  <p:stCondLst>
                                    <p:cond delay="0"/>
                                  </p:stCondLst>
                                  <p:childTnLst>
                                    <p:set>
                                      <p:cBhvr>
                                        <p:cTn id="77" dur="1" fill="hold">
                                          <p:stCondLst>
                                            <p:cond delay="0"/>
                                          </p:stCondLst>
                                        </p:cTn>
                                        <p:tgtEl>
                                          <p:spTgt spid="57393"/>
                                        </p:tgtEl>
                                        <p:attrNameLst>
                                          <p:attrName>style.visibility</p:attrName>
                                        </p:attrNameLst>
                                      </p:cBhvr>
                                      <p:to>
                                        <p:strVal val="visible"/>
                                      </p:to>
                                    </p:set>
                                    <p:animEffect transition="in" filter="wipe(left)">
                                      <p:cBhvr>
                                        <p:cTn id="78" dur="2000"/>
                                        <p:tgtEl>
                                          <p:spTgt spid="57393"/>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4" fill="hold" nodeType="clickEffect">
                                  <p:stCondLst>
                                    <p:cond delay="0"/>
                                  </p:stCondLst>
                                  <p:childTnLst>
                                    <p:animEffect transition="out" filter="slide(fromBottom)">
                                      <p:cBhvr>
                                        <p:cTn id="82" dur="500"/>
                                        <p:tgtEl>
                                          <p:spTgt spid="57384"/>
                                        </p:tgtEl>
                                      </p:cBhvr>
                                    </p:animEffect>
                                    <p:set>
                                      <p:cBhvr>
                                        <p:cTn id="83" dur="1" fill="hold">
                                          <p:stCondLst>
                                            <p:cond delay="499"/>
                                          </p:stCondLst>
                                        </p:cTn>
                                        <p:tgtEl>
                                          <p:spTgt spid="57384"/>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7385"/>
                                        </p:tgtEl>
                                        <p:attrNameLst>
                                          <p:attrName>style.visibility</p:attrName>
                                        </p:attrNameLst>
                                      </p:cBhvr>
                                      <p:to>
                                        <p:strVal val="visible"/>
                                      </p:to>
                                    </p:set>
                                    <p:animEffect transition="in" filter="slide(fromTop)">
                                      <p:cBhvr>
                                        <p:cTn id="86" dur="500"/>
                                        <p:tgtEl>
                                          <p:spTgt spid="57385"/>
                                        </p:tgtEl>
                                      </p:cBhvr>
                                    </p:animEffect>
                                  </p:childTnLst>
                                </p:cTn>
                              </p:par>
                            </p:childTnLst>
                          </p:cTn>
                        </p:par>
                        <p:par>
                          <p:cTn id="87" fill="hold">
                            <p:stCondLst>
                              <p:cond delay="500"/>
                            </p:stCondLst>
                            <p:childTnLst>
                              <p:par>
                                <p:cTn id="88" presetID="10" presetClass="exit" presetSubtype="0" fill="hold" nodeType="afterEffect">
                                  <p:stCondLst>
                                    <p:cond delay="0"/>
                                  </p:stCondLst>
                                  <p:childTnLst>
                                    <p:animEffect transition="out" filter="fade">
                                      <p:cBhvr>
                                        <p:cTn id="89" dur="2000"/>
                                        <p:tgtEl>
                                          <p:spTgt spid="57355"/>
                                        </p:tgtEl>
                                      </p:cBhvr>
                                    </p:animEffect>
                                    <p:set>
                                      <p:cBhvr>
                                        <p:cTn id="90" dur="1" fill="hold">
                                          <p:stCondLst>
                                            <p:cond delay="1999"/>
                                          </p:stCondLst>
                                        </p:cTn>
                                        <p:tgtEl>
                                          <p:spTgt spid="57355"/>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2000"/>
                                        <p:tgtEl>
                                          <p:spTgt spid="57361"/>
                                        </p:tgtEl>
                                      </p:cBhvr>
                                    </p:animEffect>
                                    <p:set>
                                      <p:cBhvr>
                                        <p:cTn id="93" dur="1" fill="hold">
                                          <p:stCondLst>
                                            <p:cond delay="1999"/>
                                          </p:stCondLst>
                                        </p:cTn>
                                        <p:tgtEl>
                                          <p:spTgt spid="5736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57368"/>
                                        </p:tgtEl>
                                      </p:cBhvr>
                                    </p:animEffect>
                                    <p:set>
                                      <p:cBhvr>
                                        <p:cTn id="96" dur="1" fill="hold">
                                          <p:stCondLst>
                                            <p:cond delay="1999"/>
                                          </p:stCondLst>
                                        </p:cTn>
                                        <p:tgtEl>
                                          <p:spTgt spid="573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7356"/>
                                        </p:tgtEl>
                                      </p:cBhvr>
                                    </p:animEffect>
                                    <p:set>
                                      <p:cBhvr>
                                        <p:cTn id="99" dur="1" fill="hold">
                                          <p:stCondLst>
                                            <p:cond delay="1999"/>
                                          </p:stCondLst>
                                        </p:cTn>
                                        <p:tgtEl>
                                          <p:spTgt spid="5735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2" presetClass="exit" presetSubtype="4" fill="hold" nodeType="clickEffect">
                                  <p:stCondLst>
                                    <p:cond delay="0"/>
                                  </p:stCondLst>
                                  <p:childTnLst>
                                    <p:animEffect transition="out" filter="slide(fromBottom)">
                                      <p:cBhvr>
                                        <p:cTn id="103" dur="500"/>
                                        <p:tgtEl>
                                          <p:spTgt spid="57385"/>
                                        </p:tgtEl>
                                      </p:cBhvr>
                                    </p:animEffect>
                                    <p:set>
                                      <p:cBhvr>
                                        <p:cTn id="104" dur="1" fill="hold">
                                          <p:stCondLst>
                                            <p:cond delay="499"/>
                                          </p:stCondLst>
                                        </p:cTn>
                                        <p:tgtEl>
                                          <p:spTgt spid="57385"/>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7386"/>
                                        </p:tgtEl>
                                        <p:attrNameLst>
                                          <p:attrName>style.visibility</p:attrName>
                                        </p:attrNameLst>
                                      </p:cBhvr>
                                      <p:to>
                                        <p:strVal val="visible"/>
                                      </p:to>
                                    </p:set>
                                    <p:animEffect transition="in" filter="slide(fromTop)">
                                      <p:cBhvr>
                                        <p:cTn id="107" dur="500"/>
                                        <p:tgtEl>
                                          <p:spTgt spid="57386"/>
                                        </p:tgtEl>
                                      </p:cBhvr>
                                    </p:animEffect>
                                  </p:childTnLst>
                                </p:cTn>
                              </p:par>
                            </p:childTnLst>
                          </p:cTn>
                        </p:par>
                        <p:par>
                          <p:cTn id="108" fill="hold">
                            <p:stCondLst>
                              <p:cond delay="500"/>
                            </p:stCondLst>
                            <p:childTnLst>
                              <p:par>
                                <p:cTn id="109" presetID="53" presetClass="exit" presetSubtype="16" fill="hold" grpId="0" nodeType="afterEffect">
                                  <p:stCondLst>
                                    <p:cond delay="0"/>
                                  </p:stCondLst>
                                  <p:childTnLst>
                                    <p:anim calcmode="lin" valueType="num">
                                      <p:cBhvr>
                                        <p:cTn id="110" dur="500" fill="hold"/>
                                        <p:tgtEl>
                                          <p:spTgt spid="57348"/>
                                        </p:tgtEl>
                                        <p:attrNameLst>
                                          <p:attrName>ppt_w</p:attrName>
                                        </p:attrNameLst>
                                      </p:cBhvr>
                                      <p:tavLst>
                                        <p:tav tm="0">
                                          <p:val>
                                            <p:strVal val="ppt_w"/>
                                          </p:val>
                                        </p:tav>
                                        <p:tav tm="100000">
                                          <p:val>
                                            <p:fltVal val="0"/>
                                          </p:val>
                                        </p:tav>
                                      </p:tavLst>
                                    </p:anim>
                                    <p:anim calcmode="lin" valueType="num">
                                      <p:cBhvr>
                                        <p:cTn id="111" dur="500" fill="hold"/>
                                        <p:tgtEl>
                                          <p:spTgt spid="57348"/>
                                        </p:tgtEl>
                                        <p:attrNameLst>
                                          <p:attrName>ppt_h</p:attrName>
                                        </p:attrNameLst>
                                      </p:cBhvr>
                                      <p:tavLst>
                                        <p:tav tm="0">
                                          <p:val>
                                            <p:strVal val="ppt_h"/>
                                          </p:val>
                                        </p:tav>
                                        <p:tav tm="100000">
                                          <p:val>
                                            <p:fltVal val="0"/>
                                          </p:val>
                                        </p:tav>
                                      </p:tavLst>
                                    </p:anim>
                                    <p:animEffect transition="out" filter="fade">
                                      <p:cBhvr>
                                        <p:cTn id="112" dur="500"/>
                                        <p:tgtEl>
                                          <p:spTgt spid="57348"/>
                                        </p:tgtEl>
                                      </p:cBhvr>
                                    </p:animEffect>
                                    <p:set>
                                      <p:cBhvr>
                                        <p:cTn id="113" dur="1" fill="hold">
                                          <p:stCondLst>
                                            <p:cond delay="499"/>
                                          </p:stCondLst>
                                        </p:cTn>
                                        <p:tgtEl>
                                          <p:spTgt spid="57348"/>
                                        </p:tgtEl>
                                        <p:attrNameLst>
                                          <p:attrName>style.visibility</p:attrName>
                                        </p:attrNameLst>
                                      </p:cBhvr>
                                      <p:to>
                                        <p:strVal val="hidden"/>
                                      </p:to>
                                    </p:set>
                                  </p:childTnLst>
                                </p:cTn>
                              </p:par>
                            </p:childTnLst>
                          </p:cTn>
                        </p:par>
                        <p:par>
                          <p:cTn id="114" fill="hold">
                            <p:stCondLst>
                              <p:cond delay="1000"/>
                            </p:stCondLst>
                            <p:childTnLst>
                              <p:par>
                                <p:cTn id="115" presetID="53" presetClass="entr" presetSubtype="16" fill="hold" grpId="0" nodeType="afterEffect">
                                  <p:stCondLst>
                                    <p:cond delay="0"/>
                                  </p:stCondLst>
                                  <p:childTnLst>
                                    <p:set>
                                      <p:cBhvr>
                                        <p:cTn id="116" dur="1" fill="hold">
                                          <p:stCondLst>
                                            <p:cond delay="0"/>
                                          </p:stCondLst>
                                        </p:cTn>
                                        <p:tgtEl>
                                          <p:spTgt spid="57353"/>
                                        </p:tgtEl>
                                        <p:attrNameLst>
                                          <p:attrName>style.visibility</p:attrName>
                                        </p:attrNameLst>
                                      </p:cBhvr>
                                      <p:to>
                                        <p:strVal val="visible"/>
                                      </p:to>
                                    </p:set>
                                    <p:anim calcmode="lin" valueType="num">
                                      <p:cBhvr>
                                        <p:cTn id="117" dur="500" fill="hold"/>
                                        <p:tgtEl>
                                          <p:spTgt spid="57353"/>
                                        </p:tgtEl>
                                        <p:attrNameLst>
                                          <p:attrName>ppt_w</p:attrName>
                                        </p:attrNameLst>
                                      </p:cBhvr>
                                      <p:tavLst>
                                        <p:tav tm="0">
                                          <p:val>
                                            <p:fltVal val="0"/>
                                          </p:val>
                                        </p:tav>
                                        <p:tav tm="100000">
                                          <p:val>
                                            <p:strVal val="#ppt_w"/>
                                          </p:val>
                                        </p:tav>
                                      </p:tavLst>
                                    </p:anim>
                                    <p:anim calcmode="lin" valueType="num">
                                      <p:cBhvr>
                                        <p:cTn id="118" dur="500" fill="hold"/>
                                        <p:tgtEl>
                                          <p:spTgt spid="57353"/>
                                        </p:tgtEl>
                                        <p:attrNameLst>
                                          <p:attrName>ppt_h</p:attrName>
                                        </p:attrNameLst>
                                      </p:cBhvr>
                                      <p:tavLst>
                                        <p:tav tm="0">
                                          <p:val>
                                            <p:fltVal val="0"/>
                                          </p:val>
                                        </p:tav>
                                        <p:tav tm="100000">
                                          <p:val>
                                            <p:strVal val="#ppt_h"/>
                                          </p:val>
                                        </p:tav>
                                      </p:tavLst>
                                    </p:anim>
                                    <p:animEffect transition="in" filter="fade">
                                      <p:cBhvr>
                                        <p:cTn id="119" dur="500"/>
                                        <p:tgtEl>
                                          <p:spTgt spid="57353"/>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xit" presetSubtype="4" fill="hold" nodeType="clickEffect">
                                  <p:stCondLst>
                                    <p:cond delay="0"/>
                                  </p:stCondLst>
                                  <p:childTnLst>
                                    <p:animEffect transition="out" filter="slide(fromBottom)">
                                      <p:cBhvr>
                                        <p:cTn id="123" dur="500"/>
                                        <p:tgtEl>
                                          <p:spTgt spid="57386"/>
                                        </p:tgtEl>
                                      </p:cBhvr>
                                    </p:animEffect>
                                    <p:set>
                                      <p:cBhvr>
                                        <p:cTn id="124" dur="1" fill="hold">
                                          <p:stCondLst>
                                            <p:cond delay="499"/>
                                          </p:stCondLst>
                                        </p:cTn>
                                        <p:tgtEl>
                                          <p:spTgt spid="57386"/>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7387"/>
                                        </p:tgtEl>
                                        <p:attrNameLst>
                                          <p:attrName>style.visibility</p:attrName>
                                        </p:attrNameLst>
                                      </p:cBhvr>
                                      <p:to>
                                        <p:strVal val="visible"/>
                                      </p:to>
                                    </p:set>
                                    <p:animEffect transition="in" filter="slide(fromTop)">
                                      <p:cBhvr>
                                        <p:cTn id="127" dur="500"/>
                                        <p:tgtEl>
                                          <p:spTgt spid="57387"/>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xit" presetSubtype="4" fill="hold" nodeType="clickEffect">
                                  <p:stCondLst>
                                    <p:cond delay="0"/>
                                  </p:stCondLst>
                                  <p:childTnLst>
                                    <p:animEffect transition="out" filter="slide(fromBottom)">
                                      <p:cBhvr>
                                        <p:cTn id="131" dur="500"/>
                                        <p:tgtEl>
                                          <p:spTgt spid="57387"/>
                                        </p:tgtEl>
                                      </p:cBhvr>
                                    </p:animEffect>
                                    <p:set>
                                      <p:cBhvr>
                                        <p:cTn id="132" dur="1" fill="hold">
                                          <p:stCondLst>
                                            <p:cond delay="499"/>
                                          </p:stCondLst>
                                        </p:cTn>
                                        <p:tgtEl>
                                          <p:spTgt spid="57387"/>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7388"/>
                                        </p:tgtEl>
                                        <p:attrNameLst>
                                          <p:attrName>style.visibility</p:attrName>
                                        </p:attrNameLst>
                                      </p:cBhvr>
                                      <p:to>
                                        <p:strVal val="visible"/>
                                      </p:to>
                                    </p:set>
                                    <p:animEffect transition="in" filter="slide(fromTop)">
                                      <p:cBhvr>
                                        <p:cTn id="135" dur="500"/>
                                        <p:tgtEl>
                                          <p:spTgt spid="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53" grpId="0"/>
      <p:bldP spid="573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514585"/>
            <a:ext cx="8686800" cy="378565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suppElemPos</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i </a:t>
            </a:r>
            <a:r>
              <a:rPr lang="fr-FR" sz="1600" b="1" dirty="0">
                <a:solidFill>
                  <a:srgbClr val="000080"/>
                </a:solidFill>
                <a:highlight>
                  <a:srgbClr val="FFFFFF"/>
                </a:highlight>
              </a:rPr>
              <a:t>&lt;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La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for</a:t>
            </a:r>
            <a:r>
              <a:rPr lang="fr-FR" sz="1600" b="1" dirty="0">
                <a:solidFill>
                  <a:srgbClr val="000080"/>
                </a:solidFill>
                <a:highlight>
                  <a:srgbClr val="FFFFFF"/>
                </a:highlight>
              </a:rPr>
              <a:t>(</a:t>
            </a:r>
            <a:r>
              <a:rPr lang="fr-FR" sz="1600" dirty="0" err="1">
                <a:solidFill>
                  <a:srgbClr val="8000FF"/>
                </a:solidFill>
                <a:highlight>
                  <a:srgbClr val="FFFFFF"/>
                </a:highlight>
              </a:rPr>
              <a:t>int</a:t>
            </a:r>
            <a:r>
              <a:rPr lang="fr-FR" sz="1600" dirty="0">
                <a:solidFill>
                  <a:srgbClr val="000000"/>
                </a:solidFill>
                <a:highlight>
                  <a:srgbClr val="FFFFFF"/>
                </a:highlight>
              </a:rPr>
              <a:t> x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r>
              <a:rPr lang="fr-FR" sz="1600" dirty="0">
                <a:solidFill>
                  <a:srgbClr val="000000"/>
                </a:solidFill>
                <a:highlight>
                  <a:srgbClr val="FFFFFF"/>
                </a:highlight>
              </a:rPr>
              <a:t> x </a:t>
            </a:r>
            <a:r>
              <a:rPr lang="fr-FR" sz="1600" b="1" dirty="0">
                <a:solidFill>
                  <a:srgbClr val="000080"/>
                </a:solidFill>
                <a:highlight>
                  <a:srgbClr val="FFFFFF"/>
                </a:highlight>
              </a:rPr>
              <a:t>&lt;</a:t>
            </a:r>
            <a:r>
              <a:rPr lang="fr-FR" sz="1600" dirty="0">
                <a:solidFill>
                  <a:srgbClr val="000000"/>
                </a:solidFill>
                <a:highlight>
                  <a:srgbClr val="FFFFFF"/>
                </a:highlight>
              </a:rPr>
              <a:t> i</a:t>
            </a:r>
            <a:r>
              <a:rPr lang="fr-FR" sz="1600" b="1" dirty="0">
                <a:solidFill>
                  <a:srgbClr val="000080"/>
                </a:solidFill>
                <a:highlight>
                  <a:srgbClr val="FFFFFF"/>
                </a:highlight>
              </a:rPr>
              <a:t>;</a:t>
            </a:r>
            <a:r>
              <a:rPr lang="fr-FR" sz="1600" dirty="0">
                <a:solidFill>
                  <a:srgbClr val="000000"/>
                </a:solidFill>
                <a:highlight>
                  <a:srgbClr val="FFFFFF"/>
                </a:highlight>
              </a:rPr>
              <a:t> x</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avant </a:t>
            </a:r>
            <a:r>
              <a:rPr lang="fr-FR" sz="1600" b="1" dirty="0">
                <a:solidFill>
                  <a:srgbClr val="000080"/>
                </a:solidFill>
                <a:highlight>
                  <a:srgbClr val="FFFFFF"/>
                </a:highlight>
              </a:rPr>
              <a:t>=</a:t>
            </a:r>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suppElem</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83222" y="1093272"/>
            <a:ext cx="9041778" cy="5986254"/>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Consultation du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élément</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p:txBody>
      </p:sp>
      <p:sp>
        <p:nvSpPr>
          <p:cNvPr id="46103" name="Rectangle : coins arrondis 46102"/>
          <p:cNvSpPr/>
          <p:nvPr/>
        </p:nvSpPr>
        <p:spPr>
          <a:xfrm>
            <a:off x="674251" y="4096574"/>
            <a:ext cx="8256145" cy="475980"/>
          </a:xfrm>
          <a:prstGeom prst="roundRect">
            <a:avLst>
              <a:gd name="adj" fmla="val 16667"/>
            </a:avLst>
          </a:prstGeom>
          <a:solidFill>
            <a:srgbClr val="CCFFFF">
              <a:alpha val="20000"/>
            </a:srgbClr>
          </a:solidFill>
          <a:ln>
            <a:solidFill>
              <a:schemeClr val="tx1"/>
            </a:solidFill>
            <a:miter lim="800000"/>
          </a:ln>
        </p:spPr>
      </p:sp>
      <p:sp>
        <p:nvSpPr>
          <p:cNvPr id="46082" name="Rectangle 46081"/>
          <p:cNvSpPr/>
          <p:nvPr/>
        </p:nvSpPr>
        <p:spPr>
          <a:xfrm>
            <a:off x="1715873" y="5119863"/>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6083" name="Rectangle 46082"/>
          <p:cNvSpPr/>
          <p:nvPr/>
        </p:nvSpPr>
        <p:spPr>
          <a:xfrm>
            <a:off x="1953862"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sp>
        <p:nvSpPr>
          <p:cNvPr id="46085" name="Rectangle 46084"/>
          <p:cNvSpPr/>
          <p:nvPr/>
        </p:nvSpPr>
        <p:spPr>
          <a:xfrm>
            <a:off x="672500" y="1679928"/>
            <a:ext cx="8889618" cy="337035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SI i </a:t>
            </a:r>
            <a:r>
              <a:rPr lang="fr-CA" altLang="en-US" sz="2645">
                <a:ea typeface="Arial" panose="020B0604020202020204" pitchFamily="34" charset="0"/>
              </a:rPr>
              <a:t>≥</a:t>
            </a:r>
            <a:r>
              <a:rPr lang="fr-CA" altLang="en-US" sz="2645"/>
              <a:t> 0 et i &lt; nombre de nœuds de la liste ALORS</a:t>
            </a:r>
            <a:endParaRPr lang="fr-CA" altLang="en-US" sz="2645"/>
          </a:p>
          <a:p>
            <a:pPr marL="584200" indent="-584200" algn="just">
              <a:buNone/>
            </a:pPr>
            <a:r>
              <a:rPr lang="fr-CA" altLang="en-US" sz="2645"/>
              <a:t>	On fait pointer un pointeur sur le premier nœud.</a:t>
            </a:r>
            <a:endParaRPr lang="fr-CA" altLang="en-US" sz="2645"/>
          </a:p>
          <a:p>
            <a:pPr marL="584200" indent="-584200" algn="just">
              <a:buNone/>
            </a:pPr>
            <a:r>
              <a:rPr lang="fr-CA" altLang="en-US" sz="2645"/>
              <a:t>	TANT QUE i &gt; 0 BOUCLE</a:t>
            </a:r>
            <a:endParaRPr lang="fr-CA" altLang="en-US" sz="2645"/>
          </a:p>
          <a:p>
            <a:pPr marL="584200" indent="-584200" algn="just">
              <a:buNone/>
            </a:pPr>
            <a:r>
              <a:rPr lang="fr-CA" altLang="en-US" sz="2645"/>
              <a:t>		Faire pointer le pointeur vers le prochain nœud.</a:t>
            </a:r>
            <a:endParaRPr lang="fr-CA" altLang="en-US" sz="2645"/>
          </a:p>
          <a:p>
            <a:pPr marL="584200" indent="-584200" algn="just">
              <a:buNone/>
            </a:pPr>
            <a:r>
              <a:rPr lang="fr-CA" altLang="en-US" sz="2645"/>
              <a:t>		i </a:t>
            </a:r>
            <a:r>
              <a:rPr lang="fr-CA" altLang="en-US" sz="2645">
                <a:sym typeface="Wingdings" panose="05000000000000000000" pitchFamily="2" charset="2"/>
              </a:rPr>
              <a:t></a:t>
            </a:r>
            <a:r>
              <a:rPr lang="fr-CA" altLang="en-US" sz="2645"/>
              <a:t> i - 1</a:t>
            </a:r>
            <a:endParaRPr lang="fr-CA" altLang="en-US" sz="2645"/>
          </a:p>
          <a:p>
            <a:pPr marL="584200" indent="-584200" algn="just">
              <a:buNone/>
            </a:pPr>
            <a:r>
              <a:rPr lang="fr-CA" altLang="en-US" sz="2645"/>
              <a:t>	FIN TANT QUE</a:t>
            </a:r>
            <a:endParaRPr lang="fr-CA" altLang="en-US" sz="2645"/>
          </a:p>
          <a:p>
            <a:pPr marL="584200" indent="-584200" algn="just">
              <a:buNone/>
            </a:pPr>
            <a:r>
              <a:rPr lang="fr-CA" altLang="en-US" sz="2645"/>
              <a:t>FINSI</a:t>
            </a:r>
            <a:endParaRPr lang="fr-CA" altLang="en-US" sz="2645"/>
          </a:p>
        </p:txBody>
      </p:sp>
      <p:cxnSp>
        <p:nvCxnSpPr>
          <p:cNvPr id="46086" name="Connecteur droit 46085"/>
          <p:cNvCxnSpPr/>
          <p:nvPr/>
        </p:nvCxnSpPr>
        <p:spPr>
          <a:xfrm>
            <a:off x="1715873" y="5835582"/>
            <a:ext cx="873213" cy="0"/>
          </a:xfrm>
          <a:prstGeom prst="line">
            <a:avLst/>
          </a:prstGeom>
          <a:noFill/>
          <a:ln>
            <a:solidFill>
              <a:schemeClr val="tx1"/>
            </a:solidFill>
            <a:miter lim="800000"/>
          </a:ln>
        </p:spPr>
      </p:cxnSp>
      <p:sp>
        <p:nvSpPr>
          <p:cNvPr id="46087" name="Rectangle 46086"/>
          <p:cNvSpPr/>
          <p:nvPr/>
        </p:nvSpPr>
        <p:spPr>
          <a:xfrm>
            <a:off x="3383551"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088" name="Connecteur droit 46087"/>
          <p:cNvCxnSpPr/>
          <p:nvPr/>
        </p:nvCxnSpPr>
        <p:spPr>
          <a:xfrm flipH="1">
            <a:off x="4335510" y="5119862"/>
            <a:ext cx="0" cy="715720"/>
          </a:xfrm>
          <a:prstGeom prst="line">
            <a:avLst/>
          </a:prstGeom>
          <a:noFill/>
          <a:ln>
            <a:solidFill>
              <a:schemeClr val="tx1"/>
            </a:solidFill>
            <a:miter lim="800000"/>
          </a:ln>
        </p:spPr>
      </p:cxnSp>
      <p:cxnSp>
        <p:nvCxnSpPr>
          <p:cNvPr id="46090" name="Connecteur droit 46089"/>
          <p:cNvCxnSpPr/>
          <p:nvPr/>
        </p:nvCxnSpPr>
        <p:spPr>
          <a:xfrm>
            <a:off x="2272349" y="5517095"/>
            <a:ext cx="1032456" cy="0"/>
          </a:xfrm>
          <a:prstGeom prst="line">
            <a:avLst/>
          </a:prstGeom>
          <a:noFill/>
          <a:ln>
            <a:solidFill>
              <a:schemeClr val="tx1"/>
            </a:solidFill>
            <a:miter lim="800000"/>
            <a:tailEnd type="triangle" w="lg" len="lg"/>
          </a:ln>
        </p:spPr>
      </p:cxnSp>
      <p:sp>
        <p:nvSpPr>
          <p:cNvPr id="46091" name="Rectangle 46090"/>
          <p:cNvSpPr/>
          <p:nvPr/>
        </p:nvSpPr>
        <p:spPr>
          <a:xfrm>
            <a:off x="5605956"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092" name="Connecteur droit 46091"/>
          <p:cNvCxnSpPr/>
          <p:nvPr/>
        </p:nvCxnSpPr>
        <p:spPr>
          <a:xfrm flipH="1">
            <a:off x="6557915" y="5119862"/>
            <a:ext cx="0" cy="715720"/>
          </a:xfrm>
          <a:prstGeom prst="line">
            <a:avLst/>
          </a:prstGeom>
          <a:noFill/>
          <a:ln>
            <a:solidFill>
              <a:schemeClr val="tx1"/>
            </a:solidFill>
            <a:miter lim="800000"/>
          </a:ln>
        </p:spPr>
      </p:cxnSp>
      <p:cxnSp>
        <p:nvCxnSpPr>
          <p:cNvPr id="46093" name="Connecteur droit 46092"/>
          <p:cNvCxnSpPr/>
          <p:nvPr/>
        </p:nvCxnSpPr>
        <p:spPr>
          <a:xfrm>
            <a:off x="4494753" y="5517095"/>
            <a:ext cx="1032456" cy="0"/>
          </a:xfrm>
          <a:prstGeom prst="line">
            <a:avLst/>
          </a:prstGeom>
          <a:noFill/>
          <a:ln>
            <a:solidFill>
              <a:schemeClr val="tx1"/>
            </a:solidFill>
            <a:miter lim="800000"/>
            <a:tailEnd type="triangle" w="lg" len="lg"/>
          </a:ln>
        </p:spPr>
      </p:cxnSp>
      <p:sp>
        <p:nvSpPr>
          <p:cNvPr id="46096" name="Rectangle : coins arrondis 46095"/>
          <p:cNvSpPr/>
          <p:nvPr/>
        </p:nvSpPr>
        <p:spPr>
          <a:xfrm>
            <a:off x="674251" y="171667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097" name="Rectangle 46096"/>
          <p:cNvSpPr/>
          <p:nvPr/>
        </p:nvSpPr>
        <p:spPr>
          <a:xfrm>
            <a:off x="3541045"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46098" name="Rectangle 46097"/>
          <p:cNvSpPr/>
          <p:nvPr/>
        </p:nvSpPr>
        <p:spPr>
          <a:xfrm>
            <a:off x="5763449"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46099" name="Rectangle : coins arrondis 46098"/>
          <p:cNvSpPr/>
          <p:nvPr/>
        </p:nvSpPr>
        <p:spPr>
          <a:xfrm>
            <a:off x="674251" y="219265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0" name="Rectangle : coins arrondis 46099"/>
          <p:cNvSpPr/>
          <p:nvPr/>
        </p:nvSpPr>
        <p:spPr>
          <a:xfrm>
            <a:off x="674251" y="314461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2" name="Rectangle : coins arrondis 46101"/>
          <p:cNvSpPr/>
          <p:nvPr/>
        </p:nvSpPr>
        <p:spPr>
          <a:xfrm>
            <a:off x="674251" y="362059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4" name="Rectangle : coins arrondis 46103"/>
          <p:cNvSpPr/>
          <p:nvPr/>
        </p:nvSpPr>
        <p:spPr>
          <a:xfrm>
            <a:off x="674251" y="4574303"/>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8" name="Rectangle : coins arrondis 46107"/>
          <p:cNvSpPr/>
          <p:nvPr/>
        </p:nvSpPr>
        <p:spPr>
          <a:xfrm>
            <a:off x="674251" y="266863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9" name="Rectangle 46108"/>
          <p:cNvSpPr/>
          <p:nvPr/>
        </p:nvSpPr>
        <p:spPr>
          <a:xfrm>
            <a:off x="7828360"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110" name="Connecteur droit 46109"/>
          <p:cNvCxnSpPr/>
          <p:nvPr/>
        </p:nvCxnSpPr>
        <p:spPr>
          <a:xfrm flipH="1">
            <a:off x="8780319" y="5119862"/>
            <a:ext cx="0" cy="715720"/>
          </a:xfrm>
          <a:prstGeom prst="line">
            <a:avLst/>
          </a:prstGeom>
          <a:noFill/>
          <a:ln>
            <a:solidFill>
              <a:schemeClr val="tx1"/>
            </a:solidFill>
            <a:miter lim="800000"/>
          </a:ln>
        </p:spPr>
      </p:cxnSp>
      <p:cxnSp>
        <p:nvCxnSpPr>
          <p:cNvPr id="46111" name="Connecteur droit 46110"/>
          <p:cNvCxnSpPr/>
          <p:nvPr/>
        </p:nvCxnSpPr>
        <p:spPr>
          <a:xfrm>
            <a:off x="6717158" y="5517095"/>
            <a:ext cx="1032456" cy="0"/>
          </a:xfrm>
          <a:prstGeom prst="line">
            <a:avLst/>
          </a:prstGeom>
          <a:noFill/>
          <a:ln>
            <a:solidFill>
              <a:schemeClr val="tx1"/>
            </a:solidFill>
            <a:miter lim="800000"/>
            <a:tailEnd type="triangle" w="lg" len="lg"/>
          </a:ln>
        </p:spPr>
      </p:cxnSp>
      <p:sp>
        <p:nvSpPr>
          <p:cNvPr id="46112" name="Rectangle 46111"/>
          <p:cNvSpPr/>
          <p:nvPr/>
        </p:nvSpPr>
        <p:spPr>
          <a:xfrm>
            <a:off x="7985854"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46113" name="Rectangle 46112"/>
          <p:cNvSpPr/>
          <p:nvPr/>
        </p:nvSpPr>
        <p:spPr>
          <a:xfrm>
            <a:off x="683417" y="5833832"/>
            <a:ext cx="873213" cy="794466"/>
          </a:xfrm>
          <a:prstGeom prst="rect">
            <a:avLst/>
          </a:prstGeom>
        </p:spPr>
        <p:style>
          <a:lnRef idx="0">
            <a:schemeClr val="accent6"/>
          </a:lnRef>
          <a:fillRef idx="3">
            <a:schemeClr val="accent6"/>
          </a:fillRef>
          <a:effectRef idx="3">
            <a:schemeClr val="accent6"/>
          </a:effectRef>
          <a:fontRef idx="minor">
            <a:schemeClr val="lt1"/>
          </a:fontRef>
        </p:style>
      </p:sp>
      <p:sp>
        <p:nvSpPr>
          <p:cNvPr id="46114" name="Rectangle 46113"/>
          <p:cNvSpPr/>
          <p:nvPr/>
        </p:nvSpPr>
        <p:spPr>
          <a:xfrm>
            <a:off x="1001904" y="5279106"/>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i</a:t>
            </a:r>
            <a:endParaRPr lang="fr-FR" altLang="en-US" sz="3085">
              <a:latin typeface="Arial" panose="020B0604020202020204" pitchFamily="34" charset="0"/>
            </a:endParaRPr>
          </a:p>
        </p:txBody>
      </p:sp>
      <p:sp>
        <p:nvSpPr>
          <p:cNvPr id="46115" name="Rectangle 46114"/>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sp>
        <p:nvSpPr>
          <p:cNvPr id="46116" name="Rectangle 46115"/>
          <p:cNvSpPr/>
          <p:nvPr/>
        </p:nvSpPr>
        <p:spPr>
          <a:xfrm>
            <a:off x="3383551" y="63098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46117" name="Connecteur droit 46116"/>
          <p:cNvCxnSpPr/>
          <p:nvPr/>
        </p:nvCxnSpPr>
        <p:spPr>
          <a:xfrm flipH="1" flipV="1">
            <a:off x="3859531" y="5914328"/>
            <a:ext cx="0" cy="713969"/>
          </a:xfrm>
          <a:prstGeom prst="line">
            <a:avLst/>
          </a:prstGeom>
          <a:noFill/>
          <a:ln>
            <a:solidFill>
              <a:schemeClr val="tx1"/>
            </a:solidFill>
            <a:miter lim="800000"/>
            <a:tailEnd type="triangle" w="lg" len="lg"/>
          </a:ln>
        </p:spPr>
      </p:cxnSp>
      <p:cxnSp>
        <p:nvCxnSpPr>
          <p:cNvPr id="46118" name="Connecteur droit 46117"/>
          <p:cNvCxnSpPr/>
          <p:nvPr/>
        </p:nvCxnSpPr>
        <p:spPr>
          <a:xfrm flipV="1">
            <a:off x="3859531" y="5755085"/>
            <a:ext cx="1587181" cy="873212"/>
          </a:xfrm>
          <a:prstGeom prst="line">
            <a:avLst/>
          </a:prstGeom>
          <a:noFill/>
          <a:ln>
            <a:solidFill>
              <a:schemeClr val="tx1"/>
            </a:solidFill>
            <a:miter lim="800000"/>
            <a:tailEnd type="triangle" w="lg" len="lg"/>
          </a:ln>
        </p:spPr>
      </p:cxnSp>
      <p:sp>
        <p:nvSpPr>
          <p:cNvPr id="46119" name="Rectangle 46118"/>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a:t>
            </a:r>
            <a:endParaRPr lang="fr-FR" altLang="en-US" sz="3085">
              <a:latin typeface="Arial" panose="020B0604020202020204" pitchFamily="34" charset="0"/>
            </a:endParaRPr>
          </a:p>
        </p:txBody>
      </p:sp>
      <p:cxnSp>
        <p:nvCxnSpPr>
          <p:cNvPr id="46120" name="Connecteur droit 46119"/>
          <p:cNvCxnSpPr/>
          <p:nvPr/>
        </p:nvCxnSpPr>
        <p:spPr>
          <a:xfrm flipV="1">
            <a:off x="3859531" y="5833832"/>
            <a:ext cx="3888333" cy="794466"/>
          </a:xfrm>
          <a:prstGeom prst="line">
            <a:avLst/>
          </a:prstGeom>
          <a:noFill/>
          <a:ln>
            <a:solidFill>
              <a:schemeClr val="tx1"/>
            </a:solidFill>
            <a:miter lim="800000"/>
            <a:tailEnd type="triangle" w="lg" len="lg"/>
          </a:ln>
        </p:spPr>
      </p:cxnSp>
      <p:sp>
        <p:nvSpPr>
          <p:cNvPr id="46121" name="Rectangle 46120"/>
          <p:cNvSpPr/>
          <p:nvPr/>
        </p:nvSpPr>
        <p:spPr>
          <a:xfrm>
            <a:off x="923158" y="5914328"/>
            <a:ext cx="556476"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0</a:t>
            </a:r>
            <a:endParaRPr lang="fr-FR" altLang="en-US" sz="3085">
              <a:latin typeface="Arial" panose="020B0604020202020204" pitchFamily="34" charset="0"/>
            </a:endParaRPr>
          </a:p>
        </p:txBody>
      </p:sp>
      <p:cxnSp>
        <p:nvCxnSpPr>
          <p:cNvPr id="46122" name="Connecteur droit 46121"/>
          <p:cNvCxnSpPr/>
          <p:nvPr/>
        </p:nvCxnSpPr>
        <p:spPr>
          <a:xfrm>
            <a:off x="8780319" y="5119862"/>
            <a:ext cx="397232" cy="713969"/>
          </a:xfrm>
          <a:prstGeom prst="line">
            <a:avLst/>
          </a:prstGeom>
          <a:noFill/>
          <a:ln>
            <a:solidFill>
              <a:schemeClr val="tx1"/>
            </a:solidFill>
            <a:miter lim="800000"/>
          </a:ln>
        </p:spPr>
      </p:cxnSp>
      <p:cxnSp>
        <p:nvCxnSpPr>
          <p:cNvPr id="46123" name="Connecteur droit 46122"/>
          <p:cNvCxnSpPr/>
          <p:nvPr/>
        </p:nvCxnSpPr>
        <p:spPr>
          <a:xfrm flipV="1">
            <a:off x="8780319" y="5119862"/>
            <a:ext cx="397232" cy="713969"/>
          </a:xfrm>
          <a:prstGeom prst="line">
            <a:avLst/>
          </a:prstGeom>
          <a:noFill/>
          <a:ln>
            <a:solidFill>
              <a:schemeClr val="tx1"/>
            </a:solidFill>
            <a:miter lim="800000"/>
          </a:ln>
        </p:spPr>
      </p:cxnSp>
      <p:sp>
        <p:nvSpPr>
          <p:cNvPr id="46124" name="Rectangle : coins arrondis 46123"/>
          <p:cNvSpPr/>
          <p:nvPr/>
        </p:nvSpPr>
        <p:spPr>
          <a:xfrm>
            <a:off x="674251" y="409657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1"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6096"/>
                                        </p:tgtEl>
                                        <p:attrNameLst>
                                          <p:attrName>style.visibility</p:attrName>
                                        </p:attrNameLst>
                                      </p:cBhvr>
                                      <p:to>
                                        <p:strVal val="visible"/>
                                      </p:to>
                                    </p:set>
                                    <p:animEffect transition="in" filter="slide(fromTop)">
                                      <p:cBhvr>
                                        <p:cTn id="7" dur="500"/>
                                        <p:tgtEl>
                                          <p:spTgt spid="460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46096"/>
                                        </p:tgtEl>
                                      </p:cBhvr>
                                    </p:animEffect>
                                    <p:set>
                                      <p:cBhvr>
                                        <p:cTn id="12" dur="1" fill="hold">
                                          <p:stCondLst>
                                            <p:cond delay="499"/>
                                          </p:stCondLst>
                                        </p:cTn>
                                        <p:tgtEl>
                                          <p:spTgt spid="4609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46099"/>
                                        </p:tgtEl>
                                        <p:attrNameLst>
                                          <p:attrName>style.visibility</p:attrName>
                                        </p:attrNameLst>
                                      </p:cBhvr>
                                      <p:to>
                                        <p:strVal val="visible"/>
                                      </p:to>
                                    </p:set>
                                    <p:animEffect transition="in" filter="slide(fromTop)">
                                      <p:cBhvr>
                                        <p:cTn id="15" dur="500"/>
                                        <p:tgtEl>
                                          <p:spTgt spid="46099"/>
                                        </p:tgtEl>
                                      </p:cBhvr>
                                    </p:animEffect>
                                  </p:childTnLst>
                                </p:cTn>
                              </p:par>
                            </p:childTnLst>
                          </p:cTn>
                        </p:par>
                        <p:par>
                          <p:cTn id="16" fill="hold">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46116"/>
                                        </p:tgtEl>
                                        <p:attrNameLst>
                                          <p:attrName>style.visibility</p:attrName>
                                        </p:attrNameLst>
                                      </p:cBhvr>
                                      <p:to>
                                        <p:strVal val="visible"/>
                                      </p:to>
                                    </p:set>
                                    <p:anim calcmode="lin" valueType="num">
                                      <p:cBhvr>
                                        <p:cTn id="19" dur="1000" fill="hold"/>
                                        <p:tgtEl>
                                          <p:spTgt spid="46116"/>
                                        </p:tgtEl>
                                        <p:attrNameLst>
                                          <p:attrName>ppt_w</p:attrName>
                                        </p:attrNameLst>
                                      </p:cBhvr>
                                      <p:tavLst>
                                        <p:tav tm="0">
                                          <p:val>
                                            <p:strVal val="#ppt_w*2.5"/>
                                          </p:val>
                                        </p:tav>
                                        <p:tav tm="100000">
                                          <p:val>
                                            <p:strVal val="#ppt_w"/>
                                          </p:val>
                                        </p:tav>
                                      </p:tavLst>
                                    </p:anim>
                                    <p:anim calcmode="lin" valueType="num">
                                      <p:cBhvr>
                                        <p:cTn id="20" dur="1000" fill="hold"/>
                                        <p:tgtEl>
                                          <p:spTgt spid="46116"/>
                                        </p:tgtEl>
                                        <p:attrNameLst>
                                          <p:attrName>ppt_h</p:attrName>
                                        </p:attrNameLst>
                                      </p:cBhvr>
                                      <p:tavLst>
                                        <p:tav tm="0">
                                          <p:val>
                                            <p:strVal val="#ppt_h*0.01"/>
                                          </p:val>
                                        </p:tav>
                                        <p:tav tm="100000">
                                          <p:val>
                                            <p:strVal val="#ppt_h"/>
                                          </p:val>
                                        </p:tav>
                                      </p:tavLst>
                                    </p:anim>
                                    <p:anim calcmode="lin" valueType="num">
                                      <p:cBhvr>
                                        <p:cTn id="21" dur="1000" fill="hold"/>
                                        <p:tgtEl>
                                          <p:spTgt spid="46116"/>
                                        </p:tgtEl>
                                        <p:attrNameLst>
                                          <p:attrName>ppt_x</p:attrName>
                                        </p:attrNameLst>
                                      </p:cBhvr>
                                      <p:tavLst>
                                        <p:tav tm="0">
                                          <p:val>
                                            <p:strVal val="#ppt_x"/>
                                          </p:val>
                                        </p:tav>
                                        <p:tav tm="100000">
                                          <p:val>
                                            <p:strVal val="#ppt_x"/>
                                          </p:val>
                                        </p:tav>
                                      </p:tavLst>
                                    </p:anim>
                                    <p:anim calcmode="lin" valueType="num">
                                      <p:cBhvr>
                                        <p:cTn id="22" dur="1000" fill="hold"/>
                                        <p:tgtEl>
                                          <p:spTgt spid="46116"/>
                                        </p:tgtEl>
                                        <p:attrNameLst>
                                          <p:attrName>ppt_y</p:attrName>
                                        </p:attrNameLst>
                                      </p:cBhvr>
                                      <p:tavLst>
                                        <p:tav tm="0">
                                          <p:val>
                                            <p:strVal val="#ppt_h+1"/>
                                          </p:val>
                                        </p:tav>
                                        <p:tav tm="100000">
                                          <p:val>
                                            <p:strVal val="#ppt_y"/>
                                          </p:val>
                                        </p:tav>
                                      </p:tavLst>
                                    </p:anim>
                                    <p:animEffect transition="in" filter="fade">
                                      <p:cBhvr>
                                        <p:cTn id="23" dur="1000"/>
                                        <p:tgtEl>
                                          <p:spTgt spid="46116"/>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46117"/>
                                        </p:tgtEl>
                                        <p:attrNameLst>
                                          <p:attrName>style.visibility</p:attrName>
                                        </p:attrNameLst>
                                      </p:cBhvr>
                                      <p:to>
                                        <p:strVal val="visible"/>
                                      </p:to>
                                    </p:set>
                                    <p:animEffect transition="in" filter="wipe(down)">
                                      <p:cBhvr>
                                        <p:cTn id="27" dur="2000"/>
                                        <p:tgtEl>
                                          <p:spTgt spid="461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Effect transition="out" filter="slide(fromBottom)">
                                      <p:cBhvr>
                                        <p:cTn id="31" dur="500"/>
                                        <p:tgtEl>
                                          <p:spTgt spid="46099"/>
                                        </p:tgtEl>
                                      </p:cBhvr>
                                    </p:animEffect>
                                    <p:set>
                                      <p:cBhvr>
                                        <p:cTn id="32" dur="1" fill="hold">
                                          <p:stCondLst>
                                            <p:cond delay="499"/>
                                          </p:stCondLst>
                                        </p:cTn>
                                        <p:tgtEl>
                                          <p:spTgt spid="4609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46108"/>
                                        </p:tgtEl>
                                        <p:attrNameLst>
                                          <p:attrName>style.visibility</p:attrName>
                                        </p:attrNameLst>
                                      </p:cBhvr>
                                      <p:to>
                                        <p:strVal val="visible"/>
                                      </p:to>
                                    </p:set>
                                    <p:animEffect transition="in" filter="slide(fromTop)">
                                      <p:cBhvr>
                                        <p:cTn id="35" dur="500"/>
                                        <p:tgtEl>
                                          <p:spTgt spid="4610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nodeType="clickEffect">
                                  <p:stCondLst>
                                    <p:cond delay="0"/>
                                  </p:stCondLst>
                                  <p:childTnLst>
                                    <p:animEffect transition="out" filter="slide(fromBottom)">
                                      <p:cBhvr>
                                        <p:cTn id="39" dur="500"/>
                                        <p:tgtEl>
                                          <p:spTgt spid="46108"/>
                                        </p:tgtEl>
                                      </p:cBhvr>
                                    </p:animEffect>
                                    <p:set>
                                      <p:cBhvr>
                                        <p:cTn id="40" dur="1" fill="hold">
                                          <p:stCondLst>
                                            <p:cond delay="499"/>
                                          </p:stCondLst>
                                        </p:cTn>
                                        <p:tgtEl>
                                          <p:spTgt spid="46108"/>
                                        </p:tgtEl>
                                        <p:attrNameLst>
                                          <p:attrName>style.visibility</p:attrName>
                                        </p:attrNameLst>
                                      </p:cBhvr>
                                      <p:to>
                                        <p:strVal val="hidden"/>
                                      </p:to>
                                    </p:set>
                                  </p:childTnLst>
                                </p:cTn>
                              </p:par>
                              <p:par>
                                <p:cTn id="41" presetID="12" presetClass="entr" presetSubtype="1" fill="hold" nodeType="withEffect">
                                  <p:stCondLst>
                                    <p:cond delay="0"/>
                                  </p:stCondLst>
                                  <p:childTnLst>
                                    <p:set>
                                      <p:cBhvr>
                                        <p:cTn id="42" dur="1" fill="hold">
                                          <p:stCondLst>
                                            <p:cond delay="0"/>
                                          </p:stCondLst>
                                        </p:cTn>
                                        <p:tgtEl>
                                          <p:spTgt spid="46100"/>
                                        </p:tgtEl>
                                        <p:attrNameLst>
                                          <p:attrName>style.visibility</p:attrName>
                                        </p:attrNameLst>
                                      </p:cBhvr>
                                      <p:to>
                                        <p:strVal val="visible"/>
                                      </p:to>
                                    </p:set>
                                    <p:animEffect transition="in" filter="slide(fromTop)">
                                      <p:cBhvr>
                                        <p:cTn id="43" dur="500"/>
                                        <p:tgtEl>
                                          <p:spTgt spid="46100"/>
                                        </p:tgtEl>
                                      </p:cBhvr>
                                    </p:animEffect>
                                  </p:childTnLst>
                                </p:cTn>
                              </p:par>
                            </p:childTnLst>
                          </p:cTn>
                        </p:par>
                        <p:par>
                          <p:cTn id="44" fill="hold">
                            <p:stCondLst>
                              <p:cond delay="500"/>
                            </p:stCondLst>
                            <p:childTnLst>
                              <p:par>
                                <p:cTn id="45" presetID="22" presetClass="exit" presetSubtype="1" fill="hold" nodeType="afterEffect">
                                  <p:stCondLst>
                                    <p:cond delay="0"/>
                                  </p:stCondLst>
                                  <p:childTnLst>
                                    <p:animEffect transition="out" filter="wipe(up)">
                                      <p:cBhvr>
                                        <p:cTn id="46" dur="2000"/>
                                        <p:tgtEl>
                                          <p:spTgt spid="46117"/>
                                        </p:tgtEl>
                                      </p:cBhvr>
                                    </p:animEffect>
                                    <p:set>
                                      <p:cBhvr>
                                        <p:cTn id="47" dur="1" fill="hold">
                                          <p:stCondLst>
                                            <p:cond delay="1999"/>
                                          </p:stCondLst>
                                        </p:cTn>
                                        <p:tgtEl>
                                          <p:spTgt spid="46117"/>
                                        </p:tgtEl>
                                        <p:attrNameLst>
                                          <p:attrName>style.visibility</p:attrName>
                                        </p:attrNameLst>
                                      </p:cBhvr>
                                      <p:to>
                                        <p:strVal val="hidden"/>
                                      </p:to>
                                    </p:set>
                                  </p:childTnLst>
                                </p:cTn>
                              </p:par>
                            </p:childTnLst>
                          </p:cTn>
                        </p:par>
                        <p:par>
                          <p:cTn id="48" fill="hold">
                            <p:stCondLst>
                              <p:cond delay="2500"/>
                            </p:stCondLst>
                            <p:childTnLst>
                              <p:par>
                                <p:cTn id="49" presetID="22" presetClass="entr" presetSubtype="4" fill="hold" nodeType="afterEffect">
                                  <p:stCondLst>
                                    <p:cond delay="0"/>
                                  </p:stCondLst>
                                  <p:childTnLst>
                                    <p:set>
                                      <p:cBhvr>
                                        <p:cTn id="50" dur="1" fill="hold">
                                          <p:stCondLst>
                                            <p:cond delay="0"/>
                                          </p:stCondLst>
                                        </p:cTn>
                                        <p:tgtEl>
                                          <p:spTgt spid="46118"/>
                                        </p:tgtEl>
                                        <p:attrNameLst>
                                          <p:attrName>style.visibility</p:attrName>
                                        </p:attrNameLst>
                                      </p:cBhvr>
                                      <p:to>
                                        <p:strVal val="visible"/>
                                      </p:to>
                                    </p:set>
                                    <p:animEffect transition="in" filter="wipe(down)">
                                      <p:cBhvr>
                                        <p:cTn id="51" dur="2000"/>
                                        <p:tgtEl>
                                          <p:spTgt spid="46118"/>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xit" presetSubtype="4" fill="hold" nodeType="clickEffect">
                                  <p:stCondLst>
                                    <p:cond delay="0"/>
                                  </p:stCondLst>
                                  <p:childTnLst>
                                    <p:animEffect transition="out" filter="slide(fromBottom)">
                                      <p:cBhvr>
                                        <p:cTn id="55" dur="500"/>
                                        <p:tgtEl>
                                          <p:spTgt spid="46100"/>
                                        </p:tgtEl>
                                      </p:cBhvr>
                                    </p:animEffect>
                                    <p:set>
                                      <p:cBhvr>
                                        <p:cTn id="56" dur="1" fill="hold">
                                          <p:stCondLst>
                                            <p:cond delay="499"/>
                                          </p:stCondLst>
                                        </p:cTn>
                                        <p:tgtEl>
                                          <p:spTgt spid="46100"/>
                                        </p:tgtEl>
                                        <p:attrNameLst>
                                          <p:attrName>style.visibility</p:attrName>
                                        </p:attrNameLst>
                                      </p:cBhvr>
                                      <p:to>
                                        <p:strVal val="hidden"/>
                                      </p:to>
                                    </p:set>
                                  </p:childTnLst>
                                </p:cTn>
                              </p:par>
                              <p:par>
                                <p:cTn id="57" presetID="12" presetClass="entr" presetSubtype="1" fill="hold" nodeType="withEffect">
                                  <p:stCondLst>
                                    <p:cond delay="0"/>
                                  </p:stCondLst>
                                  <p:childTnLst>
                                    <p:set>
                                      <p:cBhvr>
                                        <p:cTn id="58" dur="1" fill="hold">
                                          <p:stCondLst>
                                            <p:cond delay="0"/>
                                          </p:stCondLst>
                                        </p:cTn>
                                        <p:tgtEl>
                                          <p:spTgt spid="46102"/>
                                        </p:tgtEl>
                                        <p:attrNameLst>
                                          <p:attrName>style.visibility</p:attrName>
                                        </p:attrNameLst>
                                      </p:cBhvr>
                                      <p:to>
                                        <p:strVal val="visible"/>
                                      </p:to>
                                    </p:set>
                                    <p:animEffect transition="in" filter="slide(fromTop)">
                                      <p:cBhvr>
                                        <p:cTn id="59" dur="500"/>
                                        <p:tgtEl>
                                          <p:spTgt spid="46102"/>
                                        </p:tgtEl>
                                      </p:cBhvr>
                                    </p:animEffect>
                                  </p:childTnLst>
                                </p:cTn>
                              </p:par>
                            </p:childTnLst>
                          </p:cTn>
                        </p:par>
                        <p:par>
                          <p:cTn id="60" fill="hold">
                            <p:stCondLst>
                              <p:cond delay="500"/>
                            </p:stCondLst>
                            <p:childTnLst>
                              <p:par>
                                <p:cTn id="61" presetID="53" presetClass="exit" presetSubtype="16" fill="hold" grpId="0" nodeType="afterEffect">
                                  <p:stCondLst>
                                    <p:cond delay="0"/>
                                  </p:stCondLst>
                                  <p:childTnLst>
                                    <p:anim calcmode="lin" valueType="num">
                                      <p:cBhvr>
                                        <p:cTn id="62" dur="500" fill="hold"/>
                                        <p:tgtEl>
                                          <p:spTgt spid="46115"/>
                                        </p:tgtEl>
                                        <p:attrNameLst>
                                          <p:attrName>ppt_w</p:attrName>
                                        </p:attrNameLst>
                                      </p:cBhvr>
                                      <p:tavLst>
                                        <p:tav tm="0">
                                          <p:val>
                                            <p:strVal val="ppt_w"/>
                                          </p:val>
                                        </p:tav>
                                        <p:tav tm="100000">
                                          <p:val>
                                            <p:fltVal val="0"/>
                                          </p:val>
                                        </p:tav>
                                      </p:tavLst>
                                    </p:anim>
                                    <p:anim calcmode="lin" valueType="num">
                                      <p:cBhvr>
                                        <p:cTn id="63" dur="500" fill="hold"/>
                                        <p:tgtEl>
                                          <p:spTgt spid="46115"/>
                                        </p:tgtEl>
                                        <p:attrNameLst>
                                          <p:attrName>ppt_h</p:attrName>
                                        </p:attrNameLst>
                                      </p:cBhvr>
                                      <p:tavLst>
                                        <p:tav tm="0">
                                          <p:val>
                                            <p:strVal val="ppt_h"/>
                                          </p:val>
                                        </p:tav>
                                        <p:tav tm="100000">
                                          <p:val>
                                            <p:fltVal val="0"/>
                                          </p:val>
                                        </p:tav>
                                      </p:tavLst>
                                    </p:anim>
                                    <p:animEffect transition="out" filter="fade">
                                      <p:cBhvr>
                                        <p:cTn id="64" dur="500"/>
                                        <p:tgtEl>
                                          <p:spTgt spid="46115"/>
                                        </p:tgtEl>
                                      </p:cBhvr>
                                    </p:animEffect>
                                    <p:set>
                                      <p:cBhvr>
                                        <p:cTn id="65" dur="1" fill="hold">
                                          <p:stCondLst>
                                            <p:cond delay="499"/>
                                          </p:stCondLst>
                                        </p:cTn>
                                        <p:tgtEl>
                                          <p:spTgt spid="46115"/>
                                        </p:tgtEl>
                                        <p:attrNameLst>
                                          <p:attrName>style.visibility</p:attrName>
                                        </p:attrNameLst>
                                      </p:cBhvr>
                                      <p:to>
                                        <p:strVal val="hidden"/>
                                      </p:to>
                                    </p:set>
                                  </p:childTnLst>
                                </p:cTn>
                              </p:par>
                            </p:childTnLst>
                          </p:cTn>
                        </p:par>
                        <p:par>
                          <p:cTn id="66" fill="hold">
                            <p:stCondLst>
                              <p:cond delay="1000"/>
                            </p:stCondLst>
                            <p:childTnLst>
                              <p:par>
                                <p:cTn id="67" presetID="53" presetClass="entr" presetSubtype="16" fill="hold" grpId="0" nodeType="afterEffect">
                                  <p:stCondLst>
                                    <p:cond delay="0"/>
                                  </p:stCondLst>
                                  <p:childTnLst>
                                    <p:set>
                                      <p:cBhvr>
                                        <p:cTn id="68" dur="1" fill="hold">
                                          <p:stCondLst>
                                            <p:cond delay="0"/>
                                          </p:stCondLst>
                                        </p:cTn>
                                        <p:tgtEl>
                                          <p:spTgt spid="46119"/>
                                        </p:tgtEl>
                                        <p:attrNameLst>
                                          <p:attrName>style.visibility</p:attrName>
                                        </p:attrNameLst>
                                      </p:cBhvr>
                                      <p:to>
                                        <p:strVal val="visible"/>
                                      </p:to>
                                    </p:set>
                                    <p:anim calcmode="lin" valueType="num">
                                      <p:cBhvr>
                                        <p:cTn id="69" dur="500" fill="hold"/>
                                        <p:tgtEl>
                                          <p:spTgt spid="46119"/>
                                        </p:tgtEl>
                                        <p:attrNameLst>
                                          <p:attrName>ppt_w</p:attrName>
                                        </p:attrNameLst>
                                      </p:cBhvr>
                                      <p:tavLst>
                                        <p:tav tm="0">
                                          <p:val>
                                            <p:fltVal val="0"/>
                                          </p:val>
                                        </p:tav>
                                        <p:tav tm="100000">
                                          <p:val>
                                            <p:strVal val="#ppt_w"/>
                                          </p:val>
                                        </p:tav>
                                      </p:tavLst>
                                    </p:anim>
                                    <p:anim calcmode="lin" valueType="num">
                                      <p:cBhvr>
                                        <p:cTn id="70" dur="500" fill="hold"/>
                                        <p:tgtEl>
                                          <p:spTgt spid="46119"/>
                                        </p:tgtEl>
                                        <p:attrNameLst>
                                          <p:attrName>ppt_h</p:attrName>
                                        </p:attrNameLst>
                                      </p:cBhvr>
                                      <p:tavLst>
                                        <p:tav tm="0">
                                          <p:val>
                                            <p:fltVal val="0"/>
                                          </p:val>
                                        </p:tav>
                                        <p:tav tm="100000">
                                          <p:val>
                                            <p:strVal val="#ppt_h"/>
                                          </p:val>
                                        </p:tav>
                                      </p:tavLst>
                                    </p:anim>
                                    <p:animEffect transition="in" filter="fade">
                                      <p:cBhvr>
                                        <p:cTn id="71" dur="500"/>
                                        <p:tgtEl>
                                          <p:spTgt spid="46119"/>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xit" presetSubtype="4" fill="hold" nodeType="clickEffect">
                                  <p:stCondLst>
                                    <p:cond delay="0"/>
                                  </p:stCondLst>
                                  <p:childTnLst>
                                    <p:animEffect transition="out" filter="slide(fromBottom)">
                                      <p:cBhvr>
                                        <p:cTn id="75" dur="500"/>
                                        <p:tgtEl>
                                          <p:spTgt spid="46102"/>
                                        </p:tgtEl>
                                      </p:cBhvr>
                                    </p:animEffect>
                                    <p:set>
                                      <p:cBhvr>
                                        <p:cTn id="76" dur="1" fill="hold">
                                          <p:stCondLst>
                                            <p:cond delay="499"/>
                                          </p:stCondLst>
                                        </p:cTn>
                                        <p:tgtEl>
                                          <p:spTgt spid="46102"/>
                                        </p:tgtEl>
                                        <p:attrNameLst>
                                          <p:attrName>style.visibility</p:attrName>
                                        </p:attrNameLst>
                                      </p:cBhvr>
                                      <p:to>
                                        <p:strVal val="hidden"/>
                                      </p:to>
                                    </p:set>
                                  </p:childTnLst>
                                </p:cTn>
                              </p:par>
                              <p:par>
                                <p:cTn id="77" presetID="12" presetClass="entr" presetSubtype="1" fill="hold" nodeType="withEffect">
                                  <p:stCondLst>
                                    <p:cond delay="0"/>
                                  </p:stCondLst>
                                  <p:childTnLst>
                                    <p:set>
                                      <p:cBhvr>
                                        <p:cTn id="78" dur="1" fill="hold">
                                          <p:stCondLst>
                                            <p:cond delay="0"/>
                                          </p:stCondLst>
                                        </p:cTn>
                                        <p:tgtEl>
                                          <p:spTgt spid="46103"/>
                                        </p:tgtEl>
                                        <p:attrNameLst>
                                          <p:attrName>style.visibility</p:attrName>
                                        </p:attrNameLst>
                                      </p:cBhvr>
                                      <p:to>
                                        <p:strVal val="visible"/>
                                      </p:to>
                                    </p:set>
                                    <p:animEffect transition="in" filter="slide(fromTop)">
                                      <p:cBhvr>
                                        <p:cTn id="79" dur="500"/>
                                        <p:tgtEl>
                                          <p:spTgt spid="46103"/>
                                        </p:tgtEl>
                                      </p:cBhvr>
                                    </p:animEffect>
                                  </p:childTnLst>
                                </p:cTn>
                              </p:par>
                            </p:childTnLst>
                          </p:cTn>
                        </p:par>
                      </p:childTnLst>
                    </p:cTn>
                  </p:par>
                  <p:par>
                    <p:cTn id="80" fill="hold">
                      <p:stCondLst>
                        <p:cond delay="indefinite"/>
                      </p:stCondLst>
                      <p:childTnLst>
                        <p:par>
                          <p:cTn id="81" fill="hold">
                            <p:stCondLst>
                              <p:cond delay="0"/>
                            </p:stCondLst>
                            <p:childTnLst>
                              <p:par>
                                <p:cTn id="82" presetID="51" presetClass="path" presetSubtype="0" accel="50000" decel="50000" fill="hold" nodeType="clickEffect">
                                  <p:stCondLst>
                                    <p:cond delay="0"/>
                                  </p:stCondLst>
                                  <p:childTnLst>
                                    <p:animMotion origin="layout" path="M 1.11111E-06 -0.18889 L -0.03993 -0.13866 C -0.04896 -0.12801 -0.05399 -0.11204 -0.05399 -0.0956 C -0.05399 -0.07662 -0.04896 -0.06157 -0.03993 -0.05069 L 1.11111E-06 3.7037E-07" ptsTypes="">
                                      <p:cBhvr>
                                        <p:cTn id="83" dur="2000" spd="-100000" fill="hold"/>
                                        <p:tgtEl>
                                          <p:spTgt spid="46103"/>
                                        </p:tgtEl>
                                        <p:attrNameLst>
                                          <p:attrName>ppt_x</p:attrName>
                                          <p:attrName>ppt_y</p:attrName>
                                        </p:attrNameLst>
                                      </p:cBhvr>
                                    </p:animMotion>
                                  </p:childTnLst>
                                  <p:subTnLst>
                                    <p:set>
                                      <p:cBhvr override="childStyle">
                                        <p:cTn dur="1" fill="hold" display="0" masterRel="sameClick" afterEffect="1">
                                          <p:stCondLst>
                                            <p:cond evt="end" delay="0">
                                              <p:tn val="82"/>
                                            </p:cond>
                                          </p:stCondLst>
                                        </p:cTn>
                                        <p:tgtEl>
                                          <p:spTgt spid="46103"/>
                                        </p:tgtEl>
                                        <p:attrNameLst>
                                          <p:attrName>style.visibility</p:attrName>
                                        </p:attrNameLst>
                                      </p:cBhvr>
                                      <p:to>
                                        <p:strVal val="hidden"/>
                                      </p:to>
                                    </p:set>
                                  </p:subTnLst>
                                </p:cTn>
                              </p:par>
                              <p:par>
                                <p:cTn id="84" presetID="1" presetClass="entr" presetSubtype="0" fill="hold" nodeType="withEffect">
                                  <p:stCondLst>
                                    <p:cond delay="2000"/>
                                  </p:stCondLst>
                                  <p:childTnLst>
                                    <p:set>
                                      <p:cBhvr>
                                        <p:cTn id="85" dur="1" fill="hold">
                                          <p:stCondLst>
                                            <p:cond delay="0"/>
                                          </p:stCondLst>
                                        </p:cTn>
                                        <p:tgtEl>
                                          <p:spTgt spid="4610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2" presetClass="exit" presetSubtype="4" fill="hold" nodeType="clickEffect">
                                  <p:stCondLst>
                                    <p:cond delay="0"/>
                                  </p:stCondLst>
                                  <p:childTnLst>
                                    <p:animEffect transition="out" filter="slide(fromBottom)">
                                      <p:cBhvr>
                                        <p:cTn id="89" dur="500"/>
                                        <p:tgtEl>
                                          <p:spTgt spid="46108"/>
                                        </p:tgtEl>
                                      </p:cBhvr>
                                    </p:animEffect>
                                    <p:set>
                                      <p:cBhvr>
                                        <p:cTn id="90" dur="1" fill="hold">
                                          <p:stCondLst>
                                            <p:cond delay="499"/>
                                          </p:stCondLst>
                                        </p:cTn>
                                        <p:tgtEl>
                                          <p:spTgt spid="46108"/>
                                        </p:tgtEl>
                                        <p:attrNameLst>
                                          <p:attrName>style.visibility</p:attrName>
                                        </p:attrNameLst>
                                      </p:cBhvr>
                                      <p:to>
                                        <p:strVal val="hidden"/>
                                      </p:to>
                                    </p:set>
                                  </p:childTnLst>
                                </p:cTn>
                              </p:par>
                              <p:par>
                                <p:cTn id="91" presetID="12" presetClass="entr" presetSubtype="1" fill="hold" nodeType="withEffect">
                                  <p:stCondLst>
                                    <p:cond delay="0"/>
                                  </p:stCondLst>
                                  <p:childTnLst>
                                    <p:set>
                                      <p:cBhvr>
                                        <p:cTn id="92" dur="1" fill="hold">
                                          <p:stCondLst>
                                            <p:cond delay="0"/>
                                          </p:stCondLst>
                                        </p:cTn>
                                        <p:tgtEl>
                                          <p:spTgt spid="46100"/>
                                        </p:tgtEl>
                                        <p:attrNameLst>
                                          <p:attrName>style.visibility</p:attrName>
                                        </p:attrNameLst>
                                      </p:cBhvr>
                                      <p:to>
                                        <p:strVal val="visible"/>
                                      </p:to>
                                    </p:set>
                                    <p:animEffect transition="in" filter="slide(fromTop)">
                                      <p:cBhvr>
                                        <p:cTn id="93" dur="500"/>
                                        <p:tgtEl>
                                          <p:spTgt spid="46100"/>
                                        </p:tgtEl>
                                      </p:cBhvr>
                                    </p:animEffect>
                                  </p:childTnLst>
                                </p:cTn>
                              </p:par>
                            </p:childTnLst>
                          </p:cTn>
                        </p:par>
                        <p:par>
                          <p:cTn id="94" fill="hold">
                            <p:stCondLst>
                              <p:cond delay="500"/>
                            </p:stCondLst>
                            <p:childTnLst>
                              <p:par>
                                <p:cTn id="95" presetID="22" presetClass="exit" presetSubtype="2" fill="hold" nodeType="afterEffect">
                                  <p:stCondLst>
                                    <p:cond delay="0"/>
                                  </p:stCondLst>
                                  <p:childTnLst>
                                    <p:animEffect transition="out" filter="wipe(right)">
                                      <p:cBhvr>
                                        <p:cTn id="96" dur="2000"/>
                                        <p:tgtEl>
                                          <p:spTgt spid="46118"/>
                                        </p:tgtEl>
                                      </p:cBhvr>
                                    </p:animEffect>
                                    <p:set>
                                      <p:cBhvr>
                                        <p:cTn id="97" dur="1" fill="hold">
                                          <p:stCondLst>
                                            <p:cond delay="1999"/>
                                          </p:stCondLst>
                                        </p:cTn>
                                        <p:tgtEl>
                                          <p:spTgt spid="46118"/>
                                        </p:tgtEl>
                                        <p:attrNameLst>
                                          <p:attrName>style.visibility</p:attrName>
                                        </p:attrNameLst>
                                      </p:cBhvr>
                                      <p:to>
                                        <p:strVal val="hidden"/>
                                      </p:to>
                                    </p:set>
                                  </p:childTnLst>
                                </p:cTn>
                              </p:par>
                            </p:childTnLst>
                          </p:cTn>
                        </p:par>
                        <p:par>
                          <p:cTn id="98" fill="hold">
                            <p:stCondLst>
                              <p:cond delay="2500"/>
                            </p:stCondLst>
                            <p:childTnLst>
                              <p:par>
                                <p:cTn id="99" presetID="22" presetClass="entr" presetSubtype="8" fill="hold" nodeType="afterEffect">
                                  <p:stCondLst>
                                    <p:cond delay="0"/>
                                  </p:stCondLst>
                                  <p:childTnLst>
                                    <p:set>
                                      <p:cBhvr>
                                        <p:cTn id="100" dur="1" fill="hold">
                                          <p:stCondLst>
                                            <p:cond delay="0"/>
                                          </p:stCondLst>
                                        </p:cTn>
                                        <p:tgtEl>
                                          <p:spTgt spid="46120"/>
                                        </p:tgtEl>
                                        <p:attrNameLst>
                                          <p:attrName>style.visibility</p:attrName>
                                        </p:attrNameLst>
                                      </p:cBhvr>
                                      <p:to>
                                        <p:strVal val="visible"/>
                                      </p:to>
                                    </p:set>
                                    <p:animEffect transition="in" filter="wipe(left)">
                                      <p:cBhvr>
                                        <p:cTn id="101" dur="2000"/>
                                        <p:tgtEl>
                                          <p:spTgt spid="46120"/>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xit" presetSubtype="4" fill="hold" nodeType="clickEffect">
                                  <p:stCondLst>
                                    <p:cond delay="0"/>
                                  </p:stCondLst>
                                  <p:childTnLst>
                                    <p:animEffect transition="out" filter="slide(fromBottom)">
                                      <p:cBhvr>
                                        <p:cTn id="105" dur="500"/>
                                        <p:tgtEl>
                                          <p:spTgt spid="46100"/>
                                        </p:tgtEl>
                                      </p:cBhvr>
                                    </p:animEffect>
                                    <p:set>
                                      <p:cBhvr>
                                        <p:cTn id="106" dur="1" fill="hold">
                                          <p:stCondLst>
                                            <p:cond delay="499"/>
                                          </p:stCondLst>
                                        </p:cTn>
                                        <p:tgtEl>
                                          <p:spTgt spid="46100"/>
                                        </p:tgtEl>
                                        <p:attrNameLst>
                                          <p:attrName>style.visibility</p:attrName>
                                        </p:attrNameLst>
                                      </p:cBhvr>
                                      <p:to>
                                        <p:strVal val="hidden"/>
                                      </p:to>
                                    </p:set>
                                  </p:childTnLst>
                                </p:cTn>
                              </p:par>
                              <p:par>
                                <p:cTn id="107" presetID="12" presetClass="entr" presetSubtype="1" fill="hold" nodeType="withEffect">
                                  <p:stCondLst>
                                    <p:cond delay="0"/>
                                  </p:stCondLst>
                                  <p:childTnLst>
                                    <p:set>
                                      <p:cBhvr>
                                        <p:cTn id="108" dur="1" fill="hold">
                                          <p:stCondLst>
                                            <p:cond delay="0"/>
                                          </p:stCondLst>
                                        </p:cTn>
                                        <p:tgtEl>
                                          <p:spTgt spid="46102"/>
                                        </p:tgtEl>
                                        <p:attrNameLst>
                                          <p:attrName>style.visibility</p:attrName>
                                        </p:attrNameLst>
                                      </p:cBhvr>
                                      <p:to>
                                        <p:strVal val="visible"/>
                                      </p:to>
                                    </p:set>
                                    <p:animEffect transition="in" filter="slide(fromTop)">
                                      <p:cBhvr>
                                        <p:cTn id="109" dur="500"/>
                                        <p:tgtEl>
                                          <p:spTgt spid="46102"/>
                                        </p:tgtEl>
                                      </p:cBhvr>
                                    </p:animEffect>
                                  </p:childTnLst>
                                </p:cTn>
                              </p:par>
                            </p:childTnLst>
                          </p:cTn>
                        </p:par>
                        <p:par>
                          <p:cTn id="110" fill="hold">
                            <p:stCondLst>
                              <p:cond delay="500"/>
                            </p:stCondLst>
                            <p:childTnLst>
                              <p:par>
                                <p:cTn id="111" presetID="53" presetClass="exit" presetSubtype="16" fill="hold" grpId="1" nodeType="afterEffect">
                                  <p:stCondLst>
                                    <p:cond delay="0"/>
                                  </p:stCondLst>
                                  <p:childTnLst>
                                    <p:anim calcmode="lin" valueType="num">
                                      <p:cBhvr>
                                        <p:cTn id="112" dur="500" fill="hold"/>
                                        <p:tgtEl>
                                          <p:spTgt spid="46119"/>
                                        </p:tgtEl>
                                        <p:attrNameLst>
                                          <p:attrName>ppt_w</p:attrName>
                                        </p:attrNameLst>
                                      </p:cBhvr>
                                      <p:tavLst>
                                        <p:tav tm="0">
                                          <p:val>
                                            <p:strVal val="ppt_w"/>
                                          </p:val>
                                        </p:tav>
                                        <p:tav tm="100000">
                                          <p:val>
                                            <p:fltVal val="0"/>
                                          </p:val>
                                        </p:tav>
                                      </p:tavLst>
                                    </p:anim>
                                    <p:anim calcmode="lin" valueType="num">
                                      <p:cBhvr>
                                        <p:cTn id="113" dur="500" fill="hold"/>
                                        <p:tgtEl>
                                          <p:spTgt spid="46119"/>
                                        </p:tgtEl>
                                        <p:attrNameLst>
                                          <p:attrName>ppt_h</p:attrName>
                                        </p:attrNameLst>
                                      </p:cBhvr>
                                      <p:tavLst>
                                        <p:tav tm="0">
                                          <p:val>
                                            <p:strVal val="ppt_h"/>
                                          </p:val>
                                        </p:tav>
                                        <p:tav tm="100000">
                                          <p:val>
                                            <p:fltVal val="0"/>
                                          </p:val>
                                        </p:tav>
                                      </p:tavLst>
                                    </p:anim>
                                    <p:animEffect transition="out" filter="fade">
                                      <p:cBhvr>
                                        <p:cTn id="114" dur="500"/>
                                        <p:tgtEl>
                                          <p:spTgt spid="46119"/>
                                        </p:tgtEl>
                                      </p:cBhvr>
                                    </p:animEffect>
                                    <p:set>
                                      <p:cBhvr>
                                        <p:cTn id="115" dur="1" fill="hold">
                                          <p:stCondLst>
                                            <p:cond delay="499"/>
                                          </p:stCondLst>
                                        </p:cTn>
                                        <p:tgtEl>
                                          <p:spTgt spid="46119"/>
                                        </p:tgtEl>
                                        <p:attrNameLst>
                                          <p:attrName>style.visibility</p:attrName>
                                        </p:attrNameLst>
                                      </p:cBhvr>
                                      <p:to>
                                        <p:strVal val="hidden"/>
                                      </p:to>
                                    </p:set>
                                  </p:childTnLst>
                                </p:cTn>
                              </p:par>
                            </p:childTnLst>
                          </p:cTn>
                        </p:par>
                        <p:par>
                          <p:cTn id="116" fill="hold">
                            <p:stCondLst>
                              <p:cond delay="1000"/>
                            </p:stCondLst>
                            <p:childTnLst>
                              <p:par>
                                <p:cTn id="117" presetID="53" presetClass="entr" presetSubtype="16" fill="hold" grpId="0" nodeType="afterEffect">
                                  <p:stCondLst>
                                    <p:cond delay="0"/>
                                  </p:stCondLst>
                                  <p:childTnLst>
                                    <p:set>
                                      <p:cBhvr>
                                        <p:cTn id="118" dur="1" fill="hold">
                                          <p:stCondLst>
                                            <p:cond delay="0"/>
                                          </p:stCondLst>
                                        </p:cTn>
                                        <p:tgtEl>
                                          <p:spTgt spid="46121"/>
                                        </p:tgtEl>
                                        <p:attrNameLst>
                                          <p:attrName>style.visibility</p:attrName>
                                        </p:attrNameLst>
                                      </p:cBhvr>
                                      <p:to>
                                        <p:strVal val="visible"/>
                                      </p:to>
                                    </p:set>
                                    <p:anim calcmode="lin" valueType="num">
                                      <p:cBhvr>
                                        <p:cTn id="119" dur="500" fill="hold"/>
                                        <p:tgtEl>
                                          <p:spTgt spid="46121"/>
                                        </p:tgtEl>
                                        <p:attrNameLst>
                                          <p:attrName>ppt_w</p:attrName>
                                        </p:attrNameLst>
                                      </p:cBhvr>
                                      <p:tavLst>
                                        <p:tav tm="0">
                                          <p:val>
                                            <p:fltVal val="0"/>
                                          </p:val>
                                        </p:tav>
                                        <p:tav tm="100000">
                                          <p:val>
                                            <p:strVal val="#ppt_w"/>
                                          </p:val>
                                        </p:tav>
                                      </p:tavLst>
                                    </p:anim>
                                    <p:anim calcmode="lin" valueType="num">
                                      <p:cBhvr>
                                        <p:cTn id="120" dur="500" fill="hold"/>
                                        <p:tgtEl>
                                          <p:spTgt spid="46121"/>
                                        </p:tgtEl>
                                        <p:attrNameLst>
                                          <p:attrName>ppt_h</p:attrName>
                                        </p:attrNameLst>
                                      </p:cBhvr>
                                      <p:tavLst>
                                        <p:tav tm="0">
                                          <p:val>
                                            <p:fltVal val="0"/>
                                          </p:val>
                                        </p:tav>
                                        <p:tav tm="100000">
                                          <p:val>
                                            <p:strVal val="#ppt_h"/>
                                          </p:val>
                                        </p:tav>
                                      </p:tavLst>
                                    </p:anim>
                                    <p:animEffect transition="in" filter="fade">
                                      <p:cBhvr>
                                        <p:cTn id="121" dur="500"/>
                                        <p:tgtEl>
                                          <p:spTgt spid="46121"/>
                                        </p:tgtEl>
                                      </p:cBhvr>
                                    </p:animEffect>
                                  </p:childTnLst>
                                </p:cTn>
                              </p:par>
                            </p:childTnLst>
                          </p:cTn>
                        </p:par>
                      </p:childTnLst>
                    </p:cTn>
                  </p:par>
                  <p:par>
                    <p:cTn id="122" fill="hold">
                      <p:stCondLst>
                        <p:cond delay="indefinite"/>
                      </p:stCondLst>
                      <p:childTnLst>
                        <p:par>
                          <p:cTn id="123" fill="hold">
                            <p:stCondLst>
                              <p:cond delay="0"/>
                            </p:stCondLst>
                            <p:childTnLst>
                              <p:par>
                                <p:cTn id="124" presetID="12" presetClass="exit" presetSubtype="4" fill="hold" nodeType="clickEffect">
                                  <p:stCondLst>
                                    <p:cond delay="0"/>
                                  </p:stCondLst>
                                  <p:childTnLst>
                                    <p:animEffect transition="out" filter="slide(fromBottom)">
                                      <p:cBhvr>
                                        <p:cTn id="125" dur="500"/>
                                        <p:tgtEl>
                                          <p:spTgt spid="46102"/>
                                        </p:tgtEl>
                                      </p:cBhvr>
                                    </p:animEffect>
                                    <p:set>
                                      <p:cBhvr>
                                        <p:cTn id="126" dur="1" fill="hold">
                                          <p:stCondLst>
                                            <p:cond delay="499"/>
                                          </p:stCondLst>
                                        </p:cTn>
                                        <p:tgtEl>
                                          <p:spTgt spid="46102"/>
                                        </p:tgtEl>
                                        <p:attrNameLst>
                                          <p:attrName>style.visibility</p:attrName>
                                        </p:attrNameLst>
                                      </p:cBhvr>
                                      <p:to>
                                        <p:strVal val="hidden"/>
                                      </p:to>
                                    </p:set>
                                  </p:childTnLst>
                                </p:cTn>
                              </p:par>
                              <p:par>
                                <p:cTn id="127" presetID="12" presetClass="entr" presetSubtype="1" fill="hold" nodeType="withEffect">
                                  <p:stCondLst>
                                    <p:cond delay="0"/>
                                  </p:stCondLst>
                                  <p:childTnLst>
                                    <p:set>
                                      <p:cBhvr>
                                        <p:cTn id="128" dur="1" fill="hold">
                                          <p:stCondLst>
                                            <p:cond delay="0"/>
                                          </p:stCondLst>
                                        </p:cTn>
                                        <p:tgtEl>
                                          <p:spTgt spid="46124"/>
                                        </p:tgtEl>
                                        <p:attrNameLst>
                                          <p:attrName>style.visibility</p:attrName>
                                        </p:attrNameLst>
                                      </p:cBhvr>
                                      <p:to>
                                        <p:strVal val="visible"/>
                                      </p:to>
                                    </p:set>
                                    <p:animEffect transition="in" filter="slide(fromTop)">
                                      <p:cBhvr>
                                        <p:cTn id="129" dur="500"/>
                                        <p:tgtEl>
                                          <p:spTgt spid="46124"/>
                                        </p:tgtEl>
                                      </p:cBhvr>
                                    </p:animEffect>
                                  </p:childTnLst>
                                </p:cTn>
                              </p:par>
                            </p:childTnLst>
                          </p:cTn>
                        </p:par>
                      </p:childTnLst>
                    </p:cTn>
                  </p:par>
                  <p:par>
                    <p:cTn id="130" fill="hold">
                      <p:stCondLst>
                        <p:cond delay="indefinite"/>
                      </p:stCondLst>
                      <p:childTnLst>
                        <p:par>
                          <p:cTn id="131" fill="hold">
                            <p:stCondLst>
                              <p:cond delay="0"/>
                            </p:stCondLst>
                            <p:childTnLst>
                              <p:par>
                                <p:cTn id="132" presetID="51" presetClass="path" presetSubtype="0" accel="50000" decel="50000" fill="hold" nodeType="clickEffect">
                                  <p:stCondLst>
                                    <p:cond delay="0"/>
                                  </p:stCondLst>
                                  <p:childTnLst>
                                    <p:animMotion origin="layout" path="M 1.11111E-06 -0.18889 L -0.03993 -0.13843 C -0.04896 -0.12778 -0.05399 -0.11181 -0.05399 -0.09537 C -0.05399 -0.07639 -0.04896 -0.06134 -0.03993 -0.05069 L 1.11111E-06 3.7037E-07" ptsTypes="">
                                      <p:cBhvr>
                                        <p:cTn id="133" dur="2000" spd="-100000" fill="hold"/>
                                        <p:tgtEl>
                                          <p:spTgt spid="46124"/>
                                        </p:tgtEl>
                                        <p:attrNameLst>
                                          <p:attrName>ppt_x</p:attrName>
                                          <p:attrName>ppt_y</p:attrName>
                                        </p:attrNameLst>
                                      </p:cBhvr>
                                    </p:animMotion>
                                  </p:childTnLst>
                                  <p:subTnLst>
                                    <p:set>
                                      <p:cBhvr override="childStyle">
                                        <p:cTn dur="1" fill="hold" display="0" masterRel="sameClick" afterEffect="1">
                                          <p:stCondLst>
                                            <p:cond evt="end" delay="0">
                                              <p:tn val="132"/>
                                            </p:cond>
                                          </p:stCondLst>
                                        </p:cTn>
                                        <p:tgtEl>
                                          <p:spTgt spid="46124"/>
                                        </p:tgtEl>
                                        <p:attrNameLst>
                                          <p:attrName>style.visibility</p:attrName>
                                        </p:attrNameLst>
                                      </p:cBhvr>
                                      <p:to>
                                        <p:strVal val="hidden"/>
                                      </p:to>
                                    </p:set>
                                  </p:subTnLst>
                                </p:cTn>
                              </p:par>
                              <p:par>
                                <p:cTn id="134" presetID="1" presetClass="entr" presetSubtype="0" fill="hold" nodeType="withEffect">
                                  <p:stCondLst>
                                    <p:cond delay="2000"/>
                                  </p:stCondLst>
                                  <p:childTnLst>
                                    <p:set>
                                      <p:cBhvr>
                                        <p:cTn id="135" dur="1" fill="hold">
                                          <p:stCondLst>
                                            <p:cond delay="0"/>
                                          </p:stCondLst>
                                        </p:cTn>
                                        <p:tgtEl>
                                          <p:spTgt spid="4610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51" presetClass="path" presetSubtype="0" accel="50000" decel="50000" fill="hold" nodeType="clickEffect">
                                  <p:stCondLst>
                                    <p:cond delay="0"/>
                                  </p:stCondLst>
                                  <p:childTnLst>
                                    <p:animMotion origin="layout" path="M 1.11111E-06 -7.40741E-07 L -0.03993 0.06713 C -0.04896 0.08148 -0.05399 0.10278 -0.05399 0.12477 C -0.05399 0.15 -0.04896 0.17014 -0.03993 0.18449 L 1.11111E-06 0.25208" ptsTypes="">
                                      <p:cBhvr>
                                        <p:cTn id="139" dur="2000" fill="hold"/>
                                        <p:tgtEl>
                                          <p:spTgt spid="46108"/>
                                        </p:tgtEl>
                                        <p:attrNameLst>
                                          <p:attrName>ppt_x</p:attrName>
                                          <p:attrName>ppt_y</p:attrName>
                                        </p:attrNameLst>
                                      </p:cBhvr>
                                    </p:animMotion>
                                  </p:childTnLst>
                                  <p:subTnLst>
                                    <p:set>
                                      <p:cBhvr override="childStyle">
                                        <p:cTn dur="1" fill="hold" display="0" masterRel="sameClick" afterEffect="1">
                                          <p:stCondLst>
                                            <p:cond evt="end" delay="0">
                                              <p:tn val="138"/>
                                            </p:cond>
                                          </p:stCondLst>
                                        </p:cTn>
                                        <p:tgtEl>
                                          <p:spTgt spid="46108"/>
                                        </p:tgtEl>
                                        <p:attrNameLst>
                                          <p:attrName>style.visibility</p:attrName>
                                        </p:attrNameLst>
                                      </p:cBhvr>
                                      <p:to>
                                        <p:strVal val="hidden"/>
                                      </p:to>
                                    </p:set>
                                  </p:subTnLst>
                                </p:cTn>
                              </p:par>
                              <p:par>
                                <p:cTn id="140" presetID="1" presetClass="entr" presetSubtype="0" fill="hold" nodeType="withEffect">
                                  <p:stCondLst>
                                    <p:cond delay="2000"/>
                                  </p:stCondLst>
                                  <p:childTnLst>
                                    <p:set>
                                      <p:cBhvr>
                                        <p:cTn id="141" dur="1" fill="hold">
                                          <p:stCondLst>
                                            <p:cond delay="0"/>
                                          </p:stCondLst>
                                        </p:cTn>
                                        <p:tgtEl>
                                          <p:spTgt spid="46104"/>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2" presetClass="exit" presetSubtype="4" fill="hold" nodeType="clickEffect">
                                  <p:stCondLst>
                                    <p:cond delay="0"/>
                                  </p:stCondLst>
                                  <p:childTnLst>
                                    <p:animEffect transition="out" filter="slide(fromBottom)">
                                      <p:cBhvr>
                                        <p:cTn id="145" dur="500"/>
                                        <p:tgtEl>
                                          <p:spTgt spid="46104"/>
                                        </p:tgtEl>
                                      </p:cBhvr>
                                    </p:animEffect>
                                    <p:set>
                                      <p:cBhvr>
                                        <p:cTn id="146" dur="1" fill="hold">
                                          <p:stCondLst>
                                            <p:cond delay="499"/>
                                          </p:stCondLst>
                                        </p:cTn>
                                        <p:tgtEl>
                                          <p:spTgt spid="46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5" grpId="0"/>
      <p:bldP spid="46119" grpId="0"/>
      <p:bldP spid="46119" grpId="1"/>
      <p:bldP spid="461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514585"/>
            <a:ext cx="8686800" cy="3539430"/>
          </a:xfrm>
          <a:prstGeom prst="rect">
            <a:avLst/>
          </a:prstGeom>
          <a:solidFill>
            <a:schemeClr val="bg1"/>
          </a:solidFill>
        </p:spPr>
        <p:txBody>
          <a:bodyPr wrap="square">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consultElem</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nn-NO" sz="1600" dirty="0">
                <a:solidFill>
                  <a:srgbClr val="000000"/>
                </a:solidFill>
                <a:highlight>
                  <a:srgbClr val="FFFFFF"/>
                </a:highlight>
              </a:rPr>
              <a:t>	</a:t>
            </a:r>
            <a:r>
              <a:rPr lang="nn-NO" sz="1600" b="1" dirty="0">
                <a:solidFill>
                  <a:srgbClr val="0000FF"/>
                </a:solidFill>
                <a:highlight>
                  <a:srgbClr val="FFFFFF"/>
                </a:highlight>
              </a:rPr>
              <a:t>if</a:t>
            </a:r>
            <a:r>
              <a:rPr lang="nn-NO" sz="1600" dirty="0">
                <a:solidFill>
                  <a:srgbClr val="000000"/>
                </a:solidFill>
                <a:highlight>
                  <a:srgbClr val="FFFFFF"/>
                </a:highlight>
              </a:rPr>
              <a:t> </a:t>
            </a:r>
            <a:r>
              <a:rPr lang="nn-NO" sz="1600" b="1" dirty="0">
                <a:solidFill>
                  <a:srgbClr val="000080"/>
                </a:solidFill>
                <a:highlight>
                  <a:srgbClr val="FFFFFF"/>
                </a:highlight>
              </a:rPr>
              <a:t>(</a:t>
            </a:r>
            <a:r>
              <a:rPr lang="nn-NO" sz="1600" dirty="0">
                <a:solidFill>
                  <a:srgbClr val="000000"/>
                </a:solidFill>
                <a:highlight>
                  <a:srgbClr val="FFFFFF"/>
                </a:highlight>
              </a:rPr>
              <a:t>i </a:t>
            </a:r>
            <a:r>
              <a:rPr lang="nn-NO" sz="1600" b="1" dirty="0">
                <a:solidFill>
                  <a:srgbClr val="000080"/>
                </a:solidFill>
                <a:highlight>
                  <a:srgbClr val="FFFFFF"/>
                </a:highlight>
              </a:rPr>
              <a:t>&gt;=</a:t>
            </a:r>
            <a:r>
              <a:rPr lang="nn-NO" sz="1600" dirty="0">
                <a:solidFill>
                  <a:srgbClr val="000000"/>
                </a:solidFill>
                <a:highlight>
                  <a:srgbClr val="FFFFFF"/>
                </a:highlight>
              </a:rPr>
              <a:t> </a:t>
            </a:r>
            <a:r>
              <a:rPr lang="nn-NO" sz="1600" dirty="0">
                <a:solidFill>
                  <a:srgbClr val="FF8000"/>
                </a:solidFill>
                <a:highlight>
                  <a:srgbClr val="FFFFFF"/>
                </a:highlight>
              </a:rPr>
              <a:t>0</a:t>
            </a:r>
            <a:r>
              <a:rPr lang="nn-NO" sz="1600" dirty="0">
                <a:solidFill>
                  <a:srgbClr val="000000"/>
                </a:solidFill>
                <a:highlight>
                  <a:srgbClr val="FFFFFF"/>
                </a:highlight>
              </a:rPr>
              <a:t> </a:t>
            </a:r>
            <a:r>
              <a:rPr lang="nn-NO" sz="1600" b="1" dirty="0">
                <a:solidFill>
                  <a:srgbClr val="000080"/>
                </a:solidFill>
                <a:highlight>
                  <a:srgbClr val="FFFFFF"/>
                </a:highlight>
              </a:rPr>
              <a:t>&amp;&amp;</a:t>
            </a:r>
            <a:r>
              <a:rPr lang="nn-NO" sz="1600" dirty="0">
                <a:solidFill>
                  <a:srgbClr val="000000"/>
                </a:solidFill>
                <a:highlight>
                  <a:srgbClr val="FFFFFF"/>
                </a:highlight>
              </a:rPr>
              <a:t> i </a:t>
            </a:r>
            <a:r>
              <a:rPr lang="nn-NO" sz="1600" b="1" dirty="0">
                <a:solidFill>
                  <a:srgbClr val="000080"/>
                </a:solidFill>
                <a:highlight>
                  <a:srgbClr val="FFFFFF"/>
                </a:highlight>
              </a:rPr>
              <a:t>&lt;</a:t>
            </a:r>
            <a:r>
              <a:rPr lang="nn-NO" sz="1600" dirty="0">
                <a:solidFill>
                  <a:srgbClr val="000000"/>
                </a:solidFill>
                <a:highlight>
                  <a:srgbClr val="FFFFFF"/>
                </a:highlight>
              </a:rPr>
              <a:t> liste</a:t>
            </a:r>
            <a:r>
              <a:rPr lang="nn-NO" sz="1600" b="1" dirty="0">
                <a:solidFill>
                  <a:srgbClr val="000080"/>
                </a:solidFill>
                <a:highlight>
                  <a:srgbClr val="FFFFFF"/>
                </a:highlight>
              </a:rPr>
              <a:t>-&gt;</a:t>
            </a:r>
            <a:r>
              <a:rPr lang="nn-NO" sz="1600" dirty="0">
                <a:solidFill>
                  <a:srgbClr val="000000"/>
                </a:solidFill>
                <a:highlight>
                  <a:srgbClr val="FFFFFF"/>
                </a:highlight>
              </a:rPr>
              <a:t>cnt</a:t>
            </a:r>
            <a:r>
              <a:rPr lang="nn-NO" sz="1600" b="1" dirty="0">
                <a:solidFill>
                  <a:srgbClr val="000080"/>
                </a:solidFill>
                <a:highlight>
                  <a:srgbClr val="FFFFFF"/>
                </a:highlight>
              </a:rPr>
              <a:t>)</a:t>
            </a:r>
            <a:endParaRPr lang="nn-NO"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i</a:t>
            </a:r>
            <a:r>
              <a:rPr lang="fr-FR" sz="1600" b="1" dirty="0">
                <a:solidFill>
                  <a:srgbClr val="000080"/>
                </a:solidFill>
                <a:highlight>
                  <a:srgbClr val="FFFFFF"/>
                </a:highlight>
              </a:rPr>
              <a:t>&gt;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r>
              <a:rPr lang="fr-FR" sz="1600" dirty="0">
                <a:solidFill>
                  <a:srgbClr val="000000"/>
                </a:solidFill>
                <a:highlight>
                  <a:srgbClr val="FFFFFF"/>
                </a:highlight>
              </a:rPr>
              <a:t>	</a:t>
            </a:r>
            <a:endParaRPr lang="fr-FR" sz="1600" dirty="0">
              <a:solidFill>
                <a:srgbClr val="000000"/>
              </a:solidFill>
              <a:highlight>
                <a:srgbClr val="FFFFFF"/>
              </a:high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panose="020B0604020202020204"/>
              </a:rPr>
              <a:t>Plan</a:t>
            </a:r>
            <a:endParaRPr lang="fr-FR" sz="3200" b="0" strike="noStrike" cap="small" spc="-1" dirty="0">
              <a:solidFill>
                <a:srgbClr val="666666"/>
              </a:solidFill>
              <a:latin typeface="Arial" panose="020B0604020202020204"/>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1800" indent="-323850">
              <a:spcBef>
                <a:spcPts val="940"/>
              </a:spcBef>
              <a:buSzPct val="100000"/>
              <a:buBlip>
                <a:blip r:embed="rId1"/>
              </a:buBlip>
            </a:pPr>
            <a:r>
              <a:rPr lang="fr-FR" sz="2670" spc="-1" dirty="0">
                <a:solidFill>
                  <a:srgbClr val="000000"/>
                </a:solidFill>
              </a:rPr>
              <a:t>Les Listes simplement chaînées.</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La représentations graphique</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Les caractéristiques des listes chaînées</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Les services des listes chaînées</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Création</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Ajout</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Suppression</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Consultation/recherche</a:t>
            </a:r>
            <a:endParaRPr lang="fr-FR" sz="2670" spc="-1" dirty="0">
              <a:solidFill>
                <a:srgbClr val="000000"/>
              </a:solidFill>
            </a:endParaRPr>
          </a:p>
          <a:p>
            <a:pPr marL="889000" lvl="1" indent="-323850">
              <a:spcBef>
                <a:spcPts val="940"/>
              </a:spcBef>
              <a:buSzPct val="100000"/>
              <a:buBlip>
                <a:blip r:embed="rId1"/>
              </a:buBlip>
            </a:pPr>
            <a:endParaRPr lang="fr-FR" sz="2670" spc="-1" dirty="0">
              <a:solidFill>
                <a:srgbClr val="000000"/>
              </a:solidFill>
            </a:endParaRPr>
          </a:p>
          <a:p>
            <a:pPr marL="889000" lvl="1" indent="-323850">
              <a:spcBef>
                <a:spcPts val="940"/>
              </a:spcBef>
              <a:buSzPct val="100000"/>
              <a:buBlip>
                <a:blip r:embed="rId1"/>
              </a:buBlip>
            </a:pPr>
            <a:endParaRPr lang="fr-FR" sz="2670" spc="-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endParaRPr lang="fr-FR" sz="2800" cap="small" spc="-1" dirty="0">
              <a:solidFill>
                <a:srgbClr val="666666"/>
              </a:solidFill>
            </a:endParaRP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1800" indent="-323850">
              <a:spcBef>
                <a:spcPts val="940"/>
              </a:spcBef>
              <a:buSzPct val="100000"/>
              <a:buBlip>
                <a:blip r:embed="rId1"/>
              </a:buBlip>
            </a:pPr>
            <a:r>
              <a:rPr lang="fr-FR" sz="2670" b="1" spc="-1" dirty="0">
                <a:solidFill>
                  <a:srgbClr val="000000"/>
                </a:solidFill>
              </a:rPr>
              <a:t>Liste chaînée</a:t>
            </a:r>
            <a:endParaRPr lang="fr-FR" sz="2670" b="1" spc="-1" dirty="0">
              <a:solidFill>
                <a:srgbClr val="000000"/>
              </a:solidFill>
            </a:endParaRPr>
          </a:p>
          <a:p>
            <a:pPr marL="889000" lvl="1" indent="-323850">
              <a:spcBef>
                <a:spcPts val="940"/>
              </a:spcBef>
              <a:buSzPct val="100000"/>
              <a:buBlip>
                <a:blip r:embed="rId1"/>
              </a:buBlip>
            </a:pPr>
            <a:r>
              <a:rPr lang="fr-FR" sz="2670" spc="-1" dirty="0">
                <a:solidFill>
                  <a:srgbClr val="000000"/>
                </a:solidFill>
              </a:rPr>
              <a:t>Une structure de données linéaire qui consiste en un groupe de nœuds dans une séquence.</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Chaque nœud contient ses propres données et l'adresse du nœud suivant formant ainsi une structure semblable à une chaîne.</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Les listes liées sont utilisées pour créer des arbres et des graphes.</a:t>
            </a:r>
            <a:endParaRPr lang="fr-FR" sz="2670" b="1" spc="-1" dirty="0">
              <a:solidFill>
                <a:srgbClr val="00000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487" y="5005387"/>
            <a:ext cx="4438650" cy="1333500"/>
          </a:xfrm>
          <a:prstGeom prst="rect">
            <a:avLst/>
          </a:prstGeom>
        </p:spPr>
      </p:pic>
      <p:sp>
        <p:nvSpPr>
          <p:cNvPr id="17" name="ZoneTexte 16"/>
          <p:cNvSpPr txBox="1"/>
          <p:nvPr/>
        </p:nvSpPr>
        <p:spPr>
          <a:xfrm>
            <a:off x="4103687" y="6211887"/>
            <a:ext cx="4438650" cy="230832"/>
          </a:xfrm>
          <a:prstGeom prst="rect">
            <a:avLst/>
          </a:prstGeom>
          <a:noFill/>
        </p:spPr>
        <p:txBody>
          <a:bodyPr wrap="square" rtlCol="0">
            <a:spAutoFit/>
          </a:bodyPr>
          <a:lstStyle/>
          <a:p>
            <a:r>
              <a:rPr lang="fr-FR" sz="900" dirty="0">
                <a:hlinkClick r:id="rId3" tooltip="https://www.recreatisse.com/2017/09/09/rituel-edl-jeux-de-mots/"/>
              </a:rPr>
              <a:t>Cette photo</a:t>
            </a:r>
            <a:r>
              <a:rPr lang="fr-FR" sz="900" dirty="0"/>
              <a:t> par Auteur inconnu est soumis à la licence </a:t>
            </a:r>
            <a:r>
              <a:rPr lang="fr-FR" sz="900" dirty="0">
                <a:hlinkClick r:id="rId4" tooltip="https://creativecommons.org/licenses/by-nc-sa/3.0/"/>
              </a:rPr>
              <a:t>CC BY-SA-NC</a:t>
            </a:r>
            <a:endParaRPr lang="fr-FR"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7226900" cy="5711473"/>
          </a:xfrm>
          <a:noFill/>
          <a:ln>
            <a:miter lim="800000"/>
          </a:ln>
        </p:spPr>
        <p:txBody>
          <a:bodyPr>
            <a:normAutofit/>
          </a:bodyPr>
          <a:lstStyle>
            <a:lvl1pPr marL="0" indent="0" algn="l"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130175" indent="-323850">
              <a:spcBef>
                <a:spcPts val="940"/>
              </a:spcBef>
              <a:buSzPct val="100000"/>
              <a:buBlip>
                <a:blip r:embed="rId1"/>
              </a:buBlip>
            </a:pPr>
            <a:r>
              <a:rPr lang="fr-CA" altLang="en-US" sz="2870" b="1" spc="-1" dirty="0">
                <a:solidFill>
                  <a:srgbClr val="000000"/>
                </a:solidFill>
                <a:latin typeface="+mn-lt"/>
              </a:rPr>
              <a:t>Qu’est-ce qu’une liste chainée ?</a:t>
            </a:r>
            <a:endParaRPr lang="fr-CA" altLang="en-US" sz="2870" b="1" spc="-1" dirty="0">
              <a:solidFill>
                <a:srgbClr val="000000"/>
              </a:solidFill>
              <a:latin typeface="+mn-lt"/>
            </a:endParaRPr>
          </a:p>
          <a:p>
            <a:pPr marL="889000" lvl="1" indent="-323850">
              <a:spcBef>
                <a:spcPts val="940"/>
              </a:spcBef>
              <a:buSzPct val="100000"/>
              <a:buBlip>
                <a:blip r:embed="rId1"/>
              </a:buBlip>
            </a:pPr>
            <a:r>
              <a:rPr lang="fr-CA" altLang="en-US" sz="2670" spc="-1" dirty="0">
                <a:solidFill>
                  <a:srgbClr val="000000"/>
                </a:solidFill>
                <a:latin typeface="+mn-lt"/>
              </a:rPr>
              <a:t>Une liste chaînée est une structure de données à l’intérieure de laquelle les objets sont ordonnés de façon linéaire. </a:t>
            </a:r>
            <a:endParaRPr lang="fr-CA" altLang="en-US" sz="2670" spc="-1" dirty="0">
              <a:solidFill>
                <a:srgbClr val="000000"/>
              </a:solidFill>
              <a:latin typeface="+mn-lt"/>
            </a:endParaRPr>
          </a:p>
          <a:p>
            <a:pPr marL="565150" lvl="1" indent="0">
              <a:spcBef>
                <a:spcPts val="940"/>
              </a:spcBef>
              <a:buSzPct val="100000"/>
              <a:buNone/>
            </a:pPr>
            <a:endParaRPr lang="fr-CA" altLang="en-US" sz="2670" spc="-1" dirty="0">
              <a:solidFill>
                <a:srgbClr val="000000"/>
              </a:solidFill>
              <a:latin typeface="+mn-lt"/>
            </a:endParaRPr>
          </a:p>
          <a:p>
            <a:pPr marL="565150" lvl="1" indent="0">
              <a:spcBef>
                <a:spcPts val="940"/>
              </a:spcBef>
              <a:buSzPct val="100000"/>
              <a:buNone/>
            </a:pPr>
            <a:endParaRPr lang="fr-CA" altLang="en-US" sz="2670" spc="-1" dirty="0">
              <a:solidFill>
                <a:srgbClr val="000000"/>
              </a:solidFill>
              <a:latin typeface="+mn-lt"/>
            </a:endParaRPr>
          </a:p>
          <a:p>
            <a:pPr marL="889000" lvl="1" indent="-323850">
              <a:spcBef>
                <a:spcPts val="940"/>
              </a:spcBef>
              <a:buSzPct val="100000"/>
              <a:buBlip>
                <a:blip r:embed="rId1"/>
              </a:buBlip>
            </a:pPr>
            <a:r>
              <a:rPr lang="fr-CA" altLang="en-US" sz="2670" spc="-1" dirty="0">
                <a:solidFill>
                  <a:srgbClr val="000000"/>
                </a:solidFill>
                <a:latin typeface="+mn-lt"/>
              </a:rPr>
              <a:t>À la différence d’un tableau, où l’ordre linéaire est déterminé par les indices du tableau, l’ordre dans une liste chaînée est déterminé par un pointeur dans chacun des objets. </a:t>
            </a:r>
            <a:endParaRPr lang="fr-CA" altLang="en-US" sz="2670" spc="-1" dirty="0">
              <a:solidFill>
                <a:srgbClr val="000000"/>
              </a:solidFill>
              <a:latin typeface="+mn-lt"/>
            </a:endParaRPr>
          </a:p>
        </p:txBody>
      </p:sp>
      <p:sp>
        <p:nvSpPr>
          <p:cNvPr id="7"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graphicFrame>
        <p:nvGraphicFramePr>
          <p:cNvPr id="6" name="Tableau 5"/>
          <p:cNvGraphicFramePr>
            <a:graphicFrameLocks noGrp="1"/>
          </p:cNvGraphicFramePr>
          <p:nvPr/>
        </p:nvGraphicFramePr>
        <p:xfrm>
          <a:off x="1781705" y="6365698"/>
          <a:ext cx="6104994" cy="370840"/>
        </p:xfrm>
        <a:graphic>
          <a:graphicData uri="http://schemas.openxmlformats.org/drawingml/2006/table">
            <a:tbl>
              <a:tblPr firstRow="1" bandRow="1">
                <a:tableStyleId>{93296810-A885-4BE3-A3E7-6D5BEEA58F35}</a:tableStyleId>
              </a:tblPr>
              <a:tblGrid>
                <a:gridCol w="2034998"/>
                <a:gridCol w="2034998"/>
                <a:gridCol w="2034998"/>
              </a:tblGrid>
              <a:tr h="370840">
                <a:tc>
                  <a:txBody>
                    <a:bodyPr/>
                    <a:lstStyle/>
                    <a:p>
                      <a:pPr algn="ctr"/>
                      <a:r>
                        <a:rPr lang="fr-FR" dirty="0"/>
                        <a:t>1</a:t>
                      </a:r>
                      <a:endParaRPr lang="fr-FR" dirty="0"/>
                    </a:p>
                  </a:txBody>
                  <a:tcPr/>
                </a:tc>
                <a:tc>
                  <a:txBody>
                    <a:bodyPr/>
                    <a:lstStyle/>
                    <a:p>
                      <a:pPr algn="ctr"/>
                      <a:r>
                        <a:rPr lang="fr-FR" dirty="0"/>
                        <a:t>2</a:t>
                      </a:r>
                      <a:endParaRPr lang="fr-FR" dirty="0"/>
                    </a:p>
                  </a:txBody>
                  <a:tcPr/>
                </a:tc>
                <a:tc>
                  <a:txBody>
                    <a:bodyPr/>
                    <a:lstStyle/>
                    <a:p>
                      <a:pPr algn="ctr"/>
                      <a:r>
                        <a:rPr lang="fr-FR" dirty="0"/>
                        <a:t>3</a:t>
                      </a:r>
                      <a:endParaRPr lang="fr-FR" dirty="0"/>
                    </a:p>
                  </a:txBody>
                  <a:tcPr/>
                </a:tc>
              </a:tr>
            </a:tbl>
          </a:graphicData>
        </a:graphic>
      </p:graphicFrame>
      <p:sp>
        <p:nvSpPr>
          <p:cNvPr id="9" name="Flèche : pentagone 8"/>
          <p:cNvSpPr/>
          <p:nvPr/>
        </p:nvSpPr>
        <p:spPr>
          <a:xfrm>
            <a:off x="469900" y="6299200"/>
            <a:ext cx="1104900"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Tableau</a:t>
            </a:r>
            <a:endParaRPr lang="fr-FR" dirty="0"/>
          </a:p>
        </p:txBody>
      </p:sp>
      <p:grpSp>
        <p:nvGrpSpPr>
          <p:cNvPr id="10" name="Groupe 9"/>
          <p:cNvGrpSpPr/>
          <p:nvPr/>
        </p:nvGrpSpPr>
        <p:grpSpPr>
          <a:xfrm>
            <a:off x="1761315" y="2920999"/>
            <a:ext cx="5833285" cy="1139213"/>
            <a:chOff x="1405715" y="5212119"/>
            <a:chExt cx="7492620" cy="1730994"/>
          </a:xfrm>
        </p:grpSpPr>
        <p:grpSp>
          <p:nvGrpSpPr>
            <p:cNvPr id="11" name="Groupe 10"/>
            <p:cNvGrpSpPr/>
            <p:nvPr/>
          </p:nvGrpSpPr>
          <p:grpSpPr>
            <a:xfrm>
              <a:off x="1405715" y="6015066"/>
              <a:ext cx="7492620" cy="928047"/>
              <a:chOff x="1733265" y="5063320"/>
              <a:chExt cx="7492620" cy="928047"/>
            </a:xfrm>
          </p:grpSpPr>
          <p:sp>
            <p:nvSpPr>
              <p:cNvPr id="16" name="Rectangle 15"/>
              <p:cNvSpPr/>
              <p:nvPr/>
            </p:nvSpPr>
            <p:spPr>
              <a:xfrm>
                <a:off x="1733265" y="5063320"/>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1</a:t>
                </a:r>
                <a:endParaRPr lang="fr-FR" dirty="0"/>
              </a:p>
            </p:txBody>
          </p:sp>
          <p:sp>
            <p:nvSpPr>
              <p:cNvPr id="17" name="Rectangle 16"/>
              <p:cNvSpPr/>
              <p:nvPr/>
            </p:nvSpPr>
            <p:spPr>
              <a:xfrm>
                <a:off x="4533331" y="5065595"/>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2</a:t>
                </a:r>
                <a:endParaRPr lang="fr-FR" dirty="0"/>
              </a:p>
            </p:txBody>
          </p:sp>
          <p:sp>
            <p:nvSpPr>
              <p:cNvPr id="18" name="Rectangle 17"/>
              <p:cNvSpPr/>
              <p:nvPr/>
            </p:nvSpPr>
            <p:spPr>
              <a:xfrm>
                <a:off x="7333397" y="5067868"/>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3</a:t>
                </a:r>
                <a:endParaRPr lang="fr-FR" dirty="0"/>
              </a:p>
            </p:txBody>
          </p:sp>
          <p:sp>
            <p:nvSpPr>
              <p:cNvPr id="19" name="Flèche : droite 18"/>
              <p:cNvSpPr/>
              <p:nvPr/>
            </p:nvSpPr>
            <p:spPr>
              <a:xfrm>
                <a:off x="3138985" y="5131558"/>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Flèche : droite 19"/>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1" name="Est égal à 20"/>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22" name="Flèche : virage 21"/>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grpSp>
        <p:sp>
          <p:nvSpPr>
            <p:cNvPr id="12" name="ZoneTexte 11"/>
            <p:cNvSpPr txBox="1"/>
            <p:nvPr/>
          </p:nvSpPr>
          <p:spPr>
            <a:xfrm>
              <a:off x="1596783" y="522349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endParaRPr lang="fr-FR" b="1" dirty="0">
                <a:effectLst>
                  <a:outerShdw blurRad="38100" dist="38100" dir="2700000" algn="tl">
                    <a:srgbClr val="000000">
                      <a:alpha val="43137"/>
                    </a:srgbClr>
                  </a:outerShdw>
                </a:effectLst>
              </a:endParaRPr>
            </a:p>
          </p:txBody>
        </p:sp>
        <p:sp>
          <p:nvSpPr>
            <p:cNvPr id="13" name="ZoneTexte 12"/>
            <p:cNvSpPr txBox="1"/>
            <p:nvPr/>
          </p:nvSpPr>
          <p:spPr>
            <a:xfrm>
              <a:off x="7122094" y="5212119"/>
              <a:ext cx="1159576" cy="561187"/>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endParaRPr lang="fr-FR" b="1" dirty="0">
                <a:effectLst>
                  <a:outerShdw blurRad="38100" dist="38100" dir="2700000" algn="tl">
                    <a:srgbClr val="000000">
                      <a:alpha val="43137"/>
                    </a:srgbClr>
                  </a:outerShdw>
                </a:effectLst>
              </a:endParaRPr>
            </a:p>
          </p:txBody>
        </p:sp>
        <p:cxnSp>
          <p:nvCxnSpPr>
            <p:cNvPr id="14" name="Connecteur droit avec flèche 13"/>
            <p:cNvCxnSpPr>
              <a:stCxn id="12" idx="2"/>
              <a:endCxn id="16" idx="0"/>
            </p:cNvCxnSpPr>
            <p:nvPr/>
          </p:nvCxnSpPr>
          <p:spPr>
            <a:xfrm>
              <a:off x="2101751" y="559282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p:cNvCxnSpPr>
              <a:stCxn id="13" idx="2"/>
              <a:endCxn id="18" idx="0"/>
            </p:cNvCxnSpPr>
            <p:nvPr/>
          </p:nvCxnSpPr>
          <p:spPr>
            <a:xfrm>
              <a:off x="7701883" y="5773306"/>
              <a:ext cx="0" cy="246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3" name="Flèche : pentagone 22"/>
          <p:cNvSpPr/>
          <p:nvPr/>
        </p:nvSpPr>
        <p:spPr>
          <a:xfrm>
            <a:off x="431800" y="3314700"/>
            <a:ext cx="1129067"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Liste chaînée</a:t>
            </a:r>
            <a:endParaRPr lang="fr-FR" dirty="0"/>
          </a:p>
        </p:txBody>
      </p:sp>
      <p:sp>
        <p:nvSpPr>
          <p:cNvPr id="24" name="Text Box 24"/>
          <p:cNvSpPr txBox="1">
            <a:spLocks noChangeArrowheads="1"/>
          </p:cNvSpPr>
          <p:nvPr/>
        </p:nvSpPr>
        <p:spPr bwMode="auto">
          <a:xfrm>
            <a:off x="7810499" y="2043791"/>
            <a:ext cx="2181225" cy="1569660"/>
          </a:xfrm>
          <a:prstGeom prst="rect">
            <a:avLst/>
          </a:prstGeom>
          <a:solidFill>
            <a:schemeClr val="bg1"/>
          </a:solidFill>
          <a:ln w="9525">
            <a:solidFill>
              <a:schemeClr val="tx1"/>
            </a:solidFill>
            <a:miter lim="800000"/>
          </a:ln>
          <a:effectLst/>
        </p:spPr>
        <p:txBody>
          <a:bodyPr wrap="square">
            <a:spAutoFit/>
          </a:bodyPr>
          <a:lstStyle/>
          <a:p>
            <a:r>
              <a:rPr lang="fr-FR" altLang="en-US" sz="1200" dirty="0">
                <a:solidFill>
                  <a:srgbClr val="FF0000"/>
                </a:solidFill>
              </a:rPr>
              <a:t>Contrairement aux tableaux, les éléments d'une liste chaînée ne sont pas placés côte à côte dans la mémoire. Chaque case pointe vers une autre case en mémoire qui n'est pas nécessairement stockée juste à côté.</a:t>
            </a:r>
            <a:endParaRPr lang="fr-CA" altLang="en-US" sz="1200" dirty="0">
              <a:solidFill>
                <a:srgbClr val="FF0000"/>
              </a:solidFill>
            </a:endParaRPr>
          </a:p>
        </p:txBody>
      </p:sp>
      <p:pic>
        <p:nvPicPr>
          <p:cNvPr id="25" name="Graphique 24" descr="Avertissemen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3600" y="1083228"/>
            <a:ext cx="939800" cy="9398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p:spPr>
        <p:style>
          <a:lnRef idx="0">
            <a:schemeClr val="accent6"/>
          </a:lnRef>
          <a:fillRef idx="3">
            <a:schemeClr val="accent6"/>
          </a:fillRef>
          <a:effectRef idx="3">
            <a:schemeClr val="accent6"/>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6180" name="Bulle narrative : rectangle à coins arrondis 6179"/>
          <p:cNvSpPr/>
          <p:nvPr/>
        </p:nvSpPr>
        <p:spPr>
          <a:xfrm>
            <a:off x="4802323" y="2753461"/>
            <a:ext cx="2301152" cy="1111203"/>
          </a:xfrm>
          <a:prstGeom prst="wedgeRoundRectCallout">
            <a:avLst>
              <a:gd name="adj1" fmla="val -106731"/>
              <a:gd name="adj2" fmla="val -86065"/>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Maillon (ou nœud)</a:t>
            </a:r>
            <a:endParaRPr lang="fr-FR" altLang="en-US" sz="3085">
              <a:latin typeface="Arial" panose="020B0604020202020204" pitchFamily="34" charset="0"/>
            </a:endParaRPr>
          </a:p>
        </p:txBody>
      </p:sp>
      <p:sp>
        <p:nvSpPr>
          <p:cNvPr id="6181" name="Bulle narrative : rectangle à coins arrondis 6180"/>
          <p:cNvSpPr/>
          <p:nvPr/>
        </p:nvSpPr>
        <p:spPr>
          <a:xfrm>
            <a:off x="1028700" y="3388684"/>
            <a:ext cx="2387600" cy="1111202"/>
          </a:xfrm>
          <a:prstGeom prst="wedgeRoundRectCallout">
            <a:avLst>
              <a:gd name="adj1" fmla="val -23153"/>
              <a:gd name="adj2" fmla="val -71574"/>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dirty="0">
                <a:latin typeface="Arial" panose="020B0604020202020204" pitchFamily="34" charset="0"/>
              </a:rPr>
              <a:t>Structure de contrôle</a:t>
            </a:r>
            <a:endParaRPr lang="fr-FR" altLang="en-US" sz="3085" dirty="0">
              <a:latin typeface="Arial" panose="020B0604020202020204" pitchFamily="34" charset="0"/>
            </a:endParaRPr>
          </a:p>
        </p:txBody>
      </p:sp>
      <p:sp>
        <p:nvSpPr>
          <p:cNvPr id="6182" name="Bulle narrative : rectangle à coins arrondis 6181"/>
          <p:cNvSpPr/>
          <p:nvPr/>
        </p:nvSpPr>
        <p:spPr>
          <a:xfrm>
            <a:off x="4802323" y="2753461"/>
            <a:ext cx="2301152" cy="1111203"/>
          </a:xfrm>
          <a:prstGeom prst="wedgeRoundRectCallout">
            <a:avLst>
              <a:gd name="adj1" fmla="val -12889"/>
              <a:gd name="adj2" fmla="val -85593"/>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Maillon (ou nœud)</a:t>
            </a:r>
            <a:endParaRPr lang="fr-FR" altLang="en-US" sz="3085">
              <a:latin typeface="Arial" panose="020B0604020202020204" pitchFamily="34" charset="0"/>
            </a:endParaRPr>
          </a:p>
        </p:txBody>
      </p:sp>
      <p:sp>
        <p:nvSpPr>
          <p:cNvPr id="6183" name="Bulle narrative : rectangle à coins arrondis 6182"/>
          <p:cNvSpPr/>
          <p:nvPr/>
        </p:nvSpPr>
        <p:spPr>
          <a:xfrm>
            <a:off x="4445000" y="2753461"/>
            <a:ext cx="3124199" cy="1111203"/>
          </a:xfrm>
          <a:prstGeom prst="wedgeRoundRectCallout">
            <a:avLst>
              <a:gd name="adj1" fmla="val 86884"/>
              <a:gd name="adj2" fmla="val -82912"/>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dirty="0" err="1">
                <a:latin typeface="Arial" panose="020B0604020202020204" pitchFamily="34" charset="0"/>
              </a:rPr>
              <a:t>Maillon,Elément</a:t>
            </a:r>
            <a:r>
              <a:rPr lang="fr-CA" altLang="en-US" sz="3085" dirty="0">
                <a:latin typeface="Arial" panose="020B0604020202020204" pitchFamily="34" charset="0"/>
              </a:rPr>
              <a:t> (ou nœud)</a:t>
            </a:r>
            <a:endParaRPr lang="fr-FR" altLang="en-US" sz="3085" dirty="0">
              <a:latin typeface="Arial" panose="020B0604020202020204" pitchFamily="34" charset="0"/>
            </a:endParaRPr>
          </a:p>
        </p:txBody>
      </p:sp>
      <p:sp>
        <p:nvSpPr>
          <p:cNvPr id="6187" name="Bulle narrative : rectangle à coins arrondis 6186"/>
          <p:cNvSpPr/>
          <p:nvPr/>
        </p:nvSpPr>
        <p:spPr>
          <a:xfrm>
            <a:off x="4643079" y="3866414"/>
            <a:ext cx="2778881" cy="1111203"/>
          </a:xfrm>
          <a:prstGeom prst="wedgeRoundRectCallout">
            <a:avLst>
              <a:gd name="adj1" fmla="val 98236"/>
              <a:gd name="adj2" fmla="val -232991"/>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Pointeur vers un nœud</a:t>
            </a:r>
            <a:endParaRPr lang="fr-FR" altLang="en-US" sz="3085">
              <a:latin typeface="Arial" panose="020B0604020202020204" pitchFamily="34" charset="0"/>
            </a:endParaRPr>
          </a:p>
        </p:txBody>
      </p:sp>
      <p:sp>
        <p:nvSpPr>
          <p:cNvPr id="6188" name="Bulle narrative : rectangle à coins arrondis 6187"/>
          <p:cNvSpPr/>
          <p:nvPr/>
        </p:nvSpPr>
        <p:spPr>
          <a:xfrm>
            <a:off x="4643079" y="3866414"/>
            <a:ext cx="2778881" cy="1111203"/>
          </a:xfrm>
          <a:prstGeom prst="wedgeRoundRectCallout">
            <a:avLst>
              <a:gd name="adj1" fmla="val 13222"/>
              <a:gd name="adj2" fmla="val -225278"/>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Pointeur vers un nœud</a:t>
            </a:r>
            <a:endParaRPr lang="fr-FR" altLang="en-US" sz="3085">
              <a:latin typeface="Arial" panose="020B0604020202020204" pitchFamily="34" charset="0"/>
            </a:endParaRPr>
          </a:p>
        </p:txBody>
      </p:sp>
      <p:sp>
        <p:nvSpPr>
          <p:cNvPr id="6189" name="Bulle narrative : rectangle à coins arrondis 6188"/>
          <p:cNvSpPr/>
          <p:nvPr/>
        </p:nvSpPr>
        <p:spPr>
          <a:xfrm>
            <a:off x="4643080" y="3945161"/>
            <a:ext cx="2700133" cy="1032456"/>
          </a:xfrm>
          <a:prstGeom prst="wedgeRoundRectCallout">
            <a:avLst>
              <a:gd name="adj1" fmla="val -66398"/>
              <a:gd name="adj2" fmla="val -245255"/>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Pointeur vers un nœud</a:t>
            </a:r>
            <a:endParaRPr lang="fr-FR" altLang="en-US" sz="3085">
              <a:latin typeface="Arial" panose="020B0604020202020204" pitchFamily="34" charset="0"/>
            </a:endParaRPr>
          </a:p>
        </p:txBody>
      </p:sp>
      <p:sp>
        <p:nvSpPr>
          <p:cNvPr id="6190" name="Bulle narrative : rectangle à coins arrondis 6189"/>
          <p:cNvSpPr/>
          <p:nvPr/>
        </p:nvSpPr>
        <p:spPr>
          <a:xfrm>
            <a:off x="4643080" y="3866414"/>
            <a:ext cx="2738632" cy="1111203"/>
          </a:xfrm>
          <a:prstGeom prst="wedgeRoundRectCallout">
            <a:avLst>
              <a:gd name="adj1" fmla="val -155431"/>
              <a:gd name="adj2" fmla="val -222912"/>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Pointeur vers un nœud</a:t>
            </a:r>
            <a:endParaRPr lang="fr-FR" altLang="en-US" sz="3085">
              <a:latin typeface="Arial" panose="020B0604020202020204" pitchFamily="34" charset="0"/>
            </a:endParaRPr>
          </a:p>
        </p:txBody>
      </p:sp>
      <p:sp>
        <p:nvSpPr>
          <p:cNvPr id="6192" name="Bulle narrative : rectangle à coins arrondis 6191"/>
          <p:cNvSpPr/>
          <p:nvPr/>
        </p:nvSpPr>
        <p:spPr>
          <a:xfrm>
            <a:off x="4483836" y="5215606"/>
            <a:ext cx="2857628" cy="1587181"/>
          </a:xfrm>
          <a:prstGeom prst="wedgeRoundRectCallout">
            <a:avLst>
              <a:gd name="adj1" fmla="val -83250"/>
              <a:gd name="adj2" fmla="val -258269"/>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Données (toutes de même type)</a:t>
            </a:r>
            <a:endParaRPr lang="fr-FR" altLang="en-US" sz="3085">
              <a:latin typeface="Arial" panose="020B0604020202020204" pitchFamily="34" charset="0"/>
            </a:endParaRPr>
          </a:p>
        </p:txBody>
      </p:sp>
      <p:sp>
        <p:nvSpPr>
          <p:cNvPr id="6193" name="Bulle narrative : rectangle à coins arrondis 6192"/>
          <p:cNvSpPr/>
          <p:nvPr/>
        </p:nvSpPr>
        <p:spPr>
          <a:xfrm>
            <a:off x="4483836" y="5135110"/>
            <a:ext cx="2936374" cy="1667678"/>
          </a:xfrm>
          <a:prstGeom prst="wedgeRoundRectCallout">
            <a:avLst>
              <a:gd name="adj1" fmla="val -3815"/>
              <a:gd name="adj2" fmla="val -243389"/>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a:latin typeface="Arial" panose="020B0604020202020204" pitchFamily="34" charset="0"/>
              </a:rPr>
              <a:t>Données (toutes de même type)</a:t>
            </a:r>
            <a:endParaRPr lang="fr-FR" altLang="en-US" sz="3085">
              <a:latin typeface="Arial" panose="020B0604020202020204" pitchFamily="34" charset="0"/>
            </a:endParaRPr>
          </a:p>
        </p:txBody>
      </p:sp>
      <p:sp>
        <p:nvSpPr>
          <p:cNvPr id="6194" name="Bulle narrative : rectangle à coins arrondis 6193"/>
          <p:cNvSpPr/>
          <p:nvPr/>
        </p:nvSpPr>
        <p:spPr>
          <a:xfrm>
            <a:off x="4483837" y="5215606"/>
            <a:ext cx="2938124" cy="1665928"/>
          </a:xfrm>
          <a:prstGeom prst="wedgeRoundRectCallout">
            <a:avLst>
              <a:gd name="adj1" fmla="val 72273"/>
              <a:gd name="adj2" fmla="val -248426"/>
              <a:gd name="adj3" fmla="val 16667"/>
            </a:avLst>
          </a:prstGeom>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algn="ctr" eaLnBrk="1" hangingPunct="1"/>
            <a:r>
              <a:rPr lang="fr-CA" altLang="en-US" sz="3085" dirty="0">
                <a:latin typeface="Arial" panose="020B0604020202020204" pitchFamily="34" charset="0"/>
              </a:rPr>
              <a:t>Données (toutes de même type)</a:t>
            </a:r>
            <a:endParaRPr lang="fr-FR" altLang="en-US" sz="3085" dirty="0">
              <a:latin typeface="Arial" panose="020B0604020202020204" pitchFamily="34" charset="0"/>
            </a:endParaRPr>
          </a:p>
        </p:txBody>
      </p:sp>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Représentation simpliste d’une liste simplement chaînée</a:t>
            </a:r>
            <a:endParaRPr lang="fr-FR" altLang="en-US" b="1" spc="-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18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1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18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8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18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1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19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18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18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18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0" grpId="0" animBg="1"/>
      <p:bldP spid="6180" grpId="1" animBg="1"/>
      <p:bldP spid="6181" grpId="0" animBg="1"/>
      <p:bldP spid="6181" grpId="1" animBg="1"/>
      <p:bldP spid="6182" grpId="0" animBg="1"/>
      <p:bldP spid="6182" grpId="1" animBg="1"/>
      <p:bldP spid="6183" grpId="0" animBg="1"/>
      <p:bldP spid="6183" grpId="1" animBg="1"/>
      <p:bldP spid="6187" grpId="0" animBg="1"/>
      <p:bldP spid="6187" grpId="1" animBg="1"/>
      <p:bldP spid="6188" grpId="0" animBg="1"/>
      <p:bldP spid="6188" grpId="1" animBg="1"/>
      <p:bldP spid="6189" grpId="0" animBg="1"/>
      <p:bldP spid="6189" grpId="1" animBg="1"/>
      <p:bldP spid="6190" grpId="0" animBg="1"/>
      <p:bldP spid="6190" grpId="1" animBg="1"/>
      <p:bldP spid="6192" grpId="0" animBg="1"/>
      <p:bldP spid="6193" grpId="0" animBg="1"/>
      <p:bldP spid="6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596900" y="1458983"/>
            <a:ext cx="9220200" cy="4801314"/>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br>
              <a:rPr lang="fr-FR" dirty="0">
                <a:solidFill>
                  <a:srgbClr val="000000"/>
                </a:solidFill>
                <a:latin typeface="Consolas" panose="020B0609020204030204" pitchFamily="49" charset="0"/>
              </a:rPr>
            </a:br>
            <a:r>
              <a:rPr lang="fr-FR" dirty="0">
                <a:solidFill>
                  <a:srgbClr val="00B050"/>
                </a:solidFill>
                <a:latin typeface="Consolas" panose="020B0609020204030204" pitchFamily="49" charset="0"/>
              </a:rPr>
              <a:t>//2) La structure de contrôle</a:t>
            </a:r>
            <a:endParaRPr lang="fr-FR" dirty="0">
              <a:solidFill>
                <a:srgbClr val="00B05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 </a:t>
            </a:r>
            <a:r>
              <a:rPr lang="fr-FR" dirty="0" err="1">
                <a:solidFill>
                  <a:srgbClr val="000000"/>
                </a:solidFill>
                <a:latin typeface="Consolas" panose="020B0609020204030204" pitchFamily="49" charset="0"/>
              </a:rPr>
              <a:t>Liste</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*premier; </a:t>
            </a:r>
            <a:r>
              <a:rPr lang="fr-FR" sz="1600" dirty="0">
                <a:solidFill>
                  <a:srgbClr val="00B050"/>
                </a:solidFill>
                <a:latin typeface="Consolas" panose="020B0609020204030204" pitchFamily="49" charset="0"/>
              </a:rPr>
              <a:t>// pointeur vers le premier élément de la liste</a:t>
            </a:r>
            <a:endParaRPr lang="fr-FR" dirty="0">
              <a:solidFill>
                <a:srgbClr val="00B05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cnt</a:t>
            </a:r>
            <a:r>
              <a:rPr lang="fr-FR" dirty="0">
                <a:solidFill>
                  <a:srgbClr val="000000"/>
                </a:solidFill>
                <a:latin typeface="Consolas" panose="020B0609020204030204" pitchFamily="49" charset="0"/>
              </a:rPr>
              <a:t> = </a:t>
            </a:r>
            <a:r>
              <a:rPr lang="fr-FR" dirty="0">
                <a:solidFill>
                  <a:srgbClr val="09885A"/>
                </a:solidFill>
                <a:latin typeface="Consolas" panose="020B0609020204030204" pitchFamily="49" charset="0"/>
              </a:rPr>
              <a:t>0</a:t>
            </a:r>
            <a:r>
              <a:rPr lang="fr-FR" dirty="0">
                <a:solidFill>
                  <a:srgbClr val="000000"/>
                </a:solidFill>
                <a:latin typeface="Consolas" panose="020B0609020204030204" pitchFamily="49" charset="0"/>
              </a:rPr>
              <a:t>;   </a:t>
            </a:r>
            <a:r>
              <a:rPr lang="fr-FR" dirty="0">
                <a:solidFill>
                  <a:srgbClr val="00B050"/>
                </a:solidFill>
                <a:latin typeface="Consolas" panose="020B0609020204030204" pitchFamily="49" charset="0"/>
              </a:rPr>
              <a:t>// compteur des éléments de la liste</a:t>
            </a:r>
            <a:r>
              <a:rPr lang="fr-FR" dirty="0">
                <a:solidFill>
                  <a:srgbClr val="000000"/>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b="0" dirty="0">
              <a:solidFill>
                <a:srgbClr val="000000"/>
              </a:solidFill>
              <a:effectLst/>
              <a:latin typeface="Consolas" panose="020B0609020204030204" pitchFamily="49"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130175" indent="-323850">
              <a:spcBef>
                <a:spcPts val="940"/>
              </a:spcBef>
              <a:buSzPct val="100000"/>
              <a:buBlip>
                <a:blip r:embed="rId1"/>
              </a:buBlip>
            </a:pPr>
            <a:r>
              <a:rPr lang="fr-FR" altLang="en-US" sz="2870" b="1" spc="-1" dirty="0">
                <a:solidFill>
                  <a:srgbClr val="000000"/>
                </a:solidFill>
                <a:latin typeface="+mn-lt"/>
              </a:rPr>
              <a:t>Caractéristiques d’une liste simplement chaînée</a:t>
            </a:r>
            <a:endParaRPr lang="fr-FR" altLang="en-US" sz="2870" b="1" spc="-1" dirty="0">
              <a:solidFill>
                <a:srgbClr val="000000"/>
              </a:solidFill>
              <a:latin typeface="+mn-lt"/>
            </a:endParaRPr>
          </a:p>
          <a:p>
            <a:pPr marL="889000" lvl="1" indent="-323850">
              <a:spcBef>
                <a:spcPts val="940"/>
              </a:spcBef>
              <a:buSzPct val="100000"/>
              <a:buBlip>
                <a:blip r:embed="rId1"/>
              </a:buBlip>
            </a:pPr>
            <a:r>
              <a:rPr lang="fr-FR" altLang="en-US" sz="2670" spc="-1" dirty="0">
                <a:solidFill>
                  <a:srgbClr val="000000"/>
                </a:solidFill>
                <a:latin typeface="+mn-lt"/>
              </a:rPr>
              <a:t>Pour consulter le </a:t>
            </a:r>
            <a:r>
              <a:rPr lang="fr-FR" altLang="en-US" sz="2670" spc="-1" dirty="0" err="1">
                <a:solidFill>
                  <a:srgbClr val="000000"/>
                </a:solidFill>
                <a:latin typeface="+mn-lt"/>
              </a:rPr>
              <a:t>i</a:t>
            </a:r>
            <a:r>
              <a:rPr lang="fr-FR" altLang="en-US" sz="1600" spc="-1" dirty="0" err="1">
                <a:solidFill>
                  <a:srgbClr val="000000"/>
                </a:solidFill>
                <a:latin typeface="+mn-lt"/>
              </a:rPr>
              <a:t>ème</a:t>
            </a:r>
            <a:r>
              <a:rPr lang="fr-FR" altLang="en-US" sz="2670" spc="-1" dirty="0">
                <a:solidFill>
                  <a:srgbClr val="000000"/>
                </a:solidFill>
                <a:latin typeface="+mn-lt"/>
              </a:rPr>
              <a:t> élément, il faut consulter les i-1 premiers éléments</a:t>
            </a:r>
            <a:r>
              <a:rPr lang="fr-CA" altLang="en-US" sz="2670" spc="-1" dirty="0">
                <a:solidFill>
                  <a:srgbClr val="000000"/>
                </a:solidFill>
                <a:latin typeface="+mn-lt"/>
              </a:rPr>
              <a:t>. </a:t>
            </a:r>
            <a:endParaRPr lang="fr-CA" altLang="en-US" sz="2670" spc="-1" dirty="0">
              <a:solidFill>
                <a:srgbClr val="000000"/>
              </a:solidFill>
              <a:latin typeface="+mn-lt"/>
            </a:endParaRPr>
          </a:p>
          <a:p>
            <a:pPr marL="889000" lvl="1" indent="-323850">
              <a:spcBef>
                <a:spcPts val="940"/>
              </a:spcBef>
              <a:buSzPct val="100000"/>
              <a:buBlip>
                <a:blip r:embed="rId1"/>
              </a:buBlip>
            </a:pPr>
            <a:r>
              <a:rPr lang="fr-CA" altLang="en-US" sz="2670" spc="-1" dirty="0">
                <a:solidFill>
                  <a:srgbClr val="000000"/>
                </a:solidFill>
              </a:rPr>
              <a:t>L’ajout ou le retrait d’un nœud dans la liste ne nécessite le déplacement d’aucune donnée en mémoire</a:t>
            </a:r>
            <a:r>
              <a:rPr lang="fr-CA" altLang="en-US" sz="2670" spc="-1" dirty="0">
                <a:solidFill>
                  <a:srgbClr val="000000"/>
                </a:solidFill>
                <a:latin typeface="+mn-lt"/>
              </a:rPr>
              <a:t>. </a:t>
            </a:r>
            <a:endParaRPr lang="fr-CA" altLang="en-US" sz="2670" spc="-1" dirty="0">
              <a:solidFill>
                <a:srgbClr val="000000"/>
              </a:solidFill>
              <a:latin typeface="+mn-lt"/>
            </a:endParaRPr>
          </a:p>
          <a:p>
            <a:pPr marL="889000" lvl="1" indent="-323850">
              <a:spcBef>
                <a:spcPts val="940"/>
              </a:spcBef>
              <a:buSzPct val="100000"/>
              <a:buBlip>
                <a:blip r:embed="rId1"/>
              </a:buBlip>
            </a:pPr>
            <a:r>
              <a:rPr lang="fr-CA" altLang="en-US" sz="2670" spc="-1" dirty="0">
                <a:solidFill>
                  <a:srgbClr val="000000"/>
                </a:solidFill>
              </a:rPr>
              <a:t>Les données n’ont pas besoin d’être (et ne sont probablement pas) contigües en mémoire.</a:t>
            </a:r>
            <a:endParaRPr lang="fr-CA" altLang="en-US" sz="2670" spc="-1" dirty="0">
              <a:solidFill>
                <a:srgbClr val="000000"/>
              </a:solidFill>
            </a:endParaRPr>
          </a:p>
          <a:p>
            <a:pPr marL="889000" lvl="1" indent="-323850">
              <a:spcBef>
                <a:spcPts val="940"/>
              </a:spcBef>
              <a:buSzPct val="100000"/>
              <a:buBlip>
                <a:blip r:embed="rId1"/>
              </a:buBlip>
            </a:pPr>
            <a:endParaRPr lang="fr-CA" altLang="en-US" sz="2670" spc="-1" dirty="0">
              <a:solidFill>
                <a:srgbClr val="000000"/>
              </a:solidFill>
              <a:latin typeface="+mn-lt"/>
            </a:endParaRPr>
          </a:p>
        </p:txBody>
      </p:sp>
      <p:sp>
        <p:nvSpPr>
          <p:cNvPr id="7"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130175" indent="-323850">
              <a:spcBef>
                <a:spcPts val="940"/>
              </a:spcBef>
              <a:buSzPct val="100000"/>
              <a:buBlip>
                <a:blip r:embed="rId1"/>
              </a:buBlip>
            </a:pPr>
            <a:r>
              <a:rPr lang="fr-FR" altLang="en-US" sz="2870" b="1" spc="-1" dirty="0">
                <a:solidFill>
                  <a:srgbClr val="000000"/>
                </a:solidFill>
                <a:latin typeface="+mn-lt"/>
              </a:rPr>
              <a:t>Les services à offrir dans une liste chaînée</a:t>
            </a:r>
            <a:endParaRPr lang="fr-FR" altLang="en-US" sz="2870" b="1" spc="-1" dirty="0">
              <a:solidFill>
                <a:srgbClr val="000000"/>
              </a:solidFill>
              <a:latin typeface="+mn-lt"/>
            </a:endParaRPr>
          </a:p>
          <a:p>
            <a:pPr marL="889000" lvl="1" indent="-323850">
              <a:spcBef>
                <a:spcPts val="940"/>
              </a:spcBef>
              <a:buSzPct val="100000"/>
              <a:buBlip>
                <a:blip r:embed="rId1"/>
              </a:buBlip>
            </a:pPr>
            <a:r>
              <a:rPr lang="fr-FR" altLang="en-US" sz="2470" spc="-1" dirty="0">
                <a:solidFill>
                  <a:srgbClr val="000000"/>
                </a:solidFill>
                <a:latin typeface="+mn-lt"/>
              </a:rPr>
              <a:t>Une liste chaînée devrait minimalement offrir les fonctionnalités suivantes :</a:t>
            </a:r>
            <a:endParaRPr lang="fr-FR" altLang="en-US" sz="2470" spc="-1" dirty="0">
              <a:solidFill>
                <a:srgbClr val="000000"/>
              </a:solidFill>
              <a:latin typeface="+mn-lt"/>
            </a:endParaRPr>
          </a:p>
          <a:p>
            <a:pPr marL="1308100" lvl="2" indent="-323850">
              <a:spcBef>
                <a:spcPts val="940"/>
              </a:spcBef>
              <a:buSzPct val="100000"/>
              <a:buBlip>
                <a:blip r:embed="rId1"/>
              </a:buBlip>
            </a:pPr>
            <a:r>
              <a:rPr lang="fr-FR" altLang="en-US" sz="2370" spc="-1" dirty="0">
                <a:solidFill>
                  <a:srgbClr val="000000"/>
                </a:solidFill>
                <a:latin typeface="+mn-lt"/>
              </a:rPr>
              <a:t>Création</a:t>
            </a:r>
            <a:endParaRPr lang="fr-FR" altLang="en-US" sz="2370" spc="-1" dirty="0">
              <a:solidFill>
                <a:srgbClr val="000000"/>
              </a:solidFill>
              <a:latin typeface="+mn-lt"/>
            </a:endParaRPr>
          </a:p>
          <a:p>
            <a:pPr marL="1308100" lvl="2" indent="-323850">
              <a:spcBef>
                <a:spcPts val="940"/>
              </a:spcBef>
              <a:buSzPct val="100000"/>
              <a:buBlip>
                <a:blip r:embed="rId1"/>
              </a:buBlip>
            </a:pPr>
            <a:r>
              <a:rPr lang="fr-FR" altLang="en-US" sz="2370" spc="-1" dirty="0">
                <a:solidFill>
                  <a:srgbClr val="000000"/>
                </a:solidFill>
                <a:latin typeface="+mn-lt"/>
              </a:rPr>
              <a:t>Ajout (au début, à la fin et ailleurs)</a:t>
            </a:r>
            <a:endParaRPr lang="fr-FR" altLang="en-US" sz="2370" spc="-1" dirty="0">
              <a:solidFill>
                <a:srgbClr val="000000"/>
              </a:solidFill>
              <a:latin typeface="+mn-lt"/>
            </a:endParaRPr>
          </a:p>
          <a:p>
            <a:pPr marL="1308100" lvl="2" indent="-323850">
              <a:spcBef>
                <a:spcPts val="940"/>
              </a:spcBef>
              <a:buSzPct val="100000"/>
              <a:buBlip>
                <a:blip r:embed="rId1"/>
              </a:buBlip>
            </a:pPr>
            <a:r>
              <a:rPr lang="fr-FR" altLang="en-US" sz="2370" spc="-1" dirty="0">
                <a:solidFill>
                  <a:srgbClr val="000000"/>
                </a:solidFill>
                <a:latin typeface="+mn-lt"/>
              </a:rPr>
              <a:t>Retrait (au début, à la fin et ailleurs)</a:t>
            </a:r>
            <a:endParaRPr lang="fr-FR" altLang="en-US" sz="2370" spc="-1" dirty="0">
              <a:solidFill>
                <a:srgbClr val="000000"/>
              </a:solidFill>
              <a:latin typeface="+mn-lt"/>
            </a:endParaRPr>
          </a:p>
          <a:p>
            <a:pPr marL="1308100" lvl="2" indent="-323850">
              <a:spcBef>
                <a:spcPts val="940"/>
              </a:spcBef>
              <a:buSzPct val="100000"/>
              <a:buBlip>
                <a:blip r:embed="rId1"/>
              </a:buBlip>
            </a:pPr>
            <a:r>
              <a:rPr lang="fr-FR" altLang="en-US" sz="2370" spc="-1" dirty="0">
                <a:solidFill>
                  <a:srgbClr val="000000"/>
                </a:solidFill>
              </a:rPr>
              <a:t>Consultation (au début, à la fin et ailleurs)</a:t>
            </a:r>
            <a:endParaRPr lang="fr-FR" altLang="en-US" sz="2370" spc="-1" dirty="0">
              <a:solidFill>
                <a:srgbClr val="000000"/>
              </a:solidFill>
              <a:latin typeface="+mn-lt"/>
            </a:endParaRPr>
          </a:p>
          <a:p>
            <a:pPr marL="1308100" lvl="2" indent="-323850">
              <a:spcBef>
                <a:spcPts val="940"/>
              </a:spcBef>
              <a:buSzPct val="100000"/>
              <a:buBlip>
                <a:blip r:embed="rId1"/>
              </a:buBlip>
            </a:pPr>
            <a:r>
              <a:rPr lang="fr-FR" altLang="en-US" sz="2370" spc="-1" dirty="0">
                <a:solidFill>
                  <a:srgbClr val="000000"/>
                </a:solidFill>
                <a:latin typeface="+mn-lt"/>
              </a:rPr>
              <a:t>Consultation de la longueur</a:t>
            </a:r>
            <a:endParaRPr lang="fr-FR" altLang="en-US" sz="2370" spc="-1" dirty="0">
              <a:solidFill>
                <a:srgbClr val="000000"/>
              </a:solidFill>
              <a:latin typeface="+mn-lt"/>
            </a:endParaRPr>
          </a:p>
        </p:txBody>
      </p:sp>
      <p:sp>
        <p:nvSpPr>
          <p:cNvPr id="7"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sld>
</file>

<file path=ppt/tags/tag1.xml><?xml version="1.0" encoding="utf-8"?>
<p:tagLst xmlns:p="http://schemas.openxmlformats.org/presentationml/2006/main">
  <p:tag name="KSO_WPP_MARK_KEY" val="b1d82921-4c41-4b27-bbb7-3a1c373e01fe"/>
  <p:tag name="COMMONDATA" val="eyJoZGlkIjoiNDhjYjgzMDg0NjQyNzg0MDIzM2M4Y2ZjNzY1ZGM4OG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10612</Words>
  <Application>WPS 演示</Application>
  <PresentationFormat>Custom</PresentationFormat>
  <Paragraphs>614</Paragraphs>
  <Slides>27</Slides>
  <Notes>15</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27</vt:i4>
      </vt:variant>
    </vt:vector>
  </HeadingPairs>
  <TitlesOfParts>
    <vt:vector size="46" baseType="lpstr">
      <vt:lpstr>Arial</vt:lpstr>
      <vt:lpstr>宋体</vt:lpstr>
      <vt:lpstr>Wingdings</vt:lpstr>
      <vt:lpstr>Arial</vt:lpstr>
      <vt:lpstr>Symbol</vt:lpstr>
      <vt:lpstr>Times New Roman</vt:lpstr>
      <vt:lpstr>DejaVu Sans</vt:lpstr>
      <vt:lpstr>Calibri</vt:lpstr>
      <vt:lpstr>Lucida Sans Unicode</vt:lpstr>
      <vt:lpstr>Times New Roman</vt:lpstr>
      <vt:lpstr>Consolas</vt:lpstr>
      <vt:lpstr>微软雅黑</vt:lpstr>
      <vt:lpstr>Arial Unicode MS</vt:lpstr>
      <vt:lpstr>等线</vt:lpstr>
      <vt:lpstr>DejaVu Sans</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Wassim Swaileh (CYU</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creator>Brahim Derdouri</dc:creator>
  <dc:subject>Cours notes template</dc:subject>
  <cp:lastModifiedBy>！</cp:lastModifiedBy>
  <cp:revision>325</cp:revision>
  <dcterms:created xsi:type="dcterms:W3CDTF">2019-12-04T12:27:00Z</dcterms:created>
  <dcterms:modified xsi:type="dcterms:W3CDTF">2023-06-24T17:48:31Z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4A028973BA3046F3962E5311D85A8327_12</vt:lpwstr>
  </property>
  <property fmtid="{D5CDD505-2E9C-101B-9397-08002B2CF9AE}" pid="3" name="KSOProductBuildVer">
    <vt:lpwstr>2052-11.1.0.14309</vt:lpwstr>
  </property>
</Properties>
</file>