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5"/>
  </p:notesMasterIdLst>
  <p:sldIdLst>
    <p:sldId id="256" r:id="rId5"/>
    <p:sldId id="257" r:id="rId6"/>
    <p:sldId id="428" r:id="rId7"/>
    <p:sldId id="440" r:id="rId8"/>
    <p:sldId id="258" r:id="rId9"/>
    <p:sldId id="285" r:id="rId10"/>
    <p:sldId id="430" r:id="rId11"/>
    <p:sldId id="286" r:id="rId12"/>
    <p:sldId id="431" r:id="rId13"/>
    <p:sldId id="325" r:id="rId14"/>
    <p:sldId id="423" r:id="rId15"/>
    <p:sldId id="441" r:id="rId16"/>
    <p:sldId id="442" r:id="rId17"/>
    <p:sldId id="443" r:id="rId18"/>
    <p:sldId id="444" r:id="rId19"/>
    <p:sldId id="445" r:id="rId20"/>
    <p:sldId id="446" r:id="rId21"/>
    <p:sldId id="448" r:id="rId22"/>
    <p:sldId id="432" r:id="rId23"/>
    <p:sldId id="293" r:id="rId24"/>
    <p:sldId id="434" r:id="rId25"/>
    <p:sldId id="294" r:id="rId26"/>
    <p:sldId id="436" r:id="rId27"/>
    <p:sldId id="295" r:id="rId28"/>
    <p:sldId id="437" r:id="rId29"/>
    <p:sldId id="297" r:id="rId30"/>
    <p:sldId id="438" r:id="rId31"/>
    <p:sldId id="287" r:id="rId32"/>
    <p:sldId id="439" r:id="rId33"/>
    <p:sldId id="449" r:id="rId34"/>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1" autoAdjust="0"/>
    <p:restoredTop sz="96416" autoAdjust="0"/>
  </p:normalViewPr>
  <p:slideViewPr>
    <p:cSldViewPr snapToGrid="0" showGuides="1">
      <p:cViewPr varScale="1">
        <p:scale>
          <a:sx n="102" d="100"/>
          <a:sy n="102" d="100"/>
        </p:scale>
        <p:origin x="1328" y="17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26/03/2023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64655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78959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47408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179418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52164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235464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907429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1197710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16841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15464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401409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334831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64655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7895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4740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401409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endParaRPr lang="fr-FR" altLang="en-US" sz="1102">
              <a:latin typeface="Arial"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2">
              <a:latin typeface="Arial"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2">
                <a:latin typeface="Arial" pitchFamily="34" charset="0"/>
              </a:rPr>
              <a:t>‹#›</a:t>
            </a:fld>
            <a:endParaRPr lang="en-US"/>
          </a:p>
        </p:txBody>
      </p:sp>
    </p:spTree>
    <p:extLst>
      <p:ext uri="{BB962C8B-B14F-4D97-AF65-F5344CB8AC3E}">
        <p14:creationId xmlns:p14="http://schemas.microsoft.com/office/powerpoint/2010/main" val="24031220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3.jpg"/><Relationship Id="rId2" Type="http://schemas.openxmlformats.org/officeDocument/2006/relationships/slideLayout" Target="../slideLayouts/slideLayout39.xml"/><Relationship Id="rId16" Type="http://schemas.openxmlformats.org/officeDocument/2006/relationships/image" Target="../media/image4.jp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5"/>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5 : </a:t>
            </a:r>
            <a:r>
              <a:rPr lang="fr-FR" sz="2670" spc="-1" dirty="0">
                <a:solidFill>
                  <a:srgbClr val="666666"/>
                </a:solidFill>
                <a:ea typeface="Lucida Sans Unicode"/>
              </a:rPr>
              <a:t>listes chaînées (2)</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8000">
              <a:spcBef>
                <a:spcPts val="938"/>
              </a:spcBef>
              <a:buSzPct val="100000"/>
            </a:pPr>
            <a:endParaRPr lang="fr-FR" sz="2000" b="1" spc="-1" dirty="0">
              <a:solidFill>
                <a:srgbClr val="000000"/>
              </a:solidFill>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200" y="18719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2387600" y="1518662"/>
            <a:ext cx="6451600" cy="13542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Que ce qu’il fait la fonction en dessus </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Ajoute un élément au début de la liste </a:t>
            </a:r>
          </a:p>
          <a:p>
            <a:pPr lvl="1"/>
            <a:r>
              <a:rPr lang="fr-FR" sz="1600" dirty="0">
                <a:effectLst>
                  <a:outerShdw blurRad="38100" dist="38100" dir="2700000" algn="tl">
                    <a:srgbClr val="000000">
                      <a:alpha val="43137"/>
                    </a:srgbClr>
                  </a:outerShdw>
                </a:effectLst>
              </a:rPr>
              <a:t>B- Retire un élément de début de la liste</a:t>
            </a:r>
          </a:p>
          <a:p>
            <a:pPr lvl="1"/>
            <a:r>
              <a:rPr lang="fr-FR" sz="1600" dirty="0">
                <a:effectLst>
                  <a:outerShdw blurRad="38100" dist="38100" dir="2700000" algn="tl">
                    <a:srgbClr val="000000">
                      <a:alpha val="43137"/>
                    </a:srgbClr>
                  </a:outerShdw>
                </a:effectLst>
              </a:rPr>
              <a:t>C- Retire un élément de la fin de la liste </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322551" y="2807110"/>
            <a:ext cx="3031599" cy="923330"/>
          </a:xfrm>
          <a:prstGeom prst="rect">
            <a:avLst/>
          </a:prstGeom>
          <a:noFill/>
        </p:spPr>
        <p:txBody>
          <a:bodyPr wrap="none" rtlCol="0">
            <a:spAutoFit/>
          </a:bodyPr>
          <a:lstStyle/>
          <a:p>
            <a:r>
              <a:rPr lang="fr-FR" sz="5400" b="1" dirty="0">
                <a:solidFill>
                  <a:srgbClr val="FF0000"/>
                </a:solidFill>
              </a:rPr>
              <a:t>5 minute</a:t>
            </a:r>
          </a:p>
        </p:txBody>
      </p:sp>
      <p:sp>
        <p:nvSpPr>
          <p:cNvPr id="9" name="Rectangle 8">
            <a:extLst>
              <a:ext uri="{FF2B5EF4-FFF2-40B4-BE49-F238E27FC236}">
                <a16:creationId xmlns:a16="http://schemas.microsoft.com/office/drawing/2014/main" id="{2F02D46D-13DB-4688-91AB-F4A5A21800E2}"/>
              </a:ext>
            </a:extLst>
          </p:cNvPr>
          <p:cNvSpPr/>
          <p:nvPr/>
        </p:nvSpPr>
        <p:spPr>
          <a:xfrm>
            <a:off x="863600" y="3502276"/>
            <a:ext cx="6696075" cy="3139321"/>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fonction</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liste-&gt;premier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a:t>
            </a:r>
            <a:r>
              <a:rPr lang="fr-FR" dirty="0" err="1">
                <a:solidFill>
                  <a:srgbClr val="808080"/>
                </a:solidFill>
                <a:highlight>
                  <a:srgbClr val="FFFFFF"/>
                </a:highlight>
              </a:rPr>
              <a:t>nLa</a:t>
            </a:r>
            <a:r>
              <a:rPr lang="fr-FR" dirty="0">
                <a:solidFill>
                  <a:srgbClr val="808080"/>
                </a:solidFill>
                <a:highlight>
                  <a:srgbClr val="FFFFFF"/>
                </a:highlight>
              </a:rPr>
              <a:t> liste est vide \n"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E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free</a:t>
            </a:r>
            <a:r>
              <a:rPr lang="fr-FR" b="1" dirty="0">
                <a:solidFill>
                  <a:srgbClr val="000080"/>
                </a:solidFill>
                <a:highlight>
                  <a:srgbClr val="FFFFFF"/>
                </a:highlight>
              </a:rPr>
              <a:t>(</a:t>
            </a:r>
            <a:r>
              <a:rPr lang="fr-FR" dirty="0">
                <a:solidFill>
                  <a:srgbClr val="000000"/>
                </a:solidFill>
                <a:highlight>
                  <a:srgbClr val="FFFFFF"/>
                </a:highlight>
              </a:rPr>
              <a: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213932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5987626" cy="3971163"/>
          </a:xfrm>
          <a:noFill/>
          <a:ln>
            <a:miter lim="800000"/>
          </a:ln>
        </p:spPr>
        <p:txBody>
          <a:bodyPr>
            <a:normAutofit lnSpcReduction="10000"/>
          </a:bodyPr>
          <a:lstStyle>
            <a:lvl1pPr marL="0" indent="0" algn="l"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130375" indent="-324000">
              <a:spcBef>
                <a:spcPts val="938"/>
              </a:spcBef>
              <a:buSzPct val="100000"/>
              <a:buBlip>
                <a:blip r:embed="rId2"/>
              </a:buBlip>
            </a:pPr>
            <a:r>
              <a:rPr lang="fr-CA" altLang="en-US" sz="2870" b="1" spc="-1" dirty="0">
                <a:solidFill>
                  <a:srgbClr val="000000"/>
                </a:solidFill>
                <a:latin typeface="+mn-lt"/>
              </a:rPr>
              <a:t>Qu’est-ce qu’une liste chainée circulaire ?</a:t>
            </a:r>
          </a:p>
          <a:p>
            <a:pPr marL="889200" lvl="1" indent="-324000">
              <a:spcBef>
                <a:spcPts val="938"/>
              </a:spcBef>
              <a:buSzPct val="100000"/>
              <a:buBlip>
                <a:blip r:embed="rId2"/>
              </a:buBlip>
            </a:pPr>
            <a:r>
              <a:rPr lang="fr-CA" altLang="en-US" sz="2400" spc="-1" dirty="0">
                <a:solidFill>
                  <a:srgbClr val="000000"/>
                </a:solidFill>
                <a:latin typeface="+mn-lt"/>
              </a:rPr>
              <a:t>Une liste chaînée circulaire est une liste simplement chaînée dont le dernier élément pointe vers le premier élément de la liste. </a:t>
            </a:r>
          </a:p>
          <a:p>
            <a:pPr marL="889200" lvl="1" indent="-324000">
              <a:spcBef>
                <a:spcPts val="938"/>
              </a:spcBef>
              <a:buSzPct val="100000"/>
              <a:buBlip>
                <a:blip r:embed="rId2"/>
              </a:buBlip>
            </a:pPr>
            <a:r>
              <a:rPr lang="fr-FR" altLang="en-US" sz="2400" spc="-1" dirty="0">
                <a:solidFill>
                  <a:srgbClr val="000000"/>
                </a:solidFill>
                <a:latin typeface="+mn-lt"/>
              </a:rPr>
              <a:t>Le seul inconvénient d'une liste chaînée circulaire est la complexité de l'itération</a:t>
            </a:r>
          </a:p>
          <a:p>
            <a:pPr marL="1308300" lvl="2" indent="-324000">
              <a:spcBef>
                <a:spcPts val="938"/>
              </a:spcBef>
              <a:buSzPct val="100000"/>
              <a:buBlip>
                <a:blip r:embed="rId2"/>
              </a:buBlip>
            </a:pPr>
            <a:r>
              <a:rPr lang="fr-FR" altLang="en-US" sz="1600" b="1" spc="-1" dirty="0">
                <a:solidFill>
                  <a:srgbClr val="FF0000"/>
                </a:solidFill>
                <a:effectLst>
                  <a:outerShdw blurRad="38100" dist="38100" dir="2700000" algn="tl">
                    <a:srgbClr val="000000">
                      <a:alpha val="43137"/>
                    </a:srgbClr>
                  </a:outerShdw>
                </a:effectLst>
                <a:latin typeface="+mn-lt"/>
              </a:rPr>
              <a:t>Notez qu'il n'y a pas de valeurs NULL dans la partie suivant de l'un des éléments de la liste</a:t>
            </a:r>
            <a:endParaRPr lang="fr-CA" altLang="en-US" sz="2670" spc="-1" dirty="0">
              <a:solidFill>
                <a:srgbClr val="000000"/>
              </a:solidFill>
              <a:latin typeface="+mn-lt"/>
            </a:endParaRPr>
          </a:p>
          <a:p>
            <a:pPr marL="565200" lvl="1" indent="0">
              <a:spcBef>
                <a:spcPts val="938"/>
              </a:spcBef>
              <a:buSzPct val="100000"/>
              <a:buNone/>
            </a:pPr>
            <a:endParaRPr lang="fr-CA" altLang="en-US" sz="2670" spc="-1" dirty="0">
              <a:solidFill>
                <a:srgbClr val="000000"/>
              </a:solidFill>
              <a:latin typeface="+mn-lt"/>
            </a:endParaRPr>
          </a:p>
          <a:p>
            <a:pPr marL="565200" lvl="1" indent="0">
              <a:spcBef>
                <a:spcPts val="938"/>
              </a:spcBef>
              <a:buSzPct val="100000"/>
              <a:buNone/>
            </a:pPr>
            <a:endParaRPr lang="fr-CA" altLang="en-US" sz="2670" spc="-1" dirty="0">
              <a:solidFill>
                <a:srgbClr val="000000"/>
              </a:solidFill>
              <a:latin typeface="+mn-lt"/>
            </a:endParaRPr>
          </a:p>
        </p:txBody>
      </p:sp>
      <p:sp>
        <p:nvSpPr>
          <p:cNvPr id="7" name="TextShape 1">
            <a:extLst>
              <a:ext uri="{FF2B5EF4-FFF2-40B4-BE49-F238E27FC236}">
                <a16:creationId xmlns:a16="http://schemas.microsoft.com/office/drawing/2014/main" id="{23FA59EF-6335-44AC-889B-0F714852CB8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16" name="Rectangle 15">
            <a:extLst>
              <a:ext uri="{FF2B5EF4-FFF2-40B4-BE49-F238E27FC236}">
                <a16:creationId xmlns:a16="http://schemas.microsoft.com/office/drawing/2014/main" id="{A9A619F9-2DCA-4D60-8C6E-1F931E91CB5D}"/>
              </a:ext>
            </a:extLst>
          </p:cNvPr>
          <p:cNvSpPr/>
          <p:nvPr/>
        </p:nvSpPr>
        <p:spPr>
          <a:xfrm>
            <a:off x="1761315" y="5691195"/>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1</a:t>
            </a:r>
          </a:p>
        </p:txBody>
      </p:sp>
      <p:sp>
        <p:nvSpPr>
          <p:cNvPr id="17" name="Rectangle 16">
            <a:extLst>
              <a:ext uri="{FF2B5EF4-FFF2-40B4-BE49-F238E27FC236}">
                <a16:creationId xmlns:a16="http://schemas.microsoft.com/office/drawing/2014/main" id="{4A774BFC-A609-4CA9-8C3B-067A043A61D7}"/>
              </a:ext>
            </a:extLst>
          </p:cNvPr>
          <p:cNvSpPr/>
          <p:nvPr/>
        </p:nvSpPr>
        <p:spPr>
          <a:xfrm>
            <a:off x="3941271" y="5692692"/>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2</a:t>
            </a:r>
          </a:p>
        </p:txBody>
      </p:sp>
      <p:sp>
        <p:nvSpPr>
          <p:cNvPr id="18" name="Rectangle 17">
            <a:extLst>
              <a:ext uri="{FF2B5EF4-FFF2-40B4-BE49-F238E27FC236}">
                <a16:creationId xmlns:a16="http://schemas.microsoft.com/office/drawing/2014/main" id="{02955AE3-93B0-4AAE-9CD0-2DCEEC696FBD}"/>
              </a:ext>
            </a:extLst>
          </p:cNvPr>
          <p:cNvSpPr/>
          <p:nvPr/>
        </p:nvSpPr>
        <p:spPr>
          <a:xfrm>
            <a:off x="6121228" y="5694188"/>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3</a:t>
            </a:r>
          </a:p>
        </p:txBody>
      </p:sp>
      <p:sp>
        <p:nvSpPr>
          <p:cNvPr id="19" name="Flèche : droite 18">
            <a:extLst>
              <a:ext uri="{FF2B5EF4-FFF2-40B4-BE49-F238E27FC236}">
                <a16:creationId xmlns:a16="http://schemas.microsoft.com/office/drawing/2014/main" id="{621642C2-8FD9-40FB-A638-235E400D6583}"/>
              </a:ext>
            </a:extLst>
          </p:cNvPr>
          <p:cNvSpPr/>
          <p:nvPr/>
        </p:nvSpPr>
        <p:spPr>
          <a:xfrm>
            <a:off x="2855721" y="5736104"/>
            <a:ext cx="1051904" cy="13473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02616B8C-C26A-4D59-B072-F7718719F5E9}"/>
              </a:ext>
            </a:extLst>
          </p:cNvPr>
          <p:cNvSpPr/>
          <p:nvPr/>
        </p:nvSpPr>
        <p:spPr>
          <a:xfrm>
            <a:off x="5025052" y="5728620"/>
            <a:ext cx="1051904" cy="13473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2F4E70E9-7745-440C-A34F-EB8D5E794EC7}"/>
              </a:ext>
            </a:extLst>
          </p:cNvPr>
          <p:cNvSpPr txBox="1"/>
          <p:nvPr/>
        </p:nvSpPr>
        <p:spPr>
          <a:xfrm>
            <a:off x="1910069" y="5170238"/>
            <a:ext cx="786272" cy="243067"/>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13" name="ZoneTexte 12">
            <a:extLst>
              <a:ext uri="{FF2B5EF4-FFF2-40B4-BE49-F238E27FC236}">
                <a16:creationId xmlns:a16="http://schemas.microsoft.com/office/drawing/2014/main" id="{0E2E7643-96E1-48AD-B62F-797E4781DEE2}"/>
              </a:ext>
            </a:extLst>
          </p:cNvPr>
          <p:cNvSpPr txBox="1"/>
          <p:nvPr/>
        </p:nvSpPr>
        <p:spPr>
          <a:xfrm>
            <a:off x="6211730" y="5162754"/>
            <a:ext cx="902773"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14" name="Connecteur droit avec flèche 13">
            <a:extLst>
              <a:ext uri="{FF2B5EF4-FFF2-40B4-BE49-F238E27FC236}">
                <a16:creationId xmlns:a16="http://schemas.microsoft.com/office/drawing/2014/main" id="{FB5A7F5E-D214-4CA6-B114-D98A918529E0}"/>
              </a:ext>
            </a:extLst>
          </p:cNvPr>
          <p:cNvCxnSpPr>
            <a:stCxn id="12" idx="2"/>
            <a:endCxn id="16" idx="0"/>
          </p:cNvCxnSpPr>
          <p:nvPr/>
        </p:nvCxnSpPr>
        <p:spPr>
          <a:xfrm>
            <a:off x="2303205" y="5413305"/>
            <a:ext cx="0" cy="277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0B779371-A04C-4EA3-B2A9-500279791EDB}"/>
              </a:ext>
            </a:extLst>
          </p:cNvPr>
          <p:cNvCxnSpPr>
            <a:cxnSpLocks/>
            <a:stCxn id="13" idx="2"/>
            <a:endCxn id="18" idx="0"/>
          </p:cNvCxnSpPr>
          <p:nvPr/>
        </p:nvCxnSpPr>
        <p:spPr>
          <a:xfrm>
            <a:off x="6663118" y="5532086"/>
            <a:ext cx="0" cy="162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Flèche : pentagone 22">
            <a:extLst>
              <a:ext uri="{FF2B5EF4-FFF2-40B4-BE49-F238E27FC236}">
                <a16:creationId xmlns:a16="http://schemas.microsoft.com/office/drawing/2014/main" id="{1D1F0ECE-F27A-45FD-B394-772CAF1E72BC}"/>
              </a:ext>
            </a:extLst>
          </p:cNvPr>
          <p:cNvSpPr/>
          <p:nvPr/>
        </p:nvSpPr>
        <p:spPr>
          <a:xfrm>
            <a:off x="431800" y="5556455"/>
            <a:ext cx="1129067"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Liste chaînée</a:t>
            </a:r>
          </a:p>
        </p:txBody>
      </p:sp>
      <p:cxnSp>
        <p:nvCxnSpPr>
          <p:cNvPr id="5" name="Connecteur : en arc 4">
            <a:extLst>
              <a:ext uri="{FF2B5EF4-FFF2-40B4-BE49-F238E27FC236}">
                <a16:creationId xmlns:a16="http://schemas.microsoft.com/office/drawing/2014/main" id="{9D78587D-09D0-42E4-B710-628E9390223B}"/>
              </a:ext>
            </a:extLst>
          </p:cNvPr>
          <p:cNvCxnSpPr>
            <a:stCxn id="18" idx="3"/>
            <a:endCxn id="16" idx="1"/>
          </p:cNvCxnSpPr>
          <p:nvPr/>
        </p:nvCxnSpPr>
        <p:spPr>
          <a:xfrm flipH="1" flipV="1">
            <a:off x="1761315" y="5875325"/>
            <a:ext cx="5443693" cy="2993"/>
          </a:xfrm>
          <a:prstGeom prst="curvedConnector5">
            <a:avLst>
              <a:gd name="adj1" fmla="val -4199"/>
              <a:gd name="adj2" fmla="val -26023956"/>
              <a:gd name="adj3" fmla="val 104199"/>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7" name="Tableau 26">
            <a:extLst>
              <a:ext uri="{FF2B5EF4-FFF2-40B4-BE49-F238E27FC236}">
                <a16:creationId xmlns:a16="http://schemas.microsoft.com/office/drawing/2014/main" id="{D5D5598F-952C-4A3F-908C-42148C3C7F1C}"/>
              </a:ext>
            </a:extLst>
          </p:cNvPr>
          <p:cNvGraphicFramePr>
            <a:graphicFrameLocks noGrp="1"/>
          </p:cNvGraphicFramePr>
          <p:nvPr>
            <p:extLst>
              <p:ext uri="{D42A27DB-BD31-4B8C-83A1-F6EECF244321}">
                <p14:modId xmlns:p14="http://schemas.microsoft.com/office/powerpoint/2010/main" val="3111482458"/>
              </p:ext>
            </p:extLst>
          </p:nvPr>
        </p:nvGraphicFramePr>
        <p:xfrm>
          <a:off x="6828503" y="1406962"/>
          <a:ext cx="2344994" cy="3477876"/>
        </p:xfrm>
        <a:graphic>
          <a:graphicData uri="http://schemas.openxmlformats.org/drawingml/2006/table">
            <a:tbl>
              <a:tblPr firstRow="1" bandRow="1">
                <a:tableStyleId>{EB9631B5-78F2-41C9-869B-9F39066F8104}</a:tableStyleId>
              </a:tblPr>
              <a:tblGrid>
                <a:gridCol w="716207">
                  <a:extLst>
                    <a:ext uri="{9D8B030D-6E8A-4147-A177-3AD203B41FA5}">
                      <a16:colId xmlns:a16="http://schemas.microsoft.com/office/drawing/2014/main" val="4128474307"/>
                    </a:ext>
                  </a:extLst>
                </a:gridCol>
                <a:gridCol w="817625">
                  <a:extLst>
                    <a:ext uri="{9D8B030D-6E8A-4147-A177-3AD203B41FA5}">
                      <a16:colId xmlns:a16="http://schemas.microsoft.com/office/drawing/2014/main" val="4111246995"/>
                    </a:ext>
                  </a:extLst>
                </a:gridCol>
                <a:gridCol w="811162">
                  <a:extLst>
                    <a:ext uri="{9D8B030D-6E8A-4147-A177-3AD203B41FA5}">
                      <a16:colId xmlns:a16="http://schemas.microsoft.com/office/drawing/2014/main" val="3841547269"/>
                    </a:ext>
                  </a:extLst>
                </a:gridCol>
              </a:tblGrid>
              <a:tr h="429876">
                <a:tc>
                  <a:txBody>
                    <a:bodyPr/>
                    <a:lstStyle/>
                    <a:p>
                      <a:endParaRPr lang="fr-FR" sz="1400" dirty="0"/>
                    </a:p>
                  </a:txBody>
                  <a:tcPr/>
                </a:tc>
                <a:tc>
                  <a:txBody>
                    <a:bodyPr/>
                    <a:lstStyle/>
                    <a:p>
                      <a:r>
                        <a:rPr lang="fr-FR" sz="1400" dirty="0"/>
                        <a:t>donnée</a:t>
                      </a:r>
                    </a:p>
                  </a:txBody>
                  <a:tcPr/>
                </a:tc>
                <a:tc>
                  <a:txBody>
                    <a:bodyPr/>
                    <a:lstStyle/>
                    <a:p>
                      <a:r>
                        <a:rPr lang="fr-FR" sz="1400" dirty="0"/>
                        <a:t>suivant</a:t>
                      </a:r>
                    </a:p>
                  </a:txBody>
                  <a:tcPr/>
                </a:tc>
                <a:extLst>
                  <a:ext uri="{0D108BD9-81ED-4DB2-BD59-A6C34878D82A}">
                    <a16:rowId xmlns:a16="http://schemas.microsoft.com/office/drawing/2014/main" val="1478132591"/>
                  </a:ext>
                </a:extLst>
              </a:tr>
              <a:tr h="252868">
                <a:tc>
                  <a:txBody>
                    <a:bodyPr/>
                    <a:lstStyle/>
                    <a:p>
                      <a:r>
                        <a:rPr lang="fr-FR" sz="1400" b="1" dirty="0"/>
                        <a:t>FF01</a:t>
                      </a:r>
                    </a:p>
                  </a:txBody>
                  <a:tcPr/>
                </a:tc>
                <a:tc>
                  <a:txBody>
                    <a:bodyPr/>
                    <a:lstStyle/>
                    <a:p>
                      <a:r>
                        <a:rPr lang="fr-FR" sz="1400" b="1" dirty="0"/>
                        <a:t>5</a:t>
                      </a:r>
                    </a:p>
                  </a:txBody>
                  <a:tcPr/>
                </a:tc>
                <a:tc>
                  <a:txBody>
                    <a:bodyPr/>
                    <a:lstStyle/>
                    <a:p>
                      <a:r>
                        <a:rPr lang="fr-FR" sz="1400" b="1" dirty="0"/>
                        <a:t>FF04</a:t>
                      </a:r>
                    </a:p>
                  </a:txBody>
                  <a:tcPr/>
                </a:tc>
                <a:extLst>
                  <a:ext uri="{0D108BD9-81ED-4DB2-BD59-A6C34878D82A}">
                    <a16:rowId xmlns:a16="http://schemas.microsoft.com/office/drawing/2014/main" val="3371151358"/>
                  </a:ext>
                </a:extLst>
              </a:tr>
              <a:tr h="252868">
                <a:tc>
                  <a:txBody>
                    <a:bodyPr/>
                    <a:lstStyle/>
                    <a:p>
                      <a:r>
                        <a:rPr lang="fr-FR" sz="1400" b="1" dirty="0"/>
                        <a:t>FF02</a:t>
                      </a:r>
                    </a:p>
                  </a:txBody>
                  <a:tcPr/>
                </a:tc>
                <a:tc>
                  <a:txBody>
                    <a:bodyPr/>
                    <a:lstStyle/>
                    <a:p>
                      <a:endParaRPr lang="fr-FR" sz="1400" b="1" dirty="0"/>
                    </a:p>
                  </a:txBody>
                  <a:tcPr/>
                </a:tc>
                <a:tc>
                  <a:txBody>
                    <a:bodyPr/>
                    <a:lstStyle/>
                    <a:p>
                      <a:endParaRPr lang="fr-FR" sz="1400" b="1" dirty="0"/>
                    </a:p>
                  </a:txBody>
                  <a:tcPr/>
                </a:tc>
                <a:extLst>
                  <a:ext uri="{0D108BD9-81ED-4DB2-BD59-A6C34878D82A}">
                    <a16:rowId xmlns:a16="http://schemas.microsoft.com/office/drawing/2014/main" val="1606286131"/>
                  </a:ext>
                </a:extLst>
              </a:tr>
              <a:tr h="252868">
                <a:tc>
                  <a:txBody>
                    <a:bodyPr/>
                    <a:lstStyle/>
                    <a:p>
                      <a:r>
                        <a:rPr lang="fr-FR" sz="1400" b="1" dirty="0"/>
                        <a:t>FF03</a:t>
                      </a:r>
                    </a:p>
                  </a:txBody>
                  <a:tcPr/>
                </a:tc>
                <a:tc>
                  <a:txBody>
                    <a:bodyPr/>
                    <a:lstStyle/>
                    <a:p>
                      <a:endParaRPr lang="fr-FR" sz="1400" b="1" dirty="0"/>
                    </a:p>
                  </a:txBody>
                  <a:tcPr/>
                </a:tc>
                <a:tc>
                  <a:txBody>
                    <a:bodyPr/>
                    <a:lstStyle/>
                    <a:p>
                      <a:endParaRPr lang="fr-FR" sz="1400" b="1" dirty="0"/>
                    </a:p>
                  </a:txBody>
                  <a:tcPr/>
                </a:tc>
                <a:extLst>
                  <a:ext uri="{0D108BD9-81ED-4DB2-BD59-A6C34878D82A}">
                    <a16:rowId xmlns:a16="http://schemas.microsoft.com/office/drawing/2014/main" val="2952685916"/>
                  </a:ext>
                </a:extLst>
              </a:tr>
              <a:tr h="252868">
                <a:tc>
                  <a:txBody>
                    <a:bodyPr/>
                    <a:lstStyle/>
                    <a:p>
                      <a:r>
                        <a:rPr lang="fr-FR" sz="1400" b="1" dirty="0"/>
                        <a:t>FF04</a:t>
                      </a:r>
                    </a:p>
                  </a:txBody>
                  <a:tcPr/>
                </a:tc>
                <a:tc>
                  <a:txBody>
                    <a:bodyPr/>
                    <a:lstStyle/>
                    <a:p>
                      <a:r>
                        <a:rPr lang="fr-FR" sz="1400" b="1" dirty="0"/>
                        <a:t>7</a:t>
                      </a:r>
                    </a:p>
                  </a:txBody>
                  <a:tcPr/>
                </a:tc>
                <a:tc>
                  <a:txBody>
                    <a:bodyPr/>
                    <a:lstStyle/>
                    <a:p>
                      <a:r>
                        <a:rPr lang="fr-FR" sz="1400" b="1" dirty="0"/>
                        <a:t>FF07</a:t>
                      </a:r>
                    </a:p>
                  </a:txBody>
                  <a:tcPr/>
                </a:tc>
                <a:extLst>
                  <a:ext uri="{0D108BD9-81ED-4DB2-BD59-A6C34878D82A}">
                    <a16:rowId xmlns:a16="http://schemas.microsoft.com/office/drawing/2014/main" val="3474135723"/>
                  </a:ext>
                </a:extLst>
              </a:tr>
              <a:tr h="252868">
                <a:tc>
                  <a:txBody>
                    <a:bodyPr/>
                    <a:lstStyle/>
                    <a:p>
                      <a:r>
                        <a:rPr lang="fr-FR" sz="1400" b="1" dirty="0"/>
                        <a:t>FF05</a:t>
                      </a:r>
                    </a:p>
                  </a:txBody>
                  <a:tcPr/>
                </a:tc>
                <a:tc>
                  <a:txBody>
                    <a:bodyPr/>
                    <a:lstStyle/>
                    <a:p>
                      <a:endParaRPr lang="fr-FR" sz="1400" b="1" dirty="0"/>
                    </a:p>
                  </a:txBody>
                  <a:tcPr/>
                </a:tc>
                <a:tc>
                  <a:txBody>
                    <a:bodyPr/>
                    <a:lstStyle/>
                    <a:p>
                      <a:endParaRPr lang="fr-FR" sz="1400" b="1"/>
                    </a:p>
                  </a:txBody>
                  <a:tcPr/>
                </a:tc>
                <a:extLst>
                  <a:ext uri="{0D108BD9-81ED-4DB2-BD59-A6C34878D82A}">
                    <a16:rowId xmlns:a16="http://schemas.microsoft.com/office/drawing/2014/main" val="3857690247"/>
                  </a:ext>
                </a:extLst>
              </a:tr>
              <a:tr h="252868">
                <a:tc>
                  <a:txBody>
                    <a:bodyPr/>
                    <a:lstStyle/>
                    <a:p>
                      <a:r>
                        <a:rPr lang="fr-FR" sz="1400" b="1" dirty="0"/>
                        <a:t>FF06</a:t>
                      </a:r>
                    </a:p>
                  </a:txBody>
                  <a:tcPr/>
                </a:tc>
                <a:tc>
                  <a:txBody>
                    <a:bodyPr/>
                    <a:lstStyle/>
                    <a:p>
                      <a:endParaRPr lang="fr-FR" sz="1400" b="1" dirty="0"/>
                    </a:p>
                  </a:txBody>
                  <a:tcPr/>
                </a:tc>
                <a:tc>
                  <a:txBody>
                    <a:bodyPr/>
                    <a:lstStyle/>
                    <a:p>
                      <a:endParaRPr lang="fr-FR" sz="1400" b="1"/>
                    </a:p>
                  </a:txBody>
                  <a:tcPr/>
                </a:tc>
                <a:extLst>
                  <a:ext uri="{0D108BD9-81ED-4DB2-BD59-A6C34878D82A}">
                    <a16:rowId xmlns:a16="http://schemas.microsoft.com/office/drawing/2014/main" val="2621731393"/>
                  </a:ext>
                </a:extLst>
              </a:tr>
              <a:tr h="252868">
                <a:tc>
                  <a:txBody>
                    <a:bodyPr/>
                    <a:lstStyle/>
                    <a:p>
                      <a:r>
                        <a:rPr lang="fr-FR" sz="1400" b="1" dirty="0"/>
                        <a:t>FF07</a:t>
                      </a:r>
                    </a:p>
                  </a:txBody>
                  <a:tcPr/>
                </a:tc>
                <a:tc>
                  <a:txBody>
                    <a:bodyPr/>
                    <a:lstStyle/>
                    <a:p>
                      <a:r>
                        <a:rPr lang="fr-FR" sz="1400" b="1" dirty="0"/>
                        <a:t>9</a:t>
                      </a:r>
                    </a:p>
                  </a:txBody>
                  <a:tcPr/>
                </a:tc>
                <a:tc>
                  <a:txBody>
                    <a:bodyPr/>
                    <a:lstStyle/>
                    <a:p>
                      <a:r>
                        <a:rPr lang="fr-FR" sz="1400" b="1" dirty="0"/>
                        <a:t>FF08</a:t>
                      </a:r>
                    </a:p>
                  </a:txBody>
                  <a:tcPr/>
                </a:tc>
                <a:extLst>
                  <a:ext uri="{0D108BD9-81ED-4DB2-BD59-A6C34878D82A}">
                    <a16:rowId xmlns:a16="http://schemas.microsoft.com/office/drawing/2014/main" val="576304930"/>
                  </a:ext>
                </a:extLst>
              </a:tr>
              <a:tr h="252868">
                <a:tc>
                  <a:txBody>
                    <a:bodyPr/>
                    <a:lstStyle/>
                    <a:p>
                      <a:r>
                        <a:rPr lang="fr-FR" sz="1400" b="1" dirty="0"/>
                        <a:t>FF08</a:t>
                      </a:r>
                    </a:p>
                  </a:txBody>
                  <a:tcPr/>
                </a:tc>
                <a:tc>
                  <a:txBody>
                    <a:bodyPr/>
                    <a:lstStyle/>
                    <a:p>
                      <a:r>
                        <a:rPr lang="fr-FR" sz="1400" b="1" dirty="0"/>
                        <a:t>15</a:t>
                      </a:r>
                    </a:p>
                  </a:txBody>
                  <a:tcPr/>
                </a:tc>
                <a:tc>
                  <a:txBody>
                    <a:bodyPr/>
                    <a:lstStyle/>
                    <a:p>
                      <a:r>
                        <a:rPr lang="fr-FR" sz="1400" b="1" dirty="0"/>
                        <a:t>FF10</a:t>
                      </a:r>
                    </a:p>
                  </a:txBody>
                  <a:tcPr/>
                </a:tc>
                <a:extLst>
                  <a:ext uri="{0D108BD9-81ED-4DB2-BD59-A6C34878D82A}">
                    <a16:rowId xmlns:a16="http://schemas.microsoft.com/office/drawing/2014/main" val="215909089"/>
                  </a:ext>
                </a:extLst>
              </a:tr>
              <a:tr h="252868">
                <a:tc>
                  <a:txBody>
                    <a:bodyPr/>
                    <a:lstStyle/>
                    <a:p>
                      <a:r>
                        <a:rPr lang="fr-FR" sz="1400" b="1" dirty="0"/>
                        <a:t>FF09</a:t>
                      </a:r>
                    </a:p>
                  </a:txBody>
                  <a:tcPr/>
                </a:tc>
                <a:tc>
                  <a:txBody>
                    <a:bodyPr/>
                    <a:lstStyle/>
                    <a:p>
                      <a:endParaRPr lang="fr-FR" sz="1400" b="1" dirty="0"/>
                    </a:p>
                  </a:txBody>
                  <a:tcPr/>
                </a:tc>
                <a:tc>
                  <a:txBody>
                    <a:bodyPr/>
                    <a:lstStyle/>
                    <a:p>
                      <a:endParaRPr lang="fr-FR" sz="1400" b="1" dirty="0"/>
                    </a:p>
                  </a:txBody>
                  <a:tcPr/>
                </a:tc>
                <a:extLst>
                  <a:ext uri="{0D108BD9-81ED-4DB2-BD59-A6C34878D82A}">
                    <a16:rowId xmlns:a16="http://schemas.microsoft.com/office/drawing/2014/main" val="3232612757"/>
                  </a:ext>
                </a:extLst>
              </a:tr>
              <a:tr h="252868">
                <a:tc>
                  <a:txBody>
                    <a:bodyPr/>
                    <a:lstStyle/>
                    <a:p>
                      <a:r>
                        <a:rPr lang="fr-FR" sz="1400" b="1" dirty="0"/>
                        <a:t>FF10</a:t>
                      </a:r>
                    </a:p>
                  </a:txBody>
                  <a:tcPr/>
                </a:tc>
                <a:tc>
                  <a:txBody>
                    <a:bodyPr/>
                    <a:lstStyle/>
                    <a:p>
                      <a:r>
                        <a:rPr lang="fr-FR" sz="1400" b="1" dirty="0"/>
                        <a:t>0</a:t>
                      </a:r>
                    </a:p>
                  </a:txBody>
                  <a:tcPr/>
                </a:tc>
                <a:tc>
                  <a:txBody>
                    <a:bodyPr/>
                    <a:lstStyle/>
                    <a:p>
                      <a:r>
                        <a:rPr lang="fr-FR" sz="1400" b="1" dirty="0"/>
                        <a:t>FF01</a:t>
                      </a:r>
                    </a:p>
                  </a:txBody>
                  <a:tcPr/>
                </a:tc>
                <a:extLst>
                  <a:ext uri="{0D108BD9-81ED-4DB2-BD59-A6C34878D82A}">
                    <a16:rowId xmlns:a16="http://schemas.microsoft.com/office/drawing/2014/main" val="4144445703"/>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Représentation simpliste d’une liste simplement chaînée</a:t>
            </a:r>
          </a:p>
        </p:txBody>
      </p:sp>
      <p:cxnSp>
        <p:nvCxnSpPr>
          <p:cNvPr id="3" name="Connecteur : en arc 2">
            <a:extLst>
              <a:ext uri="{FF2B5EF4-FFF2-40B4-BE49-F238E27FC236}">
                <a16:creationId xmlns:a16="http://schemas.microsoft.com/office/drawing/2014/main" id="{B6845ABB-9DC2-4576-8837-A84669A9FF34}"/>
              </a:ext>
            </a:extLst>
          </p:cNvPr>
          <p:cNvCxnSpPr>
            <a:stCxn id="6172" idx="3"/>
            <a:endCxn id="6164" idx="1"/>
          </p:cNvCxnSpPr>
          <p:nvPr/>
        </p:nvCxnSpPr>
        <p:spPr>
          <a:xfrm flipH="1">
            <a:off x="3055898" y="1921372"/>
            <a:ext cx="5794002" cy="12700"/>
          </a:xfrm>
          <a:prstGeom prst="curvedConnector5">
            <a:avLst>
              <a:gd name="adj1" fmla="val -3945"/>
              <a:gd name="adj2" fmla="val 9146835"/>
              <a:gd name="adj3" fmla="val 103945"/>
            </a:avLst>
          </a:prstGeom>
          <a:noFill/>
          <a:ln>
            <a:solidFill>
              <a:schemeClr val="tx1"/>
            </a:solidFill>
            <a:miter lim="800000"/>
            <a:tailEnd type="triangle" w="lg" len="lg"/>
          </a:ln>
        </p:spPr>
      </p:cxnSp>
      <p:sp>
        <p:nvSpPr>
          <p:cNvPr id="32" name="Text Box 24">
            <a:extLst>
              <a:ext uri="{FF2B5EF4-FFF2-40B4-BE49-F238E27FC236}">
                <a16:creationId xmlns:a16="http://schemas.microsoft.com/office/drawing/2014/main" id="{26C5CEBC-36BE-4B8A-B226-B48534BEF1AB}"/>
              </a:ext>
            </a:extLst>
          </p:cNvPr>
          <p:cNvSpPr txBox="1">
            <a:spLocks noChangeArrowheads="1"/>
          </p:cNvSpPr>
          <p:nvPr/>
        </p:nvSpPr>
        <p:spPr bwMode="auto">
          <a:xfrm>
            <a:off x="1120877" y="4359288"/>
            <a:ext cx="8082117" cy="830997"/>
          </a:xfrm>
          <a:prstGeom prst="rect">
            <a:avLst/>
          </a:prstGeom>
          <a:solidFill>
            <a:schemeClr val="bg1"/>
          </a:solidFill>
          <a:ln w="9525">
            <a:solidFill>
              <a:schemeClr val="tx1"/>
            </a:solidFill>
            <a:miter lim="800000"/>
            <a:headEnd/>
            <a:tailEnd/>
          </a:ln>
          <a:effectLst/>
        </p:spPr>
        <p:txBody>
          <a:bodyPr wrap="square">
            <a:spAutoFit/>
          </a:bodyPr>
          <a:lstStyle/>
          <a:p>
            <a:r>
              <a:rPr lang="fr-FR" altLang="en-US" sz="2400" dirty="0">
                <a:solidFill>
                  <a:srgbClr val="FF0000"/>
                </a:solidFill>
              </a:rPr>
              <a:t>On reconnaît le dernier élément de liste si sa partie suivant pointe vers le premier élément de la liste</a:t>
            </a:r>
            <a:endParaRPr lang="fr-CA" altLang="en-US" sz="2400" dirty="0">
              <a:solidFill>
                <a:srgbClr val="FF0000"/>
              </a:solidFill>
            </a:endParaRPr>
          </a:p>
        </p:txBody>
      </p:sp>
      <p:pic>
        <p:nvPicPr>
          <p:cNvPr id="33" name="Graphique 32" descr="Avertissement">
            <a:extLst>
              <a:ext uri="{FF2B5EF4-FFF2-40B4-BE49-F238E27FC236}">
                <a16:creationId xmlns:a16="http://schemas.microsoft.com/office/drawing/2014/main" id="{B1410F45-AF99-424C-87F2-8988D5860D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4053" y="3398725"/>
            <a:ext cx="939800" cy="939800"/>
          </a:xfrm>
          <a:prstGeom prst="rect">
            <a:avLst/>
          </a:prstGeom>
        </p:spPr>
      </p:pic>
    </p:spTree>
    <p:extLst>
      <p:ext uri="{BB962C8B-B14F-4D97-AF65-F5344CB8AC3E}">
        <p14:creationId xmlns:p14="http://schemas.microsoft.com/office/powerpoint/2010/main" val="2424874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22143869-F5EC-4707-B77B-08C88F6907FD}"/>
              </a:ext>
            </a:extLst>
          </p:cNvPr>
          <p:cNvSpPr/>
          <p:nvPr/>
        </p:nvSpPr>
        <p:spPr>
          <a:xfrm>
            <a:off x="596900" y="1458983"/>
            <a:ext cx="9220200" cy="4801314"/>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p>
          <a:p>
            <a:r>
              <a:rPr lang="fr-FR" dirty="0">
                <a:solidFill>
                  <a:srgbClr val="000000"/>
                </a:solidFill>
                <a:latin typeface="Consolas" panose="020B0609020204030204" pitchFamily="49" charset="0"/>
              </a:rPr>
              <a:t>};</a:t>
            </a:r>
          </a:p>
          <a:p>
            <a:br>
              <a:rPr lang="fr-FR" dirty="0">
                <a:solidFill>
                  <a:srgbClr val="000000"/>
                </a:solidFill>
                <a:latin typeface="Consolas" panose="020B0609020204030204" pitchFamily="49" charset="0"/>
              </a:rPr>
            </a:br>
            <a:r>
              <a:rPr lang="fr-FR" dirty="0">
                <a:solidFill>
                  <a:srgbClr val="00B050"/>
                </a:solidFill>
                <a:latin typeface="Consolas" panose="020B0609020204030204" pitchFamily="49" charset="0"/>
              </a:rPr>
              <a:t>//2) La structure de contrôle</a:t>
            </a: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 </a:t>
            </a:r>
            <a:r>
              <a:rPr lang="fr-FR" dirty="0" err="1">
                <a:solidFill>
                  <a:srgbClr val="000000"/>
                </a:solidFill>
                <a:latin typeface="Consolas" panose="020B0609020204030204" pitchFamily="49" charset="0"/>
              </a:rPr>
              <a:t>Liste</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*premier; </a:t>
            </a:r>
            <a:r>
              <a:rPr lang="fr-FR" sz="1600" dirty="0">
                <a:solidFill>
                  <a:srgbClr val="00B050"/>
                </a:solidFill>
                <a:latin typeface="Consolas" panose="020B0609020204030204" pitchFamily="49" charset="0"/>
              </a:rPr>
              <a:t>// pointeur vers le premier élément de la liste</a:t>
            </a:r>
            <a:endParaRPr lang="fr-FR" dirty="0">
              <a:solidFill>
                <a:srgbClr val="00B05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cnt</a:t>
            </a:r>
            <a:r>
              <a:rPr lang="fr-FR" dirty="0">
                <a:solidFill>
                  <a:srgbClr val="000000"/>
                </a:solidFill>
                <a:latin typeface="Consolas" panose="020B0609020204030204" pitchFamily="49" charset="0"/>
              </a:rPr>
              <a:t> = </a:t>
            </a:r>
            <a:r>
              <a:rPr lang="fr-FR" dirty="0">
                <a:solidFill>
                  <a:srgbClr val="09885A"/>
                </a:solidFill>
                <a:latin typeface="Consolas" panose="020B0609020204030204" pitchFamily="49" charset="0"/>
              </a:rPr>
              <a:t>0</a:t>
            </a:r>
            <a:r>
              <a:rPr lang="fr-FR" dirty="0">
                <a:solidFill>
                  <a:srgbClr val="000000"/>
                </a:solidFill>
                <a:latin typeface="Consolas" panose="020B0609020204030204" pitchFamily="49" charset="0"/>
              </a:rPr>
              <a:t>;   </a:t>
            </a:r>
            <a:r>
              <a:rPr lang="fr-FR" dirty="0">
                <a:solidFill>
                  <a:srgbClr val="00B050"/>
                </a:solidFill>
                <a:latin typeface="Consolas" panose="020B0609020204030204" pitchFamily="49" charset="0"/>
              </a:rPr>
              <a:t>// compteur des éléments de la liste</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b="0" dirty="0">
              <a:solidFill>
                <a:srgbClr val="000000"/>
              </a:solidFill>
              <a:effectLst/>
              <a:latin typeface="Consolas" panose="020B0609020204030204"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0</a:t>
            </a:r>
            <a:endParaRPr lang="fr-FR" altLang="en-US" sz="3086">
              <a:latin typeface="Arial"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On fait pointer la tête vers NULL.</a:t>
            </a:r>
          </a:p>
          <a:p>
            <a:pPr marL="584467" indent="-584467" algn="just">
              <a:buNone/>
            </a:pPr>
            <a:r>
              <a:rPr lang="fr-CA" altLang="en-US" sz="2646"/>
              <a:t>On initialise le nombre de nœuds à 0.</a:t>
            </a:r>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15" name="TextShape 1">
            <a:extLst>
              <a:ext uri="{FF2B5EF4-FFF2-40B4-BE49-F238E27FC236}">
                <a16:creationId xmlns:a16="http://schemas.microsoft.com/office/drawing/2014/main" id="{42DBFB54-33EE-414B-A119-78029A2FFB68}"/>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16" name="Rectangle 15">
            <a:extLst>
              <a:ext uri="{FF2B5EF4-FFF2-40B4-BE49-F238E27FC236}">
                <a16:creationId xmlns:a16="http://schemas.microsoft.com/office/drawing/2014/main" id="{D8E5C920-F770-461D-8F08-9C9C19D49D41}"/>
              </a:ext>
            </a:extLst>
          </p:cNvPr>
          <p:cNvSpPr/>
          <p:nvPr/>
        </p:nvSpPr>
        <p:spPr>
          <a:xfrm>
            <a:off x="483222" y="1093272"/>
            <a:ext cx="9041778" cy="523220"/>
          </a:xfrm>
          <a:prstGeom prst="rect">
            <a:avLst/>
          </a:prstGeom>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Création de la liste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nodeType="afterGroup">
                            <p:stCondLst>
                              <p:cond delay="500"/>
                            </p:stCondLst>
                            <p:childTnLst>
                              <p:par>
                                <p:cTn id="9" presetID="53" presetClass="exit" presetSubtype="0"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0"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nodeType="afterGroup">
                            <p:stCondLst>
                              <p:cond delay="500"/>
                            </p:stCondLst>
                            <p:childTnLst>
                              <p:par>
                                <p:cTn id="34" presetID="53" presetClass="exit" presetSubtype="0"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nodeType="afterGroup">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7" name="Rectangle 6">
            <a:extLst>
              <a:ext uri="{FF2B5EF4-FFF2-40B4-BE49-F238E27FC236}">
                <a16:creationId xmlns:a16="http://schemas.microsoft.com/office/drawing/2014/main" id="{8506111A-D28D-445B-9187-4A7DBFF24734}"/>
              </a:ext>
            </a:extLst>
          </p:cNvPr>
          <p:cNvSpPr/>
          <p:nvPr/>
        </p:nvSpPr>
        <p:spPr>
          <a:xfrm>
            <a:off x="673100" y="1794679"/>
            <a:ext cx="8801100" cy="4247317"/>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35005364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58" name="Rectangle 45057"/>
          <p:cNvSpPr/>
          <p:nvPr/>
        </p:nvSpPr>
        <p:spPr>
          <a:xfrm>
            <a:off x="2848233" y="5842999"/>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086222" y="663746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sp>
        <p:nvSpPr>
          <p:cNvPr id="45061" name="Rectangle 45060"/>
          <p:cNvSpPr/>
          <p:nvPr/>
        </p:nvSpPr>
        <p:spPr>
          <a:xfrm>
            <a:off x="672500" y="1494572"/>
            <a:ext cx="8744877" cy="4241817"/>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dirty="0"/>
              <a:t>On tente de créer un nouveau nœud.</a:t>
            </a:r>
          </a:p>
          <a:p>
            <a:pPr marL="584467" indent="-584467" algn="just">
              <a:buNone/>
            </a:pPr>
            <a:r>
              <a:rPr lang="fr-CA" altLang="en-US" sz="2646" dirty="0"/>
              <a:t>SI la création fut un succès ALORS</a:t>
            </a:r>
          </a:p>
          <a:p>
            <a:pPr marL="584467" indent="-584467" algn="just">
              <a:buNone/>
            </a:pPr>
            <a:r>
              <a:rPr lang="fr-CA" altLang="en-US" sz="2646" dirty="0"/>
              <a:t>	On fait pointer le nouveau nœud vers le premier élément de la liste (</a:t>
            </a:r>
            <a:r>
              <a:rPr lang="fr-CA" altLang="en-US" sz="2400" u="sng" dirty="0">
                <a:solidFill>
                  <a:srgbClr val="FF0000"/>
                </a:solidFill>
              </a:rPr>
              <a:t>Vers lui même si celle-ci est vide</a:t>
            </a:r>
            <a:r>
              <a:rPr lang="fr-CA" altLang="en-US" sz="2646" dirty="0"/>
              <a:t>).</a:t>
            </a:r>
          </a:p>
          <a:p>
            <a:pPr marL="584467" indent="-584467" algn="just">
              <a:buNone/>
            </a:pPr>
            <a:r>
              <a:rPr lang="fr-CA" altLang="en-US" sz="2646" dirty="0"/>
              <a:t>	On initialise le nœud.</a:t>
            </a:r>
          </a:p>
          <a:p>
            <a:pPr marL="584467" indent="-584467" algn="just">
              <a:buNone/>
            </a:pPr>
            <a:r>
              <a:rPr lang="fr-CA" altLang="en-US" sz="2646" dirty="0"/>
              <a:t>	On fait pointer la tête de liste sur le nouveau nœud.</a:t>
            </a:r>
          </a:p>
          <a:p>
            <a:pPr marL="584467" indent="-584467" algn="just">
              <a:buNone/>
            </a:pPr>
            <a:r>
              <a:rPr lang="fr-CA" altLang="en-US" sz="2646" dirty="0"/>
              <a:t>	On incrémente le nombre de nœuds.</a:t>
            </a:r>
          </a:p>
          <a:p>
            <a:pPr marL="584467" indent="-584467" algn="just">
              <a:buNone/>
            </a:pPr>
            <a:r>
              <a:rPr lang="zh-CN" altLang="en-US" sz="2646" dirty="0"/>
              <a:t>      </a:t>
            </a:r>
            <a:r>
              <a:rPr lang="en-US" altLang="zh-CN" sz="2000" dirty="0" err="1"/>
              <a:t>Localiser</a:t>
            </a:r>
            <a:r>
              <a:rPr lang="en-US" altLang="zh-CN" sz="2000" dirty="0"/>
              <a:t> le dernier </a:t>
            </a:r>
            <a:r>
              <a:rPr lang="en-US" altLang="zh-CN" sz="2000" dirty="0" err="1"/>
              <a:t>noeud</a:t>
            </a:r>
            <a:r>
              <a:rPr lang="en-US" altLang="zh-CN" sz="2000" dirty="0"/>
              <a:t> et le faire pointer </a:t>
            </a:r>
            <a:r>
              <a:rPr lang="en-US" altLang="zh-CN" sz="2000" dirty="0" err="1"/>
              <a:t>vers</a:t>
            </a:r>
            <a:r>
              <a:rPr lang="en-US" altLang="zh-CN" sz="2000" dirty="0"/>
              <a:t> le </a:t>
            </a:r>
            <a:r>
              <a:rPr lang="en-US" altLang="zh-CN" sz="2000" dirty="0" err="1"/>
              <a:t>nouvel</a:t>
            </a:r>
            <a:r>
              <a:rPr lang="en-US" altLang="zh-CN" sz="2000" dirty="0"/>
              <a:t> </a:t>
            </a:r>
            <a:r>
              <a:rPr lang="en-US" altLang="zh-CN" sz="2000" dirty="0" err="1"/>
              <a:t>noeud</a:t>
            </a:r>
            <a:endParaRPr lang="fr-CA" altLang="en-US" sz="2646" dirty="0"/>
          </a:p>
          <a:p>
            <a:pPr marL="584467" indent="-584467" algn="just">
              <a:buNone/>
            </a:pPr>
            <a:r>
              <a:rPr lang="fr-CA" altLang="en-US" sz="2646" dirty="0"/>
              <a:t>FINSI</a:t>
            </a:r>
          </a:p>
          <a:p>
            <a:pPr marL="584467" indent="-584467" algn="just">
              <a:buNone/>
            </a:pPr>
            <a:endParaRPr lang="fr-CA" altLang="en-US" sz="2646" dirty="0"/>
          </a:p>
        </p:txBody>
      </p:sp>
      <p:cxnSp>
        <p:nvCxnSpPr>
          <p:cNvPr id="45062" name="Connecteur droit 45061"/>
          <p:cNvCxnSpPr/>
          <p:nvPr/>
        </p:nvCxnSpPr>
        <p:spPr>
          <a:xfrm>
            <a:off x="2848233" y="6558718"/>
            <a:ext cx="873213" cy="0"/>
          </a:xfrm>
          <a:prstGeom prst="line">
            <a:avLst/>
          </a:prstGeom>
          <a:noFill/>
          <a:ln>
            <a:solidFill>
              <a:schemeClr val="tx1"/>
            </a:solidFill>
            <a:miter lim="800000"/>
          </a:ln>
        </p:spPr>
      </p:cxnSp>
      <p:sp>
        <p:nvSpPr>
          <p:cNvPr id="45063" name="Rectangle 45062"/>
          <p:cNvSpPr/>
          <p:nvPr/>
        </p:nvSpPr>
        <p:spPr>
          <a:xfrm>
            <a:off x="4515911" y="5842998"/>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467870" y="5842998"/>
            <a:ext cx="0" cy="715720"/>
          </a:xfrm>
          <a:prstGeom prst="line">
            <a:avLst/>
          </a:prstGeom>
          <a:noFill/>
          <a:ln>
            <a:solidFill>
              <a:schemeClr val="tx1"/>
            </a:solidFill>
            <a:miter lim="800000"/>
          </a:ln>
        </p:spPr>
      </p:cxnSp>
      <p:sp>
        <p:nvSpPr>
          <p:cNvPr id="45065" name="Rectangle 45064"/>
          <p:cNvSpPr/>
          <p:nvPr/>
        </p:nvSpPr>
        <p:spPr>
          <a:xfrm>
            <a:off x="3086222" y="663746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45066" name="Connecteur droit 45065"/>
          <p:cNvCxnSpPr/>
          <p:nvPr/>
        </p:nvCxnSpPr>
        <p:spPr>
          <a:xfrm>
            <a:off x="3404709" y="6240231"/>
            <a:ext cx="1032456" cy="0"/>
          </a:xfrm>
          <a:prstGeom prst="line">
            <a:avLst/>
          </a:prstGeom>
          <a:noFill/>
          <a:ln>
            <a:solidFill>
              <a:schemeClr val="tx1"/>
            </a:solidFill>
            <a:miter lim="800000"/>
            <a:tailEnd type="triangle" w="lg" len="lg"/>
          </a:ln>
        </p:spPr>
      </p:cxnSp>
      <p:sp>
        <p:nvSpPr>
          <p:cNvPr id="45067" name="Rectangle 45066"/>
          <p:cNvSpPr/>
          <p:nvPr/>
        </p:nvSpPr>
        <p:spPr>
          <a:xfrm>
            <a:off x="6738316" y="5842998"/>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690275" y="5842998"/>
            <a:ext cx="0" cy="715720"/>
          </a:xfrm>
          <a:prstGeom prst="line">
            <a:avLst/>
          </a:prstGeom>
          <a:noFill/>
          <a:ln>
            <a:solidFill>
              <a:schemeClr val="tx1"/>
            </a:solidFill>
            <a:miter lim="800000"/>
          </a:ln>
        </p:spPr>
      </p:cxnSp>
      <p:cxnSp>
        <p:nvCxnSpPr>
          <p:cNvPr id="45069" name="Connecteur droit 45068"/>
          <p:cNvCxnSpPr/>
          <p:nvPr/>
        </p:nvCxnSpPr>
        <p:spPr>
          <a:xfrm>
            <a:off x="5627113" y="6240231"/>
            <a:ext cx="1032456" cy="0"/>
          </a:xfrm>
          <a:prstGeom prst="line">
            <a:avLst/>
          </a:prstGeom>
          <a:noFill/>
          <a:ln>
            <a:solidFill>
              <a:schemeClr val="tx1"/>
            </a:solidFill>
            <a:miter lim="800000"/>
            <a:tailEnd type="triangle" w="lg" len="lg"/>
          </a:ln>
        </p:spPr>
      </p:cxnSp>
      <p:sp>
        <p:nvSpPr>
          <p:cNvPr id="45070" name="Rectangle 45069"/>
          <p:cNvSpPr/>
          <p:nvPr/>
        </p:nvSpPr>
        <p:spPr>
          <a:xfrm>
            <a:off x="4515911" y="6954201"/>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467870" y="6954201"/>
            <a:ext cx="0" cy="715719"/>
          </a:xfrm>
          <a:prstGeom prst="line">
            <a:avLst/>
          </a:prstGeom>
          <a:noFill/>
          <a:ln>
            <a:solidFill>
              <a:schemeClr val="tx1"/>
            </a:solidFill>
            <a:miter lim="800000"/>
          </a:ln>
        </p:spPr>
      </p:cxnSp>
      <p:sp>
        <p:nvSpPr>
          <p:cNvPr id="45072" name="Rectangle : coins arrondis 45071"/>
          <p:cNvSpPr/>
          <p:nvPr/>
        </p:nvSpPr>
        <p:spPr>
          <a:xfrm>
            <a:off x="674250" y="1531321"/>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3" name="Rectangle 45072"/>
          <p:cNvSpPr/>
          <p:nvPr/>
        </p:nvSpPr>
        <p:spPr>
          <a:xfrm>
            <a:off x="4673405" y="5921745"/>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45074" name="Rectangle 45073"/>
          <p:cNvSpPr/>
          <p:nvPr/>
        </p:nvSpPr>
        <p:spPr>
          <a:xfrm>
            <a:off x="6895809" y="5921745"/>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45075" name="Rectangle : coins arrondis 45074"/>
          <p:cNvSpPr/>
          <p:nvPr/>
        </p:nvSpPr>
        <p:spPr>
          <a:xfrm>
            <a:off x="674250" y="2007301"/>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627113" y="6637464"/>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356492"/>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3832472"/>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308451"/>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673405" y="7032947"/>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cxnSp>
        <p:nvCxnSpPr>
          <p:cNvPr id="45082" name="Connecteur droit 45081"/>
          <p:cNvCxnSpPr/>
          <p:nvPr/>
        </p:nvCxnSpPr>
        <p:spPr>
          <a:xfrm>
            <a:off x="3404709" y="6240232"/>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56346" y="47901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5" name="Connecteur : en arc 4">
            <a:extLst>
              <a:ext uri="{FF2B5EF4-FFF2-40B4-BE49-F238E27FC236}">
                <a16:creationId xmlns:a16="http://schemas.microsoft.com/office/drawing/2014/main" id="{1A8A33E2-B6F1-46BE-8BA9-A764F752130C}"/>
              </a:ext>
            </a:extLst>
          </p:cNvPr>
          <p:cNvCxnSpPr>
            <a:cxnSpLocks/>
            <a:endCxn id="45063" idx="1"/>
          </p:cNvCxnSpPr>
          <p:nvPr/>
        </p:nvCxnSpPr>
        <p:spPr>
          <a:xfrm rot="10800000">
            <a:off x="4515912" y="6200858"/>
            <a:ext cx="3565807" cy="44730"/>
          </a:xfrm>
          <a:prstGeom prst="curvedConnector5">
            <a:avLst>
              <a:gd name="adj1" fmla="val -6556"/>
              <a:gd name="adj2" fmla="val -1211111"/>
              <a:gd name="adj3" fmla="val 106411"/>
            </a:avLst>
          </a:prstGeom>
          <a:noFill/>
          <a:ln>
            <a:solidFill>
              <a:schemeClr val="tx1"/>
            </a:solidFill>
            <a:miter lim="800000"/>
            <a:tailEnd type="triangle" w="lg" len="lg"/>
          </a:ln>
        </p:spPr>
      </p:cxnSp>
      <p:cxnSp>
        <p:nvCxnSpPr>
          <p:cNvPr id="9" name="Connecteur : en arc 8">
            <a:extLst>
              <a:ext uri="{FF2B5EF4-FFF2-40B4-BE49-F238E27FC236}">
                <a16:creationId xmlns:a16="http://schemas.microsoft.com/office/drawing/2014/main" id="{2F9423A4-8598-42C6-9DED-BC404411E469}"/>
              </a:ext>
            </a:extLst>
          </p:cNvPr>
          <p:cNvCxnSpPr>
            <a:stCxn id="45067" idx="3"/>
            <a:endCxn id="45070" idx="1"/>
          </p:cNvCxnSpPr>
          <p:nvPr/>
        </p:nvCxnSpPr>
        <p:spPr>
          <a:xfrm flipH="1">
            <a:off x="4515911" y="6200858"/>
            <a:ext cx="3571596" cy="1111203"/>
          </a:xfrm>
          <a:prstGeom prst="curvedConnector5">
            <a:avLst>
              <a:gd name="adj1" fmla="val -6400"/>
              <a:gd name="adj2" fmla="val 50000"/>
              <a:gd name="adj3" fmla="val 106400"/>
            </a:avLst>
          </a:prstGeom>
          <a:noFill/>
          <a:ln>
            <a:solidFill>
              <a:schemeClr val="tx1"/>
            </a:solidFill>
            <a:miter lim="800000"/>
            <a:tailEnd type="triangle" w="lg" len="lg"/>
          </a:ln>
        </p:spPr>
      </p:cxnSp>
      <p:sp>
        <p:nvSpPr>
          <p:cNvPr id="45076" name="Rectangle : coins arrondis 45075"/>
          <p:cNvSpPr/>
          <p:nvPr/>
        </p:nvSpPr>
        <p:spPr>
          <a:xfrm>
            <a:off x="674250" y="2483280"/>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34" name="Rectangle : coins arrondis 45082">
            <a:extLst>
              <a:ext uri="{FF2B5EF4-FFF2-40B4-BE49-F238E27FC236}">
                <a16:creationId xmlns:a16="http://schemas.microsoft.com/office/drawing/2014/main" id="{82E24CAC-BE45-AA49-8DD1-F6C309D1B209}"/>
              </a:ext>
            </a:extLst>
          </p:cNvPr>
          <p:cNvSpPr/>
          <p:nvPr/>
        </p:nvSpPr>
        <p:spPr>
          <a:xfrm>
            <a:off x="674250" y="5260410"/>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nodeType="afterGroup">
                            <p:stCondLst>
                              <p:cond delay="500"/>
                            </p:stCondLst>
                            <p:childTnLst>
                              <p:par>
                                <p:cTn id="43" presetID="53" presetClass="entr" presetSubtype="0"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nodeType="afterGroup">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nodeType="afterGroup">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nodeType="clickPar">
                      <p:stCondLst>
                        <p:cond delay="indefinite"/>
                      </p:stCondLst>
                      <p:childTnLst>
                        <p:par>
                          <p:cTn id="65" fill="hold" nodeType="afterGroup">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nodeType="afterGroup">
                            <p:stCondLst>
                              <p:cond delay="500"/>
                            </p:stCondLst>
                            <p:childTnLst>
                              <p:par>
                                <p:cTn id="73" presetID="53" presetClass="exit" presetSubtype="0"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nodeType="afterGroup">
                            <p:stCondLst>
                              <p:cond delay="1000"/>
                            </p:stCondLst>
                            <p:childTnLst>
                              <p:par>
                                <p:cTn id="79" presetID="53" presetClass="entr" presetSubtype="0"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nodeType="clickPar">
                      <p:stCondLst>
                        <p:cond delay="indefinite"/>
                      </p:stCondLst>
                      <p:childTnLst>
                        <p:par>
                          <p:cTn id="85" fill="hold" nodeType="afterGroup">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nodeType="clickPar">
                      <p:stCondLst>
                        <p:cond delay="indefinite"/>
                      </p:stCondLst>
                      <p:childTnLst>
                        <p:par>
                          <p:cTn id="93" fill="hold" nodeType="afterGroup">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
                                        </p:tgtEl>
                                        <p:attrNameLst>
                                          <p:attrName>style.visibility</p:attrName>
                                        </p:attrNameLst>
                                      </p:cBhvr>
                                      <p:to>
                                        <p:strVal val="visible"/>
                                      </p:to>
                                    </p:set>
                                  </p:childTnLst>
                                </p:cTn>
                              </p:par>
                              <p:par>
                                <p:cTn id="105" presetID="12" presetClass="entr" presetSubtype="1"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slide(fromTop)">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xit" presetSubtype="4" fill="hold" nodeType="clickEffect">
                                  <p:stCondLst>
                                    <p:cond delay="0"/>
                                  </p:stCondLst>
                                  <p:childTnLst>
                                    <p:animEffect transition="out" filter="slide(fromBottom)">
                                      <p:cBhvr>
                                        <p:cTn id="111" dur="500"/>
                                        <p:tgtEl>
                                          <p:spTgt spid="34"/>
                                        </p:tgtEl>
                                      </p:cBhvr>
                                    </p:animEffect>
                                    <p:set>
                                      <p:cBhvr>
                                        <p:cTn id="11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816977"/>
          </a:xfrm>
          <a:prstGeom prst="rect">
            <a:avLst/>
          </a:prstGeom>
          <a:solidFill>
            <a:schemeClr val="bg1"/>
          </a:solidFill>
        </p:spPr>
        <p:txBody>
          <a:bodyPr wrap="square">
            <a:spAutoFit/>
          </a:bodyPr>
          <a:lstStyle/>
          <a:p>
            <a:r>
              <a:rPr lang="fr-FR" sz="1200" dirty="0" err="1">
                <a:solidFill>
                  <a:srgbClr val="8000FF"/>
                </a:solidFill>
                <a:highlight>
                  <a:srgbClr val="FFFFFF"/>
                </a:highlight>
              </a:rPr>
              <a:t>void</a:t>
            </a:r>
            <a:r>
              <a:rPr lang="fr-FR" sz="1200" dirty="0">
                <a:solidFill>
                  <a:srgbClr val="000000"/>
                </a:solidFill>
                <a:highlight>
                  <a:srgbClr val="FFFFFF"/>
                </a:highlight>
              </a:rPr>
              <a:t> </a:t>
            </a:r>
            <a:r>
              <a:rPr lang="fr-FR" sz="1200" dirty="0" err="1">
                <a:solidFill>
                  <a:srgbClr val="000000"/>
                </a:solidFill>
                <a:highlight>
                  <a:srgbClr val="FFFFFF"/>
                </a:highlight>
              </a:rPr>
              <a:t>inserTete</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a:solidFill>
                  <a:srgbClr val="008000"/>
                </a:solidFill>
                <a:highlight>
                  <a:srgbClr val="FFFFFF"/>
                </a:highlight>
              </a:rPr>
              <a:t>/* Création du nouvel élément */</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nouveau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malloc</a:t>
            </a:r>
            <a:r>
              <a:rPr lang="fr-FR" sz="1200" b="1" dirty="0">
                <a:solidFill>
                  <a:srgbClr val="000080"/>
                </a:solidFill>
                <a:highlight>
                  <a:srgbClr val="FFFFFF"/>
                </a:highlight>
              </a:rPr>
              <a:t>(</a:t>
            </a:r>
            <a:r>
              <a:rPr lang="fr-FR" sz="1200" b="1" dirty="0" err="1">
                <a:solidFill>
                  <a:srgbClr val="0000FF"/>
                </a:solidFill>
                <a:highlight>
                  <a:srgbClr val="FFFFFF"/>
                </a:highlight>
              </a:rPr>
              <a:t>sizeof</a:t>
            </a:r>
            <a:r>
              <a:rPr lang="fr-FR" sz="1200" b="1" dirty="0">
                <a:solidFill>
                  <a:srgbClr val="000080"/>
                </a:solidFill>
                <a:highlight>
                  <a:srgbClr val="FFFFFF"/>
                </a:highlight>
              </a:rPr>
              <a:t>(*</a:t>
            </a:r>
            <a:r>
              <a:rPr lang="fr-FR" sz="1200" dirty="0">
                <a:solidFill>
                  <a:srgbClr val="000000"/>
                </a:solidFill>
                <a:highlight>
                  <a:srgbClr val="FFFFFF"/>
                </a:highlight>
              </a:rPr>
              <a:t>nouveau</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nouveau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exit</a:t>
            </a:r>
            <a:r>
              <a:rPr lang="fr-FR" sz="1200" b="1" dirty="0">
                <a:solidFill>
                  <a:srgbClr val="000080"/>
                </a:solidFill>
                <a:highlight>
                  <a:srgbClr val="FFFFFF"/>
                </a:highlight>
              </a:rPr>
              <a:t>(</a:t>
            </a:r>
            <a:r>
              <a:rPr lang="fr-FR" sz="1200" dirty="0">
                <a:solidFill>
                  <a:srgbClr val="000000"/>
                </a:solidFill>
                <a:highlight>
                  <a:srgbClr val="FFFFFF"/>
                </a:highlight>
              </a:rPr>
              <a:t>EXIT_FAILURE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a:solidFill>
                  <a:srgbClr val="008000"/>
                </a:solidFill>
                <a:highlight>
                  <a:srgbClr val="FFFFFF"/>
                </a:highlight>
              </a:rPr>
              <a:t>/* Insertion de l'élément au début de la liste si la liste est vide*/</a:t>
            </a:r>
            <a:endParaRPr lang="fr-FR" sz="1200" dirty="0">
              <a:solidFill>
                <a:srgbClr val="000000"/>
              </a:solidFill>
              <a:highlight>
                <a:srgbClr val="FFFFFF"/>
              </a:highlight>
            </a:endParaRPr>
          </a:p>
          <a:p>
            <a:r>
              <a:rPr lang="fr-FR" sz="1200" dirty="0">
                <a:solidFill>
                  <a:srgbClr val="000000"/>
                </a:solidFill>
                <a:highlight>
                  <a:srgbClr val="FFFFFF"/>
                </a:highlight>
              </a:rPr>
              <a:t>      nouveau</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nouveau</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nouveau</a:t>
            </a:r>
            <a:r>
              <a:rPr lang="fr-FR" sz="1200" b="1" dirty="0">
                <a:solidFill>
                  <a:srgbClr val="000080"/>
                </a:solidFill>
                <a:highlight>
                  <a:srgbClr val="FFFFFF"/>
                </a:highlight>
              </a:rPr>
              <a:t>-&gt;</a:t>
            </a:r>
            <a:r>
              <a:rPr lang="fr-FR" sz="1200" dirty="0">
                <a:solidFill>
                  <a:srgbClr val="000000"/>
                </a:solidFill>
                <a:highlight>
                  <a:srgbClr val="FFFFFF"/>
                </a:highlight>
              </a:rPr>
              <a:t>nombre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nouveau</a:t>
            </a:r>
            <a:r>
              <a:rPr lang="fr-FR" sz="1200" b="1" dirty="0">
                <a:solidFill>
                  <a:srgbClr val="000080"/>
                </a:solidFill>
                <a:highlight>
                  <a:srgbClr val="FFFFFF"/>
                </a:highlight>
              </a:rPr>
              <a:t>;</a:t>
            </a:r>
          </a:p>
          <a:p>
            <a:r>
              <a:rPr lang="fr-FR" sz="1200" b="1" dirty="0">
                <a:solidFill>
                  <a:srgbClr val="000080"/>
                </a:solidFill>
                <a:highlight>
                  <a:srgbClr val="FFFFFF"/>
                </a:highlight>
              </a:rPr>
              <a:t>      </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1;</a:t>
            </a:r>
          </a:p>
          <a:p>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p>
          <a:p>
            <a:r>
              <a:rPr lang="fr-FR" sz="1200" dirty="0">
                <a:solidFill>
                  <a:srgbClr val="000000"/>
                </a:solidFill>
                <a:highlight>
                  <a:srgbClr val="FFFFFF"/>
                </a:highlight>
              </a:rPr>
              <a:t>    </a:t>
            </a:r>
            <a:r>
              <a:rPr lang="fr-FR" sz="1200" b="1" dirty="0" err="1">
                <a:solidFill>
                  <a:srgbClr val="0000FF"/>
                </a:solidFill>
                <a:highlight>
                  <a:srgbClr val="FFFFFF"/>
                </a:highlight>
              </a:rPr>
              <a:t>else</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a:solidFill>
                  <a:srgbClr val="008000"/>
                </a:solidFill>
                <a:highlight>
                  <a:srgbClr val="FFFFFF"/>
                </a:highlight>
              </a:rPr>
              <a:t>/* Insertion de l'élément au début de la liste si la liste n'est pas vide*/</a:t>
            </a:r>
            <a:endParaRPr lang="fr-FR" sz="1200" dirty="0">
              <a:solidFill>
                <a:srgbClr val="000000"/>
              </a:solidFill>
              <a:highlight>
                <a:srgbClr val="FFFFFF"/>
              </a:highlight>
            </a:endParaRPr>
          </a:p>
          <a:p>
            <a:r>
              <a:rPr lang="fr-FR" sz="1200" dirty="0">
                <a:solidFill>
                  <a:srgbClr val="000000"/>
                </a:solidFill>
                <a:highlight>
                  <a:srgbClr val="FFFFFF"/>
                </a:highlight>
              </a:rPr>
              <a:t>      nouveau</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nouveau</a:t>
            </a:r>
            <a:r>
              <a:rPr lang="fr-FR" sz="1200" b="1" dirty="0">
                <a:solidFill>
                  <a:srgbClr val="000080"/>
                </a:solidFill>
                <a:highlight>
                  <a:srgbClr val="FFFFFF"/>
                </a:highlight>
              </a:rPr>
              <a:t>-&gt;</a:t>
            </a:r>
            <a:r>
              <a:rPr lang="fr-FR" sz="1200" dirty="0">
                <a:solidFill>
                  <a:srgbClr val="000000"/>
                </a:solidFill>
                <a:highlight>
                  <a:srgbClr val="FFFFFF"/>
                </a:highlight>
              </a:rPr>
              <a:t>nombre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actuel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while</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actuel</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nouveau</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p>
        </p:txBody>
      </p:sp>
      <p:sp>
        <p:nvSpPr>
          <p:cNvPr id="2" name="Rectangle : coins arrondis 1">
            <a:extLst>
              <a:ext uri="{FF2B5EF4-FFF2-40B4-BE49-F238E27FC236}">
                <a16:creationId xmlns:a16="http://schemas.microsoft.com/office/drawing/2014/main" id="{DEF36C49-4B3A-4BF3-88C5-BC1816C42C50}"/>
              </a:ext>
            </a:extLst>
          </p:cNvPr>
          <p:cNvSpPr/>
          <p:nvPr/>
        </p:nvSpPr>
        <p:spPr>
          <a:xfrm>
            <a:off x="904973" y="2903456"/>
            <a:ext cx="6344239" cy="4345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Bulle narrative : rectangle à coins arrondis 4">
            <a:extLst>
              <a:ext uri="{FF2B5EF4-FFF2-40B4-BE49-F238E27FC236}">
                <a16:creationId xmlns:a16="http://schemas.microsoft.com/office/drawing/2014/main" id="{3BE91E7A-F8D3-473F-BFE2-BDE44BADA8F4}"/>
              </a:ext>
            </a:extLst>
          </p:cNvPr>
          <p:cNvSpPr/>
          <p:nvPr/>
        </p:nvSpPr>
        <p:spPr>
          <a:xfrm>
            <a:off x="7428322" y="2516957"/>
            <a:ext cx="2498103" cy="3346515"/>
          </a:xfrm>
          <a:prstGeom prst="wedgeRoundRectCallout">
            <a:avLst>
              <a:gd name="adj1" fmla="val -56833"/>
              <a:gd name="adj2" fmla="val -6232"/>
              <a:gd name="adj3" fmla="val 16667"/>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t>Pour faire une insertion au début d’une liste circulaire il faut vérifier </a:t>
            </a:r>
          </a:p>
          <a:p>
            <a:r>
              <a:rPr lang="fr-FR" sz="1400" dirty="0">
                <a:solidFill>
                  <a:srgbClr val="FFFF00"/>
                </a:solidFill>
              </a:rPr>
              <a:t>1- si la liste est vide </a:t>
            </a:r>
            <a:r>
              <a:rPr lang="fr-FR" sz="1400" dirty="0">
                <a:solidFill>
                  <a:srgbClr val="FFFF00"/>
                </a:solidFill>
                <a:sym typeface="Wingdings" panose="05000000000000000000" pitchFamily="2" charset="2"/>
              </a:rPr>
              <a:t> donc l’adresse suivant de la première élément est le même de lui-même.</a:t>
            </a:r>
          </a:p>
          <a:p>
            <a:r>
              <a:rPr lang="fr-FR" sz="1400" dirty="0">
                <a:sym typeface="Wingdings" panose="05000000000000000000" pitchFamily="2" charset="2"/>
              </a:rPr>
              <a:t>2- </a:t>
            </a:r>
            <a:r>
              <a:rPr lang="fr-FR" sz="1400" dirty="0">
                <a:solidFill>
                  <a:schemeClr val="accent6"/>
                </a:solidFill>
                <a:sym typeface="Wingdings" panose="05000000000000000000" pitchFamily="2" charset="2"/>
              </a:rPr>
              <a:t>si la liste n’est pas vide on faire l’insertion come pour une liste simple en changeant l’ adresse suivant de dernier élément de la liste à l ’adresse de nouveau élément inséré.</a:t>
            </a:r>
            <a:endParaRPr lang="fr-FR" sz="1400" dirty="0">
              <a:solidFill>
                <a:schemeClr val="accent6"/>
              </a:solidFill>
            </a:endParaRPr>
          </a:p>
        </p:txBody>
      </p:sp>
    </p:spTree>
    <p:extLst>
      <p:ext uri="{BB962C8B-B14F-4D97-AF65-F5344CB8AC3E}">
        <p14:creationId xmlns:p14="http://schemas.microsoft.com/office/powerpoint/2010/main" val="5718634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C068FB5-82F0-4567-B18B-454DFFDF2B9B}"/>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100" b="1" spc="-1" dirty="0">
              <a:solidFill>
                <a:srgbClr val="000000"/>
              </a:solidFill>
            </a:endParaRPr>
          </a:p>
        </p:txBody>
      </p:sp>
      <p:sp>
        <p:nvSpPr>
          <p:cNvPr id="51227" name="Rectangle 51226"/>
          <p:cNvSpPr/>
          <p:nvPr/>
        </p:nvSpPr>
        <p:spPr>
          <a:xfrm>
            <a:off x="672500" y="1679928"/>
            <a:ext cx="8889618" cy="384633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764"/>
              <a:t>SI la liste est vide ALORS</a:t>
            </a:r>
          </a:p>
          <a:p>
            <a:pPr marL="584467" indent="-584467" algn="just">
              <a:buNone/>
            </a:pPr>
            <a:r>
              <a:rPr lang="fr-CA" altLang="en-US" sz="1764"/>
              <a:t>	On ajoute au début de la liste</a:t>
            </a:r>
          </a:p>
          <a:p>
            <a:pPr marL="584467" indent="-584467" algn="just">
              <a:buNone/>
            </a:pPr>
            <a:r>
              <a:rPr lang="fr-CA" altLang="en-US" sz="1764"/>
              <a:t>SINON</a:t>
            </a:r>
          </a:p>
          <a:p>
            <a:pPr marL="584467" indent="-584467" algn="just">
              <a:buNone/>
            </a:pPr>
            <a:r>
              <a:rPr lang="fr-CA" altLang="en-US" sz="1764"/>
              <a:t>	On tente de créer un nouveau nœud.</a:t>
            </a:r>
          </a:p>
          <a:p>
            <a:pPr marL="584467" indent="-584467" algn="just">
              <a:buNone/>
            </a:pPr>
            <a:r>
              <a:rPr lang="fr-CA" altLang="en-US" sz="1764"/>
              <a:t>	SI la création fut un succès ALORS</a:t>
            </a:r>
          </a:p>
          <a:p>
            <a:pPr marL="584467" indent="-584467" algn="just">
              <a:buNone/>
            </a:pPr>
            <a:r>
              <a:rPr lang="fr-CA" altLang="en-US" sz="1764"/>
              <a:t>		On positionne un pointeur sur le dernier élément de la liste (voir consulter 	i</a:t>
            </a:r>
            <a:r>
              <a:rPr lang="fr-CA" altLang="en-US" sz="1764" baseline="30000"/>
              <a:t>ème</a:t>
            </a:r>
            <a:r>
              <a:rPr lang="fr-CA" altLang="en-US" sz="1764"/>
              <a:t> élément).</a:t>
            </a:r>
          </a:p>
          <a:p>
            <a:pPr marL="584467" indent="-584467" algn="just">
              <a:buNone/>
            </a:pPr>
            <a:r>
              <a:rPr lang="fr-CA" altLang="en-US" sz="1764"/>
              <a:t>		On initialise les champs du nouveau nœud.</a:t>
            </a:r>
          </a:p>
          <a:p>
            <a:pPr marL="584467" indent="-584467" algn="just">
              <a:buNone/>
            </a:pPr>
            <a:r>
              <a:rPr lang="fr-CA" altLang="en-US" sz="1764"/>
              <a:t>		On fait pointer le dernier nœud sur le nouveau nœud.</a:t>
            </a:r>
          </a:p>
          <a:p>
            <a:pPr marL="584467" indent="-584467" algn="just">
              <a:buNone/>
            </a:pPr>
            <a:r>
              <a:rPr lang="fr-CA" altLang="en-US" sz="1764"/>
              <a:t>		On incrémente le nombre de nœuds.</a:t>
            </a:r>
          </a:p>
          <a:p>
            <a:pPr marL="584467" indent="-584467" algn="just">
              <a:buNone/>
            </a:pPr>
            <a:r>
              <a:rPr lang="fr-CA" altLang="en-US" sz="1764"/>
              <a:t>	FINSI</a:t>
            </a:r>
          </a:p>
          <a:p>
            <a:pPr marL="584467" indent="-584467" algn="just">
              <a:buNone/>
            </a:pPr>
            <a:r>
              <a:rPr lang="fr-CA" altLang="en-US" sz="1764"/>
              <a:t>FINSI</a:t>
            </a:r>
          </a:p>
        </p:txBody>
      </p:sp>
      <p:sp>
        <p:nvSpPr>
          <p:cNvPr id="51202" name="Rectangle 51201"/>
          <p:cNvSpPr/>
          <p:nvPr/>
        </p:nvSpPr>
        <p:spPr>
          <a:xfrm>
            <a:off x="1946446" y="5605010"/>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1203" name="Rectangle 51202"/>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1206" name="Connecteur droit 51205"/>
          <p:cNvCxnSpPr/>
          <p:nvPr/>
        </p:nvCxnSpPr>
        <p:spPr>
          <a:xfrm>
            <a:off x="1946446" y="6320728"/>
            <a:ext cx="873213" cy="0"/>
          </a:xfrm>
          <a:prstGeom prst="line">
            <a:avLst/>
          </a:prstGeom>
          <a:noFill/>
          <a:ln>
            <a:solidFill>
              <a:schemeClr val="tx1"/>
            </a:solidFill>
            <a:miter lim="800000"/>
          </a:ln>
        </p:spPr>
      </p:cxnSp>
      <p:sp>
        <p:nvSpPr>
          <p:cNvPr id="51207" name="Rectangle 51206"/>
          <p:cNvSpPr/>
          <p:nvPr/>
        </p:nvSpPr>
        <p:spPr>
          <a:xfrm>
            <a:off x="3614124"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08" name="Connecteur droit 51207"/>
          <p:cNvCxnSpPr/>
          <p:nvPr/>
        </p:nvCxnSpPr>
        <p:spPr>
          <a:xfrm flipH="1">
            <a:off x="4566083" y="5605009"/>
            <a:ext cx="0" cy="715719"/>
          </a:xfrm>
          <a:prstGeom prst="line">
            <a:avLst/>
          </a:prstGeom>
          <a:noFill/>
          <a:ln>
            <a:solidFill>
              <a:schemeClr val="tx1"/>
            </a:solidFill>
            <a:miter lim="800000"/>
          </a:ln>
        </p:spPr>
      </p:cxnSp>
      <p:sp>
        <p:nvSpPr>
          <p:cNvPr id="51209" name="Rectangle 51208"/>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1210" name="Connecteur droit 51209"/>
          <p:cNvCxnSpPr/>
          <p:nvPr/>
        </p:nvCxnSpPr>
        <p:spPr>
          <a:xfrm>
            <a:off x="2502921" y="6002241"/>
            <a:ext cx="1032456" cy="0"/>
          </a:xfrm>
          <a:prstGeom prst="line">
            <a:avLst/>
          </a:prstGeom>
          <a:noFill/>
          <a:ln>
            <a:solidFill>
              <a:schemeClr val="tx1"/>
            </a:solidFill>
            <a:miter lim="800000"/>
            <a:tailEnd type="triangle" w="lg" len="lg"/>
          </a:ln>
        </p:spPr>
      </p:cxnSp>
      <p:sp>
        <p:nvSpPr>
          <p:cNvPr id="51211" name="Rectangle 51210"/>
          <p:cNvSpPr/>
          <p:nvPr/>
        </p:nvSpPr>
        <p:spPr>
          <a:xfrm>
            <a:off x="5836529"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12" name="Connecteur droit 51211"/>
          <p:cNvCxnSpPr/>
          <p:nvPr/>
        </p:nvCxnSpPr>
        <p:spPr>
          <a:xfrm flipH="1">
            <a:off x="6788487" y="5605009"/>
            <a:ext cx="0" cy="715719"/>
          </a:xfrm>
          <a:prstGeom prst="line">
            <a:avLst/>
          </a:prstGeom>
          <a:noFill/>
          <a:ln>
            <a:solidFill>
              <a:schemeClr val="tx1"/>
            </a:solidFill>
            <a:miter lim="800000"/>
          </a:ln>
        </p:spPr>
      </p:cxnSp>
      <p:cxnSp>
        <p:nvCxnSpPr>
          <p:cNvPr id="51213" name="Connecteur droit 51212"/>
          <p:cNvCxnSpPr/>
          <p:nvPr/>
        </p:nvCxnSpPr>
        <p:spPr>
          <a:xfrm>
            <a:off x="4725326" y="6002241"/>
            <a:ext cx="1032456" cy="0"/>
          </a:xfrm>
          <a:prstGeom prst="line">
            <a:avLst/>
          </a:prstGeom>
          <a:noFill/>
          <a:ln>
            <a:solidFill>
              <a:schemeClr val="tx1"/>
            </a:solidFill>
            <a:miter lim="800000"/>
            <a:tailEnd type="triangle" w="lg" len="lg"/>
          </a:ln>
        </p:spPr>
      </p:cxnSp>
      <p:sp>
        <p:nvSpPr>
          <p:cNvPr id="51214" name="Rectangle 51213"/>
          <p:cNvSpPr/>
          <p:nvPr/>
        </p:nvSpPr>
        <p:spPr>
          <a:xfrm>
            <a:off x="7819193" y="5605009"/>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15" name="Connecteur droit 51214"/>
          <p:cNvCxnSpPr/>
          <p:nvPr/>
        </p:nvCxnSpPr>
        <p:spPr>
          <a:xfrm flipH="1">
            <a:off x="8771152" y="5605009"/>
            <a:ext cx="0" cy="715719"/>
          </a:xfrm>
          <a:prstGeom prst="line">
            <a:avLst/>
          </a:prstGeom>
          <a:noFill/>
          <a:ln>
            <a:solidFill>
              <a:schemeClr val="tx1"/>
            </a:solidFill>
            <a:miter lim="800000"/>
          </a:ln>
        </p:spPr>
      </p:cxnSp>
      <p:sp>
        <p:nvSpPr>
          <p:cNvPr id="51217" name="Rectangle 51216"/>
          <p:cNvSpPr/>
          <p:nvPr/>
        </p:nvSpPr>
        <p:spPr>
          <a:xfrm>
            <a:off x="3771617"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1218" name="Rectangle 51217"/>
          <p:cNvSpPr/>
          <p:nvPr/>
        </p:nvSpPr>
        <p:spPr>
          <a:xfrm>
            <a:off x="599402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1221" name="Rectangle 51220"/>
          <p:cNvSpPr/>
          <p:nvPr/>
        </p:nvSpPr>
        <p:spPr>
          <a:xfrm>
            <a:off x="7976686"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1225" name="Rectangle : coins arrondis 51224"/>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28" name="Rectangle : coins arrondis 51227"/>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0" name="Rectangle : coins arrondis 51229"/>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1" name="Rectangle : coins arrondis 51230"/>
          <p:cNvSpPr/>
          <p:nvPr/>
        </p:nvSpPr>
        <p:spPr>
          <a:xfrm>
            <a:off x="674251" y="2985371"/>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2" name="Rectangle : coins arrondis 51231"/>
          <p:cNvSpPr/>
          <p:nvPr/>
        </p:nvSpPr>
        <p:spPr>
          <a:xfrm>
            <a:off x="674251" y="3303858"/>
            <a:ext cx="8970114" cy="6352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3" name="Rectangle : coins arrondis 51232"/>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4" name="Rectangle : coins arrondis 51233"/>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5" name="Rectangle : coins arrondis 51234"/>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6" name="Rectangle : coins arrondis 51235"/>
          <p:cNvSpPr/>
          <p:nvPr/>
        </p:nvSpPr>
        <p:spPr>
          <a:xfrm>
            <a:off x="674251" y="4891040"/>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7" name="Rectangle : coins arrondis 51236"/>
          <p:cNvSpPr/>
          <p:nvPr/>
        </p:nvSpPr>
        <p:spPr>
          <a:xfrm>
            <a:off x="674251" y="5207776"/>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8" name="Rectangle 51237"/>
          <p:cNvSpPr/>
          <p:nvPr/>
        </p:nvSpPr>
        <p:spPr>
          <a:xfrm>
            <a:off x="5834778"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39" name="Connecteur droit 51238"/>
          <p:cNvCxnSpPr/>
          <p:nvPr/>
        </p:nvCxnSpPr>
        <p:spPr>
          <a:xfrm flipH="1" flipV="1">
            <a:off x="5040313" y="6399475"/>
            <a:ext cx="1270445" cy="633473"/>
          </a:xfrm>
          <a:prstGeom prst="line">
            <a:avLst/>
          </a:prstGeom>
          <a:noFill/>
          <a:ln>
            <a:solidFill>
              <a:schemeClr val="tx1"/>
            </a:solidFill>
            <a:miter lim="800000"/>
            <a:tailEnd type="triangle" w="lg" len="lg"/>
          </a:ln>
        </p:spPr>
      </p:cxnSp>
      <p:cxnSp>
        <p:nvCxnSpPr>
          <p:cNvPr id="51240" name="Connecteur droit 51239"/>
          <p:cNvCxnSpPr/>
          <p:nvPr/>
        </p:nvCxnSpPr>
        <p:spPr>
          <a:xfrm flipH="1" flipV="1">
            <a:off x="6310757" y="6399475"/>
            <a:ext cx="0" cy="633473"/>
          </a:xfrm>
          <a:prstGeom prst="line">
            <a:avLst/>
          </a:prstGeom>
          <a:noFill/>
          <a:ln>
            <a:solidFill>
              <a:schemeClr val="tx1"/>
            </a:solidFill>
            <a:miter lim="800000"/>
            <a:tailEnd type="triangle" w="lg" len="lg"/>
          </a:ln>
        </p:spPr>
      </p:cxnSp>
      <p:cxnSp>
        <p:nvCxnSpPr>
          <p:cNvPr id="51244" name="Connecteur droit 51243"/>
          <p:cNvCxnSpPr/>
          <p:nvPr/>
        </p:nvCxnSpPr>
        <p:spPr>
          <a:xfrm>
            <a:off x="6945981" y="6002241"/>
            <a:ext cx="794466" cy="0"/>
          </a:xfrm>
          <a:prstGeom prst="line">
            <a:avLst/>
          </a:prstGeom>
          <a:noFill/>
          <a:ln>
            <a:solidFill>
              <a:schemeClr val="tx1"/>
            </a:solidFill>
            <a:miter lim="800000"/>
            <a:tailEnd type="triangle" w="lg" len="lg"/>
          </a:ln>
        </p:spPr>
      </p:cxnSp>
      <p:sp>
        <p:nvSpPr>
          <p:cNvPr id="39" name="TextShape 1">
            <a:extLst>
              <a:ext uri="{FF2B5EF4-FFF2-40B4-BE49-F238E27FC236}">
                <a16:creationId xmlns:a16="http://schemas.microsoft.com/office/drawing/2014/main" id="{EEE7E62D-82C0-4959-8EED-3F9ABE75333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A588CB40-919F-4F7E-A65B-C157309F6EB5}"/>
              </a:ext>
            </a:extLst>
          </p:cNvPr>
          <p:cNvCxnSpPr>
            <a:endCxn id="51207" idx="1"/>
          </p:cNvCxnSpPr>
          <p:nvPr/>
        </p:nvCxnSpPr>
        <p:spPr>
          <a:xfrm rot="10800000" flipV="1">
            <a:off x="3614124" y="5810865"/>
            <a:ext cx="3553592" cy="152004"/>
          </a:xfrm>
          <a:prstGeom prst="curvedConnector5">
            <a:avLst>
              <a:gd name="adj1" fmla="val -7166"/>
              <a:gd name="adj2" fmla="val -445634"/>
              <a:gd name="adj3" fmla="val 106433"/>
            </a:avLst>
          </a:prstGeom>
          <a:noFill/>
          <a:ln>
            <a:solidFill>
              <a:schemeClr val="tx1"/>
            </a:solidFill>
            <a:miter lim="800000"/>
            <a:tailEnd type="triangle" w="lg" len="lg"/>
          </a:ln>
        </p:spPr>
      </p:cxnSp>
      <p:cxnSp>
        <p:nvCxnSpPr>
          <p:cNvPr id="8" name="Connecteur : en arc 7">
            <a:extLst>
              <a:ext uri="{FF2B5EF4-FFF2-40B4-BE49-F238E27FC236}">
                <a16:creationId xmlns:a16="http://schemas.microsoft.com/office/drawing/2014/main" id="{42C9A0DC-3A31-4EC9-B4BF-CC6396B359CF}"/>
              </a:ext>
            </a:extLst>
          </p:cNvPr>
          <p:cNvCxnSpPr>
            <a:stCxn id="51214" idx="3"/>
            <a:endCxn id="51207" idx="1"/>
          </p:cNvCxnSpPr>
          <p:nvPr/>
        </p:nvCxnSpPr>
        <p:spPr>
          <a:xfrm flipH="1">
            <a:off x="3614124" y="5962869"/>
            <a:ext cx="5554262" cy="12700"/>
          </a:xfrm>
          <a:prstGeom prst="curvedConnector5">
            <a:avLst>
              <a:gd name="adj1" fmla="val -4116"/>
              <a:gd name="adj2" fmla="val -7111236"/>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1225"/>
                                        </p:tgtEl>
                                        <p:attrNameLst>
                                          <p:attrName>style.visibility</p:attrName>
                                        </p:attrNameLst>
                                      </p:cBhvr>
                                      <p:to>
                                        <p:strVal val="visible"/>
                                      </p:to>
                                    </p:set>
                                    <p:animEffect transition="in" filter="slide(fromTop)">
                                      <p:cBhvr>
                                        <p:cTn id="7" dur="500"/>
                                        <p:tgtEl>
                                          <p:spTgt spid="5122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1" presetClass="path" presetSubtype="0" accel="50000" decel="50000" fill="hold" nodeType="clickEffect">
                                  <p:stCondLst>
                                    <p:cond delay="0"/>
                                  </p:stCondLst>
                                  <p:childTnLst>
                                    <p:animMotion origin="layout" path="M 4.44444E-06 3.33333E-06 L -0.03993 0.02222 C -0.04896 0.02708 -0.054 0.03402 -0.054 0.04143 C -0.054 0.04977 -0.04896 0.05648 -0.03993 0.06134 L 4.44444E-06 0.08402" ptsTypes="">
                                      <p:cBhvr>
                                        <p:cTn id="11" dur="2000" fill="hold"/>
                                        <p:tgtEl>
                                          <p:spTgt spid="51225"/>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1225"/>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122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51228"/>
                                        </p:tgtEl>
                                      </p:cBhvr>
                                    </p:animEffect>
                                    <p:set>
                                      <p:cBhvr>
                                        <p:cTn id="18" dur="1" fill="hold">
                                          <p:stCondLst>
                                            <p:cond delay="499"/>
                                          </p:stCondLst>
                                        </p:cTn>
                                        <p:tgtEl>
                                          <p:spTgt spid="51228"/>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1230"/>
                                        </p:tgtEl>
                                        <p:attrNameLst>
                                          <p:attrName>style.visibility</p:attrName>
                                        </p:attrNameLst>
                                      </p:cBhvr>
                                      <p:to>
                                        <p:strVal val="visible"/>
                                      </p:to>
                                    </p:set>
                                    <p:animEffect transition="in" filter="slide(fromTop)">
                                      <p:cBhvr>
                                        <p:cTn id="21" dur="500"/>
                                        <p:tgtEl>
                                          <p:spTgt spid="51230"/>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51214"/>
                                        </p:tgtEl>
                                        <p:attrNameLst>
                                          <p:attrName>style.visibility</p:attrName>
                                        </p:attrNameLst>
                                      </p:cBhvr>
                                      <p:to>
                                        <p:strVal val="visible"/>
                                      </p:to>
                                    </p:set>
                                    <p:animEffect transition="in" filter="fade">
                                      <p:cBhvr>
                                        <p:cTn id="25" dur="2000"/>
                                        <p:tgtEl>
                                          <p:spTgt spid="51214"/>
                                        </p:tgtEl>
                                      </p:cBhvr>
                                    </p:animEffect>
                                  </p:childTnLst>
                                </p:cTn>
                              </p:par>
                              <p:par>
                                <p:cTn id="26" presetID="10" presetClass="entr" presetSubtype="0" fill="hold" nodeType="withEffect">
                                  <p:stCondLst>
                                    <p:cond delay="0"/>
                                  </p:stCondLst>
                                  <p:childTnLst>
                                    <p:set>
                                      <p:cBhvr>
                                        <p:cTn id="27" dur="1" fill="hold">
                                          <p:stCondLst>
                                            <p:cond delay="0"/>
                                          </p:stCondLst>
                                        </p:cTn>
                                        <p:tgtEl>
                                          <p:spTgt spid="51215"/>
                                        </p:tgtEl>
                                        <p:attrNameLst>
                                          <p:attrName>style.visibility</p:attrName>
                                        </p:attrNameLst>
                                      </p:cBhvr>
                                      <p:to>
                                        <p:strVal val="visible"/>
                                      </p:to>
                                    </p:set>
                                    <p:animEffect transition="in" filter="fade">
                                      <p:cBhvr>
                                        <p:cTn id="28" dur="2000"/>
                                        <p:tgtEl>
                                          <p:spTgt spid="51215"/>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2" presetClass="exit" presetSubtype="4" fill="hold" nodeType="clickEffect">
                                  <p:stCondLst>
                                    <p:cond delay="0"/>
                                  </p:stCondLst>
                                  <p:childTnLst>
                                    <p:animEffect transition="out" filter="slide(fromBottom)">
                                      <p:cBhvr>
                                        <p:cTn id="32" dur="500"/>
                                        <p:tgtEl>
                                          <p:spTgt spid="51230"/>
                                        </p:tgtEl>
                                      </p:cBhvr>
                                    </p:animEffect>
                                    <p:set>
                                      <p:cBhvr>
                                        <p:cTn id="33" dur="1" fill="hold">
                                          <p:stCondLst>
                                            <p:cond delay="499"/>
                                          </p:stCondLst>
                                        </p:cTn>
                                        <p:tgtEl>
                                          <p:spTgt spid="51230"/>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1231"/>
                                        </p:tgtEl>
                                        <p:attrNameLst>
                                          <p:attrName>style.visibility</p:attrName>
                                        </p:attrNameLst>
                                      </p:cBhvr>
                                      <p:to>
                                        <p:strVal val="visible"/>
                                      </p:to>
                                    </p:set>
                                    <p:animEffect transition="in" filter="slide(fromTop)">
                                      <p:cBhvr>
                                        <p:cTn id="36" dur="500"/>
                                        <p:tgtEl>
                                          <p:spTgt spid="51231"/>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2" presetClass="exit" presetSubtype="4" fill="hold" nodeType="clickEffect">
                                  <p:stCondLst>
                                    <p:cond delay="0"/>
                                  </p:stCondLst>
                                  <p:childTnLst>
                                    <p:animEffect transition="out" filter="slide(fromBottom)">
                                      <p:cBhvr>
                                        <p:cTn id="40" dur="500"/>
                                        <p:tgtEl>
                                          <p:spTgt spid="51231"/>
                                        </p:tgtEl>
                                      </p:cBhvr>
                                    </p:animEffect>
                                    <p:set>
                                      <p:cBhvr>
                                        <p:cTn id="41" dur="1" fill="hold">
                                          <p:stCondLst>
                                            <p:cond delay="499"/>
                                          </p:stCondLst>
                                        </p:cTn>
                                        <p:tgtEl>
                                          <p:spTgt spid="51231"/>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1232"/>
                                        </p:tgtEl>
                                        <p:attrNameLst>
                                          <p:attrName>style.visibility</p:attrName>
                                        </p:attrNameLst>
                                      </p:cBhvr>
                                      <p:to>
                                        <p:strVal val="visible"/>
                                      </p:to>
                                    </p:set>
                                    <p:animEffect transition="in" filter="slide(fromTop)">
                                      <p:cBhvr>
                                        <p:cTn id="44" dur="500"/>
                                        <p:tgtEl>
                                          <p:spTgt spid="51232"/>
                                        </p:tgtEl>
                                      </p:cBhvr>
                                    </p:animEffect>
                                  </p:childTnLst>
                                </p:cTn>
                              </p:par>
                            </p:childTnLst>
                          </p:cTn>
                        </p:par>
                        <p:par>
                          <p:cTn id="45" fill="hold" nodeType="afterGroup">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1238"/>
                                        </p:tgtEl>
                                        <p:attrNameLst>
                                          <p:attrName>style.visibility</p:attrName>
                                        </p:attrNameLst>
                                      </p:cBhvr>
                                      <p:to>
                                        <p:strVal val="visible"/>
                                      </p:to>
                                    </p:set>
                                    <p:anim calcmode="lin" valueType="num">
                                      <p:cBhvr>
                                        <p:cTn id="48" dur="1000" fill="hold"/>
                                        <p:tgtEl>
                                          <p:spTgt spid="51238"/>
                                        </p:tgtEl>
                                        <p:attrNameLst>
                                          <p:attrName>ppt_w</p:attrName>
                                        </p:attrNameLst>
                                      </p:cBhvr>
                                      <p:tavLst>
                                        <p:tav tm="0">
                                          <p:val>
                                            <p:strVal val="#ppt_w*2.5"/>
                                          </p:val>
                                        </p:tav>
                                        <p:tav tm="100000">
                                          <p:val>
                                            <p:strVal val="#ppt_w"/>
                                          </p:val>
                                        </p:tav>
                                      </p:tavLst>
                                    </p:anim>
                                    <p:anim calcmode="lin" valueType="num">
                                      <p:cBhvr>
                                        <p:cTn id="49" dur="1000" fill="hold"/>
                                        <p:tgtEl>
                                          <p:spTgt spid="51238"/>
                                        </p:tgtEl>
                                        <p:attrNameLst>
                                          <p:attrName>ppt_h</p:attrName>
                                        </p:attrNameLst>
                                      </p:cBhvr>
                                      <p:tavLst>
                                        <p:tav tm="0">
                                          <p:val>
                                            <p:strVal val="#ppt_h*0.01"/>
                                          </p:val>
                                        </p:tav>
                                        <p:tav tm="100000">
                                          <p:val>
                                            <p:strVal val="#ppt_h"/>
                                          </p:val>
                                        </p:tav>
                                      </p:tavLst>
                                    </p:anim>
                                    <p:anim calcmode="lin" valueType="num">
                                      <p:cBhvr>
                                        <p:cTn id="50" dur="1000" fill="hold"/>
                                        <p:tgtEl>
                                          <p:spTgt spid="51238"/>
                                        </p:tgtEl>
                                        <p:attrNameLst>
                                          <p:attrName>ppt_x</p:attrName>
                                        </p:attrNameLst>
                                      </p:cBhvr>
                                      <p:tavLst>
                                        <p:tav tm="0">
                                          <p:val>
                                            <p:strVal val="#ppt_x"/>
                                          </p:val>
                                        </p:tav>
                                        <p:tav tm="100000">
                                          <p:val>
                                            <p:strVal val="#ppt_x"/>
                                          </p:val>
                                        </p:tav>
                                      </p:tavLst>
                                    </p:anim>
                                    <p:anim calcmode="lin" valueType="num">
                                      <p:cBhvr>
                                        <p:cTn id="51" dur="1000" fill="hold"/>
                                        <p:tgtEl>
                                          <p:spTgt spid="51238"/>
                                        </p:tgtEl>
                                        <p:attrNameLst>
                                          <p:attrName>ppt_y</p:attrName>
                                        </p:attrNameLst>
                                      </p:cBhvr>
                                      <p:tavLst>
                                        <p:tav tm="0">
                                          <p:val>
                                            <p:strVal val="#ppt_h+1"/>
                                          </p:val>
                                        </p:tav>
                                        <p:tav tm="100000">
                                          <p:val>
                                            <p:strVal val="#ppt_y"/>
                                          </p:val>
                                        </p:tav>
                                      </p:tavLst>
                                    </p:anim>
                                    <p:animEffect transition="in" filter="fade">
                                      <p:cBhvr>
                                        <p:cTn id="52" dur="1000"/>
                                        <p:tgtEl>
                                          <p:spTgt spid="51238"/>
                                        </p:tgtEl>
                                      </p:cBhvr>
                                    </p:animEffect>
                                  </p:childTnLst>
                                </p:cTn>
                              </p:par>
                            </p:childTnLst>
                          </p:cTn>
                        </p:par>
                        <p:par>
                          <p:cTn id="53" fill="hold" nodeType="afterGroup">
                            <p:stCondLst>
                              <p:cond delay="1500"/>
                            </p:stCondLst>
                            <p:childTnLst>
                              <p:par>
                                <p:cTn id="54" presetID="22" presetClass="entr" presetSubtype="4" fill="hold" nodeType="afterEffect">
                                  <p:stCondLst>
                                    <p:cond delay="0"/>
                                  </p:stCondLst>
                                  <p:childTnLst>
                                    <p:set>
                                      <p:cBhvr>
                                        <p:cTn id="55" dur="1" fill="hold">
                                          <p:stCondLst>
                                            <p:cond delay="0"/>
                                          </p:stCondLst>
                                        </p:cTn>
                                        <p:tgtEl>
                                          <p:spTgt spid="51239"/>
                                        </p:tgtEl>
                                        <p:attrNameLst>
                                          <p:attrName>style.visibility</p:attrName>
                                        </p:attrNameLst>
                                      </p:cBhvr>
                                      <p:to>
                                        <p:strVal val="visible"/>
                                      </p:to>
                                    </p:set>
                                    <p:animEffect transition="in" filter="wipe(down)">
                                      <p:cBhvr>
                                        <p:cTn id="56" dur="2000"/>
                                        <p:tgtEl>
                                          <p:spTgt spid="51239"/>
                                        </p:tgtEl>
                                      </p:cBhvr>
                                    </p:animEffect>
                                  </p:childTnLst>
                                </p:cTn>
                              </p:par>
                            </p:childTnLst>
                          </p:cTn>
                        </p:par>
                        <p:par>
                          <p:cTn id="57" fill="hold" nodeType="afterGroup">
                            <p:stCondLst>
                              <p:cond delay="3500"/>
                            </p:stCondLst>
                            <p:childTnLst>
                              <p:par>
                                <p:cTn id="58" presetID="22" presetClass="exit" presetSubtype="1" fill="hold" nodeType="afterEffect">
                                  <p:stCondLst>
                                    <p:cond delay="0"/>
                                  </p:stCondLst>
                                  <p:childTnLst>
                                    <p:animEffect transition="out" filter="wipe(up)">
                                      <p:cBhvr>
                                        <p:cTn id="59" dur="2000"/>
                                        <p:tgtEl>
                                          <p:spTgt spid="51239"/>
                                        </p:tgtEl>
                                      </p:cBhvr>
                                    </p:animEffect>
                                    <p:set>
                                      <p:cBhvr>
                                        <p:cTn id="60" dur="1" fill="hold">
                                          <p:stCondLst>
                                            <p:cond delay="1999"/>
                                          </p:stCondLst>
                                        </p:cTn>
                                        <p:tgtEl>
                                          <p:spTgt spid="51239"/>
                                        </p:tgtEl>
                                        <p:attrNameLst>
                                          <p:attrName>style.visibility</p:attrName>
                                        </p:attrNameLst>
                                      </p:cBhvr>
                                      <p:to>
                                        <p:strVal val="hidden"/>
                                      </p:to>
                                    </p:set>
                                  </p:childTnLst>
                                </p:cTn>
                              </p:par>
                            </p:childTnLst>
                          </p:cTn>
                        </p:par>
                        <p:par>
                          <p:cTn id="61" fill="hold" nodeType="afterGroup">
                            <p:stCondLst>
                              <p:cond delay="5500"/>
                            </p:stCondLst>
                            <p:childTnLst>
                              <p:par>
                                <p:cTn id="62" presetID="22" presetClass="entr" presetSubtype="4" fill="hold" nodeType="afterEffect">
                                  <p:stCondLst>
                                    <p:cond delay="0"/>
                                  </p:stCondLst>
                                  <p:childTnLst>
                                    <p:set>
                                      <p:cBhvr>
                                        <p:cTn id="63" dur="1" fill="hold">
                                          <p:stCondLst>
                                            <p:cond delay="0"/>
                                          </p:stCondLst>
                                        </p:cTn>
                                        <p:tgtEl>
                                          <p:spTgt spid="51240"/>
                                        </p:tgtEl>
                                        <p:attrNameLst>
                                          <p:attrName>style.visibility</p:attrName>
                                        </p:attrNameLst>
                                      </p:cBhvr>
                                      <p:to>
                                        <p:strVal val="visible"/>
                                      </p:to>
                                    </p:set>
                                    <p:animEffect transition="in" filter="wipe(down)">
                                      <p:cBhvr>
                                        <p:cTn id="64" dur="2000"/>
                                        <p:tgtEl>
                                          <p:spTgt spid="51240"/>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1232"/>
                                        </p:tgtEl>
                                      </p:cBhvr>
                                    </p:animEffect>
                                    <p:set>
                                      <p:cBhvr>
                                        <p:cTn id="69" dur="1" fill="hold">
                                          <p:stCondLst>
                                            <p:cond delay="499"/>
                                          </p:stCondLst>
                                        </p:cTn>
                                        <p:tgtEl>
                                          <p:spTgt spid="51232"/>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1233"/>
                                        </p:tgtEl>
                                        <p:attrNameLst>
                                          <p:attrName>style.visibility</p:attrName>
                                        </p:attrNameLst>
                                      </p:cBhvr>
                                      <p:to>
                                        <p:strVal val="visible"/>
                                      </p:to>
                                    </p:set>
                                    <p:animEffect transition="in" filter="slide(fromTop)">
                                      <p:cBhvr>
                                        <p:cTn id="72" dur="500"/>
                                        <p:tgtEl>
                                          <p:spTgt spid="51233"/>
                                        </p:tgtEl>
                                      </p:cBhvr>
                                    </p:animEffect>
                                  </p:childTnLst>
                                </p:cTn>
                              </p:par>
                            </p:childTnLst>
                          </p:cTn>
                        </p:par>
                        <p:par>
                          <p:cTn id="73" fill="hold" nodeType="afterGroup">
                            <p:stCondLst>
                              <p:cond delay="500"/>
                            </p:stCondLst>
                            <p:childTnLst>
                              <p:par>
                                <p:cTn id="74" presetID="53" presetClass="entr" presetSubtype="0" fill="hold" grpId="0" nodeType="afterEffect">
                                  <p:stCondLst>
                                    <p:cond delay="0"/>
                                  </p:stCondLst>
                                  <p:childTnLst>
                                    <p:set>
                                      <p:cBhvr>
                                        <p:cTn id="75" dur="1" fill="hold">
                                          <p:stCondLst>
                                            <p:cond delay="0"/>
                                          </p:stCondLst>
                                        </p:cTn>
                                        <p:tgtEl>
                                          <p:spTgt spid="51221"/>
                                        </p:tgtEl>
                                        <p:attrNameLst>
                                          <p:attrName>style.visibility</p:attrName>
                                        </p:attrNameLst>
                                      </p:cBhvr>
                                      <p:to>
                                        <p:strVal val="visible"/>
                                      </p:to>
                                    </p:set>
                                    <p:anim calcmode="lin" valueType="num">
                                      <p:cBhvr>
                                        <p:cTn id="76" dur="500" fill="hold"/>
                                        <p:tgtEl>
                                          <p:spTgt spid="51221"/>
                                        </p:tgtEl>
                                        <p:attrNameLst>
                                          <p:attrName>ppt_w</p:attrName>
                                        </p:attrNameLst>
                                      </p:cBhvr>
                                      <p:tavLst>
                                        <p:tav tm="0">
                                          <p:val>
                                            <p:fltVal val="0"/>
                                          </p:val>
                                        </p:tav>
                                        <p:tav tm="100000">
                                          <p:val>
                                            <p:strVal val="#ppt_w"/>
                                          </p:val>
                                        </p:tav>
                                      </p:tavLst>
                                    </p:anim>
                                    <p:anim calcmode="lin" valueType="num">
                                      <p:cBhvr>
                                        <p:cTn id="77" dur="500" fill="hold"/>
                                        <p:tgtEl>
                                          <p:spTgt spid="51221"/>
                                        </p:tgtEl>
                                        <p:attrNameLst>
                                          <p:attrName>ppt_h</p:attrName>
                                        </p:attrNameLst>
                                      </p:cBhvr>
                                      <p:tavLst>
                                        <p:tav tm="0">
                                          <p:val>
                                            <p:fltVal val="0"/>
                                          </p:val>
                                        </p:tav>
                                        <p:tav tm="100000">
                                          <p:val>
                                            <p:strVal val="#ppt_h"/>
                                          </p:val>
                                        </p:tav>
                                      </p:tavLst>
                                    </p:anim>
                                    <p:animEffect transition="in" filter="fade">
                                      <p:cBhvr>
                                        <p:cTn id="78" dur="500"/>
                                        <p:tgtEl>
                                          <p:spTgt spid="51221"/>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12" presetClass="exit" presetSubtype="4" fill="hold" nodeType="clickEffect">
                                  <p:stCondLst>
                                    <p:cond delay="0"/>
                                  </p:stCondLst>
                                  <p:childTnLst>
                                    <p:animEffect transition="out" filter="slide(fromBottom)">
                                      <p:cBhvr>
                                        <p:cTn id="82" dur="500"/>
                                        <p:tgtEl>
                                          <p:spTgt spid="51233"/>
                                        </p:tgtEl>
                                      </p:cBhvr>
                                    </p:animEffect>
                                    <p:set>
                                      <p:cBhvr>
                                        <p:cTn id="83" dur="1" fill="hold">
                                          <p:stCondLst>
                                            <p:cond delay="499"/>
                                          </p:stCondLst>
                                        </p:cTn>
                                        <p:tgtEl>
                                          <p:spTgt spid="51233"/>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1234"/>
                                        </p:tgtEl>
                                        <p:attrNameLst>
                                          <p:attrName>style.visibility</p:attrName>
                                        </p:attrNameLst>
                                      </p:cBhvr>
                                      <p:to>
                                        <p:strVal val="visible"/>
                                      </p:to>
                                    </p:set>
                                    <p:animEffect transition="in" filter="slide(fromTop)">
                                      <p:cBhvr>
                                        <p:cTn id="86" dur="500"/>
                                        <p:tgtEl>
                                          <p:spTgt spid="51234"/>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51244"/>
                                        </p:tgtEl>
                                        <p:attrNameLst>
                                          <p:attrName>style.visibility</p:attrName>
                                        </p:attrNameLst>
                                      </p:cBhvr>
                                      <p:to>
                                        <p:strVal val="visible"/>
                                      </p:to>
                                    </p:set>
                                    <p:animEffect transition="in" filter="wipe(left)">
                                      <p:cBhvr>
                                        <p:cTn id="90" dur="2000"/>
                                        <p:tgtEl>
                                          <p:spTgt spid="51244"/>
                                        </p:tgtEl>
                                      </p:cBhvr>
                                    </p:animEffect>
                                  </p:childTnLst>
                                </p:cTn>
                              </p:par>
                            </p:childTnLst>
                          </p:cTn>
                        </p:par>
                      </p:childTnLst>
                    </p:cTn>
                  </p:par>
                  <p:par>
                    <p:cTn id="91" fill="hold" nodeType="clickPar">
                      <p:stCondLst>
                        <p:cond delay="indefinite"/>
                      </p:stCondLst>
                      <p:childTnLst>
                        <p:par>
                          <p:cTn id="92" fill="hold" nodeType="afterGroup">
                            <p:stCondLst>
                              <p:cond delay="0"/>
                            </p:stCondLst>
                            <p:childTnLst>
                              <p:par>
                                <p:cTn id="93" presetID="12" presetClass="exit" presetSubtype="4" fill="hold" nodeType="clickEffect">
                                  <p:stCondLst>
                                    <p:cond delay="0"/>
                                  </p:stCondLst>
                                  <p:childTnLst>
                                    <p:animEffect transition="out" filter="slide(fromBottom)">
                                      <p:cBhvr>
                                        <p:cTn id="94" dur="500"/>
                                        <p:tgtEl>
                                          <p:spTgt spid="51234"/>
                                        </p:tgtEl>
                                      </p:cBhvr>
                                    </p:animEffect>
                                    <p:set>
                                      <p:cBhvr>
                                        <p:cTn id="95" dur="1" fill="hold">
                                          <p:stCondLst>
                                            <p:cond delay="499"/>
                                          </p:stCondLst>
                                        </p:cTn>
                                        <p:tgtEl>
                                          <p:spTgt spid="51234"/>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1235"/>
                                        </p:tgtEl>
                                        <p:attrNameLst>
                                          <p:attrName>style.visibility</p:attrName>
                                        </p:attrNameLst>
                                      </p:cBhvr>
                                      <p:to>
                                        <p:strVal val="visible"/>
                                      </p:to>
                                    </p:set>
                                    <p:animEffect transition="in" filter="slide(fromTop)">
                                      <p:cBhvr>
                                        <p:cTn id="98" dur="500"/>
                                        <p:tgtEl>
                                          <p:spTgt spid="51235"/>
                                        </p:tgtEl>
                                      </p:cBhvr>
                                    </p:animEffect>
                                  </p:childTnLst>
                                </p:cTn>
                              </p:par>
                            </p:childTnLst>
                          </p:cTn>
                        </p:par>
                        <p:par>
                          <p:cTn id="99" fill="hold" nodeType="afterGroup">
                            <p:stCondLst>
                              <p:cond delay="500"/>
                            </p:stCondLst>
                            <p:childTnLst>
                              <p:par>
                                <p:cTn id="100" presetID="53" presetClass="exit" presetSubtype="0" fill="hold" grpId="0" nodeType="afterEffect">
                                  <p:stCondLst>
                                    <p:cond delay="0"/>
                                  </p:stCondLst>
                                  <p:childTnLst>
                                    <p:anim calcmode="lin" valueType="num">
                                      <p:cBhvr>
                                        <p:cTn id="101" dur="500" fill="hold"/>
                                        <p:tgtEl>
                                          <p:spTgt spid="51209"/>
                                        </p:tgtEl>
                                        <p:attrNameLst>
                                          <p:attrName>ppt_w</p:attrName>
                                        </p:attrNameLst>
                                      </p:cBhvr>
                                      <p:tavLst>
                                        <p:tav tm="0">
                                          <p:val>
                                            <p:strVal val="ppt_w"/>
                                          </p:val>
                                        </p:tav>
                                        <p:tav tm="100000">
                                          <p:val>
                                            <p:fltVal val="0"/>
                                          </p:val>
                                        </p:tav>
                                      </p:tavLst>
                                    </p:anim>
                                    <p:anim calcmode="lin" valueType="num">
                                      <p:cBhvr>
                                        <p:cTn id="102" dur="500" fill="hold"/>
                                        <p:tgtEl>
                                          <p:spTgt spid="51209"/>
                                        </p:tgtEl>
                                        <p:attrNameLst>
                                          <p:attrName>ppt_h</p:attrName>
                                        </p:attrNameLst>
                                      </p:cBhvr>
                                      <p:tavLst>
                                        <p:tav tm="0">
                                          <p:val>
                                            <p:strVal val="ppt_h"/>
                                          </p:val>
                                        </p:tav>
                                        <p:tav tm="100000">
                                          <p:val>
                                            <p:fltVal val="0"/>
                                          </p:val>
                                        </p:tav>
                                      </p:tavLst>
                                    </p:anim>
                                    <p:animEffect transition="out" filter="fade">
                                      <p:cBhvr>
                                        <p:cTn id="103" dur="500"/>
                                        <p:tgtEl>
                                          <p:spTgt spid="51209"/>
                                        </p:tgtEl>
                                      </p:cBhvr>
                                    </p:animEffect>
                                    <p:set>
                                      <p:cBhvr>
                                        <p:cTn id="104" dur="1" fill="hold">
                                          <p:stCondLst>
                                            <p:cond delay="499"/>
                                          </p:stCondLst>
                                        </p:cTn>
                                        <p:tgtEl>
                                          <p:spTgt spid="51209"/>
                                        </p:tgtEl>
                                        <p:attrNameLst>
                                          <p:attrName>style.visibility</p:attrName>
                                        </p:attrNameLst>
                                      </p:cBhvr>
                                      <p:to>
                                        <p:strVal val="hidden"/>
                                      </p:to>
                                    </p:set>
                                  </p:childTnLst>
                                </p:cTn>
                              </p:par>
                            </p:childTnLst>
                          </p:cTn>
                        </p:par>
                        <p:par>
                          <p:cTn id="105" fill="hold" nodeType="afterGroup">
                            <p:stCondLst>
                              <p:cond delay="1000"/>
                            </p:stCondLst>
                            <p:childTnLst>
                              <p:par>
                                <p:cTn id="106" presetID="53" presetClass="entr" presetSubtype="0" fill="hold" grpId="0" nodeType="afterEffect">
                                  <p:stCondLst>
                                    <p:cond delay="0"/>
                                  </p:stCondLst>
                                  <p:childTnLst>
                                    <p:set>
                                      <p:cBhvr>
                                        <p:cTn id="107" dur="1" fill="hold">
                                          <p:stCondLst>
                                            <p:cond delay="0"/>
                                          </p:stCondLst>
                                        </p:cTn>
                                        <p:tgtEl>
                                          <p:spTgt spid="51203"/>
                                        </p:tgtEl>
                                        <p:attrNameLst>
                                          <p:attrName>style.visibility</p:attrName>
                                        </p:attrNameLst>
                                      </p:cBhvr>
                                      <p:to>
                                        <p:strVal val="visible"/>
                                      </p:to>
                                    </p:set>
                                    <p:anim calcmode="lin" valueType="num">
                                      <p:cBhvr>
                                        <p:cTn id="108" dur="500" fill="hold"/>
                                        <p:tgtEl>
                                          <p:spTgt spid="51203"/>
                                        </p:tgtEl>
                                        <p:attrNameLst>
                                          <p:attrName>ppt_w</p:attrName>
                                        </p:attrNameLst>
                                      </p:cBhvr>
                                      <p:tavLst>
                                        <p:tav tm="0">
                                          <p:val>
                                            <p:fltVal val="0"/>
                                          </p:val>
                                        </p:tav>
                                        <p:tav tm="100000">
                                          <p:val>
                                            <p:strVal val="#ppt_w"/>
                                          </p:val>
                                        </p:tav>
                                      </p:tavLst>
                                    </p:anim>
                                    <p:anim calcmode="lin" valueType="num">
                                      <p:cBhvr>
                                        <p:cTn id="109" dur="500" fill="hold"/>
                                        <p:tgtEl>
                                          <p:spTgt spid="51203"/>
                                        </p:tgtEl>
                                        <p:attrNameLst>
                                          <p:attrName>ppt_h</p:attrName>
                                        </p:attrNameLst>
                                      </p:cBhvr>
                                      <p:tavLst>
                                        <p:tav tm="0">
                                          <p:val>
                                            <p:fltVal val="0"/>
                                          </p:val>
                                        </p:tav>
                                        <p:tav tm="100000">
                                          <p:val>
                                            <p:strVal val="#ppt_h"/>
                                          </p:val>
                                        </p:tav>
                                      </p:tavLst>
                                    </p:anim>
                                    <p:animEffect transition="in" filter="fade">
                                      <p:cBhvr>
                                        <p:cTn id="110" dur="500"/>
                                        <p:tgtEl>
                                          <p:spTgt spid="51203"/>
                                        </p:tgtEl>
                                      </p:cBhvr>
                                    </p:animEffect>
                                  </p:childTnLst>
                                </p:cTn>
                              </p:par>
                            </p:childTnLst>
                          </p:cTn>
                        </p:par>
                      </p:childTnLst>
                    </p:cTn>
                  </p:par>
                  <p:par>
                    <p:cTn id="111" fill="hold" nodeType="clickPar">
                      <p:stCondLst>
                        <p:cond delay="indefinite"/>
                      </p:stCondLst>
                      <p:childTnLst>
                        <p:par>
                          <p:cTn id="112" fill="hold" nodeType="afterGroup">
                            <p:stCondLst>
                              <p:cond delay="0"/>
                            </p:stCondLst>
                            <p:childTnLst>
                              <p:par>
                                <p:cTn id="113" presetID="12" presetClass="exit" presetSubtype="4" fill="hold" nodeType="clickEffect">
                                  <p:stCondLst>
                                    <p:cond delay="0"/>
                                  </p:stCondLst>
                                  <p:childTnLst>
                                    <p:animEffect transition="out" filter="slide(fromBottom)">
                                      <p:cBhvr>
                                        <p:cTn id="114" dur="500"/>
                                        <p:tgtEl>
                                          <p:spTgt spid="51235"/>
                                        </p:tgtEl>
                                      </p:cBhvr>
                                    </p:animEffect>
                                    <p:set>
                                      <p:cBhvr>
                                        <p:cTn id="115" dur="1" fill="hold">
                                          <p:stCondLst>
                                            <p:cond delay="499"/>
                                          </p:stCondLst>
                                        </p:cTn>
                                        <p:tgtEl>
                                          <p:spTgt spid="51235"/>
                                        </p:tgtEl>
                                        <p:attrNameLst>
                                          <p:attrName>style.visibility</p:attrName>
                                        </p:attrNameLst>
                                      </p:cBhvr>
                                      <p:to>
                                        <p:strVal val="hidden"/>
                                      </p:to>
                                    </p:set>
                                  </p:childTnLst>
                                </p:cTn>
                              </p:par>
                              <p:par>
                                <p:cTn id="116" presetID="12" presetClass="entr" presetSubtype="1" fill="hold" nodeType="withEffect">
                                  <p:stCondLst>
                                    <p:cond delay="0"/>
                                  </p:stCondLst>
                                  <p:childTnLst>
                                    <p:set>
                                      <p:cBhvr>
                                        <p:cTn id="117" dur="1" fill="hold">
                                          <p:stCondLst>
                                            <p:cond delay="0"/>
                                          </p:stCondLst>
                                        </p:cTn>
                                        <p:tgtEl>
                                          <p:spTgt spid="51236"/>
                                        </p:tgtEl>
                                        <p:attrNameLst>
                                          <p:attrName>style.visibility</p:attrName>
                                        </p:attrNameLst>
                                      </p:cBhvr>
                                      <p:to>
                                        <p:strVal val="visible"/>
                                      </p:to>
                                    </p:set>
                                    <p:animEffect transition="in" filter="slide(fromTop)">
                                      <p:cBhvr>
                                        <p:cTn id="118" dur="500"/>
                                        <p:tgtEl>
                                          <p:spTgt spid="51236"/>
                                        </p:tgtEl>
                                      </p:cBhvr>
                                    </p:animEffect>
                                  </p:childTnLst>
                                </p:cTn>
                              </p:par>
                            </p:childTnLst>
                          </p:cTn>
                        </p:par>
                      </p:childTnLst>
                    </p:cTn>
                  </p:par>
                  <p:par>
                    <p:cTn id="119" fill="hold" nodeType="clickPar">
                      <p:stCondLst>
                        <p:cond delay="indefinite"/>
                      </p:stCondLst>
                      <p:childTnLst>
                        <p:par>
                          <p:cTn id="120" fill="hold" nodeType="afterGroup">
                            <p:stCondLst>
                              <p:cond delay="0"/>
                            </p:stCondLst>
                            <p:childTnLst>
                              <p:par>
                                <p:cTn id="121" presetID="12" presetClass="exit" presetSubtype="4" fill="hold" nodeType="clickEffect">
                                  <p:stCondLst>
                                    <p:cond delay="0"/>
                                  </p:stCondLst>
                                  <p:childTnLst>
                                    <p:animEffect transition="out" filter="slide(fromBottom)">
                                      <p:cBhvr>
                                        <p:cTn id="122" dur="500"/>
                                        <p:tgtEl>
                                          <p:spTgt spid="51236"/>
                                        </p:tgtEl>
                                      </p:cBhvr>
                                    </p:animEffect>
                                    <p:set>
                                      <p:cBhvr>
                                        <p:cTn id="123" dur="1" fill="hold">
                                          <p:stCondLst>
                                            <p:cond delay="499"/>
                                          </p:stCondLst>
                                        </p:cTn>
                                        <p:tgtEl>
                                          <p:spTgt spid="51236"/>
                                        </p:tgtEl>
                                        <p:attrNameLst>
                                          <p:attrName>style.visibility</p:attrName>
                                        </p:attrNameLst>
                                      </p:cBhvr>
                                      <p:to>
                                        <p:strVal val="hidden"/>
                                      </p:to>
                                    </p:set>
                                  </p:childTnLst>
                                </p:cTn>
                              </p:par>
                              <p:par>
                                <p:cTn id="124" presetID="12" presetClass="entr" presetSubtype="1" fill="hold" nodeType="withEffect">
                                  <p:stCondLst>
                                    <p:cond delay="0"/>
                                  </p:stCondLst>
                                  <p:childTnLst>
                                    <p:set>
                                      <p:cBhvr>
                                        <p:cTn id="125" dur="1" fill="hold">
                                          <p:stCondLst>
                                            <p:cond delay="0"/>
                                          </p:stCondLst>
                                        </p:cTn>
                                        <p:tgtEl>
                                          <p:spTgt spid="51237"/>
                                        </p:tgtEl>
                                        <p:attrNameLst>
                                          <p:attrName>style.visibility</p:attrName>
                                        </p:attrNameLst>
                                      </p:cBhvr>
                                      <p:to>
                                        <p:strVal val="visible"/>
                                      </p:to>
                                    </p:set>
                                    <p:animEffect transition="in" filter="slide(fromTop)">
                                      <p:cBhvr>
                                        <p:cTn id="126" dur="500"/>
                                        <p:tgtEl>
                                          <p:spTgt spid="51237"/>
                                        </p:tgtEl>
                                      </p:cBhvr>
                                    </p:animEffect>
                                  </p:childTnLst>
                                </p:cTn>
                              </p:par>
                            </p:childTnLst>
                          </p:cTn>
                        </p:par>
                      </p:childTnLst>
                    </p:cTn>
                  </p:par>
                  <p:par>
                    <p:cTn id="127" fill="hold" nodeType="clickPar">
                      <p:stCondLst>
                        <p:cond delay="indefinite"/>
                      </p:stCondLst>
                      <p:childTnLst>
                        <p:par>
                          <p:cTn id="128" fill="hold" nodeType="afterGroup">
                            <p:stCondLst>
                              <p:cond delay="0"/>
                            </p:stCondLst>
                            <p:childTnLst>
                              <p:par>
                                <p:cTn id="129" presetID="12" presetClass="exit" presetSubtype="4" fill="hold" nodeType="clickEffect">
                                  <p:stCondLst>
                                    <p:cond delay="0"/>
                                  </p:stCondLst>
                                  <p:childTnLst>
                                    <p:animEffect transition="out" filter="slide(fromBottom)">
                                      <p:cBhvr>
                                        <p:cTn id="130" dur="500"/>
                                        <p:tgtEl>
                                          <p:spTgt spid="51237"/>
                                        </p:tgtEl>
                                      </p:cBhvr>
                                    </p:animEffect>
                                    <p:set>
                                      <p:cBhvr>
                                        <p:cTn id="131" dur="1" fill="hold">
                                          <p:stCondLst>
                                            <p:cond delay="499"/>
                                          </p:stCondLst>
                                        </p:cTn>
                                        <p:tgtEl>
                                          <p:spTgt spid="5123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3"/>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9" grpId="0"/>
      <p:bldP spid="512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5FE9575C-5683-4ACB-B1C3-68023DD43D62}"/>
              </a:ext>
            </a:extLst>
          </p:cNvPr>
          <p:cNvSpPr/>
          <p:nvPr/>
        </p:nvSpPr>
        <p:spPr>
          <a:xfrm>
            <a:off x="850900" y="1490385"/>
            <a:ext cx="8724900" cy="575542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liste-&gt;premier ==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dirty="0">
                <a:solidFill>
                  <a:srgbClr val="000000"/>
                </a:solidFill>
                <a:highlight>
                  <a:srgbClr val="FFFFFF"/>
                </a:highlight>
              </a:rPr>
              <a:t>(liste, </a:t>
            </a:r>
            <a:r>
              <a:rPr lang="fr-FR" sz="1600" dirty="0" err="1">
                <a:solidFill>
                  <a:srgbClr val="000000"/>
                </a:solidFill>
                <a:highlight>
                  <a:srgbClr val="FFFFFF"/>
                </a:highlight>
              </a:rPr>
              <a:t>nvNombre</a:t>
            </a:r>
            <a:r>
              <a:rPr lang="fr-FR" sz="1600" dirty="0">
                <a:solidFill>
                  <a:srgbClr val="000000"/>
                </a:solidFill>
                <a:highlight>
                  <a:srgbClr val="FFFFFF"/>
                </a:highlight>
              </a:rPr>
              <a:t>);</a:t>
            </a: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création du nouvel élément*/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p>
          <a:p>
            <a:r>
              <a:rPr lang="fr-FR" sz="1600" dirty="0">
                <a:solidFill>
                  <a:srgbClr val="000000"/>
                </a:solidFill>
                <a:highlight>
                  <a:srgbClr val="FFFFFF"/>
                </a:highlight>
              </a:rPr>
              <a:t>    </a:t>
            </a:r>
            <a:r>
              <a:rPr lang="fr-FR" sz="1600" dirty="0">
                <a:solidFill>
                  <a:srgbClr val="008000"/>
                </a:solidFill>
                <a:highlight>
                  <a:srgbClr val="FFFFFF"/>
                </a:highlight>
              </a:rPr>
              <a:t>/* rattachement de le nouveau élément à la fin de queue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nouveau</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42009102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Listes simplement chaînées.</a:t>
            </a:r>
          </a:p>
          <a:p>
            <a:pPr marL="889200" lvl="1" indent="-324000">
              <a:spcBef>
                <a:spcPts val="938"/>
              </a:spcBef>
              <a:buSzPct val="100000"/>
              <a:buBlip>
                <a:blip r:embed="rId3"/>
              </a:buBlip>
            </a:pPr>
            <a:r>
              <a:rPr lang="fr-FR" sz="2670" spc="-1" dirty="0">
                <a:solidFill>
                  <a:srgbClr val="000000"/>
                </a:solidFill>
              </a:rPr>
              <a:t>La représentations minimal avec un seul pointeurs</a:t>
            </a:r>
          </a:p>
          <a:p>
            <a:pPr marL="432000" indent="-324000">
              <a:spcBef>
                <a:spcPts val="938"/>
              </a:spcBef>
              <a:buSzPct val="100000"/>
              <a:buBlip>
                <a:blip r:embed="rId3"/>
              </a:buBlip>
            </a:pPr>
            <a:r>
              <a:rPr lang="fr-FR" sz="2670" spc="-1" dirty="0">
                <a:solidFill>
                  <a:srgbClr val="000000"/>
                </a:solidFill>
              </a:rPr>
              <a:t>Les listes chainées circulaires</a:t>
            </a:r>
          </a:p>
          <a:p>
            <a:pPr marL="889200" lvl="1" indent="-324000">
              <a:spcBef>
                <a:spcPts val="938"/>
              </a:spcBef>
              <a:buSzPct val="100000"/>
              <a:buBlip>
                <a:blip r:embed="rId3"/>
              </a:buBlip>
            </a:pPr>
            <a:r>
              <a:rPr lang="fr-FR" sz="2670" spc="-1" dirty="0">
                <a:solidFill>
                  <a:srgbClr val="000000"/>
                </a:solidFill>
              </a:rPr>
              <a:t>La représentation graphique</a:t>
            </a:r>
          </a:p>
          <a:p>
            <a:pPr marL="889200" lvl="1" indent="-324000">
              <a:spcBef>
                <a:spcPts val="938"/>
              </a:spcBef>
              <a:buSzPct val="100000"/>
              <a:buBlip>
                <a:blip r:embed="rId3"/>
              </a:buBlip>
            </a:pPr>
            <a:r>
              <a:rPr lang="fr-FR" sz="2670" spc="-1" dirty="0">
                <a:solidFill>
                  <a:srgbClr val="000000"/>
                </a:solidFill>
              </a:rPr>
              <a:t>Les services des listes chaînées circulaire</a:t>
            </a:r>
          </a:p>
          <a:p>
            <a:pPr marL="1346400" lvl="2" indent="-324000">
              <a:spcBef>
                <a:spcPts val="938"/>
              </a:spcBef>
              <a:buSzPct val="100000"/>
              <a:buBlip>
                <a:blip r:embed="rId3"/>
              </a:buBlip>
            </a:pPr>
            <a:r>
              <a:rPr lang="fr-FR" sz="2670" spc="-1" dirty="0">
                <a:solidFill>
                  <a:srgbClr val="000000"/>
                </a:solidFill>
              </a:rPr>
              <a:t>Création</a:t>
            </a:r>
          </a:p>
          <a:p>
            <a:pPr marL="1346400" lvl="2" indent="-324000">
              <a:spcBef>
                <a:spcPts val="938"/>
              </a:spcBef>
              <a:buSzPct val="100000"/>
              <a:buBlip>
                <a:blip r:embed="rId3"/>
              </a:buBlip>
            </a:pPr>
            <a:r>
              <a:rPr lang="fr-FR" sz="2670" spc="-1" dirty="0">
                <a:solidFill>
                  <a:srgbClr val="000000"/>
                </a:solidFill>
              </a:rPr>
              <a:t>Ajout</a:t>
            </a:r>
          </a:p>
          <a:p>
            <a:pPr marL="1346400" lvl="2" indent="-324000">
              <a:spcBef>
                <a:spcPts val="938"/>
              </a:spcBef>
              <a:buSzPct val="100000"/>
              <a:buBlip>
                <a:blip r:embed="rId3"/>
              </a:buBlip>
            </a:pPr>
            <a:r>
              <a:rPr lang="fr-FR" sz="2670" spc="-1" dirty="0">
                <a:solidFill>
                  <a:srgbClr val="000000"/>
                </a:solidFill>
              </a:rPr>
              <a:t>Suppression</a:t>
            </a:r>
          </a:p>
          <a:p>
            <a:pPr marL="1346400" lvl="2" indent="-324000">
              <a:spcBef>
                <a:spcPts val="938"/>
              </a:spcBef>
              <a:buSzPct val="100000"/>
              <a:buBlip>
                <a:blip r:embed="rId3"/>
              </a:buBlip>
            </a:pPr>
            <a:r>
              <a:rPr lang="fr-FR" sz="2670" spc="-1" dirty="0">
                <a:solidFill>
                  <a:srgbClr val="000000"/>
                </a:solidFill>
              </a:rPr>
              <a:t>Consultation/recherche</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16F71DA-E6A4-49ED-B69A-2BDBED6CBE02}"/>
              </a:ext>
            </a:extLst>
          </p:cNvPr>
          <p:cNvSpPr/>
          <p:nvPr/>
        </p:nvSpPr>
        <p:spPr>
          <a:xfrm>
            <a:off x="483222" y="1093272"/>
            <a:ext cx="92195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3250" name="Rectangle 53249"/>
          <p:cNvSpPr/>
          <p:nvPr/>
        </p:nvSpPr>
        <p:spPr>
          <a:xfrm>
            <a:off x="672500" y="1679928"/>
            <a:ext cx="8889618" cy="392508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8000"/>
              </a:lnSpc>
              <a:buNone/>
            </a:pPr>
            <a:r>
              <a:rPr lang="fr-CA" altLang="en-US" sz="1764"/>
              <a:t>SI i = 0 OU la liste est vide ALORS</a:t>
            </a:r>
          </a:p>
          <a:p>
            <a:pPr marL="584467" indent="-584467" algn="just">
              <a:lnSpc>
                <a:spcPct val="98000"/>
              </a:lnSpc>
              <a:buNone/>
            </a:pPr>
            <a:r>
              <a:rPr lang="fr-CA" altLang="en-US" sz="1764"/>
              <a:t>	On ajoute au début de la liste</a:t>
            </a:r>
          </a:p>
          <a:p>
            <a:pPr marL="584467" indent="-584467" algn="just">
              <a:lnSpc>
                <a:spcPct val="98000"/>
              </a:lnSpc>
              <a:buNone/>
            </a:pPr>
            <a:r>
              <a:rPr lang="fr-CA" altLang="en-US" sz="1764"/>
              <a:t>SINON SI i &lt;</a:t>
            </a:r>
            <a:r>
              <a:rPr lang="fr-CA" altLang="en-US" sz="1764">
                <a:ea typeface="Arial" pitchFamily="34" charset="0"/>
              </a:rPr>
              <a:t> </a:t>
            </a:r>
            <a:r>
              <a:rPr lang="fr-CA" altLang="en-US" sz="1764"/>
              <a:t>nombre de nœuds de la liste ALORS</a:t>
            </a:r>
          </a:p>
          <a:p>
            <a:pPr marL="584467" indent="-584467" algn="just">
              <a:lnSpc>
                <a:spcPct val="98000"/>
              </a:lnSpc>
              <a:buNone/>
            </a:pPr>
            <a:r>
              <a:rPr lang="fr-CA" altLang="en-US" sz="1764"/>
              <a:t>	On tente de créer un nouveau nœud.</a:t>
            </a:r>
          </a:p>
          <a:p>
            <a:pPr marL="584467" indent="-584467" algn="just">
              <a:lnSpc>
                <a:spcPct val="98000"/>
              </a:lnSpc>
              <a:buNone/>
            </a:pPr>
            <a:r>
              <a:rPr lang="fr-CA" altLang="en-US" sz="1764"/>
              <a:t>	SI la création fut un succès ALORS</a:t>
            </a:r>
          </a:p>
          <a:p>
            <a:pPr marL="584467" indent="-584467" algn="just">
              <a:lnSpc>
                <a:spcPct val="98000"/>
              </a:lnSpc>
              <a:buNone/>
            </a:pPr>
            <a:r>
              <a:rPr lang="fr-CA" altLang="en-US" sz="1764"/>
              <a:t>		On positionne un pointeur sur le i-1</a:t>
            </a:r>
            <a:r>
              <a:rPr lang="fr-CA" altLang="en-US" sz="1764" baseline="30000"/>
              <a:t>ème</a:t>
            </a:r>
            <a:r>
              <a:rPr lang="fr-CA" altLang="en-US" sz="1764"/>
              <a:t> nœud.</a:t>
            </a:r>
          </a:p>
          <a:p>
            <a:pPr marL="584467" indent="-584467" algn="just">
              <a:lnSpc>
                <a:spcPct val="98000"/>
              </a:lnSpc>
              <a:buNone/>
            </a:pPr>
            <a:r>
              <a:rPr lang="fr-CA" altLang="en-US" sz="1764"/>
              <a:t>		On initialise les données du nouveau nœud.</a:t>
            </a:r>
          </a:p>
          <a:p>
            <a:pPr marL="584467" indent="-584467" algn="just">
              <a:lnSpc>
                <a:spcPct val="98000"/>
              </a:lnSpc>
              <a:buNone/>
            </a:pPr>
            <a:r>
              <a:rPr lang="fr-CA" altLang="en-US" sz="1764"/>
              <a:t>		On fait pointer le nouveau nœud sur le i</a:t>
            </a:r>
            <a:r>
              <a:rPr lang="fr-CA" altLang="en-US" sz="1764" baseline="30000"/>
              <a:t>ème</a:t>
            </a:r>
            <a:r>
              <a:rPr lang="fr-CA" altLang="en-US" sz="1764"/>
              <a:t> nœud (NULL si on ajoute à la fin).</a:t>
            </a:r>
          </a:p>
          <a:p>
            <a:pPr marL="584467" indent="-584467" algn="just">
              <a:lnSpc>
                <a:spcPct val="98000"/>
              </a:lnSpc>
              <a:buNone/>
            </a:pPr>
            <a:r>
              <a:rPr lang="fr-CA" altLang="en-US" sz="1764"/>
              <a:t>		On fait pointer le i-1</a:t>
            </a:r>
            <a:r>
              <a:rPr lang="fr-CA" altLang="en-US" sz="1764" baseline="30000"/>
              <a:t>ème</a:t>
            </a:r>
            <a:r>
              <a:rPr lang="fr-CA" altLang="en-US" sz="1764"/>
              <a:t> nœud sur le nouveau.</a:t>
            </a:r>
          </a:p>
          <a:p>
            <a:pPr marL="584467" indent="-584467" algn="just">
              <a:lnSpc>
                <a:spcPct val="98000"/>
              </a:lnSpc>
              <a:buNone/>
            </a:pPr>
            <a:r>
              <a:rPr lang="fr-CA" altLang="en-US" sz="1764"/>
              <a:t>		On incrémente le nombre de nœuds.</a:t>
            </a:r>
          </a:p>
          <a:p>
            <a:pPr marL="584467" indent="-584467" algn="just">
              <a:lnSpc>
                <a:spcPct val="98000"/>
              </a:lnSpc>
              <a:buNone/>
            </a:pPr>
            <a:r>
              <a:rPr lang="fr-CA" altLang="en-US" sz="1764"/>
              <a:t>	FINSI</a:t>
            </a:r>
          </a:p>
          <a:p>
            <a:pPr marL="584467" indent="-584467" algn="just">
              <a:lnSpc>
                <a:spcPct val="98000"/>
              </a:lnSpc>
              <a:buNone/>
            </a:pPr>
            <a:r>
              <a:rPr lang="fr-CA" altLang="en-US" sz="1764"/>
              <a:t>FINSI</a:t>
            </a:r>
          </a:p>
        </p:txBody>
      </p:sp>
      <p:sp>
        <p:nvSpPr>
          <p:cNvPr id="53252" name="Rectangle : coins arrondis 53251"/>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3" name="Rectangle : coins arrondis 53252"/>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5" name="Rectangle : coins arrondis 53254"/>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3" name="Rectangle : coins arrondis 53262"/>
          <p:cNvSpPr/>
          <p:nvPr/>
        </p:nvSpPr>
        <p:spPr>
          <a:xfrm>
            <a:off x="674251" y="2985372"/>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4" name="Rectangle : coins arrondis 53263"/>
          <p:cNvSpPr/>
          <p:nvPr/>
        </p:nvSpPr>
        <p:spPr>
          <a:xfrm>
            <a:off x="674251" y="3303857"/>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5" name="Rectangle : coins arrondis 53264"/>
          <p:cNvSpPr/>
          <p:nvPr/>
        </p:nvSpPr>
        <p:spPr>
          <a:xfrm>
            <a:off x="674251" y="3620595"/>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6" name="Rectangle : coins arrondis 53265"/>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7" name="Rectangle : coins arrondis 53266"/>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8" name="Rectangle : coins arrondis 53267"/>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9" name="Rectangle : coins arrondis 53268"/>
          <p:cNvSpPr/>
          <p:nvPr/>
        </p:nvSpPr>
        <p:spPr>
          <a:xfrm>
            <a:off x="674251" y="4891040"/>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70" name="Rectangle : coins arrondis 53269"/>
          <p:cNvSpPr/>
          <p:nvPr/>
        </p:nvSpPr>
        <p:spPr>
          <a:xfrm>
            <a:off x="674251" y="5207776"/>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93" name="Rectangle 53292"/>
          <p:cNvSpPr/>
          <p:nvPr/>
        </p:nvSpPr>
        <p:spPr>
          <a:xfrm>
            <a:off x="2261432" y="5605010"/>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3294" name="Rectangle 5329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3295" name="Connecteur droit 53294"/>
          <p:cNvCxnSpPr/>
          <p:nvPr/>
        </p:nvCxnSpPr>
        <p:spPr>
          <a:xfrm>
            <a:off x="2261432" y="6320728"/>
            <a:ext cx="873213" cy="0"/>
          </a:xfrm>
          <a:prstGeom prst="line">
            <a:avLst/>
          </a:prstGeom>
          <a:noFill/>
          <a:ln>
            <a:solidFill>
              <a:schemeClr val="tx1"/>
            </a:solidFill>
            <a:miter lim="800000"/>
          </a:ln>
        </p:spPr>
      </p:cxnSp>
      <p:sp>
        <p:nvSpPr>
          <p:cNvPr id="53296" name="Rectangle 53295"/>
          <p:cNvSpPr/>
          <p:nvPr/>
        </p:nvSpPr>
        <p:spPr>
          <a:xfrm>
            <a:off x="3929111"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297" name="Connecteur droit 53296"/>
          <p:cNvCxnSpPr/>
          <p:nvPr/>
        </p:nvCxnSpPr>
        <p:spPr>
          <a:xfrm flipH="1">
            <a:off x="4881069" y="5605009"/>
            <a:ext cx="0" cy="715719"/>
          </a:xfrm>
          <a:prstGeom prst="line">
            <a:avLst/>
          </a:prstGeom>
          <a:noFill/>
          <a:ln>
            <a:solidFill>
              <a:schemeClr val="tx1"/>
            </a:solidFill>
            <a:miter lim="800000"/>
          </a:ln>
        </p:spPr>
      </p:cxnSp>
      <p:cxnSp>
        <p:nvCxnSpPr>
          <p:cNvPr id="53299" name="Connecteur droit 53298"/>
          <p:cNvCxnSpPr/>
          <p:nvPr/>
        </p:nvCxnSpPr>
        <p:spPr>
          <a:xfrm>
            <a:off x="2817908" y="6002241"/>
            <a:ext cx="1032456" cy="0"/>
          </a:xfrm>
          <a:prstGeom prst="line">
            <a:avLst/>
          </a:prstGeom>
          <a:noFill/>
          <a:ln>
            <a:solidFill>
              <a:schemeClr val="tx1"/>
            </a:solidFill>
            <a:miter lim="800000"/>
            <a:tailEnd type="triangle" w="lg" len="lg"/>
          </a:ln>
        </p:spPr>
      </p:cxnSp>
      <p:sp>
        <p:nvSpPr>
          <p:cNvPr id="53300" name="Rectangle 53299"/>
          <p:cNvSpPr/>
          <p:nvPr/>
        </p:nvSpPr>
        <p:spPr>
          <a:xfrm>
            <a:off x="6151515"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1" name="Connecteur droit 53300"/>
          <p:cNvCxnSpPr/>
          <p:nvPr/>
        </p:nvCxnSpPr>
        <p:spPr>
          <a:xfrm flipH="1">
            <a:off x="7103474" y="5605009"/>
            <a:ext cx="0" cy="715719"/>
          </a:xfrm>
          <a:prstGeom prst="line">
            <a:avLst/>
          </a:prstGeom>
          <a:noFill/>
          <a:ln>
            <a:solidFill>
              <a:schemeClr val="tx1"/>
            </a:solidFill>
            <a:miter lim="800000"/>
          </a:ln>
        </p:spPr>
      </p:cxnSp>
      <p:cxnSp>
        <p:nvCxnSpPr>
          <p:cNvPr id="53302" name="Connecteur droit 53301"/>
          <p:cNvCxnSpPr/>
          <p:nvPr/>
        </p:nvCxnSpPr>
        <p:spPr>
          <a:xfrm>
            <a:off x="5040312" y="6002241"/>
            <a:ext cx="1032456" cy="0"/>
          </a:xfrm>
          <a:prstGeom prst="line">
            <a:avLst/>
          </a:prstGeom>
          <a:noFill/>
          <a:ln>
            <a:solidFill>
              <a:schemeClr val="tx1"/>
            </a:solidFill>
            <a:miter lim="800000"/>
            <a:tailEnd type="triangle" w="lg" len="lg"/>
          </a:ln>
        </p:spPr>
      </p:cxnSp>
      <p:sp>
        <p:nvSpPr>
          <p:cNvPr id="53303" name="Rectangle 53302"/>
          <p:cNvSpPr/>
          <p:nvPr/>
        </p:nvSpPr>
        <p:spPr>
          <a:xfrm>
            <a:off x="8134179" y="5605009"/>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4" name="Connecteur droit 53303"/>
          <p:cNvCxnSpPr/>
          <p:nvPr/>
        </p:nvCxnSpPr>
        <p:spPr>
          <a:xfrm flipH="1">
            <a:off x="9086138" y="5605009"/>
            <a:ext cx="0" cy="715719"/>
          </a:xfrm>
          <a:prstGeom prst="line">
            <a:avLst/>
          </a:prstGeom>
          <a:noFill/>
          <a:ln>
            <a:solidFill>
              <a:schemeClr val="tx1"/>
            </a:solidFill>
            <a:miter lim="800000"/>
          </a:ln>
        </p:spPr>
      </p:cxnSp>
      <p:sp>
        <p:nvSpPr>
          <p:cNvPr id="53305" name="Rectangle 53304"/>
          <p:cNvSpPr/>
          <p:nvPr/>
        </p:nvSpPr>
        <p:spPr>
          <a:xfrm>
            <a:off x="4086604"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3306" name="Rectangle 53305"/>
          <p:cNvSpPr/>
          <p:nvPr/>
        </p:nvSpPr>
        <p:spPr>
          <a:xfrm>
            <a:off x="6309008"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3307" name="Rectangle 53306"/>
          <p:cNvSpPr/>
          <p:nvPr/>
        </p:nvSpPr>
        <p:spPr>
          <a:xfrm>
            <a:off x="829167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53</a:t>
            </a:r>
            <a:endParaRPr lang="fr-FR" altLang="en-US" sz="3086">
              <a:latin typeface="Arial" pitchFamily="34" charset="0"/>
            </a:endParaRPr>
          </a:p>
        </p:txBody>
      </p:sp>
      <p:sp>
        <p:nvSpPr>
          <p:cNvPr id="53308" name="Rectangle 53307"/>
          <p:cNvSpPr/>
          <p:nvPr/>
        </p:nvSpPr>
        <p:spPr>
          <a:xfrm>
            <a:off x="6149764"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9" name="Connecteur droit 53308"/>
          <p:cNvCxnSpPr/>
          <p:nvPr/>
        </p:nvCxnSpPr>
        <p:spPr>
          <a:xfrm flipH="1" flipV="1">
            <a:off x="5355299" y="6399475"/>
            <a:ext cx="1270445" cy="633473"/>
          </a:xfrm>
          <a:prstGeom prst="line">
            <a:avLst/>
          </a:prstGeom>
          <a:noFill/>
          <a:ln>
            <a:solidFill>
              <a:schemeClr val="tx1"/>
            </a:solidFill>
            <a:miter lim="800000"/>
            <a:tailEnd type="triangle" w="lg" len="lg"/>
          </a:ln>
        </p:spPr>
      </p:cxnSp>
      <p:cxnSp>
        <p:nvCxnSpPr>
          <p:cNvPr id="53310" name="Connecteur droit 53309"/>
          <p:cNvCxnSpPr/>
          <p:nvPr/>
        </p:nvCxnSpPr>
        <p:spPr>
          <a:xfrm flipH="1" flipV="1">
            <a:off x="6625744" y="6399475"/>
            <a:ext cx="0" cy="633473"/>
          </a:xfrm>
          <a:prstGeom prst="line">
            <a:avLst/>
          </a:prstGeom>
          <a:noFill/>
          <a:ln>
            <a:solidFill>
              <a:schemeClr val="tx1"/>
            </a:solidFill>
            <a:miter lim="800000"/>
            <a:tailEnd type="triangle" w="lg" len="lg"/>
          </a:ln>
        </p:spPr>
      </p:cxnSp>
      <p:cxnSp>
        <p:nvCxnSpPr>
          <p:cNvPr id="53313" name="Connecteur droit 53312"/>
          <p:cNvCxnSpPr/>
          <p:nvPr/>
        </p:nvCxnSpPr>
        <p:spPr>
          <a:xfrm>
            <a:off x="7260968" y="6002241"/>
            <a:ext cx="794466" cy="0"/>
          </a:xfrm>
          <a:prstGeom prst="line">
            <a:avLst/>
          </a:prstGeom>
          <a:noFill/>
          <a:ln>
            <a:solidFill>
              <a:schemeClr val="tx1"/>
            </a:solidFill>
            <a:miter lim="800000"/>
            <a:tailEnd type="triangle" w="lg" len="lg"/>
          </a:ln>
        </p:spPr>
      </p:cxnSp>
      <p:sp>
        <p:nvSpPr>
          <p:cNvPr id="53314" name="Rectangle 53313"/>
          <p:cNvSpPr/>
          <p:nvPr/>
        </p:nvSpPr>
        <p:spPr>
          <a:xfrm>
            <a:off x="275267" y="6446723"/>
            <a:ext cx="873212"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53315" name="Rectangle 53314"/>
          <p:cNvSpPr/>
          <p:nvPr/>
        </p:nvSpPr>
        <p:spPr>
          <a:xfrm>
            <a:off x="593754" y="5891997"/>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i</a:t>
            </a:r>
            <a:endParaRPr lang="fr-FR" altLang="en-US" sz="3086">
              <a:latin typeface="Arial" pitchFamily="34" charset="0"/>
            </a:endParaRPr>
          </a:p>
        </p:txBody>
      </p:sp>
      <p:sp>
        <p:nvSpPr>
          <p:cNvPr id="53316" name="Rectangle 53315"/>
          <p:cNvSpPr/>
          <p:nvPr/>
        </p:nvSpPr>
        <p:spPr>
          <a:xfrm>
            <a:off x="515006" y="652721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sp>
        <p:nvSpPr>
          <p:cNvPr id="53319" name="Rectangle 53318"/>
          <p:cNvSpPr/>
          <p:nvPr/>
        </p:nvSpPr>
        <p:spPr>
          <a:xfrm>
            <a:off x="8135930" y="6637465"/>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20" name="Connecteur droit 53319"/>
          <p:cNvCxnSpPr/>
          <p:nvPr/>
        </p:nvCxnSpPr>
        <p:spPr>
          <a:xfrm flipH="1">
            <a:off x="9087889" y="6637465"/>
            <a:ext cx="0" cy="715719"/>
          </a:xfrm>
          <a:prstGeom prst="line">
            <a:avLst/>
          </a:prstGeom>
          <a:noFill/>
          <a:ln>
            <a:solidFill>
              <a:schemeClr val="tx1"/>
            </a:solidFill>
            <a:miter lim="800000"/>
          </a:ln>
        </p:spPr>
      </p:cxnSp>
      <p:cxnSp>
        <p:nvCxnSpPr>
          <p:cNvPr id="53321" name="Connecteur droit 53320"/>
          <p:cNvCxnSpPr/>
          <p:nvPr/>
        </p:nvCxnSpPr>
        <p:spPr>
          <a:xfrm flipH="1" flipV="1">
            <a:off x="9247131" y="6399475"/>
            <a:ext cx="0" cy="635222"/>
          </a:xfrm>
          <a:prstGeom prst="line">
            <a:avLst/>
          </a:prstGeom>
          <a:noFill/>
          <a:ln>
            <a:solidFill>
              <a:schemeClr val="tx1"/>
            </a:solidFill>
            <a:miter lim="800000"/>
            <a:tailEnd type="triangle" w="lg" len="lg"/>
          </a:ln>
        </p:spPr>
      </p:cxnSp>
      <p:sp>
        <p:nvSpPr>
          <p:cNvPr id="53322" name="Rectangle 53321"/>
          <p:cNvSpPr/>
          <p:nvPr/>
        </p:nvSpPr>
        <p:spPr>
          <a:xfrm>
            <a:off x="8293423"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cxnSp>
        <p:nvCxnSpPr>
          <p:cNvPr id="53323" name="Connecteur droit 53322"/>
          <p:cNvCxnSpPr/>
          <p:nvPr/>
        </p:nvCxnSpPr>
        <p:spPr>
          <a:xfrm>
            <a:off x="7260967" y="6002242"/>
            <a:ext cx="796215" cy="745468"/>
          </a:xfrm>
          <a:prstGeom prst="line">
            <a:avLst/>
          </a:prstGeom>
          <a:noFill/>
          <a:ln>
            <a:solidFill>
              <a:schemeClr val="tx1"/>
            </a:solidFill>
            <a:miter lim="800000"/>
            <a:tailEnd type="triangle" w="lg" len="lg"/>
          </a:ln>
        </p:spPr>
      </p:cxnSp>
      <p:sp>
        <p:nvSpPr>
          <p:cNvPr id="53324" name="Rectangle 5332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4</a:t>
            </a:r>
            <a:endParaRPr lang="fr-FR" altLang="en-US" sz="3086">
              <a:latin typeface="Arial" pitchFamily="34" charset="0"/>
            </a:endParaRPr>
          </a:p>
        </p:txBody>
      </p:sp>
      <p:sp>
        <p:nvSpPr>
          <p:cNvPr id="46" name="TextShape 1">
            <a:extLst>
              <a:ext uri="{FF2B5EF4-FFF2-40B4-BE49-F238E27FC236}">
                <a16:creationId xmlns:a16="http://schemas.microsoft.com/office/drawing/2014/main" id="{23BB84FD-CE39-4825-A1BC-A6DEFFBC533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52370517-5B36-4031-B635-703FC591F713}"/>
              </a:ext>
            </a:extLst>
          </p:cNvPr>
          <p:cNvCxnSpPr>
            <a:stCxn id="53303" idx="3"/>
            <a:endCxn id="53296" idx="1"/>
          </p:cNvCxnSpPr>
          <p:nvPr/>
        </p:nvCxnSpPr>
        <p:spPr>
          <a:xfrm flipH="1">
            <a:off x="3929111" y="5962869"/>
            <a:ext cx="5554261" cy="12700"/>
          </a:xfrm>
          <a:prstGeom prst="curvedConnector5">
            <a:avLst>
              <a:gd name="adj1" fmla="val -4116"/>
              <a:gd name="adj2" fmla="val -6530591"/>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slide(fromTop)">
                                      <p:cBhvr>
                                        <p:cTn id="7" dur="500"/>
                                        <p:tgtEl>
                                          <p:spTgt spid="5325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1" presetClass="path" presetSubtype="0" accel="50000" decel="50000" fill="hold" nodeType="clickEffect">
                                  <p:stCondLst>
                                    <p:cond delay="0"/>
                                  </p:stCondLst>
                                  <p:childTnLst>
                                    <p:animMotion origin="layout" path="M 4.44444E-06 -2.59259E-06 L -0.03993 0.02361 C -0.04896 0.02894 -0.054 0.03635 -0.054 0.04422 C -0.054 0.05301 -0.04896 0.06019 -0.03993 0.06528 L 4.44444E-06 0.08935" ptsTypes="">
                                      <p:cBhvr>
                                        <p:cTn id="11" dur="2000" fill="hold"/>
                                        <p:tgtEl>
                                          <p:spTgt spid="53252"/>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3252"/>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325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53253"/>
                                        </p:tgtEl>
                                      </p:cBhvr>
                                    </p:animEffect>
                                    <p:set>
                                      <p:cBhvr>
                                        <p:cTn id="18" dur="1" fill="hold">
                                          <p:stCondLst>
                                            <p:cond delay="499"/>
                                          </p:stCondLst>
                                        </p:cTn>
                                        <p:tgtEl>
                                          <p:spTgt spid="53253"/>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3255"/>
                                        </p:tgtEl>
                                        <p:attrNameLst>
                                          <p:attrName>style.visibility</p:attrName>
                                        </p:attrNameLst>
                                      </p:cBhvr>
                                      <p:to>
                                        <p:strVal val="visible"/>
                                      </p:to>
                                    </p:set>
                                    <p:animEffect transition="in" filter="slide(fromTop)">
                                      <p:cBhvr>
                                        <p:cTn id="21" dur="500"/>
                                        <p:tgtEl>
                                          <p:spTgt spid="5325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53319"/>
                                        </p:tgtEl>
                                        <p:attrNameLst>
                                          <p:attrName>style.visibility</p:attrName>
                                        </p:attrNameLst>
                                      </p:cBhvr>
                                      <p:to>
                                        <p:strVal val="visible"/>
                                      </p:to>
                                    </p:set>
                                    <p:animEffect transition="in" filter="fade">
                                      <p:cBhvr>
                                        <p:cTn id="25" dur="2000"/>
                                        <p:tgtEl>
                                          <p:spTgt spid="53319"/>
                                        </p:tgtEl>
                                      </p:cBhvr>
                                    </p:animEffect>
                                  </p:childTnLst>
                                </p:cTn>
                              </p:par>
                              <p:par>
                                <p:cTn id="26" presetID="10" presetClass="entr" presetSubtype="0" fill="hold" nodeType="withEffect">
                                  <p:stCondLst>
                                    <p:cond delay="0"/>
                                  </p:stCondLst>
                                  <p:childTnLst>
                                    <p:set>
                                      <p:cBhvr>
                                        <p:cTn id="27" dur="1" fill="hold">
                                          <p:stCondLst>
                                            <p:cond delay="0"/>
                                          </p:stCondLst>
                                        </p:cTn>
                                        <p:tgtEl>
                                          <p:spTgt spid="53320"/>
                                        </p:tgtEl>
                                        <p:attrNameLst>
                                          <p:attrName>style.visibility</p:attrName>
                                        </p:attrNameLst>
                                      </p:cBhvr>
                                      <p:to>
                                        <p:strVal val="visible"/>
                                      </p:to>
                                    </p:set>
                                    <p:animEffect transition="in" filter="fade">
                                      <p:cBhvr>
                                        <p:cTn id="28" dur="2000"/>
                                        <p:tgtEl>
                                          <p:spTgt spid="53320"/>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2" presetClass="exit" presetSubtype="4" fill="hold" nodeType="clickEffect">
                                  <p:stCondLst>
                                    <p:cond delay="0"/>
                                  </p:stCondLst>
                                  <p:childTnLst>
                                    <p:animEffect transition="out" filter="slide(fromBottom)">
                                      <p:cBhvr>
                                        <p:cTn id="32" dur="500"/>
                                        <p:tgtEl>
                                          <p:spTgt spid="53255"/>
                                        </p:tgtEl>
                                      </p:cBhvr>
                                    </p:animEffect>
                                    <p:set>
                                      <p:cBhvr>
                                        <p:cTn id="33" dur="1" fill="hold">
                                          <p:stCondLst>
                                            <p:cond delay="499"/>
                                          </p:stCondLst>
                                        </p:cTn>
                                        <p:tgtEl>
                                          <p:spTgt spid="53255"/>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3263"/>
                                        </p:tgtEl>
                                        <p:attrNameLst>
                                          <p:attrName>style.visibility</p:attrName>
                                        </p:attrNameLst>
                                      </p:cBhvr>
                                      <p:to>
                                        <p:strVal val="visible"/>
                                      </p:to>
                                    </p:set>
                                    <p:animEffect transition="in" filter="slide(fromTop)">
                                      <p:cBhvr>
                                        <p:cTn id="36" dur="500"/>
                                        <p:tgtEl>
                                          <p:spTgt spid="53263"/>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2" presetClass="exit" presetSubtype="4" fill="hold" nodeType="clickEffect">
                                  <p:stCondLst>
                                    <p:cond delay="0"/>
                                  </p:stCondLst>
                                  <p:childTnLst>
                                    <p:animEffect transition="out" filter="slide(fromBottom)">
                                      <p:cBhvr>
                                        <p:cTn id="40" dur="500"/>
                                        <p:tgtEl>
                                          <p:spTgt spid="53263"/>
                                        </p:tgtEl>
                                      </p:cBhvr>
                                    </p:animEffect>
                                    <p:set>
                                      <p:cBhvr>
                                        <p:cTn id="41" dur="1" fill="hold">
                                          <p:stCondLst>
                                            <p:cond delay="499"/>
                                          </p:stCondLst>
                                        </p:cTn>
                                        <p:tgtEl>
                                          <p:spTgt spid="53263"/>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3264"/>
                                        </p:tgtEl>
                                        <p:attrNameLst>
                                          <p:attrName>style.visibility</p:attrName>
                                        </p:attrNameLst>
                                      </p:cBhvr>
                                      <p:to>
                                        <p:strVal val="visible"/>
                                      </p:to>
                                    </p:set>
                                    <p:animEffect transition="in" filter="slide(fromTop)">
                                      <p:cBhvr>
                                        <p:cTn id="44" dur="500"/>
                                        <p:tgtEl>
                                          <p:spTgt spid="53264"/>
                                        </p:tgtEl>
                                      </p:cBhvr>
                                    </p:animEffect>
                                  </p:childTnLst>
                                </p:cTn>
                              </p:par>
                            </p:childTnLst>
                          </p:cTn>
                        </p:par>
                        <p:par>
                          <p:cTn id="45" fill="hold" nodeType="afterGroup">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3308"/>
                                        </p:tgtEl>
                                        <p:attrNameLst>
                                          <p:attrName>style.visibility</p:attrName>
                                        </p:attrNameLst>
                                      </p:cBhvr>
                                      <p:to>
                                        <p:strVal val="visible"/>
                                      </p:to>
                                    </p:set>
                                    <p:anim calcmode="lin" valueType="num">
                                      <p:cBhvr>
                                        <p:cTn id="48" dur="1000" fill="hold"/>
                                        <p:tgtEl>
                                          <p:spTgt spid="53308"/>
                                        </p:tgtEl>
                                        <p:attrNameLst>
                                          <p:attrName>ppt_w</p:attrName>
                                        </p:attrNameLst>
                                      </p:cBhvr>
                                      <p:tavLst>
                                        <p:tav tm="0">
                                          <p:val>
                                            <p:strVal val="#ppt_w*2.5"/>
                                          </p:val>
                                        </p:tav>
                                        <p:tav tm="100000">
                                          <p:val>
                                            <p:strVal val="#ppt_w"/>
                                          </p:val>
                                        </p:tav>
                                      </p:tavLst>
                                    </p:anim>
                                    <p:anim calcmode="lin" valueType="num">
                                      <p:cBhvr>
                                        <p:cTn id="49" dur="1000" fill="hold"/>
                                        <p:tgtEl>
                                          <p:spTgt spid="53308"/>
                                        </p:tgtEl>
                                        <p:attrNameLst>
                                          <p:attrName>ppt_h</p:attrName>
                                        </p:attrNameLst>
                                      </p:cBhvr>
                                      <p:tavLst>
                                        <p:tav tm="0">
                                          <p:val>
                                            <p:strVal val="#ppt_h*0.01"/>
                                          </p:val>
                                        </p:tav>
                                        <p:tav tm="100000">
                                          <p:val>
                                            <p:strVal val="#ppt_h"/>
                                          </p:val>
                                        </p:tav>
                                      </p:tavLst>
                                    </p:anim>
                                    <p:anim calcmode="lin" valueType="num">
                                      <p:cBhvr>
                                        <p:cTn id="50" dur="1000" fill="hold"/>
                                        <p:tgtEl>
                                          <p:spTgt spid="53308"/>
                                        </p:tgtEl>
                                        <p:attrNameLst>
                                          <p:attrName>ppt_x</p:attrName>
                                        </p:attrNameLst>
                                      </p:cBhvr>
                                      <p:tavLst>
                                        <p:tav tm="0">
                                          <p:val>
                                            <p:strVal val="#ppt_x"/>
                                          </p:val>
                                        </p:tav>
                                        <p:tav tm="100000">
                                          <p:val>
                                            <p:strVal val="#ppt_x"/>
                                          </p:val>
                                        </p:tav>
                                      </p:tavLst>
                                    </p:anim>
                                    <p:anim calcmode="lin" valueType="num">
                                      <p:cBhvr>
                                        <p:cTn id="51" dur="1000" fill="hold"/>
                                        <p:tgtEl>
                                          <p:spTgt spid="53308"/>
                                        </p:tgtEl>
                                        <p:attrNameLst>
                                          <p:attrName>ppt_y</p:attrName>
                                        </p:attrNameLst>
                                      </p:cBhvr>
                                      <p:tavLst>
                                        <p:tav tm="0">
                                          <p:val>
                                            <p:strVal val="#ppt_h+1"/>
                                          </p:val>
                                        </p:tav>
                                        <p:tav tm="100000">
                                          <p:val>
                                            <p:strVal val="#ppt_y"/>
                                          </p:val>
                                        </p:tav>
                                      </p:tavLst>
                                    </p:anim>
                                    <p:animEffect transition="in" filter="fade">
                                      <p:cBhvr>
                                        <p:cTn id="52" dur="1000"/>
                                        <p:tgtEl>
                                          <p:spTgt spid="53308"/>
                                        </p:tgtEl>
                                      </p:cBhvr>
                                    </p:animEffect>
                                  </p:childTnLst>
                                </p:cTn>
                              </p:par>
                            </p:childTnLst>
                          </p:cTn>
                        </p:par>
                        <p:par>
                          <p:cTn id="53" fill="hold" nodeType="afterGroup">
                            <p:stCondLst>
                              <p:cond delay="1500"/>
                            </p:stCondLst>
                            <p:childTnLst>
                              <p:par>
                                <p:cTn id="54" presetID="22" presetClass="entr" presetSubtype="4" fill="hold" nodeType="afterEffect">
                                  <p:stCondLst>
                                    <p:cond delay="0"/>
                                  </p:stCondLst>
                                  <p:childTnLst>
                                    <p:set>
                                      <p:cBhvr>
                                        <p:cTn id="55" dur="1" fill="hold">
                                          <p:stCondLst>
                                            <p:cond delay="0"/>
                                          </p:stCondLst>
                                        </p:cTn>
                                        <p:tgtEl>
                                          <p:spTgt spid="53309"/>
                                        </p:tgtEl>
                                        <p:attrNameLst>
                                          <p:attrName>style.visibility</p:attrName>
                                        </p:attrNameLst>
                                      </p:cBhvr>
                                      <p:to>
                                        <p:strVal val="visible"/>
                                      </p:to>
                                    </p:set>
                                    <p:animEffect transition="in" filter="wipe(down)">
                                      <p:cBhvr>
                                        <p:cTn id="56" dur="2000"/>
                                        <p:tgtEl>
                                          <p:spTgt spid="53309"/>
                                        </p:tgtEl>
                                      </p:cBhvr>
                                    </p:animEffect>
                                  </p:childTnLst>
                                </p:cTn>
                              </p:par>
                            </p:childTnLst>
                          </p:cTn>
                        </p:par>
                        <p:par>
                          <p:cTn id="57" fill="hold" nodeType="afterGroup">
                            <p:stCondLst>
                              <p:cond delay="3500"/>
                            </p:stCondLst>
                            <p:childTnLst>
                              <p:par>
                                <p:cTn id="58" presetID="22" presetClass="exit" presetSubtype="1" fill="hold" nodeType="afterEffect">
                                  <p:stCondLst>
                                    <p:cond delay="0"/>
                                  </p:stCondLst>
                                  <p:childTnLst>
                                    <p:animEffect transition="out" filter="wipe(up)">
                                      <p:cBhvr>
                                        <p:cTn id="59" dur="2000"/>
                                        <p:tgtEl>
                                          <p:spTgt spid="53309"/>
                                        </p:tgtEl>
                                      </p:cBhvr>
                                    </p:animEffect>
                                    <p:set>
                                      <p:cBhvr>
                                        <p:cTn id="60" dur="1" fill="hold">
                                          <p:stCondLst>
                                            <p:cond delay="1999"/>
                                          </p:stCondLst>
                                        </p:cTn>
                                        <p:tgtEl>
                                          <p:spTgt spid="53309"/>
                                        </p:tgtEl>
                                        <p:attrNameLst>
                                          <p:attrName>style.visibility</p:attrName>
                                        </p:attrNameLst>
                                      </p:cBhvr>
                                      <p:to>
                                        <p:strVal val="hidden"/>
                                      </p:to>
                                    </p:set>
                                  </p:childTnLst>
                                </p:cTn>
                              </p:par>
                            </p:childTnLst>
                          </p:cTn>
                        </p:par>
                        <p:par>
                          <p:cTn id="61" fill="hold" nodeType="afterGroup">
                            <p:stCondLst>
                              <p:cond delay="5500"/>
                            </p:stCondLst>
                            <p:childTnLst>
                              <p:par>
                                <p:cTn id="62" presetID="22" presetClass="entr" presetSubtype="4" fill="hold" nodeType="afterEffect">
                                  <p:stCondLst>
                                    <p:cond delay="0"/>
                                  </p:stCondLst>
                                  <p:childTnLst>
                                    <p:set>
                                      <p:cBhvr>
                                        <p:cTn id="63" dur="1" fill="hold">
                                          <p:stCondLst>
                                            <p:cond delay="0"/>
                                          </p:stCondLst>
                                        </p:cTn>
                                        <p:tgtEl>
                                          <p:spTgt spid="53310"/>
                                        </p:tgtEl>
                                        <p:attrNameLst>
                                          <p:attrName>style.visibility</p:attrName>
                                        </p:attrNameLst>
                                      </p:cBhvr>
                                      <p:to>
                                        <p:strVal val="visible"/>
                                      </p:to>
                                    </p:set>
                                    <p:animEffect transition="in" filter="wipe(down)">
                                      <p:cBhvr>
                                        <p:cTn id="64" dur="2000"/>
                                        <p:tgtEl>
                                          <p:spTgt spid="53310"/>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3264"/>
                                        </p:tgtEl>
                                      </p:cBhvr>
                                    </p:animEffect>
                                    <p:set>
                                      <p:cBhvr>
                                        <p:cTn id="69" dur="1" fill="hold">
                                          <p:stCondLst>
                                            <p:cond delay="499"/>
                                          </p:stCondLst>
                                        </p:cTn>
                                        <p:tgtEl>
                                          <p:spTgt spid="53264"/>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slide(fromTop)">
                                      <p:cBhvr>
                                        <p:cTn id="72" dur="500"/>
                                        <p:tgtEl>
                                          <p:spTgt spid="53265"/>
                                        </p:tgtEl>
                                      </p:cBhvr>
                                    </p:animEffect>
                                  </p:childTnLst>
                                </p:cTn>
                              </p:par>
                            </p:childTnLst>
                          </p:cTn>
                        </p:par>
                        <p:par>
                          <p:cTn id="73" fill="hold" nodeType="afterGroup">
                            <p:stCondLst>
                              <p:cond delay="500"/>
                            </p:stCondLst>
                            <p:childTnLst>
                              <p:par>
                                <p:cTn id="74" presetID="53" presetClass="entr" presetSubtype="0" fill="hold" grpId="0" nodeType="afterEffect">
                                  <p:stCondLst>
                                    <p:cond delay="0"/>
                                  </p:stCondLst>
                                  <p:childTnLst>
                                    <p:set>
                                      <p:cBhvr>
                                        <p:cTn id="75" dur="1" fill="hold">
                                          <p:stCondLst>
                                            <p:cond delay="0"/>
                                          </p:stCondLst>
                                        </p:cTn>
                                        <p:tgtEl>
                                          <p:spTgt spid="53322"/>
                                        </p:tgtEl>
                                        <p:attrNameLst>
                                          <p:attrName>style.visibility</p:attrName>
                                        </p:attrNameLst>
                                      </p:cBhvr>
                                      <p:to>
                                        <p:strVal val="visible"/>
                                      </p:to>
                                    </p:set>
                                    <p:anim calcmode="lin" valueType="num">
                                      <p:cBhvr>
                                        <p:cTn id="76" dur="500" fill="hold"/>
                                        <p:tgtEl>
                                          <p:spTgt spid="53322"/>
                                        </p:tgtEl>
                                        <p:attrNameLst>
                                          <p:attrName>ppt_w</p:attrName>
                                        </p:attrNameLst>
                                      </p:cBhvr>
                                      <p:tavLst>
                                        <p:tav tm="0">
                                          <p:val>
                                            <p:fltVal val="0"/>
                                          </p:val>
                                        </p:tav>
                                        <p:tav tm="100000">
                                          <p:val>
                                            <p:strVal val="#ppt_w"/>
                                          </p:val>
                                        </p:tav>
                                      </p:tavLst>
                                    </p:anim>
                                    <p:anim calcmode="lin" valueType="num">
                                      <p:cBhvr>
                                        <p:cTn id="77" dur="500" fill="hold"/>
                                        <p:tgtEl>
                                          <p:spTgt spid="53322"/>
                                        </p:tgtEl>
                                        <p:attrNameLst>
                                          <p:attrName>ppt_h</p:attrName>
                                        </p:attrNameLst>
                                      </p:cBhvr>
                                      <p:tavLst>
                                        <p:tav tm="0">
                                          <p:val>
                                            <p:fltVal val="0"/>
                                          </p:val>
                                        </p:tav>
                                        <p:tav tm="100000">
                                          <p:val>
                                            <p:strVal val="#ppt_h"/>
                                          </p:val>
                                        </p:tav>
                                      </p:tavLst>
                                    </p:anim>
                                    <p:animEffect transition="in" filter="fade">
                                      <p:cBhvr>
                                        <p:cTn id="78" dur="500"/>
                                        <p:tgtEl>
                                          <p:spTgt spid="53322"/>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12" presetClass="exit" presetSubtype="4" fill="hold" nodeType="clickEffect">
                                  <p:stCondLst>
                                    <p:cond delay="0"/>
                                  </p:stCondLst>
                                  <p:childTnLst>
                                    <p:animEffect transition="out" filter="slide(fromBottom)">
                                      <p:cBhvr>
                                        <p:cTn id="82" dur="500"/>
                                        <p:tgtEl>
                                          <p:spTgt spid="53265"/>
                                        </p:tgtEl>
                                      </p:cBhvr>
                                    </p:animEffect>
                                    <p:set>
                                      <p:cBhvr>
                                        <p:cTn id="83" dur="1" fill="hold">
                                          <p:stCondLst>
                                            <p:cond delay="499"/>
                                          </p:stCondLst>
                                        </p:cTn>
                                        <p:tgtEl>
                                          <p:spTgt spid="53265"/>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3266"/>
                                        </p:tgtEl>
                                        <p:attrNameLst>
                                          <p:attrName>style.visibility</p:attrName>
                                        </p:attrNameLst>
                                      </p:cBhvr>
                                      <p:to>
                                        <p:strVal val="visible"/>
                                      </p:to>
                                    </p:set>
                                    <p:animEffect transition="in" filter="slide(fromTop)">
                                      <p:cBhvr>
                                        <p:cTn id="86" dur="500"/>
                                        <p:tgtEl>
                                          <p:spTgt spid="53266"/>
                                        </p:tgtEl>
                                      </p:cBhvr>
                                    </p:animEffect>
                                  </p:childTnLst>
                                </p:cTn>
                              </p:par>
                            </p:childTnLst>
                          </p:cTn>
                        </p:par>
                        <p:par>
                          <p:cTn id="87" fill="hold" nodeType="afterGroup">
                            <p:stCondLst>
                              <p:cond delay="500"/>
                            </p:stCondLst>
                            <p:childTnLst>
                              <p:par>
                                <p:cTn id="88" presetID="22" presetClass="entr" presetSubtype="4" fill="hold" nodeType="afterEffect">
                                  <p:stCondLst>
                                    <p:cond delay="0"/>
                                  </p:stCondLst>
                                  <p:childTnLst>
                                    <p:set>
                                      <p:cBhvr>
                                        <p:cTn id="89" dur="1" fill="hold">
                                          <p:stCondLst>
                                            <p:cond delay="0"/>
                                          </p:stCondLst>
                                        </p:cTn>
                                        <p:tgtEl>
                                          <p:spTgt spid="53321"/>
                                        </p:tgtEl>
                                        <p:attrNameLst>
                                          <p:attrName>style.visibility</p:attrName>
                                        </p:attrNameLst>
                                      </p:cBhvr>
                                      <p:to>
                                        <p:strVal val="visible"/>
                                      </p:to>
                                    </p:set>
                                    <p:animEffect transition="in" filter="wipe(down)">
                                      <p:cBhvr>
                                        <p:cTn id="90" dur="2000"/>
                                        <p:tgtEl>
                                          <p:spTgt spid="53321"/>
                                        </p:tgtEl>
                                      </p:cBhvr>
                                    </p:animEffect>
                                  </p:childTnLst>
                                </p:cTn>
                              </p:par>
                            </p:childTnLst>
                          </p:cTn>
                        </p:par>
                      </p:childTnLst>
                    </p:cTn>
                  </p:par>
                  <p:par>
                    <p:cTn id="91" fill="hold" nodeType="clickPar">
                      <p:stCondLst>
                        <p:cond delay="indefinite"/>
                      </p:stCondLst>
                      <p:childTnLst>
                        <p:par>
                          <p:cTn id="92" fill="hold" nodeType="afterGroup">
                            <p:stCondLst>
                              <p:cond delay="0"/>
                            </p:stCondLst>
                            <p:childTnLst>
                              <p:par>
                                <p:cTn id="93" presetID="12" presetClass="exit" presetSubtype="4" fill="hold" nodeType="clickEffect">
                                  <p:stCondLst>
                                    <p:cond delay="0"/>
                                  </p:stCondLst>
                                  <p:childTnLst>
                                    <p:animEffect transition="out" filter="slide(fromBottom)">
                                      <p:cBhvr>
                                        <p:cTn id="94" dur="500"/>
                                        <p:tgtEl>
                                          <p:spTgt spid="53266"/>
                                        </p:tgtEl>
                                      </p:cBhvr>
                                    </p:animEffect>
                                    <p:set>
                                      <p:cBhvr>
                                        <p:cTn id="95" dur="1" fill="hold">
                                          <p:stCondLst>
                                            <p:cond delay="499"/>
                                          </p:stCondLst>
                                        </p:cTn>
                                        <p:tgtEl>
                                          <p:spTgt spid="53266"/>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3267"/>
                                        </p:tgtEl>
                                        <p:attrNameLst>
                                          <p:attrName>style.visibility</p:attrName>
                                        </p:attrNameLst>
                                      </p:cBhvr>
                                      <p:to>
                                        <p:strVal val="visible"/>
                                      </p:to>
                                    </p:set>
                                    <p:animEffect transition="in" filter="slide(fromTop)">
                                      <p:cBhvr>
                                        <p:cTn id="98" dur="500"/>
                                        <p:tgtEl>
                                          <p:spTgt spid="53267"/>
                                        </p:tgtEl>
                                      </p:cBhvr>
                                    </p:animEffect>
                                  </p:childTnLst>
                                </p:cTn>
                              </p:par>
                            </p:childTnLst>
                          </p:cTn>
                        </p:par>
                        <p:par>
                          <p:cTn id="99" fill="hold" nodeType="afterGroup">
                            <p:stCondLst>
                              <p:cond delay="500"/>
                            </p:stCondLst>
                            <p:childTnLst>
                              <p:par>
                                <p:cTn id="100" presetID="22" presetClass="exit" presetSubtype="2" fill="hold" nodeType="afterEffect">
                                  <p:stCondLst>
                                    <p:cond delay="0"/>
                                  </p:stCondLst>
                                  <p:childTnLst>
                                    <p:animEffect transition="out" filter="wipe(right)">
                                      <p:cBhvr>
                                        <p:cTn id="101" dur="2000"/>
                                        <p:tgtEl>
                                          <p:spTgt spid="53313"/>
                                        </p:tgtEl>
                                      </p:cBhvr>
                                    </p:animEffect>
                                    <p:set>
                                      <p:cBhvr>
                                        <p:cTn id="102" dur="1" fill="hold">
                                          <p:stCondLst>
                                            <p:cond delay="1999"/>
                                          </p:stCondLst>
                                        </p:cTn>
                                        <p:tgtEl>
                                          <p:spTgt spid="53313"/>
                                        </p:tgtEl>
                                        <p:attrNameLst>
                                          <p:attrName>style.visibility</p:attrName>
                                        </p:attrNameLst>
                                      </p:cBhvr>
                                      <p:to>
                                        <p:strVal val="hidden"/>
                                      </p:to>
                                    </p:se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53323"/>
                                        </p:tgtEl>
                                        <p:attrNameLst>
                                          <p:attrName>style.visibility</p:attrName>
                                        </p:attrNameLst>
                                      </p:cBhvr>
                                      <p:to>
                                        <p:strVal val="visible"/>
                                      </p:to>
                                    </p:set>
                                    <p:animEffect transition="in" filter="wipe(left)">
                                      <p:cBhvr>
                                        <p:cTn id="106" dur="2000"/>
                                        <p:tgtEl>
                                          <p:spTgt spid="53323"/>
                                        </p:tgtEl>
                                      </p:cBhvr>
                                    </p:animEffect>
                                  </p:childTnLst>
                                </p:cTn>
                              </p:par>
                            </p:childTnLst>
                          </p:cTn>
                        </p:par>
                      </p:childTnLst>
                    </p:cTn>
                  </p:par>
                  <p:par>
                    <p:cTn id="107" fill="hold" nodeType="clickPar">
                      <p:stCondLst>
                        <p:cond delay="indefinite"/>
                      </p:stCondLst>
                      <p:childTnLst>
                        <p:par>
                          <p:cTn id="108" fill="hold" nodeType="afterGroup">
                            <p:stCondLst>
                              <p:cond delay="0"/>
                            </p:stCondLst>
                            <p:childTnLst>
                              <p:par>
                                <p:cTn id="109" presetID="12" presetClass="exit" presetSubtype="4" fill="hold" nodeType="clickEffect">
                                  <p:stCondLst>
                                    <p:cond delay="0"/>
                                  </p:stCondLst>
                                  <p:childTnLst>
                                    <p:animEffect transition="out" filter="slide(fromBottom)">
                                      <p:cBhvr>
                                        <p:cTn id="110" dur="500"/>
                                        <p:tgtEl>
                                          <p:spTgt spid="53267"/>
                                        </p:tgtEl>
                                      </p:cBhvr>
                                    </p:animEffect>
                                    <p:set>
                                      <p:cBhvr>
                                        <p:cTn id="111" dur="1" fill="hold">
                                          <p:stCondLst>
                                            <p:cond delay="499"/>
                                          </p:stCondLst>
                                        </p:cTn>
                                        <p:tgtEl>
                                          <p:spTgt spid="53267"/>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3268"/>
                                        </p:tgtEl>
                                        <p:attrNameLst>
                                          <p:attrName>style.visibility</p:attrName>
                                        </p:attrNameLst>
                                      </p:cBhvr>
                                      <p:to>
                                        <p:strVal val="visible"/>
                                      </p:to>
                                    </p:set>
                                    <p:animEffect transition="in" filter="slide(fromTop)">
                                      <p:cBhvr>
                                        <p:cTn id="114" dur="500"/>
                                        <p:tgtEl>
                                          <p:spTgt spid="53268"/>
                                        </p:tgtEl>
                                      </p:cBhvr>
                                    </p:animEffect>
                                  </p:childTnLst>
                                </p:cTn>
                              </p:par>
                            </p:childTnLst>
                          </p:cTn>
                        </p:par>
                        <p:par>
                          <p:cTn id="115" fill="hold" nodeType="afterGroup">
                            <p:stCondLst>
                              <p:cond delay="500"/>
                            </p:stCondLst>
                            <p:childTnLst>
                              <p:par>
                                <p:cTn id="116" presetID="53" presetClass="exit" presetSubtype="0" fill="hold" grpId="0" nodeType="afterEffect">
                                  <p:stCondLst>
                                    <p:cond delay="0"/>
                                  </p:stCondLst>
                                  <p:childTnLst>
                                    <p:anim calcmode="lin" valueType="num">
                                      <p:cBhvr>
                                        <p:cTn id="117" dur="500" fill="hold"/>
                                        <p:tgtEl>
                                          <p:spTgt spid="53294"/>
                                        </p:tgtEl>
                                        <p:attrNameLst>
                                          <p:attrName>ppt_w</p:attrName>
                                        </p:attrNameLst>
                                      </p:cBhvr>
                                      <p:tavLst>
                                        <p:tav tm="0">
                                          <p:val>
                                            <p:strVal val="ppt_w"/>
                                          </p:val>
                                        </p:tav>
                                        <p:tav tm="100000">
                                          <p:val>
                                            <p:fltVal val="0"/>
                                          </p:val>
                                        </p:tav>
                                      </p:tavLst>
                                    </p:anim>
                                    <p:anim calcmode="lin" valueType="num">
                                      <p:cBhvr>
                                        <p:cTn id="118" dur="500" fill="hold"/>
                                        <p:tgtEl>
                                          <p:spTgt spid="53294"/>
                                        </p:tgtEl>
                                        <p:attrNameLst>
                                          <p:attrName>ppt_h</p:attrName>
                                        </p:attrNameLst>
                                      </p:cBhvr>
                                      <p:tavLst>
                                        <p:tav tm="0">
                                          <p:val>
                                            <p:strVal val="ppt_h"/>
                                          </p:val>
                                        </p:tav>
                                        <p:tav tm="100000">
                                          <p:val>
                                            <p:fltVal val="0"/>
                                          </p:val>
                                        </p:tav>
                                      </p:tavLst>
                                    </p:anim>
                                    <p:animEffect transition="out" filter="fade">
                                      <p:cBhvr>
                                        <p:cTn id="119" dur="500"/>
                                        <p:tgtEl>
                                          <p:spTgt spid="53294"/>
                                        </p:tgtEl>
                                      </p:cBhvr>
                                    </p:animEffect>
                                    <p:set>
                                      <p:cBhvr>
                                        <p:cTn id="120" dur="1" fill="hold">
                                          <p:stCondLst>
                                            <p:cond delay="499"/>
                                          </p:stCondLst>
                                        </p:cTn>
                                        <p:tgtEl>
                                          <p:spTgt spid="53294"/>
                                        </p:tgtEl>
                                        <p:attrNameLst>
                                          <p:attrName>style.visibility</p:attrName>
                                        </p:attrNameLst>
                                      </p:cBhvr>
                                      <p:to>
                                        <p:strVal val="hidden"/>
                                      </p:to>
                                    </p:set>
                                  </p:childTnLst>
                                </p:cTn>
                              </p:par>
                            </p:childTnLst>
                          </p:cTn>
                        </p:par>
                        <p:par>
                          <p:cTn id="121" fill="hold" nodeType="afterGroup">
                            <p:stCondLst>
                              <p:cond delay="1000"/>
                            </p:stCondLst>
                            <p:childTnLst>
                              <p:par>
                                <p:cTn id="122" presetID="53" presetClass="entr" presetSubtype="0" fill="hold" grpId="0" nodeType="afterEffect">
                                  <p:stCondLst>
                                    <p:cond delay="0"/>
                                  </p:stCondLst>
                                  <p:childTnLst>
                                    <p:set>
                                      <p:cBhvr>
                                        <p:cTn id="123" dur="1" fill="hold">
                                          <p:stCondLst>
                                            <p:cond delay="0"/>
                                          </p:stCondLst>
                                        </p:cTn>
                                        <p:tgtEl>
                                          <p:spTgt spid="53324"/>
                                        </p:tgtEl>
                                        <p:attrNameLst>
                                          <p:attrName>style.visibility</p:attrName>
                                        </p:attrNameLst>
                                      </p:cBhvr>
                                      <p:to>
                                        <p:strVal val="visible"/>
                                      </p:to>
                                    </p:set>
                                    <p:anim calcmode="lin" valueType="num">
                                      <p:cBhvr>
                                        <p:cTn id="124" dur="500" fill="hold"/>
                                        <p:tgtEl>
                                          <p:spTgt spid="53324"/>
                                        </p:tgtEl>
                                        <p:attrNameLst>
                                          <p:attrName>ppt_w</p:attrName>
                                        </p:attrNameLst>
                                      </p:cBhvr>
                                      <p:tavLst>
                                        <p:tav tm="0">
                                          <p:val>
                                            <p:fltVal val="0"/>
                                          </p:val>
                                        </p:tav>
                                        <p:tav tm="100000">
                                          <p:val>
                                            <p:strVal val="#ppt_w"/>
                                          </p:val>
                                        </p:tav>
                                      </p:tavLst>
                                    </p:anim>
                                    <p:anim calcmode="lin" valueType="num">
                                      <p:cBhvr>
                                        <p:cTn id="125" dur="500" fill="hold"/>
                                        <p:tgtEl>
                                          <p:spTgt spid="53324"/>
                                        </p:tgtEl>
                                        <p:attrNameLst>
                                          <p:attrName>ppt_h</p:attrName>
                                        </p:attrNameLst>
                                      </p:cBhvr>
                                      <p:tavLst>
                                        <p:tav tm="0">
                                          <p:val>
                                            <p:fltVal val="0"/>
                                          </p:val>
                                        </p:tav>
                                        <p:tav tm="100000">
                                          <p:val>
                                            <p:strVal val="#ppt_h"/>
                                          </p:val>
                                        </p:tav>
                                      </p:tavLst>
                                    </p:anim>
                                    <p:animEffect transition="in" filter="fade">
                                      <p:cBhvr>
                                        <p:cTn id="126" dur="500"/>
                                        <p:tgtEl>
                                          <p:spTgt spid="53324"/>
                                        </p:tgtEl>
                                      </p:cBhvr>
                                    </p:animEffect>
                                  </p:childTnLst>
                                </p:cTn>
                              </p:par>
                            </p:childTnLst>
                          </p:cTn>
                        </p:par>
                      </p:childTnLst>
                    </p:cTn>
                  </p:par>
                  <p:par>
                    <p:cTn id="127" fill="hold" nodeType="clickPar">
                      <p:stCondLst>
                        <p:cond delay="indefinite"/>
                      </p:stCondLst>
                      <p:childTnLst>
                        <p:par>
                          <p:cTn id="128" fill="hold" nodeType="afterGroup">
                            <p:stCondLst>
                              <p:cond delay="0"/>
                            </p:stCondLst>
                            <p:childTnLst>
                              <p:par>
                                <p:cTn id="129" presetID="12" presetClass="exit" presetSubtype="4" fill="hold" nodeType="clickEffect">
                                  <p:stCondLst>
                                    <p:cond delay="0"/>
                                  </p:stCondLst>
                                  <p:childTnLst>
                                    <p:animEffect transition="out" filter="slide(fromBottom)">
                                      <p:cBhvr>
                                        <p:cTn id="130" dur="500"/>
                                        <p:tgtEl>
                                          <p:spTgt spid="53268"/>
                                        </p:tgtEl>
                                      </p:cBhvr>
                                    </p:animEffect>
                                    <p:set>
                                      <p:cBhvr>
                                        <p:cTn id="131" dur="1" fill="hold">
                                          <p:stCondLst>
                                            <p:cond delay="499"/>
                                          </p:stCondLst>
                                        </p:cTn>
                                        <p:tgtEl>
                                          <p:spTgt spid="53268"/>
                                        </p:tgtEl>
                                        <p:attrNameLst>
                                          <p:attrName>style.visibility</p:attrName>
                                        </p:attrNameLst>
                                      </p:cBhvr>
                                      <p:to>
                                        <p:strVal val="hidden"/>
                                      </p:to>
                                    </p:set>
                                  </p:childTnLst>
                                </p:cTn>
                              </p:par>
                              <p:par>
                                <p:cTn id="132" presetID="12" presetClass="entr" presetSubtype="1" fill="hold" nodeType="withEffect">
                                  <p:stCondLst>
                                    <p:cond delay="0"/>
                                  </p:stCondLst>
                                  <p:childTnLst>
                                    <p:set>
                                      <p:cBhvr>
                                        <p:cTn id="133" dur="1" fill="hold">
                                          <p:stCondLst>
                                            <p:cond delay="0"/>
                                          </p:stCondLst>
                                        </p:cTn>
                                        <p:tgtEl>
                                          <p:spTgt spid="53269"/>
                                        </p:tgtEl>
                                        <p:attrNameLst>
                                          <p:attrName>style.visibility</p:attrName>
                                        </p:attrNameLst>
                                      </p:cBhvr>
                                      <p:to>
                                        <p:strVal val="visible"/>
                                      </p:to>
                                    </p:set>
                                    <p:animEffect transition="in" filter="slide(fromTop)">
                                      <p:cBhvr>
                                        <p:cTn id="134" dur="500"/>
                                        <p:tgtEl>
                                          <p:spTgt spid="53269"/>
                                        </p:tgtEl>
                                      </p:cBhvr>
                                    </p:animEffect>
                                  </p:childTnLst>
                                </p:cTn>
                              </p:par>
                            </p:childTnLst>
                          </p:cTn>
                        </p:par>
                      </p:childTnLst>
                    </p:cTn>
                  </p:par>
                  <p:par>
                    <p:cTn id="135" fill="hold" nodeType="clickPar">
                      <p:stCondLst>
                        <p:cond delay="indefinite"/>
                      </p:stCondLst>
                      <p:childTnLst>
                        <p:par>
                          <p:cTn id="136" fill="hold" nodeType="afterGroup">
                            <p:stCondLst>
                              <p:cond delay="0"/>
                            </p:stCondLst>
                            <p:childTnLst>
                              <p:par>
                                <p:cTn id="137" presetID="12" presetClass="exit" presetSubtype="4" fill="hold" nodeType="clickEffect">
                                  <p:stCondLst>
                                    <p:cond delay="0"/>
                                  </p:stCondLst>
                                  <p:childTnLst>
                                    <p:animEffect transition="out" filter="slide(fromBottom)">
                                      <p:cBhvr>
                                        <p:cTn id="138" dur="500"/>
                                        <p:tgtEl>
                                          <p:spTgt spid="53269"/>
                                        </p:tgtEl>
                                      </p:cBhvr>
                                    </p:animEffect>
                                    <p:set>
                                      <p:cBhvr>
                                        <p:cTn id="139" dur="1" fill="hold">
                                          <p:stCondLst>
                                            <p:cond delay="499"/>
                                          </p:stCondLst>
                                        </p:cTn>
                                        <p:tgtEl>
                                          <p:spTgt spid="53269"/>
                                        </p:tgtEl>
                                        <p:attrNameLst>
                                          <p:attrName>style.visibility</p:attrName>
                                        </p:attrNameLst>
                                      </p:cBhvr>
                                      <p:to>
                                        <p:strVal val="hidden"/>
                                      </p:to>
                                    </p:set>
                                  </p:childTnLst>
                                </p:cTn>
                              </p:par>
                              <p:par>
                                <p:cTn id="140" presetID="12" presetClass="entr" presetSubtype="1" fill="hold" nodeType="withEffect">
                                  <p:stCondLst>
                                    <p:cond delay="0"/>
                                  </p:stCondLst>
                                  <p:childTnLst>
                                    <p:set>
                                      <p:cBhvr>
                                        <p:cTn id="141" dur="1" fill="hold">
                                          <p:stCondLst>
                                            <p:cond delay="0"/>
                                          </p:stCondLst>
                                        </p:cTn>
                                        <p:tgtEl>
                                          <p:spTgt spid="53270"/>
                                        </p:tgtEl>
                                        <p:attrNameLst>
                                          <p:attrName>style.visibility</p:attrName>
                                        </p:attrNameLst>
                                      </p:cBhvr>
                                      <p:to>
                                        <p:strVal val="visible"/>
                                      </p:to>
                                    </p:set>
                                    <p:animEffect transition="in" filter="slide(fromTop)">
                                      <p:cBhvr>
                                        <p:cTn id="142" dur="500"/>
                                        <p:tgtEl>
                                          <p:spTgt spid="53270"/>
                                        </p:tgtEl>
                                      </p:cBhvr>
                                    </p:animEffect>
                                  </p:childTnLst>
                                </p:cTn>
                              </p:par>
                            </p:childTnLst>
                          </p:cTn>
                        </p:par>
                      </p:childTnLst>
                    </p:cTn>
                  </p:par>
                  <p:par>
                    <p:cTn id="143" fill="hold" nodeType="clickPar">
                      <p:stCondLst>
                        <p:cond delay="indefinite"/>
                      </p:stCondLst>
                      <p:childTnLst>
                        <p:par>
                          <p:cTn id="144" fill="hold" nodeType="afterGroup">
                            <p:stCondLst>
                              <p:cond delay="0"/>
                            </p:stCondLst>
                            <p:childTnLst>
                              <p:par>
                                <p:cTn id="145" presetID="12" presetClass="exit" presetSubtype="4" fill="hold" nodeType="clickEffect">
                                  <p:stCondLst>
                                    <p:cond delay="0"/>
                                  </p:stCondLst>
                                  <p:childTnLst>
                                    <p:animEffect transition="out" filter="slide(fromBottom)">
                                      <p:cBhvr>
                                        <p:cTn id="146" dur="500"/>
                                        <p:tgtEl>
                                          <p:spTgt spid="53270"/>
                                        </p:tgtEl>
                                      </p:cBhvr>
                                    </p:animEffect>
                                    <p:set>
                                      <p:cBhvr>
                                        <p:cTn id="147" dur="1" fill="hold">
                                          <p:stCondLst>
                                            <p:cond delay="499"/>
                                          </p:stCondLst>
                                        </p:cTn>
                                        <p:tgtEl>
                                          <p:spTgt spid="53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4" grpId="0"/>
      <p:bldP spid="53322" grpId="0"/>
      <p:bldP spid="533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297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FA420B91-A7D5-49AB-B8FA-90E97164713A}"/>
              </a:ext>
            </a:extLst>
          </p:cNvPr>
          <p:cNvSpPr/>
          <p:nvPr/>
        </p:nvSpPr>
        <p:spPr>
          <a:xfrm>
            <a:off x="596899" y="1315493"/>
            <a:ext cx="9280525" cy="5909310"/>
          </a:xfrm>
          <a:prstGeom prst="rect">
            <a:avLst/>
          </a:prstGeom>
          <a:solidFill>
            <a:schemeClr val="bg1"/>
          </a:solidFill>
        </p:spPr>
        <p:txBody>
          <a:bodyPr wrap="square">
            <a:spAutoFit/>
          </a:bodyPr>
          <a:lstStyle/>
          <a:p>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inserPos</a:t>
            </a:r>
            <a:r>
              <a:rPr lang="fr-FR" sz="1400" b="1" dirty="0">
                <a:solidFill>
                  <a:srgbClr val="000080"/>
                </a:solidFill>
                <a:highlight>
                  <a:srgbClr val="FFFFFF"/>
                </a:highlight>
              </a:rPr>
              <a:t>(</a:t>
            </a:r>
            <a:r>
              <a:rPr lang="fr-FR" sz="1400" dirty="0">
                <a:solidFill>
                  <a:srgbClr val="000000"/>
                </a:solidFill>
                <a:highlight>
                  <a:srgbClr val="FFFFFF"/>
                </a:highlight>
              </a:rPr>
              <a:t>Liste </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v</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i</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-&gt;</a:t>
            </a:r>
            <a:r>
              <a:rPr lang="fr-FR" sz="1400" dirty="0">
                <a:solidFill>
                  <a:srgbClr val="000000"/>
                </a:solidFill>
                <a:highlight>
                  <a:srgbClr val="FFFFFF"/>
                </a:highlight>
              </a:rPr>
              <a:t>premier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i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000000"/>
                </a:solidFill>
                <a:highlight>
                  <a:srgbClr val="FFFFFF"/>
                </a:highlight>
              </a:rPr>
              <a:t>inserTete</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a:t>
            </a:r>
            <a:r>
              <a:rPr lang="fr-FR" sz="1400" dirty="0">
                <a:solidFill>
                  <a:srgbClr val="000000"/>
                </a:solidFill>
                <a:highlight>
                  <a:srgbClr val="FFFFFF"/>
                </a:highlight>
              </a:rPr>
              <a:t> v</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err="1">
                <a:solidFill>
                  <a:srgbClr val="0000FF"/>
                </a:solidFill>
                <a:highlight>
                  <a:srgbClr val="FFFFFF"/>
                </a:highlight>
              </a:rPr>
              <a:t>else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i </a:t>
            </a:r>
            <a:r>
              <a:rPr lang="fr-FR" sz="1400" b="1" dirty="0">
                <a:solidFill>
                  <a:srgbClr val="000080"/>
                </a:solidFill>
                <a:highlight>
                  <a:srgbClr val="FFFFFF"/>
                </a:highlight>
              </a:rPr>
              <a:t>&lt;</a:t>
            </a:r>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err="1">
                <a:solidFill>
                  <a:srgbClr val="000000"/>
                </a:solidFill>
                <a:highlight>
                  <a:srgbClr val="FFFFFF"/>
                </a:highlight>
              </a:rPr>
              <a:t>cnt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000000"/>
                </a:solidFill>
                <a:highlight>
                  <a:srgbClr val="FFFFFF"/>
                </a:highlight>
              </a:rPr>
              <a:t>Element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Element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malloc</a:t>
            </a:r>
            <a:r>
              <a:rPr lang="fr-FR" sz="1400" b="1" dirty="0">
                <a:solidFill>
                  <a:srgbClr val="000080"/>
                </a:solidFill>
                <a:highlight>
                  <a:srgbClr val="FFFFFF"/>
                </a:highlight>
              </a:rPr>
              <a:t>(</a:t>
            </a:r>
            <a:r>
              <a:rPr lang="fr-FR" sz="1400" b="1" dirty="0" err="1">
                <a:solidFill>
                  <a:srgbClr val="0000FF"/>
                </a:solidFill>
                <a:highlight>
                  <a:srgbClr val="FFFFFF"/>
                </a:highlight>
              </a:rPr>
              <a:t>sizeof</a:t>
            </a:r>
            <a:r>
              <a:rPr lang="fr-FR" sz="1400" b="1" dirty="0">
                <a:solidFill>
                  <a:srgbClr val="000080"/>
                </a:solidFill>
                <a:highlight>
                  <a:srgbClr val="FFFFFF"/>
                </a:highlight>
              </a:rPr>
              <a:t>(</a:t>
            </a:r>
            <a:r>
              <a:rPr lang="fr-FR" sz="1400" dirty="0" err="1">
                <a:solidFill>
                  <a:srgbClr val="000000"/>
                </a:solidFill>
                <a:highlight>
                  <a:srgbClr val="FFFFFF"/>
                </a:highlight>
              </a:rPr>
              <a:t>Element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printf</a:t>
            </a:r>
            <a:r>
              <a:rPr lang="fr-FR" sz="1400" b="1" dirty="0">
                <a:solidFill>
                  <a:srgbClr val="000080"/>
                </a:solidFill>
                <a:highlight>
                  <a:srgbClr val="FFFFFF"/>
                </a:highlight>
              </a:rPr>
              <a:t>(</a:t>
            </a:r>
            <a:r>
              <a:rPr lang="fr-FR" sz="1400" dirty="0">
                <a:solidFill>
                  <a:srgbClr val="808080"/>
                </a:solidFill>
                <a:highlight>
                  <a:srgbClr val="FFFFFF"/>
                </a:highlight>
              </a:rPr>
              <a:t>"\</a:t>
            </a:r>
            <a:r>
              <a:rPr lang="fr-FR" sz="1400" dirty="0" err="1">
                <a:solidFill>
                  <a:srgbClr val="808080"/>
                </a:solidFill>
                <a:highlight>
                  <a:srgbClr val="FFFFFF"/>
                </a:highlight>
              </a:rPr>
              <a:t>nerreur</a:t>
            </a:r>
            <a:r>
              <a:rPr lang="fr-FR" sz="1400" dirty="0">
                <a:solidFill>
                  <a:srgbClr val="808080"/>
                </a:solidFill>
                <a:highlight>
                  <a:srgbClr val="FFFFFF"/>
                </a:highlight>
              </a:rPr>
              <a:t> d'allocation mémoire\n"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exit</a:t>
            </a:r>
            <a:r>
              <a:rPr lang="fr-FR" sz="1400" b="1" dirty="0">
                <a:solidFill>
                  <a:srgbClr val="000080"/>
                </a:solidFill>
                <a:highlight>
                  <a:srgbClr val="FFFFFF"/>
                </a:highlight>
              </a:rPr>
              <a:t>(</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000000"/>
                </a:solidFill>
                <a:highlight>
                  <a:srgbClr val="FFFFFF"/>
                </a:highlight>
              </a:rPr>
              <a:t>Element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actuel </a:t>
            </a:r>
            <a:r>
              <a:rPr lang="fr-FR" sz="1400" b="1" dirty="0">
                <a:solidFill>
                  <a:srgbClr val="000080"/>
                </a:solidFill>
                <a:highlight>
                  <a:srgbClr val="FFFFFF"/>
                </a:highlight>
              </a:rPr>
              <a:t>=</a:t>
            </a:r>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a:solidFill>
                  <a:srgbClr val="000000"/>
                </a:solidFill>
                <a:highlight>
                  <a:srgbClr val="FFFFFF"/>
                </a:highlight>
              </a:rPr>
              <a:t>premier</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for</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8000FF"/>
                </a:solidFill>
                <a:highlight>
                  <a:srgbClr val="FFFFFF"/>
                </a:highlight>
              </a:rPr>
              <a:t>int</a:t>
            </a:r>
            <a:r>
              <a:rPr lang="fr-FR" sz="1400" dirty="0">
                <a:solidFill>
                  <a:srgbClr val="000000"/>
                </a:solidFill>
                <a:highlight>
                  <a:srgbClr val="FFFFFF"/>
                </a:highlight>
              </a:rPr>
              <a:t> x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r>
              <a:rPr lang="fr-FR" sz="1400" dirty="0">
                <a:solidFill>
                  <a:srgbClr val="000000"/>
                </a:solidFill>
                <a:highlight>
                  <a:srgbClr val="FFFFFF"/>
                </a:highlight>
              </a:rPr>
              <a:t> x</a:t>
            </a:r>
            <a:r>
              <a:rPr lang="fr-FR" sz="1400" b="1" dirty="0">
                <a:solidFill>
                  <a:srgbClr val="000080"/>
                </a:solidFill>
                <a:highlight>
                  <a:srgbClr val="FFFFFF"/>
                </a:highlight>
              </a:rPr>
              <a:t>&lt;</a:t>
            </a:r>
            <a:r>
              <a:rPr lang="fr-FR" sz="1400" dirty="0">
                <a:solidFill>
                  <a:srgbClr val="000000"/>
                </a:solidFill>
                <a:highlight>
                  <a:srgbClr val="FFFFFF"/>
                </a:highlight>
              </a:rPr>
              <a:t>i</a:t>
            </a:r>
            <a:r>
              <a:rPr lang="fr-FR" sz="1400" b="1" dirty="0">
                <a:solidFill>
                  <a:srgbClr val="000080"/>
                </a:solidFill>
                <a:highlight>
                  <a:srgbClr val="FFFFFF"/>
                </a:highlight>
              </a:rPr>
              <a:t>;</a:t>
            </a:r>
            <a:r>
              <a:rPr lang="fr-FR" sz="1400" dirty="0">
                <a:solidFill>
                  <a:srgbClr val="000000"/>
                </a:solidFill>
                <a:highlight>
                  <a:srgbClr val="FFFFFF"/>
                </a:highlight>
              </a:rPr>
              <a:t> 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p>
          <a:p>
            <a:endParaRPr lang="fr-FR" sz="1400" dirty="0">
              <a:solidFill>
                <a:srgbClr val="000000"/>
              </a:solidFill>
              <a:highlight>
                <a:srgbClr val="FFFFFF"/>
              </a:highlight>
            </a:endParaRPr>
          </a:p>
          <a:p>
            <a:r>
              <a:rPr lang="fr-FR" sz="1400" dirty="0">
                <a:solidFill>
                  <a:srgbClr val="000000"/>
                </a:solidFill>
                <a:highlight>
                  <a:srgbClr val="FFFFFF"/>
                </a:highlight>
              </a:rPr>
              <a:t>       			actuel </a:t>
            </a:r>
            <a:r>
              <a:rPr lang="fr-FR" sz="1400" b="1" dirty="0">
                <a:solidFill>
                  <a:srgbClr val="000080"/>
                </a:solidFill>
                <a:highlight>
                  <a:srgbClr val="FFFFFF"/>
                </a:highlight>
              </a:rPr>
              <a:t>=</a:t>
            </a:r>
            <a:r>
              <a:rPr lang="fr-FR" sz="1400" dirty="0">
                <a:solidFill>
                  <a:srgbClr val="000000"/>
                </a:solidFill>
                <a:highlight>
                  <a:srgbClr val="FFFFFF"/>
                </a:highlight>
              </a:rPr>
              <a:t> actuel</a:t>
            </a:r>
            <a:r>
              <a:rPr lang="fr-FR" sz="1400" b="1" dirty="0">
                <a:solidFill>
                  <a:srgbClr val="000080"/>
                </a:solidFill>
                <a:highlight>
                  <a:srgbClr val="FFFFFF"/>
                </a:highlight>
              </a:rPr>
              <a:t>-&gt;</a:t>
            </a:r>
            <a:r>
              <a:rPr lang="fr-FR" sz="1400" dirty="0">
                <a:solidFill>
                  <a:srgbClr val="000000"/>
                </a:solidFill>
                <a:highlight>
                  <a:srgbClr val="FFFFFF"/>
                </a:highlight>
              </a:rPr>
              <a:t>suivant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nombre </a:t>
            </a:r>
            <a:r>
              <a:rPr lang="fr-FR" sz="1400" b="1" dirty="0">
                <a:solidFill>
                  <a:srgbClr val="000080"/>
                </a:solidFill>
                <a:highlight>
                  <a:srgbClr val="FFFFFF"/>
                </a:highlight>
              </a:rPr>
              <a:t>=</a:t>
            </a:r>
            <a:r>
              <a:rPr lang="fr-FR" sz="1400" dirty="0">
                <a:solidFill>
                  <a:srgbClr val="000000"/>
                </a:solidFill>
                <a:highlight>
                  <a:srgbClr val="FFFFFF"/>
                </a:highlight>
              </a:rPr>
              <a:t> v</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suivant </a:t>
            </a:r>
            <a:r>
              <a:rPr lang="fr-FR" sz="1400" b="1" dirty="0">
                <a:solidFill>
                  <a:srgbClr val="000080"/>
                </a:solidFill>
                <a:highlight>
                  <a:srgbClr val="FFFFFF"/>
                </a:highlight>
              </a:rPr>
              <a:t>=</a:t>
            </a:r>
            <a:r>
              <a:rPr lang="fr-FR" sz="1400" dirty="0">
                <a:solidFill>
                  <a:srgbClr val="000000"/>
                </a:solidFill>
                <a:highlight>
                  <a:srgbClr val="FFFFFF"/>
                </a:highlight>
              </a:rPr>
              <a:t> actuel</a:t>
            </a:r>
            <a:r>
              <a:rPr lang="fr-FR" sz="1400" b="1" dirty="0">
                <a:solidFill>
                  <a:srgbClr val="000080"/>
                </a:solidFill>
                <a:highlight>
                  <a:srgbClr val="FFFFFF"/>
                </a:highlight>
              </a:rPr>
              <a:t>-&gt;</a:t>
            </a:r>
            <a:r>
              <a:rPr lang="fr-FR" sz="1400" dirty="0">
                <a:solidFill>
                  <a:srgbClr val="000000"/>
                </a:solidFill>
                <a:highlight>
                  <a:srgbClr val="FFFFFF"/>
                </a:highlight>
              </a:rPr>
              <a:t>suivant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actuel</a:t>
            </a:r>
            <a:r>
              <a:rPr lang="fr-FR" sz="1400" b="1" dirty="0">
                <a:solidFill>
                  <a:srgbClr val="000080"/>
                </a:solidFill>
                <a:highlight>
                  <a:srgbClr val="FFFFFF"/>
                </a:highlight>
              </a:rPr>
              <a:t>-&gt;</a:t>
            </a:r>
            <a:r>
              <a:rPr lang="fr-FR" sz="1400" dirty="0">
                <a:solidFill>
                  <a:srgbClr val="000000"/>
                </a:solidFill>
                <a:highlight>
                  <a:srgbClr val="FFFFFF"/>
                </a:highlight>
              </a:rPr>
              <a:t>suivant </a:t>
            </a:r>
            <a:r>
              <a:rPr lang="fr-FR" sz="1400" b="1" dirty="0">
                <a:solidFill>
                  <a:srgbClr val="000080"/>
                </a:solidFill>
                <a:highlight>
                  <a:srgbClr val="FFFFFF"/>
                </a:highlight>
              </a:rPr>
              <a:t>=</a:t>
            </a:r>
            <a:r>
              <a:rPr lang="fr-FR" sz="1400" dirty="0">
                <a:solidFill>
                  <a:srgbClr val="000000"/>
                </a:solidFill>
                <a:highlight>
                  <a:srgbClr val="FFFFFF"/>
                </a:highlight>
              </a:rPr>
              <a:t> nouveau</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err="1">
                <a:solidFill>
                  <a:srgbClr val="000000"/>
                </a:solidFill>
                <a:highlight>
                  <a:srgbClr val="FFFFFF"/>
                </a:highlight>
              </a:rPr>
              <a:t>cnt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err="1">
                <a:solidFill>
                  <a:srgbClr val="0000FF"/>
                </a:solidFill>
                <a:highlight>
                  <a:srgbClr val="FFFFFF"/>
                </a:highlight>
              </a:rPr>
              <a:t>else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printf</a:t>
            </a:r>
            <a:r>
              <a:rPr lang="fr-FR" sz="1400" b="1" dirty="0">
                <a:solidFill>
                  <a:srgbClr val="000080"/>
                </a:solidFill>
                <a:highlight>
                  <a:srgbClr val="FFFFFF"/>
                </a:highlight>
              </a:rPr>
              <a:t>(</a:t>
            </a:r>
            <a:r>
              <a:rPr lang="fr-FR" sz="1400" dirty="0">
                <a:solidFill>
                  <a:srgbClr val="808080"/>
                </a:solidFill>
                <a:highlight>
                  <a:srgbClr val="FFFFFF"/>
                </a:highlight>
              </a:rPr>
              <a:t>"la </a:t>
            </a:r>
            <a:r>
              <a:rPr lang="fr-FR" sz="1400" dirty="0" err="1">
                <a:solidFill>
                  <a:srgbClr val="808080"/>
                </a:solidFill>
                <a:highlight>
                  <a:srgbClr val="FFFFFF"/>
                </a:highlight>
              </a:rPr>
              <a:t>posisition</a:t>
            </a:r>
            <a:r>
              <a:rPr lang="fr-FR" sz="1400" dirty="0">
                <a:solidFill>
                  <a:srgbClr val="808080"/>
                </a:solidFill>
                <a:highlight>
                  <a:srgbClr val="FFFFFF"/>
                </a:highlight>
              </a:rPr>
              <a:t> est plus grand que le nombre des éléments --&gt; </a:t>
            </a:r>
            <a:r>
              <a:rPr lang="fr-FR" sz="1400" dirty="0" err="1">
                <a:solidFill>
                  <a:srgbClr val="808080"/>
                </a:solidFill>
                <a:highlight>
                  <a:srgbClr val="FFFFFF"/>
                </a:highlight>
              </a:rPr>
              <a:t>inserQueue</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000000"/>
                </a:solidFill>
                <a:highlight>
                  <a:srgbClr val="FFFFFF"/>
                </a:highlight>
              </a:rPr>
              <a:t>inserQueue</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a:t>
            </a:r>
            <a:r>
              <a:rPr lang="fr-FR" sz="1400" dirty="0">
                <a:solidFill>
                  <a:srgbClr val="000000"/>
                </a:solidFill>
                <a:highlight>
                  <a:srgbClr val="FFFFFF"/>
                </a:highlight>
              </a:rPr>
              <a:t> v</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200" dirty="0">
              <a:solidFill>
                <a:srgbClr val="000000"/>
              </a:solidFill>
              <a:highlight>
                <a:srgbClr val="FFFFFF"/>
              </a:highlight>
            </a:endParaRPr>
          </a:p>
        </p:txBody>
      </p:sp>
      <p:sp>
        <p:nvSpPr>
          <p:cNvPr id="2" name="Bulle narrative : rectangle à coins arrondis 1">
            <a:extLst>
              <a:ext uri="{FF2B5EF4-FFF2-40B4-BE49-F238E27FC236}">
                <a16:creationId xmlns:a16="http://schemas.microsoft.com/office/drawing/2014/main" id="{1D8A98FA-303D-4F1C-9CDF-BDABB940FB2C}"/>
              </a:ext>
            </a:extLst>
          </p:cNvPr>
          <p:cNvSpPr/>
          <p:nvPr/>
        </p:nvSpPr>
        <p:spPr>
          <a:xfrm>
            <a:off x="6099141" y="4119513"/>
            <a:ext cx="2149311" cy="791851"/>
          </a:xfrm>
          <a:prstGeom prst="wedgeRoundRectCallout">
            <a:avLst>
              <a:gd name="adj1" fmla="val -165459"/>
              <a:gd name="adj2" fmla="val -4078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a:t>On commence l’itération de 1 car le pointeur actuel a déjà l’adresse du premier élément avant la boucle</a:t>
            </a:r>
          </a:p>
        </p:txBody>
      </p:sp>
    </p:spTree>
    <p:extLst>
      <p:ext uri="{BB962C8B-B14F-4D97-AF65-F5344CB8AC3E}">
        <p14:creationId xmlns:p14="http://schemas.microsoft.com/office/powerpoint/2010/main" val="10573806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9041778" cy="5986254"/>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p:txBody>
      </p:sp>
      <p:sp>
        <p:nvSpPr>
          <p:cNvPr id="54274" name="Rectangle 54273"/>
          <p:cNvSpPr/>
          <p:nvPr/>
        </p:nvSpPr>
        <p:spPr>
          <a:xfrm>
            <a:off x="672500" y="1679928"/>
            <a:ext cx="8889618"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205"/>
              <a:t>SI la liste n’est pas vide ALORS</a:t>
            </a:r>
          </a:p>
          <a:p>
            <a:pPr marL="584467" indent="-584467" algn="just">
              <a:buNone/>
            </a:pPr>
            <a:r>
              <a:rPr lang="fr-CA" altLang="en-US" sz="2205"/>
              <a:t>	On fait pointer un pointeur sur le premier élément de la liste.</a:t>
            </a:r>
          </a:p>
          <a:p>
            <a:pPr marL="584467" indent="-584467" algn="just">
              <a:buNone/>
            </a:pPr>
            <a:r>
              <a:rPr lang="fr-CA" altLang="en-US" sz="2205"/>
              <a:t>	On fait pointer la tête de liste sur le deuxième nœud (NULL s’il n’y avait qu’un seul nœud).</a:t>
            </a:r>
          </a:p>
          <a:p>
            <a:pPr marL="584467" indent="-584467" algn="just">
              <a:buNone/>
            </a:pPr>
            <a:r>
              <a:rPr lang="fr-CA" altLang="en-US" sz="2205"/>
              <a:t>	On détruit le nœud pointé par le pointeur.</a:t>
            </a:r>
          </a:p>
          <a:p>
            <a:pPr marL="584467" indent="-584467" algn="just">
              <a:buNone/>
            </a:pPr>
            <a:r>
              <a:rPr lang="fr-CA" altLang="en-US" sz="2205"/>
              <a:t>	On décrémente le nombre de nœuds.</a:t>
            </a:r>
          </a:p>
          <a:p>
            <a:pPr marL="584467" indent="-584467" algn="just">
              <a:buNone/>
            </a:pPr>
            <a:r>
              <a:rPr lang="fr-CA" altLang="en-US" sz="2205"/>
              <a:t>FINSI</a:t>
            </a:r>
          </a:p>
        </p:txBody>
      </p:sp>
      <p:sp>
        <p:nvSpPr>
          <p:cNvPr id="54275" name="Rectangle 54274"/>
          <p:cNvSpPr/>
          <p:nvPr/>
        </p:nvSpPr>
        <p:spPr>
          <a:xfrm>
            <a:off x="1787202" y="5129030"/>
            <a:ext cx="873212"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4276" name="Rectangle 54275"/>
          <p:cNvSpPr/>
          <p:nvPr/>
        </p:nvSpPr>
        <p:spPr>
          <a:xfrm>
            <a:off x="2025192"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4278" name="Connecteur droit 54277"/>
          <p:cNvCxnSpPr/>
          <p:nvPr/>
        </p:nvCxnSpPr>
        <p:spPr>
          <a:xfrm>
            <a:off x="1787202" y="5844748"/>
            <a:ext cx="873212" cy="0"/>
          </a:xfrm>
          <a:prstGeom prst="line">
            <a:avLst/>
          </a:prstGeom>
          <a:noFill/>
          <a:ln>
            <a:solidFill>
              <a:schemeClr val="tx1"/>
            </a:solidFill>
            <a:miter lim="800000"/>
          </a:ln>
        </p:spPr>
      </p:cxnSp>
      <p:sp>
        <p:nvSpPr>
          <p:cNvPr id="54279" name="Rectangle 54278"/>
          <p:cNvSpPr/>
          <p:nvPr/>
        </p:nvSpPr>
        <p:spPr>
          <a:xfrm>
            <a:off x="3454880" y="5129030"/>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0" name="Connecteur droit 54279"/>
          <p:cNvCxnSpPr/>
          <p:nvPr/>
        </p:nvCxnSpPr>
        <p:spPr>
          <a:xfrm flipH="1">
            <a:off x="4406839" y="5129030"/>
            <a:ext cx="0" cy="715719"/>
          </a:xfrm>
          <a:prstGeom prst="line">
            <a:avLst/>
          </a:prstGeom>
          <a:noFill/>
          <a:ln>
            <a:solidFill>
              <a:schemeClr val="tx1"/>
            </a:solidFill>
            <a:miter lim="800000"/>
          </a:ln>
        </p:spPr>
      </p:cxnSp>
      <p:sp>
        <p:nvSpPr>
          <p:cNvPr id="54281" name="Rectangle 54280"/>
          <p:cNvSpPr/>
          <p:nvPr/>
        </p:nvSpPr>
        <p:spPr>
          <a:xfrm>
            <a:off x="2023441"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4282" name="Connecteur droit 54281"/>
          <p:cNvCxnSpPr/>
          <p:nvPr/>
        </p:nvCxnSpPr>
        <p:spPr>
          <a:xfrm>
            <a:off x="2343679" y="5526262"/>
            <a:ext cx="1032456" cy="0"/>
          </a:xfrm>
          <a:prstGeom prst="line">
            <a:avLst/>
          </a:prstGeom>
          <a:noFill/>
          <a:ln>
            <a:solidFill>
              <a:schemeClr val="tx1"/>
            </a:solidFill>
            <a:miter lim="800000"/>
            <a:tailEnd type="triangle" w="lg" len="lg"/>
          </a:ln>
        </p:spPr>
      </p:cxnSp>
      <p:sp>
        <p:nvSpPr>
          <p:cNvPr id="54283" name="Rectangle 54282"/>
          <p:cNvSpPr/>
          <p:nvPr/>
        </p:nvSpPr>
        <p:spPr>
          <a:xfrm>
            <a:off x="5677285" y="5129030"/>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4" name="Connecteur droit 54283"/>
          <p:cNvCxnSpPr/>
          <p:nvPr/>
        </p:nvCxnSpPr>
        <p:spPr>
          <a:xfrm flipH="1">
            <a:off x="6629244" y="5129030"/>
            <a:ext cx="0" cy="715719"/>
          </a:xfrm>
          <a:prstGeom prst="line">
            <a:avLst/>
          </a:prstGeom>
          <a:noFill/>
          <a:ln>
            <a:solidFill>
              <a:schemeClr val="tx1"/>
            </a:solidFill>
            <a:miter lim="800000"/>
          </a:ln>
        </p:spPr>
      </p:cxnSp>
      <p:cxnSp>
        <p:nvCxnSpPr>
          <p:cNvPr id="54285" name="Connecteur droit 54284"/>
          <p:cNvCxnSpPr/>
          <p:nvPr/>
        </p:nvCxnSpPr>
        <p:spPr>
          <a:xfrm>
            <a:off x="4566083" y="5526262"/>
            <a:ext cx="1032456" cy="0"/>
          </a:xfrm>
          <a:prstGeom prst="line">
            <a:avLst/>
          </a:prstGeom>
          <a:noFill/>
          <a:ln>
            <a:solidFill>
              <a:schemeClr val="tx1"/>
            </a:solidFill>
            <a:miter lim="800000"/>
            <a:tailEnd type="triangle" w="lg" len="lg"/>
          </a:ln>
        </p:spPr>
      </p:cxnSp>
      <p:sp>
        <p:nvSpPr>
          <p:cNvPr id="54286" name="Rectangle 54285"/>
          <p:cNvSpPr/>
          <p:nvPr/>
        </p:nvSpPr>
        <p:spPr>
          <a:xfrm>
            <a:off x="7659950" y="5129030"/>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7" name="Connecteur droit 54286"/>
          <p:cNvCxnSpPr/>
          <p:nvPr/>
        </p:nvCxnSpPr>
        <p:spPr>
          <a:xfrm flipH="1">
            <a:off x="8611909" y="5129030"/>
            <a:ext cx="0" cy="715719"/>
          </a:xfrm>
          <a:prstGeom prst="line">
            <a:avLst/>
          </a:prstGeom>
          <a:noFill/>
          <a:ln>
            <a:solidFill>
              <a:schemeClr val="tx1"/>
            </a:solidFill>
            <a:miter lim="800000"/>
          </a:ln>
        </p:spPr>
      </p:cxnSp>
      <p:sp>
        <p:nvSpPr>
          <p:cNvPr id="54288" name="Rectangle 54287"/>
          <p:cNvSpPr/>
          <p:nvPr/>
        </p:nvSpPr>
        <p:spPr>
          <a:xfrm>
            <a:off x="3612374"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4289" name="Rectangle 54288"/>
          <p:cNvSpPr/>
          <p:nvPr/>
        </p:nvSpPr>
        <p:spPr>
          <a:xfrm>
            <a:off x="5834778"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4290" name="Rectangle 54289"/>
          <p:cNvSpPr/>
          <p:nvPr/>
        </p:nvSpPr>
        <p:spPr>
          <a:xfrm>
            <a:off x="7817443"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4291" name="Rectangle : coins arrondis 54290"/>
          <p:cNvSpPr/>
          <p:nvPr/>
        </p:nvSpPr>
        <p:spPr>
          <a:xfrm>
            <a:off x="674250" y="1716677"/>
            <a:ext cx="8889618" cy="39548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1" name="Rectangle 54300"/>
          <p:cNvSpPr/>
          <p:nvPr/>
        </p:nvSpPr>
        <p:spPr>
          <a:xfrm>
            <a:off x="3453131" y="639947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303" name="Connecteur droit 54302"/>
          <p:cNvCxnSpPr/>
          <p:nvPr/>
        </p:nvCxnSpPr>
        <p:spPr>
          <a:xfrm flipH="1" flipV="1">
            <a:off x="3929110" y="5923496"/>
            <a:ext cx="0" cy="792715"/>
          </a:xfrm>
          <a:prstGeom prst="line">
            <a:avLst/>
          </a:prstGeom>
          <a:noFill/>
          <a:ln>
            <a:solidFill>
              <a:schemeClr val="tx1"/>
            </a:solidFill>
            <a:miter lim="800000"/>
            <a:tailEnd type="triangle" w="lg" len="lg"/>
          </a:ln>
        </p:spPr>
      </p:cxnSp>
      <p:cxnSp>
        <p:nvCxnSpPr>
          <p:cNvPr id="54306" name="Connecteur droit 54305"/>
          <p:cNvCxnSpPr/>
          <p:nvPr/>
        </p:nvCxnSpPr>
        <p:spPr>
          <a:xfrm>
            <a:off x="6786737" y="5526262"/>
            <a:ext cx="794466" cy="0"/>
          </a:xfrm>
          <a:prstGeom prst="line">
            <a:avLst/>
          </a:prstGeom>
          <a:noFill/>
          <a:ln>
            <a:solidFill>
              <a:schemeClr val="tx1"/>
            </a:solidFill>
            <a:miter lim="800000"/>
            <a:tailEnd type="triangle" w="lg" len="lg"/>
          </a:ln>
        </p:spPr>
      </p:cxnSp>
      <p:sp>
        <p:nvSpPr>
          <p:cNvPr id="54309" name="Rectangle : coins arrondis 54308"/>
          <p:cNvSpPr/>
          <p:nvPr/>
        </p:nvSpPr>
        <p:spPr>
          <a:xfrm>
            <a:off x="674250" y="2112159"/>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0" name="Rectangle : coins arrondis 54309"/>
          <p:cNvSpPr/>
          <p:nvPr/>
        </p:nvSpPr>
        <p:spPr>
          <a:xfrm>
            <a:off x="674250" y="2509392"/>
            <a:ext cx="8889618" cy="71396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1" name="Rectangle : coins arrondis 54310"/>
          <p:cNvSpPr/>
          <p:nvPr/>
        </p:nvSpPr>
        <p:spPr>
          <a:xfrm>
            <a:off x="674250" y="3223362"/>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2" name="Rectangle : coins arrondis 54311"/>
          <p:cNvSpPr/>
          <p:nvPr/>
        </p:nvSpPr>
        <p:spPr>
          <a:xfrm>
            <a:off x="674250" y="3620595"/>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3" name="Rectangle : coins arrondis 54312"/>
          <p:cNvSpPr/>
          <p:nvPr/>
        </p:nvSpPr>
        <p:spPr>
          <a:xfrm>
            <a:off x="674250" y="4017828"/>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6" name="Forme libre : forme 54315"/>
          <p:cNvSpPr/>
          <p:nvPr/>
        </p:nvSpPr>
        <p:spPr>
          <a:xfrm>
            <a:off x="2266682" y="4653051"/>
            <a:ext cx="3471851" cy="792715"/>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21E4F8AA-8DD6-4C0D-A955-F503F4512ADA}"/>
              </a:ext>
            </a:extLst>
          </p:cNvPr>
          <p:cNvCxnSpPr>
            <a:stCxn id="54286" idx="3"/>
            <a:endCxn id="54279" idx="1"/>
          </p:cNvCxnSpPr>
          <p:nvPr/>
        </p:nvCxnSpPr>
        <p:spPr>
          <a:xfrm flipH="1">
            <a:off x="3454880" y="5486890"/>
            <a:ext cx="5554261" cy="12700"/>
          </a:xfrm>
          <a:prstGeom prst="curvedConnector5">
            <a:avLst>
              <a:gd name="adj1" fmla="val -4116"/>
              <a:gd name="adj2" fmla="val -7111236"/>
              <a:gd name="adj3" fmla="val 104116"/>
            </a:avLst>
          </a:prstGeom>
          <a:noFill/>
          <a:ln>
            <a:solidFill>
              <a:schemeClr val="tx1"/>
            </a:solidFill>
            <a:miter lim="800000"/>
            <a:tailEnd type="triangle" w="lg" len="lg"/>
          </a:ln>
        </p:spPr>
      </p:cxnSp>
      <p:cxnSp>
        <p:nvCxnSpPr>
          <p:cNvPr id="6" name="Connecteur : en arc 5">
            <a:extLst>
              <a:ext uri="{FF2B5EF4-FFF2-40B4-BE49-F238E27FC236}">
                <a16:creationId xmlns:a16="http://schemas.microsoft.com/office/drawing/2014/main" id="{B7E9E9FD-BA1D-4C5C-9F2B-26FE5A13454A}"/>
              </a:ext>
            </a:extLst>
          </p:cNvPr>
          <p:cNvCxnSpPr>
            <a:stCxn id="54286" idx="3"/>
            <a:endCxn id="54283" idx="1"/>
          </p:cNvCxnSpPr>
          <p:nvPr/>
        </p:nvCxnSpPr>
        <p:spPr>
          <a:xfrm flipH="1">
            <a:off x="5677285" y="5486890"/>
            <a:ext cx="3331856" cy="12700"/>
          </a:xfrm>
          <a:prstGeom prst="curvedConnector5">
            <a:avLst>
              <a:gd name="adj1" fmla="val -6861"/>
              <a:gd name="adj2" fmla="val -6878976"/>
              <a:gd name="adj3" fmla="val 106861"/>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slide(fromTop)">
                                      <p:cBhvr>
                                        <p:cTn id="7" dur="500"/>
                                        <p:tgtEl>
                                          <p:spTgt spid="5429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4291"/>
                                        </p:tgtEl>
                                      </p:cBhvr>
                                    </p:animEffect>
                                    <p:set>
                                      <p:cBhvr>
                                        <p:cTn id="12" dur="1" fill="hold">
                                          <p:stCondLst>
                                            <p:cond delay="499"/>
                                          </p:stCondLst>
                                        </p:cTn>
                                        <p:tgtEl>
                                          <p:spTgt spid="54291"/>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4309"/>
                                        </p:tgtEl>
                                        <p:attrNameLst>
                                          <p:attrName>style.visibility</p:attrName>
                                        </p:attrNameLst>
                                      </p:cBhvr>
                                      <p:to>
                                        <p:strVal val="visible"/>
                                      </p:to>
                                    </p:set>
                                    <p:animEffect transition="in" filter="slide(fromTop)">
                                      <p:cBhvr>
                                        <p:cTn id="15" dur="500"/>
                                        <p:tgtEl>
                                          <p:spTgt spid="54309"/>
                                        </p:tgtEl>
                                      </p:cBhvr>
                                    </p:animEffect>
                                  </p:childTnLst>
                                </p:cTn>
                              </p:par>
                            </p:childTnLst>
                          </p:cTn>
                        </p:par>
                        <p:par>
                          <p:cTn id="16" fill="hold" nodeType="afterGroup">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54301"/>
                                        </p:tgtEl>
                                        <p:attrNameLst>
                                          <p:attrName>style.visibility</p:attrName>
                                        </p:attrNameLst>
                                      </p:cBhvr>
                                      <p:to>
                                        <p:strVal val="visible"/>
                                      </p:to>
                                    </p:set>
                                    <p:anim calcmode="lin" valueType="num">
                                      <p:cBhvr>
                                        <p:cTn id="19" dur="1000" fill="hold"/>
                                        <p:tgtEl>
                                          <p:spTgt spid="54301"/>
                                        </p:tgtEl>
                                        <p:attrNameLst>
                                          <p:attrName>ppt_w</p:attrName>
                                        </p:attrNameLst>
                                      </p:cBhvr>
                                      <p:tavLst>
                                        <p:tav tm="0">
                                          <p:val>
                                            <p:strVal val="#ppt_w*2.5"/>
                                          </p:val>
                                        </p:tav>
                                        <p:tav tm="100000">
                                          <p:val>
                                            <p:strVal val="#ppt_w"/>
                                          </p:val>
                                        </p:tav>
                                      </p:tavLst>
                                    </p:anim>
                                    <p:anim calcmode="lin" valueType="num">
                                      <p:cBhvr>
                                        <p:cTn id="20" dur="1000" fill="hold"/>
                                        <p:tgtEl>
                                          <p:spTgt spid="54301"/>
                                        </p:tgtEl>
                                        <p:attrNameLst>
                                          <p:attrName>ppt_h</p:attrName>
                                        </p:attrNameLst>
                                      </p:cBhvr>
                                      <p:tavLst>
                                        <p:tav tm="0">
                                          <p:val>
                                            <p:strVal val="#ppt_h*0.01"/>
                                          </p:val>
                                        </p:tav>
                                        <p:tav tm="100000">
                                          <p:val>
                                            <p:strVal val="#ppt_h"/>
                                          </p:val>
                                        </p:tav>
                                      </p:tavLst>
                                    </p:anim>
                                    <p:anim calcmode="lin" valueType="num">
                                      <p:cBhvr>
                                        <p:cTn id="21" dur="1000" fill="hold"/>
                                        <p:tgtEl>
                                          <p:spTgt spid="54301"/>
                                        </p:tgtEl>
                                        <p:attrNameLst>
                                          <p:attrName>ppt_x</p:attrName>
                                        </p:attrNameLst>
                                      </p:cBhvr>
                                      <p:tavLst>
                                        <p:tav tm="0">
                                          <p:val>
                                            <p:strVal val="#ppt_x"/>
                                          </p:val>
                                        </p:tav>
                                        <p:tav tm="100000">
                                          <p:val>
                                            <p:strVal val="#ppt_x"/>
                                          </p:val>
                                        </p:tav>
                                      </p:tavLst>
                                    </p:anim>
                                    <p:anim calcmode="lin" valueType="num">
                                      <p:cBhvr>
                                        <p:cTn id="22" dur="1000" fill="hold"/>
                                        <p:tgtEl>
                                          <p:spTgt spid="54301"/>
                                        </p:tgtEl>
                                        <p:attrNameLst>
                                          <p:attrName>ppt_y</p:attrName>
                                        </p:attrNameLst>
                                      </p:cBhvr>
                                      <p:tavLst>
                                        <p:tav tm="0">
                                          <p:val>
                                            <p:strVal val="#ppt_h+1"/>
                                          </p:val>
                                        </p:tav>
                                        <p:tav tm="100000">
                                          <p:val>
                                            <p:strVal val="#ppt_y"/>
                                          </p:val>
                                        </p:tav>
                                      </p:tavLst>
                                    </p:anim>
                                    <p:animEffect transition="in" filter="fade">
                                      <p:cBhvr>
                                        <p:cTn id="23" dur="1000"/>
                                        <p:tgtEl>
                                          <p:spTgt spid="54301"/>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54303"/>
                                        </p:tgtEl>
                                        <p:attrNameLst>
                                          <p:attrName>style.visibility</p:attrName>
                                        </p:attrNameLst>
                                      </p:cBhvr>
                                      <p:to>
                                        <p:strVal val="visible"/>
                                      </p:to>
                                    </p:set>
                                    <p:animEffect transition="in" filter="wipe(down)">
                                      <p:cBhvr>
                                        <p:cTn id="27" dur="2000"/>
                                        <p:tgtEl>
                                          <p:spTgt spid="54303"/>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2" presetClass="exit" presetSubtype="4" fill="hold" nodeType="clickEffect">
                                  <p:stCondLst>
                                    <p:cond delay="0"/>
                                  </p:stCondLst>
                                  <p:childTnLst>
                                    <p:animEffect transition="out" filter="slide(fromBottom)">
                                      <p:cBhvr>
                                        <p:cTn id="31" dur="500"/>
                                        <p:tgtEl>
                                          <p:spTgt spid="54309"/>
                                        </p:tgtEl>
                                      </p:cBhvr>
                                    </p:animEffect>
                                    <p:set>
                                      <p:cBhvr>
                                        <p:cTn id="32" dur="1" fill="hold">
                                          <p:stCondLst>
                                            <p:cond delay="499"/>
                                          </p:stCondLst>
                                        </p:cTn>
                                        <p:tgtEl>
                                          <p:spTgt spid="5430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54310"/>
                                        </p:tgtEl>
                                        <p:attrNameLst>
                                          <p:attrName>style.visibility</p:attrName>
                                        </p:attrNameLst>
                                      </p:cBhvr>
                                      <p:to>
                                        <p:strVal val="visible"/>
                                      </p:to>
                                    </p:set>
                                    <p:animEffect transition="in" filter="slide(fromTop)">
                                      <p:cBhvr>
                                        <p:cTn id="35" dur="500"/>
                                        <p:tgtEl>
                                          <p:spTgt spid="54310"/>
                                        </p:tgtEl>
                                      </p:cBhvr>
                                    </p:animEffect>
                                  </p:childTnLst>
                                </p:cTn>
                              </p:par>
                            </p:childTnLst>
                          </p:cTn>
                        </p:par>
                        <p:par>
                          <p:cTn id="36" fill="hold" nodeType="afterGroup">
                            <p:stCondLst>
                              <p:cond delay="500"/>
                            </p:stCondLst>
                            <p:childTnLst>
                              <p:par>
                                <p:cTn id="37" presetID="22" presetClass="exit" presetSubtype="2" fill="hold" nodeType="afterEffect">
                                  <p:stCondLst>
                                    <p:cond delay="0"/>
                                  </p:stCondLst>
                                  <p:childTnLst>
                                    <p:animEffect transition="out" filter="wipe(right)">
                                      <p:cBhvr>
                                        <p:cTn id="38" dur="2000"/>
                                        <p:tgtEl>
                                          <p:spTgt spid="54282"/>
                                        </p:tgtEl>
                                      </p:cBhvr>
                                    </p:animEffect>
                                    <p:set>
                                      <p:cBhvr>
                                        <p:cTn id="39" dur="1" fill="hold">
                                          <p:stCondLst>
                                            <p:cond delay="1999"/>
                                          </p:stCondLst>
                                        </p:cTn>
                                        <p:tgtEl>
                                          <p:spTgt spid="54282"/>
                                        </p:tgtEl>
                                        <p:attrNameLst>
                                          <p:attrName>style.visibility</p:attrName>
                                        </p:attrNameLst>
                                      </p:cBhvr>
                                      <p:to>
                                        <p:strVal val="hidden"/>
                                      </p:to>
                                    </p:set>
                                  </p:childTnLst>
                                </p:cTn>
                              </p:par>
                            </p:childTnLst>
                          </p:cTn>
                        </p:par>
                        <p:par>
                          <p:cTn id="40" fill="hold" nodeType="afterGroup">
                            <p:stCondLst>
                              <p:cond delay="2500"/>
                            </p:stCondLst>
                            <p:childTnLst>
                              <p:par>
                                <p:cTn id="41" presetID="22" presetClass="entr" presetSubtype="8" fill="hold" nodeType="after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wipe(left)">
                                      <p:cBhvr>
                                        <p:cTn id="43" dur="2000"/>
                                        <p:tgtEl>
                                          <p:spTgt spid="54316"/>
                                        </p:tgtEl>
                                      </p:cBhvr>
                                    </p:animEffect>
                                  </p:childTnLst>
                                </p:cTn>
                              </p:par>
                            </p:childTnLst>
                          </p:cTn>
                        </p:par>
                      </p:childTnLst>
                    </p:cTn>
                  </p:par>
                  <p:par>
                    <p:cTn id="44" fill="hold" nodeType="clickPar">
                      <p:stCondLst>
                        <p:cond delay="indefinite"/>
                      </p:stCondLst>
                      <p:childTnLst>
                        <p:par>
                          <p:cTn id="45" fill="hold" nodeType="afterGroup">
                            <p:stCondLst>
                              <p:cond delay="0"/>
                            </p:stCondLst>
                            <p:childTnLst>
                              <p:par>
                                <p:cTn id="46" presetID="12" presetClass="exit" presetSubtype="4" fill="hold" nodeType="clickEffect">
                                  <p:stCondLst>
                                    <p:cond delay="0"/>
                                  </p:stCondLst>
                                  <p:childTnLst>
                                    <p:animEffect transition="out" filter="slide(fromBottom)">
                                      <p:cBhvr>
                                        <p:cTn id="47" dur="500"/>
                                        <p:tgtEl>
                                          <p:spTgt spid="54310"/>
                                        </p:tgtEl>
                                      </p:cBhvr>
                                    </p:animEffect>
                                    <p:set>
                                      <p:cBhvr>
                                        <p:cTn id="48" dur="1" fill="hold">
                                          <p:stCondLst>
                                            <p:cond delay="499"/>
                                          </p:stCondLst>
                                        </p:cTn>
                                        <p:tgtEl>
                                          <p:spTgt spid="54310"/>
                                        </p:tgtEl>
                                        <p:attrNameLst>
                                          <p:attrName>style.visibility</p:attrName>
                                        </p:attrNameLst>
                                      </p:cBhvr>
                                      <p:to>
                                        <p:strVal val="hidden"/>
                                      </p:to>
                                    </p:set>
                                  </p:childTnLst>
                                </p:cTn>
                              </p:par>
                              <p:par>
                                <p:cTn id="49" presetID="12" presetClass="entr" presetSubtype="1" fill="hold" nodeType="withEffect">
                                  <p:stCondLst>
                                    <p:cond delay="0"/>
                                  </p:stCondLst>
                                  <p:childTnLst>
                                    <p:set>
                                      <p:cBhvr>
                                        <p:cTn id="50" dur="1" fill="hold">
                                          <p:stCondLst>
                                            <p:cond delay="0"/>
                                          </p:stCondLst>
                                        </p:cTn>
                                        <p:tgtEl>
                                          <p:spTgt spid="54311"/>
                                        </p:tgtEl>
                                        <p:attrNameLst>
                                          <p:attrName>style.visibility</p:attrName>
                                        </p:attrNameLst>
                                      </p:cBhvr>
                                      <p:to>
                                        <p:strVal val="visible"/>
                                      </p:to>
                                    </p:set>
                                    <p:animEffect transition="in" filter="slide(fromTop)">
                                      <p:cBhvr>
                                        <p:cTn id="51" dur="500"/>
                                        <p:tgtEl>
                                          <p:spTgt spid="54311"/>
                                        </p:tgtEl>
                                      </p:cBhvr>
                                    </p:animEffect>
                                  </p:childTnLst>
                                </p:cTn>
                              </p:par>
                            </p:childTnLst>
                          </p:cTn>
                        </p:par>
                        <p:par>
                          <p:cTn id="52" fill="hold" nodeType="afterGroup">
                            <p:stCondLst>
                              <p:cond delay="500"/>
                            </p:stCondLst>
                            <p:childTnLst>
                              <p:par>
                                <p:cTn id="53" presetID="10" presetClass="exit" presetSubtype="0" fill="hold" grpId="0" nodeType="afterEffect">
                                  <p:stCondLst>
                                    <p:cond delay="0"/>
                                  </p:stCondLst>
                                  <p:childTnLst>
                                    <p:animEffect transition="out" filter="fade">
                                      <p:cBhvr>
                                        <p:cTn id="54" dur="2000"/>
                                        <p:tgtEl>
                                          <p:spTgt spid="54288"/>
                                        </p:tgtEl>
                                      </p:cBhvr>
                                    </p:animEffect>
                                    <p:set>
                                      <p:cBhvr>
                                        <p:cTn id="55" dur="1" fill="hold">
                                          <p:stCondLst>
                                            <p:cond delay="1999"/>
                                          </p:stCondLst>
                                        </p:cTn>
                                        <p:tgtEl>
                                          <p:spTgt spid="5428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4279"/>
                                        </p:tgtEl>
                                      </p:cBhvr>
                                    </p:animEffect>
                                    <p:set>
                                      <p:cBhvr>
                                        <p:cTn id="58" dur="1" fill="hold">
                                          <p:stCondLst>
                                            <p:cond delay="1999"/>
                                          </p:stCondLst>
                                        </p:cTn>
                                        <p:tgtEl>
                                          <p:spTgt spid="5427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54280"/>
                                        </p:tgtEl>
                                      </p:cBhvr>
                                    </p:animEffect>
                                    <p:set>
                                      <p:cBhvr>
                                        <p:cTn id="61" dur="1" fill="hold">
                                          <p:stCondLst>
                                            <p:cond delay="1999"/>
                                          </p:stCondLst>
                                        </p:cTn>
                                        <p:tgtEl>
                                          <p:spTgt spid="5428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000"/>
                                        <p:tgtEl>
                                          <p:spTgt spid="54285"/>
                                        </p:tgtEl>
                                      </p:cBhvr>
                                    </p:animEffect>
                                    <p:set>
                                      <p:cBhvr>
                                        <p:cTn id="64" dur="1" fill="hold">
                                          <p:stCondLst>
                                            <p:cond delay="1999"/>
                                          </p:stCondLst>
                                        </p:cTn>
                                        <p:tgtEl>
                                          <p:spTgt spid="5428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4311"/>
                                        </p:tgtEl>
                                      </p:cBhvr>
                                    </p:animEffect>
                                    <p:set>
                                      <p:cBhvr>
                                        <p:cTn id="69" dur="1" fill="hold">
                                          <p:stCondLst>
                                            <p:cond delay="499"/>
                                          </p:stCondLst>
                                        </p:cTn>
                                        <p:tgtEl>
                                          <p:spTgt spid="54311"/>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4312"/>
                                        </p:tgtEl>
                                        <p:attrNameLst>
                                          <p:attrName>style.visibility</p:attrName>
                                        </p:attrNameLst>
                                      </p:cBhvr>
                                      <p:to>
                                        <p:strVal val="visible"/>
                                      </p:to>
                                    </p:set>
                                    <p:animEffect transition="in" filter="slide(fromTop)">
                                      <p:cBhvr>
                                        <p:cTn id="72" dur="500"/>
                                        <p:tgtEl>
                                          <p:spTgt spid="54312"/>
                                        </p:tgtEl>
                                      </p:cBhvr>
                                    </p:animEffect>
                                  </p:childTnLst>
                                </p:cTn>
                              </p:par>
                            </p:childTnLst>
                          </p:cTn>
                        </p:par>
                        <p:par>
                          <p:cTn id="73" fill="hold" nodeType="afterGroup">
                            <p:stCondLst>
                              <p:cond delay="500"/>
                            </p:stCondLst>
                            <p:childTnLst>
                              <p:par>
                                <p:cTn id="74" presetID="53" presetClass="exit" presetSubtype="0" fill="hold" grpId="0" nodeType="afterEffect">
                                  <p:stCondLst>
                                    <p:cond delay="0"/>
                                  </p:stCondLst>
                                  <p:childTnLst>
                                    <p:anim calcmode="lin" valueType="num">
                                      <p:cBhvr>
                                        <p:cTn id="75" dur="500" fill="hold"/>
                                        <p:tgtEl>
                                          <p:spTgt spid="54276"/>
                                        </p:tgtEl>
                                        <p:attrNameLst>
                                          <p:attrName>ppt_w</p:attrName>
                                        </p:attrNameLst>
                                      </p:cBhvr>
                                      <p:tavLst>
                                        <p:tav tm="0">
                                          <p:val>
                                            <p:strVal val="ppt_w"/>
                                          </p:val>
                                        </p:tav>
                                        <p:tav tm="100000">
                                          <p:val>
                                            <p:fltVal val="0"/>
                                          </p:val>
                                        </p:tav>
                                      </p:tavLst>
                                    </p:anim>
                                    <p:anim calcmode="lin" valueType="num">
                                      <p:cBhvr>
                                        <p:cTn id="76" dur="500" fill="hold"/>
                                        <p:tgtEl>
                                          <p:spTgt spid="54276"/>
                                        </p:tgtEl>
                                        <p:attrNameLst>
                                          <p:attrName>ppt_h</p:attrName>
                                        </p:attrNameLst>
                                      </p:cBhvr>
                                      <p:tavLst>
                                        <p:tav tm="0">
                                          <p:val>
                                            <p:strVal val="ppt_h"/>
                                          </p:val>
                                        </p:tav>
                                        <p:tav tm="100000">
                                          <p:val>
                                            <p:fltVal val="0"/>
                                          </p:val>
                                        </p:tav>
                                      </p:tavLst>
                                    </p:anim>
                                    <p:animEffect transition="out" filter="fade">
                                      <p:cBhvr>
                                        <p:cTn id="77" dur="500"/>
                                        <p:tgtEl>
                                          <p:spTgt spid="54276"/>
                                        </p:tgtEl>
                                      </p:cBhvr>
                                    </p:animEffect>
                                    <p:set>
                                      <p:cBhvr>
                                        <p:cTn id="78" dur="1" fill="hold">
                                          <p:stCondLst>
                                            <p:cond delay="499"/>
                                          </p:stCondLst>
                                        </p:cTn>
                                        <p:tgtEl>
                                          <p:spTgt spid="54276"/>
                                        </p:tgtEl>
                                        <p:attrNameLst>
                                          <p:attrName>style.visibility</p:attrName>
                                        </p:attrNameLst>
                                      </p:cBhvr>
                                      <p:to>
                                        <p:strVal val="hidden"/>
                                      </p:to>
                                    </p:set>
                                  </p:childTnLst>
                                </p:cTn>
                              </p:par>
                            </p:childTnLst>
                          </p:cTn>
                        </p:par>
                        <p:par>
                          <p:cTn id="79" fill="hold" nodeType="afterGroup">
                            <p:stCondLst>
                              <p:cond delay="1000"/>
                            </p:stCondLst>
                            <p:childTnLst>
                              <p:par>
                                <p:cTn id="80" presetID="53" presetClass="entr" presetSubtype="0" fill="hold" grpId="0" nodeType="afterEffect">
                                  <p:stCondLst>
                                    <p:cond delay="0"/>
                                  </p:stCondLst>
                                  <p:childTnLst>
                                    <p:set>
                                      <p:cBhvr>
                                        <p:cTn id="81" dur="1" fill="hold">
                                          <p:stCondLst>
                                            <p:cond delay="0"/>
                                          </p:stCondLst>
                                        </p:cTn>
                                        <p:tgtEl>
                                          <p:spTgt spid="54281"/>
                                        </p:tgtEl>
                                        <p:attrNameLst>
                                          <p:attrName>style.visibility</p:attrName>
                                        </p:attrNameLst>
                                      </p:cBhvr>
                                      <p:to>
                                        <p:strVal val="visible"/>
                                      </p:to>
                                    </p:set>
                                    <p:anim calcmode="lin" valueType="num">
                                      <p:cBhvr>
                                        <p:cTn id="82" dur="500" fill="hold"/>
                                        <p:tgtEl>
                                          <p:spTgt spid="54281"/>
                                        </p:tgtEl>
                                        <p:attrNameLst>
                                          <p:attrName>ppt_w</p:attrName>
                                        </p:attrNameLst>
                                      </p:cBhvr>
                                      <p:tavLst>
                                        <p:tav tm="0">
                                          <p:val>
                                            <p:fltVal val="0"/>
                                          </p:val>
                                        </p:tav>
                                        <p:tav tm="100000">
                                          <p:val>
                                            <p:strVal val="#ppt_w"/>
                                          </p:val>
                                        </p:tav>
                                      </p:tavLst>
                                    </p:anim>
                                    <p:anim calcmode="lin" valueType="num">
                                      <p:cBhvr>
                                        <p:cTn id="83" dur="500" fill="hold"/>
                                        <p:tgtEl>
                                          <p:spTgt spid="54281"/>
                                        </p:tgtEl>
                                        <p:attrNameLst>
                                          <p:attrName>ppt_h</p:attrName>
                                        </p:attrNameLst>
                                      </p:cBhvr>
                                      <p:tavLst>
                                        <p:tav tm="0">
                                          <p:val>
                                            <p:fltVal val="0"/>
                                          </p:val>
                                        </p:tav>
                                        <p:tav tm="100000">
                                          <p:val>
                                            <p:strVal val="#ppt_h"/>
                                          </p:val>
                                        </p:tav>
                                      </p:tavLst>
                                    </p:anim>
                                    <p:animEffect transition="in" filter="fade">
                                      <p:cBhvr>
                                        <p:cTn id="84" dur="500"/>
                                        <p:tgtEl>
                                          <p:spTgt spid="54281"/>
                                        </p:tgtEl>
                                      </p:cBhvr>
                                    </p:animEffect>
                                  </p:childTnLst>
                                </p:cTn>
                              </p:par>
                            </p:childTnLst>
                          </p:cTn>
                        </p:par>
                      </p:childTnLst>
                    </p:cTn>
                  </p:par>
                  <p:par>
                    <p:cTn id="85" fill="hold" nodeType="clickPar">
                      <p:stCondLst>
                        <p:cond delay="indefinite"/>
                      </p:stCondLst>
                      <p:childTnLst>
                        <p:par>
                          <p:cTn id="86" fill="hold" nodeType="afterGroup">
                            <p:stCondLst>
                              <p:cond delay="0"/>
                            </p:stCondLst>
                            <p:childTnLst>
                              <p:par>
                                <p:cTn id="87" presetID="12" presetClass="exit" presetSubtype="4" fill="hold" nodeType="clickEffect">
                                  <p:stCondLst>
                                    <p:cond delay="0"/>
                                  </p:stCondLst>
                                  <p:childTnLst>
                                    <p:animEffect transition="out" filter="slide(fromBottom)">
                                      <p:cBhvr>
                                        <p:cTn id="88" dur="500"/>
                                        <p:tgtEl>
                                          <p:spTgt spid="54312"/>
                                        </p:tgtEl>
                                      </p:cBhvr>
                                    </p:animEffect>
                                    <p:set>
                                      <p:cBhvr>
                                        <p:cTn id="89" dur="1" fill="hold">
                                          <p:stCondLst>
                                            <p:cond delay="499"/>
                                          </p:stCondLst>
                                        </p:cTn>
                                        <p:tgtEl>
                                          <p:spTgt spid="54312"/>
                                        </p:tgtEl>
                                        <p:attrNameLst>
                                          <p:attrName>style.visibility</p:attrName>
                                        </p:attrNameLst>
                                      </p:cBhvr>
                                      <p:to>
                                        <p:strVal val="hidden"/>
                                      </p:to>
                                    </p:set>
                                  </p:childTnLst>
                                </p:cTn>
                              </p:par>
                              <p:par>
                                <p:cTn id="90" presetID="12" presetClass="entr" presetSubtype="1" fill="hold" nodeType="withEffect">
                                  <p:stCondLst>
                                    <p:cond delay="0"/>
                                  </p:stCondLst>
                                  <p:childTnLst>
                                    <p:set>
                                      <p:cBhvr>
                                        <p:cTn id="91" dur="1" fill="hold">
                                          <p:stCondLst>
                                            <p:cond delay="0"/>
                                          </p:stCondLst>
                                        </p:cTn>
                                        <p:tgtEl>
                                          <p:spTgt spid="54313"/>
                                        </p:tgtEl>
                                        <p:attrNameLst>
                                          <p:attrName>style.visibility</p:attrName>
                                        </p:attrNameLst>
                                      </p:cBhvr>
                                      <p:to>
                                        <p:strVal val="visible"/>
                                      </p:to>
                                    </p:set>
                                    <p:animEffect transition="in" filter="slide(fromTop)">
                                      <p:cBhvr>
                                        <p:cTn id="92" dur="500"/>
                                        <p:tgtEl>
                                          <p:spTgt spid="54313"/>
                                        </p:tgtEl>
                                      </p:cBhvr>
                                    </p:animEffect>
                                  </p:childTnLst>
                                </p:cTn>
                              </p:par>
                            </p:childTnLst>
                          </p:cTn>
                        </p:par>
                      </p:childTnLst>
                    </p:cTn>
                  </p:par>
                  <p:par>
                    <p:cTn id="93" fill="hold" nodeType="clickPar">
                      <p:stCondLst>
                        <p:cond delay="indefinite"/>
                      </p:stCondLst>
                      <p:childTnLst>
                        <p:par>
                          <p:cTn id="94" fill="hold" nodeType="afterGroup">
                            <p:stCondLst>
                              <p:cond delay="0"/>
                            </p:stCondLst>
                            <p:childTnLst>
                              <p:par>
                                <p:cTn id="95" presetID="12" presetClass="exit" presetSubtype="4" fill="hold" nodeType="clickEffect">
                                  <p:stCondLst>
                                    <p:cond delay="0"/>
                                  </p:stCondLst>
                                  <p:childTnLst>
                                    <p:animEffect transition="out" filter="slide(fromBottom)">
                                      <p:cBhvr>
                                        <p:cTn id="96" dur="500"/>
                                        <p:tgtEl>
                                          <p:spTgt spid="54313"/>
                                        </p:tgtEl>
                                      </p:cBhvr>
                                    </p:animEffect>
                                    <p:set>
                                      <p:cBhvr>
                                        <p:cTn id="97" dur="1" fill="hold">
                                          <p:stCondLst>
                                            <p:cond delay="499"/>
                                          </p:stCondLst>
                                        </p:cTn>
                                        <p:tgtEl>
                                          <p:spTgt spid="5431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3"/>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81" grpId="0"/>
      <p:bldP spid="542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5A331420-47F9-4C7F-AD55-319983EBCBFA}"/>
              </a:ext>
            </a:extLst>
          </p:cNvPr>
          <p:cNvSpPr/>
          <p:nvPr/>
        </p:nvSpPr>
        <p:spPr>
          <a:xfrm>
            <a:off x="863600" y="1581485"/>
            <a:ext cx="6696075" cy="4801314"/>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a:t>
            </a:r>
            <a:r>
              <a:rPr lang="fr-FR" dirty="0" err="1">
                <a:solidFill>
                  <a:srgbClr val="808080"/>
                </a:solidFill>
                <a:highlight>
                  <a:srgbClr val="FFFFFF"/>
                </a:highlight>
              </a:rPr>
              <a:t>nLa</a:t>
            </a:r>
            <a:r>
              <a:rPr lang="fr-FR" dirty="0">
                <a:solidFill>
                  <a:srgbClr val="808080"/>
                </a:solidFill>
                <a:highlight>
                  <a:srgbClr val="FFFFFF"/>
                </a:highlight>
              </a:rPr>
              <a:t> liste est vide \n"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actuel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err="1">
                <a:solidFill>
                  <a:srgbClr val="0000FF"/>
                </a:solidFill>
                <a:highlight>
                  <a:srgbClr val="FFFFFF"/>
                </a:highlight>
              </a:rPr>
              <a:t>while</a:t>
            </a:r>
            <a:r>
              <a:rPr lang="fr-FR" b="1" dirty="0">
                <a:solidFill>
                  <a:srgbClr val="000080"/>
                </a:solidFill>
                <a:highlight>
                  <a:srgbClr val="FFFFFF"/>
                </a:highlight>
              </a:rPr>
              <a:t>(</a:t>
            </a:r>
            <a:r>
              <a:rPr lang="fr-FR" dirty="0">
                <a:solidFill>
                  <a:srgbClr val="000000"/>
                </a:solidFill>
                <a:highlight>
                  <a:srgbClr val="FFFFFF"/>
                </a:highlight>
              </a:rPr>
              <a:t>actuel</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actuel </a:t>
            </a:r>
            <a:r>
              <a:rPr lang="fr-FR" b="1" dirty="0">
                <a:solidFill>
                  <a:srgbClr val="000080"/>
                </a:solidFill>
                <a:highlight>
                  <a:srgbClr val="FFFFFF"/>
                </a:highlight>
              </a:rPr>
              <a:t>=</a:t>
            </a:r>
            <a:r>
              <a:rPr lang="fr-FR" dirty="0">
                <a:solidFill>
                  <a:srgbClr val="000000"/>
                </a:solidFill>
                <a:highlight>
                  <a:srgbClr val="FFFFFF"/>
                </a:highlight>
              </a:rPr>
              <a:t> actuel</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actuel</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free</a:t>
            </a:r>
            <a:r>
              <a:rPr lang="fr-FR" b="1" dirty="0">
                <a:solidFill>
                  <a:srgbClr val="000080"/>
                </a:solidFill>
                <a:highlight>
                  <a:srgbClr val="FFFFFF"/>
                </a:highlight>
              </a:rPr>
              <a:t>(</a:t>
            </a:r>
            <a:r>
              <a:rPr lang="fr-FR" dirty="0" err="1">
                <a:solidFill>
                  <a:srgbClr val="000000"/>
                </a:solidFill>
                <a:highlight>
                  <a:srgbClr val="FFFFFF"/>
                </a:highlight>
              </a:rPr>
              <a:t>suppE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2385077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ECBC714-AB12-4268-BD4B-1122997A3BAD}"/>
              </a:ext>
            </a:extLst>
          </p:cNvPr>
          <p:cNvSpPr/>
          <p:nvPr/>
        </p:nvSpPr>
        <p:spPr>
          <a:xfrm>
            <a:off x="483222" y="1093272"/>
            <a:ext cx="91560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5298" name="Rectangle 55297"/>
          <p:cNvSpPr/>
          <p:nvPr/>
        </p:nvSpPr>
        <p:spPr>
          <a:xfrm>
            <a:off x="672500" y="1679927"/>
            <a:ext cx="8891368" cy="3289859"/>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9000"/>
              </a:lnSpc>
              <a:buNone/>
            </a:pPr>
            <a:r>
              <a:rPr lang="fr-CA" altLang="en-US" sz="1764" dirty="0"/>
              <a:t>SI la liste n’est pas vide ALORS</a:t>
            </a:r>
          </a:p>
          <a:p>
            <a:pPr marL="584467" indent="-584467" algn="just">
              <a:lnSpc>
                <a:spcPct val="99000"/>
              </a:lnSpc>
              <a:buNone/>
            </a:pPr>
            <a:r>
              <a:rPr lang="fr-CA" altLang="en-US" sz="1764" dirty="0"/>
              <a:t>	SI la liste ne contient qu’un seul élément ALORS</a:t>
            </a:r>
          </a:p>
          <a:p>
            <a:pPr marL="584467" indent="-584467" algn="just">
              <a:lnSpc>
                <a:spcPct val="99000"/>
              </a:lnSpc>
              <a:buNone/>
            </a:pPr>
            <a:r>
              <a:rPr lang="fr-CA" altLang="en-US" sz="1764" dirty="0"/>
              <a:t>		Retirer au début de la liste.</a:t>
            </a:r>
          </a:p>
          <a:p>
            <a:pPr marL="584467" indent="-584467" algn="just">
              <a:lnSpc>
                <a:spcPct val="99000"/>
              </a:lnSpc>
              <a:buNone/>
            </a:pPr>
            <a:r>
              <a:rPr lang="fr-CA" altLang="en-US" sz="1764" dirty="0"/>
              <a:t>	SINON</a:t>
            </a:r>
          </a:p>
          <a:p>
            <a:pPr marL="584467" indent="-584467" algn="just">
              <a:lnSpc>
                <a:spcPct val="99000"/>
              </a:lnSpc>
              <a:buNone/>
            </a:pPr>
            <a:r>
              <a:rPr lang="fr-CA" altLang="en-US" sz="1764" dirty="0"/>
              <a:t>		On fait pointer un pointeur sur l’élément à l’indice nombre de nœuds – 1.</a:t>
            </a:r>
          </a:p>
          <a:p>
            <a:pPr marL="584467" indent="-584467" algn="just">
              <a:lnSpc>
                <a:spcPct val="99000"/>
              </a:lnSpc>
              <a:buNone/>
            </a:pPr>
            <a:r>
              <a:rPr lang="fr-CA" altLang="en-US" sz="1764" dirty="0"/>
              <a:t>		On détruit le dernier nœud.</a:t>
            </a:r>
          </a:p>
          <a:p>
            <a:pPr marL="584467" indent="-584467" algn="just">
              <a:lnSpc>
                <a:spcPct val="99000"/>
              </a:lnSpc>
              <a:buNone/>
            </a:pPr>
            <a:r>
              <a:rPr lang="fr-CA" altLang="en-US" sz="1764" dirty="0"/>
              <a:t>		On fait pointer l’avant dernier vers le premier élément.</a:t>
            </a:r>
          </a:p>
          <a:p>
            <a:pPr marL="584467" indent="-584467" algn="just">
              <a:lnSpc>
                <a:spcPct val="99000"/>
              </a:lnSpc>
              <a:buNone/>
            </a:pPr>
            <a:r>
              <a:rPr lang="fr-CA" altLang="en-US" sz="1764" dirty="0"/>
              <a:t>		On décrémente le nombre de nœuds.</a:t>
            </a:r>
          </a:p>
          <a:p>
            <a:pPr marL="584467" indent="-584467" algn="just">
              <a:lnSpc>
                <a:spcPct val="99000"/>
              </a:lnSpc>
              <a:buNone/>
            </a:pPr>
            <a:r>
              <a:rPr lang="fr-CA" altLang="en-US" sz="1764" dirty="0"/>
              <a:t>	FINSI</a:t>
            </a:r>
          </a:p>
          <a:p>
            <a:pPr marL="584467" indent="-584467" algn="just">
              <a:lnSpc>
                <a:spcPct val="99000"/>
              </a:lnSpc>
              <a:buNone/>
            </a:pPr>
            <a:r>
              <a:rPr lang="fr-CA" altLang="en-US" sz="1764" dirty="0"/>
              <a:t>FINSI</a:t>
            </a:r>
          </a:p>
        </p:txBody>
      </p:sp>
      <p:sp>
        <p:nvSpPr>
          <p:cNvPr id="55299" name="Rectangle 55298"/>
          <p:cNvSpPr/>
          <p:nvPr/>
        </p:nvSpPr>
        <p:spPr>
          <a:xfrm>
            <a:off x="1865949" y="5447516"/>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5300" name="Rectangle 55299"/>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5302" name="Connecteur droit 55301"/>
          <p:cNvCxnSpPr/>
          <p:nvPr/>
        </p:nvCxnSpPr>
        <p:spPr>
          <a:xfrm>
            <a:off x="1865949" y="6163235"/>
            <a:ext cx="873213" cy="0"/>
          </a:xfrm>
          <a:prstGeom prst="line">
            <a:avLst/>
          </a:prstGeom>
          <a:noFill/>
          <a:ln>
            <a:solidFill>
              <a:schemeClr val="tx1"/>
            </a:solidFill>
            <a:miter lim="800000"/>
          </a:ln>
        </p:spPr>
      </p:cxnSp>
      <p:sp>
        <p:nvSpPr>
          <p:cNvPr id="55303" name="Rectangle 55302"/>
          <p:cNvSpPr/>
          <p:nvPr/>
        </p:nvSpPr>
        <p:spPr>
          <a:xfrm>
            <a:off x="3533628"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04" name="Connecteur droit 55303"/>
          <p:cNvCxnSpPr/>
          <p:nvPr/>
        </p:nvCxnSpPr>
        <p:spPr>
          <a:xfrm flipH="1">
            <a:off x="4485586" y="5447516"/>
            <a:ext cx="0" cy="715719"/>
          </a:xfrm>
          <a:prstGeom prst="line">
            <a:avLst/>
          </a:prstGeom>
          <a:noFill/>
          <a:ln>
            <a:solidFill>
              <a:schemeClr val="tx1"/>
            </a:solidFill>
            <a:miter lim="800000"/>
          </a:ln>
        </p:spPr>
      </p:cxnSp>
      <p:sp>
        <p:nvSpPr>
          <p:cNvPr id="55305" name="Rectangle 55304"/>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5306" name="Connecteur droit 55305"/>
          <p:cNvCxnSpPr/>
          <p:nvPr/>
        </p:nvCxnSpPr>
        <p:spPr>
          <a:xfrm>
            <a:off x="2422425" y="5844748"/>
            <a:ext cx="1032456" cy="0"/>
          </a:xfrm>
          <a:prstGeom prst="line">
            <a:avLst/>
          </a:prstGeom>
          <a:noFill/>
          <a:ln>
            <a:solidFill>
              <a:schemeClr val="tx1"/>
            </a:solidFill>
            <a:miter lim="800000"/>
            <a:tailEnd type="triangle" w="lg" len="lg"/>
          </a:ln>
        </p:spPr>
      </p:cxnSp>
      <p:sp>
        <p:nvSpPr>
          <p:cNvPr id="55307" name="Rectangle 55306"/>
          <p:cNvSpPr/>
          <p:nvPr/>
        </p:nvSpPr>
        <p:spPr>
          <a:xfrm>
            <a:off x="5756032"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08" name="Connecteur droit 55307"/>
          <p:cNvCxnSpPr/>
          <p:nvPr/>
        </p:nvCxnSpPr>
        <p:spPr>
          <a:xfrm flipH="1">
            <a:off x="6707991" y="5447516"/>
            <a:ext cx="0" cy="715719"/>
          </a:xfrm>
          <a:prstGeom prst="line">
            <a:avLst/>
          </a:prstGeom>
          <a:noFill/>
          <a:ln>
            <a:solidFill>
              <a:schemeClr val="tx1"/>
            </a:solidFill>
            <a:miter lim="800000"/>
          </a:ln>
        </p:spPr>
      </p:cxnSp>
      <p:cxnSp>
        <p:nvCxnSpPr>
          <p:cNvPr id="55309" name="Connecteur droit 55308"/>
          <p:cNvCxnSpPr/>
          <p:nvPr/>
        </p:nvCxnSpPr>
        <p:spPr>
          <a:xfrm>
            <a:off x="4644829" y="5844748"/>
            <a:ext cx="1032456" cy="0"/>
          </a:xfrm>
          <a:prstGeom prst="line">
            <a:avLst/>
          </a:prstGeom>
          <a:noFill/>
          <a:ln>
            <a:solidFill>
              <a:schemeClr val="tx1"/>
            </a:solidFill>
            <a:miter lim="800000"/>
            <a:tailEnd type="triangle" w="lg" len="lg"/>
          </a:ln>
        </p:spPr>
      </p:cxnSp>
      <p:sp>
        <p:nvSpPr>
          <p:cNvPr id="55310" name="Rectangle 55309"/>
          <p:cNvSpPr/>
          <p:nvPr/>
        </p:nvSpPr>
        <p:spPr>
          <a:xfrm>
            <a:off x="7738696" y="5447516"/>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11" name="Connecteur droit 55310"/>
          <p:cNvCxnSpPr/>
          <p:nvPr/>
        </p:nvCxnSpPr>
        <p:spPr>
          <a:xfrm flipH="1">
            <a:off x="8690655" y="5447516"/>
            <a:ext cx="0" cy="715719"/>
          </a:xfrm>
          <a:prstGeom prst="line">
            <a:avLst/>
          </a:prstGeom>
          <a:noFill/>
          <a:ln>
            <a:solidFill>
              <a:schemeClr val="tx1"/>
            </a:solidFill>
            <a:miter lim="800000"/>
          </a:ln>
        </p:spPr>
      </p:cxnSp>
      <p:sp>
        <p:nvSpPr>
          <p:cNvPr id="55312" name="Rectangle 55311"/>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5313" name="Rectangle 55312"/>
          <p:cNvSpPr/>
          <p:nvPr/>
        </p:nvSpPr>
        <p:spPr>
          <a:xfrm>
            <a:off x="5913525"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5314" name="Rectangle 55313"/>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5315" name="Rectangle : coins arrondis 55314"/>
          <p:cNvSpPr/>
          <p:nvPr/>
        </p:nvSpPr>
        <p:spPr>
          <a:xfrm>
            <a:off x="674250" y="1716677"/>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16" name="Rectangle 55315"/>
          <p:cNvSpPr/>
          <p:nvPr/>
        </p:nvSpPr>
        <p:spPr>
          <a:xfrm>
            <a:off x="5754281"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17" name="Connecteur droit 55316"/>
          <p:cNvCxnSpPr/>
          <p:nvPr/>
        </p:nvCxnSpPr>
        <p:spPr>
          <a:xfrm flipH="1" flipV="1">
            <a:off x="4007857" y="6241982"/>
            <a:ext cx="2222404" cy="792715"/>
          </a:xfrm>
          <a:prstGeom prst="line">
            <a:avLst/>
          </a:prstGeom>
          <a:noFill/>
          <a:ln>
            <a:solidFill>
              <a:schemeClr val="tx1"/>
            </a:solidFill>
            <a:miter lim="800000"/>
            <a:tailEnd type="triangle" w="lg" len="lg"/>
          </a:ln>
        </p:spPr>
      </p:cxnSp>
      <p:cxnSp>
        <p:nvCxnSpPr>
          <p:cNvPr id="55320" name="Connecteur droit 55319"/>
          <p:cNvCxnSpPr/>
          <p:nvPr/>
        </p:nvCxnSpPr>
        <p:spPr>
          <a:xfrm>
            <a:off x="6865485" y="5844748"/>
            <a:ext cx="794466" cy="0"/>
          </a:xfrm>
          <a:prstGeom prst="line">
            <a:avLst/>
          </a:prstGeom>
          <a:noFill/>
          <a:ln>
            <a:solidFill>
              <a:schemeClr val="tx1"/>
            </a:solidFill>
            <a:miter lim="800000"/>
            <a:tailEnd type="triangle" w="lg" len="lg"/>
          </a:ln>
        </p:spPr>
      </p:cxnSp>
      <p:sp>
        <p:nvSpPr>
          <p:cNvPr id="55328" name="Rectangle : coins arrondis 55327"/>
          <p:cNvSpPr/>
          <p:nvPr/>
        </p:nvSpPr>
        <p:spPr>
          <a:xfrm>
            <a:off x="674250" y="2033413"/>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1" name="Rectangle : coins arrondis 55330"/>
          <p:cNvSpPr/>
          <p:nvPr/>
        </p:nvSpPr>
        <p:spPr>
          <a:xfrm>
            <a:off x="674250" y="2985372"/>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3" name="Rectangle : coins arrondis 55332"/>
          <p:cNvSpPr/>
          <p:nvPr/>
        </p:nvSpPr>
        <p:spPr>
          <a:xfrm>
            <a:off x="686950" y="3925395"/>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55332" name="Rectangle : coins arrondis 55331"/>
          <p:cNvSpPr/>
          <p:nvPr/>
        </p:nvSpPr>
        <p:spPr>
          <a:xfrm>
            <a:off x="674250" y="3303857"/>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5" name="Rectangle : coins arrondis 55334"/>
          <p:cNvSpPr/>
          <p:nvPr/>
        </p:nvSpPr>
        <p:spPr>
          <a:xfrm>
            <a:off x="674250" y="3646981"/>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6" name="Rectangle : coins arrondis 55335"/>
          <p:cNvSpPr/>
          <p:nvPr/>
        </p:nvSpPr>
        <p:spPr>
          <a:xfrm>
            <a:off x="674250" y="4255817"/>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7" name="Rectangle : coins arrondis 55336"/>
          <p:cNvSpPr/>
          <p:nvPr/>
        </p:nvSpPr>
        <p:spPr>
          <a:xfrm>
            <a:off x="674250" y="4574303"/>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5338" name="Connecteur droit 55337"/>
          <p:cNvCxnSpPr/>
          <p:nvPr/>
        </p:nvCxnSpPr>
        <p:spPr>
          <a:xfrm flipH="1" flipV="1">
            <a:off x="6230261" y="6240232"/>
            <a:ext cx="0" cy="794466"/>
          </a:xfrm>
          <a:prstGeom prst="line">
            <a:avLst/>
          </a:prstGeom>
          <a:noFill/>
          <a:ln>
            <a:solidFill>
              <a:schemeClr val="tx1"/>
            </a:solidFill>
            <a:miter lim="800000"/>
            <a:tailEnd type="triangle" w="lg" len="lg"/>
          </a:ln>
        </p:spPr>
      </p:cxnSp>
      <p:sp>
        <p:nvSpPr>
          <p:cNvPr id="38" name="TextShape 1">
            <a:extLst>
              <a:ext uri="{FF2B5EF4-FFF2-40B4-BE49-F238E27FC236}">
                <a16:creationId xmlns:a16="http://schemas.microsoft.com/office/drawing/2014/main" id="{BF4DF541-A724-4506-BE82-4E3CF0CE0FEC}"/>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76A93442-73DE-4A0B-B875-86BAF323249A}"/>
              </a:ext>
            </a:extLst>
          </p:cNvPr>
          <p:cNvCxnSpPr>
            <a:stCxn id="55310" idx="3"/>
            <a:endCxn id="55303" idx="1"/>
          </p:cNvCxnSpPr>
          <p:nvPr/>
        </p:nvCxnSpPr>
        <p:spPr>
          <a:xfrm flipH="1">
            <a:off x="3533628" y="5805376"/>
            <a:ext cx="5554261" cy="12700"/>
          </a:xfrm>
          <a:prstGeom prst="curvedConnector5">
            <a:avLst>
              <a:gd name="adj1" fmla="val -4116"/>
              <a:gd name="adj2" fmla="val -6878976"/>
              <a:gd name="adj3" fmla="val 104116"/>
            </a:avLst>
          </a:prstGeom>
          <a:noFill/>
          <a:ln>
            <a:solidFill>
              <a:schemeClr val="tx1"/>
            </a:solidFill>
            <a:miter lim="800000"/>
            <a:tailEnd type="triangle" w="lg" len="lg"/>
          </a:ln>
        </p:spPr>
      </p:cxnSp>
      <p:cxnSp>
        <p:nvCxnSpPr>
          <p:cNvPr id="6" name="Connecteur : en arc 5">
            <a:extLst>
              <a:ext uri="{FF2B5EF4-FFF2-40B4-BE49-F238E27FC236}">
                <a16:creationId xmlns:a16="http://schemas.microsoft.com/office/drawing/2014/main" id="{91B8061D-F7EB-4966-9342-A45C59245D8D}"/>
              </a:ext>
            </a:extLst>
          </p:cNvPr>
          <p:cNvCxnSpPr>
            <a:stCxn id="55307" idx="3"/>
            <a:endCxn id="55303" idx="1"/>
          </p:cNvCxnSpPr>
          <p:nvPr/>
        </p:nvCxnSpPr>
        <p:spPr>
          <a:xfrm flipH="1">
            <a:off x="3533628" y="5805376"/>
            <a:ext cx="3571595" cy="12700"/>
          </a:xfrm>
          <a:prstGeom prst="curvedConnector5">
            <a:avLst>
              <a:gd name="adj1" fmla="val -6401"/>
              <a:gd name="adj2" fmla="val -6530591"/>
              <a:gd name="adj3" fmla="val 106401"/>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lide(fromTop)">
                                      <p:cBhvr>
                                        <p:cTn id="7" dur="500"/>
                                        <p:tgtEl>
                                          <p:spTgt spid="5531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5315"/>
                                        </p:tgtEl>
                                      </p:cBhvr>
                                    </p:animEffect>
                                    <p:set>
                                      <p:cBhvr>
                                        <p:cTn id="12" dur="1" fill="hold">
                                          <p:stCondLst>
                                            <p:cond delay="499"/>
                                          </p:stCondLst>
                                        </p:cTn>
                                        <p:tgtEl>
                                          <p:spTgt spid="55315"/>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5328"/>
                                        </p:tgtEl>
                                        <p:attrNameLst>
                                          <p:attrName>style.visibility</p:attrName>
                                        </p:attrNameLst>
                                      </p:cBhvr>
                                      <p:to>
                                        <p:strVal val="visible"/>
                                      </p:to>
                                    </p:set>
                                    <p:animEffect transition="in" filter="slide(fromTop)">
                                      <p:cBhvr>
                                        <p:cTn id="15" dur="500"/>
                                        <p:tgtEl>
                                          <p:spTgt spid="55328"/>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51" presetClass="path" presetSubtype="0" accel="50000" decel="50000" fill="hold" nodeType="clickEffect">
                                  <p:stCondLst>
                                    <p:cond delay="0"/>
                                  </p:stCondLst>
                                  <p:childTnLst>
                                    <p:animMotion origin="layout" path="M -2.5E-06 3.7037E-06 L -0.03993 0.02245 C -0.04896 0.02708 -0.05399 0.03426 -0.05399 0.04143 C -0.05399 0.05 -0.04896 0.05671 -0.03993 0.06134 L -2.5E-06 0.08402" ptsTypes="">
                                      <p:cBhvr>
                                        <p:cTn id="19" dur="2000" fill="hold"/>
                                        <p:tgtEl>
                                          <p:spTgt spid="55328"/>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5328"/>
                                        </p:tgtEl>
                                        <p:attrNameLst>
                                          <p:attrName>style.visibility</p:attrName>
                                        </p:attrNameLst>
                                      </p:cBhvr>
                                      <p:to>
                                        <p:strVal val="hidden"/>
                                      </p:to>
                                    </p:set>
                                  </p:subTnLst>
                                </p:cTn>
                              </p:par>
                              <p:par>
                                <p:cTn id="20" presetID="1" presetClass="entr" presetSubtype="0" fill="hold" nodeType="withEffect">
                                  <p:stCondLst>
                                    <p:cond delay="2000"/>
                                  </p:stCondLst>
                                  <p:childTnLst>
                                    <p:set>
                                      <p:cBhvr>
                                        <p:cTn id="21" dur="1" fill="hold">
                                          <p:stCondLst>
                                            <p:cond delay="0"/>
                                          </p:stCondLst>
                                        </p:cTn>
                                        <p:tgtEl>
                                          <p:spTgt spid="553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afterGroup">
                            <p:stCondLst>
                              <p:cond delay="0"/>
                            </p:stCondLst>
                            <p:childTnLst>
                              <p:par>
                                <p:cTn id="24" presetID="12" presetClass="exit" presetSubtype="4" fill="hold" nodeType="clickEffect">
                                  <p:stCondLst>
                                    <p:cond delay="0"/>
                                  </p:stCondLst>
                                  <p:childTnLst>
                                    <p:animEffect transition="out" filter="slide(fromBottom)">
                                      <p:cBhvr>
                                        <p:cTn id="25" dur="500"/>
                                        <p:tgtEl>
                                          <p:spTgt spid="55328"/>
                                        </p:tgtEl>
                                      </p:cBhvr>
                                    </p:animEffect>
                                    <p:set>
                                      <p:cBhvr>
                                        <p:cTn id="26" dur="1" fill="hold">
                                          <p:stCondLst>
                                            <p:cond delay="499"/>
                                          </p:stCondLst>
                                        </p:cTn>
                                        <p:tgtEl>
                                          <p:spTgt spid="55328"/>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55331"/>
                                        </p:tgtEl>
                                        <p:attrNameLst>
                                          <p:attrName>style.visibility</p:attrName>
                                        </p:attrNameLst>
                                      </p:cBhvr>
                                      <p:to>
                                        <p:strVal val="visible"/>
                                      </p:to>
                                    </p:set>
                                    <p:animEffect transition="in" filter="slide(fromTop)">
                                      <p:cBhvr>
                                        <p:cTn id="29" dur="500"/>
                                        <p:tgtEl>
                                          <p:spTgt spid="55331"/>
                                        </p:tgtEl>
                                      </p:cBhvr>
                                    </p:animEffect>
                                  </p:childTnLst>
                                </p:cTn>
                              </p:par>
                              <p:par>
                                <p:cTn id="30" presetID="12" presetClass="entr" presetSubtype="1" fill="hold" nodeType="withEffect">
                                  <p:stCondLst>
                                    <p:cond delay="0"/>
                                  </p:stCondLst>
                                  <p:childTnLst>
                                    <p:set>
                                      <p:cBhvr>
                                        <p:cTn id="31" dur="1" fill="hold">
                                          <p:stCondLst>
                                            <p:cond delay="0"/>
                                          </p:stCondLst>
                                        </p:cTn>
                                        <p:tgtEl>
                                          <p:spTgt spid="55331"/>
                                        </p:tgtEl>
                                        <p:attrNameLst>
                                          <p:attrName>style.visibility</p:attrName>
                                        </p:attrNameLst>
                                      </p:cBhvr>
                                      <p:to>
                                        <p:strVal val="visible"/>
                                      </p:to>
                                    </p:set>
                                    <p:animEffect transition="in" filter="slide(fromTop)">
                                      <p:cBhvr>
                                        <p:cTn id="32" dur="500"/>
                                        <p:tgtEl>
                                          <p:spTgt spid="55331"/>
                                        </p:tgtEl>
                                      </p:cBhvr>
                                    </p:animEffect>
                                  </p:childTnLst>
                                </p:cTn>
                              </p:par>
                            </p:childTnLst>
                          </p:cTn>
                        </p:par>
                        <p:par>
                          <p:cTn id="33" fill="hold" nodeType="afterGroup">
                            <p:stCondLst>
                              <p:cond delay="500"/>
                            </p:stCondLst>
                            <p:childTnLst>
                              <p:par>
                                <p:cTn id="34" presetID="58" presetClass="entr" presetSubtype="0" accel="100000" fill="hold" nodeType="afterEffect">
                                  <p:stCondLst>
                                    <p:cond delay="0"/>
                                  </p:stCondLst>
                                  <p:childTnLst>
                                    <p:set>
                                      <p:cBhvr>
                                        <p:cTn id="35" dur="1" fill="hold">
                                          <p:stCondLst>
                                            <p:cond delay="0"/>
                                          </p:stCondLst>
                                        </p:cTn>
                                        <p:tgtEl>
                                          <p:spTgt spid="55316"/>
                                        </p:tgtEl>
                                        <p:attrNameLst>
                                          <p:attrName>style.visibility</p:attrName>
                                        </p:attrNameLst>
                                      </p:cBhvr>
                                      <p:to>
                                        <p:strVal val="visible"/>
                                      </p:to>
                                    </p:set>
                                    <p:anim calcmode="lin" valueType="num">
                                      <p:cBhvr>
                                        <p:cTn id="36" dur="1000" fill="hold"/>
                                        <p:tgtEl>
                                          <p:spTgt spid="55316"/>
                                        </p:tgtEl>
                                        <p:attrNameLst>
                                          <p:attrName>ppt_w</p:attrName>
                                        </p:attrNameLst>
                                      </p:cBhvr>
                                      <p:tavLst>
                                        <p:tav tm="0">
                                          <p:val>
                                            <p:strVal val="#ppt_w*2.5"/>
                                          </p:val>
                                        </p:tav>
                                        <p:tav tm="100000">
                                          <p:val>
                                            <p:strVal val="#ppt_w"/>
                                          </p:val>
                                        </p:tav>
                                      </p:tavLst>
                                    </p:anim>
                                    <p:anim calcmode="lin" valueType="num">
                                      <p:cBhvr>
                                        <p:cTn id="37" dur="1000" fill="hold"/>
                                        <p:tgtEl>
                                          <p:spTgt spid="55316"/>
                                        </p:tgtEl>
                                        <p:attrNameLst>
                                          <p:attrName>ppt_h</p:attrName>
                                        </p:attrNameLst>
                                      </p:cBhvr>
                                      <p:tavLst>
                                        <p:tav tm="0">
                                          <p:val>
                                            <p:strVal val="#ppt_h*0.01"/>
                                          </p:val>
                                        </p:tav>
                                        <p:tav tm="100000">
                                          <p:val>
                                            <p:strVal val="#ppt_h"/>
                                          </p:val>
                                        </p:tav>
                                      </p:tavLst>
                                    </p:anim>
                                    <p:anim calcmode="lin" valueType="num">
                                      <p:cBhvr>
                                        <p:cTn id="38" dur="1000" fill="hold"/>
                                        <p:tgtEl>
                                          <p:spTgt spid="55316"/>
                                        </p:tgtEl>
                                        <p:attrNameLst>
                                          <p:attrName>ppt_x</p:attrName>
                                        </p:attrNameLst>
                                      </p:cBhvr>
                                      <p:tavLst>
                                        <p:tav tm="0">
                                          <p:val>
                                            <p:strVal val="#ppt_x"/>
                                          </p:val>
                                        </p:tav>
                                        <p:tav tm="100000">
                                          <p:val>
                                            <p:strVal val="#ppt_x"/>
                                          </p:val>
                                        </p:tav>
                                      </p:tavLst>
                                    </p:anim>
                                    <p:anim calcmode="lin" valueType="num">
                                      <p:cBhvr>
                                        <p:cTn id="39" dur="1000" fill="hold"/>
                                        <p:tgtEl>
                                          <p:spTgt spid="55316"/>
                                        </p:tgtEl>
                                        <p:attrNameLst>
                                          <p:attrName>ppt_y</p:attrName>
                                        </p:attrNameLst>
                                      </p:cBhvr>
                                      <p:tavLst>
                                        <p:tav tm="0">
                                          <p:val>
                                            <p:strVal val="#ppt_h+1"/>
                                          </p:val>
                                        </p:tav>
                                        <p:tav tm="100000">
                                          <p:val>
                                            <p:strVal val="#ppt_y"/>
                                          </p:val>
                                        </p:tav>
                                      </p:tavLst>
                                    </p:anim>
                                    <p:animEffect transition="in" filter="fade">
                                      <p:cBhvr>
                                        <p:cTn id="40" dur="1000"/>
                                        <p:tgtEl>
                                          <p:spTgt spid="55316"/>
                                        </p:tgtEl>
                                      </p:cBhvr>
                                    </p:animEffect>
                                  </p:childTnLst>
                                </p:cTn>
                              </p:par>
                            </p:childTnLst>
                          </p:cTn>
                        </p:par>
                        <p:par>
                          <p:cTn id="41" fill="hold" nodeType="afterGroup">
                            <p:stCondLst>
                              <p:cond delay="1500"/>
                            </p:stCondLst>
                            <p:childTnLst>
                              <p:par>
                                <p:cTn id="42" presetID="22" presetClass="entr" presetSubtype="4" fill="hold" nodeType="afterEffect">
                                  <p:stCondLst>
                                    <p:cond delay="0"/>
                                  </p:stCondLst>
                                  <p:childTnLst>
                                    <p:set>
                                      <p:cBhvr>
                                        <p:cTn id="43" dur="1" fill="hold">
                                          <p:stCondLst>
                                            <p:cond delay="0"/>
                                          </p:stCondLst>
                                        </p:cTn>
                                        <p:tgtEl>
                                          <p:spTgt spid="55317"/>
                                        </p:tgtEl>
                                        <p:attrNameLst>
                                          <p:attrName>style.visibility</p:attrName>
                                        </p:attrNameLst>
                                      </p:cBhvr>
                                      <p:to>
                                        <p:strVal val="visible"/>
                                      </p:to>
                                    </p:set>
                                    <p:animEffect transition="in" filter="wipe(down)">
                                      <p:cBhvr>
                                        <p:cTn id="44" dur="2000"/>
                                        <p:tgtEl>
                                          <p:spTgt spid="55317"/>
                                        </p:tgtEl>
                                      </p:cBhvr>
                                    </p:animEffect>
                                  </p:childTnLst>
                                </p:cTn>
                              </p:par>
                            </p:childTnLst>
                          </p:cTn>
                        </p:par>
                        <p:par>
                          <p:cTn id="45" fill="hold" nodeType="afterGroup">
                            <p:stCondLst>
                              <p:cond delay="3500"/>
                            </p:stCondLst>
                            <p:childTnLst>
                              <p:par>
                                <p:cTn id="46" presetID="22" presetClass="exit" presetSubtype="1" fill="hold" nodeType="afterEffect">
                                  <p:stCondLst>
                                    <p:cond delay="0"/>
                                  </p:stCondLst>
                                  <p:childTnLst>
                                    <p:animEffect transition="out" filter="wipe(up)">
                                      <p:cBhvr>
                                        <p:cTn id="47" dur="2000"/>
                                        <p:tgtEl>
                                          <p:spTgt spid="55317"/>
                                        </p:tgtEl>
                                      </p:cBhvr>
                                    </p:animEffect>
                                    <p:set>
                                      <p:cBhvr>
                                        <p:cTn id="48" dur="1" fill="hold">
                                          <p:stCondLst>
                                            <p:cond delay="1999"/>
                                          </p:stCondLst>
                                        </p:cTn>
                                        <p:tgtEl>
                                          <p:spTgt spid="55317"/>
                                        </p:tgtEl>
                                        <p:attrNameLst>
                                          <p:attrName>style.visibility</p:attrName>
                                        </p:attrNameLst>
                                      </p:cBhvr>
                                      <p:to>
                                        <p:strVal val="hidden"/>
                                      </p:to>
                                    </p:set>
                                  </p:childTnLst>
                                </p:cTn>
                              </p:par>
                            </p:childTnLst>
                          </p:cTn>
                        </p:par>
                        <p:par>
                          <p:cTn id="49" fill="hold" nodeType="afterGroup">
                            <p:stCondLst>
                              <p:cond delay="5500"/>
                            </p:stCondLst>
                            <p:childTnLst>
                              <p:par>
                                <p:cTn id="50" presetID="22" presetClass="entr" presetSubtype="4" fill="hold" nodeType="afterEffect">
                                  <p:stCondLst>
                                    <p:cond delay="0"/>
                                  </p:stCondLst>
                                  <p:childTnLst>
                                    <p:set>
                                      <p:cBhvr>
                                        <p:cTn id="51" dur="1" fill="hold">
                                          <p:stCondLst>
                                            <p:cond delay="0"/>
                                          </p:stCondLst>
                                        </p:cTn>
                                        <p:tgtEl>
                                          <p:spTgt spid="55338"/>
                                        </p:tgtEl>
                                        <p:attrNameLst>
                                          <p:attrName>style.visibility</p:attrName>
                                        </p:attrNameLst>
                                      </p:cBhvr>
                                      <p:to>
                                        <p:strVal val="visible"/>
                                      </p:to>
                                    </p:set>
                                    <p:animEffect transition="in" filter="wipe(down)">
                                      <p:cBhvr>
                                        <p:cTn id="52" dur="2000"/>
                                        <p:tgtEl>
                                          <p:spTgt spid="55338"/>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2" presetClass="exit" presetSubtype="4" fill="hold" nodeType="clickEffect">
                                  <p:stCondLst>
                                    <p:cond delay="0"/>
                                  </p:stCondLst>
                                  <p:childTnLst>
                                    <p:animEffect transition="out" filter="slide(fromBottom)">
                                      <p:cBhvr>
                                        <p:cTn id="56" dur="500"/>
                                        <p:tgtEl>
                                          <p:spTgt spid="55331"/>
                                        </p:tgtEl>
                                      </p:cBhvr>
                                    </p:animEffect>
                                    <p:set>
                                      <p:cBhvr>
                                        <p:cTn id="57" dur="1" fill="hold">
                                          <p:stCondLst>
                                            <p:cond delay="499"/>
                                          </p:stCondLst>
                                        </p:cTn>
                                        <p:tgtEl>
                                          <p:spTgt spid="55331"/>
                                        </p:tgtEl>
                                        <p:attrNameLst>
                                          <p:attrName>style.visibility</p:attrName>
                                        </p:attrNameLst>
                                      </p:cBhvr>
                                      <p:to>
                                        <p:strVal val="hidden"/>
                                      </p:to>
                                    </p:set>
                                  </p:childTnLst>
                                </p:cTn>
                              </p:par>
                              <p:par>
                                <p:cTn id="58" presetID="12" presetClass="entr" presetSubtype="1" fill="hold" nodeType="withEffect">
                                  <p:stCondLst>
                                    <p:cond delay="0"/>
                                  </p:stCondLst>
                                  <p:childTnLst>
                                    <p:set>
                                      <p:cBhvr>
                                        <p:cTn id="59" dur="1" fill="hold">
                                          <p:stCondLst>
                                            <p:cond delay="0"/>
                                          </p:stCondLst>
                                        </p:cTn>
                                        <p:tgtEl>
                                          <p:spTgt spid="55332"/>
                                        </p:tgtEl>
                                        <p:attrNameLst>
                                          <p:attrName>style.visibility</p:attrName>
                                        </p:attrNameLst>
                                      </p:cBhvr>
                                      <p:to>
                                        <p:strVal val="visible"/>
                                      </p:to>
                                    </p:set>
                                    <p:animEffect transition="in" filter="slide(fromTop)">
                                      <p:cBhvr>
                                        <p:cTn id="60" dur="500"/>
                                        <p:tgtEl>
                                          <p:spTgt spid="55332"/>
                                        </p:tgtEl>
                                      </p:cBhvr>
                                    </p:animEffect>
                                  </p:childTnLst>
                                </p:cTn>
                              </p:par>
                            </p:childTnLst>
                          </p:cTn>
                        </p:par>
                        <p:par>
                          <p:cTn id="61" fill="hold" nodeType="afterGroup">
                            <p:stCondLst>
                              <p:cond delay="500"/>
                            </p:stCondLst>
                            <p:childTnLst>
                              <p:par>
                                <p:cTn id="62" presetID="10" presetClass="exit" presetSubtype="0" fill="hold" grpId="0" nodeType="afterEffect">
                                  <p:stCondLst>
                                    <p:cond delay="0"/>
                                  </p:stCondLst>
                                  <p:childTnLst>
                                    <p:animEffect transition="out" filter="fade">
                                      <p:cBhvr>
                                        <p:cTn id="63" dur="2000"/>
                                        <p:tgtEl>
                                          <p:spTgt spid="55314"/>
                                        </p:tgtEl>
                                      </p:cBhvr>
                                    </p:animEffect>
                                    <p:set>
                                      <p:cBhvr>
                                        <p:cTn id="64" dur="1" fill="hold">
                                          <p:stCondLst>
                                            <p:cond delay="1999"/>
                                          </p:stCondLst>
                                        </p:cTn>
                                        <p:tgtEl>
                                          <p:spTgt spid="553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55310"/>
                                        </p:tgtEl>
                                      </p:cBhvr>
                                    </p:animEffect>
                                    <p:set>
                                      <p:cBhvr>
                                        <p:cTn id="67" dur="1" fill="hold">
                                          <p:stCondLst>
                                            <p:cond delay="1999"/>
                                          </p:stCondLst>
                                        </p:cTn>
                                        <p:tgtEl>
                                          <p:spTgt spid="5531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55311"/>
                                        </p:tgtEl>
                                      </p:cBhvr>
                                    </p:animEffect>
                                    <p:set>
                                      <p:cBhvr>
                                        <p:cTn id="70" dur="1" fill="hold">
                                          <p:stCondLst>
                                            <p:cond delay="1999"/>
                                          </p:stCondLst>
                                        </p:cTn>
                                        <p:tgtEl>
                                          <p:spTgt spid="55311"/>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afterGroup">
                            <p:stCondLst>
                              <p:cond delay="0"/>
                            </p:stCondLst>
                            <p:childTnLst>
                              <p:par>
                                <p:cTn id="73" presetID="12" presetClass="exit" presetSubtype="4" fill="hold" nodeType="clickEffect">
                                  <p:stCondLst>
                                    <p:cond delay="0"/>
                                  </p:stCondLst>
                                  <p:childTnLst>
                                    <p:animEffect transition="out" filter="slide(fromBottom)">
                                      <p:cBhvr>
                                        <p:cTn id="74" dur="500"/>
                                        <p:tgtEl>
                                          <p:spTgt spid="55332"/>
                                        </p:tgtEl>
                                      </p:cBhvr>
                                    </p:animEffect>
                                    <p:set>
                                      <p:cBhvr>
                                        <p:cTn id="75" dur="1" fill="hold">
                                          <p:stCondLst>
                                            <p:cond delay="499"/>
                                          </p:stCondLst>
                                        </p:cTn>
                                        <p:tgtEl>
                                          <p:spTgt spid="55332"/>
                                        </p:tgtEl>
                                        <p:attrNameLst>
                                          <p:attrName>style.visibility</p:attrName>
                                        </p:attrNameLst>
                                      </p:cBhvr>
                                      <p:to>
                                        <p:strVal val="hidden"/>
                                      </p:to>
                                    </p:set>
                                  </p:childTnLst>
                                </p:cTn>
                              </p:par>
                              <p:par>
                                <p:cTn id="76" presetID="12" presetClass="entr" presetSubtype="1" fill="hold" nodeType="withEffect">
                                  <p:stCondLst>
                                    <p:cond delay="0"/>
                                  </p:stCondLst>
                                  <p:childTnLst>
                                    <p:set>
                                      <p:cBhvr>
                                        <p:cTn id="77" dur="1" fill="hold">
                                          <p:stCondLst>
                                            <p:cond delay="0"/>
                                          </p:stCondLst>
                                        </p:cTn>
                                        <p:tgtEl>
                                          <p:spTgt spid="55333"/>
                                        </p:tgtEl>
                                        <p:attrNameLst>
                                          <p:attrName>style.visibility</p:attrName>
                                        </p:attrNameLst>
                                      </p:cBhvr>
                                      <p:to>
                                        <p:strVal val="visible"/>
                                      </p:to>
                                    </p:set>
                                    <p:animEffect transition="in" filter="slide(fromTop)">
                                      <p:cBhvr>
                                        <p:cTn id="78" dur="500"/>
                                        <p:tgtEl>
                                          <p:spTgt spid="55333"/>
                                        </p:tgtEl>
                                      </p:cBhvr>
                                    </p:animEffect>
                                  </p:childTnLst>
                                </p:cTn>
                              </p:par>
                            </p:childTnLst>
                          </p:cTn>
                        </p:par>
                        <p:par>
                          <p:cTn id="79" fill="hold" nodeType="afterGroup">
                            <p:stCondLst>
                              <p:cond delay="500"/>
                            </p:stCondLst>
                            <p:childTnLst>
                              <p:par>
                                <p:cTn id="80" presetID="22" presetClass="exit" presetSubtype="2" fill="hold" nodeType="afterEffect">
                                  <p:stCondLst>
                                    <p:cond delay="0"/>
                                  </p:stCondLst>
                                  <p:childTnLst>
                                    <p:animEffect transition="out" filter="wipe(right)">
                                      <p:cBhvr>
                                        <p:cTn id="81" dur="2000"/>
                                        <p:tgtEl>
                                          <p:spTgt spid="55320"/>
                                        </p:tgtEl>
                                      </p:cBhvr>
                                    </p:animEffect>
                                    <p:set>
                                      <p:cBhvr>
                                        <p:cTn id="82" dur="1" fill="hold">
                                          <p:stCondLst>
                                            <p:cond delay="1999"/>
                                          </p:stCondLst>
                                        </p:cTn>
                                        <p:tgtEl>
                                          <p:spTgt spid="55320"/>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afterGroup">
                            <p:stCondLst>
                              <p:cond delay="0"/>
                            </p:stCondLst>
                            <p:childTnLst>
                              <p:par>
                                <p:cTn id="85" presetID="12" presetClass="exit" presetSubtype="4" fill="hold" nodeType="clickEffect">
                                  <p:stCondLst>
                                    <p:cond delay="0"/>
                                  </p:stCondLst>
                                  <p:childTnLst>
                                    <p:animEffect transition="out" filter="slide(fromBottom)">
                                      <p:cBhvr>
                                        <p:cTn id="86" dur="500"/>
                                        <p:tgtEl>
                                          <p:spTgt spid="55333"/>
                                        </p:tgtEl>
                                      </p:cBhvr>
                                    </p:animEffect>
                                    <p:set>
                                      <p:cBhvr>
                                        <p:cTn id="87" dur="1" fill="hold">
                                          <p:stCondLst>
                                            <p:cond delay="499"/>
                                          </p:stCondLst>
                                        </p:cTn>
                                        <p:tgtEl>
                                          <p:spTgt spid="55333"/>
                                        </p:tgtEl>
                                        <p:attrNameLst>
                                          <p:attrName>style.visibility</p:attrName>
                                        </p:attrNameLst>
                                      </p:cBhvr>
                                      <p:to>
                                        <p:strVal val="hidden"/>
                                      </p:to>
                                    </p:set>
                                  </p:childTnLst>
                                </p:cTn>
                              </p:par>
                              <p:par>
                                <p:cTn id="88" presetID="12" presetClass="entr" presetSubtype="1" fill="hold" nodeType="withEffect">
                                  <p:stCondLst>
                                    <p:cond delay="0"/>
                                  </p:stCondLst>
                                  <p:childTnLst>
                                    <p:set>
                                      <p:cBhvr>
                                        <p:cTn id="89" dur="1" fill="hold">
                                          <p:stCondLst>
                                            <p:cond delay="0"/>
                                          </p:stCondLst>
                                        </p:cTn>
                                        <p:tgtEl>
                                          <p:spTgt spid="55335"/>
                                        </p:tgtEl>
                                        <p:attrNameLst>
                                          <p:attrName>style.visibility</p:attrName>
                                        </p:attrNameLst>
                                      </p:cBhvr>
                                      <p:to>
                                        <p:strVal val="visible"/>
                                      </p:to>
                                    </p:set>
                                    <p:animEffect transition="in" filter="slide(fromTop)">
                                      <p:cBhvr>
                                        <p:cTn id="90" dur="500"/>
                                        <p:tgtEl>
                                          <p:spTgt spid="55335"/>
                                        </p:tgtEl>
                                      </p:cBhvr>
                                    </p:animEffect>
                                  </p:childTnLst>
                                </p:cTn>
                              </p:par>
                            </p:childTnLst>
                          </p:cTn>
                        </p:par>
                        <p:par>
                          <p:cTn id="91" fill="hold" nodeType="afterGroup">
                            <p:stCondLst>
                              <p:cond delay="500"/>
                            </p:stCondLst>
                            <p:childTnLst>
                              <p:par>
                                <p:cTn id="92" presetID="53" presetClass="exit" presetSubtype="0" fill="hold" grpId="0" nodeType="afterEffect">
                                  <p:stCondLst>
                                    <p:cond delay="0"/>
                                  </p:stCondLst>
                                  <p:childTnLst>
                                    <p:anim calcmode="lin" valueType="num">
                                      <p:cBhvr>
                                        <p:cTn id="93" dur="500" fill="hold"/>
                                        <p:tgtEl>
                                          <p:spTgt spid="55300"/>
                                        </p:tgtEl>
                                        <p:attrNameLst>
                                          <p:attrName>ppt_w</p:attrName>
                                        </p:attrNameLst>
                                      </p:cBhvr>
                                      <p:tavLst>
                                        <p:tav tm="0">
                                          <p:val>
                                            <p:strVal val="ppt_w"/>
                                          </p:val>
                                        </p:tav>
                                        <p:tav tm="100000">
                                          <p:val>
                                            <p:fltVal val="0"/>
                                          </p:val>
                                        </p:tav>
                                      </p:tavLst>
                                    </p:anim>
                                    <p:anim calcmode="lin" valueType="num">
                                      <p:cBhvr>
                                        <p:cTn id="94" dur="500" fill="hold"/>
                                        <p:tgtEl>
                                          <p:spTgt spid="55300"/>
                                        </p:tgtEl>
                                        <p:attrNameLst>
                                          <p:attrName>ppt_h</p:attrName>
                                        </p:attrNameLst>
                                      </p:cBhvr>
                                      <p:tavLst>
                                        <p:tav tm="0">
                                          <p:val>
                                            <p:strVal val="ppt_h"/>
                                          </p:val>
                                        </p:tav>
                                        <p:tav tm="100000">
                                          <p:val>
                                            <p:fltVal val="0"/>
                                          </p:val>
                                        </p:tav>
                                      </p:tavLst>
                                    </p:anim>
                                    <p:animEffect transition="out" filter="fade">
                                      <p:cBhvr>
                                        <p:cTn id="95" dur="500"/>
                                        <p:tgtEl>
                                          <p:spTgt spid="55300"/>
                                        </p:tgtEl>
                                      </p:cBhvr>
                                    </p:animEffect>
                                    <p:set>
                                      <p:cBhvr>
                                        <p:cTn id="96" dur="1" fill="hold">
                                          <p:stCondLst>
                                            <p:cond delay="499"/>
                                          </p:stCondLst>
                                        </p:cTn>
                                        <p:tgtEl>
                                          <p:spTgt spid="55300"/>
                                        </p:tgtEl>
                                        <p:attrNameLst>
                                          <p:attrName>style.visibility</p:attrName>
                                        </p:attrNameLst>
                                      </p:cBhvr>
                                      <p:to>
                                        <p:strVal val="hidden"/>
                                      </p:to>
                                    </p:set>
                                  </p:childTnLst>
                                </p:cTn>
                              </p:par>
                            </p:childTnLst>
                          </p:cTn>
                        </p:par>
                        <p:par>
                          <p:cTn id="97" fill="hold" nodeType="afterGroup">
                            <p:stCondLst>
                              <p:cond delay="1000"/>
                            </p:stCondLst>
                            <p:childTnLst>
                              <p:par>
                                <p:cTn id="98" presetID="53" presetClass="entr" presetSubtype="0" fill="hold" grpId="0" nodeType="afterEffect">
                                  <p:stCondLst>
                                    <p:cond delay="0"/>
                                  </p:stCondLst>
                                  <p:childTnLst>
                                    <p:set>
                                      <p:cBhvr>
                                        <p:cTn id="99" dur="1" fill="hold">
                                          <p:stCondLst>
                                            <p:cond delay="0"/>
                                          </p:stCondLst>
                                        </p:cTn>
                                        <p:tgtEl>
                                          <p:spTgt spid="55305"/>
                                        </p:tgtEl>
                                        <p:attrNameLst>
                                          <p:attrName>style.visibility</p:attrName>
                                        </p:attrNameLst>
                                      </p:cBhvr>
                                      <p:to>
                                        <p:strVal val="visible"/>
                                      </p:to>
                                    </p:set>
                                    <p:anim calcmode="lin" valueType="num">
                                      <p:cBhvr>
                                        <p:cTn id="100" dur="500" fill="hold"/>
                                        <p:tgtEl>
                                          <p:spTgt spid="55305"/>
                                        </p:tgtEl>
                                        <p:attrNameLst>
                                          <p:attrName>ppt_w</p:attrName>
                                        </p:attrNameLst>
                                      </p:cBhvr>
                                      <p:tavLst>
                                        <p:tav tm="0">
                                          <p:val>
                                            <p:fltVal val="0"/>
                                          </p:val>
                                        </p:tav>
                                        <p:tav tm="100000">
                                          <p:val>
                                            <p:strVal val="#ppt_w"/>
                                          </p:val>
                                        </p:tav>
                                      </p:tavLst>
                                    </p:anim>
                                    <p:anim calcmode="lin" valueType="num">
                                      <p:cBhvr>
                                        <p:cTn id="101" dur="500" fill="hold"/>
                                        <p:tgtEl>
                                          <p:spTgt spid="55305"/>
                                        </p:tgtEl>
                                        <p:attrNameLst>
                                          <p:attrName>ppt_h</p:attrName>
                                        </p:attrNameLst>
                                      </p:cBhvr>
                                      <p:tavLst>
                                        <p:tav tm="0">
                                          <p:val>
                                            <p:fltVal val="0"/>
                                          </p:val>
                                        </p:tav>
                                        <p:tav tm="100000">
                                          <p:val>
                                            <p:strVal val="#ppt_h"/>
                                          </p:val>
                                        </p:tav>
                                      </p:tavLst>
                                    </p:anim>
                                    <p:animEffect transition="in" filter="fade">
                                      <p:cBhvr>
                                        <p:cTn id="102" dur="500"/>
                                        <p:tgtEl>
                                          <p:spTgt spid="55305"/>
                                        </p:tgtEl>
                                      </p:cBhvr>
                                    </p:animEffect>
                                  </p:childTnLst>
                                </p:cTn>
                              </p:par>
                            </p:childTnLst>
                          </p:cTn>
                        </p:par>
                      </p:childTnLst>
                    </p:cTn>
                  </p:par>
                  <p:par>
                    <p:cTn id="103" fill="hold" nodeType="clickPar">
                      <p:stCondLst>
                        <p:cond delay="indefinite"/>
                      </p:stCondLst>
                      <p:childTnLst>
                        <p:par>
                          <p:cTn id="104" fill="hold" nodeType="afterGroup">
                            <p:stCondLst>
                              <p:cond delay="0"/>
                            </p:stCondLst>
                            <p:childTnLst>
                              <p:par>
                                <p:cTn id="105" presetID="1" presetClass="exit" presetSubtype="0" fill="hold" nodeType="clickEffect">
                                  <p:stCondLst>
                                    <p:cond delay="0"/>
                                  </p:stCondLst>
                                  <p:childTnLst>
                                    <p:set>
                                      <p:cBhvr>
                                        <p:cTn id="106" dur="1" fill="hold">
                                          <p:stCondLst>
                                            <p:cond delay="0"/>
                                          </p:stCondLst>
                                        </p:cTn>
                                        <p:tgtEl>
                                          <p:spTgt spid="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2" presetClass="exit" presetSubtype="4" fill="hold" nodeType="clickEffect">
                                  <p:stCondLst>
                                    <p:cond delay="0"/>
                                  </p:stCondLst>
                                  <p:childTnLst>
                                    <p:animEffect transition="out" filter="slide(fromBottom)">
                                      <p:cBhvr>
                                        <p:cTn id="110" dur="500"/>
                                        <p:tgtEl>
                                          <p:spTgt spid="55335"/>
                                        </p:tgtEl>
                                      </p:cBhvr>
                                    </p:animEffect>
                                    <p:set>
                                      <p:cBhvr>
                                        <p:cTn id="111" dur="1" fill="hold">
                                          <p:stCondLst>
                                            <p:cond delay="499"/>
                                          </p:stCondLst>
                                        </p:cTn>
                                        <p:tgtEl>
                                          <p:spTgt spid="55335"/>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5336"/>
                                        </p:tgtEl>
                                        <p:attrNameLst>
                                          <p:attrName>style.visibility</p:attrName>
                                        </p:attrNameLst>
                                      </p:cBhvr>
                                      <p:to>
                                        <p:strVal val="visible"/>
                                      </p:to>
                                    </p:set>
                                    <p:animEffect transition="in" filter="slide(fromTop)">
                                      <p:cBhvr>
                                        <p:cTn id="114" dur="500"/>
                                        <p:tgtEl>
                                          <p:spTgt spid="55336"/>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xit" presetSubtype="4" fill="hold" nodeType="clickEffect">
                                  <p:stCondLst>
                                    <p:cond delay="0"/>
                                  </p:stCondLst>
                                  <p:childTnLst>
                                    <p:animEffect transition="out" filter="slide(fromBottom)">
                                      <p:cBhvr>
                                        <p:cTn id="118" dur="500"/>
                                        <p:tgtEl>
                                          <p:spTgt spid="55336"/>
                                        </p:tgtEl>
                                      </p:cBhvr>
                                    </p:animEffect>
                                    <p:set>
                                      <p:cBhvr>
                                        <p:cTn id="119" dur="1" fill="hold">
                                          <p:stCondLst>
                                            <p:cond delay="499"/>
                                          </p:stCondLst>
                                        </p:cTn>
                                        <p:tgtEl>
                                          <p:spTgt spid="55336"/>
                                        </p:tgtEl>
                                        <p:attrNameLst>
                                          <p:attrName>style.visibility</p:attrName>
                                        </p:attrNameLst>
                                      </p:cBhvr>
                                      <p:to>
                                        <p:strVal val="hidden"/>
                                      </p:to>
                                    </p:set>
                                  </p:childTnLst>
                                </p:cTn>
                              </p:par>
                              <p:par>
                                <p:cTn id="120" presetID="12" presetClass="entr" presetSubtype="1" fill="hold" nodeType="withEffect">
                                  <p:stCondLst>
                                    <p:cond delay="0"/>
                                  </p:stCondLst>
                                  <p:childTnLst>
                                    <p:set>
                                      <p:cBhvr>
                                        <p:cTn id="121" dur="1" fill="hold">
                                          <p:stCondLst>
                                            <p:cond delay="0"/>
                                          </p:stCondLst>
                                        </p:cTn>
                                        <p:tgtEl>
                                          <p:spTgt spid="55337"/>
                                        </p:tgtEl>
                                        <p:attrNameLst>
                                          <p:attrName>style.visibility</p:attrName>
                                        </p:attrNameLst>
                                      </p:cBhvr>
                                      <p:to>
                                        <p:strVal val="visible"/>
                                      </p:to>
                                    </p:set>
                                    <p:animEffect transition="in" filter="slide(fromTop)">
                                      <p:cBhvr>
                                        <p:cTn id="122" dur="500"/>
                                        <p:tgtEl>
                                          <p:spTgt spid="55337"/>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xit" presetSubtype="4" fill="hold" nodeType="clickEffect">
                                  <p:stCondLst>
                                    <p:cond delay="0"/>
                                  </p:stCondLst>
                                  <p:childTnLst>
                                    <p:animEffect transition="out" filter="slide(fromBottom)">
                                      <p:cBhvr>
                                        <p:cTn id="126" dur="500"/>
                                        <p:tgtEl>
                                          <p:spTgt spid="55337"/>
                                        </p:tgtEl>
                                      </p:cBhvr>
                                    </p:animEffect>
                                    <p:set>
                                      <p:cBhvr>
                                        <p:cTn id="127" dur="1" fill="hold">
                                          <p:stCondLst>
                                            <p:cond delay="499"/>
                                          </p:stCondLst>
                                        </p:cTn>
                                        <p:tgtEl>
                                          <p:spTgt spid="5533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5" grpId="0"/>
      <p:bldP spid="553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84119170-7CF0-4F2C-91DD-CB79AF4A3CE1}"/>
              </a:ext>
            </a:extLst>
          </p:cNvPr>
          <p:cNvSpPr/>
          <p:nvPr/>
        </p:nvSpPr>
        <p:spPr>
          <a:xfrm>
            <a:off x="787400" y="1503085"/>
            <a:ext cx="9004300" cy="5016758"/>
          </a:xfrm>
          <a:prstGeom prst="rect">
            <a:avLst/>
          </a:prstGeom>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suppression de le dernier élément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18540366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C5E574B-BC83-4FDB-9F7A-76956052AAF1}"/>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a:t>
            </a:r>
            <a:r>
              <a:rPr lang="fr-FR" altLang="en-US" sz="2800" b="1" spc="-1" dirty="0" err="1">
                <a:solidFill>
                  <a:srgbClr val="000000"/>
                </a:solidFill>
              </a:rPr>
              <a:t>i</a:t>
            </a:r>
            <a:r>
              <a:rPr lang="fr-FR" altLang="en-US" b="1" spc="-1" dirty="0" err="1">
                <a:solidFill>
                  <a:srgbClr val="000000"/>
                </a:solidFill>
              </a:rPr>
              <a:t>ème</a:t>
            </a:r>
            <a:r>
              <a:rPr lang="fr-FR" altLang="en-US" sz="2800" b="1" spc="-1" dirty="0">
                <a:solidFill>
                  <a:srgbClr val="000000"/>
                </a:solidFill>
              </a:rPr>
              <a:t> position</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a:p>
            <a:pPr>
              <a:spcBef>
                <a:spcPts val="938"/>
              </a:spcBef>
              <a:buSzPct val="100000"/>
            </a:pPr>
            <a:endParaRPr lang="fr-FR" altLang="en-US" sz="105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7346" name="Rectangle 57345"/>
          <p:cNvSpPr/>
          <p:nvPr/>
        </p:nvSpPr>
        <p:spPr>
          <a:xfrm>
            <a:off x="672501" y="1679928"/>
            <a:ext cx="9131107" cy="360834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8000"/>
              </a:lnSpc>
              <a:buNone/>
            </a:pPr>
            <a:r>
              <a:rPr lang="fr-CA" altLang="en-US" sz="1764"/>
              <a:t>SI i </a:t>
            </a:r>
            <a:r>
              <a:rPr lang="fr-CA" altLang="en-US" sz="1764">
                <a:ea typeface="Arial" pitchFamily="34" charset="0"/>
              </a:rPr>
              <a:t>≥</a:t>
            </a:r>
            <a:r>
              <a:rPr lang="fr-CA" altLang="en-US" sz="1764"/>
              <a:t> 0 et i &lt; nombre de nœuds de la liste ALORS</a:t>
            </a:r>
          </a:p>
          <a:p>
            <a:pPr marL="584467" indent="-584467" algn="just">
              <a:lnSpc>
                <a:spcPct val="98000"/>
              </a:lnSpc>
              <a:buNone/>
            </a:pPr>
            <a:r>
              <a:rPr lang="fr-CA" altLang="en-US" sz="1764"/>
              <a:t>	SI la liste ne contient qu’un seul élément ALORS</a:t>
            </a:r>
          </a:p>
          <a:p>
            <a:pPr marL="584467" indent="-584467" algn="just">
              <a:lnSpc>
                <a:spcPct val="98000"/>
              </a:lnSpc>
              <a:buNone/>
            </a:pPr>
            <a:r>
              <a:rPr lang="fr-CA" altLang="en-US" sz="1764"/>
              <a:t>		Retirer au début de la liste.</a:t>
            </a:r>
          </a:p>
          <a:p>
            <a:pPr marL="584467" indent="-584467" algn="just">
              <a:lnSpc>
                <a:spcPct val="98000"/>
              </a:lnSpc>
              <a:buNone/>
            </a:pPr>
            <a:r>
              <a:rPr lang="fr-CA" altLang="en-US" sz="1764"/>
              <a:t>	SINON</a:t>
            </a:r>
          </a:p>
          <a:p>
            <a:pPr marL="584467" indent="-584467" algn="just">
              <a:lnSpc>
                <a:spcPct val="98000"/>
              </a:lnSpc>
              <a:buNone/>
            </a:pPr>
            <a:r>
              <a:rPr lang="fr-CA" altLang="en-US" sz="1764"/>
              <a:t>		On fait pointer un pointeur sur l’élément à l’indice i – 1.</a:t>
            </a:r>
          </a:p>
          <a:p>
            <a:pPr marL="584467" indent="-584467" algn="just">
              <a:lnSpc>
                <a:spcPct val="98000"/>
              </a:lnSpc>
              <a:buNone/>
            </a:pPr>
            <a:r>
              <a:rPr lang="fr-CA" altLang="en-US" sz="1764"/>
              <a:t>		On fait pointer un pointeur sur l’élément à l’indice i.</a:t>
            </a:r>
          </a:p>
          <a:p>
            <a:pPr marL="584467" indent="-584467" algn="just">
              <a:lnSpc>
                <a:spcPct val="98000"/>
              </a:lnSpc>
              <a:buNone/>
            </a:pPr>
            <a:r>
              <a:rPr lang="fr-CA" altLang="en-US" sz="1764"/>
              <a:t>		On fait pointer le i-1</a:t>
            </a:r>
            <a:r>
              <a:rPr lang="fr-CA" altLang="en-US" sz="1764" baseline="30000"/>
              <a:t>ème</a:t>
            </a:r>
            <a:r>
              <a:rPr lang="fr-CA" altLang="en-US" sz="1764"/>
              <a:t> nœud sur le i+1</a:t>
            </a:r>
            <a:r>
              <a:rPr lang="fr-CA" altLang="en-US" sz="1764" baseline="30000"/>
              <a:t>ème</a:t>
            </a:r>
            <a:r>
              <a:rPr lang="fr-CA" altLang="en-US" sz="1764"/>
              <a:t> nœud (NULL si on détruit le dernier).</a:t>
            </a:r>
          </a:p>
          <a:p>
            <a:pPr marL="584467" indent="-584467" algn="just">
              <a:lnSpc>
                <a:spcPct val="98000"/>
              </a:lnSpc>
              <a:buNone/>
            </a:pPr>
            <a:r>
              <a:rPr lang="fr-CA" altLang="en-US" sz="1764"/>
              <a:t>		On détruit le i</a:t>
            </a:r>
            <a:r>
              <a:rPr lang="fr-CA" altLang="en-US" sz="1764" baseline="30000"/>
              <a:t>ème</a:t>
            </a:r>
            <a:r>
              <a:rPr lang="fr-CA" altLang="en-US" sz="1764"/>
              <a:t> nœud.</a:t>
            </a:r>
          </a:p>
          <a:p>
            <a:pPr marL="584467" indent="-584467" algn="just">
              <a:lnSpc>
                <a:spcPct val="98000"/>
              </a:lnSpc>
              <a:buNone/>
            </a:pPr>
            <a:r>
              <a:rPr lang="fr-CA" altLang="en-US" sz="1764"/>
              <a:t>		On décrémente le nombre de nœuds.</a:t>
            </a:r>
          </a:p>
          <a:p>
            <a:pPr marL="584467" indent="-584467" algn="just">
              <a:lnSpc>
                <a:spcPct val="98000"/>
              </a:lnSpc>
              <a:buNone/>
            </a:pPr>
            <a:r>
              <a:rPr lang="fr-CA" altLang="en-US" sz="1764"/>
              <a:t>	FINSI</a:t>
            </a:r>
          </a:p>
          <a:p>
            <a:pPr marL="584467" indent="-584467" algn="just">
              <a:lnSpc>
                <a:spcPct val="98000"/>
              </a:lnSpc>
              <a:buNone/>
            </a:pPr>
            <a:r>
              <a:rPr lang="fr-CA" altLang="en-US" sz="1764"/>
              <a:t>FINSI</a:t>
            </a:r>
          </a:p>
        </p:txBody>
      </p:sp>
      <p:sp>
        <p:nvSpPr>
          <p:cNvPr id="57347" name="Rectangle 57346"/>
          <p:cNvSpPr/>
          <p:nvPr/>
        </p:nvSpPr>
        <p:spPr>
          <a:xfrm>
            <a:off x="1865949" y="5447516"/>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7348" name="Rectangle 57347"/>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7350" name="Connecteur droit 57349"/>
          <p:cNvCxnSpPr/>
          <p:nvPr/>
        </p:nvCxnSpPr>
        <p:spPr>
          <a:xfrm>
            <a:off x="1865949" y="6163235"/>
            <a:ext cx="873213" cy="0"/>
          </a:xfrm>
          <a:prstGeom prst="line">
            <a:avLst/>
          </a:prstGeom>
          <a:noFill/>
          <a:ln>
            <a:solidFill>
              <a:schemeClr val="tx1"/>
            </a:solidFill>
            <a:miter lim="800000"/>
          </a:ln>
        </p:spPr>
      </p:cxnSp>
      <p:sp>
        <p:nvSpPr>
          <p:cNvPr id="57351" name="Rectangle 57350"/>
          <p:cNvSpPr/>
          <p:nvPr/>
        </p:nvSpPr>
        <p:spPr>
          <a:xfrm>
            <a:off x="3533628"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2" name="Connecteur droit 57351"/>
          <p:cNvCxnSpPr/>
          <p:nvPr/>
        </p:nvCxnSpPr>
        <p:spPr>
          <a:xfrm flipH="1">
            <a:off x="4485586" y="5447516"/>
            <a:ext cx="0" cy="715719"/>
          </a:xfrm>
          <a:prstGeom prst="line">
            <a:avLst/>
          </a:prstGeom>
          <a:noFill/>
          <a:ln>
            <a:solidFill>
              <a:schemeClr val="tx1"/>
            </a:solidFill>
            <a:miter lim="800000"/>
          </a:ln>
        </p:spPr>
      </p:cxnSp>
      <p:sp>
        <p:nvSpPr>
          <p:cNvPr id="57353" name="Rectangle 57352"/>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7354" name="Connecteur droit 57353"/>
          <p:cNvCxnSpPr/>
          <p:nvPr/>
        </p:nvCxnSpPr>
        <p:spPr>
          <a:xfrm>
            <a:off x="2422425" y="5844748"/>
            <a:ext cx="1032456" cy="0"/>
          </a:xfrm>
          <a:prstGeom prst="line">
            <a:avLst/>
          </a:prstGeom>
          <a:noFill/>
          <a:ln>
            <a:solidFill>
              <a:schemeClr val="tx1"/>
            </a:solidFill>
            <a:miter lim="800000"/>
            <a:tailEnd type="triangle" w="lg" len="lg"/>
          </a:ln>
        </p:spPr>
      </p:cxnSp>
      <p:sp>
        <p:nvSpPr>
          <p:cNvPr id="57355" name="Rectangle 57354"/>
          <p:cNvSpPr/>
          <p:nvPr/>
        </p:nvSpPr>
        <p:spPr>
          <a:xfrm>
            <a:off x="5756032"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6" name="Connecteur droit 57355"/>
          <p:cNvCxnSpPr/>
          <p:nvPr/>
        </p:nvCxnSpPr>
        <p:spPr>
          <a:xfrm flipH="1">
            <a:off x="6707991" y="5447516"/>
            <a:ext cx="0" cy="715719"/>
          </a:xfrm>
          <a:prstGeom prst="line">
            <a:avLst/>
          </a:prstGeom>
          <a:noFill/>
          <a:ln>
            <a:solidFill>
              <a:schemeClr val="tx1"/>
            </a:solidFill>
            <a:miter lim="800000"/>
          </a:ln>
        </p:spPr>
      </p:cxnSp>
      <p:cxnSp>
        <p:nvCxnSpPr>
          <p:cNvPr id="57357" name="Connecteur droit 57356"/>
          <p:cNvCxnSpPr/>
          <p:nvPr/>
        </p:nvCxnSpPr>
        <p:spPr>
          <a:xfrm>
            <a:off x="4644829" y="5844748"/>
            <a:ext cx="1032456" cy="0"/>
          </a:xfrm>
          <a:prstGeom prst="line">
            <a:avLst/>
          </a:prstGeom>
          <a:noFill/>
          <a:ln>
            <a:solidFill>
              <a:schemeClr val="tx1"/>
            </a:solidFill>
            <a:miter lim="800000"/>
            <a:tailEnd type="triangle" w="lg" len="lg"/>
          </a:ln>
        </p:spPr>
      </p:cxnSp>
      <p:sp>
        <p:nvSpPr>
          <p:cNvPr id="57358" name="Rectangle 57357"/>
          <p:cNvSpPr/>
          <p:nvPr/>
        </p:nvSpPr>
        <p:spPr>
          <a:xfrm>
            <a:off x="7738696" y="5447516"/>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9" name="Connecteur droit 57358"/>
          <p:cNvCxnSpPr/>
          <p:nvPr/>
        </p:nvCxnSpPr>
        <p:spPr>
          <a:xfrm flipH="1">
            <a:off x="8690655" y="5447516"/>
            <a:ext cx="0" cy="715719"/>
          </a:xfrm>
          <a:prstGeom prst="line">
            <a:avLst/>
          </a:prstGeom>
          <a:noFill/>
          <a:ln>
            <a:solidFill>
              <a:schemeClr val="tx1"/>
            </a:solidFill>
            <a:miter lim="800000"/>
          </a:ln>
        </p:spPr>
      </p:cxnSp>
      <p:sp>
        <p:nvSpPr>
          <p:cNvPr id="57360" name="Rectangle 57359"/>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7361" name="Rectangle 57360"/>
          <p:cNvSpPr/>
          <p:nvPr/>
        </p:nvSpPr>
        <p:spPr>
          <a:xfrm>
            <a:off x="5834778"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7362" name="Rectangle 57361"/>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7364" name="Rectangle 57363"/>
          <p:cNvSpPr/>
          <p:nvPr/>
        </p:nvSpPr>
        <p:spPr>
          <a:xfrm>
            <a:off x="3531877"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65" name="Connecteur droit 57364"/>
          <p:cNvCxnSpPr/>
          <p:nvPr/>
        </p:nvCxnSpPr>
        <p:spPr>
          <a:xfrm flipH="1" flipV="1">
            <a:off x="4007856" y="6241982"/>
            <a:ext cx="0" cy="792715"/>
          </a:xfrm>
          <a:prstGeom prst="line">
            <a:avLst/>
          </a:prstGeom>
          <a:noFill/>
          <a:ln>
            <a:solidFill>
              <a:schemeClr val="tx1"/>
            </a:solidFill>
            <a:miter lim="800000"/>
            <a:tailEnd type="triangle" w="lg" len="lg"/>
          </a:ln>
        </p:spPr>
      </p:cxnSp>
      <p:cxnSp>
        <p:nvCxnSpPr>
          <p:cNvPr id="57368" name="Connecteur droit 57367"/>
          <p:cNvCxnSpPr/>
          <p:nvPr/>
        </p:nvCxnSpPr>
        <p:spPr>
          <a:xfrm>
            <a:off x="6865485" y="5844748"/>
            <a:ext cx="794466" cy="0"/>
          </a:xfrm>
          <a:prstGeom prst="line">
            <a:avLst/>
          </a:prstGeom>
          <a:noFill/>
          <a:ln>
            <a:solidFill>
              <a:schemeClr val="tx1"/>
            </a:solidFill>
            <a:miter lim="800000"/>
            <a:tailEnd type="triangle" w="lg" len="lg"/>
          </a:ln>
        </p:spPr>
      </p:cxnSp>
      <p:sp>
        <p:nvSpPr>
          <p:cNvPr id="57376" name="Rectangle : coins arrondis 57375"/>
          <p:cNvSpPr/>
          <p:nvPr/>
        </p:nvSpPr>
        <p:spPr>
          <a:xfrm>
            <a:off x="674250" y="1716677"/>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0" name="Rectangle : coins arrondis 57379"/>
          <p:cNvSpPr/>
          <p:nvPr/>
        </p:nvSpPr>
        <p:spPr>
          <a:xfrm>
            <a:off x="674250" y="2033413"/>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1" name="Rectangle : coins arrondis 57380"/>
          <p:cNvSpPr/>
          <p:nvPr/>
        </p:nvSpPr>
        <p:spPr>
          <a:xfrm>
            <a:off x="674250" y="2668636"/>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2" name="Rectangle : coins arrondis 57381"/>
          <p:cNvSpPr/>
          <p:nvPr/>
        </p:nvSpPr>
        <p:spPr>
          <a:xfrm>
            <a:off x="674250" y="2985372"/>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3" name="Rectangle : coins arrondis 57382"/>
          <p:cNvSpPr/>
          <p:nvPr/>
        </p:nvSpPr>
        <p:spPr>
          <a:xfrm>
            <a:off x="674250" y="3303857"/>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4" name="Rectangle : coins arrondis 57383"/>
          <p:cNvSpPr/>
          <p:nvPr/>
        </p:nvSpPr>
        <p:spPr>
          <a:xfrm>
            <a:off x="674250" y="3620595"/>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5" name="Rectangle : coins arrondis 57384"/>
          <p:cNvSpPr/>
          <p:nvPr/>
        </p:nvSpPr>
        <p:spPr>
          <a:xfrm>
            <a:off x="674250" y="3939081"/>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6" name="Rectangle : coins arrondis 57385"/>
          <p:cNvSpPr/>
          <p:nvPr/>
        </p:nvSpPr>
        <p:spPr>
          <a:xfrm>
            <a:off x="674250" y="4255817"/>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7" name="Rectangle : coins arrondis 57386"/>
          <p:cNvSpPr/>
          <p:nvPr/>
        </p:nvSpPr>
        <p:spPr>
          <a:xfrm>
            <a:off x="674250" y="4574303"/>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8" name="Rectangle : coins arrondis 57387"/>
          <p:cNvSpPr/>
          <p:nvPr/>
        </p:nvSpPr>
        <p:spPr>
          <a:xfrm>
            <a:off x="674250" y="4891040"/>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9" name="Rectangle 57388"/>
          <p:cNvSpPr/>
          <p:nvPr/>
        </p:nvSpPr>
        <p:spPr>
          <a:xfrm>
            <a:off x="5754281"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90" name="Connecteur droit 57389"/>
          <p:cNvCxnSpPr/>
          <p:nvPr/>
        </p:nvCxnSpPr>
        <p:spPr>
          <a:xfrm flipH="1" flipV="1">
            <a:off x="6230261" y="6240232"/>
            <a:ext cx="0" cy="794466"/>
          </a:xfrm>
          <a:prstGeom prst="line">
            <a:avLst/>
          </a:prstGeom>
          <a:noFill/>
          <a:ln>
            <a:solidFill>
              <a:schemeClr val="tx1"/>
            </a:solidFill>
            <a:miter lim="800000"/>
            <a:tailEnd type="triangle" w="lg" len="lg"/>
          </a:ln>
        </p:spPr>
      </p:cxnSp>
      <p:sp>
        <p:nvSpPr>
          <p:cNvPr id="57391" name="Rectangle 57390"/>
          <p:cNvSpPr/>
          <p:nvPr/>
        </p:nvSpPr>
        <p:spPr>
          <a:xfrm>
            <a:off x="277017" y="6240232"/>
            <a:ext cx="873213"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57392" name="Rectangle 57391"/>
          <p:cNvSpPr/>
          <p:nvPr/>
        </p:nvSpPr>
        <p:spPr>
          <a:xfrm>
            <a:off x="516757"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a:t>
            </a:r>
            <a:endParaRPr lang="fr-FR" altLang="en-US" sz="3086">
              <a:latin typeface="Arial" pitchFamily="34" charset="0"/>
            </a:endParaRPr>
          </a:p>
        </p:txBody>
      </p:sp>
      <p:sp>
        <p:nvSpPr>
          <p:cNvPr id="57393" name="Forme libre : forme 57392"/>
          <p:cNvSpPr/>
          <p:nvPr/>
        </p:nvSpPr>
        <p:spPr>
          <a:xfrm>
            <a:off x="4643079" y="4969786"/>
            <a:ext cx="3471851" cy="792716"/>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42" name="TextShape 1">
            <a:extLst>
              <a:ext uri="{FF2B5EF4-FFF2-40B4-BE49-F238E27FC236}">
                <a16:creationId xmlns:a16="http://schemas.microsoft.com/office/drawing/2014/main" id="{E9251306-C13C-4DD3-A260-57B5E82255E0}"/>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FC9AB96E-80C8-47D1-88EA-75EE89026AED}"/>
              </a:ext>
            </a:extLst>
          </p:cNvPr>
          <p:cNvCxnSpPr>
            <a:stCxn id="57358" idx="3"/>
            <a:endCxn id="57351" idx="1"/>
          </p:cNvCxnSpPr>
          <p:nvPr/>
        </p:nvCxnSpPr>
        <p:spPr>
          <a:xfrm flipH="1">
            <a:off x="3533628" y="5805376"/>
            <a:ext cx="5554261" cy="12700"/>
          </a:xfrm>
          <a:prstGeom prst="curvedConnector5">
            <a:avLst>
              <a:gd name="adj1" fmla="val -4116"/>
              <a:gd name="adj2" fmla="val -8620913"/>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slide(fromTop)">
                                      <p:cBhvr>
                                        <p:cTn id="7" dur="500"/>
                                        <p:tgtEl>
                                          <p:spTgt spid="5737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7376"/>
                                        </p:tgtEl>
                                      </p:cBhvr>
                                    </p:animEffect>
                                    <p:set>
                                      <p:cBhvr>
                                        <p:cTn id="12" dur="1" fill="hold">
                                          <p:stCondLst>
                                            <p:cond delay="499"/>
                                          </p:stCondLst>
                                        </p:cTn>
                                        <p:tgtEl>
                                          <p:spTgt spid="5737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7380"/>
                                        </p:tgtEl>
                                        <p:attrNameLst>
                                          <p:attrName>style.visibility</p:attrName>
                                        </p:attrNameLst>
                                      </p:cBhvr>
                                      <p:to>
                                        <p:strVal val="visible"/>
                                      </p:to>
                                    </p:set>
                                    <p:animEffect transition="in" filter="slide(fromTop)">
                                      <p:cBhvr>
                                        <p:cTn id="15" dur="500"/>
                                        <p:tgtEl>
                                          <p:spTgt spid="57380"/>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51" presetClass="path" presetSubtype="0" accel="50000" decel="50000" fill="hold" nodeType="clickEffect">
                                  <p:stCondLst>
                                    <p:cond delay="0"/>
                                  </p:stCondLst>
                                  <p:childTnLst>
                                    <p:animMotion origin="layout" path="M 5E-06 3.7037E-06 L -0.03994 0.02245 C -0.04896 0.02708 -0.054 0.03426 -0.054 0.04143 C -0.054 0.05 -0.04896 0.05671 -0.03994 0.06134 L 5E-06 0.08402" ptsTypes="">
                                      <p:cBhvr>
                                        <p:cTn id="19" dur="2000" fill="hold"/>
                                        <p:tgtEl>
                                          <p:spTgt spid="57380"/>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7380"/>
                                        </p:tgtEl>
                                        <p:attrNameLst>
                                          <p:attrName>style.visibility</p:attrName>
                                        </p:attrNameLst>
                                      </p:cBhvr>
                                      <p:to>
                                        <p:strVal val="hidden"/>
                                      </p:to>
                                    </p:set>
                                  </p:sub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0"/>
                                          </p:stCondLst>
                                        </p:cTn>
                                        <p:tgtEl>
                                          <p:spTgt spid="573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2" presetClass="exit" presetSubtype="4" fill="hold" nodeType="clickEffect">
                                  <p:stCondLst>
                                    <p:cond delay="0"/>
                                  </p:stCondLst>
                                  <p:childTnLst>
                                    <p:animEffect transition="out" filter="slide(fromBottom)">
                                      <p:cBhvr>
                                        <p:cTn id="26" dur="500"/>
                                        <p:tgtEl>
                                          <p:spTgt spid="57381"/>
                                        </p:tgtEl>
                                      </p:cBhvr>
                                    </p:animEffect>
                                    <p:set>
                                      <p:cBhvr>
                                        <p:cTn id="27" dur="1" fill="hold">
                                          <p:stCondLst>
                                            <p:cond delay="499"/>
                                          </p:stCondLst>
                                        </p:cTn>
                                        <p:tgtEl>
                                          <p:spTgt spid="57381"/>
                                        </p:tgtEl>
                                        <p:attrNameLst>
                                          <p:attrName>style.visibility</p:attrName>
                                        </p:attrNameLst>
                                      </p:cBhvr>
                                      <p:to>
                                        <p:strVal val="hidden"/>
                                      </p:to>
                                    </p:set>
                                  </p:childTnLst>
                                </p:cTn>
                              </p:par>
                              <p:par>
                                <p:cTn id="28" presetID="12" presetClass="entr" presetSubtype="1" fill="hold" nodeType="withEffect">
                                  <p:stCondLst>
                                    <p:cond delay="0"/>
                                  </p:stCondLst>
                                  <p:childTnLst>
                                    <p:set>
                                      <p:cBhvr>
                                        <p:cTn id="29" dur="1" fill="hold">
                                          <p:stCondLst>
                                            <p:cond delay="0"/>
                                          </p:stCondLst>
                                        </p:cTn>
                                        <p:tgtEl>
                                          <p:spTgt spid="57382"/>
                                        </p:tgtEl>
                                        <p:attrNameLst>
                                          <p:attrName>style.visibility</p:attrName>
                                        </p:attrNameLst>
                                      </p:cBhvr>
                                      <p:to>
                                        <p:strVal val="visible"/>
                                      </p:to>
                                    </p:set>
                                    <p:animEffect transition="in" filter="slide(fromTop)">
                                      <p:cBhvr>
                                        <p:cTn id="30" dur="500"/>
                                        <p:tgtEl>
                                          <p:spTgt spid="57382"/>
                                        </p:tgtEl>
                                      </p:cBhvr>
                                    </p:animEffect>
                                  </p:childTnLst>
                                </p:cTn>
                              </p:par>
                            </p:childTnLst>
                          </p:cTn>
                        </p:par>
                        <p:par>
                          <p:cTn id="31" fill="hold" nodeType="afterGroup">
                            <p:stCondLst>
                              <p:cond delay="500"/>
                            </p:stCondLst>
                            <p:childTnLst>
                              <p:par>
                                <p:cTn id="32" presetID="58" presetClass="entr" presetSubtype="0" accel="100000" fill="hold" nodeType="afterEffect">
                                  <p:stCondLst>
                                    <p:cond delay="0"/>
                                  </p:stCondLst>
                                  <p:childTnLst>
                                    <p:set>
                                      <p:cBhvr>
                                        <p:cTn id="33" dur="1" fill="hold">
                                          <p:stCondLst>
                                            <p:cond delay="0"/>
                                          </p:stCondLst>
                                        </p:cTn>
                                        <p:tgtEl>
                                          <p:spTgt spid="57364"/>
                                        </p:tgtEl>
                                        <p:attrNameLst>
                                          <p:attrName>style.visibility</p:attrName>
                                        </p:attrNameLst>
                                      </p:cBhvr>
                                      <p:to>
                                        <p:strVal val="visible"/>
                                      </p:to>
                                    </p:set>
                                    <p:anim calcmode="lin" valueType="num">
                                      <p:cBhvr>
                                        <p:cTn id="34" dur="1000" fill="hold"/>
                                        <p:tgtEl>
                                          <p:spTgt spid="57364"/>
                                        </p:tgtEl>
                                        <p:attrNameLst>
                                          <p:attrName>ppt_w</p:attrName>
                                        </p:attrNameLst>
                                      </p:cBhvr>
                                      <p:tavLst>
                                        <p:tav tm="0">
                                          <p:val>
                                            <p:strVal val="#ppt_w*2.5"/>
                                          </p:val>
                                        </p:tav>
                                        <p:tav tm="100000">
                                          <p:val>
                                            <p:strVal val="#ppt_w"/>
                                          </p:val>
                                        </p:tav>
                                      </p:tavLst>
                                    </p:anim>
                                    <p:anim calcmode="lin" valueType="num">
                                      <p:cBhvr>
                                        <p:cTn id="35" dur="1000" fill="hold"/>
                                        <p:tgtEl>
                                          <p:spTgt spid="57364"/>
                                        </p:tgtEl>
                                        <p:attrNameLst>
                                          <p:attrName>ppt_h</p:attrName>
                                        </p:attrNameLst>
                                      </p:cBhvr>
                                      <p:tavLst>
                                        <p:tav tm="0">
                                          <p:val>
                                            <p:strVal val="#ppt_h*0.01"/>
                                          </p:val>
                                        </p:tav>
                                        <p:tav tm="100000">
                                          <p:val>
                                            <p:strVal val="#ppt_h"/>
                                          </p:val>
                                        </p:tav>
                                      </p:tavLst>
                                    </p:anim>
                                    <p:anim calcmode="lin" valueType="num">
                                      <p:cBhvr>
                                        <p:cTn id="36" dur="1000" fill="hold"/>
                                        <p:tgtEl>
                                          <p:spTgt spid="57364"/>
                                        </p:tgtEl>
                                        <p:attrNameLst>
                                          <p:attrName>ppt_x</p:attrName>
                                        </p:attrNameLst>
                                      </p:cBhvr>
                                      <p:tavLst>
                                        <p:tav tm="0">
                                          <p:val>
                                            <p:strVal val="#ppt_x"/>
                                          </p:val>
                                        </p:tav>
                                        <p:tav tm="100000">
                                          <p:val>
                                            <p:strVal val="#ppt_x"/>
                                          </p:val>
                                        </p:tav>
                                      </p:tavLst>
                                    </p:anim>
                                    <p:anim calcmode="lin" valueType="num">
                                      <p:cBhvr>
                                        <p:cTn id="37" dur="1000" fill="hold"/>
                                        <p:tgtEl>
                                          <p:spTgt spid="57364"/>
                                        </p:tgtEl>
                                        <p:attrNameLst>
                                          <p:attrName>ppt_y</p:attrName>
                                        </p:attrNameLst>
                                      </p:cBhvr>
                                      <p:tavLst>
                                        <p:tav tm="0">
                                          <p:val>
                                            <p:strVal val="#ppt_h+1"/>
                                          </p:val>
                                        </p:tav>
                                        <p:tav tm="100000">
                                          <p:val>
                                            <p:strVal val="#ppt_y"/>
                                          </p:val>
                                        </p:tav>
                                      </p:tavLst>
                                    </p:anim>
                                    <p:animEffect transition="in" filter="fade">
                                      <p:cBhvr>
                                        <p:cTn id="38" dur="1000"/>
                                        <p:tgtEl>
                                          <p:spTgt spid="57364"/>
                                        </p:tgtEl>
                                      </p:cBhvr>
                                    </p:animEffect>
                                  </p:childTnLst>
                                </p:cTn>
                              </p:par>
                            </p:childTnLst>
                          </p:cTn>
                        </p:par>
                        <p:par>
                          <p:cTn id="39" fill="hold" nodeType="afterGroup">
                            <p:stCondLst>
                              <p:cond delay="1500"/>
                            </p:stCondLst>
                            <p:childTnLst>
                              <p:par>
                                <p:cTn id="40" presetID="22" presetClass="entr" presetSubtype="4" fill="hold" nodeType="afterEffect">
                                  <p:stCondLst>
                                    <p:cond delay="0"/>
                                  </p:stCondLst>
                                  <p:childTnLst>
                                    <p:set>
                                      <p:cBhvr>
                                        <p:cTn id="41" dur="1" fill="hold">
                                          <p:stCondLst>
                                            <p:cond delay="0"/>
                                          </p:stCondLst>
                                        </p:cTn>
                                        <p:tgtEl>
                                          <p:spTgt spid="57365"/>
                                        </p:tgtEl>
                                        <p:attrNameLst>
                                          <p:attrName>style.visibility</p:attrName>
                                        </p:attrNameLst>
                                      </p:cBhvr>
                                      <p:to>
                                        <p:strVal val="visible"/>
                                      </p:to>
                                    </p:set>
                                    <p:animEffect transition="in" filter="wipe(down)">
                                      <p:cBhvr>
                                        <p:cTn id="42" dur="2000"/>
                                        <p:tgtEl>
                                          <p:spTgt spid="57365"/>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2" presetClass="exit" presetSubtype="4" fill="hold" nodeType="clickEffect">
                                  <p:stCondLst>
                                    <p:cond delay="0"/>
                                  </p:stCondLst>
                                  <p:childTnLst>
                                    <p:animEffect transition="out" filter="slide(fromBottom)">
                                      <p:cBhvr>
                                        <p:cTn id="46" dur="500"/>
                                        <p:tgtEl>
                                          <p:spTgt spid="57382"/>
                                        </p:tgtEl>
                                      </p:cBhvr>
                                    </p:animEffect>
                                    <p:set>
                                      <p:cBhvr>
                                        <p:cTn id="47" dur="1" fill="hold">
                                          <p:stCondLst>
                                            <p:cond delay="499"/>
                                          </p:stCondLst>
                                        </p:cTn>
                                        <p:tgtEl>
                                          <p:spTgt spid="57382"/>
                                        </p:tgtEl>
                                        <p:attrNameLst>
                                          <p:attrName>style.visibility</p:attrName>
                                        </p:attrNameLst>
                                      </p:cBhvr>
                                      <p:to>
                                        <p:strVal val="hidden"/>
                                      </p:to>
                                    </p:set>
                                  </p:childTnLst>
                                </p:cTn>
                              </p:par>
                              <p:par>
                                <p:cTn id="48" presetID="12" presetClass="entr" presetSubtype="1" fill="hold" nodeType="withEffect">
                                  <p:stCondLst>
                                    <p:cond delay="0"/>
                                  </p:stCondLst>
                                  <p:childTnLst>
                                    <p:set>
                                      <p:cBhvr>
                                        <p:cTn id="49" dur="1" fill="hold">
                                          <p:stCondLst>
                                            <p:cond delay="0"/>
                                          </p:stCondLst>
                                        </p:cTn>
                                        <p:tgtEl>
                                          <p:spTgt spid="57383"/>
                                        </p:tgtEl>
                                        <p:attrNameLst>
                                          <p:attrName>style.visibility</p:attrName>
                                        </p:attrNameLst>
                                      </p:cBhvr>
                                      <p:to>
                                        <p:strVal val="visible"/>
                                      </p:to>
                                    </p:set>
                                    <p:animEffect transition="in" filter="slide(fromTop)">
                                      <p:cBhvr>
                                        <p:cTn id="50" dur="500"/>
                                        <p:tgtEl>
                                          <p:spTgt spid="57383"/>
                                        </p:tgtEl>
                                      </p:cBhvr>
                                    </p:animEffect>
                                  </p:childTnLst>
                                </p:cTn>
                              </p:par>
                            </p:childTnLst>
                          </p:cTn>
                        </p:par>
                        <p:par>
                          <p:cTn id="51" fill="hold" nodeType="afterGroup">
                            <p:stCondLst>
                              <p:cond delay="500"/>
                            </p:stCondLst>
                            <p:childTnLst>
                              <p:par>
                                <p:cTn id="52" presetID="58" presetClass="entr" presetSubtype="0" accel="100000" fill="hold" nodeType="afterEffect">
                                  <p:stCondLst>
                                    <p:cond delay="0"/>
                                  </p:stCondLst>
                                  <p:childTnLst>
                                    <p:set>
                                      <p:cBhvr>
                                        <p:cTn id="53" dur="1" fill="hold">
                                          <p:stCondLst>
                                            <p:cond delay="0"/>
                                          </p:stCondLst>
                                        </p:cTn>
                                        <p:tgtEl>
                                          <p:spTgt spid="57389"/>
                                        </p:tgtEl>
                                        <p:attrNameLst>
                                          <p:attrName>style.visibility</p:attrName>
                                        </p:attrNameLst>
                                      </p:cBhvr>
                                      <p:to>
                                        <p:strVal val="visible"/>
                                      </p:to>
                                    </p:set>
                                    <p:anim calcmode="lin" valueType="num">
                                      <p:cBhvr>
                                        <p:cTn id="54" dur="1000" fill="hold"/>
                                        <p:tgtEl>
                                          <p:spTgt spid="57389"/>
                                        </p:tgtEl>
                                        <p:attrNameLst>
                                          <p:attrName>ppt_w</p:attrName>
                                        </p:attrNameLst>
                                      </p:cBhvr>
                                      <p:tavLst>
                                        <p:tav tm="0">
                                          <p:val>
                                            <p:strVal val="#ppt_w*2.5"/>
                                          </p:val>
                                        </p:tav>
                                        <p:tav tm="100000">
                                          <p:val>
                                            <p:strVal val="#ppt_w"/>
                                          </p:val>
                                        </p:tav>
                                      </p:tavLst>
                                    </p:anim>
                                    <p:anim calcmode="lin" valueType="num">
                                      <p:cBhvr>
                                        <p:cTn id="55" dur="1000" fill="hold"/>
                                        <p:tgtEl>
                                          <p:spTgt spid="57389"/>
                                        </p:tgtEl>
                                        <p:attrNameLst>
                                          <p:attrName>ppt_h</p:attrName>
                                        </p:attrNameLst>
                                      </p:cBhvr>
                                      <p:tavLst>
                                        <p:tav tm="0">
                                          <p:val>
                                            <p:strVal val="#ppt_h*0.01"/>
                                          </p:val>
                                        </p:tav>
                                        <p:tav tm="100000">
                                          <p:val>
                                            <p:strVal val="#ppt_h"/>
                                          </p:val>
                                        </p:tav>
                                      </p:tavLst>
                                    </p:anim>
                                    <p:anim calcmode="lin" valueType="num">
                                      <p:cBhvr>
                                        <p:cTn id="56" dur="1000" fill="hold"/>
                                        <p:tgtEl>
                                          <p:spTgt spid="57389"/>
                                        </p:tgtEl>
                                        <p:attrNameLst>
                                          <p:attrName>ppt_x</p:attrName>
                                        </p:attrNameLst>
                                      </p:cBhvr>
                                      <p:tavLst>
                                        <p:tav tm="0">
                                          <p:val>
                                            <p:strVal val="#ppt_x"/>
                                          </p:val>
                                        </p:tav>
                                        <p:tav tm="100000">
                                          <p:val>
                                            <p:strVal val="#ppt_x"/>
                                          </p:val>
                                        </p:tav>
                                      </p:tavLst>
                                    </p:anim>
                                    <p:anim calcmode="lin" valueType="num">
                                      <p:cBhvr>
                                        <p:cTn id="57" dur="1000" fill="hold"/>
                                        <p:tgtEl>
                                          <p:spTgt spid="57389"/>
                                        </p:tgtEl>
                                        <p:attrNameLst>
                                          <p:attrName>ppt_y</p:attrName>
                                        </p:attrNameLst>
                                      </p:cBhvr>
                                      <p:tavLst>
                                        <p:tav tm="0">
                                          <p:val>
                                            <p:strVal val="#ppt_h+1"/>
                                          </p:val>
                                        </p:tav>
                                        <p:tav tm="100000">
                                          <p:val>
                                            <p:strVal val="#ppt_y"/>
                                          </p:val>
                                        </p:tav>
                                      </p:tavLst>
                                    </p:anim>
                                    <p:animEffect transition="in" filter="fade">
                                      <p:cBhvr>
                                        <p:cTn id="58" dur="1000"/>
                                        <p:tgtEl>
                                          <p:spTgt spid="57389"/>
                                        </p:tgtEl>
                                      </p:cBhvr>
                                    </p:animEffect>
                                  </p:childTnLst>
                                </p:cTn>
                              </p:par>
                            </p:childTnLst>
                          </p:cTn>
                        </p:par>
                        <p:par>
                          <p:cTn id="59" fill="hold" nodeType="afterGroup">
                            <p:stCondLst>
                              <p:cond delay="1500"/>
                            </p:stCondLst>
                            <p:childTnLst>
                              <p:par>
                                <p:cTn id="60" presetID="22" presetClass="entr" presetSubtype="4" fill="hold" nodeType="afterEffect">
                                  <p:stCondLst>
                                    <p:cond delay="0"/>
                                  </p:stCondLst>
                                  <p:childTnLst>
                                    <p:set>
                                      <p:cBhvr>
                                        <p:cTn id="61" dur="1" fill="hold">
                                          <p:stCondLst>
                                            <p:cond delay="0"/>
                                          </p:stCondLst>
                                        </p:cTn>
                                        <p:tgtEl>
                                          <p:spTgt spid="57390"/>
                                        </p:tgtEl>
                                        <p:attrNameLst>
                                          <p:attrName>style.visibility</p:attrName>
                                        </p:attrNameLst>
                                      </p:cBhvr>
                                      <p:to>
                                        <p:strVal val="visible"/>
                                      </p:to>
                                    </p:set>
                                    <p:animEffect transition="in" filter="wipe(down)">
                                      <p:cBhvr>
                                        <p:cTn id="62" dur="2000"/>
                                        <p:tgtEl>
                                          <p:spTgt spid="57390"/>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2" presetClass="exit" presetSubtype="4" fill="hold" nodeType="clickEffect">
                                  <p:stCondLst>
                                    <p:cond delay="0"/>
                                  </p:stCondLst>
                                  <p:childTnLst>
                                    <p:animEffect transition="out" filter="slide(fromBottom)">
                                      <p:cBhvr>
                                        <p:cTn id="66" dur="500"/>
                                        <p:tgtEl>
                                          <p:spTgt spid="57383"/>
                                        </p:tgtEl>
                                      </p:cBhvr>
                                    </p:animEffect>
                                    <p:set>
                                      <p:cBhvr>
                                        <p:cTn id="67" dur="1" fill="hold">
                                          <p:stCondLst>
                                            <p:cond delay="499"/>
                                          </p:stCondLst>
                                        </p:cTn>
                                        <p:tgtEl>
                                          <p:spTgt spid="57383"/>
                                        </p:tgtEl>
                                        <p:attrNameLst>
                                          <p:attrName>style.visibility</p:attrName>
                                        </p:attrNameLst>
                                      </p:cBhvr>
                                      <p:to>
                                        <p:strVal val="hidden"/>
                                      </p:to>
                                    </p:set>
                                  </p:childTnLst>
                                </p:cTn>
                              </p:par>
                              <p:par>
                                <p:cTn id="68" presetID="12" presetClass="entr" presetSubtype="1" fill="hold" nodeType="withEffect">
                                  <p:stCondLst>
                                    <p:cond delay="0"/>
                                  </p:stCondLst>
                                  <p:childTnLst>
                                    <p:set>
                                      <p:cBhvr>
                                        <p:cTn id="69" dur="1" fill="hold">
                                          <p:stCondLst>
                                            <p:cond delay="0"/>
                                          </p:stCondLst>
                                        </p:cTn>
                                        <p:tgtEl>
                                          <p:spTgt spid="57384"/>
                                        </p:tgtEl>
                                        <p:attrNameLst>
                                          <p:attrName>style.visibility</p:attrName>
                                        </p:attrNameLst>
                                      </p:cBhvr>
                                      <p:to>
                                        <p:strVal val="visible"/>
                                      </p:to>
                                    </p:set>
                                    <p:animEffect transition="in" filter="slide(fromTop)">
                                      <p:cBhvr>
                                        <p:cTn id="70" dur="500"/>
                                        <p:tgtEl>
                                          <p:spTgt spid="57384"/>
                                        </p:tgtEl>
                                      </p:cBhvr>
                                    </p:animEffect>
                                  </p:childTnLst>
                                </p:cTn>
                              </p:par>
                            </p:childTnLst>
                          </p:cTn>
                        </p:par>
                        <p:par>
                          <p:cTn id="71" fill="hold" nodeType="afterGroup">
                            <p:stCondLst>
                              <p:cond delay="500"/>
                            </p:stCondLst>
                            <p:childTnLst>
                              <p:par>
                                <p:cTn id="72" presetID="22" presetClass="exit" presetSubtype="2" fill="hold" nodeType="afterEffect">
                                  <p:stCondLst>
                                    <p:cond delay="0"/>
                                  </p:stCondLst>
                                  <p:childTnLst>
                                    <p:animEffect transition="out" filter="wipe(right)">
                                      <p:cBhvr>
                                        <p:cTn id="73" dur="2000"/>
                                        <p:tgtEl>
                                          <p:spTgt spid="57357"/>
                                        </p:tgtEl>
                                      </p:cBhvr>
                                    </p:animEffect>
                                    <p:set>
                                      <p:cBhvr>
                                        <p:cTn id="74" dur="1" fill="hold">
                                          <p:stCondLst>
                                            <p:cond delay="1999"/>
                                          </p:stCondLst>
                                        </p:cTn>
                                        <p:tgtEl>
                                          <p:spTgt spid="57357"/>
                                        </p:tgtEl>
                                        <p:attrNameLst>
                                          <p:attrName>style.visibility</p:attrName>
                                        </p:attrNameLst>
                                      </p:cBhvr>
                                      <p:to>
                                        <p:strVal val="hidden"/>
                                      </p:to>
                                    </p:set>
                                  </p:childTnLst>
                                </p:cTn>
                              </p:par>
                            </p:childTnLst>
                          </p:cTn>
                        </p:par>
                        <p:par>
                          <p:cTn id="75" fill="hold" nodeType="afterGroup">
                            <p:stCondLst>
                              <p:cond delay="2500"/>
                            </p:stCondLst>
                            <p:childTnLst>
                              <p:par>
                                <p:cTn id="76" presetID="22" presetClass="entr" presetSubtype="8" fill="hold" nodeType="afterEffect">
                                  <p:stCondLst>
                                    <p:cond delay="0"/>
                                  </p:stCondLst>
                                  <p:childTnLst>
                                    <p:set>
                                      <p:cBhvr>
                                        <p:cTn id="77" dur="1" fill="hold">
                                          <p:stCondLst>
                                            <p:cond delay="0"/>
                                          </p:stCondLst>
                                        </p:cTn>
                                        <p:tgtEl>
                                          <p:spTgt spid="57393"/>
                                        </p:tgtEl>
                                        <p:attrNameLst>
                                          <p:attrName>style.visibility</p:attrName>
                                        </p:attrNameLst>
                                      </p:cBhvr>
                                      <p:to>
                                        <p:strVal val="visible"/>
                                      </p:to>
                                    </p:set>
                                    <p:animEffect transition="in" filter="wipe(left)">
                                      <p:cBhvr>
                                        <p:cTn id="78" dur="2000"/>
                                        <p:tgtEl>
                                          <p:spTgt spid="57393"/>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12" presetClass="exit" presetSubtype="4" fill="hold" nodeType="clickEffect">
                                  <p:stCondLst>
                                    <p:cond delay="0"/>
                                  </p:stCondLst>
                                  <p:childTnLst>
                                    <p:animEffect transition="out" filter="slide(fromBottom)">
                                      <p:cBhvr>
                                        <p:cTn id="82" dur="500"/>
                                        <p:tgtEl>
                                          <p:spTgt spid="57384"/>
                                        </p:tgtEl>
                                      </p:cBhvr>
                                    </p:animEffect>
                                    <p:set>
                                      <p:cBhvr>
                                        <p:cTn id="83" dur="1" fill="hold">
                                          <p:stCondLst>
                                            <p:cond delay="499"/>
                                          </p:stCondLst>
                                        </p:cTn>
                                        <p:tgtEl>
                                          <p:spTgt spid="57384"/>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7385"/>
                                        </p:tgtEl>
                                        <p:attrNameLst>
                                          <p:attrName>style.visibility</p:attrName>
                                        </p:attrNameLst>
                                      </p:cBhvr>
                                      <p:to>
                                        <p:strVal val="visible"/>
                                      </p:to>
                                    </p:set>
                                    <p:animEffect transition="in" filter="slide(fromTop)">
                                      <p:cBhvr>
                                        <p:cTn id="86" dur="500"/>
                                        <p:tgtEl>
                                          <p:spTgt spid="57385"/>
                                        </p:tgtEl>
                                      </p:cBhvr>
                                    </p:animEffect>
                                  </p:childTnLst>
                                </p:cTn>
                              </p:par>
                            </p:childTnLst>
                          </p:cTn>
                        </p:par>
                        <p:par>
                          <p:cTn id="87" fill="hold" nodeType="afterGroup">
                            <p:stCondLst>
                              <p:cond delay="500"/>
                            </p:stCondLst>
                            <p:childTnLst>
                              <p:par>
                                <p:cTn id="88" presetID="10" presetClass="exit" presetSubtype="0" fill="hold" nodeType="afterEffect">
                                  <p:stCondLst>
                                    <p:cond delay="0"/>
                                  </p:stCondLst>
                                  <p:childTnLst>
                                    <p:animEffect transition="out" filter="fade">
                                      <p:cBhvr>
                                        <p:cTn id="89" dur="2000"/>
                                        <p:tgtEl>
                                          <p:spTgt spid="57355"/>
                                        </p:tgtEl>
                                      </p:cBhvr>
                                    </p:animEffect>
                                    <p:set>
                                      <p:cBhvr>
                                        <p:cTn id="90" dur="1" fill="hold">
                                          <p:stCondLst>
                                            <p:cond delay="1999"/>
                                          </p:stCondLst>
                                        </p:cTn>
                                        <p:tgtEl>
                                          <p:spTgt spid="57355"/>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2000"/>
                                        <p:tgtEl>
                                          <p:spTgt spid="57361"/>
                                        </p:tgtEl>
                                      </p:cBhvr>
                                    </p:animEffect>
                                    <p:set>
                                      <p:cBhvr>
                                        <p:cTn id="93" dur="1" fill="hold">
                                          <p:stCondLst>
                                            <p:cond delay="1999"/>
                                          </p:stCondLst>
                                        </p:cTn>
                                        <p:tgtEl>
                                          <p:spTgt spid="5736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57368"/>
                                        </p:tgtEl>
                                      </p:cBhvr>
                                    </p:animEffect>
                                    <p:set>
                                      <p:cBhvr>
                                        <p:cTn id="96" dur="1" fill="hold">
                                          <p:stCondLst>
                                            <p:cond delay="1999"/>
                                          </p:stCondLst>
                                        </p:cTn>
                                        <p:tgtEl>
                                          <p:spTgt spid="573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7356"/>
                                        </p:tgtEl>
                                      </p:cBhvr>
                                    </p:animEffect>
                                    <p:set>
                                      <p:cBhvr>
                                        <p:cTn id="99" dur="1" fill="hold">
                                          <p:stCondLst>
                                            <p:cond delay="1999"/>
                                          </p:stCondLst>
                                        </p:cTn>
                                        <p:tgtEl>
                                          <p:spTgt spid="57356"/>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afterGroup">
                            <p:stCondLst>
                              <p:cond delay="0"/>
                            </p:stCondLst>
                            <p:childTnLst>
                              <p:par>
                                <p:cTn id="102" presetID="12" presetClass="exit" presetSubtype="4" fill="hold" nodeType="clickEffect">
                                  <p:stCondLst>
                                    <p:cond delay="0"/>
                                  </p:stCondLst>
                                  <p:childTnLst>
                                    <p:animEffect transition="out" filter="slide(fromBottom)">
                                      <p:cBhvr>
                                        <p:cTn id="103" dur="500"/>
                                        <p:tgtEl>
                                          <p:spTgt spid="57385"/>
                                        </p:tgtEl>
                                      </p:cBhvr>
                                    </p:animEffect>
                                    <p:set>
                                      <p:cBhvr>
                                        <p:cTn id="104" dur="1" fill="hold">
                                          <p:stCondLst>
                                            <p:cond delay="499"/>
                                          </p:stCondLst>
                                        </p:cTn>
                                        <p:tgtEl>
                                          <p:spTgt spid="57385"/>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7386"/>
                                        </p:tgtEl>
                                        <p:attrNameLst>
                                          <p:attrName>style.visibility</p:attrName>
                                        </p:attrNameLst>
                                      </p:cBhvr>
                                      <p:to>
                                        <p:strVal val="visible"/>
                                      </p:to>
                                    </p:set>
                                    <p:animEffect transition="in" filter="slide(fromTop)">
                                      <p:cBhvr>
                                        <p:cTn id="107" dur="500"/>
                                        <p:tgtEl>
                                          <p:spTgt spid="57386"/>
                                        </p:tgtEl>
                                      </p:cBhvr>
                                    </p:animEffect>
                                  </p:childTnLst>
                                </p:cTn>
                              </p:par>
                            </p:childTnLst>
                          </p:cTn>
                        </p:par>
                        <p:par>
                          <p:cTn id="108" fill="hold" nodeType="afterGroup">
                            <p:stCondLst>
                              <p:cond delay="500"/>
                            </p:stCondLst>
                            <p:childTnLst>
                              <p:par>
                                <p:cTn id="109" presetID="53" presetClass="exit" presetSubtype="0" fill="hold" grpId="0" nodeType="afterEffect">
                                  <p:stCondLst>
                                    <p:cond delay="0"/>
                                  </p:stCondLst>
                                  <p:childTnLst>
                                    <p:anim calcmode="lin" valueType="num">
                                      <p:cBhvr>
                                        <p:cTn id="110" dur="500" fill="hold"/>
                                        <p:tgtEl>
                                          <p:spTgt spid="57348"/>
                                        </p:tgtEl>
                                        <p:attrNameLst>
                                          <p:attrName>ppt_w</p:attrName>
                                        </p:attrNameLst>
                                      </p:cBhvr>
                                      <p:tavLst>
                                        <p:tav tm="0">
                                          <p:val>
                                            <p:strVal val="ppt_w"/>
                                          </p:val>
                                        </p:tav>
                                        <p:tav tm="100000">
                                          <p:val>
                                            <p:fltVal val="0"/>
                                          </p:val>
                                        </p:tav>
                                      </p:tavLst>
                                    </p:anim>
                                    <p:anim calcmode="lin" valueType="num">
                                      <p:cBhvr>
                                        <p:cTn id="111" dur="500" fill="hold"/>
                                        <p:tgtEl>
                                          <p:spTgt spid="57348"/>
                                        </p:tgtEl>
                                        <p:attrNameLst>
                                          <p:attrName>ppt_h</p:attrName>
                                        </p:attrNameLst>
                                      </p:cBhvr>
                                      <p:tavLst>
                                        <p:tav tm="0">
                                          <p:val>
                                            <p:strVal val="ppt_h"/>
                                          </p:val>
                                        </p:tav>
                                        <p:tav tm="100000">
                                          <p:val>
                                            <p:fltVal val="0"/>
                                          </p:val>
                                        </p:tav>
                                      </p:tavLst>
                                    </p:anim>
                                    <p:animEffect transition="out" filter="fade">
                                      <p:cBhvr>
                                        <p:cTn id="112" dur="500"/>
                                        <p:tgtEl>
                                          <p:spTgt spid="57348"/>
                                        </p:tgtEl>
                                      </p:cBhvr>
                                    </p:animEffect>
                                    <p:set>
                                      <p:cBhvr>
                                        <p:cTn id="113" dur="1" fill="hold">
                                          <p:stCondLst>
                                            <p:cond delay="499"/>
                                          </p:stCondLst>
                                        </p:cTn>
                                        <p:tgtEl>
                                          <p:spTgt spid="57348"/>
                                        </p:tgtEl>
                                        <p:attrNameLst>
                                          <p:attrName>style.visibility</p:attrName>
                                        </p:attrNameLst>
                                      </p:cBhvr>
                                      <p:to>
                                        <p:strVal val="hidden"/>
                                      </p:to>
                                    </p:set>
                                  </p:childTnLst>
                                </p:cTn>
                              </p:par>
                            </p:childTnLst>
                          </p:cTn>
                        </p:par>
                        <p:par>
                          <p:cTn id="114" fill="hold" nodeType="afterGroup">
                            <p:stCondLst>
                              <p:cond delay="1000"/>
                            </p:stCondLst>
                            <p:childTnLst>
                              <p:par>
                                <p:cTn id="115" presetID="53" presetClass="entr" presetSubtype="0" fill="hold" grpId="0" nodeType="afterEffect">
                                  <p:stCondLst>
                                    <p:cond delay="0"/>
                                  </p:stCondLst>
                                  <p:childTnLst>
                                    <p:set>
                                      <p:cBhvr>
                                        <p:cTn id="116" dur="1" fill="hold">
                                          <p:stCondLst>
                                            <p:cond delay="0"/>
                                          </p:stCondLst>
                                        </p:cTn>
                                        <p:tgtEl>
                                          <p:spTgt spid="57353"/>
                                        </p:tgtEl>
                                        <p:attrNameLst>
                                          <p:attrName>style.visibility</p:attrName>
                                        </p:attrNameLst>
                                      </p:cBhvr>
                                      <p:to>
                                        <p:strVal val="visible"/>
                                      </p:to>
                                    </p:set>
                                    <p:anim calcmode="lin" valueType="num">
                                      <p:cBhvr>
                                        <p:cTn id="117" dur="500" fill="hold"/>
                                        <p:tgtEl>
                                          <p:spTgt spid="57353"/>
                                        </p:tgtEl>
                                        <p:attrNameLst>
                                          <p:attrName>ppt_w</p:attrName>
                                        </p:attrNameLst>
                                      </p:cBhvr>
                                      <p:tavLst>
                                        <p:tav tm="0">
                                          <p:val>
                                            <p:fltVal val="0"/>
                                          </p:val>
                                        </p:tav>
                                        <p:tav tm="100000">
                                          <p:val>
                                            <p:strVal val="#ppt_w"/>
                                          </p:val>
                                        </p:tav>
                                      </p:tavLst>
                                    </p:anim>
                                    <p:anim calcmode="lin" valueType="num">
                                      <p:cBhvr>
                                        <p:cTn id="118" dur="500" fill="hold"/>
                                        <p:tgtEl>
                                          <p:spTgt spid="57353"/>
                                        </p:tgtEl>
                                        <p:attrNameLst>
                                          <p:attrName>ppt_h</p:attrName>
                                        </p:attrNameLst>
                                      </p:cBhvr>
                                      <p:tavLst>
                                        <p:tav tm="0">
                                          <p:val>
                                            <p:fltVal val="0"/>
                                          </p:val>
                                        </p:tav>
                                        <p:tav tm="100000">
                                          <p:val>
                                            <p:strVal val="#ppt_h"/>
                                          </p:val>
                                        </p:tav>
                                      </p:tavLst>
                                    </p:anim>
                                    <p:animEffect transition="in" filter="fade">
                                      <p:cBhvr>
                                        <p:cTn id="119" dur="500"/>
                                        <p:tgtEl>
                                          <p:spTgt spid="57353"/>
                                        </p:tgtEl>
                                      </p:cBhvr>
                                    </p:animEffect>
                                  </p:childTnLst>
                                </p:cTn>
                              </p:par>
                            </p:childTnLst>
                          </p:cTn>
                        </p:par>
                      </p:childTnLst>
                    </p:cTn>
                  </p:par>
                  <p:par>
                    <p:cTn id="120" fill="hold" nodeType="clickPar">
                      <p:stCondLst>
                        <p:cond delay="indefinite"/>
                      </p:stCondLst>
                      <p:childTnLst>
                        <p:par>
                          <p:cTn id="121" fill="hold" nodeType="afterGroup">
                            <p:stCondLst>
                              <p:cond delay="0"/>
                            </p:stCondLst>
                            <p:childTnLst>
                              <p:par>
                                <p:cTn id="122" presetID="12" presetClass="exit" presetSubtype="4" fill="hold" nodeType="clickEffect">
                                  <p:stCondLst>
                                    <p:cond delay="0"/>
                                  </p:stCondLst>
                                  <p:childTnLst>
                                    <p:animEffect transition="out" filter="slide(fromBottom)">
                                      <p:cBhvr>
                                        <p:cTn id="123" dur="500"/>
                                        <p:tgtEl>
                                          <p:spTgt spid="57386"/>
                                        </p:tgtEl>
                                      </p:cBhvr>
                                    </p:animEffect>
                                    <p:set>
                                      <p:cBhvr>
                                        <p:cTn id="124" dur="1" fill="hold">
                                          <p:stCondLst>
                                            <p:cond delay="499"/>
                                          </p:stCondLst>
                                        </p:cTn>
                                        <p:tgtEl>
                                          <p:spTgt spid="57386"/>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7387"/>
                                        </p:tgtEl>
                                        <p:attrNameLst>
                                          <p:attrName>style.visibility</p:attrName>
                                        </p:attrNameLst>
                                      </p:cBhvr>
                                      <p:to>
                                        <p:strVal val="visible"/>
                                      </p:to>
                                    </p:set>
                                    <p:animEffect transition="in" filter="slide(fromTop)">
                                      <p:cBhvr>
                                        <p:cTn id="127" dur="500"/>
                                        <p:tgtEl>
                                          <p:spTgt spid="57387"/>
                                        </p:tgtEl>
                                      </p:cBhvr>
                                    </p:animEffect>
                                  </p:childTnLst>
                                </p:cTn>
                              </p:par>
                            </p:childTnLst>
                          </p:cTn>
                        </p:par>
                      </p:childTnLst>
                    </p:cTn>
                  </p:par>
                  <p:par>
                    <p:cTn id="128" fill="hold" nodeType="clickPar">
                      <p:stCondLst>
                        <p:cond delay="indefinite"/>
                      </p:stCondLst>
                      <p:childTnLst>
                        <p:par>
                          <p:cTn id="129" fill="hold" nodeType="afterGroup">
                            <p:stCondLst>
                              <p:cond delay="0"/>
                            </p:stCondLst>
                            <p:childTnLst>
                              <p:par>
                                <p:cTn id="130" presetID="12" presetClass="exit" presetSubtype="4" fill="hold" nodeType="clickEffect">
                                  <p:stCondLst>
                                    <p:cond delay="0"/>
                                  </p:stCondLst>
                                  <p:childTnLst>
                                    <p:animEffect transition="out" filter="slide(fromBottom)">
                                      <p:cBhvr>
                                        <p:cTn id="131" dur="500"/>
                                        <p:tgtEl>
                                          <p:spTgt spid="57387"/>
                                        </p:tgtEl>
                                      </p:cBhvr>
                                    </p:animEffect>
                                    <p:set>
                                      <p:cBhvr>
                                        <p:cTn id="132" dur="1" fill="hold">
                                          <p:stCondLst>
                                            <p:cond delay="499"/>
                                          </p:stCondLst>
                                        </p:cTn>
                                        <p:tgtEl>
                                          <p:spTgt spid="57387"/>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7388"/>
                                        </p:tgtEl>
                                        <p:attrNameLst>
                                          <p:attrName>style.visibility</p:attrName>
                                        </p:attrNameLst>
                                      </p:cBhvr>
                                      <p:to>
                                        <p:strVal val="visible"/>
                                      </p:to>
                                    </p:set>
                                    <p:animEffect transition="in" filter="slide(fromTop)">
                                      <p:cBhvr>
                                        <p:cTn id="135" dur="500"/>
                                        <p:tgtEl>
                                          <p:spTgt spid="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53" grpId="0"/>
      <p:bldP spid="573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ED2667F0-A316-400A-8EC9-1C5C17D8538F}"/>
              </a:ext>
            </a:extLst>
          </p:cNvPr>
          <p:cNvSpPr/>
          <p:nvPr/>
        </p:nvSpPr>
        <p:spPr>
          <a:xfrm>
            <a:off x="850900" y="1514585"/>
            <a:ext cx="8686800" cy="378565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suppElemPos</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i </a:t>
            </a:r>
            <a:r>
              <a:rPr lang="fr-FR" sz="1600" b="1" dirty="0">
                <a:solidFill>
                  <a:srgbClr val="000080"/>
                </a:solidFill>
                <a:highlight>
                  <a:srgbClr val="FFFFFF"/>
                </a:highlight>
              </a:rPr>
              <a:t>&lt;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La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for</a:t>
            </a:r>
            <a:r>
              <a:rPr lang="fr-FR" sz="1600" b="1" dirty="0">
                <a:solidFill>
                  <a:srgbClr val="000080"/>
                </a:solidFill>
                <a:highlight>
                  <a:srgbClr val="FFFFFF"/>
                </a:highlight>
              </a:rPr>
              <a:t>(</a:t>
            </a:r>
            <a:r>
              <a:rPr lang="fr-FR" sz="1600" dirty="0" err="1">
                <a:solidFill>
                  <a:srgbClr val="8000FF"/>
                </a:solidFill>
                <a:highlight>
                  <a:srgbClr val="FFFFFF"/>
                </a:highlight>
              </a:rPr>
              <a:t>int</a:t>
            </a:r>
            <a:r>
              <a:rPr lang="fr-FR" sz="1600" dirty="0">
                <a:solidFill>
                  <a:srgbClr val="000000"/>
                </a:solidFill>
                <a:highlight>
                  <a:srgbClr val="FFFFFF"/>
                </a:highlight>
              </a:rPr>
              <a:t> 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r>
              <a:rPr lang="fr-FR" sz="1600" dirty="0">
                <a:solidFill>
                  <a:srgbClr val="000000"/>
                </a:solidFill>
                <a:highlight>
                  <a:srgbClr val="FFFFFF"/>
                </a:highlight>
              </a:rPr>
              <a:t> x </a:t>
            </a:r>
            <a:r>
              <a:rPr lang="fr-FR" sz="1600" b="1" dirty="0">
                <a:solidFill>
                  <a:srgbClr val="000080"/>
                </a:solidFill>
                <a:highlight>
                  <a:srgbClr val="FFFFFF"/>
                </a:highlight>
              </a:rPr>
              <a:t>&lt;</a:t>
            </a:r>
            <a:r>
              <a:rPr lang="fr-FR" sz="1600" dirty="0">
                <a:solidFill>
                  <a:srgbClr val="000000"/>
                </a:solidFill>
                <a:highlight>
                  <a:srgbClr val="FFFFFF"/>
                </a:highlight>
              </a:rPr>
              <a:t> i</a:t>
            </a:r>
            <a:r>
              <a:rPr lang="fr-FR" sz="1600" b="1" dirty="0">
                <a:solidFill>
                  <a:srgbClr val="000080"/>
                </a:solidFill>
                <a:highlight>
                  <a:srgbClr val="FFFFFF"/>
                </a:highlight>
              </a:rPr>
              <a:t>;</a:t>
            </a:r>
            <a:r>
              <a:rPr lang="fr-FR" sz="1600" dirty="0">
                <a:solidFill>
                  <a:srgbClr val="000000"/>
                </a:solidFill>
                <a:highlight>
                  <a:srgbClr val="FFFFFF"/>
                </a:highlight>
              </a:rPr>
              <a:t> x</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avant </a:t>
            </a:r>
            <a:r>
              <a:rPr lang="fr-FR" sz="1600" b="1" dirty="0">
                <a:solidFill>
                  <a:srgbClr val="000080"/>
                </a:solidFill>
                <a:highlight>
                  <a:srgbClr val="FFFFFF"/>
                </a:highlight>
              </a:rPr>
              <a:t>=</a:t>
            </a:r>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suppElem</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17012611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978D12-2D69-4BC2-8108-B681B1259761}"/>
              </a:ext>
            </a:extLst>
          </p:cNvPr>
          <p:cNvSpPr/>
          <p:nvPr/>
        </p:nvSpPr>
        <p:spPr>
          <a:xfrm>
            <a:off x="483222" y="1093272"/>
            <a:ext cx="9041778" cy="5986254"/>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Consultation du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élément</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p:txBody>
      </p:sp>
      <p:sp>
        <p:nvSpPr>
          <p:cNvPr id="46103" name="Rectangle : coins arrondis 46102"/>
          <p:cNvSpPr/>
          <p:nvPr/>
        </p:nvSpPr>
        <p:spPr>
          <a:xfrm>
            <a:off x="674251" y="4096574"/>
            <a:ext cx="8256145" cy="475980"/>
          </a:xfrm>
          <a:prstGeom prst="roundRect">
            <a:avLst>
              <a:gd name="adj" fmla="val 16667"/>
            </a:avLst>
          </a:prstGeom>
          <a:solidFill>
            <a:srgbClr val="CCFFFF">
              <a:alpha val="20000"/>
            </a:srgbClr>
          </a:solidFill>
          <a:ln>
            <a:solidFill>
              <a:schemeClr val="tx1"/>
            </a:solidFill>
            <a:miter lim="800000"/>
          </a:ln>
        </p:spPr>
      </p:sp>
      <p:sp>
        <p:nvSpPr>
          <p:cNvPr id="46082" name="Rectangle 46081"/>
          <p:cNvSpPr/>
          <p:nvPr/>
        </p:nvSpPr>
        <p:spPr>
          <a:xfrm>
            <a:off x="1715873" y="5119863"/>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6083" name="Rectangle 46082"/>
          <p:cNvSpPr/>
          <p:nvPr/>
        </p:nvSpPr>
        <p:spPr>
          <a:xfrm>
            <a:off x="1953862"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sp>
        <p:nvSpPr>
          <p:cNvPr id="46085" name="Rectangle 46084"/>
          <p:cNvSpPr/>
          <p:nvPr/>
        </p:nvSpPr>
        <p:spPr>
          <a:xfrm>
            <a:off x="672500" y="1679928"/>
            <a:ext cx="8889618" cy="337035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SI i </a:t>
            </a:r>
            <a:r>
              <a:rPr lang="fr-CA" altLang="en-US" sz="2646">
                <a:ea typeface="Arial" pitchFamily="34" charset="0"/>
              </a:rPr>
              <a:t>≥</a:t>
            </a:r>
            <a:r>
              <a:rPr lang="fr-CA" altLang="en-US" sz="2646"/>
              <a:t> 0 et i &lt; nombre de nœuds de la liste ALORS</a:t>
            </a:r>
          </a:p>
          <a:p>
            <a:pPr marL="584467" indent="-584467" algn="just">
              <a:buNone/>
            </a:pPr>
            <a:r>
              <a:rPr lang="fr-CA" altLang="en-US" sz="2646"/>
              <a:t>	On fait pointer un pointeur sur le premier nœud.</a:t>
            </a:r>
          </a:p>
          <a:p>
            <a:pPr marL="584467" indent="-584467" algn="just">
              <a:buNone/>
            </a:pPr>
            <a:r>
              <a:rPr lang="fr-CA" altLang="en-US" sz="2646"/>
              <a:t>	TANT QUE i &gt; 0 BOUCLE</a:t>
            </a:r>
          </a:p>
          <a:p>
            <a:pPr marL="584467" indent="-584467" algn="just">
              <a:buNone/>
            </a:pPr>
            <a:r>
              <a:rPr lang="fr-CA" altLang="en-US" sz="2646"/>
              <a:t>		Faire pointer le pointeur vers le prochain nœud.</a:t>
            </a:r>
          </a:p>
          <a:p>
            <a:pPr marL="584467" indent="-584467" algn="just">
              <a:buNone/>
            </a:pPr>
            <a:r>
              <a:rPr lang="fr-CA" altLang="en-US" sz="2646"/>
              <a:t>		i </a:t>
            </a:r>
            <a:r>
              <a:rPr lang="fr-CA" altLang="en-US" sz="2646">
                <a:sym typeface="Wingdings" pitchFamily="2" charset="2"/>
              </a:rPr>
              <a:t></a:t>
            </a:r>
            <a:r>
              <a:rPr lang="fr-CA" altLang="en-US" sz="2646"/>
              <a:t> i - 1</a:t>
            </a:r>
          </a:p>
          <a:p>
            <a:pPr marL="584467" indent="-584467" algn="just">
              <a:buNone/>
            </a:pPr>
            <a:r>
              <a:rPr lang="fr-CA" altLang="en-US" sz="2646"/>
              <a:t>	FIN TANT QUE</a:t>
            </a:r>
          </a:p>
          <a:p>
            <a:pPr marL="584467" indent="-584467" algn="just">
              <a:buNone/>
            </a:pPr>
            <a:r>
              <a:rPr lang="fr-CA" altLang="en-US" sz="2646"/>
              <a:t>FINSI</a:t>
            </a:r>
          </a:p>
        </p:txBody>
      </p:sp>
      <p:cxnSp>
        <p:nvCxnSpPr>
          <p:cNvPr id="46086" name="Connecteur droit 46085"/>
          <p:cNvCxnSpPr/>
          <p:nvPr/>
        </p:nvCxnSpPr>
        <p:spPr>
          <a:xfrm>
            <a:off x="1715873" y="5835582"/>
            <a:ext cx="873213" cy="0"/>
          </a:xfrm>
          <a:prstGeom prst="line">
            <a:avLst/>
          </a:prstGeom>
          <a:noFill/>
          <a:ln>
            <a:solidFill>
              <a:schemeClr val="tx1"/>
            </a:solidFill>
            <a:miter lim="800000"/>
          </a:ln>
        </p:spPr>
      </p:cxnSp>
      <p:sp>
        <p:nvSpPr>
          <p:cNvPr id="46087" name="Rectangle 46086"/>
          <p:cNvSpPr/>
          <p:nvPr/>
        </p:nvSpPr>
        <p:spPr>
          <a:xfrm>
            <a:off x="3383551"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088" name="Connecteur droit 46087"/>
          <p:cNvCxnSpPr/>
          <p:nvPr/>
        </p:nvCxnSpPr>
        <p:spPr>
          <a:xfrm flipH="1">
            <a:off x="4335510" y="5119862"/>
            <a:ext cx="0" cy="715720"/>
          </a:xfrm>
          <a:prstGeom prst="line">
            <a:avLst/>
          </a:prstGeom>
          <a:noFill/>
          <a:ln>
            <a:solidFill>
              <a:schemeClr val="tx1"/>
            </a:solidFill>
            <a:miter lim="800000"/>
          </a:ln>
        </p:spPr>
      </p:cxnSp>
      <p:cxnSp>
        <p:nvCxnSpPr>
          <p:cNvPr id="46090" name="Connecteur droit 46089"/>
          <p:cNvCxnSpPr/>
          <p:nvPr/>
        </p:nvCxnSpPr>
        <p:spPr>
          <a:xfrm>
            <a:off x="2272349" y="5517095"/>
            <a:ext cx="1032456" cy="0"/>
          </a:xfrm>
          <a:prstGeom prst="line">
            <a:avLst/>
          </a:prstGeom>
          <a:noFill/>
          <a:ln>
            <a:solidFill>
              <a:schemeClr val="tx1"/>
            </a:solidFill>
            <a:miter lim="800000"/>
            <a:tailEnd type="triangle" w="lg" len="lg"/>
          </a:ln>
        </p:spPr>
      </p:cxnSp>
      <p:sp>
        <p:nvSpPr>
          <p:cNvPr id="46091" name="Rectangle 46090"/>
          <p:cNvSpPr/>
          <p:nvPr/>
        </p:nvSpPr>
        <p:spPr>
          <a:xfrm>
            <a:off x="5605956"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092" name="Connecteur droit 46091"/>
          <p:cNvCxnSpPr/>
          <p:nvPr/>
        </p:nvCxnSpPr>
        <p:spPr>
          <a:xfrm flipH="1">
            <a:off x="6557915" y="5119862"/>
            <a:ext cx="0" cy="715720"/>
          </a:xfrm>
          <a:prstGeom prst="line">
            <a:avLst/>
          </a:prstGeom>
          <a:noFill/>
          <a:ln>
            <a:solidFill>
              <a:schemeClr val="tx1"/>
            </a:solidFill>
            <a:miter lim="800000"/>
          </a:ln>
        </p:spPr>
      </p:cxnSp>
      <p:cxnSp>
        <p:nvCxnSpPr>
          <p:cNvPr id="46093" name="Connecteur droit 46092"/>
          <p:cNvCxnSpPr/>
          <p:nvPr/>
        </p:nvCxnSpPr>
        <p:spPr>
          <a:xfrm>
            <a:off x="4494753" y="5517095"/>
            <a:ext cx="1032456" cy="0"/>
          </a:xfrm>
          <a:prstGeom prst="line">
            <a:avLst/>
          </a:prstGeom>
          <a:noFill/>
          <a:ln>
            <a:solidFill>
              <a:schemeClr val="tx1"/>
            </a:solidFill>
            <a:miter lim="800000"/>
            <a:tailEnd type="triangle" w="lg" len="lg"/>
          </a:ln>
        </p:spPr>
      </p:cxnSp>
      <p:sp>
        <p:nvSpPr>
          <p:cNvPr id="46096" name="Rectangle : coins arrondis 46095"/>
          <p:cNvSpPr/>
          <p:nvPr/>
        </p:nvSpPr>
        <p:spPr>
          <a:xfrm>
            <a:off x="674251" y="171667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097" name="Rectangle 46096"/>
          <p:cNvSpPr/>
          <p:nvPr/>
        </p:nvSpPr>
        <p:spPr>
          <a:xfrm>
            <a:off x="3541045"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46098" name="Rectangle 46097"/>
          <p:cNvSpPr/>
          <p:nvPr/>
        </p:nvSpPr>
        <p:spPr>
          <a:xfrm>
            <a:off x="5763449"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46099" name="Rectangle : coins arrondis 46098"/>
          <p:cNvSpPr/>
          <p:nvPr/>
        </p:nvSpPr>
        <p:spPr>
          <a:xfrm>
            <a:off x="674251" y="219265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0" name="Rectangle : coins arrondis 46099"/>
          <p:cNvSpPr/>
          <p:nvPr/>
        </p:nvSpPr>
        <p:spPr>
          <a:xfrm>
            <a:off x="674251" y="314461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2" name="Rectangle : coins arrondis 46101"/>
          <p:cNvSpPr/>
          <p:nvPr/>
        </p:nvSpPr>
        <p:spPr>
          <a:xfrm>
            <a:off x="674251" y="362059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4" name="Rectangle : coins arrondis 46103"/>
          <p:cNvSpPr/>
          <p:nvPr/>
        </p:nvSpPr>
        <p:spPr>
          <a:xfrm>
            <a:off x="674251" y="4574303"/>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8" name="Rectangle : coins arrondis 46107"/>
          <p:cNvSpPr/>
          <p:nvPr/>
        </p:nvSpPr>
        <p:spPr>
          <a:xfrm>
            <a:off x="674251" y="266863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9" name="Rectangle 46108"/>
          <p:cNvSpPr/>
          <p:nvPr/>
        </p:nvSpPr>
        <p:spPr>
          <a:xfrm>
            <a:off x="7828360"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110" name="Connecteur droit 46109"/>
          <p:cNvCxnSpPr/>
          <p:nvPr/>
        </p:nvCxnSpPr>
        <p:spPr>
          <a:xfrm flipH="1">
            <a:off x="8780319" y="5119862"/>
            <a:ext cx="0" cy="715720"/>
          </a:xfrm>
          <a:prstGeom prst="line">
            <a:avLst/>
          </a:prstGeom>
          <a:noFill/>
          <a:ln>
            <a:solidFill>
              <a:schemeClr val="tx1"/>
            </a:solidFill>
            <a:miter lim="800000"/>
          </a:ln>
        </p:spPr>
      </p:cxnSp>
      <p:cxnSp>
        <p:nvCxnSpPr>
          <p:cNvPr id="46111" name="Connecteur droit 46110"/>
          <p:cNvCxnSpPr/>
          <p:nvPr/>
        </p:nvCxnSpPr>
        <p:spPr>
          <a:xfrm>
            <a:off x="6717158" y="5517095"/>
            <a:ext cx="1032456" cy="0"/>
          </a:xfrm>
          <a:prstGeom prst="line">
            <a:avLst/>
          </a:prstGeom>
          <a:noFill/>
          <a:ln>
            <a:solidFill>
              <a:schemeClr val="tx1"/>
            </a:solidFill>
            <a:miter lim="800000"/>
            <a:tailEnd type="triangle" w="lg" len="lg"/>
          </a:ln>
        </p:spPr>
      </p:cxnSp>
      <p:sp>
        <p:nvSpPr>
          <p:cNvPr id="46112" name="Rectangle 46111"/>
          <p:cNvSpPr/>
          <p:nvPr/>
        </p:nvSpPr>
        <p:spPr>
          <a:xfrm>
            <a:off x="7985854"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46113" name="Rectangle 46112"/>
          <p:cNvSpPr/>
          <p:nvPr/>
        </p:nvSpPr>
        <p:spPr>
          <a:xfrm>
            <a:off x="683417" y="5833832"/>
            <a:ext cx="873213"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46114" name="Rectangle 46113"/>
          <p:cNvSpPr/>
          <p:nvPr/>
        </p:nvSpPr>
        <p:spPr>
          <a:xfrm>
            <a:off x="1001904" y="5279106"/>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i</a:t>
            </a:r>
            <a:endParaRPr lang="fr-FR" altLang="en-US" sz="3086">
              <a:latin typeface="Arial" pitchFamily="34" charset="0"/>
            </a:endParaRPr>
          </a:p>
        </p:txBody>
      </p:sp>
      <p:sp>
        <p:nvSpPr>
          <p:cNvPr id="46115" name="Rectangle 46114"/>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sp>
        <p:nvSpPr>
          <p:cNvPr id="46116" name="Rectangle 46115"/>
          <p:cNvSpPr/>
          <p:nvPr/>
        </p:nvSpPr>
        <p:spPr>
          <a:xfrm>
            <a:off x="3383551" y="63098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117" name="Connecteur droit 46116"/>
          <p:cNvCxnSpPr/>
          <p:nvPr/>
        </p:nvCxnSpPr>
        <p:spPr>
          <a:xfrm flipH="1" flipV="1">
            <a:off x="3859531" y="5914328"/>
            <a:ext cx="0" cy="713969"/>
          </a:xfrm>
          <a:prstGeom prst="line">
            <a:avLst/>
          </a:prstGeom>
          <a:noFill/>
          <a:ln>
            <a:solidFill>
              <a:schemeClr val="tx1"/>
            </a:solidFill>
            <a:miter lim="800000"/>
            <a:tailEnd type="triangle" w="lg" len="lg"/>
          </a:ln>
        </p:spPr>
      </p:cxnSp>
      <p:cxnSp>
        <p:nvCxnSpPr>
          <p:cNvPr id="46118" name="Connecteur droit 46117"/>
          <p:cNvCxnSpPr/>
          <p:nvPr/>
        </p:nvCxnSpPr>
        <p:spPr>
          <a:xfrm flipV="1">
            <a:off x="3859531" y="5755085"/>
            <a:ext cx="1587181" cy="873212"/>
          </a:xfrm>
          <a:prstGeom prst="line">
            <a:avLst/>
          </a:prstGeom>
          <a:noFill/>
          <a:ln>
            <a:solidFill>
              <a:schemeClr val="tx1"/>
            </a:solidFill>
            <a:miter lim="800000"/>
            <a:tailEnd type="triangle" w="lg" len="lg"/>
          </a:ln>
        </p:spPr>
      </p:cxnSp>
      <p:sp>
        <p:nvSpPr>
          <p:cNvPr id="46119" name="Rectangle 46118"/>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a:t>
            </a:r>
            <a:endParaRPr lang="fr-FR" altLang="en-US" sz="3086">
              <a:latin typeface="Arial" pitchFamily="34" charset="0"/>
            </a:endParaRPr>
          </a:p>
        </p:txBody>
      </p:sp>
      <p:cxnSp>
        <p:nvCxnSpPr>
          <p:cNvPr id="46120" name="Connecteur droit 46119"/>
          <p:cNvCxnSpPr/>
          <p:nvPr/>
        </p:nvCxnSpPr>
        <p:spPr>
          <a:xfrm flipV="1">
            <a:off x="3859531" y="5833832"/>
            <a:ext cx="3888333" cy="794466"/>
          </a:xfrm>
          <a:prstGeom prst="line">
            <a:avLst/>
          </a:prstGeom>
          <a:noFill/>
          <a:ln>
            <a:solidFill>
              <a:schemeClr val="tx1"/>
            </a:solidFill>
            <a:miter lim="800000"/>
            <a:tailEnd type="triangle" w="lg" len="lg"/>
          </a:ln>
        </p:spPr>
      </p:cxnSp>
      <p:sp>
        <p:nvSpPr>
          <p:cNvPr id="46121" name="Rectangle 46120"/>
          <p:cNvSpPr/>
          <p:nvPr/>
        </p:nvSpPr>
        <p:spPr>
          <a:xfrm>
            <a:off x="923158" y="5914328"/>
            <a:ext cx="556476"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0</a:t>
            </a:r>
            <a:endParaRPr lang="fr-FR" altLang="en-US" sz="3086">
              <a:latin typeface="Arial" pitchFamily="34" charset="0"/>
            </a:endParaRPr>
          </a:p>
        </p:txBody>
      </p:sp>
      <p:sp>
        <p:nvSpPr>
          <p:cNvPr id="46124" name="Rectangle : coins arrondis 46123"/>
          <p:cNvSpPr/>
          <p:nvPr/>
        </p:nvSpPr>
        <p:spPr>
          <a:xfrm>
            <a:off x="674251" y="409657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1" name="TextShape 1">
            <a:extLst>
              <a:ext uri="{FF2B5EF4-FFF2-40B4-BE49-F238E27FC236}">
                <a16:creationId xmlns:a16="http://schemas.microsoft.com/office/drawing/2014/main" id="{B4A69069-BCD7-402E-B3EA-B839ED82D351}"/>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cxnSp>
        <p:nvCxnSpPr>
          <p:cNvPr id="3" name="Connecteur : en arc 2">
            <a:extLst>
              <a:ext uri="{FF2B5EF4-FFF2-40B4-BE49-F238E27FC236}">
                <a16:creationId xmlns:a16="http://schemas.microsoft.com/office/drawing/2014/main" id="{AB194FF8-8F1D-420C-9DB5-490C9DBF4CBF}"/>
              </a:ext>
            </a:extLst>
          </p:cNvPr>
          <p:cNvCxnSpPr>
            <a:stCxn id="46109" idx="3"/>
            <a:endCxn id="46087" idx="1"/>
          </p:cNvCxnSpPr>
          <p:nvPr/>
        </p:nvCxnSpPr>
        <p:spPr>
          <a:xfrm flipH="1">
            <a:off x="3383551" y="5477722"/>
            <a:ext cx="5794000" cy="12700"/>
          </a:xfrm>
          <a:prstGeom prst="curvedConnector5">
            <a:avLst>
              <a:gd name="adj1" fmla="val -3945"/>
              <a:gd name="adj2" fmla="val -5982205"/>
              <a:gd name="adj3" fmla="val 103945"/>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6096"/>
                                        </p:tgtEl>
                                        <p:attrNameLst>
                                          <p:attrName>style.visibility</p:attrName>
                                        </p:attrNameLst>
                                      </p:cBhvr>
                                      <p:to>
                                        <p:strVal val="visible"/>
                                      </p:to>
                                    </p:set>
                                    <p:animEffect transition="in" filter="slide(fromTop)">
                                      <p:cBhvr>
                                        <p:cTn id="7" dur="500"/>
                                        <p:tgtEl>
                                          <p:spTgt spid="4609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46096"/>
                                        </p:tgtEl>
                                      </p:cBhvr>
                                    </p:animEffect>
                                    <p:set>
                                      <p:cBhvr>
                                        <p:cTn id="12" dur="1" fill="hold">
                                          <p:stCondLst>
                                            <p:cond delay="499"/>
                                          </p:stCondLst>
                                        </p:cTn>
                                        <p:tgtEl>
                                          <p:spTgt spid="4609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46099"/>
                                        </p:tgtEl>
                                        <p:attrNameLst>
                                          <p:attrName>style.visibility</p:attrName>
                                        </p:attrNameLst>
                                      </p:cBhvr>
                                      <p:to>
                                        <p:strVal val="visible"/>
                                      </p:to>
                                    </p:set>
                                    <p:animEffect transition="in" filter="slide(fromTop)">
                                      <p:cBhvr>
                                        <p:cTn id="15" dur="500"/>
                                        <p:tgtEl>
                                          <p:spTgt spid="46099"/>
                                        </p:tgtEl>
                                      </p:cBhvr>
                                    </p:animEffect>
                                  </p:childTnLst>
                                </p:cTn>
                              </p:par>
                            </p:childTnLst>
                          </p:cTn>
                        </p:par>
                        <p:par>
                          <p:cTn id="16" fill="hold" nodeType="afterGroup">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46116"/>
                                        </p:tgtEl>
                                        <p:attrNameLst>
                                          <p:attrName>style.visibility</p:attrName>
                                        </p:attrNameLst>
                                      </p:cBhvr>
                                      <p:to>
                                        <p:strVal val="visible"/>
                                      </p:to>
                                    </p:set>
                                    <p:anim calcmode="lin" valueType="num">
                                      <p:cBhvr>
                                        <p:cTn id="19" dur="1000" fill="hold"/>
                                        <p:tgtEl>
                                          <p:spTgt spid="46116"/>
                                        </p:tgtEl>
                                        <p:attrNameLst>
                                          <p:attrName>ppt_w</p:attrName>
                                        </p:attrNameLst>
                                      </p:cBhvr>
                                      <p:tavLst>
                                        <p:tav tm="0">
                                          <p:val>
                                            <p:strVal val="#ppt_w*2.5"/>
                                          </p:val>
                                        </p:tav>
                                        <p:tav tm="100000">
                                          <p:val>
                                            <p:strVal val="#ppt_w"/>
                                          </p:val>
                                        </p:tav>
                                      </p:tavLst>
                                    </p:anim>
                                    <p:anim calcmode="lin" valueType="num">
                                      <p:cBhvr>
                                        <p:cTn id="20" dur="1000" fill="hold"/>
                                        <p:tgtEl>
                                          <p:spTgt spid="46116"/>
                                        </p:tgtEl>
                                        <p:attrNameLst>
                                          <p:attrName>ppt_h</p:attrName>
                                        </p:attrNameLst>
                                      </p:cBhvr>
                                      <p:tavLst>
                                        <p:tav tm="0">
                                          <p:val>
                                            <p:strVal val="#ppt_h*0.01"/>
                                          </p:val>
                                        </p:tav>
                                        <p:tav tm="100000">
                                          <p:val>
                                            <p:strVal val="#ppt_h"/>
                                          </p:val>
                                        </p:tav>
                                      </p:tavLst>
                                    </p:anim>
                                    <p:anim calcmode="lin" valueType="num">
                                      <p:cBhvr>
                                        <p:cTn id="21" dur="1000" fill="hold"/>
                                        <p:tgtEl>
                                          <p:spTgt spid="46116"/>
                                        </p:tgtEl>
                                        <p:attrNameLst>
                                          <p:attrName>ppt_x</p:attrName>
                                        </p:attrNameLst>
                                      </p:cBhvr>
                                      <p:tavLst>
                                        <p:tav tm="0">
                                          <p:val>
                                            <p:strVal val="#ppt_x"/>
                                          </p:val>
                                        </p:tav>
                                        <p:tav tm="100000">
                                          <p:val>
                                            <p:strVal val="#ppt_x"/>
                                          </p:val>
                                        </p:tav>
                                      </p:tavLst>
                                    </p:anim>
                                    <p:anim calcmode="lin" valueType="num">
                                      <p:cBhvr>
                                        <p:cTn id="22" dur="1000" fill="hold"/>
                                        <p:tgtEl>
                                          <p:spTgt spid="46116"/>
                                        </p:tgtEl>
                                        <p:attrNameLst>
                                          <p:attrName>ppt_y</p:attrName>
                                        </p:attrNameLst>
                                      </p:cBhvr>
                                      <p:tavLst>
                                        <p:tav tm="0">
                                          <p:val>
                                            <p:strVal val="#ppt_h+1"/>
                                          </p:val>
                                        </p:tav>
                                        <p:tav tm="100000">
                                          <p:val>
                                            <p:strVal val="#ppt_y"/>
                                          </p:val>
                                        </p:tav>
                                      </p:tavLst>
                                    </p:anim>
                                    <p:animEffect transition="in" filter="fade">
                                      <p:cBhvr>
                                        <p:cTn id="23" dur="1000"/>
                                        <p:tgtEl>
                                          <p:spTgt spid="46116"/>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46117"/>
                                        </p:tgtEl>
                                        <p:attrNameLst>
                                          <p:attrName>style.visibility</p:attrName>
                                        </p:attrNameLst>
                                      </p:cBhvr>
                                      <p:to>
                                        <p:strVal val="visible"/>
                                      </p:to>
                                    </p:set>
                                    <p:animEffect transition="in" filter="wipe(down)">
                                      <p:cBhvr>
                                        <p:cTn id="27" dur="2000"/>
                                        <p:tgtEl>
                                          <p:spTgt spid="46117"/>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2" presetClass="exit" presetSubtype="4" fill="hold" nodeType="clickEffect">
                                  <p:stCondLst>
                                    <p:cond delay="0"/>
                                  </p:stCondLst>
                                  <p:childTnLst>
                                    <p:animEffect transition="out" filter="slide(fromBottom)">
                                      <p:cBhvr>
                                        <p:cTn id="31" dur="500"/>
                                        <p:tgtEl>
                                          <p:spTgt spid="46099"/>
                                        </p:tgtEl>
                                      </p:cBhvr>
                                    </p:animEffect>
                                    <p:set>
                                      <p:cBhvr>
                                        <p:cTn id="32" dur="1" fill="hold">
                                          <p:stCondLst>
                                            <p:cond delay="499"/>
                                          </p:stCondLst>
                                        </p:cTn>
                                        <p:tgtEl>
                                          <p:spTgt spid="4609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46108"/>
                                        </p:tgtEl>
                                        <p:attrNameLst>
                                          <p:attrName>style.visibility</p:attrName>
                                        </p:attrNameLst>
                                      </p:cBhvr>
                                      <p:to>
                                        <p:strVal val="visible"/>
                                      </p:to>
                                    </p:set>
                                    <p:animEffect transition="in" filter="slide(fromTop)">
                                      <p:cBhvr>
                                        <p:cTn id="35" dur="500"/>
                                        <p:tgtEl>
                                          <p:spTgt spid="46108"/>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2" presetClass="exit" presetSubtype="4" fill="hold" nodeType="clickEffect">
                                  <p:stCondLst>
                                    <p:cond delay="0"/>
                                  </p:stCondLst>
                                  <p:childTnLst>
                                    <p:animEffect transition="out" filter="slide(fromBottom)">
                                      <p:cBhvr>
                                        <p:cTn id="39" dur="500"/>
                                        <p:tgtEl>
                                          <p:spTgt spid="46108"/>
                                        </p:tgtEl>
                                      </p:cBhvr>
                                    </p:animEffect>
                                    <p:set>
                                      <p:cBhvr>
                                        <p:cTn id="40" dur="1" fill="hold">
                                          <p:stCondLst>
                                            <p:cond delay="499"/>
                                          </p:stCondLst>
                                        </p:cTn>
                                        <p:tgtEl>
                                          <p:spTgt spid="46108"/>
                                        </p:tgtEl>
                                        <p:attrNameLst>
                                          <p:attrName>style.visibility</p:attrName>
                                        </p:attrNameLst>
                                      </p:cBhvr>
                                      <p:to>
                                        <p:strVal val="hidden"/>
                                      </p:to>
                                    </p:set>
                                  </p:childTnLst>
                                </p:cTn>
                              </p:par>
                              <p:par>
                                <p:cTn id="41" presetID="12" presetClass="entr" presetSubtype="1" fill="hold" nodeType="withEffect">
                                  <p:stCondLst>
                                    <p:cond delay="0"/>
                                  </p:stCondLst>
                                  <p:childTnLst>
                                    <p:set>
                                      <p:cBhvr>
                                        <p:cTn id="42" dur="1" fill="hold">
                                          <p:stCondLst>
                                            <p:cond delay="0"/>
                                          </p:stCondLst>
                                        </p:cTn>
                                        <p:tgtEl>
                                          <p:spTgt spid="46100"/>
                                        </p:tgtEl>
                                        <p:attrNameLst>
                                          <p:attrName>style.visibility</p:attrName>
                                        </p:attrNameLst>
                                      </p:cBhvr>
                                      <p:to>
                                        <p:strVal val="visible"/>
                                      </p:to>
                                    </p:set>
                                    <p:animEffect transition="in" filter="slide(fromTop)">
                                      <p:cBhvr>
                                        <p:cTn id="43" dur="500"/>
                                        <p:tgtEl>
                                          <p:spTgt spid="46100"/>
                                        </p:tgtEl>
                                      </p:cBhvr>
                                    </p:animEffect>
                                  </p:childTnLst>
                                </p:cTn>
                              </p:par>
                            </p:childTnLst>
                          </p:cTn>
                        </p:par>
                        <p:par>
                          <p:cTn id="44" fill="hold" nodeType="afterGroup">
                            <p:stCondLst>
                              <p:cond delay="500"/>
                            </p:stCondLst>
                            <p:childTnLst>
                              <p:par>
                                <p:cTn id="45" presetID="22" presetClass="exit" presetSubtype="1" fill="hold" nodeType="afterEffect">
                                  <p:stCondLst>
                                    <p:cond delay="0"/>
                                  </p:stCondLst>
                                  <p:childTnLst>
                                    <p:animEffect transition="out" filter="wipe(up)">
                                      <p:cBhvr>
                                        <p:cTn id="46" dur="2000"/>
                                        <p:tgtEl>
                                          <p:spTgt spid="46117"/>
                                        </p:tgtEl>
                                      </p:cBhvr>
                                    </p:animEffect>
                                    <p:set>
                                      <p:cBhvr>
                                        <p:cTn id="47" dur="1" fill="hold">
                                          <p:stCondLst>
                                            <p:cond delay="1999"/>
                                          </p:stCondLst>
                                        </p:cTn>
                                        <p:tgtEl>
                                          <p:spTgt spid="46117"/>
                                        </p:tgtEl>
                                        <p:attrNameLst>
                                          <p:attrName>style.visibility</p:attrName>
                                        </p:attrNameLst>
                                      </p:cBhvr>
                                      <p:to>
                                        <p:strVal val="hidden"/>
                                      </p:to>
                                    </p:set>
                                  </p:childTnLst>
                                </p:cTn>
                              </p:par>
                            </p:childTnLst>
                          </p:cTn>
                        </p:par>
                        <p:par>
                          <p:cTn id="48" fill="hold" nodeType="afterGroup">
                            <p:stCondLst>
                              <p:cond delay="2500"/>
                            </p:stCondLst>
                            <p:childTnLst>
                              <p:par>
                                <p:cTn id="49" presetID="22" presetClass="entr" presetSubtype="4" fill="hold" nodeType="afterEffect">
                                  <p:stCondLst>
                                    <p:cond delay="0"/>
                                  </p:stCondLst>
                                  <p:childTnLst>
                                    <p:set>
                                      <p:cBhvr>
                                        <p:cTn id="50" dur="1" fill="hold">
                                          <p:stCondLst>
                                            <p:cond delay="0"/>
                                          </p:stCondLst>
                                        </p:cTn>
                                        <p:tgtEl>
                                          <p:spTgt spid="46118"/>
                                        </p:tgtEl>
                                        <p:attrNameLst>
                                          <p:attrName>style.visibility</p:attrName>
                                        </p:attrNameLst>
                                      </p:cBhvr>
                                      <p:to>
                                        <p:strVal val="visible"/>
                                      </p:to>
                                    </p:set>
                                    <p:animEffect transition="in" filter="wipe(down)">
                                      <p:cBhvr>
                                        <p:cTn id="51" dur="2000"/>
                                        <p:tgtEl>
                                          <p:spTgt spid="46118"/>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12" presetClass="exit" presetSubtype="4" fill="hold" nodeType="clickEffect">
                                  <p:stCondLst>
                                    <p:cond delay="0"/>
                                  </p:stCondLst>
                                  <p:childTnLst>
                                    <p:animEffect transition="out" filter="slide(fromBottom)">
                                      <p:cBhvr>
                                        <p:cTn id="55" dur="500"/>
                                        <p:tgtEl>
                                          <p:spTgt spid="46100"/>
                                        </p:tgtEl>
                                      </p:cBhvr>
                                    </p:animEffect>
                                    <p:set>
                                      <p:cBhvr>
                                        <p:cTn id="56" dur="1" fill="hold">
                                          <p:stCondLst>
                                            <p:cond delay="499"/>
                                          </p:stCondLst>
                                        </p:cTn>
                                        <p:tgtEl>
                                          <p:spTgt spid="46100"/>
                                        </p:tgtEl>
                                        <p:attrNameLst>
                                          <p:attrName>style.visibility</p:attrName>
                                        </p:attrNameLst>
                                      </p:cBhvr>
                                      <p:to>
                                        <p:strVal val="hidden"/>
                                      </p:to>
                                    </p:set>
                                  </p:childTnLst>
                                </p:cTn>
                              </p:par>
                              <p:par>
                                <p:cTn id="57" presetID="12" presetClass="entr" presetSubtype="1" fill="hold" nodeType="withEffect">
                                  <p:stCondLst>
                                    <p:cond delay="0"/>
                                  </p:stCondLst>
                                  <p:childTnLst>
                                    <p:set>
                                      <p:cBhvr>
                                        <p:cTn id="58" dur="1" fill="hold">
                                          <p:stCondLst>
                                            <p:cond delay="0"/>
                                          </p:stCondLst>
                                        </p:cTn>
                                        <p:tgtEl>
                                          <p:spTgt spid="46102"/>
                                        </p:tgtEl>
                                        <p:attrNameLst>
                                          <p:attrName>style.visibility</p:attrName>
                                        </p:attrNameLst>
                                      </p:cBhvr>
                                      <p:to>
                                        <p:strVal val="visible"/>
                                      </p:to>
                                    </p:set>
                                    <p:animEffect transition="in" filter="slide(fromTop)">
                                      <p:cBhvr>
                                        <p:cTn id="59" dur="500"/>
                                        <p:tgtEl>
                                          <p:spTgt spid="46102"/>
                                        </p:tgtEl>
                                      </p:cBhvr>
                                    </p:animEffect>
                                  </p:childTnLst>
                                </p:cTn>
                              </p:par>
                            </p:childTnLst>
                          </p:cTn>
                        </p:par>
                        <p:par>
                          <p:cTn id="60" fill="hold" nodeType="afterGroup">
                            <p:stCondLst>
                              <p:cond delay="500"/>
                            </p:stCondLst>
                            <p:childTnLst>
                              <p:par>
                                <p:cTn id="61" presetID="53" presetClass="exit" presetSubtype="0" fill="hold" grpId="0" nodeType="afterEffect">
                                  <p:stCondLst>
                                    <p:cond delay="0"/>
                                  </p:stCondLst>
                                  <p:childTnLst>
                                    <p:anim calcmode="lin" valueType="num">
                                      <p:cBhvr>
                                        <p:cTn id="62" dur="500" fill="hold"/>
                                        <p:tgtEl>
                                          <p:spTgt spid="46115"/>
                                        </p:tgtEl>
                                        <p:attrNameLst>
                                          <p:attrName>ppt_w</p:attrName>
                                        </p:attrNameLst>
                                      </p:cBhvr>
                                      <p:tavLst>
                                        <p:tav tm="0">
                                          <p:val>
                                            <p:strVal val="ppt_w"/>
                                          </p:val>
                                        </p:tav>
                                        <p:tav tm="100000">
                                          <p:val>
                                            <p:fltVal val="0"/>
                                          </p:val>
                                        </p:tav>
                                      </p:tavLst>
                                    </p:anim>
                                    <p:anim calcmode="lin" valueType="num">
                                      <p:cBhvr>
                                        <p:cTn id="63" dur="500" fill="hold"/>
                                        <p:tgtEl>
                                          <p:spTgt spid="46115"/>
                                        </p:tgtEl>
                                        <p:attrNameLst>
                                          <p:attrName>ppt_h</p:attrName>
                                        </p:attrNameLst>
                                      </p:cBhvr>
                                      <p:tavLst>
                                        <p:tav tm="0">
                                          <p:val>
                                            <p:strVal val="ppt_h"/>
                                          </p:val>
                                        </p:tav>
                                        <p:tav tm="100000">
                                          <p:val>
                                            <p:fltVal val="0"/>
                                          </p:val>
                                        </p:tav>
                                      </p:tavLst>
                                    </p:anim>
                                    <p:animEffect transition="out" filter="fade">
                                      <p:cBhvr>
                                        <p:cTn id="64" dur="500"/>
                                        <p:tgtEl>
                                          <p:spTgt spid="46115"/>
                                        </p:tgtEl>
                                      </p:cBhvr>
                                    </p:animEffect>
                                    <p:set>
                                      <p:cBhvr>
                                        <p:cTn id="65" dur="1" fill="hold">
                                          <p:stCondLst>
                                            <p:cond delay="499"/>
                                          </p:stCondLst>
                                        </p:cTn>
                                        <p:tgtEl>
                                          <p:spTgt spid="46115"/>
                                        </p:tgtEl>
                                        <p:attrNameLst>
                                          <p:attrName>style.visibility</p:attrName>
                                        </p:attrNameLst>
                                      </p:cBhvr>
                                      <p:to>
                                        <p:strVal val="hidden"/>
                                      </p:to>
                                    </p:set>
                                  </p:childTnLst>
                                </p:cTn>
                              </p:par>
                            </p:childTnLst>
                          </p:cTn>
                        </p:par>
                        <p:par>
                          <p:cTn id="66" fill="hold" nodeType="afterGroup">
                            <p:stCondLst>
                              <p:cond delay="1000"/>
                            </p:stCondLst>
                            <p:childTnLst>
                              <p:par>
                                <p:cTn id="67" presetID="53" presetClass="entr" presetSubtype="0" fill="hold" grpId="0" nodeType="afterEffect">
                                  <p:stCondLst>
                                    <p:cond delay="0"/>
                                  </p:stCondLst>
                                  <p:childTnLst>
                                    <p:set>
                                      <p:cBhvr>
                                        <p:cTn id="68" dur="1" fill="hold">
                                          <p:stCondLst>
                                            <p:cond delay="0"/>
                                          </p:stCondLst>
                                        </p:cTn>
                                        <p:tgtEl>
                                          <p:spTgt spid="46119"/>
                                        </p:tgtEl>
                                        <p:attrNameLst>
                                          <p:attrName>style.visibility</p:attrName>
                                        </p:attrNameLst>
                                      </p:cBhvr>
                                      <p:to>
                                        <p:strVal val="visible"/>
                                      </p:to>
                                    </p:set>
                                    <p:anim calcmode="lin" valueType="num">
                                      <p:cBhvr>
                                        <p:cTn id="69" dur="500" fill="hold"/>
                                        <p:tgtEl>
                                          <p:spTgt spid="46119"/>
                                        </p:tgtEl>
                                        <p:attrNameLst>
                                          <p:attrName>ppt_w</p:attrName>
                                        </p:attrNameLst>
                                      </p:cBhvr>
                                      <p:tavLst>
                                        <p:tav tm="0">
                                          <p:val>
                                            <p:fltVal val="0"/>
                                          </p:val>
                                        </p:tav>
                                        <p:tav tm="100000">
                                          <p:val>
                                            <p:strVal val="#ppt_w"/>
                                          </p:val>
                                        </p:tav>
                                      </p:tavLst>
                                    </p:anim>
                                    <p:anim calcmode="lin" valueType="num">
                                      <p:cBhvr>
                                        <p:cTn id="70" dur="500" fill="hold"/>
                                        <p:tgtEl>
                                          <p:spTgt spid="46119"/>
                                        </p:tgtEl>
                                        <p:attrNameLst>
                                          <p:attrName>ppt_h</p:attrName>
                                        </p:attrNameLst>
                                      </p:cBhvr>
                                      <p:tavLst>
                                        <p:tav tm="0">
                                          <p:val>
                                            <p:fltVal val="0"/>
                                          </p:val>
                                        </p:tav>
                                        <p:tav tm="100000">
                                          <p:val>
                                            <p:strVal val="#ppt_h"/>
                                          </p:val>
                                        </p:tav>
                                      </p:tavLst>
                                    </p:anim>
                                    <p:animEffect transition="in" filter="fade">
                                      <p:cBhvr>
                                        <p:cTn id="71" dur="500"/>
                                        <p:tgtEl>
                                          <p:spTgt spid="46119"/>
                                        </p:tgtEl>
                                      </p:cBhvr>
                                    </p:animEffect>
                                  </p:childTnLst>
                                </p:cTn>
                              </p:par>
                            </p:childTnLst>
                          </p:cTn>
                        </p:par>
                      </p:childTnLst>
                    </p:cTn>
                  </p:par>
                  <p:par>
                    <p:cTn id="72" fill="hold" nodeType="clickPar">
                      <p:stCondLst>
                        <p:cond delay="indefinite"/>
                      </p:stCondLst>
                      <p:childTnLst>
                        <p:par>
                          <p:cTn id="73" fill="hold" nodeType="afterGroup">
                            <p:stCondLst>
                              <p:cond delay="0"/>
                            </p:stCondLst>
                            <p:childTnLst>
                              <p:par>
                                <p:cTn id="74" presetID="12" presetClass="exit" presetSubtype="4" fill="hold" nodeType="clickEffect">
                                  <p:stCondLst>
                                    <p:cond delay="0"/>
                                  </p:stCondLst>
                                  <p:childTnLst>
                                    <p:animEffect transition="out" filter="slide(fromBottom)">
                                      <p:cBhvr>
                                        <p:cTn id="75" dur="500"/>
                                        <p:tgtEl>
                                          <p:spTgt spid="46102"/>
                                        </p:tgtEl>
                                      </p:cBhvr>
                                    </p:animEffect>
                                    <p:set>
                                      <p:cBhvr>
                                        <p:cTn id="76" dur="1" fill="hold">
                                          <p:stCondLst>
                                            <p:cond delay="499"/>
                                          </p:stCondLst>
                                        </p:cTn>
                                        <p:tgtEl>
                                          <p:spTgt spid="46102"/>
                                        </p:tgtEl>
                                        <p:attrNameLst>
                                          <p:attrName>style.visibility</p:attrName>
                                        </p:attrNameLst>
                                      </p:cBhvr>
                                      <p:to>
                                        <p:strVal val="hidden"/>
                                      </p:to>
                                    </p:set>
                                  </p:childTnLst>
                                </p:cTn>
                              </p:par>
                              <p:par>
                                <p:cTn id="77" presetID="12" presetClass="entr" presetSubtype="1" fill="hold" nodeType="withEffect">
                                  <p:stCondLst>
                                    <p:cond delay="0"/>
                                  </p:stCondLst>
                                  <p:childTnLst>
                                    <p:set>
                                      <p:cBhvr>
                                        <p:cTn id="78" dur="1" fill="hold">
                                          <p:stCondLst>
                                            <p:cond delay="0"/>
                                          </p:stCondLst>
                                        </p:cTn>
                                        <p:tgtEl>
                                          <p:spTgt spid="46103"/>
                                        </p:tgtEl>
                                        <p:attrNameLst>
                                          <p:attrName>style.visibility</p:attrName>
                                        </p:attrNameLst>
                                      </p:cBhvr>
                                      <p:to>
                                        <p:strVal val="visible"/>
                                      </p:to>
                                    </p:set>
                                    <p:animEffect transition="in" filter="slide(fromTop)">
                                      <p:cBhvr>
                                        <p:cTn id="79" dur="500"/>
                                        <p:tgtEl>
                                          <p:spTgt spid="46103"/>
                                        </p:tgtEl>
                                      </p:cBhvr>
                                    </p:animEffect>
                                  </p:childTnLst>
                                </p:cTn>
                              </p:par>
                            </p:childTnLst>
                          </p:cTn>
                        </p:par>
                      </p:childTnLst>
                    </p:cTn>
                  </p:par>
                  <p:par>
                    <p:cTn id="80" fill="hold" nodeType="clickPar">
                      <p:stCondLst>
                        <p:cond delay="indefinite"/>
                      </p:stCondLst>
                      <p:childTnLst>
                        <p:par>
                          <p:cTn id="81" fill="hold" nodeType="afterGroup">
                            <p:stCondLst>
                              <p:cond delay="0"/>
                            </p:stCondLst>
                            <p:childTnLst>
                              <p:par>
                                <p:cTn id="82" presetID="51" presetClass="path" presetSubtype="0" accel="50000" decel="50000" fill="hold" nodeType="clickEffect">
                                  <p:stCondLst>
                                    <p:cond delay="0"/>
                                  </p:stCondLst>
                                  <p:childTnLst>
                                    <p:animMotion origin="layout" path="M 1.11111E-06 -0.18889 L -0.03993 -0.13866 C -0.04896 -0.12801 -0.05399 -0.11204 -0.05399 -0.0956 C -0.05399 -0.07662 -0.04896 -0.06157 -0.03993 -0.05069 L 1.11111E-06 3.7037E-07" ptsTypes="">
                                      <p:cBhvr>
                                        <p:cTn id="83" dur="2000" spd="-100000" fill="hold"/>
                                        <p:tgtEl>
                                          <p:spTgt spid="46103"/>
                                        </p:tgtEl>
                                        <p:attrNameLst>
                                          <p:attrName>ppt_x</p:attrName>
                                          <p:attrName>ppt_y</p:attrName>
                                        </p:attrNameLst>
                                      </p:cBhvr>
                                    </p:animMotion>
                                  </p:childTnLst>
                                  <p:subTnLst>
                                    <p:set>
                                      <p:cBhvr override="childStyle">
                                        <p:cTn dur="1" fill="hold" display="0" masterRel="sameClick" afterEffect="1">
                                          <p:stCondLst>
                                            <p:cond evt="end" delay="0">
                                              <p:tn val="82"/>
                                            </p:cond>
                                          </p:stCondLst>
                                        </p:cTn>
                                        <p:tgtEl>
                                          <p:spTgt spid="46103"/>
                                        </p:tgtEl>
                                        <p:attrNameLst>
                                          <p:attrName>style.visibility</p:attrName>
                                        </p:attrNameLst>
                                      </p:cBhvr>
                                      <p:to>
                                        <p:strVal val="hidden"/>
                                      </p:to>
                                    </p:set>
                                  </p:subTnLst>
                                </p:cTn>
                              </p:par>
                              <p:par>
                                <p:cTn id="84" presetID="1" presetClass="entr" presetSubtype="0" fill="hold" nodeType="withEffect">
                                  <p:stCondLst>
                                    <p:cond delay="2000"/>
                                  </p:stCondLst>
                                  <p:childTnLst>
                                    <p:set>
                                      <p:cBhvr>
                                        <p:cTn id="85" dur="1" fill="hold">
                                          <p:stCondLst>
                                            <p:cond delay="0"/>
                                          </p:stCondLst>
                                        </p:cTn>
                                        <p:tgtEl>
                                          <p:spTgt spid="4610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afterGroup">
                            <p:stCondLst>
                              <p:cond delay="0"/>
                            </p:stCondLst>
                            <p:childTnLst>
                              <p:par>
                                <p:cTn id="88" presetID="12" presetClass="exit" presetSubtype="4" fill="hold" nodeType="clickEffect">
                                  <p:stCondLst>
                                    <p:cond delay="0"/>
                                  </p:stCondLst>
                                  <p:childTnLst>
                                    <p:animEffect transition="out" filter="slide(fromBottom)">
                                      <p:cBhvr>
                                        <p:cTn id="89" dur="500"/>
                                        <p:tgtEl>
                                          <p:spTgt spid="46108"/>
                                        </p:tgtEl>
                                      </p:cBhvr>
                                    </p:animEffect>
                                    <p:set>
                                      <p:cBhvr>
                                        <p:cTn id="90" dur="1" fill="hold">
                                          <p:stCondLst>
                                            <p:cond delay="499"/>
                                          </p:stCondLst>
                                        </p:cTn>
                                        <p:tgtEl>
                                          <p:spTgt spid="46108"/>
                                        </p:tgtEl>
                                        <p:attrNameLst>
                                          <p:attrName>style.visibility</p:attrName>
                                        </p:attrNameLst>
                                      </p:cBhvr>
                                      <p:to>
                                        <p:strVal val="hidden"/>
                                      </p:to>
                                    </p:set>
                                  </p:childTnLst>
                                </p:cTn>
                              </p:par>
                              <p:par>
                                <p:cTn id="91" presetID="12" presetClass="entr" presetSubtype="1" fill="hold" nodeType="withEffect">
                                  <p:stCondLst>
                                    <p:cond delay="0"/>
                                  </p:stCondLst>
                                  <p:childTnLst>
                                    <p:set>
                                      <p:cBhvr>
                                        <p:cTn id="92" dur="1" fill="hold">
                                          <p:stCondLst>
                                            <p:cond delay="0"/>
                                          </p:stCondLst>
                                        </p:cTn>
                                        <p:tgtEl>
                                          <p:spTgt spid="46100"/>
                                        </p:tgtEl>
                                        <p:attrNameLst>
                                          <p:attrName>style.visibility</p:attrName>
                                        </p:attrNameLst>
                                      </p:cBhvr>
                                      <p:to>
                                        <p:strVal val="visible"/>
                                      </p:to>
                                    </p:set>
                                    <p:animEffect transition="in" filter="slide(fromTop)">
                                      <p:cBhvr>
                                        <p:cTn id="93" dur="500"/>
                                        <p:tgtEl>
                                          <p:spTgt spid="46100"/>
                                        </p:tgtEl>
                                      </p:cBhvr>
                                    </p:animEffect>
                                  </p:childTnLst>
                                </p:cTn>
                              </p:par>
                            </p:childTnLst>
                          </p:cTn>
                        </p:par>
                        <p:par>
                          <p:cTn id="94" fill="hold" nodeType="afterGroup">
                            <p:stCondLst>
                              <p:cond delay="500"/>
                            </p:stCondLst>
                            <p:childTnLst>
                              <p:par>
                                <p:cTn id="95" presetID="22" presetClass="exit" presetSubtype="2" fill="hold" nodeType="afterEffect">
                                  <p:stCondLst>
                                    <p:cond delay="0"/>
                                  </p:stCondLst>
                                  <p:childTnLst>
                                    <p:animEffect transition="out" filter="wipe(right)">
                                      <p:cBhvr>
                                        <p:cTn id="96" dur="2000"/>
                                        <p:tgtEl>
                                          <p:spTgt spid="46118"/>
                                        </p:tgtEl>
                                      </p:cBhvr>
                                    </p:animEffect>
                                    <p:set>
                                      <p:cBhvr>
                                        <p:cTn id="97" dur="1" fill="hold">
                                          <p:stCondLst>
                                            <p:cond delay="1999"/>
                                          </p:stCondLst>
                                        </p:cTn>
                                        <p:tgtEl>
                                          <p:spTgt spid="46118"/>
                                        </p:tgtEl>
                                        <p:attrNameLst>
                                          <p:attrName>style.visibility</p:attrName>
                                        </p:attrNameLst>
                                      </p:cBhvr>
                                      <p:to>
                                        <p:strVal val="hidden"/>
                                      </p:to>
                                    </p:set>
                                  </p:childTnLst>
                                </p:cTn>
                              </p:par>
                            </p:childTnLst>
                          </p:cTn>
                        </p:par>
                        <p:par>
                          <p:cTn id="98" fill="hold" nodeType="afterGroup">
                            <p:stCondLst>
                              <p:cond delay="2500"/>
                            </p:stCondLst>
                            <p:childTnLst>
                              <p:par>
                                <p:cTn id="99" presetID="22" presetClass="entr" presetSubtype="8" fill="hold" nodeType="afterEffect">
                                  <p:stCondLst>
                                    <p:cond delay="0"/>
                                  </p:stCondLst>
                                  <p:childTnLst>
                                    <p:set>
                                      <p:cBhvr>
                                        <p:cTn id="100" dur="1" fill="hold">
                                          <p:stCondLst>
                                            <p:cond delay="0"/>
                                          </p:stCondLst>
                                        </p:cTn>
                                        <p:tgtEl>
                                          <p:spTgt spid="46120"/>
                                        </p:tgtEl>
                                        <p:attrNameLst>
                                          <p:attrName>style.visibility</p:attrName>
                                        </p:attrNameLst>
                                      </p:cBhvr>
                                      <p:to>
                                        <p:strVal val="visible"/>
                                      </p:to>
                                    </p:set>
                                    <p:animEffect transition="in" filter="wipe(left)">
                                      <p:cBhvr>
                                        <p:cTn id="101" dur="2000"/>
                                        <p:tgtEl>
                                          <p:spTgt spid="46120"/>
                                        </p:tgtEl>
                                      </p:cBhvr>
                                    </p:animEffect>
                                  </p:childTnLst>
                                </p:cTn>
                              </p:par>
                            </p:childTnLst>
                          </p:cTn>
                        </p:par>
                      </p:childTnLst>
                    </p:cTn>
                  </p:par>
                  <p:par>
                    <p:cTn id="102" fill="hold" nodeType="clickPar">
                      <p:stCondLst>
                        <p:cond delay="indefinite"/>
                      </p:stCondLst>
                      <p:childTnLst>
                        <p:par>
                          <p:cTn id="103" fill="hold" nodeType="afterGroup">
                            <p:stCondLst>
                              <p:cond delay="0"/>
                            </p:stCondLst>
                            <p:childTnLst>
                              <p:par>
                                <p:cTn id="104" presetID="12" presetClass="exit" presetSubtype="4" fill="hold" nodeType="clickEffect">
                                  <p:stCondLst>
                                    <p:cond delay="0"/>
                                  </p:stCondLst>
                                  <p:childTnLst>
                                    <p:animEffect transition="out" filter="slide(fromBottom)">
                                      <p:cBhvr>
                                        <p:cTn id="105" dur="500"/>
                                        <p:tgtEl>
                                          <p:spTgt spid="46100"/>
                                        </p:tgtEl>
                                      </p:cBhvr>
                                    </p:animEffect>
                                    <p:set>
                                      <p:cBhvr>
                                        <p:cTn id="106" dur="1" fill="hold">
                                          <p:stCondLst>
                                            <p:cond delay="499"/>
                                          </p:stCondLst>
                                        </p:cTn>
                                        <p:tgtEl>
                                          <p:spTgt spid="46100"/>
                                        </p:tgtEl>
                                        <p:attrNameLst>
                                          <p:attrName>style.visibility</p:attrName>
                                        </p:attrNameLst>
                                      </p:cBhvr>
                                      <p:to>
                                        <p:strVal val="hidden"/>
                                      </p:to>
                                    </p:set>
                                  </p:childTnLst>
                                </p:cTn>
                              </p:par>
                              <p:par>
                                <p:cTn id="107" presetID="12" presetClass="entr" presetSubtype="1" fill="hold" nodeType="withEffect">
                                  <p:stCondLst>
                                    <p:cond delay="0"/>
                                  </p:stCondLst>
                                  <p:childTnLst>
                                    <p:set>
                                      <p:cBhvr>
                                        <p:cTn id="108" dur="1" fill="hold">
                                          <p:stCondLst>
                                            <p:cond delay="0"/>
                                          </p:stCondLst>
                                        </p:cTn>
                                        <p:tgtEl>
                                          <p:spTgt spid="46102"/>
                                        </p:tgtEl>
                                        <p:attrNameLst>
                                          <p:attrName>style.visibility</p:attrName>
                                        </p:attrNameLst>
                                      </p:cBhvr>
                                      <p:to>
                                        <p:strVal val="visible"/>
                                      </p:to>
                                    </p:set>
                                    <p:animEffect transition="in" filter="slide(fromTop)">
                                      <p:cBhvr>
                                        <p:cTn id="109" dur="500"/>
                                        <p:tgtEl>
                                          <p:spTgt spid="46102"/>
                                        </p:tgtEl>
                                      </p:cBhvr>
                                    </p:animEffect>
                                  </p:childTnLst>
                                </p:cTn>
                              </p:par>
                            </p:childTnLst>
                          </p:cTn>
                        </p:par>
                        <p:par>
                          <p:cTn id="110" fill="hold" nodeType="afterGroup">
                            <p:stCondLst>
                              <p:cond delay="500"/>
                            </p:stCondLst>
                            <p:childTnLst>
                              <p:par>
                                <p:cTn id="111" presetID="53" presetClass="exit" presetSubtype="0" fill="hold" grpId="1" nodeType="afterEffect">
                                  <p:stCondLst>
                                    <p:cond delay="0"/>
                                  </p:stCondLst>
                                  <p:childTnLst>
                                    <p:anim calcmode="lin" valueType="num">
                                      <p:cBhvr>
                                        <p:cTn id="112" dur="500" fill="hold"/>
                                        <p:tgtEl>
                                          <p:spTgt spid="46119"/>
                                        </p:tgtEl>
                                        <p:attrNameLst>
                                          <p:attrName>ppt_w</p:attrName>
                                        </p:attrNameLst>
                                      </p:cBhvr>
                                      <p:tavLst>
                                        <p:tav tm="0">
                                          <p:val>
                                            <p:strVal val="ppt_w"/>
                                          </p:val>
                                        </p:tav>
                                        <p:tav tm="100000">
                                          <p:val>
                                            <p:fltVal val="0"/>
                                          </p:val>
                                        </p:tav>
                                      </p:tavLst>
                                    </p:anim>
                                    <p:anim calcmode="lin" valueType="num">
                                      <p:cBhvr>
                                        <p:cTn id="113" dur="500" fill="hold"/>
                                        <p:tgtEl>
                                          <p:spTgt spid="46119"/>
                                        </p:tgtEl>
                                        <p:attrNameLst>
                                          <p:attrName>ppt_h</p:attrName>
                                        </p:attrNameLst>
                                      </p:cBhvr>
                                      <p:tavLst>
                                        <p:tav tm="0">
                                          <p:val>
                                            <p:strVal val="ppt_h"/>
                                          </p:val>
                                        </p:tav>
                                        <p:tav tm="100000">
                                          <p:val>
                                            <p:fltVal val="0"/>
                                          </p:val>
                                        </p:tav>
                                      </p:tavLst>
                                    </p:anim>
                                    <p:animEffect transition="out" filter="fade">
                                      <p:cBhvr>
                                        <p:cTn id="114" dur="500"/>
                                        <p:tgtEl>
                                          <p:spTgt spid="46119"/>
                                        </p:tgtEl>
                                      </p:cBhvr>
                                    </p:animEffect>
                                    <p:set>
                                      <p:cBhvr>
                                        <p:cTn id="115" dur="1" fill="hold">
                                          <p:stCondLst>
                                            <p:cond delay="499"/>
                                          </p:stCondLst>
                                        </p:cTn>
                                        <p:tgtEl>
                                          <p:spTgt spid="46119"/>
                                        </p:tgtEl>
                                        <p:attrNameLst>
                                          <p:attrName>style.visibility</p:attrName>
                                        </p:attrNameLst>
                                      </p:cBhvr>
                                      <p:to>
                                        <p:strVal val="hidden"/>
                                      </p:to>
                                    </p:set>
                                  </p:childTnLst>
                                </p:cTn>
                              </p:par>
                            </p:childTnLst>
                          </p:cTn>
                        </p:par>
                        <p:par>
                          <p:cTn id="116" fill="hold" nodeType="afterGroup">
                            <p:stCondLst>
                              <p:cond delay="1000"/>
                            </p:stCondLst>
                            <p:childTnLst>
                              <p:par>
                                <p:cTn id="117" presetID="53" presetClass="entr" presetSubtype="0" fill="hold" grpId="0" nodeType="afterEffect">
                                  <p:stCondLst>
                                    <p:cond delay="0"/>
                                  </p:stCondLst>
                                  <p:childTnLst>
                                    <p:set>
                                      <p:cBhvr>
                                        <p:cTn id="118" dur="1" fill="hold">
                                          <p:stCondLst>
                                            <p:cond delay="0"/>
                                          </p:stCondLst>
                                        </p:cTn>
                                        <p:tgtEl>
                                          <p:spTgt spid="46121"/>
                                        </p:tgtEl>
                                        <p:attrNameLst>
                                          <p:attrName>style.visibility</p:attrName>
                                        </p:attrNameLst>
                                      </p:cBhvr>
                                      <p:to>
                                        <p:strVal val="visible"/>
                                      </p:to>
                                    </p:set>
                                    <p:anim calcmode="lin" valueType="num">
                                      <p:cBhvr>
                                        <p:cTn id="119" dur="500" fill="hold"/>
                                        <p:tgtEl>
                                          <p:spTgt spid="46121"/>
                                        </p:tgtEl>
                                        <p:attrNameLst>
                                          <p:attrName>ppt_w</p:attrName>
                                        </p:attrNameLst>
                                      </p:cBhvr>
                                      <p:tavLst>
                                        <p:tav tm="0">
                                          <p:val>
                                            <p:fltVal val="0"/>
                                          </p:val>
                                        </p:tav>
                                        <p:tav tm="100000">
                                          <p:val>
                                            <p:strVal val="#ppt_w"/>
                                          </p:val>
                                        </p:tav>
                                      </p:tavLst>
                                    </p:anim>
                                    <p:anim calcmode="lin" valueType="num">
                                      <p:cBhvr>
                                        <p:cTn id="120" dur="500" fill="hold"/>
                                        <p:tgtEl>
                                          <p:spTgt spid="46121"/>
                                        </p:tgtEl>
                                        <p:attrNameLst>
                                          <p:attrName>ppt_h</p:attrName>
                                        </p:attrNameLst>
                                      </p:cBhvr>
                                      <p:tavLst>
                                        <p:tav tm="0">
                                          <p:val>
                                            <p:fltVal val="0"/>
                                          </p:val>
                                        </p:tav>
                                        <p:tav tm="100000">
                                          <p:val>
                                            <p:strVal val="#ppt_h"/>
                                          </p:val>
                                        </p:tav>
                                      </p:tavLst>
                                    </p:anim>
                                    <p:animEffect transition="in" filter="fade">
                                      <p:cBhvr>
                                        <p:cTn id="121" dur="500"/>
                                        <p:tgtEl>
                                          <p:spTgt spid="46121"/>
                                        </p:tgtEl>
                                      </p:cBhvr>
                                    </p:animEffect>
                                  </p:childTnLst>
                                </p:cTn>
                              </p:par>
                            </p:childTnLst>
                          </p:cTn>
                        </p:par>
                      </p:childTnLst>
                    </p:cTn>
                  </p:par>
                  <p:par>
                    <p:cTn id="122" fill="hold" nodeType="clickPar">
                      <p:stCondLst>
                        <p:cond delay="indefinite"/>
                      </p:stCondLst>
                      <p:childTnLst>
                        <p:par>
                          <p:cTn id="123" fill="hold" nodeType="afterGroup">
                            <p:stCondLst>
                              <p:cond delay="0"/>
                            </p:stCondLst>
                            <p:childTnLst>
                              <p:par>
                                <p:cTn id="124" presetID="12" presetClass="exit" presetSubtype="4" fill="hold" nodeType="clickEffect">
                                  <p:stCondLst>
                                    <p:cond delay="0"/>
                                  </p:stCondLst>
                                  <p:childTnLst>
                                    <p:animEffect transition="out" filter="slide(fromBottom)">
                                      <p:cBhvr>
                                        <p:cTn id="125" dur="500"/>
                                        <p:tgtEl>
                                          <p:spTgt spid="46102"/>
                                        </p:tgtEl>
                                      </p:cBhvr>
                                    </p:animEffect>
                                    <p:set>
                                      <p:cBhvr>
                                        <p:cTn id="126" dur="1" fill="hold">
                                          <p:stCondLst>
                                            <p:cond delay="499"/>
                                          </p:stCondLst>
                                        </p:cTn>
                                        <p:tgtEl>
                                          <p:spTgt spid="46102"/>
                                        </p:tgtEl>
                                        <p:attrNameLst>
                                          <p:attrName>style.visibility</p:attrName>
                                        </p:attrNameLst>
                                      </p:cBhvr>
                                      <p:to>
                                        <p:strVal val="hidden"/>
                                      </p:to>
                                    </p:set>
                                  </p:childTnLst>
                                </p:cTn>
                              </p:par>
                              <p:par>
                                <p:cTn id="127" presetID="12" presetClass="entr" presetSubtype="1" fill="hold" nodeType="withEffect">
                                  <p:stCondLst>
                                    <p:cond delay="0"/>
                                  </p:stCondLst>
                                  <p:childTnLst>
                                    <p:set>
                                      <p:cBhvr>
                                        <p:cTn id="128" dur="1" fill="hold">
                                          <p:stCondLst>
                                            <p:cond delay="0"/>
                                          </p:stCondLst>
                                        </p:cTn>
                                        <p:tgtEl>
                                          <p:spTgt spid="46124"/>
                                        </p:tgtEl>
                                        <p:attrNameLst>
                                          <p:attrName>style.visibility</p:attrName>
                                        </p:attrNameLst>
                                      </p:cBhvr>
                                      <p:to>
                                        <p:strVal val="visible"/>
                                      </p:to>
                                    </p:set>
                                    <p:animEffect transition="in" filter="slide(fromTop)">
                                      <p:cBhvr>
                                        <p:cTn id="129" dur="500"/>
                                        <p:tgtEl>
                                          <p:spTgt spid="46124"/>
                                        </p:tgtEl>
                                      </p:cBhvr>
                                    </p:animEffect>
                                  </p:childTnLst>
                                </p:cTn>
                              </p:par>
                            </p:childTnLst>
                          </p:cTn>
                        </p:par>
                      </p:childTnLst>
                    </p:cTn>
                  </p:par>
                  <p:par>
                    <p:cTn id="130" fill="hold" nodeType="clickPar">
                      <p:stCondLst>
                        <p:cond delay="indefinite"/>
                      </p:stCondLst>
                      <p:childTnLst>
                        <p:par>
                          <p:cTn id="131" fill="hold" nodeType="afterGroup">
                            <p:stCondLst>
                              <p:cond delay="0"/>
                            </p:stCondLst>
                            <p:childTnLst>
                              <p:par>
                                <p:cTn id="132" presetID="51" presetClass="path" presetSubtype="0" accel="50000" decel="50000" fill="hold" nodeType="clickEffect">
                                  <p:stCondLst>
                                    <p:cond delay="0"/>
                                  </p:stCondLst>
                                  <p:childTnLst>
                                    <p:animMotion origin="layout" path="M 1.11111E-06 -0.18889 L -0.03993 -0.13843 C -0.04896 -0.12778 -0.05399 -0.11181 -0.05399 -0.09537 C -0.05399 -0.07639 -0.04896 -0.06134 -0.03993 -0.05069 L 1.11111E-06 3.7037E-07" ptsTypes="">
                                      <p:cBhvr>
                                        <p:cTn id="133" dur="2000" spd="-100000" fill="hold"/>
                                        <p:tgtEl>
                                          <p:spTgt spid="46124"/>
                                        </p:tgtEl>
                                        <p:attrNameLst>
                                          <p:attrName>ppt_x</p:attrName>
                                          <p:attrName>ppt_y</p:attrName>
                                        </p:attrNameLst>
                                      </p:cBhvr>
                                    </p:animMotion>
                                  </p:childTnLst>
                                  <p:subTnLst>
                                    <p:set>
                                      <p:cBhvr override="childStyle">
                                        <p:cTn dur="1" fill="hold" display="0" masterRel="sameClick" afterEffect="1">
                                          <p:stCondLst>
                                            <p:cond evt="end" delay="0">
                                              <p:tn val="132"/>
                                            </p:cond>
                                          </p:stCondLst>
                                        </p:cTn>
                                        <p:tgtEl>
                                          <p:spTgt spid="46124"/>
                                        </p:tgtEl>
                                        <p:attrNameLst>
                                          <p:attrName>style.visibility</p:attrName>
                                        </p:attrNameLst>
                                      </p:cBhvr>
                                      <p:to>
                                        <p:strVal val="hidden"/>
                                      </p:to>
                                    </p:set>
                                  </p:subTnLst>
                                </p:cTn>
                              </p:par>
                              <p:par>
                                <p:cTn id="134" presetID="1" presetClass="entr" presetSubtype="0" fill="hold" nodeType="withEffect">
                                  <p:stCondLst>
                                    <p:cond delay="2000"/>
                                  </p:stCondLst>
                                  <p:childTnLst>
                                    <p:set>
                                      <p:cBhvr>
                                        <p:cTn id="135" dur="1" fill="hold">
                                          <p:stCondLst>
                                            <p:cond delay="0"/>
                                          </p:stCondLst>
                                        </p:cTn>
                                        <p:tgtEl>
                                          <p:spTgt spid="46108"/>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afterGroup">
                            <p:stCondLst>
                              <p:cond delay="0"/>
                            </p:stCondLst>
                            <p:childTnLst>
                              <p:par>
                                <p:cTn id="138" presetID="51" presetClass="path" presetSubtype="0" accel="50000" decel="50000" fill="hold" nodeType="clickEffect">
                                  <p:stCondLst>
                                    <p:cond delay="0"/>
                                  </p:stCondLst>
                                  <p:childTnLst>
                                    <p:animMotion origin="layout" path="M 1.11111E-06 -7.40741E-07 L -0.03993 0.06713 C -0.04896 0.08148 -0.05399 0.10278 -0.05399 0.12477 C -0.05399 0.15 -0.04896 0.17014 -0.03993 0.18449 L 1.11111E-06 0.25208" ptsTypes="">
                                      <p:cBhvr>
                                        <p:cTn id="139" dur="2000" fill="hold"/>
                                        <p:tgtEl>
                                          <p:spTgt spid="46108"/>
                                        </p:tgtEl>
                                        <p:attrNameLst>
                                          <p:attrName>ppt_x</p:attrName>
                                          <p:attrName>ppt_y</p:attrName>
                                        </p:attrNameLst>
                                      </p:cBhvr>
                                    </p:animMotion>
                                  </p:childTnLst>
                                  <p:subTnLst>
                                    <p:set>
                                      <p:cBhvr override="childStyle">
                                        <p:cTn dur="1" fill="hold" display="0" masterRel="sameClick" afterEffect="1">
                                          <p:stCondLst>
                                            <p:cond evt="end" delay="0">
                                              <p:tn val="138"/>
                                            </p:cond>
                                          </p:stCondLst>
                                        </p:cTn>
                                        <p:tgtEl>
                                          <p:spTgt spid="46108"/>
                                        </p:tgtEl>
                                        <p:attrNameLst>
                                          <p:attrName>style.visibility</p:attrName>
                                        </p:attrNameLst>
                                      </p:cBhvr>
                                      <p:to>
                                        <p:strVal val="hidden"/>
                                      </p:to>
                                    </p:set>
                                  </p:subTnLst>
                                </p:cTn>
                              </p:par>
                              <p:par>
                                <p:cTn id="140" presetID="1" presetClass="entr" presetSubtype="0" fill="hold" nodeType="withEffect">
                                  <p:stCondLst>
                                    <p:cond delay="2000"/>
                                  </p:stCondLst>
                                  <p:childTnLst>
                                    <p:set>
                                      <p:cBhvr>
                                        <p:cTn id="141" dur="1" fill="hold">
                                          <p:stCondLst>
                                            <p:cond delay="0"/>
                                          </p:stCondLst>
                                        </p:cTn>
                                        <p:tgtEl>
                                          <p:spTgt spid="46104"/>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afterGroup">
                            <p:stCondLst>
                              <p:cond delay="0"/>
                            </p:stCondLst>
                            <p:childTnLst>
                              <p:par>
                                <p:cTn id="144" presetID="12" presetClass="exit" presetSubtype="4" fill="hold" nodeType="clickEffect">
                                  <p:stCondLst>
                                    <p:cond delay="0"/>
                                  </p:stCondLst>
                                  <p:childTnLst>
                                    <p:animEffect transition="out" filter="slide(fromBottom)">
                                      <p:cBhvr>
                                        <p:cTn id="145" dur="500"/>
                                        <p:tgtEl>
                                          <p:spTgt spid="46104"/>
                                        </p:tgtEl>
                                      </p:cBhvr>
                                    </p:animEffect>
                                    <p:set>
                                      <p:cBhvr>
                                        <p:cTn id="146" dur="1" fill="hold">
                                          <p:stCondLst>
                                            <p:cond delay="499"/>
                                          </p:stCondLst>
                                        </p:cTn>
                                        <p:tgtEl>
                                          <p:spTgt spid="46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5" grpId="0"/>
      <p:bldP spid="46119" grpId="0"/>
      <p:bldP spid="46119" grpId="1"/>
      <p:bldP spid="461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ED2667F0-A316-400A-8EC9-1C5C17D8538F}"/>
              </a:ext>
            </a:extLst>
          </p:cNvPr>
          <p:cNvSpPr/>
          <p:nvPr/>
        </p:nvSpPr>
        <p:spPr>
          <a:xfrm>
            <a:off x="850900" y="1514585"/>
            <a:ext cx="8686800" cy="3539430"/>
          </a:xfrm>
          <a:prstGeom prst="rect">
            <a:avLst/>
          </a:prstGeom>
          <a:solidFill>
            <a:schemeClr val="bg1"/>
          </a:solidFill>
        </p:spPr>
        <p:txBody>
          <a:bodyPr wrap="square">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consultElem</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nn-NO" sz="1600" dirty="0">
                <a:solidFill>
                  <a:srgbClr val="000000"/>
                </a:solidFill>
                <a:highlight>
                  <a:srgbClr val="FFFFFF"/>
                </a:highlight>
              </a:rPr>
              <a:t>	</a:t>
            </a:r>
            <a:r>
              <a:rPr lang="nn-NO" sz="1600" b="1" dirty="0">
                <a:solidFill>
                  <a:srgbClr val="0000FF"/>
                </a:solidFill>
                <a:highlight>
                  <a:srgbClr val="FFFFFF"/>
                </a:highlight>
              </a:rPr>
              <a:t>if</a:t>
            </a:r>
            <a:r>
              <a:rPr lang="nn-NO" sz="1600" dirty="0">
                <a:solidFill>
                  <a:srgbClr val="000000"/>
                </a:solidFill>
                <a:highlight>
                  <a:srgbClr val="FFFFFF"/>
                </a:highlight>
              </a:rPr>
              <a:t> </a:t>
            </a:r>
            <a:r>
              <a:rPr lang="nn-NO" sz="1600" b="1" dirty="0">
                <a:solidFill>
                  <a:srgbClr val="000080"/>
                </a:solidFill>
                <a:highlight>
                  <a:srgbClr val="FFFFFF"/>
                </a:highlight>
              </a:rPr>
              <a:t>(</a:t>
            </a:r>
            <a:r>
              <a:rPr lang="nn-NO" sz="1600" dirty="0">
                <a:solidFill>
                  <a:srgbClr val="000000"/>
                </a:solidFill>
                <a:highlight>
                  <a:srgbClr val="FFFFFF"/>
                </a:highlight>
              </a:rPr>
              <a:t>i </a:t>
            </a:r>
            <a:r>
              <a:rPr lang="nn-NO" sz="1600" b="1" dirty="0">
                <a:solidFill>
                  <a:srgbClr val="000080"/>
                </a:solidFill>
                <a:highlight>
                  <a:srgbClr val="FFFFFF"/>
                </a:highlight>
              </a:rPr>
              <a:t>&gt;=</a:t>
            </a:r>
            <a:r>
              <a:rPr lang="nn-NO" sz="1600" dirty="0">
                <a:solidFill>
                  <a:srgbClr val="000000"/>
                </a:solidFill>
                <a:highlight>
                  <a:srgbClr val="FFFFFF"/>
                </a:highlight>
              </a:rPr>
              <a:t> </a:t>
            </a:r>
            <a:r>
              <a:rPr lang="nn-NO" sz="1600" dirty="0">
                <a:solidFill>
                  <a:srgbClr val="FF8000"/>
                </a:solidFill>
                <a:highlight>
                  <a:srgbClr val="FFFFFF"/>
                </a:highlight>
              </a:rPr>
              <a:t>0</a:t>
            </a:r>
            <a:r>
              <a:rPr lang="nn-NO" sz="1600" dirty="0">
                <a:solidFill>
                  <a:srgbClr val="000000"/>
                </a:solidFill>
                <a:highlight>
                  <a:srgbClr val="FFFFFF"/>
                </a:highlight>
              </a:rPr>
              <a:t> </a:t>
            </a:r>
            <a:r>
              <a:rPr lang="nn-NO" sz="1600" b="1" dirty="0">
                <a:solidFill>
                  <a:srgbClr val="000080"/>
                </a:solidFill>
                <a:highlight>
                  <a:srgbClr val="FFFFFF"/>
                </a:highlight>
              </a:rPr>
              <a:t>&amp;&amp;</a:t>
            </a:r>
            <a:r>
              <a:rPr lang="nn-NO" sz="1600" dirty="0">
                <a:solidFill>
                  <a:srgbClr val="000000"/>
                </a:solidFill>
                <a:highlight>
                  <a:srgbClr val="FFFFFF"/>
                </a:highlight>
              </a:rPr>
              <a:t> i </a:t>
            </a:r>
            <a:r>
              <a:rPr lang="nn-NO" sz="1600" b="1" dirty="0">
                <a:solidFill>
                  <a:srgbClr val="000080"/>
                </a:solidFill>
                <a:highlight>
                  <a:srgbClr val="FFFFFF"/>
                </a:highlight>
              </a:rPr>
              <a:t>&lt;</a:t>
            </a:r>
            <a:r>
              <a:rPr lang="nn-NO" sz="1600" dirty="0">
                <a:solidFill>
                  <a:srgbClr val="000000"/>
                </a:solidFill>
                <a:highlight>
                  <a:srgbClr val="FFFFFF"/>
                </a:highlight>
              </a:rPr>
              <a:t> liste</a:t>
            </a:r>
            <a:r>
              <a:rPr lang="nn-NO" sz="1600" b="1" dirty="0">
                <a:solidFill>
                  <a:srgbClr val="000080"/>
                </a:solidFill>
                <a:highlight>
                  <a:srgbClr val="FFFFFF"/>
                </a:highlight>
              </a:rPr>
              <a:t>-&gt;</a:t>
            </a:r>
            <a:r>
              <a:rPr lang="nn-NO" sz="1600" dirty="0">
                <a:solidFill>
                  <a:srgbClr val="000000"/>
                </a:solidFill>
                <a:highlight>
                  <a:srgbClr val="FFFFFF"/>
                </a:highlight>
              </a:rPr>
              <a:t>cnt</a:t>
            </a:r>
            <a:r>
              <a:rPr lang="nn-NO" sz="1600" b="1" dirty="0">
                <a:solidFill>
                  <a:srgbClr val="000080"/>
                </a:solidFill>
                <a:highlight>
                  <a:srgbClr val="FFFFFF"/>
                </a:highlight>
              </a:rPr>
              <a:t>)</a:t>
            </a:r>
            <a:endParaRPr lang="nn-NO"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i</a:t>
            </a:r>
            <a:r>
              <a:rPr lang="fr-FR" sz="1600" b="1" dirty="0">
                <a:solidFill>
                  <a:srgbClr val="000080"/>
                </a:solidFill>
                <a:highlight>
                  <a:srgbClr val="FFFFFF"/>
                </a:highlight>
              </a:rPr>
              <a:t>&gt;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r>
              <a:rPr lang="fr-FR" sz="1600" dirty="0">
                <a:solidFill>
                  <a:srgbClr val="000000"/>
                </a:solidFill>
                <a:highlight>
                  <a:srgbClr val="FFFFFF"/>
                </a:highlight>
              </a:rPr>
              <a:t>	</a:t>
            </a:r>
          </a:p>
        </p:txBody>
      </p:sp>
    </p:spTree>
    <p:extLst>
      <p:ext uri="{BB962C8B-B14F-4D97-AF65-F5344CB8AC3E}">
        <p14:creationId xmlns:p14="http://schemas.microsoft.com/office/powerpoint/2010/main" val="21341073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Représentation simpliste d’une liste simplement chaînée</a:t>
            </a:r>
          </a:p>
        </p:txBody>
      </p:sp>
      <p:sp>
        <p:nvSpPr>
          <p:cNvPr id="2" name="Explosion : 14 points 1">
            <a:extLst>
              <a:ext uri="{FF2B5EF4-FFF2-40B4-BE49-F238E27FC236}">
                <a16:creationId xmlns:a16="http://schemas.microsoft.com/office/drawing/2014/main" id="{8F8053A6-7B43-4922-BBCA-1933421795BB}"/>
              </a:ext>
            </a:extLst>
          </p:cNvPr>
          <p:cNvSpPr/>
          <p:nvPr/>
        </p:nvSpPr>
        <p:spPr>
          <a:xfrm>
            <a:off x="4763729" y="3362632"/>
            <a:ext cx="4984955" cy="322989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Est-ce que on a vraiment besoin de structure de contrôle?</a:t>
            </a:r>
          </a:p>
        </p:txBody>
      </p:sp>
      <p:sp>
        <p:nvSpPr>
          <p:cNvPr id="3" name="Éclair 2">
            <a:extLst>
              <a:ext uri="{FF2B5EF4-FFF2-40B4-BE49-F238E27FC236}">
                <a16:creationId xmlns:a16="http://schemas.microsoft.com/office/drawing/2014/main" id="{BB1134A1-DEB4-4909-AAD3-4C3906E51526}"/>
              </a:ext>
            </a:extLst>
          </p:cNvPr>
          <p:cNvSpPr/>
          <p:nvPr/>
        </p:nvSpPr>
        <p:spPr>
          <a:xfrm>
            <a:off x="2035277" y="3008671"/>
            <a:ext cx="2979175" cy="159282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676708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ED2667F0-A316-400A-8EC9-1C5C17D8538F}"/>
              </a:ext>
            </a:extLst>
          </p:cNvPr>
          <p:cNvSpPr/>
          <p:nvPr/>
        </p:nvSpPr>
        <p:spPr>
          <a:xfrm>
            <a:off x="850900" y="1514585"/>
            <a:ext cx="3919063" cy="2800767"/>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afficheListe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-&gt;&gt;&gt;&gt; %d\n"</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pic>
        <p:nvPicPr>
          <p:cNvPr id="6" name="Image 5">
            <a:extLst>
              <a:ext uri="{FF2B5EF4-FFF2-40B4-BE49-F238E27FC236}">
                <a16:creationId xmlns:a16="http://schemas.microsoft.com/office/drawing/2014/main" id="{3B821FB4-DD05-4BEE-A697-111D4246AC2E}"/>
              </a:ext>
            </a:extLst>
          </p:cNvPr>
          <p:cNvPicPr>
            <a:picLocks noChangeAspect="1"/>
          </p:cNvPicPr>
          <p:nvPr/>
        </p:nvPicPr>
        <p:blipFill>
          <a:blip r:embed="rId4"/>
          <a:stretch>
            <a:fillRect/>
          </a:stretch>
        </p:blipFill>
        <p:spPr>
          <a:xfrm>
            <a:off x="4754706" y="1661165"/>
            <a:ext cx="5114925" cy="5029200"/>
          </a:xfrm>
          <a:prstGeom prst="rect">
            <a:avLst/>
          </a:prstGeom>
        </p:spPr>
      </p:pic>
    </p:spTree>
    <p:extLst>
      <p:ext uri="{BB962C8B-B14F-4D97-AF65-F5344CB8AC3E}">
        <p14:creationId xmlns:p14="http://schemas.microsoft.com/office/powerpoint/2010/main" val="659335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4"/>
            <a:ext cx="873212" cy="766732"/>
          </a:xfrm>
          <a:prstGeom prst="rect">
            <a:avLst/>
          </a:prstGeom>
          <a:ln/>
        </p:spPr>
        <p:style>
          <a:lnRef idx="0">
            <a:schemeClr val="accent2"/>
          </a:lnRef>
          <a:fillRef idx="3">
            <a:schemeClr val="accent2"/>
          </a:fillRef>
          <a:effectRef idx="3">
            <a:schemeClr val="accent2"/>
          </a:effectRef>
          <a:fontRef idx="minor">
            <a:schemeClr val="lt1"/>
          </a:fontRef>
        </p:style>
      </p:sp>
      <p:sp>
        <p:nvSpPr>
          <p:cNvPr id="6164" name="Rectangle 6163"/>
          <p:cNvSpPr/>
          <p:nvPr/>
        </p:nvSpPr>
        <p:spPr>
          <a:xfrm>
            <a:off x="3055898"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Représentation minimal d’une liste simplement chaînée</a:t>
            </a:r>
          </a:p>
        </p:txBody>
      </p:sp>
      <p:sp>
        <p:nvSpPr>
          <p:cNvPr id="5" name="Bulle narrative : rectangle à coins arrondis 4">
            <a:extLst>
              <a:ext uri="{FF2B5EF4-FFF2-40B4-BE49-F238E27FC236}">
                <a16:creationId xmlns:a16="http://schemas.microsoft.com/office/drawing/2014/main" id="{4D31B74D-1C8C-41CE-A346-7BA0D66EAA83}"/>
              </a:ext>
            </a:extLst>
          </p:cNvPr>
          <p:cNvSpPr/>
          <p:nvPr/>
        </p:nvSpPr>
        <p:spPr>
          <a:xfrm>
            <a:off x="811161" y="2831690"/>
            <a:ext cx="2256504" cy="988142"/>
          </a:xfrm>
          <a:prstGeom prst="wedgeRoundRectCallout">
            <a:avLst>
              <a:gd name="adj1" fmla="val -3186"/>
              <a:gd name="adj2" fmla="val -9720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Pointeur vers le premier élément</a:t>
            </a:r>
          </a:p>
        </p:txBody>
      </p:sp>
    </p:spTree>
    <p:extLst>
      <p:ext uri="{BB962C8B-B14F-4D97-AF65-F5344CB8AC3E}">
        <p14:creationId xmlns:p14="http://schemas.microsoft.com/office/powerpoint/2010/main" val="28685650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646331"/>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un pointeur et une structure</a:t>
            </a:r>
          </a:p>
        </p:txBody>
      </p:sp>
      <p:sp>
        <p:nvSpPr>
          <p:cNvPr id="2" name="Rectangle 1">
            <a:extLst>
              <a:ext uri="{FF2B5EF4-FFF2-40B4-BE49-F238E27FC236}">
                <a16:creationId xmlns:a16="http://schemas.microsoft.com/office/drawing/2014/main" id="{22143869-F5EC-4707-B77B-08C88F6907FD}"/>
              </a:ext>
            </a:extLst>
          </p:cNvPr>
          <p:cNvSpPr/>
          <p:nvPr/>
        </p:nvSpPr>
        <p:spPr>
          <a:xfrm>
            <a:off x="596900" y="1960427"/>
            <a:ext cx="9220200" cy="3139321"/>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p>
          <a:p>
            <a:r>
              <a:rPr lang="fr-FR" dirty="0">
                <a:solidFill>
                  <a:srgbClr val="000000"/>
                </a:solidFill>
                <a:latin typeface="Consolas" panose="020B0609020204030204" pitchFamily="49" charset="0"/>
              </a:rPr>
              <a:t>};</a:t>
            </a:r>
          </a:p>
          <a:p>
            <a:br>
              <a:rPr lang="fr-FR" dirty="0">
                <a:solidFill>
                  <a:srgbClr val="000000"/>
                </a:solidFill>
                <a:latin typeface="Consolas" panose="020B0609020204030204" pitchFamily="49" charset="0"/>
              </a:rPr>
            </a:br>
            <a:endParaRPr lang="fr-FR" b="0" dirty="0">
              <a:solidFill>
                <a:srgbClr val="000000"/>
              </a:solidFill>
              <a:effectLst/>
              <a:latin typeface="Consolas" panose="020B0609020204030204"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0</a:t>
            </a:r>
            <a:endParaRPr lang="fr-FR" altLang="en-US" sz="3086">
              <a:latin typeface="Arial"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On fait pointer la tête vers NULL.</a:t>
            </a:r>
          </a:p>
          <a:p>
            <a:pPr marL="584467" indent="-584467" algn="just">
              <a:buNone/>
            </a:pPr>
            <a:r>
              <a:rPr lang="fr-CA" altLang="en-US" sz="2646"/>
              <a:t>On initialise le nombre de nœuds à 0.</a:t>
            </a:r>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15" name="TextShape 1">
            <a:extLst>
              <a:ext uri="{FF2B5EF4-FFF2-40B4-BE49-F238E27FC236}">
                <a16:creationId xmlns:a16="http://schemas.microsoft.com/office/drawing/2014/main" id="{42DBFB54-33EE-414B-A119-78029A2FFB68}"/>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16" name="Rectangle 15">
            <a:extLst>
              <a:ext uri="{FF2B5EF4-FFF2-40B4-BE49-F238E27FC236}">
                <a16:creationId xmlns:a16="http://schemas.microsoft.com/office/drawing/2014/main" id="{D8E5C920-F770-461D-8F08-9C9C19D49D41}"/>
              </a:ext>
            </a:extLst>
          </p:cNvPr>
          <p:cNvSpPr/>
          <p:nvPr/>
        </p:nvSpPr>
        <p:spPr>
          <a:xfrm>
            <a:off x="483222" y="1093272"/>
            <a:ext cx="9041778" cy="523220"/>
          </a:xfrm>
          <a:prstGeom prst="rect">
            <a:avLst/>
          </a:prstGeom>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Création de la liste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nodeType="afterGroup">
                            <p:stCondLst>
                              <p:cond delay="500"/>
                            </p:stCondLst>
                            <p:childTnLst>
                              <p:par>
                                <p:cTn id="9" presetID="53" presetClass="exit" presetSubtype="0"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0"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nodeType="afterGroup">
                            <p:stCondLst>
                              <p:cond delay="500"/>
                            </p:stCondLst>
                            <p:childTnLst>
                              <p:par>
                                <p:cTn id="34" presetID="53" presetClass="exit" presetSubtype="0"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nodeType="afterGroup">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4162520" cy="923330"/>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un pointeur et une structure</a:t>
            </a:r>
          </a:p>
        </p:txBody>
      </p:sp>
      <p:sp>
        <p:nvSpPr>
          <p:cNvPr id="7" name="Rectangle 6">
            <a:extLst>
              <a:ext uri="{FF2B5EF4-FFF2-40B4-BE49-F238E27FC236}">
                <a16:creationId xmlns:a16="http://schemas.microsoft.com/office/drawing/2014/main" id="{8506111A-D28D-445B-9187-4A7DBFF24734}"/>
              </a:ext>
            </a:extLst>
          </p:cNvPr>
          <p:cNvSpPr/>
          <p:nvPr/>
        </p:nvSpPr>
        <p:spPr>
          <a:xfrm>
            <a:off x="673100" y="2694334"/>
            <a:ext cx="3736668" cy="1754326"/>
          </a:xfrm>
          <a:prstGeom prst="rect">
            <a:avLst/>
          </a:prstGeom>
        </p:spPr>
        <p:txBody>
          <a:bodyPr wrap="square">
            <a:spAutoFit/>
          </a:bodyPr>
          <a:lstStyle/>
          <a:p>
            <a:r>
              <a:rPr lang="fr-FR" b="1" dirty="0" err="1">
                <a:solidFill>
                  <a:srgbClr val="000080"/>
                </a:solidFill>
                <a:highlight>
                  <a:srgbClr val="FFFFFF"/>
                </a:highlight>
              </a:rPr>
              <a:t>Element</a:t>
            </a:r>
            <a:r>
              <a:rPr lang="fr-FR" b="1" dirty="0">
                <a:solidFill>
                  <a:srgbClr val="000080"/>
                </a:solidFill>
                <a:highlight>
                  <a:srgbClr val="FFFFFF"/>
                </a:highlight>
              </a:rPr>
              <a:t> *</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8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5" name="Rectangle 4">
            <a:extLst>
              <a:ext uri="{FF2B5EF4-FFF2-40B4-BE49-F238E27FC236}">
                <a16:creationId xmlns:a16="http://schemas.microsoft.com/office/drawing/2014/main" id="{0B7D4677-69D5-4E34-A819-04425BCA3303}"/>
              </a:ext>
            </a:extLst>
          </p:cNvPr>
          <p:cNvSpPr/>
          <p:nvPr/>
        </p:nvSpPr>
        <p:spPr>
          <a:xfrm>
            <a:off x="4557248" y="2148639"/>
            <a:ext cx="4940713" cy="424731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6" name="Rectangle 5">
            <a:extLst>
              <a:ext uri="{FF2B5EF4-FFF2-40B4-BE49-F238E27FC236}">
                <a16:creationId xmlns:a16="http://schemas.microsoft.com/office/drawing/2014/main" id="{CA478CD6-4783-478B-99E7-162D289CC568}"/>
              </a:ext>
            </a:extLst>
          </p:cNvPr>
          <p:cNvSpPr/>
          <p:nvPr/>
        </p:nvSpPr>
        <p:spPr>
          <a:xfrm>
            <a:off x="4513006" y="1093272"/>
            <a:ext cx="5011994" cy="64633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Tree>
    <p:extLst>
      <p:ext uri="{BB962C8B-B14F-4D97-AF65-F5344CB8AC3E}">
        <p14:creationId xmlns:p14="http://schemas.microsoft.com/office/powerpoint/2010/main" val="3244631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58" name="Rectangle 45057"/>
          <p:cNvSpPr/>
          <p:nvPr/>
        </p:nvSpPr>
        <p:spPr>
          <a:xfrm>
            <a:off x="2922373" y="5526264"/>
            <a:ext cx="873213" cy="728198"/>
          </a:xfrm>
          <a:prstGeom prst="rect">
            <a:avLst/>
          </a:prstGeom>
          <a:ln/>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45061" name="Rectangle 45060"/>
          <p:cNvSpPr/>
          <p:nvPr/>
        </p:nvSpPr>
        <p:spPr>
          <a:xfrm>
            <a:off x="672500" y="1679928"/>
            <a:ext cx="8889618"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On tente de créer un nouveau nœud.</a:t>
            </a:r>
          </a:p>
          <a:p>
            <a:pPr marL="584467" indent="-584467" algn="just">
              <a:buNone/>
            </a:pPr>
            <a:r>
              <a:rPr lang="fr-CA" altLang="en-US" sz="2646"/>
              <a:t>SI la création fut un succès ALORS</a:t>
            </a:r>
          </a:p>
          <a:p>
            <a:pPr marL="584467" indent="-584467" algn="just">
              <a:buNone/>
            </a:pPr>
            <a:r>
              <a:rPr lang="fr-CA" altLang="en-US" sz="2646"/>
              <a:t>	On fait pointer le nouveau nœud vers le premier élément de la liste (NULL si celle-ci est vide).</a:t>
            </a:r>
          </a:p>
          <a:p>
            <a:pPr marL="584467" indent="-584467" algn="just">
              <a:buNone/>
            </a:pPr>
            <a:r>
              <a:rPr lang="fr-CA" altLang="en-US" sz="2646"/>
              <a:t>	On initialise le nœud.</a:t>
            </a:r>
          </a:p>
          <a:p>
            <a:pPr marL="584467" indent="-584467" algn="just">
              <a:buNone/>
            </a:pPr>
            <a:r>
              <a:rPr lang="fr-CA" altLang="en-US" sz="2646"/>
              <a:t>	On fait pointer la tête de liste sur le nouveau nœud.</a:t>
            </a:r>
          </a:p>
          <a:p>
            <a:pPr marL="584467" indent="-584467" algn="just">
              <a:buNone/>
            </a:pPr>
            <a:r>
              <a:rPr lang="fr-CA" altLang="en-US" sz="2646"/>
              <a:t>	On incrémente le nombre de nœuds.</a:t>
            </a:r>
          </a:p>
          <a:p>
            <a:pPr marL="584467" indent="-584467" algn="just">
              <a:buNone/>
            </a:pPr>
            <a:r>
              <a:rPr lang="fr-CA" altLang="en-US" sz="2646"/>
              <a:t>FINSI</a:t>
            </a:r>
          </a:p>
        </p:txBody>
      </p:sp>
      <p:cxnSp>
        <p:nvCxnSpPr>
          <p:cNvPr id="45062" name="Connecteur droit 45061"/>
          <p:cNvCxnSpPr/>
          <p:nvPr/>
        </p:nvCxnSpPr>
        <p:spPr>
          <a:xfrm>
            <a:off x="2922373" y="6241982"/>
            <a:ext cx="873213" cy="0"/>
          </a:xfrm>
          <a:prstGeom prst="line">
            <a:avLst/>
          </a:prstGeom>
          <a:noFill/>
          <a:ln>
            <a:solidFill>
              <a:schemeClr val="tx1"/>
            </a:solidFill>
            <a:miter lim="800000"/>
          </a:ln>
        </p:spPr>
      </p:cxnSp>
      <p:sp>
        <p:nvSpPr>
          <p:cNvPr id="45063" name="Rectangle 45062"/>
          <p:cNvSpPr/>
          <p:nvPr/>
        </p:nvSpPr>
        <p:spPr>
          <a:xfrm>
            <a:off x="4590051" y="55262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542010" y="5526262"/>
            <a:ext cx="0" cy="715720"/>
          </a:xfrm>
          <a:prstGeom prst="line">
            <a:avLst/>
          </a:prstGeom>
          <a:noFill/>
          <a:ln>
            <a:solidFill>
              <a:schemeClr val="tx1"/>
            </a:solidFill>
            <a:miter lim="800000"/>
          </a:ln>
        </p:spPr>
      </p:cxnSp>
      <p:sp>
        <p:nvSpPr>
          <p:cNvPr id="45065" name="Rectangle 45064"/>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cxnSp>
        <p:nvCxnSpPr>
          <p:cNvPr id="45066" name="Connecteur droit 45065"/>
          <p:cNvCxnSpPr/>
          <p:nvPr/>
        </p:nvCxnSpPr>
        <p:spPr>
          <a:xfrm>
            <a:off x="3478849" y="5923495"/>
            <a:ext cx="1032456" cy="0"/>
          </a:xfrm>
          <a:prstGeom prst="line">
            <a:avLst/>
          </a:prstGeom>
          <a:noFill/>
          <a:ln>
            <a:solidFill>
              <a:schemeClr val="tx1"/>
            </a:solidFill>
            <a:miter lim="800000"/>
            <a:tailEnd type="triangle" w="lg" len="lg"/>
          </a:ln>
        </p:spPr>
      </p:cxnSp>
      <p:sp>
        <p:nvSpPr>
          <p:cNvPr id="45067" name="Rectangle 45066"/>
          <p:cNvSpPr/>
          <p:nvPr/>
        </p:nvSpPr>
        <p:spPr>
          <a:xfrm>
            <a:off x="6812456" y="55262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764415" y="5526262"/>
            <a:ext cx="0" cy="715720"/>
          </a:xfrm>
          <a:prstGeom prst="line">
            <a:avLst/>
          </a:prstGeom>
          <a:noFill/>
          <a:ln>
            <a:solidFill>
              <a:schemeClr val="tx1"/>
            </a:solidFill>
            <a:miter lim="800000"/>
          </a:ln>
        </p:spPr>
      </p:cxnSp>
      <p:cxnSp>
        <p:nvCxnSpPr>
          <p:cNvPr id="45069" name="Connecteur droit 45068"/>
          <p:cNvCxnSpPr/>
          <p:nvPr/>
        </p:nvCxnSpPr>
        <p:spPr>
          <a:xfrm>
            <a:off x="5701253" y="5923495"/>
            <a:ext cx="1032456" cy="0"/>
          </a:xfrm>
          <a:prstGeom prst="line">
            <a:avLst/>
          </a:prstGeom>
          <a:noFill/>
          <a:ln>
            <a:solidFill>
              <a:schemeClr val="tx1"/>
            </a:solidFill>
            <a:miter lim="800000"/>
            <a:tailEnd type="triangle" w="lg" len="lg"/>
          </a:ln>
        </p:spPr>
      </p:cxnSp>
      <p:sp>
        <p:nvSpPr>
          <p:cNvPr id="45070" name="Rectangle 45069"/>
          <p:cNvSpPr/>
          <p:nvPr/>
        </p:nvSpPr>
        <p:spPr>
          <a:xfrm>
            <a:off x="4590051" y="6637465"/>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542010" y="6637465"/>
            <a:ext cx="0" cy="715719"/>
          </a:xfrm>
          <a:prstGeom prst="line">
            <a:avLst/>
          </a:prstGeom>
          <a:noFill/>
          <a:ln>
            <a:solidFill>
              <a:schemeClr val="tx1"/>
            </a:solidFill>
            <a:miter lim="800000"/>
          </a:ln>
        </p:spPr>
      </p:cxnSp>
      <p:sp>
        <p:nvSpPr>
          <p:cNvPr id="45072" name="Rectangle : coins arrondis 45071"/>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3" name="Rectangle 45072"/>
          <p:cNvSpPr/>
          <p:nvPr/>
        </p:nvSpPr>
        <p:spPr>
          <a:xfrm>
            <a:off x="4747545"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45074" name="Rectangle 45073"/>
          <p:cNvSpPr/>
          <p:nvPr/>
        </p:nvSpPr>
        <p:spPr>
          <a:xfrm>
            <a:off x="6969949"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45075" name="Rectangle : coins arrondis 45074"/>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6" name="Rectangle : coins arrondis 45075"/>
          <p:cNvSpPr/>
          <p:nvPr/>
        </p:nvSpPr>
        <p:spPr>
          <a:xfrm>
            <a:off x="674250" y="2668635"/>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701253" y="6320728"/>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54184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401782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49380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747545"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cxnSp>
        <p:nvCxnSpPr>
          <p:cNvPr id="45082" name="Connecteur droit 45081"/>
          <p:cNvCxnSpPr/>
          <p:nvPr/>
        </p:nvCxnSpPr>
        <p:spPr>
          <a:xfrm>
            <a:off x="3478849" y="5923496"/>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74250" y="49697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84" name="Connecteur droit 45083"/>
          <p:cNvCxnSpPr/>
          <p:nvPr/>
        </p:nvCxnSpPr>
        <p:spPr>
          <a:xfrm>
            <a:off x="7764415" y="5526262"/>
            <a:ext cx="397232" cy="713969"/>
          </a:xfrm>
          <a:prstGeom prst="line">
            <a:avLst/>
          </a:prstGeom>
          <a:noFill/>
          <a:ln>
            <a:solidFill>
              <a:schemeClr val="tx1"/>
            </a:solidFill>
            <a:miter lim="800000"/>
          </a:ln>
        </p:spPr>
      </p:cxnSp>
      <p:cxnSp>
        <p:nvCxnSpPr>
          <p:cNvPr id="45085" name="Connecteur droit 45084"/>
          <p:cNvCxnSpPr/>
          <p:nvPr/>
        </p:nvCxnSpPr>
        <p:spPr>
          <a:xfrm flipV="1">
            <a:off x="7764415" y="5526262"/>
            <a:ext cx="397232" cy="713969"/>
          </a:xfrm>
          <a:prstGeom prst="line">
            <a:avLst/>
          </a:prstGeom>
          <a:noFill/>
          <a:ln>
            <a:solidFill>
              <a:schemeClr val="tx1"/>
            </a:solidFill>
            <a:miter lim="800000"/>
          </a:ln>
        </p:spPr>
      </p:cxn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nodeType="afterGroup">
                            <p:stCondLst>
                              <p:cond delay="500"/>
                            </p:stCondLst>
                            <p:childTnLst>
                              <p:par>
                                <p:cTn id="43" presetID="53" presetClass="entr" presetSubtype="0"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nodeType="afterGroup">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nodeType="afterGroup">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nodeType="clickPar">
                      <p:stCondLst>
                        <p:cond delay="indefinite"/>
                      </p:stCondLst>
                      <p:childTnLst>
                        <p:par>
                          <p:cTn id="65" fill="hold" nodeType="afterGroup">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nodeType="afterGroup">
                            <p:stCondLst>
                              <p:cond delay="500"/>
                            </p:stCondLst>
                            <p:childTnLst>
                              <p:par>
                                <p:cTn id="73" presetID="53" presetClass="exit" presetSubtype="0"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nodeType="afterGroup">
                            <p:stCondLst>
                              <p:cond delay="1000"/>
                            </p:stCondLst>
                            <p:childTnLst>
                              <p:par>
                                <p:cTn id="79" presetID="53" presetClass="entr" presetSubtype="0"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nodeType="clickPar">
                      <p:stCondLst>
                        <p:cond delay="indefinite"/>
                      </p:stCondLst>
                      <p:childTnLst>
                        <p:par>
                          <p:cTn id="85" fill="hold" nodeType="afterGroup">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nodeType="clickPar">
                      <p:stCondLst>
                        <p:cond delay="indefinite"/>
                      </p:stCondLst>
                      <p:childTnLst>
                        <p:par>
                          <p:cTn id="93" fill="hold" nodeType="afterGroup">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4649217" cy="923330"/>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356829" y="2157190"/>
            <a:ext cx="5269681" cy="3970318"/>
          </a:xfrm>
          <a:prstGeom prst="rect">
            <a:avLst/>
          </a:prstGeom>
        </p:spPr>
        <p:txBody>
          <a:bodyPr wrap="square">
            <a:spAutoFit/>
          </a:bodyPr>
          <a:lstStyle/>
          <a:p>
            <a:r>
              <a:rPr lang="fr-FR" dirty="0" err="1">
                <a:solidFill>
                  <a:srgbClr val="8000FF"/>
                </a:solidFill>
                <a:highlight>
                  <a:srgbClr val="FFFFFF"/>
                </a:highlight>
              </a:rPr>
              <a:t>Element</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a:t>
            </a: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p>
          <a:p>
            <a:r>
              <a:rPr lang="fr-FR" b="1" dirty="0">
                <a:solidFill>
                  <a:srgbClr val="000080"/>
                </a:solidFill>
                <a:highlight>
                  <a:srgbClr val="FFFFFF"/>
                </a:highlight>
              </a:rPr>
              <a:t>    </a:t>
            </a:r>
            <a:r>
              <a:rPr lang="fr-FR" b="1" dirty="0">
                <a:solidFill>
                  <a:srgbClr val="0000FF"/>
                </a:solidFill>
                <a:highlight>
                  <a:srgbClr val="FFFFFF"/>
                </a:highlight>
              </a:rPr>
              <a:t>return</a:t>
            </a:r>
            <a:r>
              <a:rPr lang="fr-FR" b="1" dirty="0">
                <a:solidFill>
                  <a:srgbClr val="000080"/>
                </a:solidFill>
                <a:highlight>
                  <a:srgbClr val="FFFFFF"/>
                </a:highlight>
              </a:rPr>
              <a:t> </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5" name="Rectangle 4">
            <a:extLst>
              <a:ext uri="{FF2B5EF4-FFF2-40B4-BE49-F238E27FC236}">
                <a16:creationId xmlns:a16="http://schemas.microsoft.com/office/drawing/2014/main" id="{AE83371F-8EAB-4132-A3AC-DC1C2B172B20}"/>
              </a:ext>
            </a:extLst>
          </p:cNvPr>
          <p:cNvSpPr/>
          <p:nvPr/>
        </p:nvSpPr>
        <p:spPr>
          <a:xfrm>
            <a:off x="5604388" y="2171936"/>
            <a:ext cx="4079568" cy="33855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inserTete</a:t>
            </a:r>
            <a:r>
              <a:rPr lang="fr-FR" sz="1400" b="1" dirty="0">
                <a:solidFill>
                  <a:srgbClr val="000080"/>
                </a:solidFill>
                <a:highlight>
                  <a:srgbClr val="FFFFFF"/>
                </a:highlight>
              </a:rPr>
              <a:t>(</a:t>
            </a:r>
            <a:r>
              <a:rPr lang="fr-FR" sz="1400" dirty="0">
                <a:solidFill>
                  <a:srgbClr val="000000"/>
                </a:solidFill>
                <a:highlight>
                  <a:srgbClr val="FFFFFF"/>
                </a:highlight>
              </a:rPr>
              <a:t>Liste </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nvNombre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008000"/>
                </a:solidFill>
                <a:highlight>
                  <a:srgbClr val="FFFFFF"/>
                </a:highlight>
              </a:rPr>
              <a:t>/* Création du nouvel élément */</a:t>
            </a:r>
          </a:p>
          <a:p>
            <a:r>
              <a:rPr lang="fr-FR" sz="1400" dirty="0" err="1">
                <a:solidFill>
                  <a:srgbClr val="000000"/>
                </a:solidFill>
                <a:highlight>
                  <a:srgbClr val="FFFFFF"/>
                </a:highlight>
              </a:rPr>
              <a:t>Element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malloc</a:t>
            </a:r>
            <a:r>
              <a:rPr lang="fr-FR" sz="1400" b="1" dirty="0">
                <a:solidFill>
                  <a:srgbClr val="000080"/>
                </a:solidFill>
                <a:highlight>
                  <a:srgbClr val="FFFFFF"/>
                </a:highlight>
              </a:rPr>
              <a:t>(</a:t>
            </a:r>
            <a:r>
              <a:rPr lang="fr-FR" sz="1400" b="1" dirty="0" err="1">
                <a:solidFill>
                  <a:srgbClr val="0000FF"/>
                </a:solidFill>
                <a:highlight>
                  <a:srgbClr val="FFFFFF"/>
                </a:highlight>
              </a:rPr>
              <a:t>sizeof</a:t>
            </a:r>
            <a:r>
              <a:rPr lang="fr-FR" sz="1400" b="1" dirty="0">
                <a:solidFill>
                  <a:srgbClr val="000080"/>
                </a:solidFill>
                <a:highlight>
                  <a:srgbClr val="FFFFFF"/>
                </a:highlight>
              </a:rPr>
              <a:t>(*</a:t>
            </a:r>
            <a:r>
              <a:rPr lang="fr-FR" sz="1400" dirty="0">
                <a:solidFill>
                  <a:srgbClr val="000000"/>
                </a:solidFill>
                <a:highlight>
                  <a:srgbClr val="FFFFFF"/>
                </a:highlight>
              </a:rPr>
              <a:t>nouveau</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liste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exit</a:t>
            </a:r>
            <a:r>
              <a:rPr lang="fr-FR" sz="1400" b="1" dirty="0">
                <a:solidFill>
                  <a:srgbClr val="000080"/>
                </a:solidFill>
                <a:highlight>
                  <a:srgbClr val="FFFFFF"/>
                </a:highlight>
              </a:rPr>
              <a:t>(</a:t>
            </a:r>
            <a:r>
              <a:rPr lang="fr-FR" sz="1400" dirty="0">
                <a:solidFill>
                  <a:srgbClr val="000000"/>
                </a:solidFill>
                <a:highlight>
                  <a:srgbClr val="FFFFFF"/>
                </a:highlight>
              </a:rPr>
              <a:t>EXIT_FAILURE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p>
          <a:p>
            <a:r>
              <a:rPr lang="fr-FR" sz="1400" dirty="0">
                <a:solidFill>
                  <a:srgbClr val="000000"/>
                </a:solidFill>
                <a:highlight>
                  <a:srgbClr val="FFFFFF"/>
                </a:highlight>
              </a:rPr>
              <a:t>    </a:t>
            </a:r>
            <a:r>
              <a:rPr lang="fr-FR" sz="1400" dirty="0">
                <a:solidFill>
                  <a:srgbClr val="008000"/>
                </a:solidFill>
                <a:highlight>
                  <a:srgbClr val="FFFFFF"/>
                </a:highlight>
              </a:rPr>
              <a:t>/* Insertion de l'élément au début de la liste */</a:t>
            </a:r>
            <a:endParaRPr lang="fr-FR" sz="1400" dirty="0">
              <a:solidFill>
                <a:srgbClr val="000000"/>
              </a:solidFill>
              <a:highlight>
                <a:srgbClr val="FFFFFF"/>
              </a:highlight>
            </a:endParaRP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suivant </a:t>
            </a:r>
            <a:r>
              <a:rPr lang="fr-FR" sz="1400" b="1" dirty="0">
                <a:solidFill>
                  <a:srgbClr val="000080"/>
                </a:solidFill>
                <a:highlight>
                  <a:srgbClr val="FFFFFF"/>
                </a:highlight>
              </a:rPr>
              <a:t>=</a:t>
            </a:r>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a:solidFill>
                  <a:srgbClr val="000000"/>
                </a:solidFill>
                <a:highlight>
                  <a:srgbClr val="FFFFFF"/>
                </a:highlight>
              </a:rPr>
              <a:t>premier</a:t>
            </a:r>
            <a:r>
              <a:rPr lang="fr-FR" sz="1400" b="1" dirty="0">
                <a:solidFill>
                  <a:srgbClr val="000080"/>
                </a:solidFill>
                <a:highlight>
                  <a:srgbClr val="FFFFFF"/>
                </a:highlight>
              </a:rPr>
              <a:t>;</a:t>
            </a: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nombre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nvNombre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a:solidFill>
                  <a:srgbClr val="000000"/>
                </a:solidFill>
                <a:highlight>
                  <a:srgbClr val="FFFFFF"/>
                </a:highlight>
              </a:rPr>
              <a:t>premier </a:t>
            </a:r>
            <a:r>
              <a:rPr lang="fr-FR" sz="1400" b="1" dirty="0">
                <a:solidFill>
                  <a:srgbClr val="000080"/>
                </a:solidFill>
                <a:highlight>
                  <a:srgbClr val="FFFFFF"/>
                </a:highlight>
              </a:rPr>
              <a:t>=</a:t>
            </a:r>
            <a:r>
              <a:rPr lang="fr-FR" sz="1400" dirty="0">
                <a:solidFill>
                  <a:srgbClr val="000000"/>
                </a:solidFill>
                <a:highlight>
                  <a:srgbClr val="FFFFFF"/>
                </a:highlight>
              </a:rPr>
              <a:t> nouveau</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err="1">
                <a:solidFill>
                  <a:srgbClr val="000000"/>
                </a:solidFill>
                <a:highlight>
                  <a:srgbClr val="FFFFFF"/>
                </a:highlight>
              </a:rPr>
              <a:t>cnt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6" name="Rectangle 5">
            <a:extLst>
              <a:ext uri="{FF2B5EF4-FFF2-40B4-BE49-F238E27FC236}">
                <a16:creationId xmlns:a16="http://schemas.microsoft.com/office/drawing/2014/main" id="{399CE9BC-0C6B-4D03-92E5-F473428167BF}"/>
              </a:ext>
            </a:extLst>
          </p:cNvPr>
          <p:cNvSpPr/>
          <p:nvPr/>
        </p:nvSpPr>
        <p:spPr>
          <a:xfrm>
            <a:off x="5589639" y="1093272"/>
            <a:ext cx="4097590" cy="92333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ZoneTexte 1">
            <a:extLst>
              <a:ext uri="{FF2B5EF4-FFF2-40B4-BE49-F238E27FC236}">
                <a16:creationId xmlns:a16="http://schemas.microsoft.com/office/drawing/2014/main" id="{D35C5B21-7DAF-4591-9A95-D646B1C583EE}"/>
              </a:ext>
            </a:extLst>
          </p:cNvPr>
          <p:cNvSpPr txBox="1"/>
          <p:nvPr/>
        </p:nvSpPr>
        <p:spPr>
          <a:xfrm>
            <a:off x="722671" y="5869858"/>
            <a:ext cx="8421329" cy="646331"/>
          </a:xfrm>
          <a:prstGeom prst="rect">
            <a:avLst/>
          </a:prstGeom>
          <a:noFill/>
        </p:spPr>
        <p:txBody>
          <a:bodyPr wrap="square" rtlCol="0">
            <a:spAutoFit/>
          </a:bodyPr>
          <a:lstStyle/>
          <a:p>
            <a:pPr algn="ctr"/>
            <a:r>
              <a:rPr lang="fr-FR" b="1" dirty="0">
                <a:solidFill>
                  <a:srgbClr val="FF0000"/>
                </a:solidFill>
                <a:effectLst>
                  <a:outerShdw blurRad="38100" dist="38100" dir="2700000" algn="tl">
                    <a:srgbClr val="000000">
                      <a:alpha val="43137"/>
                    </a:srgbClr>
                  </a:outerShdw>
                </a:effectLst>
              </a:rPr>
              <a:t>Merci de compléter le reste des implémentations avec un seul pointeur des opérations sur les listes chaînées. </a:t>
            </a:r>
          </a:p>
        </p:txBody>
      </p:sp>
    </p:spTree>
    <p:extLst>
      <p:ext uri="{BB962C8B-B14F-4D97-AF65-F5344CB8AC3E}">
        <p14:creationId xmlns:p14="http://schemas.microsoft.com/office/powerpoint/2010/main" val="414582786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36623</TotalTime>
  <Words>3005</Words>
  <Application>Microsoft Macintosh PowerPoint</Application>
  <PresentationFormat>Custom</PresentationFormat>
  <Paragraphs>594</Paragraphs>
  <Slides>30</Slides>
  <Notes>19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Calibri</vt:lpstr>
      <vt:lpstr>Consolas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356</cp:revision>
  <dcterms:created xsi:type="dcterms:W3CDTF">2019-12-04T12:27:05Z</dcterms:created>
  <dcterms:modified xsi:type="dcterms:W3CDTF">2023-03-26T22:03:58Z</dcterms:modified>
  <cp:contentStatus/>
  <dc:language>fr-FR</dc:language>
</cp:coreProperties>
</file>