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11.xml" ContentType="application/vnd.openxmlformats-officedocument.presentationml.notesSlide+xml"/>
  <Override PartName="/ppt/ink/ink13.xml" ContentType="application/inkml+xml"/>
  <Override PartName="/ppt/ink/ink14.xml" ContentType="application/inkml+xml"/>
  <Override PartName="/ppt/notesSlides/notesSlide1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13.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notesSlides/notesSlide14.xml" ContentType="application/vnd.openxmlformats-officedocument.presentationml.notesSlide+xml"/>
  <Override PartName="/ppt/ink/ink21.xml" ContentType="application/inkml+xml"/>
  <Override PartName="/ppt/ink/ink22.xml" ContentType="application/inkml+xml"/>
  <Override PartName="/ppt/notesSlides/notesSlide15.xml" ContentType="application/vnd.openxmlformats-officedocument.presentationml.notesSlide+xml"/>
  <Override PartName="/ppt/ink/ink23.xml" ContentType="application/inkml+xml"/>
  <Override PartName="/ppt/notesSlides/notesSlide16.xml" ContentType="application/vnd.openxmlformats-officedocument.presentationml.notesSlide+xml"/>
  <Override PartName="/ppt/ink/ink24.xml" ContentType="application/inkml+xml"/>
  <Override PartName="/ppt/notesSlides/notesSlide17.xml" ContentType="application/vnd.openxmlformats-officedocument.presentationml.notesSlide+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3"/>
  </p:notesMasterIdLst>
  <p:sldIdLst>
    <p:sldId id="256" r:id="rId5"/>
    <p:sldId id="257" r:id="rId6"/>
    <p:sldId id="427" r:id="rId7"/>
    <p:sldId id="450" r:id="rId8"/>
    <p:sldId id="451" r:id="rId9"/>
    <p:sldId id="452" r:id="rId10"/>
    <p:sldId id="442" r:id="rId11"/>
    <p:sldId id="443" r:id="rId12"/>
    <p:sldId id="454" r:id="rId13"/>
    <p:sldId id="455" r:id="rId14"/>
    <p:sldId id="457" r:id="rId15"/>
    <p:sldId id="456" r:id="rId16"/>
    <p:sldId id="325" r:id="rId17"/>
    <p:sldId id="458" r:id="rId18"/>
    <p:sldId id="459" r:id="rId19"/>
    <p:sldId id="460" r:id="rId20"/>
    <p:sldId id="462" r:id="rId21"/>
    <p:sldId id="463" r:id="rId22"/>
    <p:sldId id="466" r:id="rId23"/>
    <p:sldId id="464" r:id="rId24"/>
    <p:sldId id="467" r:id="rId25"/>
    <p:sldId id="468" r:id="rId26"/>
    <p:sldId id="469" r:id="rId27"/>
    <p:sldId id="470" r:id="rId28"/>
    <p:sldId id="471" r:id="rId29"/>
    <p:sldId id="473" r:id="rId30"/>
    <p:sldId id="474" r:id="rId31"/>
    <p:sldId id="475" r:id="rId32"/>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23" autoAdjust="0"/>
    <p:restoredTop sz="96416" autoAdjust="0"/>
  </p:normalViewPr>
  <p:slideViewPr>
    <p:cSldViewPr snapToGrid="0" showGuides="1">
      <p:cViewPr varScale="1">
        <p:scale>
          <a:sx n="102" d="100"/>
          <a:sy n="102" d="100"/>
        </p:scale>
        <p:origin x="1472" y="176"/>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23:14.133"/>
    </inkml:context>
    <inkml:brush xml:id="br0">
      <inkml:brushProperty name="width" value="0.05292" units="cm"/>
      <inkml:brushProperty name="height" value="0.05292" units="cm"/>
      <inkml:brushProperty name="color" value="#FF0000"/>
    </inkml:brush>
  </inkml:definitions>
  <inkml:trace contextRef="#ctx0" brushRef="#br0">6756 4428 24575,'25'6'0,"11"6"0,19 4 0,-21-8 0,3-1 0,3 0 0,2-2 0,0-1 0,1-2 0,0-3 0,0-1 0,0 0 0,-1-1 0,-1-1 0,0-1 0,-4 1 0,0 0 0,25 2 0,3 9 0,-19 7 0,11 7 0,-9 2 0,9 0 0,-21-12 0,3-1 0,9-2 0,4-2 0,9-2 0,2-3 0,-19-1 0,1 0 0,2-2 0,15-1 0,4 0 0,-4-1 0,2 1 0,-1 1 0,-10-1 0,1 1 0,-4 0 0,-1 1 0,0-1 0,-1 0 0,4-1 0,-1-1 0,14 0 0,0-2-160,-9-1 1,1 0 0,-2 0 159,7-3 0,-1 0 0,-7-1 0,3-1 0,-4 1 0,9-2 0,-2 1 0,-10 1 0,1-1 0,-5 1 0,-1 0 0,-3 0 0,9-5 0,-2 0 0,-13 4 0,0 1 0,11-2 0,0 2 0,-10 5 0,0 3 0,3 0 0,2 2 239,0 0 0,1 2-239,-2-1 0,-1 0 0,26 0 0,-12 0 0,9 6 0,-21 0 0,3 2 0,15 2 0,4 1-192,-15-3 1,1 1 0,1-1 191,0-1 0,0-1 0,0-1 0,-2-1 0,-1 0 0,0-2 0,-3 0 0,0-1 0,-2 0 0,17-3 0,-1 0 0,-7-1 0,-3-1 0,-6 1 0,-3-1 0,22-1 0,-13 3 0,-7 2 574,20-2-574,-12-1 0,13-2 0,-24 1 0,7 3 0,-14 1 0,4 0 0,-17 0 0,-6 0 0,-6-1 0,-4-1 0,0 0 0,-1 1 0,1 1 0,-2 0 0</inkml:trace>
  <inkml:trace contextRef="#ctx0" brushRef="#br0" timeOffset="2711">7046 4452 24575,'-17'-32'0,"-18"-19"0,9 15 0,-4-3 0,-8-8 0,-2-1 0,-3 0 0,0 0 0,2 2 0,0 1 0,3 3 0,1 2 0,7 5 0,2 0 0,1-4 0,4 0 0,8 8 0,3 0 0,-6-22 0,14 14 0,4 14 0,0-3 0,3-5 0,6-5 0,8-4 0,6-3 0,6-3 0,8-2 0,-14 23 0,2 1 0,5-2 0,3 2 0,7-2 0,4 1 0,8 1 0,5 3-324,-12 7 0,2 1 0,2 2 324,6-1 0,1 2 0,6 1 0,-6 2 0,5 1 0,3 0 0,0 0 0,-4 0 0,5 1 0,-3 0 0,0 1 0,4-1-436,-10 2 1,3-1-1,1 1 1,0 0 0,-2 0-1,-2 1 436,11 0 0,-4 1 0,0 0 0,5 1 0,-6 0 0,4 1 0,2 0 0,0 0 0,-1 0 0,-3 1 0,-1-1 0,-4 1 0,0 0 0,1 0 0,2 1-392,-6-1 0,3 1 1,1 1-1,1-1 0,-1 1 1,-2-1-1,-2 1 392,6 0 0,-3 1 0,-1 0 0,0 0 0,0 0 0,4 0 0,-1 0 0,0 1 0,1-1 0,0 0 0,3 0 0,-1 0 0,1-1 0,0 1 0,-2-1 0,-2 0 0,0-1 0,0 1 0,-2-1 0,0 0-259,7-1 0,-2 0 0,-1 0 1,-1 0 258,-8 0 0,-1-1 0,-1 0 0,-4 1 217,-1-2 1,-3 1 0,-2 1-218,9 2 0,-2 3 1064,-4 6 1,-1 4-1065,-2 4 0,1 3 1540,8 5 1,0 2-1541,-2 0 0,-2 2 749,-5-3 1,-2 1-750,-5-3 0,-4 0 0,17 15 0,-15-9 0,-11-5 0,-7-3 0,-3 2 0,-4 4 0,-3 5 0,-1 7 0,-3 5 0,-1 4 0,-2 0 0,-5-2 0,-7 14 0,-4-11 0,7-20 0,-2 1 0,-15 20 0,8-22 0,-3 1 0,-7 4 0,-2 0 0,-6 5 0,-2 1 0,-2 0 0,0-1 0,3-3 0,2-1 0,6-6 0,3-3 0,-13 13 0,18-16 0,11-12 0,6-8 0,3-3 0,2-2 0</inkml:trace>
  <inkml:trace contextRef="#ctx0" brushRef="#br0" timeOffset="5063">8180 2151 24575,'0'-35'0,"-5"-18"0,-2 18 0,-2-2 0,-5-5 0,-3 2 0,-6 3 0,-3 4 0,-2 6 0,-3 6 0,0 6 0,0 6 0,-30 16 0,23 29 0,4 13 0,11-5 0,3 4 0,3-1 0,1 5 0,6-2 0,6 11 0,11-1 0,11-13 0,7 1 0,1-6 0,4 0 0,5-4 0,18 5 0,2-12 0,-17-24 0,-2-13 0,12-29 0,-6-15 0,-13 3 0,-4-6-427,-4-5 1,0-6-1,-5 0 427,-8 3 0,-5-1 0,-1-1 0,0 13 0,0-1 0,-2 0 0,1 0 0,-1 0 0,-1 1 0,1 0 0,-2 1 0,0-13 0,0 2 0,-1 1-69,0 7 1,-1 1 0,1 3 68,-1-13 0,0 5 0,1 12 0,0 5 0,1-10 0,1 27 0,0 22 1266,-1 56-1266,1-23 0,1 4 0,0 25 0,0 5 0,-1-24 0,1 0 0,1 5 0,0 5 0,1 5 0,1 2 0,1-4 0,1 3 0,1-3 0,1 2-137,1-3 1,0 3 0,1-1 0,2-6 136,3-5 0,2-5 0,1-2 0,8 14 0,1-4 0,-2-7 0,1-4 0,-4-7 0,-1-2 0,15 13 0,-8-14 0,5-8 0,-11-14 764,4-10-764,-8-12 0,-2-7 0,-1 0 0,-7 11 0,-2 2 0</inkml:trace>
  <inkml:trace contextRef="#ctx0" brushRef="#br0" timeOffset="6114">8810 1951 24575,'2'42'0,"1"1"0,3-8 0,2 3 0,3 25 0,5 3 0,3-19 0,5-4 0,2-4 0,3-4 0,2-6 0,1-6 0,1-5 0,0-6 0,26 1 0,-6-21 0,-27-14 0,-3-7 0,4-27 0,-13 10 0,-6-1 0,-6 7 0,-6 1 0,-2-3 0,-5 2 0,-5 0 0,-3 2 0,-4 2 0,-4 2 0,-2 5 0,-3 3 0,4 4 0,-3 4 0,-10 5 0,0 6 0,-20 8 0,25 6 0,1 5 0,-4 16 0,11 4 0,14-16 0,7-4 0</inkml:trace>
  <inkml:trace contextRef="#ctx0" brushRef="#br0" timeOffset="7529">9302 1895 24575,'18'60'0,"-5"-21"0,2 1 0,4 11 0,2 2 0,4 2 0,1 0 0,1-5 0,2-3 0,-2-8 0,2-4 0,-3-9 0,0-3 0,20 2 0,-9-24 0,-7-25 0,-7-24 0,-14 16 0,-2-3 0,-2 0 0,0-1 0,-2-5 0,-1 3 0,0-8 0,1 7 0,6 46 0,18 37 0,-5-6 0,4 5 0,7 12 0,2 2-138,-8-17 1,0 0-1,1-1 138,-1-3 0,1-1 0,-1-2 0,13 7 0,-1-5 0,-4-9 0,-1-5 0,16 1 0,-21-15 0,-16-5 0</inkml:trace>
  <inkml:trace contextRef="#ctx0" brushRef="#br0" timeOffset="9010">10239 1342 24575,'13'33'0,"1"1"0,3 13 0,2 5 0,-3-5 0,-1 4 0,1 1 0,0 8 0,0 1 0,-2 5 0,-4-16 0,-2 5 0,0 0 0,-1 0 0,0-4-524,2 12 1,-1-4 0,-1 2 523,-2-8 0,0 3 0,-1-3 0,-1-7 0,0-3 0,-1-7 509,0 14-509,-2-28 260,0-20-260,0-17 0,0-18 0,0-9 0,4-5 400,4 2 1,4-2-401,5-16 0,5 1 0,4 12 0,6 4 0,0 14 0,4 1 0,-1 5 0,2 0 0,2 6 0,11 2 0,-3 14 0,-17 18 0,-4 12 0,2 29 0,-6 7 0,-7-13 0,-4 2 0,-3-5 0,-3 2 0,-6-4 0,-8-3 0,-11-5 0,-13-4 0,-10-2 0,-1-4 0,-14 1 0,-5-4-221,4-4 1,-5 0 0,3-6 220,14-8 0,2-4 0,2-1 0,-17-3 0,3-3 0,14-2 0,4-4 0,-10-19 0,28-4 0,21 2 0,1 12 0,4 8 0</inkml:trace>
  <inkml:trace contextRef="#ctx0" brushRef="#br0" timeOffset="10697">11464 1291 24575,'5'52'0,"0"-10"0,3 7 0,-2-4 0,2 3 0,1 6 0,0-1 0,2 6 0,1 2 0,-1 0 0,0-3 0,0 0 0,0-3 0,-1 0 0,2 3-520,-1-2 0,1 3 0,0 1 0,-1-2 1,0-6 519,2 5 0,-2-4 0,0-4 0,4 15 0,-1-4 413,-2-13 1,0-5-414,7 16 428,-4-31-428,0-22 0,3-24 0,7-21 1344,3-15-1344,-1-3 0,-4 12 0,-8 15 0,-5 14 0,-2 10 0,4 5 0,-2 2 0,12 2 0,9 0 0,15-1 0,11 1 0,-24-3 0,0 0 0,3-2 0,-1-2 0,1-3 0,-2-5 0,5-19 0,-4-6 0,-11 6 0,-5-3 0,2-14 0,-9-1 0,-13 13 0,-7 3 0,-6 3 0,-5 4 0,-5 3 0,-5 5 0,-1 5 0,-2 4 0,-31 1 0,6 20 0,29 16 0,4 6 0,-7 22 0,17-13 0,6 1 0,11 10 0,19-22 0,7-3 0,-4-6 0,3-3 0,18 5 0,4-4 0,-7-6 0,2-4 0,-2-3 0,4-3 0,-3 1 0,10-1 0,-4 0 0,1-1 0,-5-2 0,-8-1 0</inkml:trace>
  <inkml:trace contextRef="#ctx0" brushRef="#br0" timeOffset="31862">11333 5683 24575,'18'25'0,"6"0"0,9 4 0,8-2 0,4-2 0,1-5 0,2-4 0,-4-4 0,-1-6 0,0-6 0,1-8 0,2-7 0,-1-2 0,-1 2 0,-5 2 0,-5 5 0,-1 5 0,1 4 0,1 5 0,2 1 0,-4-2 0,0 0 0,16 3 0,1-1 0,-8-3 0,1-3 0,20-4 0,2-2 0,-19 2 0,0-2 0,14-3 0,-4 0 0,8-3 0,-8 3 0,1 4 0,1 2 0,6 2 0,1 1 0,-2 3 0,-7 1 0,-9 4 0,-9 0 0,-11-4 0,-7-2 0,-5-3 0,-8 0 0,-2 0 0</inkml:trace>
  <inkml:trace contextRef="#ctx0" brushRef="#br0" timeOffset="38413">7603 8469 24575,'-28'57'0,"12"-26"0,-2 0 0,-5 8 0,0 1 0,-1-2 0,1-1 0,2-5 0,1-2 0,-11 15 0,13-18 0,11-15 0,13-6 0,52-13 0,-2-3 0,-10 1 0,1-1 0,-14 3 0,-2 0 0,19-6 0,-15 6 0,-16 3 0,-9 1 0,-6-1 0,-7-2 0,-15-6 0,-16-5 0,-14-8 0,-3-2 0,9 3 0,12 6 0,15 8 0,9 4 0,4 1 0,2 3 0,0 1 0</inkml:trace>
  <inkml:trace contextRef="#ctx0" brushRef="#br0" timeOffset="39562">6281 9808 24575,'-22'38'0,"5"-11"0,-3 2 0,-4 8 0,-4 3 0,-9 14 0,0 0 0,11-19 0,3-2 0,-2 3 0,5-6 0,12-15 0,17-9 0,20-6 0,19-6 0,17-3 0,-31 3 0,0 0 0,1-4 0,-1-1 0,9-4 0,-9-5 0,-31 4 0,-19-1 0,-16-1 0,-12 0 0,-2 6 0,11 3 0,14 5 0,11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54:17.49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14872 11654 24575,'0'50'0,"0"13"0,-1-23 0,0 2 0,0 3 0,-1 1 0,1 2 0,0 1 0,0 2 0,0 2 0,1 4 0,0 2 0,0 5 0,0 1 0,0-19 0,0-1 0,0 2 0,0-2 0,0 0 0,0 4 0,0-1 0,0 4 0,0 0 0,0-4 0,0 2 0,0-3 0,0 1 0,0 13 0,0 3 0,0-7 0,0-3 0,0-4 0,0-5 0,0-2 0,0-5 0,0-1 0,-2 27 0,0-7 0,-1-1 0,0-1 0,-1-5 0,1-3 0,-2-7 0,2-7 0,0-6 0,0-7 0,1-9 0,1-5 0</inkml:trace>
  <inkml:trace contextRef="#ctx0" brushRef="#br0" timeOffset="2367">14915 11607 24575,'15'-4'0,"6"0"0,6-3 0,7-1 0,2 1 0,1 1 0,4-2 0,-2 2 0,4 0 0,1 0 0,0 2 0,-1-1 0,13-1 0,-14 2 0,10-2 0,-17 2 0,0 1 0,2-1 0,-3 0 0,1 0 0,-2 1 0,0-4 0,0 0 0,1 0 0,4 3 0,5 5 0,-7 5 0,2 2 0,20 3 0,-19-2 0,-2-1 0,13 0 0,-8-5 0,-6 0 0,-9 0 0,-7-2 0,-7 1 0,-6 1 0,-3-3 0,-3 1 0</inkml:trace>
  <inkml:trace contextRef="#ctx0" brushRef="#br0" timeOffset="4184">16287 11552 24575,'0'15'0,"0"3"0,0 3 0,0 4 0,0 2 0,1 1 0,1 1 0,1 4 0,1 8 0,-2 5 0,0 10 0,-2 4 0,2 4 0,0 0 0,1 0 0,0-3 0,-1-1 0,1 1 0,-2-1 0,-1-13 0,0 1 0,1-12 0,0-1 0,0 14 0,1-1 0,3 16 0,0-2 0,0-1 0,1-5 0,-1-16 0,-1 1 0,3 19 0,-3-20 0,0 0 0,2 17 0,-1-13 0,0 1 0,-2-11 0,1 0 0,1 9 0,0 0 0,3 8 0,-1-7 0,-1-5 0,0-3 0,-1-1 0,-1 1 0,3 11 0,-3-14 0,2 6 0,-3-17 0,3 8 0,-4-7 0,2 6 0,-2-6 0,-1 5 0,1 5 0,-2 0 0,0-3 0,0-5 0,0-6 0,0-2 0,0-3 0,0-2 0,0-1 0,0 0 0,0-1 0,2-2 0,-1-3 0,0-2 0</inkml:trace>
  <inkml:trace contextRef="#ctx0" brushRef="#br0" timeOffset="6201">14796 14101 24575,'14'0'0,"5"0"0,9 0 0,4-2 0,-2-1 0,1-1 0,-1 0 0,14-2 0,-7 2 0,10-4 0,-9 0 0,3-1 0,1 0 0,1 2 0,0 3 0,-3 2 0,0 2 0,-4 0 0,-2 0 0,1 0 0,4 0 0,4 0 0,2 0 0,-1 0 0,-1 0 0,-3-1 0,-5-3 0,-1 0 0,-3-1 0,-3 1 0,-3 1 0,-5-2 0,-3 2 0,0 1 0,2-1 0,7 1 0,11 0 0,7-2 0,3 2 0,-7 0 0,-17 1 0,-9 1 0</inkml:trace>
  <inkml:trace contextRef="#ctx0" brushRef="#br0" timeOffset="7831">15501 12108 24575,'57'0'0,"-21"0"0,5 0 0,9-2 0,6 0 0,0 0 0,-10 0 0,-1 0 0,2-1-330,14 0 1,3-1-1,-4 0 330,5-2 0,-2 1 0,-1 0 0,-1 1 0,-4 0 0,0 1 0,-1 1 0,-1-1 162,-4 2 0,0 0-162,-4 0 0,2 0 0,-5 1 0,2 0 0,-3 0 0,6 0 0,-1 0 82,14 0 0,-2-1-82,-21-1 0,-2 0 0,-1-1 0,-1 0 0,30-3 501,-4 0-501,0 2 0,-3 1 0,-17 1 0,-1-1 0,22 2 0,-25 0 0,-1-1 0,7 2 0,-4-2 0,-19 1 0,-5-2 0</inkml:trace>
  <inkml:trace contextRef="#ctx0" brushRef="#br0" timeOffset="10433">14859 12450 24575,'46'0'0,"15"2"0,-21-1 0,2 0 0,3 0 0,2 0 0,-3 0 0,1-1 0,-4-2 0,-2 0 0,-3-2 0,-2 0 0,24-5 0,-12 2 0,-5 1 0,-6 2 0,0 1 0,1 0 0,0 0 0,2 0 0,-1-1 0,-2 0 0,-3 1 0,-3 1 0,-3 0 0,-2 0 0,-4 0 0,-1-1 0,-1-3 0,1 1 0,3-1 0,1 1 0,2 2 0,6 3 0,-8 2 0,3 1 0,-11 0 0,-2-2 0,-5 3 0,-2 0 0,-1 2 0,-2-1 0,1-2 0</inkml:trace>
  <inkml:trace contextRef="#ctx0" brushRef="#br0" timeOffset="11916">14810 13326 24575,'54'-4'0,"3"1"0,5-2 0,-9 1 0,2-1 0,-6 2 0,2-1 0,-2 1 0,1 0 0,-1 1 0,9-1 0,-1 0 0,-16 3 0,-2-1 0,10 0 0,-3-1 0,7 0 0,-3 0 0,-2 0 0,-4-2 0,-2 2 0,-3 0 0,-5 1 0,-2 1 0,-1 0 0,-1 0 0,0 0 0,5 0 0,-9 0 0,2 0 0,-15 0 0,-4 0 0,-6 0 0,-1 0 0</inkml:trace>
  <inkml:trace contextRef="#ctx0" brushRef="#br0" timeOffset="14734">18146 11555 24575,'0'30'0,"0"13"0,0 17 0,1-24 0,0 1 0,0-1 0,0-1 0,0-1 0,0 0 0,1 31 0,-4-3 0,-1-1 0,-2 1 0,-2 0 0,0 1 0,-4 0 0,2-5 0,1-8 0,2-10 0,2-13 0,1-9 0,1-10 0,1-4 0</inkml:trace>
  <inkml:trace contextRef="#ctx0" brushRef="#br0" timeOffset="16833">18186 11463 24575,'30'0'0,"10"0"0,20 0 0,-24-1 0,1 0 0,2 0 0,1 0 0,0-1 0,0 0 0,-1 0 0,0 0 0,-2 0 0,2 1 0,15 1 0,2 2 0,-14-1 0,0 2 0,12 0 0,-1 0 0,-17 1 0,-2-1 0,30 2 0,-8-1 0,-5-3 0,-5 0 0,-3-1 0,-4 0 0,0 0 0,0 0 0,3 3 0,3 3 0,0 3 0,1 1 0,0-1 0,2-8 0,0-4 0,-3-5 0,-8 1 0,-6 2 0,-5 1 0,-2 2 0,3 2 0,0 4 0,-6-1 0,-7 2 0,-8 12 0,-3 19 0,4 26 0,-2-21 0,1 2 0,2 2 0,0 0 0,1-2 0,-1 0 0,0-4 0,0-2 0,-1-4 0,0-1 0,6 23 0,-2-9 0,1 4 0,-4-16 0,0 5 0,-5-13 0,-1-1 0,-1 3 0,1 1 0,0 1 0,0 0 0,-1-3 0,0-7 0,0-9 0,1-6 0</inkml:trace>
  <inkml:trace contextRef="#ctx0" brushRef="#br0" timeOffset="19236">18178 12547 24575,'25'-2'0,"3"-1"0,20-3 0,-10 1 0,9 1 0,-15 3 0,-2 1 0,0 0 0,-4 0 0,-2 0 0,-2 0 0,-2 0 0,1 0 0,-3 0 0,-1 0 0,-3 0 0,-1 1 0,0 1 0,3 0 0,8-3 0,8-2 0,12-3 0,9-1 0,5 0 0,2 3 0,-3 0 0,-21 3 0,0 0 0,17-1 0,11 0 0,-22 2 0,-3 0 0,0 0 0,3 0 0,5 0 0,4 0 0,0 0 0,-3 0 0,-6-1 0,-8-1 0,-6 0 0,-5-1 0,-1 0 0,-3-2 0,0-1 0,2 0 0,4 1 0,3 0 0,4 2 0,-5-1 0,-5 1 0,-4 0 0,-12 1 0,1 1 0</inkml:trace>
  <inkml:trace contextRef="#ctx0" brushRef="#br0" timeOffset="21667">18808 11548 24575,'0'42'0,"-2"11"0,0-21 0,0 2 0,-1 1 0,0 0 0,-1-1 0,1-1 0,-1 28 0,2-7 0,2-8 0,0-5 0,0-4 0,0 2 0,0 2 0,0 3 0,0 2 0,0-2 0,-1-4 0,-1-6 0,0-5 0,-1-1 0,1-10 0,0-1 0,1-8 0,1 1 0,0-5 0,0 1 0</inkml:trace>
  <inkml:trace contextRef="#ctx0" brushRef="#br0" timeOffset="23249">19517 11591 24575,'0'52'0,"0"7"0,0-21 0,0 1 0,0 0 0,0 0 0,0-4 0,0 1 0,0 12 0,0 0 0,0-13 0,0 1 0,0 10 0,0-1 0,0 15 0,-3-22 0,0-2 0,0 14 0,-3 9 0,2-29 0,0-5 0,1-5 0,1-3 0,2-3 0,0-3 0,0 3 0,0-3 0,0 5 0,0-9 0,0-2 0</inkml:trace>
  <inkml:trace contextRef="#ctx0" brushRef="#br0" timeOffset="24783">19683 12435 12724,'14'0'0,"9"0"4664,4 0-4664,4 0 2060,-1 0-2060,-4 0 1147,-2 0-1147,-2 1 3980,-3 1-3980,-3-1 0,-2 1 0,-1-2 0,0 2 0,1-1 0,10 1 0,-5-1 0,5-1 0,-9 0 0,-4 0 0,-4 0 0,-3 0 0,-2 0 0</inkml:trace>
  <inkml:trace contextRef="#ctx0" brushRef="#br0" timeOffset="28499">21241 11463 24575,'0'57'0,"0"4"0,0-24 0,0 0 0,0-1 0,0 0 0,0-3 0,0 0 0,0 31 0,2-1 0,0-2 0,0 5 0,0-32 0,-1-1 0,0 2 0,0 1 0,0-2 0,0-1 0,3 27 0,-2-7 0,0-11 0,1-8 0,-1-8 0,0-9 0,-1-5 0,-1-3 0,0 0 0,0-2 0,0 0 0,-1-2 0,0-2 0,0-3 0</inkml:trace>
  <inkml:trace contextRef="#ctx0" brushRef="#br0" timeOffset="31180">21263 11535 11166,'27'-1'0,"19"-3"4962,16-4-4962,-26 4 0,1-2 2334,27-5-2334,-9 0 1331,-8 3-1331,16-4 4782,-15 5-4782,16-1 0,-18 2 0,2 2 0,-3 2 0,-1-1 0,-4 1 0,-3 0 0,-1 0 0,-1 2 0,3 0 0,3 2 0,2 0 0,1 3 0,0 1 0,-3 1 0,0 2 0,-1-1 0,-2 1 0,-2-2 0,-4 0 0,-3-2 0,-1-1 0,0 0 0,-2-3 0,-1-1 0,-1 0 0,0 0 0,11 0 0,-7 1 0,9 1 0,-10-1 0,-3 1 0,-2-1 0,-1-1 0,-1 0 0,0 0 0,0-1 0,-1 0 0,-1-1 0,-2 1 0,-1-1 0,-4 2 0,-3 0 0,-1 0 0,-4 2 0,-1 3 0,-1 8 0,1 6 0,-1 5 0,3 0 0,-1-2 0,-1 2 0,3 2 0,-1 6 0,2 4 0,-1 2 0,0 0 0,0-1 0,-1-2 0,0-1 0,-2 0 0,1 1 0,-1 2 0,1 0 0,0 0 0,-1 0 0,0-5 0,-2-5 0,0-5 0,0-5 0,0-1 0,1 6 0,4-2 0,4 8 0,4-8 0,1-3 0,-6-7 0,-1-5 0</inkml:trace>
  <inkml:trace contextRef="#ctx0" brushRef="#br0" timeOffset="32999">21317 12566 24575,'41'0'0,"-1"0"0,11 0 0,3 0 0,-10 0 0,3 0 0,0 0 0,1 0 0,2 0 0,-2 0 0,-2 0 0,0-1 0,-2 1 0,20-2 0,-3 1 0,-5 0 0,-1 0 0,9-1 0,-3 1 0,-19 0 0,-2 0 0,6 0 0,-4-1 0,0-2 0,-6-1 0,-6-1 0,-2 1 0,-3-1 0,-2 0 0,13 1 0,-8 1 0,10 0 0,-12 1 0,0-2 0,0 0 0,0-1 0,1 1 0,1 1 0,1 1 0,-1 0 0,-1 0 0,-3-2 0,-3-1 0,0-1 0,-3 1 0,1 1 0,1 1 0,0 1 0,0 2 0,-2-1 0,-5 1 0,-2-1 0,-1-1 0,-1 2 0,-5-1 0,1 1 0</inkml:trace>
  <inkml:trace contextRef="#ctx0" brushRef="#br0" timeOffset="34749">21907 11494 24575,'7'39'0,"3"16"0,-1-2 0,0 3 0,-2-13 0,1 1 0,0 12 0,1-3 0,2 7 0,-3-5 0,0-4 0,-1-3 0,-1-1 0,-1-3 0,-2 8 0,-1-13 0,-2 5 0,0-14 0,0-4 0,0-2 0,0-2 0,0-4 0,0 0 0,0-2 0,0-1 0,2-1 0,0-2 0,-1 1 0,0-2 0,1-2 0,1-4 0,1-3 0,0-3 0,-2-1 0,-1 1 0,0 0 0</inkml:trace>
  <inkml:trace contextRef="#ctx0" brushRef="#br0" timeOffset="36098">22628 11518 11959,'1'26'0,"2"21"4827,1 18-4827,1-11 0,1 1 1097,-3-16 1,-1 0-1098,3 8 0,0-1 1235,-1 6-1235,2-5 4359,0-3-4359,0 0 0,0 3 0,-1 4 0,0 0 0,1-3 0,-2-8 0,-1-9 0,1-7 0,-1-6 0,0-2 0,-2 2 0,-1 0 0,0 2 0,0-2 0,2-1 0,-1-3 0,1-2 0,-1 0 0,-1-5 0,0-2 0</inkml:trace>
  <inkml:trace contextRef="#ctx0" brushRef="#br0" timeOffset="38598">24202 11516 24575,'0'32'0,"0"8"0,0 11 0,0-12 0,0 2 0,0 22 0,0-23 0,0 1 0,0 20 0,0 2 0,0 0 0,0-2 0,0-17 0,0 0 0,0 22 0,0-22 0,0-1 0,0 12 0,0 8 0,0-21 0,0 4 0,2-21 0,0-1 0,-1 2 0,1 0 0,0-1 0,0-3 0,-1-8 0,0-10 0,-1-2 0,0-5 0</inkml:trace>
  <inkml:trace contextRef="#ctx0" brushRef="#br0" timeOffset="41449">24297 11492 24575,'31'-4'0,"7"-2"0,10-1 0,-10 3 0,0 0 0,22 2 0,-20-1 0,0 1 0,18 0 0,-2-2 0,-1-2 0,-4 0 0,-3-2 0,1 0 0,-14 4 0,1-1 0,21-3 0,-19 3 0,0 0 0,18-1 0,4-1 0,4 1 0,2 1 0,-2 0 0,-13 2 0,-16 1 0,-12 0 0,-5 1 0,5 2 0,8 3 0,6 0 0,0-1 0,1-1 0,-1-2 0,-4 0 0,-3-1 0,-6-1 0,-1 0 0,-1 0 0,-2 2 0,0 0 0,12 0 0,-12 0 0,10 0 0,-14 1 0,-2 2 0,-1 2 0,-5 1 0,-3 4 0,-3 7 0,-1 9 0,-1 10 0,0 8 0,0 7 0,1 4 0,2 1 0,0 2 0,2-3 0,-1 1 0,0 1 0,-1 0 0,0 4 0,-1 2 0,1-3 0,-1-8 0,0 4 0,1-18 0,-2 8 0,3-10 0,0-2 0,1 0 0,0-4 0,0-2 0,0-2 0,0 7 0,-1-8 0,-3 5 0,0-12 0,0-5 0,0-6 0,0-5 0</inkml:trace>
  <inkml:trace contextRef="#ctx0" brushRef="#br0" timeOffset="43331">24305 12551 10378,'31'-1'0,"28"-2"2530,-21 0 0,4-1-2530,9 0 0,2 0 1234,-3 0 1,1 0-1235,-1 0 0,0 1 715,-2 0 0,0 0-715,-5 1 0,-1 0 2619,-3-1 0,0 1-2619,-4 0 0,-1 0 0,29-2 0,-5-1 0,-3-2 0,-6-1 0,-2 1 0,-4 0 0,-2 4 0,2 0 0,4-1 0,1 2 0,-1-1 0,-4 1 0,-5 0 0,-1 0 0,-4 1 0,-3-1 0,-2 0 0,-3 1 0,2 1 0,1 0 0,-2 0 0,0-1 0,-2-1 0,-2 0 0,-2 0 0,-5 2 0,-4 0 0,-3 0 0,-3 0 0,-1 0 0,-2 0 0</inkml:trace>
  <inkml:trace contextRef="#ctx0" brushRef="#br0" timeOffset="44832">24927 11535 10930,'2'26'0,"3"17"4996,5 17-4996,-3-24 0,0 2 1187,1-3 1,0 0-1188,-1 0 0,1 0 1360,4 30-1360,-2-4 4914,-2-5-4914,-2-5 0,-1-4 0,-1-5 0,-2-4 0,-1-7 0,-1-8 0,0-6 0,0-5 0,0-3 0,0-1 0,0 7 0,0 1 0,0 9 0,0-5 0,0-3 0,0-3 0,0-1 0,0-2 0,1-1 0,1-4 0,-1-3 0,0-1 0</inkml:trace>
  <inkml:trace contextRef="#ctx0" brushRef="#br0" timeOffset="46265">25696 11480 14884,'0'14'0,"0"11"4075,0 11-4075,0-1 0,0 1 1676,1 22-1676,1-21 0,0 0 908,4 14-908,1-6 3032,2-1-3032,1-1 0,0 3 0,0 6 0,-3 1 0,-1 2 0,-1 0 0,0-4 0,-2-3 0,0-6 0,-1-8 0,-2-8 0,0-8 0,0-5 0,0-7 0,0-2 0</inkml:trace>
  <inkml:trace contextRef="#ctx0" brushRef="#br0" timeOffset="47914">18188 12580 24575,'19'-43'0,"-3"11"0,2-3 0,6-9 0,3-3 0,3-5 0,1-1 0,1 2 0,0 0 0,-1 5 0,-1 2 0,-2 4 0,0 2 0,-3 5 0,-2 2 0,16-16 0,-10 14 0,-7 12 0,-7 6 0,-3 2 0,-1-1 0,-1-1 0,0-4 0,-4 6 0,0 2 0,-3 6 0,6-8 0,-1 1 0,4-7 0,-5 8 0,-2 4 0,-3 4 0</inkml:trace>
  <inkml:trace contextRef="#ctx0" brushRef="#br0" timeOffset="48948">18183 11649 24575,'15'13'0,"7"11"0,8 16 0,-12-12 0,1 1 0,2 6 0,0 0 0,0 2 0,-1 1 0,0 1 0,-1 0 0,-2-3 0,-2 0 0,-1-2 0,-2-2 0,10 28 0,-4-8 0,-3 0 0,-2-3 0,2 7 0,-6-23 0,2 2 0,-6-25 0,-1-3 0,0-2 0,0-2 0,3 3 0,1 1 0,4 7 0,-5-6 0,-1 1 0,-5-7 0</inkml:trace>
  <inkml:trace contextRef="#ctx0" brushRef="#br0" timeOffset="54932">19810 11906 24575,'20'0'0,"11"0"0,22 0 0,-18-1 0,3 0 0,5-1 0,1 0 0,3-1 0,1 1 0,-3-1 0,1 0 0,-4 0 0,-1 0 0,-3 1 0,-2 0 0,28-4 0,-8 0 0,-5 1 0,-3-1 0,-2-1 0,0-1 0,-1 0 0,1 1 0,-4 2 0,-4 2 0,-5 0 0,-5 0 0,-6 1 0,-2-1 0,-2 0 0,0 1 0,2-1 0,-2 0 0,3-1 0,-8 1 0,3 0 0,-7 0 0,-1 0 0,-4 0 0,-6 0 0,-14-1 0,-16-3 0,-10-5 0,-4 0 0,8 0 0,11 4 0,12 4 0,9 2 0,11 1 0,14 3 0,13 3 0,7 5 0,1 4 0,4 6 0,-18-7 0,0 1 0,-20-8 0,-2-2 0,-4 4 0,-2 1 0,-10 7 0,-15 5 0,-14 6 0,-10 5 0,4-3 0,8-3 0,12-7 0,12-8 0,9-6 0,4-3 0</inkml:trace>
  <inkml:trace contextRef="#ctx0" brushRef="#br0" timeOffset="57150">21481 12181 24575,'-26'0'0,"-16"0"0,-17 0 0,23 1 0,-1 2 0,0 0 0,-1 1 0,-11 4 0,0 1 0,11-2 0,1 0 0,-8 2 0,2-1 0,-10 0 0,2 0 0,5-1 0,1-1 0,1-2 0,3-1 0,2-1 0,5 1 0,0 1 0,4-1 0,2 2 0,2-2 0,-1 1 0,-1 1 0,-1-1 0,0 1 0,3-2 0,4 1 0,4-1 0,4-1 0,5 0 0,18 7 0,13 4 0,22 9 0,7 5 0,-7-1 0,-10-5 0,-13-8 0,-13-7 0,-12-3 0,-14-7 0,-13-7 0,-10-8 0,-3-9 0,-8-10 0,15 11 0,2-1 0,22 18 0,5 5 0,6 2 0,1-2 0,1-6 0,3-5 0,8-6 0,8-5 0,11 1 0,6 0 0,-1 5 0,-5 4 0,-8 4 0,-8 5 0,-7 4 0,-2 3 0</inkml:trace>
  <inkml:trace contextRef="#ctx0" brushRef="#br0" timeOffset="59748">22839 11776 11131,'31'-1'0,"28"-1"2484,-18 0 0,3 1-2484,8 0 0,1 0 1169,-2-1 1,-1 0-1170,-3 1 0,-1 0 668,-7 0 0,0-1-668,25-1 4801,-14 1-4801,7-3 0,-17 1 0,8-1 0,-20 2 0,-2 0 0,-4 1 0,-1 0 0,2 1 0,-1-1 0,1 0 0,-2-1 0,-1 2 0,-1-1 0,-1-1 0,-2 1 0,-2 0 0,0 0 0,-1 1 0,1-1 0,6 0 0,-2 2 0,3 0 0,-6 0 0,-2 0 0,-3 0 0,-3 0 0,-4 0 0,-11 0 0,-7 0 0,-13-2 0,-1-3 0,0-4 0,2-3 0,-9-9 0,11 6 0,-3-2 0,16 9 0,6 4 0,20 2 0,8 3 0,19 4 0,2 4 0,-2 2 0,-4-2 0,-7 2 0,-6-1 0,-5-1 0,-4-1 0,-3-3 0,-5-2 0,-2 0 0,-4 1 0,-1 2 0,-8 5 0,-11 5 0,-37 12 0,5-8 0,17-7 0,0-2 0,-5-3 0,11-4 0,13-3 0,8-1 0,4 0 0</inkml:trace>
  <inkml:trace contextRef="#ctx0" brushRef="#br0" timeOffset="61930">24391 12120 24575,'-48'3'0,"0"0"0,9 0 0,-1 0 0,-25 2 0,-1 1 0,17-2 0,0 1 0,3-2 0,-1 1 0,2-1 0,-3 0 0,1 0 0,-11 0 0,3 0 0,-3-3 0,12 0 0,8-1 0,7 0 0,7-1 0,4-1 0,3 0 0,5 1 0,2 1 0,-1 1 0,-2 0 0,-3 1 0,-4 1 0,0 0 0,0-1 0,0-1 0,-4 0 0,8 0 0,4 0 0,13 0 0,11 0 0,15 1 0,31 11 0,-8-1 0,11 9 0,-31-7 0,-9-1 0,-7-3 0,-7-3 0,-10-3 0,-10-5 0,-13-8 0,-8-9 0,-16-17 0,17 10 0,-1-3 0,25 17 0,6 5 0,2-1 0,4 1 0,6-3 0,10-2 0,11-2 0,9 1 0,4 1 0,-10 5 0,-1 0 0,14-1 0,7-3 0,-28 7 0,-9 0 0,-9 2 0,-2 0 0</inkml:trace>
  <inkml:trace contextRef="#ctx0" brushRef="#br0" timeOffset="65797">17731 11837 24575,'0'5'0,"2"-1"0,6-4 0,7-1 0,10-1 0,10 0 0,8 3 0,5 3 0,0 3 0,-5 3 0,-10-1 0,-9-1 0,-9-3 0,-5-3 0,-3-1 0,-3 1 0,-4 2 0,-7 8 0,-8 9 0,-13 12 0,-11 12 0,16-19 0,0 0 0,-2 1 0,0-1 0,-20 21 0,7-12 0,12-12 0,13-13 0,7-5 0</inkml:trace>
  <inkml:trace contextRef="#ctx0" brushRef="#br0" timeOffset="72246">15386 12675 15815,'17'-6'0,"11"-4"3773,11-2-3773,7-1 1510,-2 6-1510,-4 5 810,6 20-810,-15 2 2667,2 18-2667,-20-5 0,-6 0 0,-5-5 0,-11-3 0,-12 1 0,-10-1 0,-6-2 0,2-4 0,9-7 0,11-4 0,10-4 0,16-3 0,13-2 0,8-2 0,2 1 0,-6 2 0,-8 8 0,-7 9 0,-6 12 0,-6 9 0,-14 3 0,-20-1 0,-22-7 0,20-19 0,-2-4 0,1-3 0,0-1 0,-28 0 0,16-5 0,17-5 0,16 2 0,10-2 0</inkml:trace>
  <inkml:trace contextRef="#ctx0" brushRef="#br1" timeOffset="100777">7534 10222 24575,'-27'21'0,"-4"4"0,-5 9 0,4 0 0,6-5 0,7-6 0,8-8 0,3-7 0,5-2 0,1-1 0,1-1 0,1 3 0,0 0 0,2-2 0,2-1 0,4-2 0,6-2 0,7 0 0,10-3 0,10-3 0,7-4 0,1-3 0,-6 1 0,-7 2 0,-9 4 0,-7 3 0,-6 2 0,-7 1 0,-5 0 0,-8-2 0,-11-3 0,-11-5 0,-9-5 0,-1-3 0,4 3 0,9 3 0,9 6 0,9 4 0,4 1 0</inkml:trace>
  <inkml:trace contextRef="#ctx0" brushRef="#br1" timeOffset="124758">9471 10248 24575,'26'4'0,"9"1"0,13 1 0,9 0 0,2-2 0,-20 0 0,-2 0 0,17 3 0,9 2 0,-22-2 0,19-2 0,-10 0 0,-17-3 0,1-1 0,16-1 0,0 0 0,-4-2 0,-7 1 0,-9 1 0,-9 0 0,-9 0 0,-7 0 0,-2 0 0</inkml:trace>
  <inkml:trace contextRef="#ctx0" brushRef="#br1" timeOffset="146057">18722 15257 14947,'-4'-20'0,"-7"-15"4056,-10-15-4056,5 19 0,-1-1 832,-4 1 0,0 1-832,-2 2 0,0 3 901,-23-14-901,-7 18 3007,18 25-3007,-5 19 0,21 22 0,5 14 0,9-26 0,0 1 0,2 1 0,1 0 0,1 30 0,4-8 0,6-15 0,4-16 0,5-12 0,4-9 0,0-11 0,2-15 0,0-19 0,-1-15 0,-2-5 0,-3 7 0,-6 14 0,-5 16 0,-1 12 0,-4 11 0,1 13 0,4 18 0,3 18 0,4 14 0,-6-31 0,0 0 0,10 22 0,-1-12 0,-2-17 0,0-11 0,0-10 0,-1-11 0,2-14 0,-1-13 0,-2-8 0,0 1 0,-2 9 0,-4 11 0,-3 13 0,-2 3 0</inkml:trace>
  <inkml:trace contextRef="#ctx0" brushRef="#br1" timeOffset="147160">18814 15186 24575,'10'51'0,"3"5"0,-4-24 0,1 0 0,11 24 0,-1-14 0,-2-15 0,-4-12 0,-1-9 0,-1-8 0,1-16 0,2-20 0,1-22 0,-8 22 0,1-1 0,-1 0 0,1 1 0,-1 3 0,0 3 0,4-16 0,-5 22 0,-2 14 0,-4 11 0,0 8 0,1 5 0,-1 3 0,1-2 0,0-5 0,0-4 0,-1-4 0,0 0 0</inkml:trace>
  <inkml:trace contextRef="#ctx0" brushRef="#br1" timeOffset="149826">19456 15153 24575,'-6'-21'0,"-5"-9"0,-4-4 0,-5-1 0,1 9 0,-1 12 0,1 8 0,0 7 0,-3 8 0,-4 14 0,-5 15 0,-3 10 0,3 2 0,6-3 0,9-10 0,8-9 0,6-8 0,4-5 0,11-2 0,9-1 0,10-4 0,5-3 0,-3-4 0,-3-9 0,-4-10 0,-6-13 0,-5-10 0,-6-1 0,-6 4 0,-2 11 0,-2 12 0,1 20 0,6 23 0,9 22 0,-3-19 0,0 0 0,3 0 0,0-2 0,15 19 0,-5-18 0,-5-15 0,-1-26 0,-8-14 0,-2-16 0,-8-4 0,-6 5 0,-2 8 0,-1 9 0,1 10 0,5 6 0,5 3 0,10 6 0,26 30 0,-6 4 0,-10-6 0,-3 2 0,-1 16 0,-10-4 0,-5-22 0,-3-16 0,-1-47 0,2-1 0,1-23 0,2 22 0,3 7 0,1 17 0,2 9 0,1 18 0,11 21 0,-3-5 0,11 12 0,-8-18 0,5-4 0,-13-6 0,0-3 0</inkml:trace>
  <inkml:trace contextRef="#ctx0" brushRef="#br1" timeOffset="150859">20101 14897 19401,'0'25'0,"2"22"2399,1 16-2399,-1-23 0,1 0 440,-1 0 0,0-2-440,0-3 0,0-1 457,0 27-457,2-12 1438,2-7-1438,2-6 0,2-4 0,2-4 0,0-7 0,1-4 0,-1-7 0,4-7 0,-3-9 0,4-13 0,-5-9 0,-1-4 0,-5 12 0,-3 7 0</inkml:trace>
  <inkml:trace contextRef="#ctx0" brushRef="#br1" timeOffset="151660">19989 15156 15483,'39'0'0,"-7"-1"0,3 1 1941,7-1 1,3-1-1942,5 1 0,-1 0 785,-9-1 0,-3 0-785,18-1 844,-22 1-844,-16 0 0,-11 2 0,-3 0 0</inkml:trace>
  <inkml:trace contextRef="#ctx0" brushRef="#br1" timeOffset="156526">19118 14574 24575,'-1'-44'0,"-1"-12"0,0 19 0,-1-2 0,1-5 0,0-1 0,-1-6 0,1 0 0,-1-2 0,1-2 0,0 0 0,0 0 0,0-1 0,0 1 0,0 3 0,-1 1 0,1 2 0,-1 1 0,0 2 0,0 0 0,0 4 0,0 1 0,0 0 0,2 0 0,-1 2 0,1 0 0,-1 2 0,2 0 0,0-6 0,0 2 0,-1-14 0,0 0 0,-1 32 0,-5-15 0,3 5 0,-1-20 0,4 5 0,1-2 0,0 2 0,0 8 0,0 10 0,0 9 0,0 10 0,0 9 0,0 11 0,-1 10 0,-6 18 0,-10 20 0,4-22 0,-3 2 0,-4 5 0,0 1 0,-2-1 0,0 0 0,2-5 0,1-1 0,2-3 0,2-3 0,-2 3 0,6-11 0,10-25 0,1-17 0,3-16 0,4-18 0,3-11 0,1 3 0,-1 11 0,-3 17 0,-4 17 0,-1 9 0,0 5 0,2 3 0,2 0 0,5 2 0,6 1 0,8 5 0,3 6 0,7 8 0,3 9 0,2 5 0,3 4 0,-1 0 0,-2-2 0,-4 0 0,-6 0 0,-7-3 0,-6-5 0,-5-6 0,-4-9 0,-5-7 0,-2-4 0</inkml:trace>
  <inkml:trace contextRef="#ctx0" brushRef="#br1" timeOffset="214573">18651 14406 9388,'30'-34'0,"-2"4"0,5-4 2220,9-11 0,4-4-2220,-8 10 0,2-3 0,-1 1 0,-1 1 0,-1 0 0,0 0 0,-2 0 0,0 0 0,-1 1 0,-4 3 0,-1 1 0,-1 1 1369,5-9 1,-3 3-1370,-7 8 0,-3 3 1646,5-3-1646,-13 17 0,-6 10 0,-3 3 0</inkml:trace>
  <inkml:trace contextRef="#ctx0" brushRef="#br1" timeOffset="215423">18787 13826 24575,'50'28'0,"-12"-8"0,4 3 0,14 8 0,2 2-307,-15-9 1,0 0 0,0 0 306,-2-2 0,0 1 0,-2-2 0,12 8 0,-2-2 151,-11-6 0,-3-2-151,14 8 152,-22-12-152,-13-9 0,-8-4 0,-2-2 0</inkml:trace>
  <inkml:trace contextRef="#ctx0" brushRef="#br1" timeOffset="217656">20592 14783 13255,'26'-26'0,"-2"3"0,4-3 2167,9-8 1,2-3-2168,-7 6 0,2-1 0,-1-1 0,0 1 0,0 0 0,0-1 0,-1-1 0,0 0 0,-1-1 0,1-1 0,-1 0 0,0 0 0,0-1 0,0-1 0,3-3 0,2-1 0,3-4 0,0-1 0,-1 3 0,4-4 0,-2 2 0,2-1 179,-2 1 0,2-2 0,1 1 0,-4 3-179,0 0 0,-1 4 0,-3 0 0,-1 0 0,-1 0 0,-2 1 400,-3 1 1,0 0 0,-3 0-401,8-12 0,-3 1 1717,-7 8 1,-2 2-1718,10-18 140,-11 24-140,-10 19 1285,-6 9-1285,-8 5 207,-9 5-207,-19 9 0,4-1 0,-4 3 0,-12 6 0,-4 2 0,-7 3 0,-2 0 0,17-8 0,0 0 0,0-1 0,-15 7 0,3-2 0,10-5 0,4-1 0,-17 5 0,28-12 0,18-8 0,18-10 0,21-9 0,27-8 0,1 2 0,5-1 0,-10 6 0,0 0 0,-8 2 0,1-1 0,-3 1 0,0 2 0,-2 1 0,6 0 0,-1 2 0,11-1 0,3 6 0,-39 8 0,-10 18 0,-8 8 0,-6 22 0,-7 4 0,2-22 0,-1 2 0,-2 3 0,0 0 0,1 4 0,0 0 0,2 1 0,1 0 0,1-3 0,2 0 0,1 2 0,0-2 0,0 10 0,2-6 0,1-33 0,0-6 0</inkml:trace>
  <inkml:trace contextRef="#ctx0" brushRef="#br1" timeOffset="253521">24719 14594 9709,'-29'11'0,"-17"12"2554,18-6 1,-1 2-2555,-3 4 0,2 1 2581,-13 15-2581,21-14 1515,24-10-1515,22-10 5661,14 2-5661,2 4 0,-9 5 0,-12 8 0,-13 7 0,-15 5 0,-14-2 0,-11-8 0,-4-10 0,11-17 0,12 2 0,9-8 0</inkml:trace>
  <inkml:trace contextRef="#ctx0" brushRef="#br1" timeOffset="256852">24669 14807 24575,'4'46'0,"0"7"0,0-15 0,1 0 0,3 12 0,4-4 0,0-37 0,4-13 0,6-19 0,3-17 0,1-16 0,-13 26 0,0-1 0,9-25 0,-5 6 0,-2 13 0,-4 12 0,-3 11 0,-2 10 0,0 12 0,3 18 0,4 15 0,4 8 0,1-4 0,1-12 0,0-14 0,-3-8 0,-3-8 0,-4-1 0,-4 6 0,-1 19 0,0 22 0,0-13 0,1 3 0,2 5 0,0 3 0,3 17 0,0-1 0,-2-19 0,0-2 0,1 7 0,-1-7 0,0-9 0,-4-16 0,-2-13 0,-1-20 0,-9-26 0,-5-12 0,-3-6 0,3 6 0,-1-1 0,1 6 0,-2-2 0,3 3 0,2-3 0,2 3 0,2 6 0,2 4 0,0-18 0,4 21 0,0 16 0,0 10 0,3 4 0,5 2 0,11-3 0,10-6 0,4-4 0,-2 0 0,-7 7 0,-7 7 0,-6 8 0,-7 11 0,-2 11 0,-7 3 0,-6-3 0,-3-9 0,-2-9 0,6-4 0,5-5 0,3-5 0,3-5 0,7-8 0,8-6 0,10-2 0,3 0 0,-1 5 0,-3 4 0,-6 4 0,-5 5 0,-5 3 0,-3 2 0,1 2 0,2 7 0,3 13 0,7 19 0,3 17 0,-10-22 0,-1 0 0,1 6 0,0 2 0,-2 0 0,-1 2 0,0 1 0,-2 1 0,0 0 0,-1-1 0,-2-5 0,0-1 0,1 23 0,-2-20 0,-2-18 0,0-11 0,-1-8 0,-2-36 0,-5-17 0,-3-13 0,-3-7 0,2 15 0,-1 1 0,1 6 0,0-1 0,1 4 0,1 0 0,0 3 0,-4-23 0,6 20 0,3 17 0,3 13 0,2 7 0,1 3 0,8-3 0,10-5 0,9-4 0,5-2 0,-2 4 0,-6 6 0,-8 5 0,-7 8 0,-7 12 0,-6 11 0,-8 6 0,-3-3 0,-4-8 0,3-9 0,7-8 0,3-4 0</inkml:trace>
  <inkml:trace contextRef="#ctx0" brushRef="#br1" timeOffset="258538">25504 14400 24575,'19'44'0,"-3"1"0,1 5 0,-2-9 0,0 2 0,5 17 0,-1-2 0,-8-21 0,1-3 0,15 25 0,-5-28 0,8-10 0,-1-20 0,18-15 0,-13 5 0,6-8 0,-22 12 0,-6 2 0,-6 2 0,-4 1 0</inkml:trace>
  <inkml:trace contextRef="#ctx0" brushRef="#br1" timeOffset="259554">25521 14440 24575,'32'-2'0,"10"0"0,6-2 0,-4 0 0,-14 2 0,-13 0 0,-8 5 0,-6 3 0,-10 10 0,-7 8 0,-7 3 0,7-9 0,3-6 0</inkml:trace>
  <inkml:trace contextRef="#ctx0" brushRef="#br1" timeOffset="260307">25540 14786 21068,'11'-1'0,"47"-4"1671,-3 0-1671,-9 1 0,0 0 593,19-3-593,-14 1 303,-18 2-303,-13 3 940,-9-1-940,-7-3 0,-2 3 0,-2-2 0</inkml:trace>
  <inkml:trace contextRef="#ctx0" brushRef="#br1" timeOffset="261337">25942 14481 17405,'8'53'0,"0"-8"1600,0-6 0,2 1-1600,5 16 1230,-1-11-1230,-1-9 648,-2-11-648,0-7 2092,-2-5-2092,0-5 0,1-4 0,2-3 0,4-1 0,6 0 0,-7 0 0,-3 0 0</inkml:trace>
  <inkml:trace contextRef="#ctx0" brushRef="#br1" timeOffset="263403">26184 14841 24575,'0'-5'0,"0"0"0,0 1 0,0 0 0,3-1 0,1-2 0,6-2 0,4-3 0,1-5 0,0-4 0,-4-4 0,-5-1 0,-3 2 0,-4 2 0,-4 4 0,-5 5 0,-6 5 0,-4 9 0,-1 10 0,2 12 0,6 5 0,3 3 0,4-3 0,4-2 0,0 2 0,2-2 0,1-3 0,3-5 0,2-4 0,5-3 0,4-2 0,4-3 0,6-3 0,2-2 0,1-1 0,1-3 0,-5-3 0,-3-5 0,-4-4 0,-3-2 0,-4-1 0,-1-8 0,-8 6 0,-7-4 0,-7 10 0,-9 0 0,8 7 0,1-2 0,11 6 0,4-1 0,7 2 0,10 1 0,3 5 0,9 20 0,-10 4 0,2 17 0,-14-5 0,-3-6 0,-4-8 0,-2-11 0,1-11 0,1-27 0,0-5 0,1-20 0,0 10 0,2 9 0,1 10 0,2 8 0,1 6 0,1 6 0,0 11 0,0 14 0,-1 13 0,-2 3 0,-1-5 0,-3-12 0,-2-10 0,-1-17 0,0-15 0,0-19 0,2-5 0,2 4 0,3 11 0,3 9 0,1 8 0,0 4 0,3 3 0,2 5 0,3 9 0,0 11 0,-2 8 0,-1 0 0,-3-5 0,-2-10 0,-5-7 0,-2-5 0</inkml:trace>
  <inkml:trace contextRef="#ctx0" brushRef="#br1" timeOffset="265621">25832 14248 24575,'-8'-36'0,"-1"-22"0,4 16 0,1-3 0,-1-10 0,1-1 0,0-4 0,1-1 0,-1 2 0,0-1 0,-1 3 0,0 0 0,1 5 0,-1 2 0,2 6 0,0 1 0,0 6 0,0 1 0,-4-26 0,-1 1 0,-2 0 0,-2 0 0,2 5 0,0 7 0,2 6 0,5 7 0,2 4 0,2-4 0,2 12 0,1-2 0,1 13 0,-2 2 0,-2 2 0,0-2 0,-1-3 0,0-1 0,0 0 0,0 4 0,-2 6 0,0 2 0,-1 3 0,0 2 0,0 6 0,-2 16 0,-5 20 0,1-13 0,-1 2 0,-1 4 0,-2 1 0,1-4 0,1-1 0,-7 18 0,8-17 0,5-20 0,3-54 0,6-8 0,1 6 0,2-2 0,2 9 0,1 2 0,12-18 0,-3 17 0,-7 15 0,-3 11 0,-2 6 0,2 8 0,4 13 0,7 13 0,2 9 0,4 3 0,2-2 0,-1-3 0,-2-4 0,-5-8 0,-6-6 0,-5-8 0,-3-6 0,-4-2 0,-1-3 0,-1-1 0</inkml:trace>
  <inkml:trace contextRef="#ctx0" brushRef="#br1" timeOffset="268276">19040 10354 24575,'0'0'0</inkml:trace>
  <inkml:trace contextRef="#ctx0" brushRef="#br1" timeOffset="269701">19040 10354 24575,'29'28'0,"3"1"0,7 2 0,-2-6 0,-1-11 0,-5-12 0,-3-16 0,-4-19 0,-4-18 0,-12 19 0,-2-2 0,-1-1 0,-3 0 0,0 0 0,-1 0 0,-5-23 0,-7 15 0,-8 18 0,-7 15 0,-3 12 0,-1 14 0,-3 26 0,13-9 0,1 10 0,16-30 0,0-5 0</inkml:trace>
  <inkml:trace contextRef="#ctx0" brushRef="#br1" timeOffset="271303">22131 10556 24575,'9'-34'0,"-1"0"0,3-3 0,0-1 0,1-6 0,1 1 0,-1 5 0,-1 3 0,4-18 0,-6 24 0,-4 16 0,-5 13 0,0 12 0,0 18 0,0 17 0,3 17 0,-1-27 0,3 2 0,3 8 0,1-1 0,7 18 0,3-1 0,-12-38 0,-3-5 0,-2-3 0,-4-1 0,-4 1 0,-10-2 0,-9 5 0,-10 3 0,-4 1 0,3-1 0,7-4 0,12-6 0,10-6 0,15-3 0,21-7 0,22-4 0,-16 3 0,2 0 0,1-1 0,1 1 0,-3 2 0,-2 0 0,20 0 0,-18 2 0,-15 0 0,-12 0 0,-4 0 0</inkml:trace>
  <inkml:trace contextRef="#ctx0" brushRef="#br1" timeOffset="272437">24841 10435 24575,'48'-39'0,"7"6"0,-22 16 0,2 2 0,28-2 0,-11 30 0,-25 23 0,-17 27 0,-17-26 0,-6 0 0,-1-2 0,-3-2 0,-20 18 0,7-17 0,10-17 0,12-11 0,17-5 0,16-9 0,18-5 0,10-2 0,-14 6 0,-1 2 0,15-1 0,8 4 0,-33 5 0,-13 1 0,-7 0 0</inkml:trace>
  <inkml:trace contextRef="#ctx0" brushRef="#br1" timeOffset="292672">22861 12473 24575,'-2'22'0,"-2"5"0,-3 6 0,-1 1 0,1-4 0,0-5 0,4-6 0,-2-5 0,3-6 0,5-6 0,6-5 0,10-3 0,5-1 0,2 1 0,-1 2 0,-5 2 0,-3 0 0,-3 2 0,-2 0 0,-2-1 0,-3-1 0,-3-1 0,-2-1 0,-1 0 0,-1-2 0,0 1 0,0 0 0,1 2 0,1 2 0,2 1 0,2 0 0,3 0 0,3-2 0,1 0 0,1 1 0,-3-1 0,-3 2 0,-2 0 0,-2 0 0,-3 0 0,-5-1 0,-10-3 0,-15-1 0,-10-2 0,-8 1 0,2 2 0,7 2 0,9 1 0,11-1 0,8 0 0,7 2 0,2 0 0</inkml:trace>
  <inkml:trace contextRef="#ctx0" brushRef="#br1" timeOffset="298368">22763 12507 24575,'2'-28'0,"4"-12"0,3-12 0,3-7 0,-2 9 0,1-1 0,-1 4 0,0-4 0,1 3 0,1-4 0,0 0 0,-2 7 0,1-1 0,-1 3 0,1-1 0,0 1 0,3-9 0,-1 4 0,2 6 0,-3 12 0,-1 8 0,-5 6 0,-1 3 0,-2 5 0,0 3 0,1 2 0,-1 0 0,0 1 0,-2 1 0</inkml:trace>
  <inkml:trace contextRef="#ctx0" brushRef="#br1" timeOffset="299852">22440 11416 24575,'32'43'0,"5"8"0,-7-9 0,1 4 0,2-1 0,-1 1 0,2 2 0,1-1 0,-1-1 0,0-1 0,-1-3 0,-1-1 0,-3-4 0,-1-2 0,-5-4 0,-1-2 0,11 20 0,-10-13 0,-10-12 0,-4-7 0,-3-6 0,-2-6 0,-1-2 0,8 10 0,2 3 0,7 10 0,0-4 0,-1-3 0,-1-5 0,0-2 0,-2-3 0,-1-1 0,-3-3 0,-4-2 0,-3-1 0,-3-1 0,0 0 0</inkml:trace>
  <inkml:trace contextRef="#ctx0" brushRef="#br1" timeOffset="325524">15208 12600 24575,'41'25'0,"1"6"0,7 12 0,-25-20 0,-1 1 0,1 1 0,-1 1 0,0 2 0,-1 1 0,0 1 0,0 0 0,0 1 0,-1 1 0,0-2 0,-1 0 0,20 23 0,-4-11 0,-4-9 0,-7-10 0,-6-6 0,-4-6 0,-7-2 0,0-2 0,-3-3 0,-2 0 0,-1-3 0</inkml:trace>
  <inkml:trace contextRef="#ctx0" brushRef="#br1" timeOffset="327724">16005 12752 24575,'14'-19'0,"2"-1"0,6-1 0,1 6 0,-1 7 0,-1 6 0,0 2 0,-3 2 0,1 8 0,0 10 0,-3 9 0,-4 9 0,-5 4 0,-8 6 0,-9 9 0,-9 5 0,5-31 0,-2 0 0,-3-1 0,0-3 0,-15 17 0,5-14 0,10-14 0,11-13 0,12-8 0,15-8 0,16-5 0,13 1 0,3 4 0,-2 3 0,5 4 0,-19 1 0,2 2 0,-19 1 0,-5 2 0,-4 0 0,-4 0 0,-3 0 0</inkml:trace>
  <inkml:trace contextRef="#ctx0" brushRef="#br1" timeOffset="347707">23009 11600 24575,'0'28'0,"-1"7"0,-1 11 0,-2 12 0,1-25 0,-2 2 0,0 2 0,-2 0 0,-1 2 0,-1 0 0,1-3 0,-1 0 0,1-2 0,0-1 0,-4 25 0,0-9 0,1-4 0,1-4 0,2-1 0,1 0 0,1-5 0,0-5 0,-1-5 0,2-5 0,2-3 0,0-6 0,1-6 0,-1-3 0,0-6 0,2-2 0,-2-2 0,1-3 0,-2-5 0,1-1 0,1 4 0,0 4 0</inkml:trace>
  <inkml:trace contextRef="#ctx0" brushRef="#br1" timeOffset="349005">22636 11612 24575,'15'21'0,"7"13"0,10 10 0,-14-17 0,0 2 0,15 27 0,-17-27 0,0 1 0,-1 1 0,0 1 0,1 0 0,-1 1 0,1 0 0,-1-1 0,1 0 0,-1 0 0,13 26 0,-2-8 0,-1-5 0,-1-6 0,2-2 0,-1-2 0,-2-3 0,-4-6 0,-5-6 0,-7-11 0,-2-3 0</inkml:trace>
  <inkml:trace contextRef="#ctx0" brushRef="#br0" timeOffset="375256">26749 11501 24575,'0'25'0,"2"11"0,3 16 0,0-20 0,1 1 0,2 3 0,0 0 0,1 4 0,0 2 0,-1 1 0,0 2 0,-1 0 0,0 0 0,-1 1 0,-1-1 0,-1-5 0,0 0 0,-1-4 0,0-2 0,-1 25 0,0-13 0,0-7 0,0-9 0,-1-7 0,-1-10 0,0-6 0</inkml:trace>
  <inkml:trace contextRef="#ctx0" brushRef="#br0" timeOffset="377406">26657 11410 24575,'37'-3'0,"1"0"0,7 0 0,2-1 0,12-1 0,3 0 0,1 0 0,1 0 0,-2-1 0,-1 0 0,-4 0 0,-2 0 0,-3 0 0,-2 1 0,-5-1 0,-1 0 0,-4 2 0,-2-1 0,-4 1 0,-1-1 0,24-5 0,-6-2 0,-3-2 0,-5-1 0,0 4 0,-4 2 0,-6 4 0,-8 3 0,-8 0 0,-15 2 0</inkml:trace>
  <inkml:trace contextRef="#ctx0" brushRef="#br0" timeOffset="377406">28001 12470 24575,'-58'2'0,"18"0"0,-1 1 0,-6 0 0,-1 1 0,-3 0 0,0 0 0,-2 1 0,1 0 0,-1 0 0,0-1 0,3 1 0,1 0 0,1 0 0,2 0 0,5-1 0,1 1 0,6-1 0,2-1 0,-16 1 0,16-2 0,17-1 0,10-1 0</inkml:trace>
  <inkml:trace contextRef="#ctx0" brushRef="#br0" timeOffset="380171">26258 11883 24575,'23'-4'0,"13"-1"0,15-2 0,10 0 0,-1 1 0,-6 0 0,-9 2 0,-6-1 0,-5 1 0,-2 1 0,-2-1 0,-4 1 0,-3-1 0,-5 0 0,-3 1 0,-1 2 0,-4-1 0,-2 2 0,-3 0 0,-5 0 0,-8 0 0,-12 0 0,-14-4 0,1 0 0,-3-2 0,-16-5 0,-11-1 0,37 2 0,11 5 0,8 2 0,6 1 0,5 2 0,16 1 0,18 6 0,13 6 0,6 3 0,-13 1 0,-13-4 0,-14-5 0,-9-2 0,-4 0 0,-7 2 0,-14 8 0,-16 9 0,-15 7 0,-5 2 0,8-6 0,15-8 0,17-11 0,8-4 0</inkml:trace>
  <inkml:trace contextRef="#ctx0" brushRef="#br0" timeOffset="399222">27146 12288 24575,'-54'-2'0,"-8"0"0,24 0 0,-1-1 0,-1 0 0,0 0 0,2 0 0,0-1 0,2-1 0,1 0 0,0 0 0,1 0 0,1 1 0,0-1 0,-32-2 0,3 3 0,4 2 0,9 1 0,5 1 0,7 0 0,6 0 0,7 0 0,7 0 0,7 0 0,14 4 0,23 10 0,30 10 0,-19-7 0,3 0 0,2 2 0,1 1 0,-5-3 0,-1-1 0,17 10 0,-21-9 0,-16-10 0,-13-3 0,-14-4 0,-14 0 0,-20-6 0,-11-8 0,-6-9 0,5-5 0,13 2 0,12 5 0,12 5 0,8 1 0,7-1 0,5-5 0,17-6 0,30-5 0,-14 14 0,3 2 0,7 1 0,0 1 0,-1 1 0,-2 2 0,23-4 0,-21 7 0,-21 4 0,-14 3 0,-5 0 0</inkml:trace>
  <inkml:trace contextRef="#ctx0" brushRef="#br0" timeOffset="401488">27615 11456 24575,'0'35'0,"1"0"0,1 5 0,1 2 0,-1 9 0,1 2 0,0 1 0,1-2 0,-1-5 0,1-2 0,-1-2 0,1-2 0,1-3 0,0-1 0,0-1 0,-1 0 0,1-1 0,0 0 0,0 2 0,-1 1 0,0 1 0,0 0 0,0-1 0,-1 0 0,0-2 0,-1-1 0,1 26 0,1-13 0,0-8 0,0-10 0,-2-8 0,0-6 0,0-4 0,0 0 0,0-3 0,-1-2 0,0-4 0,1-5 0,1-17 0,3-30 0,-1 9 0,3-5 0,2-17 0,2-6 0,-2 15 0,0-2 0,1-1-424,2-5 0,-1 0 0,1-1 424,0-2 0,1-2 0,-2 2 0,0 5 0,0 1 0,0 2-53,-1 5 0,0 2 0,-1 2 53,4-13 0,-1 5 0,-3 16 0,0 3 0</inkml:trace>
  <inkml:trace contextRef="#ctx0" brushRef="#br0" timeOffset="401488">28001 11346 24575,'-13'2'0,"-18"7"0,-10 4 0,-8 7 0,0 4 0,2 2 0,7-2 0,12-8 0,10-5 0,9-4 0,5-2 0,3-1 0,1 2 0,4 2 0,19 18 0,9 7 0,-3-1 0,2 3 0,3 2 0,3 3 0,-1 1-221,-2-2 0,-1 1 0,0 0 221,-29-35 0</inkml:trace>
  <inkml:trace contextRef="#ctx0" brushRef="#br0" timeOffset="403576">15872 13643 24575,'58'2'0,"1"0"0,-1 0 0,1-1 0,-3 2 0,1-1 0,-1 1 0,2 0 0,5 0 0,2 0 0,0 0 0,-4 0 0,3 0 0,-3 1 0,-2-2 0,-7-2 0,-1-1 0,-1-1-551,3 0 1,-1-2-1,1 0 551,1 1 0,0 0 0,-3 0 0,9-1 0,-6 0 0,-20 4 0,1-1 0</inkml:trace>
  <inkml:trace contextRef="#ctx0" brushRef="#br0" timeOffset="405888">17576 13675 24575,'59'-4'0,"1"1"0,-1 0 0,-10-1 0,2 1 0,2-2 0,2 1 0,3-1 0,-5 1 0,2-1 0,2 0 0,1 0 0,1 0 0,1 0 0,-1-1-1134,-2 1 1,1 0 0,0-1-1,1 1 1,1-1 0,-1 1-1,1-1 1,0 1 1133,1-1 0,1 0 0,0 1 0,1-1 0,-1 0 0,0 1 0,1 0 0,-2 0 0,0 0 0,-1 1 0,1 0 0,-1-1 0,0 1 0,0 1 0,0-1 0,-1 1-193,5-1 0,0 1 0,0 0 0,0 1 1,-1-1-1,0 1 0,0 0 193,-2 0 0,0 1 0,0 0 0,-1 0 0,0 0 0,0 0 0,-1 0 10,4 0 0,0 0 0,-1 0 0,-1 0 0,0 0 0,-1 0-10,7 0 0,0 0 0,-1 0 0,-1 0 0,-2 0-194,-4-1 1,-2 1 0,0-1-1,-2 0 1,-1 0 193,5-1 0,-2 1 0,-1 0 0,-1-1 951,8 1 1,-3 0 0,-2 0-952,9 1 0,-3 1 0,-5 3 0,-3 1 1633,-11 0 1,-3-1-1634,18 4 0,-2-5 0,10-1 0,-18-1 0,3 0 0,7 0 0,6 0-295,-16 0 0,4 0 0,5 0 0,3 0 0,2 0 0,2 0 0,-1 0 0,0 0 0,-2 0 0,-4 0 295,5 0 0,-1 0 0,-2 0 0,-1 0 0,1 0 0,0 0 0,2 0 0,2 0 0,-3 0 0,4 0 0,2 0 0,0 0 0,2 0 0,-2 0 0,-2 0 0,-2 0 0,-4 0 0,-5 0 44,12 0 1,-5 0 0,-4 0 0,-2 0 0,-2 0-45,1 0 0,-3 0 0,-2 0 0,-3 0 132,15 0 1,-7 0-133,-15 0 0,-1 0 0,9 0 0,7 0-743,3 0 0,7 0 0,5 0 743,-11-1 0,3 0 0,3 1 0,2-1 0,0 0 326,-5 0 1,1 1 0,1-1 0,1 0 0,0 1-1,0-1-326,-8 0 0,0 0 0,1 0 0,0 0 0,0 0 0,-1 0 0,-1-1 0,4 1 0,0-1 0,-1 1 0,0-1 0,-2 0 0,-1 0-12,1 0 0,-1 0 0,-1-1 1,-1 1-1,-2-1 12,5-1 0,0 0 0,-3-1 0,-2 0-47,4 0 0,-4-2 0,-1 1 47,10-4 0,-3 0 1300,-13 1 0,-4-1-1300,21-8 3612,-54 15-3612</inkml:trace>
  <inkml:trace contextRef="#ctx0" brushRef="#br0" timeOffset="405888">28001 12976 24575,'-4'-5'0,"-27"-28"0,1-1 0,0 1 0,2 2 0,2 0 0,3 2 0,1 2 0,-14-23 0,8 8 0,10 11 0,7 8 0,4 7 0,3 8 0,1 5 0,-1 2 0,-2 1 0,-3 0 0,-4 4 0,-2 6 0,-1 12 0,-2 15 0,-2 16 0,7-22 0,0 0 0,-2 0 0,0 0 0,-12 22 0,5-17 0,8-13 0,9-11 0,3-12 0,4-17 0,4-17 0,9-15 0,6-9 0,5 3 0,0 6 0,3 15 0,3 22 0,3 7 0,-1 6 0,2 6 0,15 5 0,1 6 0,-7 5 0,-1 4 0,-1 0 0,-12-6 0</inkml:trace>
  <inkml:trace contextRef="#ctx0" brushRef="#br0" timeOffset="425555">22953 11688 24575,'24'-2'0,"6"-4"0,9-4 0,3-5 0,-2-2 0,-2 0 0,-3 1 0,0 0 0,-3 3 0,-2-1 0,-1 2 0,-1 0 0,0-2 0,2 1 0,2-2 0,3-2 0,4-3 0,1-1 0,-3 0 0,-7 3 0,-8 4 0,-9 3 0,-5 0 0,-3-2 0,-3-7 0,2-7 0,1-4 0,2 0 0,2 2 0,7 7 0,7 6 0,7 3 0,10 3 0,9 1 0,8 1 0,-24 4 0,0 1 0,2 0 0,0 1 0,0 0 0,-1 1 0,32-1 0,-4 2 0,-3 0 0,-18 0 0,1 0 0,-7 0 0,-1 0 0,12 0 0,0 0 0,-10 0 0,0 0 0,1 0 0,2 0 0,0 0 0,1 0 0,-1 0 0,1 0 0,-2-2 0,-1-1 0,-1-1 0,-1-1 0,28-7 0,-7-2 0,-7 3 0,-5-1 0,-4 2 0,-1-1 0,-4-3 0,-1-2 0,1-2 0,0 1 0,1 5 0,0 3 0,0 4 0,0 0 0,0 1 0,2 0 0,0 0 0,17 0 0,-12 2 0,10-1 0,-14 1 0,5-2 0,6 0 0,7 2 0,5 3 0,0 5 0,-2 0 0,-4 2 0,-1 0 0,3 2 0,-24-4 0,2-1 0,3 0 0,1-2 0,3-4 0,0-1 0,0-3 0,0-2 0,7-2 0,-2 0 0,16-3 0,-1 6 0,-38 16 0,-10 5 0,-8 2 0,-3-4 0,-2-3 0,6 12 0,6 15 0,5 16 0,2 8 0,-4-6 0,-3-3 0,-5-9 0,-3-8 0,-3-10 0,0-7 0,-2-5 0,0-4 0,-3-4 0,-9-3 0,-10-5 0,-15-8 0,-7-11 0,-4-10 0,1-6 0,9 2 0,5 5 0,11 9 0,9 9 0,7 6 0,11 5 0,13 8 0,16 10 0,14 10 0,4 3 0,-2-1 0,-7-5 0,-8-4 0,-7-2 0,-7-6 0,-8-4 0,-1-4 0,0-6 0,10-31 0,-2-6 0,-4 5 0,0-2 0,-2 4 0,1 0 0,0 1 0,0 0 0,14-21 0,-7 13 0,-7 16 0,-7 11 0,-5 7 0,-3 5 0</inkml:trace>
  <inkml:trace contextRef="#ctx0" brushRef="#br1" timeOffset="437221">25220 12647 24575,'-53'36'0,"22"-17"0,-2 0 0,-6 5 0,-3-1 0,-3 1 0,-2-2 0,-1 2 0,1-2 0,0-2 0,0-1 0,1-4 0,-1-1 0,2-2 0,1-3 0,0-3 0,1-2 0,-1 0 0,1-3 0,1-3 0,1-2 0,1-2 0,2-3 0,1-2 0,1-2 0,3-2 0,1-2 0,-23-18 0,12 0 0,9-2 0,6-2 0,8-5 0,3-9 0,2-5 0,3-5 0,3 0 0,3 4 0,5 5 0,1 5 0,0 1 0,3-2 0,7-9 0,-2 27 0,3 0 0,3-2 0,2 0 0,2-1 0,1 1 0,1 1 0,1 0 0,0 3 0,1 0 0,-2 3 0,0 1 0,17-18 0,0 7 0,2 8 0,4 6 0,8 4 0,6 0 0,5 1 0,-30 7 0,-1 1 0,31-13 0,-4-2 0,-27 12 0,0-1 0,1-1 0,0 1 0,3 0 0,0 0 0,1 1 0,0 0 0,-1 1 0,-1 1 0,-1 0 0,-1-1 0,22-7 0,-5 1 0,-5 4 0,2 2 0,13 3 0,-11 3 0,2 0 0,-8 2 0,1 0 0,11-2 0,0 1 0,-18 2 0,-1 0 0,31 0 0,-6-1 0,-3 2 0,2 0 0,1 1 0,-27 0 0,1 2 0,0-2 0,1 2 0,13 1 0,-1 1 0,-11 1 0,-1 0 0,8 3 0,-2 2 0,8 10 0,-6 6 0,-9 3 0,-7 5 0,-7 4 0,-5 6 0,-5 13 0,-5 9 0,-4-27 0,-2-1 0,-3 2 0,-1-1 0,-2 1 0,-2 0 0,-1-1 0,-1-1 0,-1 0 0,0 0 0,0-3 0,-2 1 0,-2 3 0,-2 0 0,-4 3 0,-3 0 0,-5 3 0,-1-1 0,-4 1 0,-2-1 0,0-4 0,-2-2 0,-3-1 0,-1-2 0,-2-3 0,-2-3 0,-2-1 0,-1-3 0,-2-1 0,1-3 0,1-3 0,-3 0 0,5-1 0,-4 0 0,3 0 0,-8 1 0,0 1 0,8-3 0,-3 1 0,4-2 0,-3 0 0,2-1 0,-2 0 0,0-2 0,1-1 0,0-3 0,3 0 0,-1-2 0,2-1 0,0-2 0,4 0 0,1-1 0,5-1 0,2 1 0,-19-3 0,22-1 0,17-4 0,10-4 0,7-2 0,6 0 0,7 4 0,3 5 0,-7 2 0,-5 2 0</inkml:trace>
  <inkml:trace contextRef="#ctx0" brushRef="#br1" timeOffset="438237">23549 13018 12981,'38'-31'0,"2"-1"0,8-6 636,-3 1 1,4-3 0,3-2-637,-13 10 0,2-2 0,1 0 0,1-1 0,0-1 0,3-2 0,1 0 0,1-1 0,-1 0 0,1 0 76,0 0 1,0 0 0,1 1-1,-1-1 1,0 2-77,-3 2 0,0 1 0,-1 0 0,0 1 0,0 0 0,5-2 0,-1 0 0,0 2 0,-2 1 450,8-3 1,-1 1 0,-2 2-451,-6 5 0,-2 2 0,0 0 1454,15-6 0,-3 3-1454,-6 3 0,-1 2 909,-6 3 1,-1 0-910,-4 2 0,-2-1 1237,-4 1 0,-2 1-1237,19-14 748,-12 6-748,-12 8 0,-8 7 0,-8 6 0,-3 2 0</inkml:trace>
  <inkml:trace contextRef="#ctx0" brushRef="#br1" timeOffset="438553">24052 11622 24575,'0'0'0</inkml:trace>
  <inkml:trace contextRef="#ctx0" brushRef="#br1" timeOffset="439252">24052 11622 24575,'45'15'0,"-11"-4"0,3 1 0,15 5 0,5 2 0,-11-4 0,1 1 0,2 1-760,4 1 0,2 1 0,1 1 760,2 2 0,2 0 0,-1 1 0,1-1 0,-1 0 0,0 0 0,-1-1 0,-1-1 0,-1 0 0,-2-2 0,-2 0 0,0 0 68,-5-2 1,1 0-1,-2-1-68,-3 0 0,0 0 0,1 1 0,9 7 0,2 1 0,-3-1 0,6 2 0,-3 0 0,-10-4 0,1 2 0,-6-3 249,-6-2 0,-4-2-249,13 9 0,-18-10 0,-14-5 1149,-10-6-1149,-5-2 0,-1-1 0,0-1 0</inkml:trace>
  <inkml:trace contextRef="#ctx0" brushRef="#br1" timeOffset="468268">15011 7123 16700,'-11'-24'0,"-14"-19"1731,5 14 0,-2-1-1731,-6-5 0,-4 1 677,-1 6 0,-2 3-677,0 6 0,-2 4 359,1 4 1,0 6-360,2 5 0,1 6 1170,3 8 0,2 7-1170,2 11 0,4 6 0,2 12 0,4 6 0,4 5 0,3 2 0,3 1 0,2-1 0,4-5 0,4-3 0,2-10 0,5-4 0,5-9 0,6-6 0,6-7 0,6-12 0,7-19 0,5-14 0,-3-4 0,-7 3 0,-3-3 0,0-5-338,2-5 1,0-5 0,-1-3 0,-5 1 337,-1-11 0,-6-2 0,-3-1 0,-1-2 0,-2-1 0,-2 0 0,-2 0 0,-2 1 0,-2 0 0,-2 5 0,-1 1 0,-2 2-26,-2 5 1,-1 1 0,-3 3 25,-2-13 0,-3 5 0,0 13 0,-2 3 0,-9-16 0,6 24 0,4 17 1344,4 9-1344,1 9 81,0 23-81,2 37 0,3-11 0,3 6 0,1-9 0,1 4 0,2 0-412,2 5 0,1 1 0,2 0 412,1 3 0,2 0 0,1-1 0,-1-4 0,1-1 0,-1-2-62,0-6 1,0-2 0,-1-2 61,5 13 0,0-4 0,-4-16 0,-1-5 0,7 13 0,-6-24 0,-3-22 1224,0-24-1224,0-25 98,-6 16 0,-2-2-98,1-1 0,-1 2 0,3-22 0,-3 21 0,-2 17 0,1 21 0,5 19 0,6 8 0,2 2 0,15 21 0,-7-20 0,4-4 0,17-4 0,3-16 0,0-22 0,-4-27 0,-25 7 0,-3-4 0,-2-5 0,-4-2 0,-3-1 0,-4 0 0,-7 3 0,-6 3 0,-7 5 0,-6 5 0,-8 5 0,-4 6 0,-5 4 0,-2 7 0,0 6 0,1 6 0,4 5 0,2 7 0,6 3 0,4 3 0,-8 29 0,17-7 0,34-14 0,21-23 0,-5-12 0,1-6 0,5-6 0,0-6 0,8-7 0,-4-2 0,-16 11 0,-2 1 0,28-16 0,-42 29 0,-4 7 0,1 11 0,1 12 0,7 12 0,10 8 0,11-4 0,15-6 0,-22-21 0,3-3 0,2-2 0,1-3 0,1-2 0,0-2 0,-3-3 0,-2-2 0,21-10 0,-18-10 0,-17-8 0,-22-3 0,-20 3 0,-7 8 0,-1 9 0,15 8 0,39 18 0,13 4 0,21 11 0,-24-12 0,-13-3 0</inkml:trace>
  <inkml:trace contextRef="#ctx0" brushRef="#br1" timeOffset="472687">27178 12393 24575,'7'26'0,"3"3"0,4 5 0,4-2 0,-2-2 0,-2-3 0,-1 3 0,-2 2 0,-2 2 0,-1 5 0,-2 2 0,0 1 0,-1 2 0,0-4 0,-1-5 0,-1-7 0,-2-9 0,-1-8 0,0-3 0,0-2 0,-7 4 0,-11 7 0,-16 6 0,-12 7 0,-9 1 0,25-14 0,-2-1 0,-2 1 0,0-1 0,-7 1 0,-1-1 0,-5 1 0,-2 0 0,-4 0 0,-1 1 0,-5 0 0,-2 0 0,19-6 0,-1 0 0,0 0-150,-1 0 1,-1 0 0,0-2 149,-1 1 0,-2-1 0,0-1 0,-1 0 0,0-1 0,-1-1 0,0 1 0,1-2 0,-1 1 0,1-1 0,0 0 0,0-1 0,1 1 0,0 0 0,1 0 0,1 1 0,1 0 0,1 1 0,-19 3 0,1 0 0,3 1 0,0 0 0,2-1 0,1-1 0,3-2 0,-1-1 0,2-1 0,-1-1 0,1-2 0,0-2 0,1 1 0,0-1 0,-2-1 0,1 0 0,0-2 0,1 0 224,0-1 0,0-1-224,1 0 0,1 1 0,-2 0 0,2 0 0,1 2 0,1 0 0,3 2 0,2 0 0,2 1 0,2 0 0,3 1 0,0 0 0,1 1 0,-1-1 0,1 0 0,-1-1 0,0 1 0,1-2 0,-29 2 0,8-2 0,6-2 0,5-4 0,0-3 0,3-8 0,3-5 0,3-4 0,7-7 0,5-3 0,0-6 0,2-5 0,-4-5 0,0-8 0,1-2 0,1 3 0,5 8 0,1 10 0,5 11 0,4 6 0,2 1 0,1 1 0,1-5 0,0-2 0,1 0 0,1 1 0,1-3 0,0 10 0,1-1 0,0 17 0,-2 20 0,-1 21 0,-2 21 0,2-24 0,0 1 0,1 1 0,-1-2 0,-1 9 0,3-9 0,1-28 0,2-12 0,2-11 0,3-12 0,4-5 0,-1 5 0,0 8 0,-2 9 0,-2 7 0,4 3 0,3 8 0,7 12 0,10 14 0,7 11 0,7 1 0,-1-5 0,-1-8 0,-6-13 0,-5-9 0,-14-6 0,-6-3 0</inkml:trace>
  <inkml:trace contextRef="#ctx0" brushRef="#br1" timeOffset="476020">16132 6898 24575,'19'20'0,"9"4"0,10 2 0,5-6 0,-1-15 0,-2-30 0,-21 1 0,-1-7 0,4-24 0,-3-3 0,-6 18 0,-2 0 0,2-8 0,-2 8 0,-4 18 0,-3 27 0,3 33 0,-2-4 0,0 3 0,2 10 0,1 2 0,1 2 0,1-2 0,0-7 0,1-2 0,13 15 0,1-24 0,4-18 0,4-15 0,3-11 0,1-13 0,-3-9 0,-6-1 0,-8 7 0,-10 12 0,-6 10 0</inkml:trace>
  <inkml:trace contextRef="#ctx0" brushRef="#br1" timeOffset="477070">16886 6035 24575,'3'34'0,"8"17"0,-1-10 0,2 6 0,4 14 0,1 5-618,-5-15 1,0 1 0,0 2 617,0 1 0,0 1 0,-1 0 0,-2-4 0,0-1 0,0-1 299,0 12 0,0-5-299,-4-15 0,0-5 306,2 5-306,-4-37 0,1-36 0,3-33 474,1 23 0,2-2-474,4-1 0,3 2 0,2 6 0,3 5 0,26-9 0,-1 34 0,-6 39 0,-23 0 0,-5 7 0,-8 4 0,-4 4 0,-4-1 0,-7 5 0,-7-3 0,-6 11 0,-8-10 0,-1-29 0,-3-11 0,-27-13 0,19-41 0,28 3 0,7-7 0,7-14 0,7-3-143,2 18 1,2 0 0,2 0 142,0 2 0,2 1 0,0 4 0,1 1 0,1 6 0,5-12 0</inkml:trace>
  <inkml:trace contextRef="#ctx0" brushRef="#br1" timeOffset="478287">17490 5931 24575,'8'32'0,"0"1"0,6 24 0,2 9 0,-4-20 0,0 3 0,2 2 0,-1 1-1030,2 9 0,1 3 1,1 0-1,-1 0 1030,0-1 0,0 1 0,0-1 0,0-2 0,-2-6 0,1-2 0,-1 0 0,0-4 423,0 4 1,1-3 0,-1-5-424,1 3 0,2-11 673,15-9-673,-9-46 0,2-29 0,-10-9 2175,-2 14-2175,-1 16 0,1 13 0,3 9 0,4 3 0,7 1 0,7-1 0,5-12 0,4-22 0,-23 9 0,-3-4 0,-1-5 0,-3-3 0,-3 1 0,-4-1 0,-5 4 0,-4 1 0,-18-17 0,-15 20 0,-13 21 0,0 27 0,7 27 0,25-12 0,4 3 0,2 3 0,4 2 0,4-2 0,5-3 0,9-3 0,5-5 0,10-4 0,5-6 0,12-3 0,4-5 0,7-2 0,1-3 0,2-2 0,0-2 0,-3-1 0,-1-3 0,-7-1 0,-3-3 0,-7-2 0,-4 0 0,2-4 0,-16 2 0</inkml:trace>
  <inkml:trace contextRef="#ctx0" brushRef="#br1" timeOffset="479053">19622 5947 24575,'42'40'0,"1"0"0,-1 1 0,1-1 0,0 0 0,0 0 0,0 0 0,-1-1 0,-2-1 0,-1-1 0,-1 1 0,1-2-523,-1 0 0,0-1 1,0-1-1,-1 0 523,9 6 0,0-1 0,-3-1 0,-5-6 0,-1-1 0,-2-2 336,8 5 0,-4-3-336,-10-8 0,-5-4 0,3 3 0,-16-14 0</inkml:trace>
  <inkml:trace contextRef="#ctx0" brushRef="#br1" timeOffset="479786">20664 6213 24575,'-33'29'0,"-1"0"0,0 0 0,-3 2 0,-3 3 0,-1 1 0,-2 3 0,1 0 0,-2 2 0,-1 2 0,-1 0 0,1 1-885,4-5 0,1 2 0,-1-1 0,0 1 0,1 0 1,1 0 884,-5 5 0,1 0 0,1 0 0,1 0 0,3-2 0,-2 2 0,2 0 0,2-2 0,2-2 532,0 0 0,2-3 0,4-3-532,0 1 0,5-7 859,6-7-859,15-19 0,7-10 0,-1 2 0</inkml:trace>
  <inkml:trace contextRef="#ctx0" brushRef="#br0" timeOffset="496586">15205 17490 17612,'0'17'0,"2"21"3121,4 27-3121,-2-18 0,0 8 0,0-8 0,-1 5 0,1 3 0,-1-2 0,0 9 0,-1 0 0,1 3-155,-2-14 1,1 3-1,0 2 1,-1-1-1,0-4 155,0 18 0,-1-4 0,0-1 0,0-2 0,0-1 0,0-1 261,0-6 0,-1-2 0,0-2-261,0 13 0,0-3 911,0-14 0,-1-3-911,0 14 0,2-26 0,0-18 1691,0-10-1691,0-12 0,0 3 0,0-3 0</inkml:trace>
  <inkml:trace contextRef="#ctx0" brushRef="#br0" timeOffset="498853">15237 17451 24575,'31'0'0,"19"-5"0,-15 2 0,3-1 0,6-2 0,2 0 0,3-1 0,1-1 0,-2 1 0,1 1 0,-2 0 0,0 0 0,-3 1 0,-2 1 0,-4 1 0,-1 0 0,28-1 0,-10 2 0,-8 0 0,-10 2 0,-11 2 0,-6 1 0,-6 3 0,-4 1 0,-3 5 0,-3 7 0,-2 14 0,-2 13 0,0 16 0,-2-23 0,0 2 0,-1 2 0,-1 1 0,-1 6 0,0 0 0,0 0 0,-1 0 0,2 1 0,1-1 0,1 0 0,0-1 0,0-1 0,2 1 0,0 0 0,0 1 0,0-1 0,0 0 0,1 0 0,0-1 0,0-1 0,0-1 0,1-2 0,0-1 0,0-2 0,0-2 0,-1-2 0,0-3 0,1 26 0,0-11 0,0-10 0,0-11 0,-1-9 0,-2-8 0,-3-6 0,-11-1 0,-16 0 0,-20 6 0,17-3 0,-3 2 0,-6 1 0,-2 1 0,-5 0 0,-3 1 0,-2-1 0,-1-1 0,0-3 0,1 0 0,2-2 0,1 0 0,7-2 0,3-1 0,7 0 0,3-1 0,-12 1 0,19-2 0,14 0 0,7 0 0,39 0 0,26-4 0,-12 0 0,5-1 0,5-2 0,1-2 0,-2-1 0,0-1 0,0-3 0,-5 2 0,-18 4 0,-4 1 0,21-6 0,-43 10 0,-5 1 0,-3 1 0,-1 0 0</inkml:trace>
  <inkml:trace contextRef="#ctx0" brushRef="#br0" timeOffset="500369">15239 18236 17054,'0'5'0,"0"2"3332,0-3-3332,0-1 1291,1-2-1291,9-7 684,17-7-684,24-4 1107,-14 7 0,4 0-1107,10-1 0,2 1 0,7 2 0,2 0 0,4 1 0,0 0 0,-1 2 0,0 0 0,-5 2 0,-3 0 0,-6 0 0,-3-1 0,-7 2 0,-3 0 0,20-2 0,-16 2 0,-14 2 0,-7-1 0,-7-1 0,-8 0 0,-2 1 0</inkml:trace>
  <inkml:trace contextRef="#ctx0" brushRef="#br0" timeOffset="502572">17578 17471 24575,'0'34'0,"0"0"0,0 5 0,0 2 0,0 10 0,0 3 0,0 2 0,0 1 0,0 0 0,0 0 0,0-2 0,0-2 0,0-6 0,0-4 0,0 23 0,0-27 0,0-19 0,1-11 0,2-6 0,2-3 0,3 0 0,6-1 0,11-4 0,17-1 0,20-1 0,-22 3 0,3 2 0,5 0 0,3 0 0,7 1 0,2 1 0,0-1 0,1 2 0,-2-1 0,0 0 0,-1 0 0,-2 0 0,-8 0 0,-3 0 0,-5 0 0,-3 0 0,18 0 0,-22 0 0,-18 0 0,-9 0 0</inkml:trace>
  <inkml:trace contextRef="#ctx0" brushRef="#br0" timeOffset="504619">17635 17330 24575,'40'-1'0,"22"-1"0,-18 0 0,3-1 0,10 0 0,2 0 0,4-1 0,0 0 0,-3 0 0,0 1 0,-1 0 0,-1 1 0,-5 1 0,-1 0 0,-1 1 0,-1 0 0,-3 0 0,-2 0 0,-5 0 0,-1 0 0,-4 0 0,-2 0 0,24 1 0,-8 1 0,-5 2 0,-9 0 0,-8-2 0,-8 1 0,-8-1 0,-6 2 0,-2 5 0,-4 8 0,-5 15 0,-2 16 0,0 11 0,4-25 0,2 0 0,0 2 0,2 0 0,-1 0 0,1-1 0,0 0 0,0 0 0,1 28 0,1-7 0,3-5 0,1-6 0,-1-5 0,1-4 0,-2-5 0,-1-2 0,1-2 0,-2-2 0,0-5 0,1-6 0,-2-5 0,1-2 0,-2-4 0,-2 2 0,-3 2 0,-4 2 0,-1 0 0,-1-2 0,-2-4 0,-3-3 0,-8 1 0,-11 0 0,-13 1 0,-11-5 0,25 0 0,0-3 0,-1-1 0,1-1 0,-28-11 0,13 3 0,16 5 0,14 5 0,10 4 0,6 2 0</inkml:trace>
  <inkml:trace contextRef="#ctx0" brushRef="#br0" timeOffset="506719">18553 17800 12862,'22'-1'0,"21"-1"2316,-11 1 0,3 0-2316,8-1 0,2 1 1018,3 0 0,0 1-1018,1 1 0,0 0 565,-1 0 0,-1 0-565,-1 0 0,0 0 0,-3 0 0,-1 0 0,-3-1 0,0 0 1957,-3 0 1,-1 0-1958,29 0 0,-10 0 0,-6 0 0,-10 0 0,-9 0 0,-5 0 0,-8 0 0,-6 0 0,-5-1 0,-1-1 0,0-1 0,2-1 0,0 0 0,-2 1 0,-4 0 0,-6-2 0,-14-3 0,-15-8 0,-13-4 0,-5-6 0,7-1 0,12 6 0,11 6 0,13 7 0,11 6 0,16 2 0,22 3 0,17 7 0,8 5 0,-5 4 0,-15-4 0,-14-3 0,-12 1 0,-10 3 0,-7 6 0,-12 7 0,-13 8 0,-12 2 0,-5-4 0,5-10 0,10-10 0,14-9 0,7-3 0</inkml:trace>
  <inkml:trace contextRef="#ctx0" brushRef="#br0" timeOffset="508052">19900 17322 14674,'0'25'0,"0"23"2070,1-16 0,0 3-2070,0 6 0,0 0 856,0-2 1,1 0-857,0-2 0,0-1 465,1-2 0,-1 1-465,1-1 0,0 0 1559,0 1 0,-1 0-1559,0 0 0,-1 1 0,0 0 0,0 0 0,-2-2 0,0-1 0,-1 26 0,0-13 0,-2-12 0,2-10 0,1-9 0,0-7 0,1-6 0,0-3 0,0 0 0</inkml:trace>
  <inkml:trace contextRef="#ctx0" brushRef="#br0" timeOffset="510102">19958 17430 24575,'44'-12'0,"15"-3"0,-18 5 0,4 0 0,4 0 0,2 0 0,2 2 0,2 0 0,2 1 0,1 1 0,-3 2 0,1 0 0,-1 1 0,0 0 0,-3 1 0,0 0 0,-4 0 0,-2 0 0,-1 0 0,0 1 0,-4 1 0,-2-1 0,-2 1 0,-2 0 0,26 0 0,-14 0 0,-10 0 0,-11-1 0,-4-1 0,-5 0 0,-2 1 0,0 1 0,2 0 0,-1 1 0,0 2 0,-3 2 0,-5 2 0,-3-1 0,-3 1 0,-2-2 0,0 9 0,0 4 0,0 20 0,-2 8 0,-2 13 0,-2 4 0,3-30 0,0 1 0,0-1 0,2 0 0,-1 30 0,2-4 0,0-6 0,0-4 0,2-8 0,0-5 0,0-8 0,1-3 0,-2-1 0,1-1 0,-1 2 0,-1-3 0,0-5 0,0-8 0,0-4 0</inkml:trace>
  <inkml:trace contextRef="#ctx0" brushRef="#br0" timeOffset="511386">19946 18323 24575,'32'-3'0,"22"-3"0,-16 0 0,3-2 0,7 0 0,2-2 0,3 0 0,0-1 0,-3-1 0,0 1 0,-3 0 0,-1 1 0,-5 0 0,-1 0 0,-4 1 0,-1 0 0,25-4 0,-5 2 0,-3 4 0,-3 4 0,-4 1 0,-6 2 0,-1 0 0,-5 1 0,1 1 0,1 3 0,-1 0 0,3 1 0,1-2 0,0-1 0,2-4 0,2-1 0,-1 0 0,-2 1 0,-7 1 0,-9 0 0,-8 0 0,-7 2 0,-4-2 0,-2 2 0</inkml:trace>
  <inkml:trace contextRef="#ctx0" brushRef="#br0" timeOffset="513503">21068 17740 17868,'27'0'0,"25"-2"1511,-14 1 0,3 0-1511,8 0 0,2 0 574,-2 1 0,1 1-574,-4 1 0,0 1 301,-3-1 1,-1 0-302,-2 0 0,-1-1 967,-3-1 0,-1 0-967,28-2 0,-5-2 0,-4 0 0,-6 2 0,-4-1 0,-8 1 0,-7-2 0,-4 0 0,-6-1 0,-4 0 0,-5 1 0,-5 0 0,-4-4 0,-11-7 0,-15-8 0,-16-10 0,15 14 0,-1-1 0,-1 0 0,1 1 0,-19-14 0,13 10 0,12 10 0,12 8 0,8 2 0,17 7 0,16 7 0,19 8 0,-20-6 0,0 1 0,0 1 0,0-1 0,25 12 0,-13-6 0,-13-4 0,-13-2 0,-9 3 0,-15 11 0,-22 15 0,7-16 0,-2 1 0,-6 4 0,-1-1 0,2-1 0,1-1 0,-14 16 0,14-14 0,15-17 0,8-8 0,2-5 0</inkml:trace>
  <inkml:trace contextRef="#ctx0" brushRef="#br0" timeOffset="514800">22357 17246 24575,'0'37'0,"1"13"0,1-17 0,0 2 0,2 2 0,0 2 0,1 2 0,1 0 0,-1 0 0,0 0 0,-1-1 0,-1 0 0,0-4 0,-1-1 0,0 26 0,0-8 0,-1-11 0,-1-5 0,0-5 0,0-2 0,0 2 0,0-1 0,0-6 0,0-7 0,0-9 0,0-6 0,0-3 0,0-2 0</inkml:trace>
  <inkml:trace contextRef="#ctx0" brushRef="#br0" timeOffset="517019">22423 17095 15386,'16'0'0,"18"0"3916,18 0-3916,-15 0 0,1 0 793,6 0 0,1 0-793,1 0 0,1 0 427,1 0 0,-1 0-427,-3 0 0,0 0 1416,-4-1 1,-1 0-1417,-3 0 0,0 0 0,29-1 0,-2 0 0,-1 2 0,-2 2 0,-1 0 0,-4 1 0,-3 1 0,-6-2 0,-3 1 0,-3-1 0,-1 1 0,-2 2 0,-3 1 0,-4 1 0,-4 0 0,-3-2 0,-2-1 0,-2 0 0,-3-1 0,-3 0 0,-4 0 0,-4 0 0,-2 0 0,-1 0 0,-1-1 0,1 0 0,-1 0 0,-1 2 0,0 0 0,1 6 0,1 5 0,-1 9 0,2 6 0,-1 4 0,2 3 0,-1 4 0,0 6 0,1 8 0,1 3 0,1-2 0,1-5 0,0-9 0,0-7 0,-1-6 0,-1-6 0,-1-3 0,0-2 0,0 1 0,-1-2 0,-2-7 0,-1-5 0</inkml:trace>
  <inkml:trace contextRef="#ctx0" brushRef="#br0" timeOffset="519200">22174 18224 14912,'24'-1'0,"25"-1"2033,-14 1 1,4-1-2034,9 1 0,2 1 835,2 0 0,0 1-835,2 1 0,-1 0 452,0 1 1,0-1-453,0 1 0,1 0 1510,0 0 1,0 0-1511,-3 0 0,-1 0 0,-3-1 0,0 0 0,-6-1 0,-1-2 0,-5-1 0,-2 0 0,31-3 0,-9 0 0,-4 0 0,-3 0 0,-4-1 0,-4-2 0,-4-1 0,-3 0 0,-4 2 0,-2 2 0,-3 3 0,0 2 0,0-2 0,-2-1 0,2-3 0,0-1 0,4-1 0,3 0 0,1 0 0,-1 1 0,-4 0 0,-6 2 0,-3 2 0,0-1 0,0 0 0,0-2 0,-4 1 0,-3 1 0,-5 2 0,0 0 0,0 0 0,0 0 0,0 0 0,-2 0 0,-1 0 0,-3-3 0,0-2 0,0-4 0,-4-5 0,-3-4 0,-2-1 0,-2-3 0,1 1 0,-3 0 0,0 2 0,0 2 0,2 4 0,4 2 0,1 4 0,2 3 0,1 2 0,1 3 0,0 1 0</inkml:trace>
  <inkml:trace contextRef="#ctx0" brushRef="#br0" timeOffset="520884">23595 17701 24575,'41'0'0,"18"-3"0,-20 1 0,4 0 0,5-1 0,0 0 0,0 0 0,-1 0 0,-1 0 0,0 0 0,-4 0 0,-1 1 0,-1 0 0,-1-1 0,-4 1 0,0 0 0,-1 0 0,-1 1 0,32-1 0,-8 2 0,-6 0 0,-11 0 0,-11 0 0,-6 0 0,-8 0 0,-8 0 0,-8 0 0,-12-8 0,-12-11 0,-13-13 0,-8-10 0,-2 4 0,6 7 0,10 11 0,12 9 0,13 5 0,17 7 0,18 8 0,17 7 0,11 5 0,-2 1 0,-11-3 0,-13-1 0,-15 2 0,-20 28 0,-15-6 0,3-12 0,-1-2 0,-18 8 0,4-9 0,17-15 0,4-4 0</inkml:trace>
  <inkml:trace contextRef="#ctx0" brushRef="#br0" timeOffset="522167">24698 17085 24575,'0'34'0,"3"12"0,1-4 0,3 3 0,-2-8 0,2 0 0,2 14 0,1 0 0,-2-13 0,0-1 0,1 2 0,-1 2 0,0 1 0,-1 0 0,0-1 0,-1-1 0,0-1 0,-1-1 0,2 27 0,-3-16 0,-2-12 0,-2-11 0,0-5 0,0-4 0,-2-2 0,1-4 0,-1-5 0,1-2 0</inkml:trace>
  <inkml:trace contextRef="#ctx0" brushRef="#br0" timeOffset="523969">24804 17168 24575,'44'5'0,"20"-3"0,-21 1 0,3 0 0,6 0 0,2 1 0,0 0 0,-1 0 0,-4 0 0,-2 0 0,-4-2 0,-2 0 0,-6-1 0,-2 0 0,18 0 0,-10-1 0,-8 0 0,-4 0 0,-2 0 0,3 2 0,2 0 0,3 1 0,3 1 0,3-1 0,3 1 0,1-2 0,-1 2 0,-3-2 0,-3 0 0,-3-2 0,-4 0 0,-1 2 0,-1 0 0,-3 2 0,-5-1 0,-8 1 0,-6 4 0,-4 5 0,-3 9 0,0 5 0,-3 2 0,-2 2 0,-2 0 0,0 4 0,3 3 0,2 3 0,2 2 0,0 4 0,2 1 0,4 3 0,3 6 0,2 3 0,0-1 0,-3-4 0,-1-10 0,-3-10 0,-1-10 0,-1-10 0,0-8 0,-1-3 0</inkml:trace>
  <inkml:trace contextRef="#ctx0" brushRef="#br0" timeOffset="525202">24955 18158 24575,'26'0'0,"16"-2"0,23 0 0,-25 0 0,2 1 0,3 0 0,1 1 0,0-1 0,1 2 0,-2-1 0,-1 1 0,-2 0 0,-1 0 0,-3 1 0,-1 1 0,-2-1 0,0 2 0,29 0 0,0 0 0,-2-2 0,-2-2 0,-2 0 0,-6 0 0,-7 0 0,-5 0 0,-10-1 0,-7-1 0,-5-1 0,-4 0 0,-4 1 0,-4 1 0,-4 1 0,-1 0 0,-2 0 0</inkml:trace>
  <inkml:trace contextRef="#ctx0" brushRef="#br0" timeOffset="526919">25446 17259 24575,'4'21'0,"2"15"0,3 19 0,-3-21 0,-1 2 0,0 2 0,-1 1 0,0-2 0,-2 1 0,0-3 0,-2 1 0,0-2 0,0 0 0,0 30 0,0-1 0,0-4 0,0-4 0,-2-3 0,0-6 0,0-7 0,-1-6 0,2-9 0,-1-8 0,0-1 0,2 2 0,0 3 0,0 1 0,0-2 0,0-9 0,0-7 0,0-11 0,2-9 0,4-9 0,9-10 0,10-6 0,12-8 0,-13 22 0,2-2 0,2-2 0,0 0 0,4-4 0,1 0 0,-2-1 0,0 1 0,-2-1 0,-1 2 0,-3 2 0,-3 2 0,12-22 0,-9 9 0,-7 10 0,-1 3 0,-2 6 0,0 5 0,-2 5 0,-2 3 0,0 2 0,0-1 0,0 0 0,-1-1 0,-3 4 0,-2 2 0,-2 2 0,-2 1 0,-1 1 0,0 0 0</inkml:trace>
  <inkml:trace contextRef="#ctx0" brushRef="#br0" timeOffset="528102">25541 17363 16643,'42'27'0,"0"4"1741,-6-4 1,3 4-1742,6 6 0,-3 1 0,-10-10 0,-2 1 681,7 7 1,-3 0-682,4 10 725,-7-2-725,-4-5 2361,-3-7-2361,-2-6 0,1-4 0,1 0 0,1-2 0,-2 1 0,0-2 0,-3-3 0,-3-1 0,-4-3 0,-5 1 0,-2-3 0,-2-3 0,-3-3 0,1-3 0</inkml:trace>
  <inkml:trace contextRef="#ctx0" brushRef="#br0" timeOffset="529655">23101 17200 10291,'0'33'0,"0"30"2534,0-23 1,0 2-2535,0 10 0,1 1 1242,1-4 0,1-1-1242,0-3 0,0 0 720,1-3 0,1-2-720,-2-5 0,0-2 5291,1 26-5291,-2-10 0,-2-9 0,0-8 0,0-9 0,2-4 0,0-1 0,2 3 0,-2 2 0,0 0 0,-2-4 0,2-6 0,-1-2 0,1 0 0,0 0 0,-1 2 0,1-1 0,-1-1 0,0-1 0,-1-1 0,0-1 0,0-1 0,0-3 0,0-2 0</inkml:trace>
  <inkml:trace contextRef="#ctx0" brushRef="#br0" timeOffset="531385">20782 17492 24575,'0'21'0,"2"8"0,0 9 0,0 5 0,-1 0 0,-1-2 0,0-5 0,0-5 0,-1-5 0,0-4 0,-1-1 0,1 0 0,0 1 0,1 0 0,0 2 0,0-2 0,0-2 0,0-3 0,0-3 0,0-2 0,0 6 0,0 2 0,0 3 0,0-1 0,0-9 0,0-5 0,0-5 0</inkml:trace>
  <inkml:trace contextRef="#ctx0" brushRef="#br0" timeOffset="532716">18218 17503 24575,'3'27'0,"2"9"0,1 12 0,-1 10 0,-3 4 0,-1 0 0,-1-2 0,0-6 0,0-9 0,0-6 0,-1-7 0,-1-2 0,0-3 0,-1 1 0,1-2 0,-2-4 0,1-2 0,1-8 0,1-6 0,1-3 0</inkml:trace>
  <inkml:trace contextRef="#ctx0" brushRef="#br0" timeOffset="538935">15697 17890 24575,'35'-2'0,"24"-1"0,-14 1 0,4 0 0,13-1 0,4 0-415,-19 1 0,1-1 1,0 1 414,2-1 0,0 0 0,0 1 0,-1-1 0,-1 1 0,-1-1 0,17 0 0,-3-1 203,-8 2 0,-3 0-203,-7 0 0,-2 0 206,21 0-206,-10 0 0,-8 0 0,-4 0 632,-4-1-632,-4-3 0,-4 1 0,-4-2 0,-3 1 0,-1 0 0,1 0 0,3-1 0,5 1 0,1-3 0,-1 2 0,-6 0 0,-7 2 0,-6 2 0,-3 0 0,0 2 0,0-1 0,5 2 0,10 0 0,8 0 0,5 0 0,-3 0 0,-10 0 0,-9 0 0,-13 0 0,-14 0 0,-17 0 0,-12 0 0,-10-2 0,1-6 0,6-3 0,11-3 0,13 3 0,9 4 0,7 5 0,12 1 0,17 1 0,17 0 0,19 1 0,6 4 0,-5 2 0,-14 3 0,-15 0 0,-16 17 0,-19 4 0,-22 25 0,6-28 0,-3 1 0,-3 0 0,0 1 0,1-3 0,1-2 0,-11 12 0,17-17 0,10-12 0</inkml:trace>
  <inkml:trace contextRef="#ctx0" brushRef="#br0" timeOffset="540852">15575 18543 24575,'-17'58'0,"-1"-1"0,-2 3 0,5-17 0,6-17 0,6-15 0,9-6 0,16-2 0,24-4 0,-12-1 0,2-2 0,6-2 0,3-1 0,2-3 0,0 0 0,-3 0 0,-2-1 0,-7 2 0,-2 0 0,14-2 0,-22 6 0,-11 2 0,-8 0 0,-5 0 0,-2-2 0,-6 0 0,-9-5 0,-12-7 0,-9-6 0,0-4 0,3-2 0,5 2 0,8 7 0,5 5 0,8 8 0,4 7 0,2 4 0,2 10 0,2 12 0,5 12 0,7 10 0,6 6 0,4 4 0,-2-1 0,-3-2 0,-2-3 0,-3-7 0,-4-7 0,-2-10 0,-5-8 0,0-8 0,2-6 0,-4-3 0,2-3 0</inkml:trace>
  <inkml:trace contextRef="#ctx0" brushRef="#br1" timeOffset="561101">18390 20053 24575,'-36'-44'0,"14"19"0,-1 0 0,-7-6 0,-1 1 0,-1 2 0,-1 2 0,2 6 0,-1 3 0,-27-4 0,7 20 0,8 27 0,12 25 0,20-12 0,4 3 0,2 6 0,2 0 0,2-1 0,2-1 0,1-5 0,2-3 0,11 16 0,9-22 0,11-29 0,7-30 0,-16-3 0,-2-5 0,2-9 0,-2-4 0,-1-4 0,-2-1 0,-1 4 0,-2 1 0,-3 10 0,-2 4 0,6-13 0,-5 30 0,-3 27 0,2 29 0,-5-7 0,1 3 0,1 5 0,0 2 0,1-3 0,1-2 0,14 18 0,4-22 0,6-23 0,7-31 0,1-28 0,-23 12 0,-1-3 0,-3-6 0,-2-1 0,-4 3 0,-2 1 0,-2 6 0,-1 3 0,0-12 0,-1 23 0,-1 14 0,2 10 0,3 17 0,6 23 0,-4-10 0,1 2 0,3 7 0,2 1 0,2 1 0,1-2 0,1-4 0,1-3 0,19 19 0,-2-22 0,-5-19 0,-3-24 0,-4-22 0,-7-17 0,-3-7 0,-7 8 0,-4 12 0,-4 14 0,-1 12 0,0 8 0</inkml:trace>
  <inkml:trace contextRef="#ctx0" brushRef="#br1" timeOffset="562551">19713 19868 24575,'-23'-32'0,"-13"-4"0,-16-1 0,-6 9 0,4 25 0,7 33 0,26-1 0,4 6 0,1 12 0,3 3 0,3 8 0,2 1 0,1-1 0,3-2 0,2-6 0,3-4 0,8 19 0,14-29 0,12-32 0,7-27 0,-1-23 0,-22 16 0,-2-2 0,-3 0 0,-1 2 0,6-19 0,-8 20 0,-5 15 0,-1 16 0,1 14 0,2 9 0,4 2 0,1-4 0,2-11 0,0-8 0,1-13 0,-1-19 0,-2-17 0,-3-11 0,-1-3 0,-1 9 0,3 14 0,2 14 0,7 12 0,4 9 0,5 13 0,-7 13 0,-2 4 0,10 14 0,-13-10 0,-2-1 0,-6-4 0,-4-12 0,-1-12 0,2-14 0,6-14 0,5-11 0,4-4 0,-8 16 0,-2 6 0</inkml:trace>
  <inkml:trace contextRef="#ctx0" brushRef="#br1" timeOffset="563400">20330 19270 24575,'8'52'0,"-2"-10"0,2 6 0,-1-3 0,0 4 0,1 3-825,1 9 0,0 4 1,0-1 824,0 1 0,0-1 0,0 0 0,0-4 0,0-1 0,1-2 263,-1-9 0,0-2 0,2-4-263,3 5 0,3-7 408,17 14-408,2-43 0,-2-28 0,-13 3 0,-8-7 0</inkml:trace>
  <inkml:trace contextRef="#ctx0" brushRef="#br1" timeOffset="564351">20145 19853 24575,'46'-9'0,"-10"0"0,4-2 0,14-4 0,4 0 0,-16 3 0,1-1 0,0 1 0,18-7 0,-3 2 0,-11 3 0,-4 3 0,14-4 0,-29 9 0,-18 6 0</inkml:trace>
  <inkml:trace contextRef="#ctx0" brushRef="#br1" timeOffset="566551">18409 18580 24575,'9'49'0,"-5"-14"0,1 5 0,3 15 0,-1 6 0,-1-13 0,0 2 0,1 1-413,-1 2 1,0 0-1,0 0 413,0-1 0,-1-1 0,0-1 0,2 16 0,-1-4 202,-1-13 0,-2-5-202,2 16 205,-2-28-205,-2-18 0,-2-15 0,-5-22 629,-5-31-629,2 12 0,0-5 0,-3-9 0,0-4 0,5 16 0,-1 0 0,1 0 0,-1 0 0,0 1 0,1-1 0,-4-18 0,1 2 0,2 6 0,-1 2 0,1 10 0,1 2 0,-4-19 0,3 25 0,3 17 0,3 8 0,1 3 0,1 1 0,-1 0 0,0 2 0,-6 3 0,-4 7 0,-9 11 0,-6 17 0,-2 14 0,1 6 0,4-5 0,8-11 0,6-16 0,5-14 0,4-11 0,7-17 0,10-23 0,-3 9 0,3-3 0,4-7 0,2-1 0,0-1 0,2 1 0,-2 5 0,0 4 0,12-17 0,-7 20 0,-7 17 0,-2 18 0,7 19 0,7 13 0,3 7 0,-3-5 0,-11-10 0,-9-12 0,-6-8 0,0-4 0,0 1 0,0 1 0,-1-1 0,-3-1 0</inkml:trace>
  <inkml:trace contextRef="#ctx0" brushRef="#br1" timeOffset="570068">10706 15449 24575,'12'-33'0,"2"-5"0,-3 6 0,0-3 0,9-27 0,-5 7 0,-6 15 0,-5 19 0,-4 27 0,0 33 0,0 27 0,0-23 0,0 2 0,1 2 0,-1-1 0,1-4 0,1-2 0,0-4 0,3-4 0,7 14 0,5-16 0,5-16 0,2-8 0,-1-6 0,-8 0 0,-6-2 0</inkml:trace>
  <inkml:trace contextRef="#ctx0" brushRef="#br1" timeOffset="571451">11106 15343 24575,'53'-17'0,"-4"-1"0,0-2 0,-16 7 0,-14 6 0,-10 6 0,-4 1 0</inkml:trace>
  <inkml:trace contextRef="#ctx0" brushRef="#br1" timeOffset="572298">10949 15660 24575,'19'-3'0,"-2"0"0,-5 0 0,-6 1 0</inkml:trace>
  <inkml:trace contextRef="#ctx0" brushRef="#br1" timeOffset="573518">11113 15536 24575,'40'-3'0,"10"-3"0,14-1 0,2-2 0,-8-1 0,-15 1 0,-15 3 0,-11 3 0,-10 2 0,-3 1 0</inkml:trace>
  <inkml:trace contextRef="#ctx0" brushRef="#br1" timeOffset="575234">11540 15120 24575,'54'-5'0,"-15"3"0,3 0 0,12 0 0,3 2 0,3 3 0,-1 3 0,-4 3 0,-4 6 0,-9 5 0,-7 6 0,-7 6 0,-8 4 0,-9 8 0,-9 3 0,-10 4 0,-8 1 0,-8 2 0,-6-2 0,-3-3 0,-2-4 0,4-9 0,1-3 0,-10 11 0,24-23 0,28-18 0,32-11 0,-9 1 0,4 0 0,9-2 0,3 1 0,2 1 0,-1 1 0,-4 1 0,-1 0 0,-8 2 0,-2-1 0,18-2 0,-22 0 0,-16 2 0,-11 1 0</inkml:trace>
  <inkml:trace contextRef="#ctx0" brushRef="#br1" timeOffset="577987">23245 16596 24575,'2'40'0,"5"11"0,-2-17 0,1 1 0,2 2 0,0 0 0,0-2 0,-1-3 0,6 21 0,-4-17 0,-4-16 0,-2-13 0,-3-12 0,-5-15 0,-3-10 0,-2-4 0,2 5 0,2 10 0,2 10 0,2 6 0,-1 5 0,1 8 0,1 9 0,-1 6 0,2 1 0,0-7 0,0-5 0,0-7 0,-2-3 0,-6-2 0,-11-4 0,-12-3 0,-7-4 0,1-2 0,10 0 0,14 4 0,21 4 0,19 3 0,16 4 0,4 3 0,-8 1 0,-13-2 0,-11-4 0,-7-2 0,-5 0 0,-2 0 0</inkml:trace>
  <inkml:trace contextRef="#ctx0" brushRef="#br1" timeOffset="579315">10704 14930 24575,'-34'0'0,"-11"0"0,-7 0 0,4 0 0,18-7 0,17-9 0,18-9 0,10-6 0,3 6 0,1 10 0,-10 8 0,-6 5 0,-2 0 0,-1 1 0</inkml:trace>
  <inkml:trace contextRef="#ctx0" brushRef="#br1" timeOffset="585834">19705 19750 18907,'4'-16'0,"10"-13"2605,12-13-2605,-7 15 0,2 0 483,3-1 0,2 1-483,2-2 0,0 0 251,2-1 1,0 0-252,0-2 0,0 0 797,0-2 0,-1 0-797,0-2 0,-1-1 0,-2-1 0,-1 0 0,-1-2 0,-1 0 0,-1 0 0,-2 0 0,-2 3 0,-1 0 0,0 5 0,-1 1 0,11-20 0,-2 11 0,-1 8 0,-2 9 0,-1 3 0,1 2 0,0-2 0,2-5 0,1-5 0,-3-5 0,-2 1 0,-5 6 0,-5 7 0,-5 8 0,-7 9 0,-12 7 0,-14 11 0,-16 11 0,15-9 0,-2 0 0,-2 3 0,-1-1 0,-2 2 0,0-1 0,1-1 0,0-1 0,5-1 0,1-2 0,-16 9 0,18-7 0,13-7 0,10-3 0,7-5 0,17-7 0,25-13 0,-14 5 0,4-2 0,6-4 0,1-1 0,0 0 0,-1 0 0,-2 3 0,-2 1 0,-4 4 0,-2 1 0,17 0 0,-12 7 0,-9 8 0,-5 12 0,-4 17 0,-3 13 0,-2 5 0,-4-12 0,-1 1 0,5 21 0,0-1 0,-6-21 0,-1-4 0,6 22 0,-4-16 0,-2-19 0,-3-13 0,-1-3 0</inkml:trace>
  <inkml:trace contextRef="#ctx0" brushRef="#br1" timeOffset="588417">18111 19235 24575,'26'-23'0,"0"1"0,8-9 0,2-3 0,8-10 0,2-1 0,-15 13 0,1-1 0,-2 1 0,11-14 0,-1 2 0,-8 6 0,-1 3 0,-6 5 0,-2 2 0,11-13 0,-10 14 0,-7 11 0,-3 7 0,-21 13 0,-27 9 0,-1-2 0,-5-1 0,-14 1 0,-4-2 0,-5-2 0,-1-2 0,-1-2 0,2-2 0,6-3 0,3-2 0,12-1 0,3-1 0,-16-6 0,27 2 0,19 5 0,17 2 0,34 13 0,-1 3 0,6 4 0,-6-2 0,3 3 0,1 0-250,7 3 1,1 2 0,-1 0 249,-2 0 0,-1 1 0,-1 0 0,-7-3 0,-2 0 0,-2 0 0,6 4 0,-6 0 0,12 13 0,-24-13 0,-24-10 0,-28-8 0,-35-8 0,14-3 0,-4-4 0,-10-4 0,-2-3 42,17 1 0,-1-2 0,1-1-42,2 0 0,-1-2 0,2-1 0,-14-8 0,3 0 0,10 6 0,5 1 0,-8-5 0,25 13 0,27 15 0,39 20 0,-3 0 0,6 3 0,-9-4 0,2 2 0,1 0 0,3 2 0,2 0 0,-2 0 0,16 8 0,-3-1 311,-12-7 0,-3-2-311,-9-5 0,-4-2 0,7 4 0,-15-8 0,-10-7 0,-5-2 0</inkml:trace>
  <inkml:trace contextRef="#ctx0" brushRef="#br1" timeOffset="597765">2477 16811 24575,'57'7'0,"-25"-2"0,2 1 0,7 1 0,2 0 0,1-1 0,-1-1 0,-1-2 0,0-2 0,-4-1 0,-2-1 0,25-4 0,-14 0 0,-17 1 0,-17 3 0,-20-4 0,-20-3 0,-17-4 0,-4-1 0,5 0 0,11 3 0,11 2 0,10 2 0,11 3 0,18 8 0,19 14 0,11 14 0,-1 11 0,-15 3 0,-16 0 0,-9-21 0,-7-5 0</inkml:trace>
  <inkml:trace contextRef="#ctx0" brushRef="#br1" timeOffset="604300">23180 19355 24575,'-56'6'0,"23"1"0,-1 2 0,-9 4 0,-1 1 0,1 3 0,1 1 0,9-2 0,3-1 0,-11 8 0,22-9 0,21-8 0,21-5 0,21 0 0,12 0 0,-3 3 0,-15 3 0,-20 6 0,-15 9 0,-11 3 0,-7 1 0,-1-7 0,6-10 0,13-16 0,17-17 0,20-13 0,-13 14 0,1 0 0,1 1 0,-1 1 0,17-16 0,-13 8 0,-14 7 0,-9 6 0,-4 11 0,-1 17 0,5 24 0,11 17 0,9 6 0,6-10 0,-3-17 0,-6-15 0,-6-14 0,-4-18 0,-3-17 0,-5-13 0,-4-1 0,-3 12 0,0 12 0,1 11 0,1 10 0,3 13 0,6 16 0,6 8 0,3 2 0,2-8 0,-4-12 0,2-8 0,-2-11 0,-3-13 0,-2-11 0,-7-13 0,-3 1 0,-2 6 0,-2 10 0,0 11 0,0 6 0,0 12 0,0 20 0,0 22 0,1-16 0,1 2 0,2 7 0,2 2 0,1 1 0,2-1 0,1-3 0,1-2 0,-1-7 0,1-2 0,4 10 0,-5-23 0,-5-28 0,-7-31 0,-2 6 0,-1-3 0,-4-8 0,-1-1 0,-3-3 0,-2 0 0,0 3 0,-1 1 0,2 7 0,0 3 0,-6-16 0,8 20 0,8 18 0,8 7 0,13 4 0,12 0 0,10-3 0,0-1 0,-9 0 0,-7 2 0,-10 4 0,-7 13 0,-7 19 0,-13 15 0,-10 6 0,-8-9 0,0-15 0,10-13 0,9-12 0,8-13 0,8-15 0,12-14 0,9-6 0,5 5 0,0 8 0,-9 12 0,-7 9 0,-5 5 0,-4 4 0,2 3 0,6 15 0,10 21 0,-6-6 0,2 2 0,2 7 0,1 2 0,3 4 0,-1 1 0,-1 0 0,-1 0 0,-3-5 0,-1-2 0,-3-4 0,-1-4 0,5 12 0,-7-18 0,-5-15 0,-5-18 0,-9-25 0,2 1 0,-3-4 0,-3-11 0,-1-2 0,-1-5 0,-1 1 0,1-1 0,0 1 0,2 9 0,0 2 0,-4-19 0,4 21 0,8 20 0,2 8 0,6 4 0,14 1 0,15-1 0,12 0 0,3 1 0,-11 2 0,-11 7 0,-12 13 0,-8 12 0,-11 12 0,-11-1 0,-10-8 0,0-13 0,9-10 0,10-5 0</inkml:trace>
  <inkml:trace contextRef="#ctx0" brushRef="#br1" timeOffset="605883">24264 19016 24575,'12'52'0,"-4"-18"0,3 2 0,2 9 0,1 1 0,3 3 0,-1-1 0,-1-6 0,0-2 0,-2-8 0,1-3 0,9 11 0,10-21 0,-4-18 0,9-14 0,-10-9 0,-6-4 0,-7 5 0,-6 7 0,-5 6 0,-4 3 0,-11-1 0,-16-7 0,-19-11 0,11 5 0,-1-4 0,-4-4 0,0-2 0,-2-5 0,2-3 0,0-1 0,4-2 0,6 3 0,4 0 0,5 2 0,3 2 0,-3-19 0,13 14 0,6 13 0,7 11 0,9 6 0,13 3 0,16 3 0,14 3 0,8 3 0,-32-1 0,0 1 0,21 4 0,-16-1 0,-15-2 0,-13-1 0,-7 0 0,-14 9 0,-16 12 0,-17 18 0,16-16 0,0 3 0,1 1 0,1 0 0,2-2 0,3-1 0,-8 15 0,15-16 0,9-11 0,13-7 0,13-3 0,15-4 0,9-4 0,1-3 0,-5-2 0,-12 1 0,-13 3 0,-9 1 0</inkml:trace>
  <inkml:trace contextRef="#ctx0" brushRef="#br1" timeOffset="607653">23134 18611 24575,'6'33'0,"5"16"0,-4-16 0,1 3 0,1 5 0,0 2 0,-1 0 0,1 0 0,-1-3 0,-1-1 0,-1-5 0,-1-3 0,4 17 0,-4-18 0,-2-14 0,-5-11 0,-8-19 0,-11-29 0,6 7 0,-2-3 0,-1-9 0,0-1 0,1-3 0,2 2 0,2 5 0,2 2 0,4 8 0,0 4 0,0-10 0,4 19 0,1 14 0,2 9 0,0 6 0,-2 5 0,-3 5 0,-5 4 0,-7 2 0,-5-1 0,-3-3 0,-7-2 0,13-9 0,1-2 0,38-30 0,19-2 0,-6 4 0,4 0 0,3 6 0,1 2 0,-3 3 0,-1 2 0,23-2 0,-20 8 0,-13 7 0,-8 9 0,-3 8 0,-1 2 0,-2-3 0,-5-5 0,-2-8 0,-3-2 0,-2-4 0,0-1 0</inkml:trace>
  <inkml:trace contextRef="#ctx0" brushRef="#br1" timeOffset="618550">21097 17583 24575,'-2'-23'0,"0"-10"0,-3-10 0,-3-7 0,-2-6 0,-1-4 0,5 26 0,1 1 0,0-4 0,-1 0 0,1-2 0,1-1 0,-1-4 0,0-1 0,0-1 0,1 0 0,-1 0 0,0 0 0,1 4 0,-1 2 0,0 4 0,1 3 0,-3-23 0,3 18 0,1 12 0,1 13 0,1 5 0,-1 3 0,2 0 0,0-2 0,0-1 0,0-1 0,0 2 0,2 3 0,1 1 0,9 1 0,20-4 0,29-4 0,-15 3 0,6 0 0,-9 1 0,2 0 0,2-1-392,8 1 0,1-1 0,2 1 392,5 0 0,2 1 0,0-1 0,-16 3 0,2-1 0,-1 1 0,1 0 0,-1 0 0,1 0 0,-1 0 0,1 0 0,13-2 0,0 1 0,0-2 0,-3 1 0,0-1 0,-1 0 0,-1 0 0,-1-1 0,0 0 0,-3 1 0,1-1 0,-1 1 0,-1 0 0,0 1 0,-1 0-137,-2 0 0,-1 0 0,0 1 137,-3 0 0,-1 0 0,-1 1 0,16-2 0,-3-1 0,-9 1 0,-4-1 0,-10 2 0,-4 0 0,9-2 0,-3 1 1151,14 0-1151,-15 1 0,3-2 218,8-1 0,1-1-218,3-1 0,0-1 0,1 0 0,1-1 0,-3 1 0,0-1 0,-4 1 0,2-1 0,12-2 0,1 0 0,-19 5 0,-1 0 0,13-3 0,-1 2 0,-18 4 0,-2 0 0,32-4 0,-5 1 0,-7 2 0,1-1 0,-19 5 0,0-1 0,-18 3 0,-6 1 0,-5 7 0,-4 6 0,-3 9 0,-4 3 0,0-1 0,-2-3 0,2-2 0,1 22 0,1-3 0,0 23 0,2-11 0,1-1 0,0-2 0,0 2 0,1 3 0,1 3 0,0 0 0,0 1 0,0-4 0,0-2 0,0-4 0,-1-1 0,-1-2 0,0-3 0,0-6 0,0-8 0,0-7 0,2-5 0,-1-2 0,1-1 0,1 0 0,-2-2 0,-5-4 0,-6-4 0,-14-5 0,-12-9 0,-9-10 0,-5-6 0,20 7 0,2 1 0,-10-6 0,3 0 0,24 18 0,9 5 0,10 2 0,12 6 0,16 5 0,10 7 0,4 4 0,1 0 0,-3-1 0,-3-3 0,-1-2 0,-3-1 0,-6-3 0,-8-4 0,-6-2 0,-6-4 0,-3 1 0,1-5 0,-2-8 0,11-45 0,-3 1 0,-5 11 0,1 0 0,9-17 0,-3 14 0,-5 15 0,-5 16 0,-5 9 0,-4 5 0</inkml:trace>
  <inkml:trace contextRef="#ctx0" brushRef="#br1" timeOffset="623350">23757 16856 24575,'-15'0'0,"-6"-2"0,-8-2 0,-4-1 0,0-1 0,1-1 0,5 2 0,-1-1 0,1 1 0,3 1 0,-2-2 0,0 2 0,2 0 0,-1 0 0,3 1 0,3 1 0,0 1 0,-1 1 0,-2 0 0,-4 0 0,-2 0 0,1 0 0,-2 2 0,-2 2 0,-4 4 0,-5 3 0,-4 5 0,-4 3 0,0 2 0,-3 2 0,1-1 0,-1 1 0,2 0 0,3 0 0,0 1 0,-3 0 0,-8 2 0,25-11 0,-1 0 0,-3 1 0,0 0 0,-1 2 0,0 0 0,0 0 0,1 0 0,2 2 0,0 0 0,2 1 0,1 0 0,3 1 0,0 1 0,3 0 0,1 0 0,-18 23 0,7 1 0,6 1 0,7 1 0,5 3 0,4 2 0,4 6 0,2 6 0,5-33 0,0 1 0,1 0 0,1 0 0,4 30 0,4-7 0,3-6 0,2-8 0,1-2 0,7 0 0,8 2 0,11 3 0,-15-21 0,3-1 0,2 3 0,2 0 0,0-2 0,1 1 0,1-1 0,0 0 0,-2-2 0,0-1 0,-1-3 0,1 0 0,-1-2 0,1-1 0,0-3 0,1-1 0,14 1 0,2-3 0,-12-3 0,0-1 0,12 0 0,-1-2 0,-14-3 0,-2 0 0,2-2 0,1 0 0,-1-2 0,1-1 0,0-2 0,0-1 0,-1-2 0,1-1 0,-2 0 0,1-1 0,-1 1 0,0-1 0,28-9 0,-8 2 0,-7 1 0,-5 1 0,-3-1 0,-2 1 0,-5-2 0,-4 3 0,-3-1 0,-3-1 0,-3 2 0,-3 0 0,-3 3 0,0 2 0,-1-1 0,0 0 0,-1-2 0,-2 1 0,-1 2 0,-2 3 0,-1 1 0,-2 3 0,1-1 0,0-2 0,0-2 0,0-3 0,0 2 0,-1 0 0,-1 0 0,1-4 0,-2-4 0,1-4 0,1 0 0,1-1 0,0 0 0,1-1 0,2-3 0,-1-5 0,3-7 0,-2-7 0,1-5 0,0-4 0,0-1 0,-1 3 0,-2 3 0,0 5 0,-2 5 0,0 3 0,0 1 0,-2 1 0,0 2 0,0-1 0,-3-2 0,-3-1 0,-4-1 0,-3 1 0,-1 1 0,-1 2 0,0 4 0,3 5 0,2 7 0,3 7 0,3 4 0,0 3 0,1 2 0,0 1 0,-1 0 0,-2-1 0,-8-4 0,-9-8 0,-9-7 0,-8-5 0,-1-3 0,0 3 0,7 6 0,9 6 0,11 6 0,7 3 0,3 2 0,3 0 0</inkml:trace>
  <inkml:trace contextRef="#ctx0" brushRef="#br1" timeOffset="624314">22312 16991 18368,'28'23'0,"2"1"0,5 4 882,15 10 0,4 3-882,-9-8 0,3 1 0,0 1 0,2 0 0,0 1 0,1-1-17,1 0 0,1 0 0,-1 0 17,1-1 0,1 0 0,-1 0 0,0-1 0,0-1 0,-1 1 0,-3-3 0,0-1 0,-2 0 224,-2-1 1,-2-1 0,0-1-225,-5-1 0,-1-1 0,-1 0 0,12 7 0,-2 0 787,-3-2 0,-3-1-787,-6-4 0,-3-1 296,-5-2 0,-1 1-296,12 14 1235,-12-8-1235,-9-9 419,-7-9-419,-6-7 0,-2-3 0,-1-2 0</inkml:trace>
  <inkml:trace contextRef="#ctx0" brushRef="#br1" timeOffset="626547">22202 18842 24575,'29'-45'0,"-9"14"0,3-2 0,9-10 0,2-2 0,-7 10 0,0 0 0,1-1-321,2-2 0,1 0 1,0-1 320,0 2 0,-1 0 0,0 0 0,0-1 0,0 0 0,0 0 0,-1 0 0,1 0 0,0-1 0,0-1 0,1 0 0,1-1 0,2-2 0,0-2 0,2 0-613,3-5 0,1-1 0,2-1 613,-8 9 0,0-1 0,1-1 0,0 0 0,2-3 0,0-1 0,0-1 0,-1 1 0,0 0 0,-1 0 0,-1 0 0,0 1 0,-2 3 0,-1 1 0,-1 1 0,-1 2 120,4-8 1,-1 1-1,-2 3-120,7-9 0,-3 4 0,-7 12 0,-3 4 0,9-12 109,-13 24 1,-11 13 0,-6 6 0</inkml:trace>
  <inkml:trace contextRef="#ctx0" brushRef="#br1" timeOffset="628766">15482 18728 24575,'35'6'0,"11"5"0,15 6 0,-29-6 0,1-1 0,-1 1 0,0-1 0,25 10 0,-7-3 0,-5-1 0,-11-3 0,-7-2 0,-7-4 0,-9-4 0,-4-1 0,-4-2 0</inkml:trace>
  <inkml:trace contextRef="#ctx0" brushRef="#br1" timeOffset="630699">14895 18761 24575,'4'-15'0,"8"-1"0,10-3 0,10 3 0,9 2 0,1 5 0,-3 6 0,-8 2 0,-9 6 0,-9 5 0,-8 8 0,-3 5 0,-4 5 0,-10 3 0,-13-1 0,-10-1 0,-3-5 0,7-5 0,10-7 0,11-6 0,11-2 0,15 1 0,17 4 0,8 3 0,-1 6 0,-10 8 0,-14 13 0,-20 11 0,-18 6 0,-17-3 0,-10-11 0,5-15 0,20-13 0,9-9 0</inkml:trace>
  <inkml:trace contextRef="#ctx0" brushRef="#br1" timeOffset="660432">15023 8119 17373,'-27'17'0,"-19"19"1606,15-9 0,-1 2-1606,-4 3 0,2 1 617,7-6 1,3-2-618,-9 13 652,20-15-652,27-10 2103,29-5-2103,-9-3 0,4-2 0,7 2 0,1 1 0,-4 0 0,-2 2 0,19 15 0,-29 20 0,-34 18 0,-11-25 0,-8-1 0,-8-1 0,-6-3 0,-8-7 0,-2-5 0,0-6 0,0-6 0,7-7 0,4-7 0,-13-22 0,25-23 0,23-10 0,1 23 0,6 11 0</inkml:trace>
  <inkml:trace contextRef="#ctx0" brushRef="#br1" timeOffset="661165">15359 8165 24575,'11'48'0,"-2"-15"0,2 3 0,3 10 0,1 1 0,1 1 0,0-2 0,-2-7 0,-1-3 0,4 9 0,-8-22 0,-4-16 0,-4-10 0,-1 0 0,0-4 0</inkml:trace>
  <inkml:trace contextRef="#ctx0" brushRef="#br1" timeOffset="664730">15681 8299 24575,'11'32'0,"1"-1"0,-1 7 0,1 1 0,0 7 0,-1 0 0,-3-4 0,-1-2 0,-2 17 0,-5-30 0,0-40 0,-2-33 0,1 10 0,0-4 0,-1-5 0,1 0 0,1 1 0,2 1 0,3 3 0,4 3 0,18-22 0,15 20 0,7 19 0,0 15 0,-9 20 0,-10 22 0,-11 18 0,-9 7 0,-7-10 0,-3-17 0,-1-17 0,-2-14 0,-3-18 0,-1-25 0,1-21 0,3 19 0,2-2 0,3 1 0,1 1 0,2 5 0,3 3 0,16-16 0,12 29 0,6 25 0,3 28 0,-23-6 0,-1 5 0,-3 4 0,-1 2 0,-3-3 0,-1-2 0,5 20 0,-6-22 0,-4-14 0,-2-9 0,-2-5 0,1-4 0,1-8 0,1-13 0,0-15 0,3-16 0,0-4 0,-1 4 0,2 11 0,-2 16 0,1 14 0,0 18 0,3 28 0,-4-2 0,-1 6 0,2 14 0,0 4 0,-3-12 0,0 1 0,0 0-138,0 3 0,0 1 0,0-1 138,0-1 0,-1-1 0,1 0 0,3 15 0,0-3 0,-2-11 0,0-4 0,5 16 0,-4-27 0,-3-19 0,-3-14 0,-2-22 414,-4-32-414,-3 11 0,-1-4 0,-6-14 0,-2-3-179,4 19 1,-1-1-1,-1-1 179,0 1 0,-1 0 0,1 1 0,-5-19 0,2 3 0,4 10 0,2 3 0,3 8 0,1 4 0,1-16 0,4 20 0,2 12 0,4 8 536,7 7-536,8 2 0,7 1 0,5 1 0,2 1 0,2-1 0,1 0 0,5-1 0,3-1 0,2 2 0,-7 6 0,-11 12 0,-13 19 0,-17 21 0,-6-22 0,-5 0 0,-5 2 0,-3-2 0,-4-3 0,-1-3 0,-27 13 0,6-18 0,11-12 0,10-8 0,13-16 0,16-9 0,16-18 0,17-7 0,9 2 0,-4 9 0,-18 17 0,-12 11 0</inkml:trace>
  <inkml:trace contextRef="#ctx0" brushRef="#br1" timeOffset="666049">17119 7468 24575,'3'40'0,"7"22"0,-2-20 0,3 5 0,4 8 0,2 2 0,3 3 0,1 0 0,1-2 0,0-1 0,0-2 0,-1-1 0,-2-6 0,0-2 0,-2-8 0,-2-3 0,9 16 0,-6-24 0,-5-22 0,-1-20 0,3-22 0,0-13 0,0-1 0,-4 11 0,-3 16 0,-4 12 0,0 7 0,3 4 0,6 0 0,10-1 0,9-3 0,8-4 0,2-7 0,-3-8 0,-8-9 0,-10-4 0,-14 2 0,-21 6 0,-22 10 0,-19 10 0,-8 13 0,29 19 0,3 6 0,-5 15 0,18-7 0,9 2 0,20 10 0,31-9 0,-10-22 0,4-4 0,9 0 0,5-4 0,-3-5 0,3-1 0,-3-1 0,3 0 0,-3-1 0,13-3 0,-8-1 0,-19-2 0,-17-1 0</inkml:trace>
  <inkml:trace contextRef="#ctx0" brushRef="#br1" timeOffset="667515">15272 7911 24575,'-18'7'0,"-12"1"0,-8-1 0,-4-3 0,4-7 0,9-9 0,8-12 0,9-10 0,6-3 0,5 1 0,2 6 0,3 7 0,5 6 0,5 8 0,4 4 0,2 3 0,0 2 0,-1 1 0,0 2 0,-3 7 0,-2 10 0,-4 10 0,-4 9 0,-3 3 0,-4-3 0,-3-9 0,-2-9 0,-2-9 0,2-6 0,2-3 0,3-3 0</inkml:trace>
  <inkml:trace contextRef="#ctx0" brushRef="#br1" timeOffset="668899">19041 8110 24575,'44'33'0,"-17"-10"0,2 2 0,8 6 0,1 1 0,1 3 0,-2-1 0,-4-6 0,-3-2 0,16 13 0,-16-17 0,-8-12 0,2-16 0,12-26 0,-9-2 0,2-7 0,-1 0 0,0-4 0,2-1-399,4-5 0,0-2 0,2 0 399,0-1 0,1-1 0,-1 2 0,-2 7 0,-1 1 0,-1 4 0,5-5 0,-2 5 0,-9 12 0,-2 4 0,4 1 0,-16 15 0,-7 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08:16:33.369"/>
    </inkml:context>
    <inkml:brush xml:id="br0">
      <inkml:brushProperty name="width" value="0.05292" units="cm"/>
      <inkml:brushProperty name="height" value="0.05292" units="cm"/>
      <inkml:brushProperty name="color" value="#FF0000"/>
    </inkml:brush>
  </inkml:definitions>
  <inkml:trace contextRef="#ctx0" brushRef="#br0">2991 19580 24575,'56'22'0,"-1"0"0,-5-2 0,-7-4 0,-6-8 0,-6 0 0,1-3 0,0 2 0,-5-6 0,4 2 0,-3-6 0,-1-2 0,4-3 0,-8 4 0,7-6 0,-7 5 0,8-7 0,-4 4 0,1 1 0,3-1 0,-4 0 0,10-4 0,-9 3 0,8-3 0,-9 1 0,1-1 0,3-4 0,-8 4 0,8-7 0,-7 10 0,3-10 0,-9 8 0,-1-3 0,-3 0 0,-4 7 0,-1-2 0,-3 6 0,0-3 0,-3 0 0,3 3 0,-6-3 0,3 3 0,-3-2 0,0-1 0,0 0 0,0 1 0,-5-4 0,3-1 0,-9 0 0,6-3 0,-8-1 0,3 0 0,-5-7 0,-3 2 0,2-4 0,-8-5 0,4 4 0,-10-15 0,0 12 0,-1-7 0,-7 8 0,8-3 0,-13 6 0,8-10 0,-7 14 0,2-6 0,1 4 0,2 7 0,8-5 0,3 11 0,4 0 0,4 5 0,1 3 0,3 0 0,1 0 0,0 0 0,-1 3 0,1 1 0,-5 10 0,-2 7 0,-4 0 0,-1 15 0,1-14 0,-1 15 0,0-8 0,3 5 0,-2 4 0,2-4 0,1 3 0,0-4 0,6-6 0,3 4 0,4-12 0,1 7 0,6-12 0,-2 0 0,3-2 0,3-5 0,0 2 0,10-2 0,2 0 0,16 1 0,9-4 0,-15 0 0,-1-4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11:40.971"/>
    </inkml:context>
    <inkml:brush xml:id="br0">
      <inkml:brushProperty name="width" value="0.05292" units="cm"/>
      <inkml:brushProperty name="height" value="0.05292" units="cm"/>
      <inkml:brushProperty name="color" value="#00B050"/>
    </inkml:brush>
  </inkml:definitions>
  <inkml:trace contextRef="#ctx0" brushRef="#br0">9198 17797 24575,'0'0'0</inkml:trace>
  <inkml:trace contextRef="#ctx0" brushRef="#br0" timeOffset="11673">17620 11827 24575,'0'0'0</inkml:trace>
  <inkml:trace contextRef="#ctx0" brushRef="#br0" timeOffset="27213">27036 16226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12:40.94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15371 11288 24575,'0'0'0</inkml:trace>
  <inkml:trace contextRef="#ctx0" brushRef="#br0" timeOffset="1411">12335 8124 24575,'2'39'0,"0"1"0,3 3 0,0 2 0,2 13 0,1 3 0,-2-18 0,1 1 0,-2 3 0,1 5 0,-1 4 0,-1 1 0,1-3 0,-1 0 0,0-2 0,0 1 0,0-2 0,-1 2 0,0-1 0,-1-7 0,0 6 0,-1-7 0,2 21 0,-3-29 0,1-19 0,1-11 0,2-3 0,0-3 0,-1 0 0,-2 0 0</inkml:trace>
  <inkml:trace contextRef="#ctx0" brushRef="#br0" timeOffset="3443">12326 7958 24575,'35'-3'0,"19"-8"0,-16 4 0,4 0 0,8-1 0,1 0 0,1 1 0,0 1 0,-1 1 0,0 0 0,-6 0 0,-1 0 0,7-3 0,-1 0 0,-16 2 0,-1 0 0,7-3 0,-2 1 0,7-2 0,3-2 0,3 2 0,0 0 0,-2 1 0,-10 2 0,-10 1 0,-11 3 0,-7 1 0,-5 4 0,-4 7 0,0 11 0,-1 12 0,1 14 0,2 13 0,-3-22 0,0 3 0,1 7 0,1 2 0,-1 5 0,0 2 0,-1 5 0,1 2 0,-1-1 0,0 1 0,0 0 0,0 0 0,0-1 0,0-1 0,1-3 0,1 0 0,0-2 0,0-1 0,0 0 0,0-1 0,1-2 0,1 0 0,-2-3 0,1-2 0,-1-3 0,0-2 0,0-1 0,1-2 0,-1-2 0,-1-1 0,2 29 0,-1-8 0,-2-16 0,1-13 0,0-10 0,-1-10 0,-1-3 0</inkml:trace>
  <inkml:trace contextRef="#ctx0" brushRef="#br0" timeOffset="5211">12442 9392 24575,'0'42'0,"0"15"0,0-21 0,0 2 0,-1 3 0,0-1 0,0-4 0,0-1 0,-1 18 0,0-15 0,0-18 0,2-9 0,2-7 0,5-3 0,7-2 0,10-2 0,14-3 0,14 0 0,-20 4 0,2-1 0,4 1 0,1 0 0,2 0 0,0-1 0,0 0 0,1-1 0,-4-1 0,-1-1 0,-2 0 0,-2 0 0,31-6 0,-4 1 0,3 4 0,0 3 0,0 0 0,-5 2 0,-6 0 0,-8 0 0,-7 0 0,-9 0 0,-8 0 0,-10 1 0,-5 1 0</inkml:trace>
  <inkml:trace contextRef="#ctx0" brushRef="#br0" timeOffset="6745">12286 8071 24575,'4'19'0,"1"5"0,2 0 0,-1-2 0,0-7 0,-1-5 0,-3-5 0,-1-3 0</inkml:trace>
  <inkml:trace contextRef="#ctx0" brushRef="#br0" timeOffset="8447">12326 8695 16037,'28'-2'0,"27"-5"1848,-15 1 1,3 0-1849,9-2 0,0 1 735,-1 0 1,0 0-736,-3 1 0,-1 1 393,-5 2 0,-2 0-393,-4 0 0,-3 1 2584,19-2-2584,-13 2 0,-12-1 0,-6-2 0,-1-2 0,-4-1 0,1 0 0,-1 3 0,-2 2 0,-2-1 0,-2 3 0,-3-1 0,-1 0 0,2 0 0,-2-3 0,-2 2 0,-2 1 0</inkml:trace>
  <inkml:trace contextRef="#ctx0" brushRef="#br0" timeOffset="10079">12453 9300 24575,'32'-7'0,"19"-5"0,-15 3 0,1-1 0,6-2 0,0-1 0,2 1 0,0 0 0,-2 1 0,-1 0 0,-3 1 0,0 1 0,-2 1 0,-2 1 0,25-5 0,-10 3 0,-12 3 0,-8 1 0,-8 1 0,-5-1 0,-2-1 0,-2-1 0,-1 1 0,1 1 0,-1 3 0,1 0 0,-2 0 0,-2 0 0,-2 1 0,-3 1 0,2 0 0,0 0 0,-2 0 0,-1 0 0</inkml:trace>
  <inkml:trace contextRef="#ctx0" brushRef="#br0" timeOffset="12827">12439 8649 24575,'53'-37'0,"-20"13"0,2-1 0,9-8 0,1-1 0,5-3 0,0 1 0,-2 1 0,-1 2 0,-6 3 0,0 2 0,-4 4 0,-1 3 0,19-10 0,-10 11 0,-9 7 0,-9 5 0,-3-1 0,-2 1 0,-1-3 0,1 1 0,0-1 0,-3 2 0,2 0 0,-9 3 0,2 0 0,-6 2 0,2-3 0,-2 1 0,-3 1 0,-1 3 0</inkml:trace>
  <inkml:trace contextRef="#ctx0" brushRef="#br0" timeOffset="14378">12530 8156 24575,'19'13'0,"2"0"0,3 5 0,2 0 0,0 0 0,0 0 0,1 0 0,1-1 0,3 2 0,3 0 0,3-2 0,2 0 0,3-3 0,1 0 0,2 0 0,-4-1 0,-3 0 0,-5 0 0,-9-1 0,-5-2 0,-3 0 0,2 0 0,3 2 0,0 1 0,4 3 0,-9-7 0,-4 0 0,-8-8 0</inkml:trace>
  <inkml:trace contextRef="#ctx0" brushRef="#br0" timeOffset="15808">12381 9800 24575,'42'-24'0,"10"-5"0,-20 11 0,2-1 0,1-2 0,0 0 0,1-1 0,0 1 0,-2 0 0,0 0 0,-1-1 0,-1 0 0,0 1 0,-2 0 0,-1 0 0,0 0 0,-1 2 0,0-1 0,26-16 0,-3 5 0,-5 4 0,-7 6 0,-6 4 0,-8 6 0,-9 5 0,-6 2 0,-6 3 0,-3 0 0</inkml:trace>
  <inkml:trace contextRef="#ctx0" brushRef="#br0" timeOffset="16978">12763 9338 24575,'44'3'0,"11"6"0,-19-2 0,1 1 0,4 2 0,-1 0 0,0 2 0,-1 0 0,-2-1 0,-2 0 0,27 9 0,-8-3 0,7 4 0,-18-6 0,5 3 0,-21-7 0,-3-1 0,-2-1 0,-4-1 0,-4-3 0,-7-3 0,-2 0 0</inkml:trace>
  <inkml:trace contextRef="#ctx0" brushRef="#br1" timeOffset="26393">15720 8340 24575,'3'38'0,"3"8"0,2 17 0,-3-28 0,0 0 0,-1 0 0,0 1 0,0 3 0,1-1 0,-1 1 0,0-2 0,0 0 0,-1-2 0,3 28 0,-2-29 0,-1-1 0,1 10 0,2 6 0,-4-25 0,-1-6 0,1-2 0,-1-3 0,1-7 0,-1-2 0</inkml:trace>
  <inkml:trace contextRef="#ctx0" brushRef="#br1" timeOffset="28696">15700 8284 24575,'44'-9'0,"9"-3"0,-19 4 0,1 1 0,3-1 0,1 0 0,3 1 0,0 0 0,1 1 0,0-1 0,2-1 0,0 1 0,-2-1 0,1 0 0,-1-1 0,-1 1 0,-2 0 0,-1 0 0,-3 1 0,-1 0 0,28-6 0,-8 2 0,-5 3 0,-4 2 0,-5 0 0,-4 2 0,-4-1 0,-3 1 0,-3 0 0,1 1 0,0 1 0,-1 1 0,-2 1 0,-1 0 0,-3 0 0,-3 0 0,-3 0 0,-5 0 0,-4 1 0,-3 7 0,3 31 0,-2-2 0,4 26 0,-4-14 0,-1-1 0,-1 2 0,0 4 0,0 0 0,0-1 0,2-3 0,1-7 0,1-4 0,1-6 0,-1-3 0,4 8 0,-4-12 0,2 6 0,-6-14 0,0-3 0,-1-2 0,-1-6 0,0-3 0</inkml:trace>
  <inkml:trace contextRef="#ctx0" brushRef="#br1" timeOffset="30293">15752 9149 24575,'20'-5'0,"14"1"0,17-3 0,-19 2 0,1 0 0,5-1 0,1 0 0,2-2 0,-1 0 0,2 0 0,-1 1 0,1 0 0,0 1 0,-2-1 0,-1 1 0,-2 1 0,0 1 0,-2-1 0,-1-1 0,-1 1 0,-1 0 0,31-6 0,-5-2 0,-4-2 0,-6-2 0,-4 2 0,-3 2 0,-4 3 0,-6 2 0,-6 2 0,-3 3 0,-1 1 0,0 0 0,1-2 0,2 1 0,1 0 0,-2 1 0,-4 0 0,-6 0 0,-6 1 0,-3 1 0</inkml:trace>
  <inkml:trace contextRef="#ctx0" brushRef="#br1" timeOffset="31998">16156 8179 24575,'3'30'0,"2"1"0,2 4 0,0-2 0,1-3 0,0 0 0,2 4 0,1 7 0,2 8 0,-1 2 0,-4-15 0,1-1 0,3 18 0,-5-19 0,0-2 0,2 12 0,0-5 0,0-6 0,-2-8 0,-2-5 0,4 21 0,-4-6 0,7 23 0,-6-22 0,0-14 0,-4-11 0</inkml:trace>
  <inkml:trace contextRef="#ctx0" brushRef="#br1" timeOffset="33475">16460 8319 24575,'0'18'0,"-2"8"0,-1 9 0,-5 3 0,1-5 0,0-7 0,3-8 0,3-9 0,2-2 0,7-6 0,6 0 0,4 2 0,5 1 0,1 4 0,-3 8 0,-3 8 0,-6 10 0,-5 5 0,-15 10 0,-8-13 0,-10 0 0,-1-21 0,4-8 0,6-5 0,4-6 0,7 1 0,1-3 0</inkml:trace>
  <inkml:trace contextRef="#ctx0" brushRef="#br1" timeOffset="35560">16446 8376 24575,'21'-5'0,"5"-3"0,5-3 0,6-2 0,-11 5 0,1-1 0,-14 5 0,-1-1 0,-4 3 0,-1-1 0,6-6 0,0 0 0,6-5 0,-4 3 0,-3 4 0,-3 4 0,-6 2 0,-1 1 0,-3 0 0</inkml:trace>
  <inkml:trace contextRef="#ctx0" brushRef="#br1" timeOffset="36696">16736 8192 20767,'2'16'0,"2"10"1806,4 6-1806,2 9 645,2 0-645,1 3 330,-1 9-330,1 6 1027,1 4-1027,-1-1 0,-1-10 0,-4-8 0,-2-10 0,-1-5 0,1 1 0,1 1 0,0 1 0,-2-1 0,-2 0 0,-1-13 0,-1-2 0,1-11 0,-1-4 0,-1 1 0</inkml:trace>
  <inkml:trace contextRef="#ctx0" brushRef="#br1" timeOffset="44660">17067 8123 24575,'0'55'0,"0"4"0,-1-24 0,0 1 0,0-2 0,0-2 0,-1 29 0,-1-9 0,2-8 0,-1-5 0,-2 2 0,0 1 0,-2 4 0,-3 2 0,-1-4 0,1-6 0,-1-6 0,3-6 0,0-2 0,1-3 0,2-3 0,2-3 0,0-9 0,2-6 0,0-5 0,0-1 0,0 3 0</inkml:trace>
  <inkml:trace contextRef="#ctx0" brushRef="#br1" timeOffset="45710">16754 8340 17372,'14'15'0,"12"16"3213,13 15-3213,-14-17 0,1 2 617,4 2 1,-1 2-618,2 1 0,-1 2 326,0 1 0,-1 1-326,-1-1 0,-1-1 1051,-4-4 1,-2-2-1052,15 20 0,-12-16 0,-9-11 0,-2-8 0,-1-1 0,0 1 0,1 1 0,-4-1 0,-2-6 0,-4-5 0,-2-4 0</inkml:trace>
  <inkml:trace contextRef="#ctx0" brushRef="#br1" timeOffset="47591">15850 8973 24575,'0'-42'0,"0"-8"0,1-14 0,3 0 0,2 7 0,1 11 0,2 7 0,1 3 0,-1 1 0,6-15 0,-4 11 0,4-8 0,-4 18 0,0 5 0,-2 5 0,-1 5 0,-5 7 0,0 3 0</inkml:trace>
  <inkml:trace contextRef="#ctx0" brushRef="#br1" timeOffset="48742">15719 8304 24575,'27'21'0,"3"1"0,19 21 0,0-4 0,-14-10 0,0 1 0,-9-7 0,-1-1 0,8 6 0,-3 0 0,6 9 0,-6-2 0,-4-5 0,-3 0 0,-2 0 0,0-1 0,0 2 0,0-1 0,-3-2 0,-3-4 0,-5-7 0,-4-5 0,0-2 0,1-1 0,-2 1 0,0-1 0,-1-1 0,-3-4 0,1-2 0</inkml:trace>
  <inkml:trace contextRef="#ctx0" brushRef="#br1" timeOffset="54946">12981 8384 24575,'-39'9'0,"-6"-2"0,-6 1 0,3-7 0,12-8 0,14-11 0,13-22 0,17 7 0,14-6 0,15 20 0,12 9 0,1 6 0,-6 9 0,-9 13 0,-14 16 0,-11 9 0,-18-3 0,-20-10 0,-16-14 0,-11-15 0,-4-24 0,24 3 0,5-12 0,27 19 0,6 6 0,7 3 0,3 3 0,-1 5 0,-6 9 0,-16 8 0,-16 6 0,-16-2 0,-9-10 0,6-11 0,10-15 0,15-13 0,14-8 0,24-1 0,32 9 0,-14 16 0,2 3 0,5 3 0,-1 3 0,-5 3 0,-3 2 0,11 12 0,-22 7 0,-33 0 0,-31-7 0,-24-8 0,25-12 0,1-4 0,4-5 0,3-3 0,-13-25 0,20-7 0,32 6 0,27 11 0,23 13 0,-22 11 0,-1 5 0,24 8 0,-18 14 0,-20 8 0,-17 3 0,-17-8 0,-9-10 0,-2-7 0,8-7 0,11-5 0,44-6 0,0 2 0,24 7 0,-23 18 0,-17 11 0,-10 3 0,-9-10 0,-4-9 0,1-8 0,-3-3 0</inkml:trace>
  <inkml:trace contextRef="#ctx0" brushRef="#br1" timeOffset="57493">13199 7991 24575,'35'-1'0,"0"0"0,8-1 0,2 0 0,12-1 0,4 0 0,3-1 0,1-1 0,-3 0 0,3 0 0,-9-1 0,3-1 0,-4 0 0,7-1 0,-1 0 0,-10 1 0,1-1 0,-4 0 0,0 1 0,-3-1 0,-1 0 0,-1-1 0,-2 0 0,-1-1 0,-2 0 0,-1-1 0,-1 1 0,-2-1 0,-2 1 0,1 0 0,13 0 0,1 2 0,-10 1 0,-1 0 0,13 2 0,-1 0 0,-11 0 0,-2 1 0,-1 1 0,0 0 0,29-5 0,-4 3 0,-2 1 0,1 0 0,0 1 0,3 1 0,-5 2 0,-2 0 0,-7 0 0,-12 0 0,-11 0 0,-10 2 0,2 13 0,4 16 0,4 12 0,-2 7 0,-9-2 0,-6-6 0,0 9 0,-5-17 0,1 4 0,-3-19 0,0-2 0,0-5 0,0-2 0,-1-4 0,-12-2 0,-4-4 0,-17-4 0,-6-6 0,-7-7 0,-3-4 0,4 1 0,10 3 0,13 5 0,11 6 0,9 4 0,17 8 0,19 13 0,20 11 0,-21-12 0,1-1 0,-2 0 0,-1-3 0,19 8 0,-16-11 0,-12-6 0,-6-8 0,-5-17 0,-1-29 0,-1-14 0,-5 14 0,1 15 0</inkml:trace>
  <inkml:trace contextRef="#ctx0" brushRef="#br1" timeOffset="60893">12801 9590 24575,'-13'3'0,"-3"-1"0,-5-6 0,-1-6 0,6-11 0,5-9 0,6-4 0,13 2 0,21 8 0,20 8 0,-16 11 0,2 3 0,3 1 0,0 3 0,-5 2 0,-1 4 0,23 20 0,-20 12 0,-21 23 0,-27-22 0,-28 2 0,-24-34 0,28-11 0,-1-3 0,2-4 0,2-4 0,-20-23 0,20-8 0,18 1 0,19 7 0,24 11 0,21 11 0,17 9 0,-1 9 0,-14 33 0,-36-7 0,-35 18 0,-41-26 0,23-17 0,-1-5 0,-1-5 0,1-5 0,7-3 0,3-5 0,-9-24 0,22 0 0,28 10 0,24 11 0,18 12 0,10 11 0,-11 14 0,-19 10 0,-17 4 0,-16-6 0,-15-10 0,-7-15 0,-2-18 0,8-15 0,9-13 0,12 1 0,16 11 0,16 13 0,12 17 0,1 19 0,-9 19 0,-15 14 0,-12 2 0,-9-11 0,-6-16 0,-1-21 0,0-23 0,1 8 0,1-8 0</inkml:trace>
  <inkml:trace contextRef="#ctx0" brushRef="#br1" timeOffset="63409">13340 9645 24575,'49'1'0,"-13"2"0,5 1 0,17 1 0,5 0 0,-12-1 0,3-1 0,2 0-780,5 1 1,2-1 0,1 0 779,-1 0 0,0 0 0,-1-1 0,-1 0 0,-1 0 0,0 0 0,-5 1 0,0-1 0,-1 1 104,-5-1 1,-1-1-1,0 1-104,-3-1 0,0 0 0,-2 0 0,17 0 0,1-1 0,-11-2 0,3-1 0,-3 0 0,7-1 0,0 0 0,-9 0 0,2 0 0,-3-1 0,2 0 0,-3 0 243,1 0 1,-1 0-244,0 0 0,1 1 0,-1 0 0,1 0 0,-2 1 0,0 0 591,-1 0 1,-1 0-592,0 1 0,-1-1 177,0 1 1,-1 1-178,-1-1 0,0 2 0,-5-1 0,-2 2 0,15-1 0,-20-2 0,-16-12 0,-11-15 0,-5-16 0,-2-8 0,-3 6 0,-1 7 0,0 11 0,1 9 0,2 8 0,3 6 0,1 1 0,-1-1 0,1-4 0,1-5 0,-1-3 0,1-1 0,-1 5 0,0 5 0,1 5 0,-1 3 0,0 1 0,-1 0 0,-1 0 0,0 2 0,-3 1 0,-4 5 0,-8 5 0,-7 7 0,-6 6 0,-3 1 0,0 1 0,6-4 0,8-5 0,10-10 0,10-14 0,12-17 0,10-5 0,5-1 0,16-16 0,-10 16 0,0 3 0,8 5 0,14 12 0,-11 15 0,15 12 0,-13 7 0,-16-7 0,0 0 0,6 4 0,4 1 0,-23-18 0,-6-2 0,-4-4 0,-3 1 0</inkml:trace>
  <inkml:trace contextRef="#ctx0" brushRef="#br0" timeOffset="72092">12720 11722 24575,'0'50'0,"0"-16"0,0 3 0,-1 10 0,1 3 0,-1 5 0,0 0 0,-1-1 0,1-1 0,0-2 0,0 0 0,0-3 0,0 0 0,1-4 0,0 0 0,0-2 0,0 0 0,0-1 0,0 0 0,1-2 0,0 1 0,0 12 0,0-2 0,0-16 0,0-2 0,0 8 0,0-3 0,-1-1 0,0-7 0,0-15 0,0-4 0</inkml:trace>
  <inkml:trace contextRef="#ctx0" brushRef="#br0" timeOffset="74142">12736 11760 24575,'26'-12'0,"7"-3"0,13-6 0,10-1 0,-8 10 0,3 1 0,-11 3 0,2 0 0,14-1 0,0 0 0,-16 3 0,-1 0 0,-3 1 0,0-2 0,29-5 0,-6 0 0,-6 1 0,-4 2 0,-3 0 0,-4 3 0,-6 0 0,-5 2 0,-9 1 0,-8 0 0,-6 3 0,-5 3 0,-2 5 0,-1 9 0,0 10 0,0 12 0,0 13 0,0 9 0,0-27 0,1 1 0,0 2 0,0 0 0,1 2 0,1 0 0,0 3 0,0 0 0,0 4 0,1 2 0,0 0 0,0 2 0,-1 0 0,1 0 0,-1 2 0,1 0 0,-1-2 0,1 0 0,-1 1 0,1 0 0,0-1 0,0-1 0,1-3 0,-1 1 0,-1 0 0,0 1 0,2-2 0,-1-1 0,0-1 0,-1-1 0,0-1 0,1 0 0,0-5 0,0-1 0,-1-2 0,0-1 0,4 24 0,-1-12 0,-3-12 0,0-11 0,-2-9 0,1-6 0,-1-4 0</inkml:trace>
  <inkml:trace contextRef="#ctx0" brushRef="#br0" timeOffset="76608">12712 12961 24575,'1'11'0,"2"7"0,2 6 0,2 7 0,-1 5 0,-1-1 0,-1-2 0,-2-7 0,-1-9 0,-1-3 0,1-1 0,2 0 0,1 3 0,0 3 0,0 6 0,0 4 0,1 1 0,-2 4 0,1 4 0,0 7 0,-2 1 0,0-6 0,-2-10 0,0-8 0,1-5 0,1-1 0,-1 2 0,1 3 0,-2-9 0,1-3 0,4-16 0,4-4 0,8-5 0,7-2 0,11-1 0,13 2 0,15 1 0,-27 10 0,1 1 0,2 0 0,1 1 0,1 0 0,-1 0 0,-1 0 0,-1-1 0,1 0 0,-1 0 0,-1 0 0,-2-1 0,-1 1 0,-1 0 0,27-3 0,-8 2 0,-8 3 0,-8 2 0,-7 1 0,-8 0 0,-7 0 0,-4 0 0,-1 0 0,4 0 0,2 0 0,1 0 0,-3 0 0,-4 0 0,-4 0 0,-3 0 0</inkml:trace>
  <inkml:trace contextRef="#ctx0" brushRef="#br0" timeOffset="78026">15152 12220 15457,'2'22'0,"2"16"3892,3 16-3892,-3-20 0,1 1 787,-1-1 0,1 0-787,0 1 0,-1 0 423,1-1 1,0 0-424,-2-1 0,0 1 2805,4 28-2805,-2-4 0,0-3 0,-1-4 0,-3-3 0,-1-8 0,0-10 0,0-9 0,0-6 0,0-8 0,0-3 0,0-4 0,0-1 0</inkml:trace>
  <inkml:trace contextRef="#ctx0" brushRef="#br0" timeOffset="79909">15041 12223 24575,'37'-2'0,"8"-1"0,10-2 0,1-1 0,-4-1 0,0 0 0,0-2 0,6 1 0,1-1 0,0 0 0,-1 1 0,-5 0 0,-3 0 0,-2-1 0,-2 0 0,2 1 0,-14 4 0,-1 1 0,11-1 0,8 2 0,-28 2 0,-4 0 0,0 1 0,0 1 0,0 0 0,-1-1 0,-1-2 0,2-1 0,0 0 0,-1 1 0,-2 1 0,-3 0 0,-1 1 0,-3 4 0,-3 4 0,-2 8 0,-1 6 0,-1 5 0,0 6 0,1 0 0,0 6 0,-1-5 0,0 0 0,1 21 0,-1-17 0,0 0 0,1 10 0,0 1 0,0 3 0,0 6 0,-2-1 0,-1-6 0,-1-9 0,0-23 0,0-5 0</inkml:trace>
  <inkml:trace contextRef="#ctx0" brushRef="#br0" timeOffset="81195">15296 13027 24575,'42'0'0,"19"0"0,-19 0 0,2 0 0,6 1 0,1 0 0,-4 0 0,0 1 0,-4-1 0,-1 0 0,-5-1 0,-1 0 0,23-2 0,-9-2 0,-10-2 0,-8 2 0,-5-1 0,8-1 0,-7 3 0,8-5 0,-10 2 0,-4-1 0,-4 3 0,-5 2 0,-6 1 0,-2 1 0</inkml:trace>
  <inkml:trace contextRef="#ctx0" brushRef="#br0" timeOffset="82475">17416 12067 24575,'5'39'0,"2"10"0,5 14 0,-5-29 0,-1 1 0,1 1 0,-1 0 0,1-1 0,-1 0 0,-1-1 0,1 0 0,-1-1 0,1 0 0,4 25 0,-2-5 0,-1-3 0,-1-4 0,-2-3 0,-2-6 0,0-6 0,1-10 0,-1-7 0,0-5 0,-1-6 0,-1-1 0</inkml:trace>
  <inkml:trace contextRef="#ctx0" brushRef="#br0" timeOffset="84107">17420 12107 24575,'47'-5'0,"10"-1"0,-21 2 0,3 0 0,2-1 0,0 1 0,1 0 0,1 0 0,11-2 0,0 0 0,-15 2 0,0-1 0,7-1 0,-3 0 0,5-2 0,-4 0 0,-5 1 0,-3 2 0,0 0 0,-4 0 0,-2 2 0,-1-2 0,-4 2 0,0-1 0,1 1 0,2 1 0,0 0 0,-4 2 0,-4 1 0,-8 5 0,-4 7 0,-2 9 0,-4 9 0,0 5 0,0 7 0,2 5 0,2 3 0,4 5 0,0 2 0,2 0 0,1 1 0,-1 1 0,1-3 0,-1-2 0,-3-4 0,0-10 0,-3-9 0,-2-11 0,-1-8 0,-1-6 0,-2-4 0</inkml:trace>
  <inkml:trace contextRef="#ctx0" brushRef="#br0" timeOffset="85510">17661 12941 24575,'-15'0'0,"-6"0"0,-1 0 0,-2 0 0,7 0 0,7 0 0,4 0 0,7 0 0,10 0 0,15 0 0,15 0 0,14 0 0,8-2 0,1-2 0,0-2 0,-3-1 0,-2 2 0,0 1 0,1 2 0,-2 0 0,-3 2 0,-6-1 0,-5-1 0,-5 0 0,-4-1 0,-6 0 0,-5 1 0,-2 1 0,-1 1 0,-1 0 0,0-1 0,-1 0 0,-2-1 0,-3 0 0,-4-1 0,-5 2 0,-2 0 0</inkml:trace>
  <inkml:trace contextRef="#ctx0" brushRef="#br0" timeOffset="87273">15543 12345 24575,'4'36'0,"5"18"0,1 0 0,1 4 0,-3-12 0,1 0 0,1 14 0,1-3 0,-6-22 0,0-4 0,4 19 0,-1-13 0,-4-15 0,0-9 0,-2-6 0,1-5 0,-1-3 0,0 0 0,-1 0 0</inkml:trace>
  <inkml:trace contextRef="#ctx0" brushRef="#br0" timeOffset="88592">15946 12369 24575,'1'29'0,"5"17"0,-2-12 0,0 3 0,1 7 0,0 3 0,-1 3 0,-1 1 0,-1 0 0,-2-1 0,1-2 0,-2-2 0,1-6 0,0-2 0,0 21 0,0-21 0,0-16 0,0-13 0,0-5 0</inkml:trace>
  <inkml:trace contextRef="#ctx0" brushRef="#br0" timeOffset="90024">17770 12236 9917,'5'28'0,"7"21"2549,-3-18 0,0 3-2549,3 7 0,-1 2 1273,-1-1 0,0 0-1273,-1 0 0,0 1 744,-2 0 0,0 0-744,-2-3 0,1-1 2763,-2-4 0,0-2-2763,0 21 0,-2-20 0,-2-11 0,0-12 0,0-7 0,0-3 0,0-2 0</inkml:trace>
  <inkml:trace contextRef="#ctx0" brushRef="#br0" timeOffset="91324">18197 12278 16084,'4'19'0,"5"19"3680,6 14-3680,-6-20 0,1 0 1463,10 30-1463,-1-4 782,-1-2-782,-3 0 2566,-1 1-2566,-1 0 0,-3-3 0,-2-7 0,-5-11 0,-1-10 0,0-9 0,-1-5 0,1-3 0,-1-4 0,-1-2 0</inkml:trace>
  <inkml:trace contextRef="#ctx0" brushRef="#br0" timeOffset="92609">18372 12869 24575,'6'-38'0,"7"-13"0,-4 19 0,1-3 0,6-17 0,0 0 0,-5 17 0,0 0 0,2-6 0,-1 2 0,-1 2 0,-2 8 0,-2 3 0,0 2 0,-1 3 0,-1 3 0,-2 6 0,-2 6 0,-1 4 0</inkml:trace>
  <inkml:trace contextRef="#ctx0" brushRef="#br0" timeOffset="94157">18287 12284 24575,'8'18'0,"7"12"0,10 11 0,6 8 0,7 0 0,-1-3 0,-3-4 0,-3-2 0,-6-6 0,-5-4 0,-3-4 0,0-4 0,-4-1 0,2 1 0,1 2 0,-2 2 0,-1-2 0,-3-4 0,-3-5 0,-3-6 0,-2-4 0,-1-8 0,-3-6 0,-3-4 0,-1 1 0,2 4 0,-1 4 0,-1 3 0,-1 3 0,-3 1 0,1 2 0,1-2 0,2-1 0,2 0 0,-1 0 0,1 0 0,-1 1 0,0 0 0,1 0 0,-1-1 0,3-1 0,0-1 0</inkml:trace>
  <inkml:trace contextRef="#ctx0" brushRef="#br0" timeOffset="96610">17613 12414 24575,'-28'0'0,"-15"2"0,-20 5 0,23 0 0,-1 0 0,-1 2 0,-1-1 0,0 1 0,0-1 0,0-1 0,0-1 0,0-2 0,1-1 0,2 0 0,-2 0 0,-11-1 0,0 0 0,15 0 0,-1-1 0,-10 0 0,1 0 0,-11-1 0,8 0 0,12 0 0,14 0 0,9 0 0,6 0 0,2 0 0,-2 0 0,-2 0 0,0 0 0,2 0 0,6 0 0,6 0 0,11 2 0,12 4 0,12 5 0,4 4 0,-4 0 0,-9-1 0,-6-2 0,-2 3 0,-11-8 0,-5 1 0,-21-7 0,-12-4 0,-10-7 0,9-6 0,1-3 0,-9-9 0,-2-13 0,26 19 0,7 1 0,2 1 0,4 0 0,5-1 0,12-2 0,12 5 0,6 1 0,20-7 0,-15 8 0,0 3 0,3 2 0,-14 4 0,-14 4 0,-7 1 0</inkml:trace>
  <inkml:trace contextRef="#ctx0" brushRef="#br0" timeOffset="98726">16072 12773 8191,'49'0'0,"-1"0"0,1 0 0,13 0 0,-4 0 2531,-15 0 1,-3 0-2532,-4 0 0,0-2 1409,4 1 0,1-2-1409,-3 0 0,-2-1 1719,29-4-1719,-5 0 6784,-6 0-6784,-6 3 0,-2 0 0,-3 1 0,1 1 0,2-1 0,-1 1 0,0-1 0,11 0 0,-17 1 0,7 1 0,-18 0 0,-1 2 0,-1-1 0,-1-1 0,-1 0 0,-4 1 0,-3 1 0,-4 0 0,-7 0 0,-25-3 0,-6-2 0,-18-5 0,11 0 0,7 2 0,10 2 0,7 3 0,10 2 0,12 0 0,13 5 0,9 3 0,0 4 0,-6-1 0,-10-2 0,-8-1 0,-6-1 0,-5 2 0,-1 6 0,-13 12 0,-21 12 0,8-14 0,-4 0 0,-8 0 0,-2-2 0,-1-2 0,0-3 0,3-4 0,2-3 0,-21 3 0,21-9 0,19-2 0,10-2 0</inkml:trace>
  <inkml:trace contextRef="#ctx0" brushRef="#br0" timeOffset="100078">15218 12988 24575,'4'-51'0,"6"-12"0,-3 22 0,1-3 0,1-2 0,0-1 0,0 3 0,0 0 0,-1 3 0,0 3 0,4-23 0,-1 16 0,0 9 0,0 6 0,-1 2 0,0 3 0,-1 7 0,-3 6 0,-2 5 0,-3 5 0</inkml:trace>
  <inkml:trace contextRef="#ctx0" brushRef="#br0" timeOffset="101526">15108 12293 24575,'41'35'0,"-1"1"0,-11-10 0,-1 1 0,15 12 0,-2-2 0,1 4 0,-14-12 0,-8-8 0,-6-3 0,2 9 0,-4-7 0,4 8 0,-8-10 0,0-2 0,0-2 0,-1 1 0,0 1 0,0 0 0,-1 0 0,1 2 0,0-2 0,0 1 0,0-4 0,0-3 0,-3-4 0,-1-3 0</inkml:trace>
  <inkml:trace contextRef="#ctx0" brushRef="#br0" timeOffset="104240">12674 12428 24575,'31'-2'0,"24"-7"0,9-3 0,-8 2 0,3-1-353,-1-1 1,4-2 0,-3 1 352,6-2 0,-4 0 0,-8 2 0,-3 0 173,-7 2 0,-4 2-173,22-4 175,-19 4-175,-9 2 0,-7 2 0,-5 1 536,-4 2-536,-4 0 0,-3-1 0,-2 2 0,-1-1 0,-1 0 0,0 2 0,3 0 0,-1 0 0,-1 0 0,-4 0 0,-1 0 0</inkml:trace>
  <inkml:trace contextRef="#ctx0" brushRef="#br0" timeOffset="105291">12651 13011 24575,'35'-5'0,"-1"1"0,9-2 0,3-1 0,7-2 0,2-1 0,6-1 0,1-1 0,-4 1 0,0-1 0,-3-1 0,0 0 0,-5 1 0,-1-1 0,-4-1 0,-1 0 0,-4 1 0,-1 0 0,-4 1 0,-1 1 0,27-9 0,-8 5 0,-1 4 0,3 1 0,-2 3 0,-5 0 0,-10 1 0,-14 3 0,-9 1 0,-8 1 0,-3 1 0</inkml:trace>
  <inkml:trace contextRef="#ctx0" brushRef="#br0" timeOffset="106791">12971 12505 24575,'3'13'0,"0"6"0,-4 9 0,-3 9 0,-7 1 0,-11-2 0,-5-6 0,-4-5 0,13-13 0,6-1 0,18-11 0,9-2 0,10-2 0,6-2 0,4-3 0,2-1 0,5-1 0,8 1 0,2 3 0,0 0 0,-8 3 0,-8 0 0,-7-1 0,-5 1 0,-3 1 0,-5 0 0,-4 1 0,-6 1 0,-2 1 0</inkml:trace>
  <inkml:trace contextRef="#ctx0" brushRef="#br0" timeOffset="107791">12768 12607 24575,'12'-3'0,"-3"1"0,-3 1 0,-3 1 0</inkml:trace>
  <inkml:trace contextRef="#ctx0" brushRef="#br0" timeOffset="108777">12804 12577 17954,'11'-7'0,"4"-4"2988,4-4-2988,2-2 1133,-4 4-1133,-2 3 595,-3 1-595,-3 4 1905,-2 2-1905,-3 1 0,-1 0 0,1-1 0,-1 0 0,0 1 0,-1 1 0,-1 1 0</inkml:trace>
  <inkml:trace contextRef="#ctx0" brushRef="#br0" timeOffset="110779">13394 12058 24575,'32'-12'0,"0"0"0,18-4 0,9-3 0,0 0 0,-8 2 0,1-1 0,2 0-558,2 0 1,5 0-1,-1 0 1,-4 1 557,-2 1 0,-3 1 0,0 1 0,-4 1 0,0 0 0,-1 1 357,14-4 1,-2 2-358,-4 1 0,-2 2 184,-6 1 0,-1 1-184,-6 1 0,1 1 0,11 0 0,0 1 0,-14 0 0,-1 0 573,12 1 1,-1 0-574,13-4 0,-25 3 0,-1 0 0,13-4 0,3-3 0,-18 5 0,16-3 0,-12 6 0,10-4 0,-22 6 0,-6 1 0,-7 0 0,-4 0 0,-2 0 0,-2 2 0,1 5 0,-1 11 0,-1 11 0,-1 12 0,1 8 0,1-12 0,1 0 0,3 22 0,-1-22 0,-1-1 0,0 12 0,-1 14 0,-3-23 0,-1 7 0,0-30 0,0-3 0,0 0 0,0-2 0,0 0 0,0-3 0,-4-4 0,-5 0 0,-7-6 0,-9-7 0,-5-7 0,-3-5 0,1 0 0,5 4 0,8 5 0,7 5 0,9 5 0,7 4 0,9 5 0,13 7 0,8 5 0,4 2 0,-4-2 0,-6-6 0,-8-7 0,-7-8 0,-5-17 0,-3-17 0,0-15 0,-2-6 0,2 12 0,-2 16 0,-1 18 0,0 9 0</inkml:trace>
  <inkml:trace contextRef="#ctx0" brushRef="#br0" timeOffset="113608">13400 13435 24575,'47'0'0,"-1"0"0,13 0 0,5 0 0,-9 0 0,3 0 0,2 0-868,4 0 0,2 0 0,0 0 868,-16 0 0,0 0 0,0 0 0,-1 0 0,15 0 0,-2 0 0,-1 0 134,-3 0 1,-2 0-1,-1 0-134,-4 0 0,-1-1 0,0 1 0,16-1 0,-2-1 0,-4 1 0,0 0 0,-4-1 0,0 1 0,0 1 0,0 0 0,5 0 0,2 0 0,-17 0 0,1 1 0,1 0 0,4 0 0,1 1 0,0 0 0,1 0 0,0 1 0,1 0 0,-3 0 0,-1-1 0,-1 1 0,-3-1 0,-2 0 0,0-1 0,12 0 0,-2-2 263,-10-1 1,-2-1-264,20-6 0,-27 0 0,-19 2 1324,8 4-1324,35 2 0,-7 0 0,8 0 0,-11 0 0,4 0 0,1 0-177,4 0 0,2 0 0,-1 0 177,-3 0 0,-1 0 0,-1 0 0,-6 1 0,-1 0 0,-2 0 0,16 0 0,-3 0 0,-10-1 0,-2 0 0,-6 0 0,-3 0 0,26-1 0,-13 0 0,-8 2 881,-4 0-881,-2 0 0,-2 0 0,-3 0 0,-5 0 0,-5-2 0,-2-2 0,-4-4 0,-2 0 0,-2-1 0,-3 0 0,-4-2 0,-3-5 0,-2-8 0,0-6 0,0-3 0,0-1 0,0-1 0,-1 3 0,0 0 0,-1 3 0,0 4 0,1 5 0,1 5 0,0 7 0,0 3 0,-1 3 0,-1 1 0,-6 6 0,-9 9 0,-12 14 0,-12 15 0,-4 4 0,5-4 0,11-13 0,12-13 0,9-16 0,6-14 0,6-15 0,7-4 0,1 3 0,1 10 0,-3 10 0,-1 5 0,6 4 0,10 0 0,12 3 0,11 2 0,8 4 0,1 3 0,-23-4 0,-1 0 0,11 4 0,-1-1 0,-30-6 0,-6-2 0,-6-2 0,-1 0 0</inkml:trace>
  <inkml:trace contextRef="#ctx0" brushRef="#br1" timeOffset="118392">2688 6074 9198,'-36'7'0,"4"1"0,-5 3 2560,-12 3 0,-4 2-2560,12-3 0,-2 1 0,0 0 0,-16 5 0,1 0 1332,8-3 0,4-1-1332,-17 5 1582,32-13-1582,40-13 6011,39-14-6011,-10 7 0,5 0 0,8-1 0,3 1 0,2 2 0,0 1 0,1 2 0,-2 2 0,-4 0 0,-3 1 0,-7 2 0,-4 1 0,17 0 0,-24 1 0,-21 1 0,-57 2 0,1 1 0,5-2 0,-1 0 0,-13 1 0,17-2 0,16 0 0,15-1 0,11-2 0,12-4 0,14-3 0,-11 3 0,2 0 0</inkml:trace>
  <inkml:trace contextRef="#ctx0" brushRef="#br1" timeOffset="120723">21008 11777 24575,'2'36'0,"2"14"0,0-15 0,1 3 0,2 5 0,0 5 0,1 1 0,0 5 0,-1-3 0,2 10 0,0 0 0,-2-7 0,0 1 0,-2-3 0,0 2 0,-1-4 0,-1-2 0,-1-2 0,0-3 0,0-1 0,0-5 0,0-1 0,0 22 0,0-14 0,-2-16 0,2-11 0,-1-5 0,1-2 0,-1-1 0,-1 0 0,0 2 0,0 10 0,0 12 0,0 7 0,0 5 0,0-19 0,0-10 0,0-25 0,0 4 0,0-6 0</inkml:trace>
  <inkml:trace contextRef="#ctx0" brushRef="#br1" timeOffset="123941">21040 11952 24575,'60'-5'0,"-20"1"0,4 0 0,13-2 0,4-1 0,-17 3 0,2-1 0,1 1-303,1-1 1,0 1 0,0-1 302,0 0 0,-1 0 0,-1 0 0,-1-1 0,-1 1 0,0-1 0,21-4 0,-1-1 0,-4 1 0,-1-2 0,-3 1 0,0-1 148,-4 1 1,-2 1-149,-5 1 0,-2 1 75,-2 2 1,0 0-76,-3 1 0,-1 2 0,-1 0 0,-1 0 0,1 0 0,-1 0 229,-2 1 1,0 0-230,1 1 0,-1 0 0,28-1 0,-11 2 0,-10 0 0,-11 0 0,-3 0 0,-1 0 0,1-1 0,1-1 0,3 0 0,-11 3 0,-3 4 0,-12 7 0,-4 9 0,2 13 0,0 11 0,0 13 0,-1-22 0,0 1 0,-1 4 0,0 1 0,1 7 0,0 1 0,0 1 0,1 0 0,-1-1 0,1 0 0,1-1 0,0-1 0,1-2 0,-1 0 0,2-2 0,1 1 0,-1-5 0,1 0 0,-1-5 0,0-1 0,4 21 0,-2-13 0,-1-12 0,-2-4 0,-1-4 0,0 0 0,0-2 0,-1-5 0,-1-5 0,-2-5 0,-4-3 0,-13-2 0,-19 0 0,-27 0 0,21 1 0,-2 0 0,-7 2 0,0-1 0,-4 3 0,0 0 0,0 1 0,1 0 0,0 0 0,1 1 0,1-2 0,1 1 0,2-2 0,1 1 0,1-1 0,1 1 0,1 0 0,1-1 0,2 1 0,1 1 0,2 0 0,1 0 0,3-2 0,1 1 0,-27 3 0,4 0 0,4-1 0,4 2 0,4 1 0,3-1 0,0 0 0,-5 0 0,-9-2 0,-7 0 0,29-4 0,-1-1 0,1 0 0,0-1 0,1 0 0,1 0 0,-29-3 0,9-3 0,7-3 0,12-2 0,8 4 0,10 2 0,6 3 0,5 1 0,3 0 0</inkml:trace>
  <inkml:trace contextRef="#ctx0" brushRef="#br1" timeOffset="125939">21745 11852 13192,'1'31'0,"3"27"2276,-2-18 0,1 4-2276,-1 10 0,0 2 988,0 0 1,0-1-989,-2-1 0,0 0 0,0-3 0,0-1 546,0-3 1,0-2-547,0-4 0,1 0 0,0 15 0,1 1 0,0-15 0,0 0 1880,0 14 1,0 0-1881,-1-16 0,0 1 0,0 15 0,0 0 0,-1-16 0,0-2 0,0 9 0,0-4 0,0-7 0,0-15 0,0-12 0,0-4 0</inkml:trace>
  <inkml:trace contextRef="#ctx0" brushRef="#br1" timeOffset="127036">22024 12111 13694,'-3'39'0,"-4"12"0,-2 5 2211,2-11 0,0 0-2211,-3 18 0,0-4 1887,1-10-1887,6-25 1037,6-18-1037,8-9 3535,12-5-3535,11 0 0,8 4 0,3 9 0,-4 14 0,-6 13 0,-12 12 0,-11 3 0,-19-3 0,-20-8 0,-20-12 0,-12-13 0,0-20 0,26 4 0,10-9 0</inkml:trace>
  <inkml:trace contextRef="#ctx0" brushRef="#br1" timeOffset="128119">22026 12073 19661,'21'-2'0,"20"-2"2288,15-2-2288,9-2 836,-13 1-836,-9 1 108,-20 3 0,-6 1 0,-14 2 0</inkml:trace>
  <inkml:trace contextRef="#ctx0" brushRef="#br1" timeOffset="129491">22413 11933 24575,'0'22'0,"0"6"0,0 11 0,0 5 0,1 2 0,1 1 0,-1-8 0,1 3 0,1-6 0,0 1 0,-1 17 0,0 1 0,1-9 0,0 0 0,0 2 0,0 1 0,-1-3 0,1-1 0,-1-2 0,0-1 0,-1-5 0,0-1 0,0 26 0,-1-6 0,0-3 0,0 3 0,0 1 0,-2-3 0,0-11 0,1-14 0,-1-10 0,2-10 0,0-4 0,0-5 0,0-2 0</inkml:trace>
  <inkml:trace contextRef="#ctx0" brushRef="#br1" timeOffset="131817">2472 13574 17889,'19'0'0,"17"0"3014,15 0-3014,-1 0 0,2 0 572,-14 0 0,-1 0-572,12 0 0,-2 0 601,7-2-601,-16 0 1927,-11 0-1927,-10 0 0,-11 2 0,-1 0 0</inkml:trace>
  <inkml:trace contextRef="#ctx0" brushRef="#br1" timeOffset="140582">21382 12320 24575,'-10'0'0,"3"0"0,6 0 0,5-7 0,-1-3 0,1-7 0,-4 2 0,0 6 0,0 4 0</inkml:trace>
  <inkml:trace contextRef="#ctx0" brushRef="#br1" timeOffset="142563">8455 13424 24575,'-10'35'0,"-4"10"0,-4 9 0,1-5 0,6-14 0,6-13 0,4-9 0,2-4 0,5-4 0,8-2 0,11 0 0,10-1 0,10 0 0,3-2 0,0 0 0,-6 0 0,-9 0 0,-11 0 0,-9-2 0,-6 2 0,-5-1 0</inkml:trace>
  <inkml:trace contextRef="#ctx0" brushRef="#br1" timeOffset="149461">21316 12292 24575,'-44'5'0,"0"1"0,0 0 0,-1 0 0,-1-1 0,-1 0 0,1 1 0,-1-1 0,0 0-404,-2-1 0,-1 1 0,0-1 404,-1-1 0,-1 0 0,1-1 0,1 0 0,1 0 0,1-1 0,3 0 0,0 0 0,2-1 198,-16 0 0,4 0-198,7 0 0,3 0 100,5 0 1,2 0-101,-28 0 0,9 0 0,3 1 615,1 1-615,-1 0 0,-2 0 0,1 0 0,-2 0 0,1 1 0,-2 0 0,-6 2 0,29-1 0,0 0 0,-1 1 0,0 1 0,-1-1 0,1 1 0,1-2 0,0 1 0,-30 2 0,25-2 0,1-2 0,-15 1 0,-8 1 0,25-5 0,2 0 0,1 0 0,-1-1 0,-2-1 0,1-2 0,5-1 0,7 0 0,10 3 0,7 0 0,9 2 0,12 3 0,20 5 0,16 9 0,-10 0 0,2 2 0,16 8 0,-24-11 0,-3 0 0,-4-4 0,-9-5 0,-12-3 0,-14-2 0,-16-6 0,-14-7 0,-11-6 0,-2-7 0,3-2 0,9 1 0,10 3 0,10 6 0,9 3 0,5 5 0,3-1 0,3-4 0,11-9 0,22-13 0,-8 15 0,3-1 0,8-2 0,1-1 0,2 0 0,-1 1 0,-4 2 0,-2 3 0,19-12 0,-14 12 0,-23 10 0,-3 5 0,-9 1 0,-2 2 0,2 0 0</inkml:trace>
  <inkml:trace contextRef="#ctx0" brushRef="#br1" timeOffset="153264">3214 14298 24575,'35'15'0,"14"4"0,13 5 0,-18-12 0,1-3 0,16 0 0,-24-6 0,-3-4 0,7-8 0,-7-4 0,-8-1 0,-7 2 0,-7 5 0,-7 3 0,-1 3 0,8 0 0,18-1 0,21-2 0,-18 1 0,0 0 0,2 0 0,0-1 0,31-2 0,-2 2 0,-5 0 0,5 0 0,-32 1 0,2 0 0,11-2 0,0 0 0,-10 2 0,0 1 0,6 0 0,0 0 0,10 7 0,-14 2 0,0 1 0,18 3 0,-19-2 0,0-2 0,12 0 0,17-3 0,-13-4 0,-17-1 0,-1 0 0,21-1 0,-18 1 0,0 0 0,16 1 0,9 0 0,-23-1 0,3-1 0,5 0 0,-1 3 0,-5 6 0,-12 4 0,-13-3 0,-8-3 0</inkml:trace>
  <inkml:trace contextRef="#ctx0" brushRef="#br1" timeOffset="155712">23129 11818 24575,'-3'16'0,"-4"6"0,-7 7 0,-5 8 0,-5 6 0,3-7 0,0 3 0,4-4 0,0 0 0,-8 14 0,1 0 0,5-9 0,1-1 0,-1 1 0,-1 0 0,1-2 0,-1-2 0,1-1 0,1-1 0,1-2 0,0-2 0,-14 27 0,3-6 0,5-3 0,3-5 0,6-7 0,3-6 0,1-5 0,1 0 0,-1 3 0,-3 3 0,0 1 0,-5 7 0,7-15 0,-1 0 0,10-18 0,2-3 0</inkml:trace>
  <inkml:trace contextRef="#ctx0" brushRef="#br1" timeOffset="157279">22381 12037 15588,'18'13'0,"13"15"3849,9 13-3849,-16-15 0,1 1 775,-1 1 0,0 0-775,-1 0 0,0 2 417,2 4 0,1 1-417,1 2 0,1 1 1377,1 1 0,1-1-1377,1 2 0,0-1 0,-1-3 0,-2 0 0,-2-4 0,0-2 0,16 19 0,-10-12 0,-6-7 0,-5-4 0,-5-5 0,-4-4 0,-3-3 0,-4-4 0,-2-4 0,-1-4 0,0-2 0,-1-2 0</inkml:trace>
  <inkml:trace contextRef="#ctx0" brushRef="#br1" timeOffset="161862">4645 15023 24575,'23'7'0,"10"2"0,10 6 0,7 2 0,0-1 0,-4-2 0,-1-4 0,-2-4 0,2-2 0,2-4 0,4-3 0,-1-1 0,-2 1 0,-2 2 0,-13 0 0,2 2 0,26 1 0,-21-1 0,0 0 0,22 1 0,-4-1 0,-6-2 0,-9 0 0,-8-2 0,-4 0 0,0 1 0,3 0 0,3 0 0,6 0 0,8 0 0,-11 2 0,1 0 0,-7 1 0,0 1 0,10 1 0,-1 1 0,18 6 0,0-1 0,0-2 0,0-2 0,-2-4 0,-1-1 0,-6 0 0,-6-2 0,-6 0 0,-5 0 0,-3 1 0,-2 0 0,-2 0 0,0-1 0,0 0 0,-1 0 0,1 0 0,1-1 0,1-1 0,-1 2 0,-5-1 0,2 1 0,-12 1 0,12-1 0,34 2 0,-5 0 0,-11 0 0,0 0 0,14 0 0,-25 0 0,-11 0 0</inkml:trace>
  <inkml:trace contextRef="#ctx0" brushRef="#br1" timeOffset="170310">18405 12642 24575,'-12'-41'0,"2"3"0,6 7 0,5 4 0,6 6 0,5 6 0,5 6 0,10 6 0,-10 6 0,4 6 0,-15 8 0,-3 3 0,-4 0 0,-8-4 0,-5-7 0,-4-5 0,-2-15 0,8-2 0,1-12 0,9 5 0,4 5 0,-1 8 0,1 9 0,-2 7 0,-2 2 0,-1-3 0,1-3 0,0-3 0</inkml:trace>
  <inkml:trace contextRef="#ctx0" brushRef="#br1" timeOffset="172564">18428 12738 24575,'-6'-18'0,"0"-4"0,2-7 0,2-5 0,7-16 0,3 13 0,5-7 0,0 23 0,4 3 0,-5 10 0,2 2 0,-5 7 0,5 21 0,-5 1 0,0 16 0,-8-6 0,-15-3 0,-11-7 0,-9-7 0,-3-11 0,10-10 0,5-6 0,5-4 0,7-2 0,4 0 0,5-1 0,1 1 0,0 2 0,3 2 0,5 5 0,8 3 0,3 4 0,-2 5 0,-3 8 0,-7 7 0,-2 5 0,-4-1 0,-1-5 0,-4-7 0,-6-6 0,-5-4 0,-4-7 0,0-13 0,5-14 0,5-11 0,6-11 0,8 20 0,6 4 0,5 25 0,3 7 0,-6 5 0,-4 9 0,-6 7 0,-4 6 0,-5-2 0,-5-6 0,-2-8 0,1-7 0,5-5 0,3-7 0,3-2 0,1 1 0,0 2 0</inkml:trace>
  <inkml:trace contextRef="#ctx0" brushRef="#br1" timeOffset="175609">18536 12789 24575,'42'-1'0,"17"-2"0,-18 2 0,2-1 0,5 0 0,1 0 0,1 1 0,0 0 0,-1 0 0,0 0 0,-3 0 0,0 1 0,-3 0 0,0 0 0,-4 0 0,-1 0 0,-4-1 0,0 0 0,28-1 0,-7 0 0,-2 1 0,-3 3 0,-1 1 0,-2 3 0,-1-1 0,0-2 0,-1-1 0,21-2 0,-15 0 0,-17 0 0,1 0 0,16 0 0,6 0 0,4 2 0,-29-1 0,2 0 0,1 1 0,2 1 0,12 0 0,-1 2 0,-12-2 0,-1 1 0,7 1 0,-2 0 0,4 1 0,-7-2 0,-3-2 0,-2-4 0,-3 0 0,-3 0 0,-3-1 0,7 1 0,-6-1 0,5 0 0,-11 0 0,-1-3 0,1-2 0,2-2 0,1-1 0,-1 1 0,-2 1 0,-2 1 0,-2 4 0,-1-1 0,-2 2 0,-1-1 0,-3 1 0,-1 2 0,-4 0 0,-14-1 0,-9-1 0,-16-5 0,-5 0 0,-4 1 0,4 2 0,5 4 0,12-1 0,11 2 0,9 0 0,8-1 0,9-1 0,7 0 0,2 1 0,-2 1 0,-4 0 0,4 0 0,-6 0 0,2 3 0,-9 0 0,-1 11 0,-4 5 0,-8 17 0,-18 10 0,-7 0 0,-5 3 0,8-11 0,-2 1 0,-8 10 0,2-4 0,-1 2 0,18-22 0,10-15 0,8-6 0</inkml:trace>
  <inkml:trace contextRef="#ctx0" brushRef="#br1" timeOffset="178395">15756 13346 24575,'-28'34'0,"6"-9"0,-2 3 0,-9 11 0,-3 4 0,-5 6 0,0 2 0,-1 0 0,1 0 0,5-5 0,2-3 0,8-9 0,2-3 0,-8 11 0,14-33 0,9-24 0,4-27 0,-2-10 0,-3-4 0,0 7 0,-1 8 0,3 7 0,1 6 0,0-5 0,2 9 0,2-6 0,0 9 0,1 1 0,1 1 0,-1 3 0,2 5 0,2 5 0,11 5 0,18 14 0,8 4 0,-6-3 0,3 1 0,21 11 0,2 2 0,-11-5 0,0-1 0,0 1 0,0 1 0,1 0 0,-2 0 0,-1-1 0,-2 1 0,-5-3 0,-1-1 0,-6-2 0,-3-1 0,15 9 0,-17-9 0,-12-7 0,-9-4 0,-2-4 0</inkml:trace>
  <inkml:trace contextRef="#ctx0" brushRef="#br1" timeOffset="182161">13374 13471 24575,'10'51'0,"-3"-19"0,2 2 0,4 13 0,1 3 0,2 7 0,0 2 0,-4-16 0,-1 2 0,1 0-470,-1 4 0,0 1 0,0 0 470,0 0 0,-1-1 0,1 1 0,0-2 0,-1 1 0,1-2 229,4 15 0,0-4-229,-3-15 0,0-3 234,8 14-234,-4-28 0,6-15 0,6-5 718,15-6-718,19-3 0,-20-1 0,2 1 0,17-1 0,5 1-477,-14 1 1,1 0-1,3 1 477,-6 1 0,2 0 0,2 0 0,1 1-536,-5 0 0,3 0 0,0 1 0,1-1 0,0 1 536,2-1 0,1 1 0,0 0 0,1-1 0,1 1 0,4-1 0,2 1 0,0-1 0,0 1 0,1-2-464,-10 1 1,0-1-1,0 0 1,1 0 0,0 0-1,-1-2 464,1 1 0,0-1 0,0-1 0,0 1 0,0-2 0,1 0 0,4 0 0,0-1 0,1-1 0,0 0 0,0 0 0,0-1 0,-3 0 0,0-1 0,0 0 0,0 0 0,-1 0 0,1 0 0,-1-1 0,0 1 0,1-1 0,-1 1 0,-1-1 0,1 2 0,-4 0 0,0-1 0,0 1 0,-1 1 0,1 0 0,0 2-282,1 1 1,2 1 0,-1 1 0,-1 1-1,-1 0 1,-2 0 281,8 0 0,-3 2 0,-1 0 0,-1 1 223,-2 1 0,0 2 1,-3 1-1,-7-2-223,-1 3 0,-5-2 1047,-1-3 1,2-2-1048,13-2 0,7-3 0,-4 2 0,5 0 0,3 0 145,-2 2 0,3 0 1,3 2-1,1-1-145,-5 0 0,3 1 0,0 0 0,2 0 0,-1 0-176,-8 0 0,1-1 0,0 1 0,1 0 0,-1-1 0,1 1 176,2-1 0,0 0 0,1 0 0,-1 0 0,1-1 0,-2 0 0,-1-1 0,0 0 0,-1 0 0,0-1 0,0 0 0,-1 0-301,-3-1 0,0 0 0,0 0 1,-1 0-1,-1 0 0,0-1 301,7 1 0,-1-1 0,-1 0 0,0 1 0,-2-1 0,8 1 0,-2-1 0,-1 1 0,-3 0-131,8-1 0,-3 1 0,-3 2 131,-10 0 0,-3 2 0,-2 0 973,15 2 0,-7 1-973,7 1 3194,-13 1-3194,-32-9 2484,27-14-2484,-9 4 0,3-2 320,11-4 0,1 0-320,2-1 0,-1 1 0,-10 3 0,-3 2 0,16-6 0,-24 7 0,-16 4 0,-8-5 0,-12-12 0,-13-16 0,-10-16 0,11 26 0,0 0 0,0 0 0,1 0 0,-14-25 0,6 5 0,5 1 0,7-1 0,5-4 0,4 0 0,3 0 0,0 7 0,2 6 0,0 7 0,0 9 0,0 8 0,0 5 0,0 5 0,0 3 0,0 0 0,0-1 0,0-2 0,0-5 0,0-7 0,0-2 0,0 1 0,0 5 0,0 7 0,-9 6 0,-9 19 0,-19 22 0,14-9 0,-1 5 0,-11 22 0,0 2 0,11-20 0,1 0 0,-3 7 0,4-6 0,7-12 0,8-16 0,5-17 0,11-20 0,7-10 0,2-3 0,9-18 0,-8 19 0,0 4 0,-3 8 0,-7 14 0,-3 8 0,-1 3 0,5 2 0,7 0 0,6 3 0,7 7 0,7 7 0,10 9 0,10 5 0,-24-13 0,-1 0 0,1 0 0,-1 1 0,24 14 0,-13-6 0,-15-7 0,-12-8 0,-8-4 0,-5-2 0,-2-5 0,-1 1 0</inkml:trace>
  <inkml:trace contextRef="#ctx0" brushRef="#br1" timeOffset="185161">12615 12497 24575,'50'10'0,"-17"-1"0,3 1 0,13 4 0,3 0 0,6 3 0,1 0 0,2-1 0,-1-1 0,-3-1 0,-2 0 0,-6-2 0,-4-2 0,-7 0 0,-2-1 0,13 6 0,-17-5 0,-11-1 0,-12-4 0,-4-4 0</inkml:trace>
  <inkml:trace contextRef="#ctx0" brushRef="#br1" timeOffset="186661">13423 12465 24575,'26'-12'0,"1"1"0,4 2 0,-4 3 0,-7 4 0,-4 2 0,-5 2 0,-3 19 0,-7 2 0,-8 20 0,-11-2 0,-6 0 0,-2-4 0,4-10 0,7-9 0,6-9 0,5-8 0,6-6 0,6-4 0,6-1 0,2 2 0,0 4 0,-3 4 0,-4 4 0,-4 9 0,-4 13 0,-10 18 0,-15 11 0,6-26 0,-3-1 0,-4-4 0,1-3 0,-6 4 0,9-13 0</inkml:trace>
  <inkml:trace contextRef="#ctx0" brushRef="#br1" timeOffset="188442">3841 17145 24575,'61'-6'0,"-21"3"0,4-1 0,15 0 0,3 1 0,-16 0 0,1 1 0,1-1-346,3 1 1,0 0 0,0 1 345,-2 0 0,-1 1 0,0 0 0,-2 1 0,-2 1 0,0 0 170,16 2 0,-4 2-170,-11 0 0,-3 1 85,-5 1 1,-4-1-86,3 1 0,-14-1 0,-18-6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16:53.270"/>
    </inkml:context>
    <inkml:brush xml:id="br0">
      <inkml:brushProperty name="width" value="0.05292" units="cm"/>
      <inkml:brushProperty name="height" value="0.05292" units="cm"/>
      <inkml:brushProperty name="color" value="#00B050"/>
    </inkml:brush>
  </inkml:definitions>
  <inkml:trace contextRef="#ctx0" brushRef="#br0">1987 5888 24575,'-6'1'0,"2"1"0,3 0 0,1 3 0,0 0 0,0 3 0,0 2 0,0 5 0,0 3 0,0 3 0,0 3 0,1 2 0,2-1 0,4 3 0,5-2 0,2 1 0,2-1 0,-1-4 0,-2-3 0,0-3 0,-2-2 0,0-3 0,0-1 0,2 0 0,3-2 0,6 1 0,5-2 0,8-2 0,6-1 0,5-4 0,5-5 0,5-2 0,4-4 0,2-2 0,2 0 0,-1-2 0,-4 1 0,0 1 0,1 0 0,1-1 0,-28 6 0,0 1 0,0-1 0,1-1 0,-1 1 0,0 0 0,0 0 0,-1 1 0,31-5 0,-6 4 0,-5 3 0,-8 1 0,-8 0 0,-7 2 0,-10 1 0,-6 2 0,-5 5 0,-5 8 0,-2 14 0,-2 14 0,-7 13 0,-6 1 0,-3-2 0,-2-6 0,4-10 0,1-3 0,1-5 0,1 1 0,-1 4 0,-1 2 0,-3 4 0,-4 5 0,-3 3 0,-2-2 0,-2-3 0,-1-6 0,-3-6 0,-4-6 0,-5-6 0,-8-1 0,-4-4 0,2-2 0,8-2 0,13-4 0,12-2 0,10-3 0,5 1 0,2 2 0,1 4 0,0 3 0,0 5 0,0 7 0,2 6 0,3 2 0,4-2 0,3-6 0,3-5 0,1-3 0,1-3 0,4-1 0,2-4 0,5 2 0,4-1 0,2 0 0,5 0 0,0-2 0,0 0 0,-4 0 0,-7-2 0,-7-1 0,-7-3 0,-7 0 0,-4 1 0,-2-1 0,-1 0 0</inkml:trace>
  <inkml:trace contextRef="#ctx0" brushRef="#br0" timeOffset="2916">422 6613 24575,'-30'-24'0,"-2"-1"0,-10 0 0,2 6 0,7 10 0,7 16 0,10 21 0,8 24 0,5-17 0,3 1 0,2 1 0,3-1 0,12 25 0,13-19 0,12-19 0,4-23 0,-4-24 0,-6-24 0,-10-12 0,-9 5 0,-6 16 0,-2 20 0,-1 11 0,3 11 0,6 8 0,6 3 0,4 1 0,0-6 0,-1-15 0,-4-18 0,-5-14 0,-6-6 0,-5 6 0,-5 13 0,-1 14 0,0 12 0,1 17 0,1 19 0,4 20 0,-2-22 0,2 1 0,1 4 0,1 1 0,2 2 0,1 0 0,0-1 0,1 1 0,-2-3 0,-1 1 0,-2-5 0,-1-1 0,0 23 0,-9-15 0,-11-15 0,-13-15 0,-18-22 0,16-9 0,0-8 0,-7-13 0,2-7 0,11 9 0,1-3 0,2-1 0,1-3 0,2-2 0,2 1 0,-5-19 0,5 2 0,6 9 0,2 3 0,2 7 0,1 5 0,2 0 0,0 15 0</inkml:trace>
  <inkml:trace contextRef="#ctx0" brushRef="#br0" timeOffset="3850">556 6212 19777,'0'12'0,"2"5"2239,7-1-2239,11-1 815,10-7-815,6-6 422,1-10-422,-8-12 1322,-8-12-1322,-9-7 0,-11 2 0,-13 9 0,-13 12 0,-10 9 0,0 8 0,5 6 0,7 5 0,9 2 0,6-2 0,5-5 0,1-3 0</inkml:trace>
  <inkml:trace contextRef="#ctx0" brushRef="#br0" timeOffset="5467">1066 6498 24575,'1'35'0,"5"8"0,11 9 0,13-1 0,16-8 0,9-13 0,4-11 0,-3-13 0,-11-17 0,-11-22 0,-13-24 0,-16 23 0,-4-2 0,-5-2 0,-4 1 0,-6 3 0,-5 2 0,-4 7 0,-4 3 0,-2 5 0,-3 4 0,-27 5 0,7 23 0,12 17 0,13 13 0,13 4 0,9-9 0,7-14 0,16-12 0,17-16 0,13-11 0,8-13 0,-7-8 0,-13 5 0,-11 6 0,-10 11 0,-6 7 0,-1 4 0,0 8 0,4 8 0,11 9 0,13 10 0,14 0 0,8-5 0,4-9 0,-4-10 0,-8-9 0,-9-15 0,-14-16 0,-11-15 0,-9-8 0,-9 6 0,-6 11 0,-3 12 0,-2 12 0,3 11 0,10 17 0,13 15 0,16 12 0,14-1 0,5-11 0,-2-13 0,-8-9 0,-18-7 0,-8-2 0</inkml:trace>
  <inkml:trace contextRef="#ctx0" brushRef="#br0" timeOffset="7649">2075 6286 24575,'9'52'0,"8"6"0,-6-24 0,3 0 0,0-3 0,1-1 0,14 14 0,-3-14 0,-2-13 0,-4-9 0,-3-9 0,-7-9 0,-4-7 0,-4-7 0,-4 0 0,-2 3 0,-7 4 0,-10 4 0,-8 1 0,-8 0 0,-4-2 0,-2-3 0,2 1 0,6 3 0,10 5 0,9 3 0,7 3 0,6 1 0,1-1 0,4-1 0,7-1 0,16 0 0,21-1 0,16-4 0,-27 3 0,-1-1 0,29-6 0,-14 1 0,-15 2 0,-15 4 0,-10 4 0,-5 6 0,-3 7 0,6 5 0,7 1 0,12-1 0,12-5 0,8-3 0,1-4 0,-7-6 0,-10-10 0,-11-7 0,-8-11 0,-13-3 0,-14 2 0,-18 6 0,-12 11 0,-5 10 0,7 13 0,13 15 0,12 12 0,12 8 0,19 1 0,23-9 0,24-8 0,-23-17 0,1-3 0,-2-3 0,0-2 0,22 0 0,-16-14 0,-16-14 0,-15-17 0,-21-14 0,-3 26 0,-3 1 0,-5 0 0,-2 2 0,0 3 0,0 2 0,-13-12 0,15 12 0,14 10 0,18 11 0,20 14 0,19 15 0,-19-7 0,0 3 0,-2 2 0,-3 2 0,12 22 0,-14-10 0,-13-16 0,-5-12 0,-3-15 0,-2-17 0,0-17 0,4-8 0,3 0 0,3 9 0,1 10 0,-4 9 0,-3 10 0,-2 4 0</inkml:trace>
  <inkml:trace contextRef="#ctx0" brushRef="#br0" timeOffset="11283">1267 7289 24575,'10'45'0,"7"6"0,8 6 0,4-8 0,-2-16 0,-3-15 0,-1-14 0,-3-15 0,-3-16 0,-3-10 0,-6 2 0,-4 10 0,-3 12 0,-4 13 0,-6 10 0,-11 8 0,-13 6 0,-18 3 0,20-14 0,-3-2 0,-2-1 0,0-1 0,-1-2 0,0-2 0,-26 1 0,17-4 0,17-2 0,16-4 0,7-4 0,7-8 0,11-5 0,16 0 0,16 2 0,14 5 0,3 3 0,-5 1 0,-11 3 0,-14 2 0,-9 2 0,-9 0 0,-5 2 0,-3-1 0,-2 1 0,0 1 0,-1 0 0,3-2 0,3 0 0,9-3 0,10-6 0,8-5 0,1-6 0,-2-4 0,-7-4 0,-6-3 0,-7 1 0,-6 5 0,-6 9 0,-8 8 0,-8 5 0,-7 6 0,-5 12 0,-1 20 0,6 20 0,12-20 0,3 1 0,2 0 0,1-1 0,2 25 0,14-13 0,18-13 0,19-10 0,-17-15 0,0-2 0,3-2 0,0-4 0,0-3 0,-1-4 0,26-17 0,-12-10 0,-18-5 0,-16 4 0,-8 3 0,-4 0 0,-5-1 0,-3-4 0,-3-7 0,-3-4 0,1-7 0,3-2 0,1 2 0,2 9 0,0 13 0,2 14 0,0 10 0,-1 6 0,0 3 0,1 3 0,0 4 0,2 10 0,0 16 0,0 17 0,3 10 0,8 5 0,-1-32 0,3-1 0,20 25 0,5-9 0,-4-10 0,-4-13 0,-6-10 0,-5-9 0,-4-14 0,-7-13 0,-3-12 0,-18-8 0,-21 2 0,7 21 0,-5 2 0,-7 2 0,-2 1 0,-3 3 0,0 2 0,2 2 0,2 2 0,-25 0 0,20 4 0,20 1 0,16 0 0,23-3 0,32-4 0,-11 0 0,4 0 0,6-2 0,2 1 0,-2-1 0,0 1 0,-8 1 0,-2 1 0,17-2 0,-21 4 0,-18 4 0,-11 3 0,-5 3 0,-1 0 0,1 0 0,13 2 0,16 3 0,19 1 0,17-1 0,1-4 0,-8-9 0,-12-14 0,-14-13 0,-11-12 0,-13-5 0,-18 5 0,-17 9 0,-16 13 0,-7 19 0,4 24 0,11 21 0,15 17 0,10 2 0,17-14 0,19-14 0,25-14 0,-15-14 0,2-2 0,2-1 0,2-2 0,-1-2 0,-1-1 0,28-4 0,-11-3 0,-10-2 0,-9 2 0,-10 3 0,-11 2 0,-7 2 0</inkml:trace>
  <inkml:trace contextRef="#ctx0" brushRef="#br0" timeOffset="13415">4945 8266 24575,'-25'3'0,"-13"6"0,-16 8 0,22-4 0,-1 2 0,3 1 0,0 1 0,-21 15 0,15-6 0,16-9 0,11-7 0,6-3 0,6-2 0,11 0 0,17 1 0,19-3 0,12-6 0,1-6 0,-11-4 0,-8-1 0,-12 5 0,-6 4 0,-4 3 0,-6 2 0,-3-1 0,-3-1 0,-3 0 0,-3 0 0,-3 0 0,-5-1 0,-12-3 0,-17-6 0,-15-4 0,-11-3 0,1 2 0,12 4 0,14 3 0,14 4 0,11 3 0,5 2 0,3 1 0,0 0 0</inkml:trace>
  <inkml:trace contextRef="#ctx0" brushRef="#br0" timeOffset="16532">5570 9052 24575,'50'-4'0,"-11"-2"0,5-1 0,17-4 0,4-1-592,-14 2 1,2-1 0,1 0 591,0-1 0,0-1 0,0 1 0,1-1 0,-1 1 0,0 0 0,-1 0 0,-1 1 0,0 1 0,-2 0 0,0 1 0,0 1 56,-2 2 1,-1 0-1,0 0-56,19-1 0,-1 1 0,-3 2 0,-1 1 0,-3 3 0,-1 0 194,-3 2 1,-1-1-195,-3 2 0,-2-1 0,-2-1 0,-1-2 0,-2-1 0,-1-2 446,-1-2 1,-1 0-447,0-1 0,-1-1 161,-2 2 1,-2-1-162,-1 2 0,-1 0 0,29 0 0,-7 3 0,-3 1 0,-4 4 0,-4 4 0,0 4 0,-3 2 0,-6-2 0,-6-3 0,-8-3 0,-10-2 0,-4-2 0</inkml:trace>
  <inkml:trace contextRef="#ctx0" brushRef="#br0" timeOffset="20150">10397 8407 16792,'7'-26'0,"6"-21"3429,5-15-3429,-7 27 0,-1 1 1337,5-14-1337,-7 19 710,-4 18-710,-3 22 2307,-1 24-2307,0 28 0,0-24 0,0 3 0,1 3 0,0 1 0,2-2 0,2 0 0,2-5 0,3-2 0,1-3 0,2-4 0,15 11 0,-2-17 0,-4-14 0,-2-17 0,-3-19 0,-3-15 0,-4-14 0,-6 1 0,-2 9 0,-6 10 0,-6 9 0,-5 5 0,1 3 0,3 1 0,5 1 0,3 0 0,2 2 0,3 2 0,5 6 0,11 5 0,10 15 0,9 18 0,3 20 0,-22-20 0,-3 2 0,0 0 0,-3-1 0,6 25 0,-9-17 0,-4-17 0,-4-13 0,-1-15 0,0-17 0,0-18 0,0-16 0,0-4 0,2 6 0,0 12 0,0 17 0,2 11 0,4 9 0,10 11 0,16 15 0,12 15 0,-19-13 0,0 3 0,0-1 0,-1-1 0,16 18 0,-9-14 0,-8-14 0,-6-17 0,-2-21 0,-4-21 0,-4-19 0,-5 27 0,-2-1 0,-1 1 0,-1 1 0,-1-21 0,-3 17 0,1 23 0,-1 20 0,2 15 0,0 11 0,0 3 0,2-7 0,2-7 0,4-8 0,8-3 0,9-2 0,2 1 0,-1 5 0,-9 4 0,-8 8 0,-4 6 0,-6 4 0,-2-1 0,-2-8 0,2-9 0,8-10 0,13-8 0,16-7 0,13-10 0,10-9 0,-2-9 0,-6-7 0,-12 1 0,-13 2 0,-10 5 0,-11 7 0,-11 6 0,-13 8 0,-9 5 0,-3 6 0,3 8 0,9 15 0,8 16 0,8 14 0,7 7 0,14-4 0,21-8 0,21-11 0,-21-22 0,1-3 0,-1-3 0,-1-1 0,23-2 0,-14-9 0,-14-10 0,-13-11 0,-18-10 0,-21-4 0,-23-3 0,15 22 0,-3 2 0,-1 0 0,1 1 0,2 2 0,1 1 0,-15-6 0,19 8 0,14 6 0,12 5 0,21 2 0,21 4 0,21 8 0,-24-2 0,0 3 0,1 2 0,-2 1 0,-3 1 0,-2 0 0,17 15 0,-15 0 0,-14 1 0,-9 3 0,-4-2 0,-5-5 0,-2-7 0,-1-9 0,-1-11 0,1-16 0,0-14 0,3-12 0,3-3 0,7 5 0,4 5 0,3 6 0,-2 10 0,-6 7 0,-6 7 0</inkml:trace>
  <inkml:trace contextRef="#ctx0" brushRef="#br0" timeOffset="23466">12163 7943 24575,'6'36'0,"7"24"0,-2-19 0,1 2 0,2 6 0,1 0 0,1-3 0,-1-2 0,0-8 0,-1-2 0,9 12 0,-4-20 0,-3-15 0,-3-11 0,-2-12 0,-5-14 0,-4-10 0,-4-5 0,-11 3 0,-9 5 0,-11 5 0,-4 9 0,3 5 0,2 7 0,4 2 0,2 1 0,2 4 0,5 0 0,6 2 0,3-1 0,4 0 0,5-1 0,14 0 0,19-1 0,19-3 0,7-3 0,-8-2 0,-14 1 0,-15 3 0,-10 5 0,-6 4 0,-4 8 0,-1 6 0,0 6 0,1 1 0,7-1 0,12-1 0,13-2 0,10-1 0,3-4 0,-5-5 0,-2-6 0,-7-6 0,-7-11 0,-6-10 0,-9-8 0,-7-4 0,-10 2 0,-14 5 0,-10 7 0,-6 7 0,1 8 0,8 11 0,7 15 0,8 15 0,8 6 0,7-2 0,16-12 0,17-12 0,15-12 0,7-14 0,-6-15 0,-9-13 0,-7-8 0,-9 1 0,-6-1 0,-9-1 0,-5-3 0,-9-6 0,-7-5 0,-7-2 0,-4 5 0,2 14 0,3 15 0,7 17 0,4 11 0,3 17 0,8 18 0,8 19 0,-2-21 0,1 1 0,4 2 0,0 0 0,1-1 0,0-1 0,-1-3 0,0 0 0,14 22 0,-2-12 0,0-8 0,0-7 0,1-6 0,-1-5 0,-4-7 0,-6-3 0,-6-5 0,-5-4 0,-4-5 0,-12-6 0,-20-4 0,-22 0 0,15 10 0,-4 1 0,-5 0 0,-1 2 0,1 0 0,0 2 0,2 2 0,0 0 0,5 1 0,3 1 0,-17 0 0,12 1 0,17 0 0,10-1 0,7-2 0,11-5 0,16-6 0,18-6 0,18-4 0,-24 11 0,1 2 0,-3 0 0,-1 0 0,22-5 0,-17 6 0,-15 5 0,-8 5 0,-3 6 0,5 5 0,11 6 0,12 3 0,7 2 0,3-1 0,-2-7 0,-4-5 0,-6-5 0,-5-8 0,-7-9 0,-7-7 0,-8-8 0,-9-1 0,-12 6 0,-13 6 0,-10 7 0,-2 12 0,8 16 0,11 17 0,10 15 0,9 3 0,15-5 0,18-10 0,19-12 0,-20-17 0,2-4 0,0-2 0,0-3 0,-1-3 0,-1-4 0,26-14 0,-12-6 0,-13 2 0,-17 11 0,-8 7 0</inkml:trace>
  <inkml:trace contextRef="#ctx0" brushRef="#br0" timeOffset="25083">10199 8040 24575,'-12'-10'0,"-3"-4"0,2-6 0,2-4 0,6 1 0,3 3 0,2 5 0,1 6 0,3 4 0,8 3 0,8 1 0,3 3 0,-1 8 0,-6 12 0,-7 13 0,-5 6 0,-3-1 0,-3-6 0,-3-9 0,-2-7 0,0-8 0,3-6 0,1-2 0</inkml:trace>
  <inkml:trace contextRef="#ctx0" brushRef="#br0" timeOffset="42067">4355 10419 24575,'59'8'0,"6"1"0,-27-2 0,2-1 0,-2 1 0,-1-1 0,0-2 0,0 0 0,0-1 0,-1-1 0,3-1 0,1-1 0,4 0 0,1 0 0,6 0 0,2 0 0,2 0 0,2 0 0,4 0 0,0 0 0,0 0 0,0 0 0,0 0 0,-2 0 0,0 1 0,-2 1 0,-3-1 0,-2 0 0,-5 0 0,-1 0 0,-5 1 0,-2-2 0,-4 0 0,0 0 0,27-2 0,1-3 0,-1-3 0,1-4 0,0-2 0,-2 0 0,-2-2 0,-1 0 0,0 0 0,-2 0 0,4-1 0,2-1 0,-28 9 0,1-1 0,3 1 0,0 0 0,2 1 0,1 1 0,0 0 0,0 0 0,1 2 0,-2-1 0,0 1 0,-1 0 0,-5 0 0,-2 0 0,21-4 0,-17 0 0,-16 2 0,6 2 0,30 3 0,-7 5 0,7 2 0,-8 0 0,4 1 0,1 0-424,8 2 1,1 1 0,0 1 423,3 0 0,0 1 0,0-1 0,-3 0 0,0 0 0,-2-1 0,-3-1 0,0 0 0,-2-1-150,-3-1 0,-1-1 0,-1 0 150,-4-1 0,0-1 0,-2 0 0,19 0 0,-1 0-23,-3 0 1,-1-1 22,-5-1 0,-1 0 0,-3 0 0,-1 0 0,-1-1 0,0-1 618,-1 0 1,-1-1-619,-1-1 0,-1 0 239,-1-2 1,-1 0-240,-5-1 0,-3-1 49,17-5-49,-21 2 0,-3 5 0,22 2 0,-8 2 0,5 0 0,17 0 0,4-1-236,-17 2 1,1-1-1,1 2 236,0 0 0,1 0 0,-1 1 0,-2 1 0,0-1 0,-1 1-73,-3 0 0,-1 0 1,0 1 72,18 0 0,-2 0 0,-5 0 0,-1 0 0,-1 1 0,0-1 0,-3 1 0,-2 0 0,0 0 0,0 1 349,-1-1 1,-2 1-350,-4-1 0,-1-1 113,-1-1 0,0 0-113,-6-1 0,0-2 0,31-2 0,-2 0 0,-2 0 0,-2 0 0,-4 2 0,-3 0 0,-4-1 0,1-1 0,-2 0 0,0 0 0,0 2 0,-6 0 0,-4 0 0,-5 0 0,-5 0 0,-5 0 0,-5 0 0,-6 0 0,-5 1 0,-4 0 0,-1 1 0,0-1 0</inkml:trace>
  <inkml:trace contextRef="#ctx0" brushRef="#br0" timeOffset="69148">14366 16524 24575,'50'24'0,"0"-1"0,-1 1 0,-3-2 0,-1-1 0,-6-3 0,-7-2 0,-2-2 0,26 11 0,-6-4 0,-4 1 0,0-1 0,0 0 0,1-1 0,-1-1 0,-5-2 0,-4 1 0,1 1 0,7 3 0,10 6 0,-24-13 0,1 0 0,1 1 0,1-1 0,1 1 0,1 0 0,1-1 0,1 1 0,2 1 0,0 0 0,3 1 0,1 1 0,1 1 0,0 0 0,0 1 0,-1 0 0,1-1 0,-2 0 0,0-1 0,-1 0 0,-3-2 0,-1-1 0,0-1 0,-2 0 0,-3-1 0,-2-1 0,20 9 0,-14-3 0,-14-8 0,-10-3 0,-7-4 0,-12-2 0,-19-1 0,-31-9 0,17 0 0,-4-1 0,-6-3 0,-2-1 0,-2-2 0,2 0 0,5 2 0,2 0 0,6 1 0,3 2 0,-16-6 0,20 6 0,14 4 0,13 4 0,12 2 0,18 3 0,17 7 0,19 7 0,-26-5 0,1 1 0,0 1 0,-1-1 0,-3-1 0,-1 0 0,17 8 0,-16-7 0,-14-4 0,-8-4 0,-5-4 0,-5-2 0,-8-6 0,-10-11 0,-6-10 0,1-5 0,4 3 0,10 9 0,4 8 0,3 8 0,1 4 0</inkml:trace>
  <inkml:trace contextRef="#ctx0" brushRef="#br0" timeOffset="76164">16908 18587 24575,'-36'-4'0,"-20"-5"0,15 2 0,-2-2 0,-10-3 0,-2-1 0,-2-3 0,-2 0 0,0-1 0,0-1 0,2 0 0,-1-1 0,15 5 0,-2-1 0,1 1 0,-1-1 0,0 0 0,0-1 0,2 0 0,-1 0 0,1-1 0,-19-7 0,2 0 0,11 2 0,2 0 0,-1-2 0,0 0 0,0 1 0,1 1 0,0-1 0,0 0 0,0 0 0,0-1 0,2 2 0,1-1 0,2-1 0,1 0 0,4 2 0,1 1 0,5 2 0,1 2 0,-21-14 0,7 6 0,7 5 0,2 6 0,0 1 0,0 2 0,-2-3 0,2-6 0,1-3 0,4-2 0,6 3 0,7 5 0,8 7 0,5 7 0,10 12 0,12 16 0,14 16 0,-11-14 0,0 1 0,1 1 0,0 0 0,17 25 0,-11-13 0,-9-15 0,-9-13 0,-5-7 0,-26-34 0,-9-12 0,3 5 0,-2-3 0,2 3 0,2 1 0,3 4 0,2 2 0,-8-13 0,15 20 0,10 12 0,7 5 0,16 1 0,17 2 0,22 1 0,-19 0 0,3 0 0,6 0 0,3 0 0,3 0 0,2 0 0,0 1 0,-1 0 0,-5 1 0,-2-1 0,-9 0 0,-4 0 0,13 2 0,-23-2 0,-12 1 0,-8-1 0,-3-1 0</inkml:trace>
  <inkml:trace contextRef="#ctx0" brushRef="#br0" timeOffset="78447">9813 12529 24575,'-34'30'0,"-1"3"0,-1 6 0,8-8 0,14-10 0,8-9 0,5-5 0,2-2 0,11 0 0,17 0 0,21 2 0,-16-3 0,2-1 0,2-1 0,-1 0 0,-1 0 0,-2-2 0,25-2 0,-19 0 0,-12-2 0,-11 1 0,-10 0 0,-10-3 0,-13-7 0,-12-8 0,-6-6 0,1 0 0,5 5 0,10 5 0,7 7 0,6 5 0,4 3 0</inkml:trace>
  <inkml:trace contextRef="#ctx0" brushRef="#br0" timeOffset="81429">8752 18031 15824,'15'-6'0,"14"-7"3770,13-7-3770,17-7 754,-25 12 1,1 1-755,4 0 0,1 0 404,2 0 0,0-2-404,-1 1 0,-1-2 1332,-2 0 0,-1-1-1332,-4-1 0,-1 0 0,-1-1 0,-1 0 0,1 0 0,0 0 0,2-2 0,1 0 0,2 0 0,0 0 0,4-1 0,0 1 0,0 0 0,0-1 0,1 2 0,-1 0 0,-2 1 0,0 0 0,-3 1 0,-1-1 0,1 0 0,-1 0 0,1-2 0,0 1 0,3-3 0,1 0 0,2-1 0,1 1 0,-1 0 0,1 0 0,-1-1 0,-1 1 0,-2 0 0,0 0 0,-2 0 0,0-1 0,-1 0 0,0-1 0,0 1 0,0-1 0,0-1 0,0 1 0,0 0 0,1 1 0,-1 0 0,0-1 0,0 1 0,-2 0 0,0 1 0,0 0 0,-2 1 0,-1 0 0,-1 0 0,-1 0 0,23-18 0,-8 4 0,-9 8 0,-9 9 0,-7 8 0,-6 6 0,-6 3 0,-4 1 0,-3 0 0,-10-3 0,-20 1 0,-24-3 0,19 2 0,-4 1 0,-3 0 0,-1-1 0,1 0 0,0 0 0,5 1 0,1 0 0,-21-2 0,20 1 0,18 2 0,16 0 0,25 2 0,31 1 0,-12 0 0,3 2 0,7 1 0,1 1 0,-1 1 0,-2 2 0,-7 0 0,-3 2 0,18 10 0,-23 6 0,-18 9 0,-9 5 0,-7 3 0,-2-4 0,-2-7 0,0-7 0,1-11 0,3-6 0</inkml:trace>
  <inkml:trace contextRef="#ctx0" brushRef="#br0" timeOffset="89899">11836 17275 24575,'-18'6'0,"-4"1"0,-7 3 0,-7 1 0,-3 1 0,-5 4 0,-2 5 0,-1 6 0,-4 3 0,0 3 0,-1-1 0,-2-1 0,-2-3 0,0-5 0,-1-1 0,1 0 0,-3 3 0,29-11 0,0 1 0,-2 1 0,1 1 0,-1 2 0,1 1 0,1-1 0,1 1 0,0 1 0,2-1 0,-27 19 0,0-4 0,26-18 0,-1 0 0,0-1 0,-1 0 0,-1 0 0,0 0 0,-2 1 0,-1 1 0,0-1 0,0 1 0,-2 1 0,-1 0 0,2 1 0,-1 0 0,0-1 0,0-1 0,1 0 0,0-2 0,2-1 0,-1-1 0,2-3 0,1 0 0,-28 11 0,2-2 0,1 0 0,5 2 0,4-1 0,3-1 0,6 1 0,1-2 0,5-1 0,1-1 0,2-1 0,3-2 0,6-1 0,5-4 0,7-3 0,2-2 0,2-3 0,1-1 0,0 0 0,-1 0 0,-2 0 0,-4 0 0,-4 0 0,-4 0 0,0 2 0,2-1 0,1 1 0,4 2 0,1 2 0,2 2 0,3 1 0,0-3 0,2-1 0,1 1 0,-1 2 0,0 6 0,-3 5 0,-1 4 0,1 0 0,1-2 0,4-6 0,0-4 0,1-5 0,0-1 0,0 0 0,2 1 0,7 0 0,15-1 0,17 1 0,18-1 0,4-4 0,-9-1 0,-13-2 0,-17-1 0,-10 0 0,-9-1 0,-10-2 0,-12-3 0,-12-8 0,-9-10 0,-1-10 0,5-6 0,11 0 0,9 1 0,7 7 0,4 5 0,3 3 0,7 2 0,10-1 0,10 1 0,12-2 0,4-1 0,2 1 0,-3 2 0,-9 6 0,-8 6 0,-10 6 0,-8 4 0,-3 1 0</inkml:trace>
  <inkml:trace contextRef="#ctx0" brushRef="#br0" timeOffset="101363">2331 14082 24575,'22'11'0,"7"1"0,7 0 0,3-3 0,-1-8 0,-4-4 0,-3-6 0,-6-3 0,-6 1 0,-5 3 0,-4 5 0,0 2 0,1 7 0,1 5 0,3 4 0,1 1 0,2-5 0,3-5 0,2-5 0,-2-4 0,-1 0 0,-3-1 0,-1 3 0,2 1 0,-1 0 0,-2 0 0,-7 0 0,-4 0 0</inkml:trace>
  <inkml:trace contextRef="#ctx0" brushRef="#br0" timeOffset="103130">3671 13484 24575,'-24'35'0,"-5"8"0,-5 9 0,4-2 0,11-11 0,7-6 0,4-2 0,4 2 0,4 4 0,5 0 0,9-1 0,10-4 0,8-5 0,4-7 0,0-4 0,-1-6 0,-4-4 0,-14-3 0,-5-3 0</inkml:trace>
  <inkml:trace contextRef="#ctx0" brushRef="#br0" timeOffset="104196">3957 13898 24575,'6'-33'0,"2"-1"0,-1-3 0,0 8 0,-3 11 0,-1 12 0,3 17 0,3 25 0,3 22 0,-3-22 0,1 0 0,1 1 0,1-1 0,13 24 0,1-18 0,-2-17 0,-3-15 0,-3-9 0,-1-8 0,-5-7 0,-5 4 0,-3 0 0</inkml:trace>
  <inkml:trace contextRef="#ctx0" brushRef="#br0" timeOffset="105713">3960 13588 24575,'-14'-3'0,"-3"-3"0,-1-3 0,2-7 0,7-2 0,6-5 0,4 1 0,8 5 0,6 6 0,6 7 0,1 4 0,-7 8 0,-6 10 0,-5 10 0,-3 1 0,-1-4 0,-1-10 0,-1-8 0,1-4 0,0-3 0</inkml:trace>
  <inkml:trace contextRef="#ctx0" brushRef="#br0" timeOffset="108429">4604 13924 24575,'19'-17'0,"-2"-6"0,-3-10 0,-6-5 0,-11 3 0,-12 6 0,-14 11 0,-8 9 0,0 10 0,6 17 0,8 19 0,7 18 0,9-21 0,3 1 0,1-1 0,2 0 0,11 26 0,16-12 0,17-16 0,15-10 0,-26-15 0,2-3 0,-1-2 0,0-3 0,26-8 0,-13-10 0,-15-6 0,-11-6 0,-7-3 0,-5-4 0,-4-3 0,-3 1 0,-1 4 0,0 10 0,0 14 0,0 15 0,0 11 0,4 6 0,4-1 0,7-4 0,7-6 0,3-4 0,0-2 0,-5 2 0,-5 5 0,-5 12 0,-6 14 0,-7 11 0,-7 6 0,-6-4 0,-3-13 0,4-13 0,7-13 0,5-14 0,9-16 0,12-17 0,14-16 0,-11 23 0,2 0 0,-1 3 0,2 1 0,19-17 0,-7 13 0,-7 8 0,-5 2 0,-5-1 0,-2-7 0,-4-12 0,-3-13 0,-6-8 0,-2-3 0,-1 6 0,-1 13 0,0 15 0,0 15 0,0 25 0,0 21 0,1 28 0,1-20 0,2 2 0,3 3 0,3 0 0,2 0 0,3-1 0,0-4 0,2-3 0,1-6 0,0-3 0,14 11 0,-2-16 0,-3-10 0,-3-9 0,-2-6 0,-3-4 0,-5-4 0,-5-2 0,-4 2 0,-5 3 0,-5 2 0,-8 3 0,-7 1 0,-7 1 0,-5 4 0,-1 3 0,-5 2 0,-3 0 0,-4-2 0,-1-5 0,3-8 0,0-8 0,3-9 0,2-6 0,4 4 0,8 4 0,8 7 0,8 6 0,6 3 0,7 1 0,21-1 0,22-3 0,-13 4 0,1-1 0,5 1 0,0-1 0,25-3 0,-16 2 0,-19 3 0,-17 2 0,-6 1 0</inkml:trace>
  <inkml:trace contextRef="#ctx0" brushRef="#br0" timeOffset="109565">6198 13539 24575,'2'38'0,"4"14"0,-1-18 0,1 3 0,1 3 0,1-1 0,1 0 0,1-1 0,10 23 0,1-19 0,3-15 0,0-15 0,2-7 0,-2-8 0,-10 1 0,-5-2 0</inkml:trace>
  <inkml:trace contextRef="#ctx0" brushRef="#br0" timeOffset="112347">5989 13853 24575,'61'-5'0,"-26"-2"0,2-1 0,7-3 0,0-1 0,-1-2 0,-1 0 0,-9 2 0,-2 1 0,13-3 0,-17 7 0,-12 7 0,2 12 0,8 14 0,6 16 0,2 14 0,-20-25 0,-1 1 0,5 30 0,-7-7 0,-6-13 0,-4-18 0,-9-13 0,-6-13 0,-4-18 0,2-14 0,8-13 0,8-5 0,11 6 0,5 10 0,6 12 0,4 11 0,1 8 0,3 7 0,2 7 0,-1 4 0,1 3 0,1-4 0,-2-4 0,0-3 0,-2-6 0,-5-8 0,-8-10 0,-9-7 0,-10-1 0,-13 6 0,-7 9 0,-6 9 0,4 14 0,10 13 0,7 11 0,6 6 0,4-5 0,10-4 0,16-6 0,16-4 0,13-5 0,3-6 0,0-8 0,-2-14 0,-3-19 0,-28 5 0,-3-5 0,0-5 0,-3-3 0,-1-3 0,-2 0 0,-4 3 0,-1 2 0,2-21 0,-7 20 0,-5 20 0,-4 20 0,-4 15 0,0 5 0,1 3 0,4-8 0,4-4 0,10-5 0,12-2 0,8 3 0,1 10 0,-9 15 0,-11 22 0,-11-21 0,-4 0 0,-3 1 0,-4-1 0,-12 26 0,-1-23 0,8-20 0,8-14 0</inkml:trace>
  <inkml:trace contextRef="#ctx0" brushRef="#br0" timeOffset="113463">6436 13379 24575,'35'9'0,"26"11"0,-18-4 0,4 1 0,6 3 0,2 1 0,-2 1 0,-2 0 0,-4-3 0,-2 0 0,-8-3 0,-3 0 0,12 8 0,-21-9 0,-16-7 0,-7-5 0</inkml:trace>
  <inkml:trace contextRef="#ctx0" brushRef="#br0" timeOffset="117996">8267 13739 11397,'-28'-10'0,"-16"-6"4926,-12 1-4926,-6 7 2294,16 22-2294,17 22 1303,16 15-1303,9 7 4655,15-2-4655,17-7 0,17-10 0,14-12 0,-1-12 0,-9-16 0,-14-20 0,-12-18 0,-10-15 0,-8-1 0,-10 7 0,-8 16 0,-6 13 0,0 12 0,6 9 0,7 11 0,6 13 0,8 14 0,15 6 0,15 1 0,-14-23 0,2-1 0,0-1 0,0 0 0,20 24 0,-11 5 0,-12 2 0,-9 2 0,-15-4 0,-16-11 0,-19-9 0,-18-15 0,-10-20 0,30-8 0,0-6 0,2-6 0,2-5 0,2-4 0,5-2 0,5 0 0,4-1 0,-2-27 0,14 6 0,18 5 0,19 8 0,-9 23 0,3 3 0,2 2 0,1 3 0,20-5 0,-14 7 0,-17 6 0,-10 2 0,-6 0 0,-3-2 0,-2-6 0,0-9 0,0-8 0,0-9 0,0 1 0,0 5 0,2 9 0,7 10 0,14 10 0,22 21 0,-15-2 0,1 4 0,5 8 0,0 4 0,0 4 0,-3 2 0,-5-3 0,-2-1 0,-5-3 0,-3-2 0,3 12 0,-13-17 0,-8-13 0,-10-13 0,-9-17 0,-3-16 0,4-16 0,8-6 0,14 4 0,11 12 0,13 14 0,7 13 0,-2 12 0,-7 12 0,-9 10 0,-7 2 0,-2-2 0,1-7 0,9-5 0,14-4 0,11-3 0,6-2 0,-5 0 0,-10-1 0,-12-1 0,-9-3 0,-8-7 0,-12-12 0,-17-14 0,-13-6 0,-14 2 0,2 12 0,6 16 0,8 9 0,9 19 0,8 19 0,8 22 0,7-21 0,4 1 0,4 0 0,5 0 0,6-3 0,5-2 0,5-6 0,4-3 0,3-4 0,0-4 0,29 1 0,-13-20 0,-16-16 0,-16-14 0,-14-10 0,-13 8 0,-8 8 0,-2 14 0,6 11 0,8 15 0,16 11 0,17 10 0,13 0 0,9-8 0,-5-9 0,-10-8 0,-12-4 0,-11-2 0,-19-2 0,-17-9 0,-21-16 0,19 7 0,1-3 0,2-3 0,2-1 0,-11-26 0,18 7 0,14 11 0,23 12 0,19 13 0,20 16 0,-27 3 0,-2 6 0,-1 4 0,-3 4 0,-4 3 0,-3 2 0,5 25 0,-12-13 0,-10-15 0,-3-15 0,-1-12 0,0-11 0,0-6 0,2-2 0,3 5 0,7 7 0,11 4 0,10 6 0,12 8 0,9 9 0,4 6 0,-26-12 0,0-1 0,28 4 0,-8-8 0,-11-7 0,-13-8 0,-7-9 0,-7-10 0,-6-9 0,-7-5 0,-19-6 0,-19-2 0,12 26 0,-3 3 0,-4 1 0,0 4 0,-25-3 0,11 18 0,17 20 0,15 21 0,12 13 0,17 4 0,15-9 0,18-14 0,10-12 0,0-13 0,-7-16 0,-13-13 0,-14-17 0,-12-18 0,-12 20 0,-6-3 0,-7-6 0,-7-2 0,-8-4 0,-3-1 0,-7-4 0,-3 1 0,1 3 0,-1 1 0,6 5 0,2 3 0,7 9 0,2 3 0,-7-7 0,16 19 0,11 25 0,14 28 0,4-7 0,4 4 0,8 10 0,4 2 0,5 3 0,3-2 0,1 1 0,1-2 0,-1-3 0,-1-1 0,-2-6 0,-1-2 0,-3-5 0,-1-2 0,21 12 0,-14-14 0,-11-11 0,-9-6 0,-11-5 0,-2-2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19:12.02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13405 10227 24575,'0'47'0,"4"18"0,-1-20 0,0 4 0,3 6 0,0 2 0,2 4 0,0 1 0,-2-18 0,-1 1 0,0-1 0,0 0 0,0 0 0,0 0 0,1 20 0,0 2 0,-3-12 0,1 2 0,-1-5 0,0 1 0,0-2 0,0 7 0,-1-5 0,-1-13 0,-1-18 0,0-11 0,0-6 0</inkml:trace>
  <inkml:trace contextRef="#ctx0" brushRef="#br0" timeOffset="2518">13503 10235 17455,'19'-2'0,"17"-1"1590,8 0 1,3-1-1591,-8 2 0,1-1 610,15 0 1,-2-1-611,-18 2 0,-2 0 643,30-3-643,-7 0 2075,-4-2-2075,-4-2 0,-2-2 0,0-1 0,-1 0 0,3 0 0,3 4 0,1 2 0,-12 3 0,1 1 0,20-2 0,-20 2 0,0 0 0,17 0 0,-20 2 0,0 0 0,20 0 0,-23 0 0,-1 0 0,9 0 0,10 0 0,-13 0 0,7 0 0,-13 0 0,0 0 0,1 0 0,-1 0 0,-3 0 0,-4 0 0,7-2 0,-8-1 0,9-1 0,-7 0 0,18-2 0,-5 2 0,13-3 0,-16 0 0,7-2 0,-17 4 0,0 0 0,-19 7 0,-5 1 0,-2 4 0,-2 6 0,0 4 0,1 8 0,1 6 0,0 1 0,1 0 0,-1 0 0,0 3 0,-3 9 0,-1 11 0,-1 4 0,2 2 0,1-3 0,0-2 0,0-2 0,0-1 0,0 0 0,0-1 0,2-15 0,1 0 0,2 14 0,0-17 0,0-2 0,3 8 0,-1 0 0,-1-5 0,-2-8 0,-2-7 0,-1-7 0,-1-7 0,0-2 0</inkml:trace>
  <inkml:trace contextRef="#ctx0" brushRef="#br0" timeOffset="4302">13503 11527 14901,'20'0'0,"20"-2"4070,22-2-4070,-19 1 0,7 0 0,-2 1 0,10-2 0,1 2 0,-6-1 0,3 2 0,-4-1 0,5 1 0,-4 1 0,-1 0 0,-1 0 836,0 0 1,-1 0-837,0 0 0,0 0 453,-3 0 0,0 0-453,-1 0 0,1 0 1512,13 0 1,0 0-1513,-14 0 0,0 0 0,12-1 0,-1 0 0,-19 0 0,-3 0 0,-1 0 0,-1-1 0,28-5 0,-4-1 0,-4-2 0,1 2 0,2 3 0,2 2 0,-1 0 0,-2 0 0,-2-1 0,-2 1 0,-1 0 0,-3 1 0,-5 0 0,-5 1 0,-6 0 0,-6-2 0,-7-2 0,-4 0 0,-2 2 0,-3 0 0,-3 2 0,-4-1 0,-2 1 0</inkml:trace>
  <inkml:trace contextRef="#ctx0" brushRef="#br0" timeOffset="5920">15755 11187 24575,'0'22'0,"2"5"0,1 4 0,2 1 0,-1-5 0,-1-4 0,0-3 0,0-4 0,0 0 0,0 1 0,-2-1 0,1-1 0,-2-2 0,0-3 0,0-5 0,0-2 0</inkml:trace>
  <inkml:trace contextRef="#ctx0" brushRef="#br0" timeOffset="9035">15174 10230 24575,'0'30'0,"2"7"0,0 13 0,0 3 0,-1-1 0,1 1 0,2 1 0,1 9 0,0-27 0,-1 2 0,1 4 0,0 1 0,1 3 0,-1 1 0,1-1 0,-1 0 0,0-4 0,-1-2 0,0-3 0,1-3 0,3 24 0,0-7 0,0-5 0,-2 0 0,0-1 0,-1-3 0,-1-3 0,-2-5 0,-1-4 0,-1-6 0,0-8 0,0-9 0,0-6 0,0-2 0,0 0 0</inkml:trace>
  <inkml:trace contextRef="#ctx0" brushRef="#br0" timeOffset="11068">15398 10486 24575,'38'-5'0,"0"0"0,-3 1 0,2 0 0,23-4 0,3-1 0,-13 3 0,-1 1 0,-2 1 0,-2 0 0,-6 2 0,-1 0 0,27 0 0,-12 0 0,-7 0 0,20 0 0,-17 1 0,-14 2 0,-1 0 0,17 1 0,0 2 0,-2 1 0,-6 0 0,-5 1 0,-5-3 0,-6-1 0,-5-2 0,-3 0 0,-8-1 0,-10-3 0,-14-8 0,-14-9 0,-5-4 0,1-1 0,8 7 0,8 7 0,8 6 0,4 2 0,2 2 0,9 0 0,12 1 0,13 1 0,9 0 0,4 0 0,0 0 0,-3 2 0,-6 1 0,-10 3 0,-8 0 0,-10 1 0,-6 15 0,-15 11 0,-18 21 0,9-24 0,-3-1 0,0 0 0,0-2 0,-16 18 0,14-14 0,14-17 0,6-7 0</inkml:trace>
  <inkml:trace contextRef="#ctx0" brushRef="#br0" timeOffset="12701">17109 10053 24575,'0'34'0,"0"0"0,0 1 0,0 4 0,0 24 0,0 2 0,0-21 0,0 0 0,0 8 0,0-3 0,0-1 0,0-10 0,0-3 0,0 0 0,0 3 0,0-2 0,0 0 0,0-5 0,0-3 0,0-2 0,0 1 0,2 3 0,0 1 0,1 2 0,1 0 0,-2 0 0,0-1 0,-2-2 0,0-4 0,0 0 0,1-1 0,1-2 0,0-3 0,-1-5 0,-1-5 0,0-3 0,0-2 0,0-1 0,0-2 0,0 0 0</inkml:trace>
  <inkml:trace contextRef="#ctx0" brushRef="#br0" timeOffset="14967">17133 10020 24575,'30'-13'0,"16"-4"0,4-1 0,5-2 0,-11 4 0,1-1 0,-3 3 0,2-1 0,-3 1 0,3-2 0,-3 1 0,-1 0 0,-1 1 0,-4 2 0,-1-1 0,26-7 0,-5 5 0,0 3 0,-16 6 0,1 0 0,22-4 0,-23 4 0,0 1 0,13-1 0,-1 0 0,-4 3 0,0-1 0,-3-1 0,2 1 0,-11 2 0,1 0 0,18 1 0,-17 2 0,-1 2 0,11 4 0,-14-1 0,1 1 0,11 3 0,10 0 0,-27-5 0,-8-2 0,-1-1 0,-2-2 0,-3 0 0,-1 0 0,-3 0 0,-1 0 0,-1 0 0,1 0 0,1 0 0,-4 0 0,-2 1 0,-2 1 0,-1 3 0,1 8 0,-1 8 0,-1 6 0,0 3 0,0 0 0,2 0 0,-1 0 0,3 4 0,1 0 0,1 6 0,2 8 0,-2 5 0,-1 7 0,-2-26 0,0 0 0,0 1 0,0 0 0,1 2 0,0 1 0,4 14 0,1 1 0,-2-12 0,1-1 0,4 14 0,0 0 0,-2-16 0,1-2 0,0 3 0,0-1 0,-1-1 0,1-1 0,-1-2 0,0-2 0,7 21 0,-6-25 0,-6-13 0</inkml:trace>
  <inkml:trace contextRef="#ctx0" brushRef="#br0" timeOffset="16435">17173 11458 24575,'34'0'0,"0"0"0,13 0 0,5-1 0,-9-1 0,4 1 0,-1-1-287,4 0 0,1 0 0,-1-1 287,-2 0 0,0 1 0,-1-1 0,15-1 0,-1 0 141,-7 0 1,-1 1-142,-5-1 0,1 0 0,12-3 0,0 0 0,-15 1 0,0 0 71,9-1 1,-2 0-72,10-3 0,-23 3 0,-1-2 0,14-3 217,-18 3 1,0 0-218,11-3 0,2 1 0,0 3 0,3-2 0,-1 1 0,-1 1 0,-4 1 0,-8 4 0,-8 1 0,-7 1 0,-4-1 0,1-1 0,-2-1 0,-2 1 0,-5 0 0,-5 2 0,-3-1 0</inkml:trace>
  <inkml:trace contextRef="#ctx0" brushRef="#br0" timeOffset="18485">18460 9835 12148,'3'20'0,"2"13"4789,5 13-4789,3 13 2162,0 5-2162,-7-30 0,0 1 607,-1 1 0,-1 1-607,0 2 0,-1-1 2131,0-1 0,0-1-2131,-1 0 0,0-2 0,1 27 0,1-9 0,1-8 0,5 4 0,-1-13 0,4 4 0,-4-9 0,-1 2 0,1 2 0,0 3 0,-2-3 0,-1-2 0,-2 13 0,-3-11 0,1 11 0,-2-17 0,0-5 0,0-6 0,0-4 0,0-3 0,0 1 0,0 2 0,0 5 0,0 3 0,2 1 0,-1-2 0,1-10 0,-1-4 0</inkml:trace>
  <inkml:trace contextRef="#ctx0" brushRef="#br0" timeOffset="21567">20420 9878 24575,'0'52'0,"0"5"0,0-23 0,1 1 0,1 0 0,0-1 0,8 31 0,-3-32 0,0 0 0,2 1 0,-1-1 0,1 0 0,0-1 0,7 31 0,-2-4 0,-2-4 0,0-3 0,-1-1 0,-1-3 0,-2-6 0,-3-5 0,-1-7 0,-3 0 0,2 1 0,-1 1 0,0-1 0,-1-5 0,-1-5 0,0-6 0,0-3 0,0-1 0,0-3 0,0-4 0,0-2 0</inkml:trace>
  <inkml:trace contextRef="#ctx0" brushRef="#br0" timeOffset="23584">20364 9840 24575,'58'-3'0,"-1"0"0,-13 0 0,2 0 0,1-1 0,4 0 0,-3 0 0,2 0 0,-2-1 0,-1 1 0,0 0 0,-4 0 0,1 0 0,-2 0 0,0 0 0,-3 0 0,0 0 0,-3 0 0,-1-1 0,29-3 0,-8 0 0,-8 2 0,-5 1 0,0 2 0,1-1 0,2 0 0,1 2 0,2 1 0,-1 1 0,0 0 0,-4 1 0,-3 1 0,-5 1 0,-4 1 0,-4-3 0,-4 1 0,-6-2 0,-5 0 0,-6 0 0,-3 1 0,-3 0 0,0 1 0,2-1 0,1 1 0,2 2 0,1 5 0,0 9 0,1 11 0,0 12 0,0 13 0,-1 9 0,0 0 0,-1-2 0,1-9 0,3-4 0,0 4 0,0 5 0,-4-11 0,-1 1 0,-1-12 0,0 0 0,2 9 0,-1-3 0,0 7 0,-1-2 0,-3-2 0,-1 1 0,0-1 0,2-5 0,0-3 0,0-4 0,1-5 0,0-3 0,1-5 0,-1-8 0,-1-4 0</inkml:trace>
  <inkml:trace contextRef="#ctx0" brushRef="#br0" timeOffset="24901">20562 11158 24575,'45'0'0,"-10"1"0,4 1 0,12 0 0,4 1 0,7 0 0,1 0 0,-1 0 0,-1-1 0,-4-1 0,-3 0 0,-3-1 0,-3-1 0,-5-1 0,-1 0 0,-5 0 0,-1-1 0,-2-1 0,-1 1 0,33-4 0,-32 4 0,1 0 0,2-1 0,0 1 0,1-2 0,1 1 0,0 0 0,-1-1 0,-2 0 0,0-1 0,5-1 0,-2-1 0,15-5 0,1-1 0,-31 6 0,-5 3 0,-6 1 0,-5 2 0,-3 1 0,-4-1 0</inkml:trace>
  <inkml:trace contextRef="#ctx0" brushRef="#br0" timeOffset="27117">21740 10202 24575,'36'-2'0,"19"-3"0,-18 3 0,6-1 0,2 1 0,5-1 0,-2 1 0,12 0 0,-1 0 0,-10 1 0,1-1 0,-3 1 0,1-2 0,-4 1 0,-5-1 0,-2 0 0,26-3 0,-9 0 0,-6 0 0,-6 2 0,-3-2 0,-5 2 0,-2 0 0,-1 1 0,-5 1 0,-6 1 0,-6 1 0,-6 0 0,-3-1 0,-5-2 0,-15-4 0,-18-7 0,-21-10 0,20 10 0,-1-2 0,1-1 0,0 0 0,-23-14 0,15 9 0,18 8 0,16 7 0,18 5 0,19 4 0,15 6 0,7 5 0,-3 4 0,-6-1 0,-10-3 0,-9-3 0,-7-3 0,-8 1 0,-5 0 0,-2 3 0,-1 5 0,-5 12 0,-9 11 0,-12 12 0,-8 2 0,-1-5 0,9-10 0,10-14 0,8-9 0,5-8 0,1-2 0,1-3 0,-1-1 0</inkml:trace>
  <inkml:trace contextRef="#ctx0" brushRef="#br0" timeOffset="28700">23016 9715 24575,'1'33'0,"3"7"0,5 10 0,4 4 0,-2-14 0,1 1 0,8 22 0,-8-20 0,1-1 0,3 19 0,-1-3 0,-1-2 0,-3-1 0,0 0 0,-2-1 0,-3 1 0,-1-5 0,-2-4 0,-1-5 0,1-2 0,0 22 0,-1-12 0,0 14 0,-2-25 0,0-9 0,0-7 0,0-9 0,0-6 0,0-4 0</inkml:trace>
  <inkml:trace contextRef="#ctx0" brushRef="#br0" timeOffset="31767">23052 9676 24575,'33'-6'0,"0"0"0,3-2 0,2 0 0,8-2 0,0-1 0,1 1 0,0 0 0,-1 0 0,1 1 0,-3 1 0,-1 2 0,0 0 0,-1 0 0,0 2 0,-2-1 0,-1 2 0,-1-1 0,-2-1 0,-1 1 0,27-5 0,-6 1 0,-3 0 0,3 0 0,3 0 0,-1 2 0,-1 2 0,-3 3 0,-2 1 0,0 5 0,2 3 0,-17-4 0,0 0 0,18 2 0,9-2 0,-29-2 0,-4 0 0,-5 1 0,-2-1 0,1 2 0,3 1 0,1 0 0,-2 0 0,-4-3 0,-7 0 0,-6 2 0,-5 3 0,-3 8 0,-2 9 0,0 8 0,0 10 0,0-8 0,0 1 0,0 19 0,0-17 0,1-1 0,1 19 0,-1-13 0,0 2 0,0-10 0,0 1 0,0 8 0,0-1 0,1 14 0,1-23 0,1 0 0,2 13 0,0 7 0,-3-23 0,1 9 0,-1-8 0,1 16 0,-1-7 0,1 19 0,-1-13 0,2 8 0,-1-21 0,3 7 0,-4-22 0,2 2 0</inkml:trace>
  <inkml:trace contextRef="#ctx0" brushRef="#br0" timeOffset="33434">23140 11059 24575,'53'-10'0,"-20"3"0,3 0 0,8-2 0,3 1 0,2-1 0,1 1 0,-4 1 0,1 0 0,11-1 0,-1 1 0,-15 0 0,-1 1 0,10-2 0,-3-1 0,16-4 0,-2-2 0,-4 1 0,-5 2 0,-4 2 0,-8 3 0,-7 0 0,-7 1 0,-3 0 0,-2 1 0,0 0 0,3 1 0,3 2 0,5-1 0,1 0 0,-2 1 0,1-1 0,-1 1 0,-2 1 0,0-1 0,-3 2 0,-3 0 0,-1 0 0,-1 0 0,0 0 0,1 0 0,-2 0 0,-1 0 0,-2 1 0,-2 1 0,-2 0 0,-1 0 0,-4 0 0,-1 0 0,-5-1 0</inkml:trace>
  <inkml:trace contextRef="#ctx0" brushRef="#br0" timeOffset="35817">20789 9920 16589,'4'28'0,"5"23"1751,-1-18 0,1 3-1751,1 6 0,2 0 686,-1-5 1,1 0-687,0-3 0,0-1 365,-1-1 0,-1-1-365,10 27 2381,-4-4-2381,-8-20 0,0-1 0,2 10 0,0 9 0,-3-24 0,0 2 0,-1 0 0,-1 0 0,-2-2 0,-1-3 0,1-3 0,-1-2 0,1 2 0,-1 0 0,1 2 0,0 0 0,-1 0 0,0-2 0,-2 1 0,1 4 0,2 0 0,2 6 0,0-1 0,0-2 0,0-6 0,-2-9 0,-1-6 0,-1-5 0,0-2 0</inkml:trace>
  <inkml:trace contextRef="#ctx0" brushRef="#br0" timeOffset="37817">23498 9646 24575,'10'13'0,"1"11"0,6 16 0,2 16 0,-9-23 0,1 0 0,0 2 0,-1 0 0,-1 1 0,-1 0 0,-1 0 0,0 0 0,-1 0 0,0-1 0,0-2 0,-1 0 0,4 25 0,0 2 0,-5-22 0,3 3 0,-3-12 0,4 24 0,-4-13 0,2 13 0,-2-25 0,1 10 0,-1-6 0,3 12 0,-4-11 0,-1-1 0,1-2 0,-1 0 0,0 0 0,-1-4 0,-1 2 0,0-13 0,0 0 0,0-12 0,0-2 0</inkml:trace>
  <inkml:trace contextRef="#ctx0" brushRef="#br0" timeOffset="40051">24427 9534 24575,'0'20'0,"2"9"0,3 12 0,3 11 0,2 7 0,0 6 0,-3-1 0,1 0 0,1-4 0,0-2 0,0-1 0,1 0 0,-2 1 0,0-4 0,0-5 0,0-6 0,-1-5 0,0-3 0,0 17 0,-2-13 0,1 11 0,-2-20 0,2-2 0,-2-1 0,1 3 0,-2 4 0,0 2 0,0 3 0,-1-5 0,-1-8 0,0-8 0,-1-10 0,2-8 0,0-10 0,0-8 0,1-5 0,-2-5 0,3-3 0,1-4 0,2-7 0,3-11 0,-3 20 0,-1-1 0,3-5 0,-1 0 0,2-5 0,0 1 0,1-1 0,0 1 0,0 3 0,0 0 0,-2 5 0,1 2 0,8-23 0,-3 11 0,6-3 0,-6 13 0,4-5 0,-9 10 0,3-14 0,-5 9 0,4-10 0,-4 15 0,2-5 0,-5 18 0,-1-1 0</inkml:trace>
  <inkml:trace contextRef="#ctx0" brushRef="#br0" timeOffset="41300">24489 9595 16938,'11'12'0,"9"14"3375,8 13-3375,8 16 656,-17-25 0,0 2-656,-1 2 0,0 0 347,-2 1 1,0 0-348,-2-1 0,0 0 1127,-2-3 1,1 0-1128,10 22 0,-4-5 0,2-1 0,-4-1 0,-2 3 0,-2 0 0,-2-1 0,-1-2 0,0-1 0,-1 1 0,-1-1 0,-2-3 0,1-9 0,0-6 0,0-5 0,0-4 0,0 2 0,2-2 0,-1 0 0,-1 0 0,-4-6 0,-1-4 0,-2-5 0</inkml:trace>
  <inkml:trace contextRef="#ctx0" brushRef="#br0" timeOffset="43483">23345 10682 24575,'-46'0'0,"-7"0"0,-6 0 0,6 1 0,-1-1 0,4 1 0,-3 0 0,3 1 0,-5 0 0,1 1 0,8 1 0,-2 0 0,3-1 0,-6 1 0,1 0 0,-12 1 0,3-1 0,-6 1 0,11-1 0,14-2 0,10-2 0,10-2 0,8 1 0,4-1 0,3 2 0,-1 0 0,1 0 0,1 0 0,1 0 0,1 0 0,-1 0 0,18 8 0,16 9 0,26 14 0,-25-12 0,1 0 0,-2-1 0,-2 0 0,16 10 0,-17-10 0,-13-8 0,-11-6 0,-6-5 0,-10-10 0,-12-12 0,-6-11 0,-5-8 0,7 5 0,8 9 0,7 10 0,6 10 0,3 4 0,2 0 0,8-5 0,9-7 0,12-7 0,7-4 0,-2 5 0,-6 8 0,-10 8 0,-9 5 0,-3 1 0</inkml:trace>
  <inkml:trace contextRef="#ctx0" brushRef="#br0" timeOffset="45384">21476 9861 24575,'2'27'0,"1"11"0,2 13 0,1 8 0,0-5 0,-1-6 0,0-9 0,-1-4 0,1-2 0,1 5 0,1 5 0,0 3 0,1 4 0,0-3 0,-1-5 0,0-5 0,-2-6 0,-1-1 0,1 0 0,-1-1 0,1-1 0,0-2 0,0-2 0,1 0 0,1 0 0,-1 2 0,1 2 0,0-1 0,-1-1 0,-1-2 0,-1-2 0,-1-2 0,-1-2 0,-1 0 0,0-3 0,-1-1 0,0 1 0,0-1 0,0 1 0,0-3 0,0-5 0,0-3 0</inkml:trace>
  <inkml:trace contextRef="#ctx0" brushRef="#br0" timeOffset="50484">17586 9961 24575,'4'43'0,"0"2"0,2 3 0,-2-7 0,1 0 0,1 17 0,1-1 0,-3-20 0,0-1 0,1-1 0,0-1 0,1 1 0,-1 0 0,1 0 0,1 2 0,-1 0 0,0 0 0,-1-1 0,1 2 0,1 9 0,0-1 0,-2-11 0,0-1 0,1 7 0,0-2 0,1 8 0,0-3 0,-3-15 0,2-1 0,-4-6 0,1 7 0,0 6 0,2 3 0,0 1 0,-1-3 0,1 7 0,-1-16 0,0 1 0,-3-19 0,0-1 0,0 0 0,2 1 0,0 1 0,0-4 0,-2-2 0</inkml:trace>
  <inkml:trace contextRef="#ctx0" brushRef="#br0" timeOffset="52783">17418 10844 24575,'-36'9'0,"-15"6"0,18-6 0,-3-1 0,-7 0 0,-1-1 0,0-1 0,0-2 0,-1 0 0,-1-1 0,1 1 0,0 0 0,2 0 0,0 1 0,1-1 0,-1 1 0,-11 4 0,1 0 0,13-2 0,2-1 0,-9 3 0,1 0 0,-13-1 0,20-4 0,0 0 0,-15 0 0,-11 1 0,31-3 0,-7 2 0,12-3 0,-9 2 0,10-3 0,0 0 0,1 0 0,-1 0 0,0 0 0,2 0 0,1 0 0,1 0 0,4 0 0,3 0 0,4 0 0,3 0 0,4 0 0,3 0 0,11 1 0,21 7 0,24 11 0,-17-5 0,2 1 0,0 2 0,-1 0 0,-6-1 0,-2-2 0,13 8 0,-20-7 0,-16-7 0,-22-4 0,-20-6 0,-19-10 0,-6-13 0,6-7 0,12-2 0,15 7 0,12 10 0,8 6 0,6 4 0,16-4 0,21-6 0,18-4 0,6 1 0,-11 4 0,-15 7 0,-16 5 0,-8 1 0,-4 1 0,-4 2 0,1 0 0</inkml:trace>
  <inkml:trace contextRef="#ctx0" brushRef="#br0" timeOffset="54551">13991 10203 24575,'3'30'0,"1"5"0,2 10 0,1 8 0,0 3 0,1 4 0,0 3 0,0 1 0,-1 0 0,-2-21 0,0 0 0,3 23 0,-3-25 0,-1-1 0,0 15 0,1-1 0,-1-4 0,0-7 0,2-6 0,-1-7 0,0-3 0,2-1 0,-1 3 0,1 5 0,1 6 0,-1 3 0,1 2 0,1-2 0,0-3 0,0-6 0,-3-9 0,-2-12 0,-1-6 0</inkml:trace>
  <inkml:trace contextRef="#ctx0" brushRef="#br0" timeOffset="55781">13562 11458 24575,'1'-13'0,"3"-12"0,0-11 0,2-5 0,-1 5 0,1-1 0,3-19 0,1-1 0,0 12 0,0 3 0,2-2 0,0 0 0,-1 2 0,1 1 0,-1 2 0,0 1 0,-1 4 0,0 0 0,0 1 0,-1 2 0,10-28 0,0 4 0,-1 4 0,-1 7 0,-1 9 0,-2 9 0,-3 10 0,-2 6 0,-2 4 0,-3 3 0,-2 1 0,0 2 0</inkml:trace>
  <inkml:trace contextRef="#ctx0" brushRef="#br0" timeOffset="57066">13421 10347 24575,'26'38'0,"0"0"0,-8-9 0,0 1 0,11 17 0,1 2 0,-12-15 0,-2-1 0,0 0 0,0 1 0,-1-1 0,0 1 0,-2-2 0,0 0 0,10 26 0,-4-9 0,6 3 0,-7-17 0,9 5 0,-7-16 0,3 2 0,2-2 0,3 4 0,1 3 0,1 3 0,-2 3 0,-5-1 0,-4 1 0,-3-5 0,0-3 0,-4-1 0,-3-12 0,-2-1 0,-5-11 0,0-1 0</inkml:trace>
  <inkml:trace contextRef="#ctx0" brushRef="#br0" timeOffset="59348">10961 9681 24575,'0'42'0,"0"0"0,0 9 0,0 4 0,1-9 0,-1 2 0,1 1-341,1 1 0,-1 1 1,1-1 340,1 0 0,0-1 0,0-1 0,1-2 0,0 0 0,1-2 0,1 17 0,2 0 93,-3-16 1,1 0 0,0-2-94,-1 3 0,0-2 91,2 5 1,-1-3-92,1 7 0,-2-18 0,0-1 0,2 13 517,2 13-517,-4-29 41,-2-7-41,-2-7 0,-1-6 0,0-3 0,0 2 0,0 5 0,0 4 0,1 8 0,1 4 0,3 5 0,2 5 0,0-1 0,-2-1 0,-3-4 0,-3-1 0,-1-3 0,0-4 0,0-7 0,2-6 0,0 3 0,0 10 0,0 14 0,1 11 0,1 4 0,1-7 0,0-3 0,-1-6 0,0-9 0,0-7 0,-1-11 0,1-8 0,-1-2 0,0-3 0</inkml:trace>
  <inkml:trace contextRef="#ctx0" brushRef="#br0" timeOffset="63083">10922 9702 11023,'30'-10'0,"23"-8"2491,-19 7 1,4 1-2492,8-3 0,2 2 1179,0 2 1,0 2-1180,0 0 0,0 2 674,1 0 1,-1 1-675,-3 0 0,0 1 2430,-5-1 1,-1 0-2431,-3 1 0,-2 0 0,23-3 0,2 1 0,-17 2 0,2 2 0,-18 1 0,8 0 0,-9 0 0,8 0 0,-11 0 0,2 0 0,0 0 0,-3 0 0,-3 0 0,-3 0 0,-6 1 0,-4 21 0,-2 35 0,-3-14 0,0 4 0,0 9 0,2 2 0,0 2 0,1 0 0,2-4 0,0 0 0,2-4 0,0 0 0,-1-5 0,2 0 0,-1-4 0,1 0 0,0-1 0,0 1 0,1 1 0,0 0 0,2 4 0,-1 1 0,1 4 0,-1 2 0,1 3 0,-1 1 0,0 2 0,-2-1 0,-1 0 0,1-2 0,-2-3 0,-1-1 0,0-4 0,0-1 0,-1-2 0,0-1 0,0-3 0,0 0 0,-1-2 0,0 0 0,0-3 0,0-1 0,-1-2 0,1-1 0,3 25 0,-1-7 0,0-4 0,1 0 0,-2 2 0,1 2 0,-1-4 0,-2-10 0,0-10 0,-2-10 0,0-10 0,0-4 0</inkml:trace>
  <inkml:trace contextRef="#ctx0" brushRef="#br0" timeOffset="64767">11032 12142 24575,'33'0'0,"16"0"0,-16 0 0,2 0 0,7 0 0,1 0 0,0 0 0,-1 0 0,-1 0 0,-1 0 0,-2 0 0,-2 0 0,26 0 0,-3-1 0,-6-1 0,-2 0 0,-2 0 0,0 1 0,0 1 0,-1 0 0,-2 0 0,-5 0 0,-7 1 0,-8 1 0,-6 0 0,-8-1 0,0-1 0,3-2 0,5-1 0,5-2 0,2 1 0,4 0 0,-12 2 0,3 0 0,-11 1 0,2-1 0,0 1 0,-1 1 0,-6 0 0,-2 0 0</inkml:trace>
  <inkml:trace contextRef="#ctx0" brushRef="#br0" timeOffset="66167">10890 10529 10481,'36'-2'0,"-4"-1"0,3 0 2525,11-2 0,5 0-2525,5 0 0,5 0 0,-3 0 0,7-1 0,-1 0 0,-10 1 0,1 0 0,-5 0 0,-3 0 0,-4 1 1225,5-2 1,-2 0-1226,16-1 1417,3 1-1417,-29 3 5176,10-1-5176,-9 0 0,9 1 0,-13 1 0,-1-1 0,1-1 0,-2-1 0,-5-1 0,-4 2 0,-11 1 0,-4 1 0</inkml:trace>
  <inkml:trace contextRef="#ctx0" brushRef="#br0" timeOffset="67783">11089 11438 24575,'21'-7'0,"9"2"0,12-2 0,15 1 0,-24 3 0,2-1 0,2 1 0,0-1 0,2-1 0,0 1 0,-2 0 0,1 0 0,-3-1 0,-1 1 0,27-4 0,-10 3 0,-9 1 0,-7 2 0,-7 1 0,-1-1 0,0 0 0,5 1 0,4 1 0,0 0 0,1-2 0,-5 0 0,0-1 0,0-1 0,0 1 0,0 0 0,-2 0 0,-4 0 0,-2 1 0,-2-1 0,-3 0 0,-3 2 0,-2-1 0,-5 2 0,-4 0 0,-2 0 0</inkml:trace>
  <inkml:trace contextRef="#ctx0" brushRef="#br0" timeOffset="69217">11368 10655 24575,'-19'48'0,"-5"12"0,6-20 0,0 1 0,-1 0 0,1 0 0,2-5 0,2-4 0,-7 16 0,10-21 0,7-15 0,3-5 0,2-3 0,6-3 0,11-2 0,15-3 0,18-5 0,-19 1 0,1 1 0,4-2 0,2 0 0,2-1 0,1 1 0,-2 2 0,1-1 0,-3 2 0,-1 0 0,22-2 0,-17 4 0,-15 3 0,-15 1 0,-6 0 0,-5 0 0</inkml:trace>
  <inkml:trace contextRef="#ctx0" brushRef="#br0" timeOffset="70471">11605 10805 24575,'4'24'0,"4"8"0,6 8 0,5 7 0,0 0 0,0 4 0,-4 0 0,-4 0 0,-3-5 0,-4-7 0,-1-9 0,-2-10 0,0-8 0,-1-6 0,0-3 0</inkml:trace>
  <inkml:trace contextRef="#ctx0" brushRef="#br0" timeOffset="73183">11628 9897 24575,'39'-4'0,"22"-5"0,7-2 0,-13 2 0,2-1 0,1 0 0,4-1 0,-4 1 0,1-1 0,-5 1 0,-2 1 0,-1 0 0,-3 2 0,-3 1 0,-4 1 0,-2 1 0,-3 0 0,-1 1 0,-2-1 0,0 1 0,27-4 0,-2-1 0,-4-2 0,-7-1 0,-1 0 0,-3 0 0,-2 1 0,1 1 0,-1-1 0,-1 0 0,-1 1 0,-2-1 0,0 0 0,0-2 0,4 1 0,8-1 0,4 3 0,9 3 0,1 2 0,1 1 0,-20 0 0,-1 0 0,18-3 0,-23 2 0,-2-1 0,6-3 0,-3 1 0,-2 1 0,0 1 0,2 1 0,1 1 0,21-1 0,-15 0 0,10 2 0,-28 1 0,-11 2 0,-9 17 0,0 19 0,3 20 0,-4-24 0,2 1 0,8 26 0,-1-8 0,-4-8 0,-5-3 0,-3-3 0,-3 0 0,1-4 0,-1-3 0,1-6 0,-1-4 0,-1-3 0,0-4 0,0-1 0,-1-6 0,-2-3 0,-6-5 0,-11-8 0,-11-10 0,-9-8 0,-2-3 0,7 3 0,10 11 0,12 6 0,7 5 0,13 3 0,16 5 0,19 8 0,11 7 0,3 3 0,3-2 0,-23-10 0,0-9 0,-20-24 0,-1-21 0,-6 13 0,1-3 0,1-3 0,0-1 0,1 0 0,1 1 0,-1 5 0,0 3 0,8-15 0,-5 20 0,-7 14 0,-5 7 0</inkml:trace>
  <inkml:trace contextRef="#ctx0" brushRef="#br0" timeOffset="77383">11606 11949 24575,'41'0'0,"-1"0"0,6 1 0,6 1 0,-6-1 0,7 1 0,1 0 0,-2-1 0,6 0 0,-1 0 0,3-1-619,-2 1 0,4 0 1,0 0-1,-4-1 619,1-1 0,-3-1 0,-1 0 0,2 1 0,-1-1 0,1 0 0,1 1 0,0 0 0,0 1 0,3-1 0,1 0 0,0 0 0,-13 1 0,1 0 0,1-1 0,-1 1 0,1 0 0,0 0 0,1 0 0,2 0 0,6 0 0,4 0 0,-2 0 0,-4 0 0,-3 0 0,-4 0 0,0 0 263,3 0 1,1 0-1,-9 0-263,4 0 408,-7 0-408,0 1 0,7 0 0,0 1 0,4 1 0,5 0-630,-11-1 0,4 2 0,1-1 0,3 0 1,0 1 629,1-1 0,1 1 0,1-1 0,2 1 0,0 0 0,0-1-405,3 1 1,1 0 0,1 0-1,0 0 1,0 0 0,0-1 404,-8 0 0,1-1 0,1 1 0,-1-1 0,1 0 0,-1 0 0,-1 0 0,9 0 0,-1-1 0,1 1 0,-1-1 0,-1 0 0,-1 0-259,-6 0 1,0 0 0,-1-1 0,-1 1 0,0-1 0,-2 0 258,5 0 0,-2-1 0,-1 1 0,-1-1 0,-3 0-52,17 0 1,-3-1 0,-7 0 51,2 0 0,-8-1 1170,-12 1 0,-5 0-1170,9 0 3656,-1 3-3656,1 1 0,8 1 0,2-1 0,5 0 0,6 0-376,-10 0 1,4-1 0,2 0-1,3 0 1,2 0 375,-10-1 0,3 1 0,1-1 0,1 0 0,1 0 0,0-1 0,0 1-488,-3-1 0,0 1 1,1-1-1,1 0 1,-1 0-1,1 0 1,0-1-1,-1 1 488,0-1 0,1 1 0,-1-1 0,1 0 0,-1 0 0,0 0 0,0 0 0,-1 0 0,4-1 0,1 0 0,-2 1 0,1-1 0,-2 0 0,-1 0 0,-1 1-232,1-1 1,-1 0 0,-2 0-1,0 0 1,-2 0 0,-2 0 231,14-1 0,-2 0 0,-4 0 0,-3 1 0,0 0 0,-4 0 0,-6 0 0,-4 1 0,-6 0 2799,17 0-2799,-2 0 0,12-1 0,3 0 0,-12 1 0,2 1 0,3-1 0,4 0 79,-11 0 1,4-1 0,2 1 0,3-1 0,-1 0 0,1 0 0,-2 0-80,-2 0 0,1-1 0,-1 1 0,0-1 0,0 0 0,0 0 0,-1-1 0,-1 1 0,0 0 0,0-1 0,0 1 0,-1-1 0,-1 0 0,-1 0 13,3-1 0,0 0 1,-1 0-1,-1 0 0,-2-1 1,-1 1-14,11-3 0,-1 1 0,-3-1 0,-3 2-4,1-1 1,-4 1 0,-4 1 3,5-1 0,-6 2 0,7 1 0,3 5 0,-11 1 0,6 1 0,-5 0 0,3 1 0,3-1 698,-5 1 0,1-1 0,2 0 0,-1 0-698,0 0 0,0 0 0,0 0 0,1-1 330,4-1 1,1-1-1,-1 0 1,-5-1-331,16-1 0,-6-1 5,6-3 1,-10-3-6,-21-4 0,-15 0 0,-13 2 1352,-3 3-1352,-13 0 820,-3 0-820,-4-1 0,1-1 0,3-1 0,0-1 0,0-6 0,-2-6 0,-3-8 0,-2-10 0,0-7 0,6 9 0,1 0 0,-4-24 0,5 22 0,1 1 0,-2-16 0,5 22 0,-1 2 0,0-13 0,-2-3 0,4 26 0,1 5 0,1 6 0,1 5 0,-1 3 0,-1 4 0,-1 7 0,-2 14 0,-4 19 0,-4 21 0,4-22 0,-1 1 0,-1 1 0,0 0 0,0-2 0,0-3 0,-6 21 0,6-24 0,3-20 0,2-20 0,-1-19 0,0-18 0,1-10 0,3-1 0,2 7 0,2 11 0,2 9 0,3 9 0,4 7 0,2 3 0,4 3 0,8 4 0,9-1 0,11 1 0,6 2 0,5 4 0,-1 6 0,-3 5 0,-6 2 0,-9-1 0,-8-1 0,-8-4 0,-6-3 0,-7-4 0,-2-1 0</inkml:trace>
  <inkml:trace contextRef="#ctx0" brushRef="#br0" timeOffset="91415">14703 4969 14584,'12'13'0,"5"4"4168,4 0-4168,4-2 1729,-2-16-1729,-2-11 939,-4-5-939,-5-3 3155,-4 7-3155,-4 4 0,-2 3 0,-1-4 0,3-8 0,5-12 0,10-18 0,7-11 0,-11 27 0,-1-1 0,-1 1 0,0 1 0,7-15 0,-6 14 0,-6 16 0,-5 11 0,-2 14 0,-1 18 0,0 19 0,-1-13 0,0 2 0,-1 5 0,1 1 0,0 5 0,0 0 0,0 0 0,0 1 0,1-1 0,2-1 0,0-3 0,1-1 0,2-5 0,0-2 0,7 22 0,-2-19 0,0-14 0,-1-12 0,-1-8 0,-3-3 0,-2-1 0</inkml:trace>
  <inkml:trace contextRef="#ctx0" brushRef="#br0" timeOffset="93082">14879 4048 24575,'-14'0'0,"-6"0"0,-5 0 0,-2 0 0,5 0 0,9-1 0,8-1 0,4-2 0,3-2 0,5 1 0,4 1 0,2 2 0,0 2 0,-4 2 0,-4-2 0,-1 1 0</inkml:trace>
  <inkml:trace contextRef="#ctx0" brushRef="#br0" timeOffset="95002">15339 4512 12375,'16'0'0,"4"0"4742,-2 0-4742,-1 0 2121,-10 0-2121,8 0 1188,22 0-1188,21 0 2074,-25 0 1,1 0-2075,23 0 0,-23 0 0,-17 0 0,-10 0 0,-3 0 0</inkml:trace>
  <inkml:trace contextRef="#ctx0" brushRef="#br0" timeOffset="96182">15362 5117 24575,'37'-5'0,"17"-3"0,-18 3 0,2-1 0,4 0 0,1-1 0,-4 0 0,-1 1 0,0 1 0,-4 1 0,7-2 0,-12 4 0,-23 2 0</inkml:trace>
  <inkml:trace contextRef="#ctx0" brushRef="#br0" timeOffset="98099">16225 4336 24575,'27'23'0,"-2"13"0,1 19 0,-15-21 0,-3 3 0,-1 3 0,-3 2 0,-1 5 0,-3 1 0,-2 6 0,-5 0 0,-3 4 0,-5-1 0,-3-1 0,-4-2 0,-3-4 0,-3-2 0,1-7 0,0-4 0,3-8 0,1-2 0,-14 11 0,14-19 0,9-9 0,5-3 0,0 0 0,-4 2 0,-1 1 0,1 3 0,2-2 0,2-2 0,8-4 0,18-8 0,27-9 0,-10 3 0,3-2 0,9-3 0,1-1 0,1-1 0,0-2 0,-1 1 0,1-1 0,-2 1 0,0 0 0,-2 3 0,0 1 0,-2 1 0,-1 2 0,-6 1 0,-1 1 0,17-4 0,-20 5 0,-16 4 0,-8 2 0</inkml:trace>
  <inkml:trace contextRef="#ctx0" brushRef="#br1" timeOffset="107297">2558 5466 24575,'-22'24'0,"-3"1"0,-7 3 0,-2 0 0,1-3 0,-13 8 0,16-9 0,-4 4 0,24-15 0,7-6 0,8-4 0,19-2 0,22-6 0,-14 1 0,2-2 0,5-1 0,0-2 0,-3 1 0,-1-2 0,5-1 0,-1 1 0,9-3 0,1-1 0,-30 7 0,-7 2 0,-7 2 0,-7 0 0,-18 0 0,-17-4 0,-17-6 0,-8-4 0,10-1 0,13 5 0,16 4 0,13 5 0,6 3 0</inkml:trace>
  <inkml:trace contextRef="#ctx0" brushRef="#br1" timeOffset="116001">18949 6431 15003,'2'18'0,"3"11"4038,4 12-4038,2 11 1655,0 1-1655,2 0 895,-1-3-895,-1-4 2984,-2-6-2984,0-6 0,-1-4 0,-2-3 0,-1-4 0,-1-3 0,-1-2 0,0 3 0,-1 2 0,1 3 0,0 1 0,-1-3 0,1-2 0,-1-1 0,0 0 0,0-1 0,-2-1 0,0-4 0,1-6 0,2-3 0,-1-4 0,1-1 0,-2 8 0,0 10 0,0 13 0,1 4 0,0-2 0,1-6 0,-2-7 0,1-4 0,0-2 0,-1-3 0,1 0 0,0-2 0,-1-3 0,-1-3 0,0-4 0,0-2 0</inkml:trace>
  <inkml:trace contextRef="#ctx0" brushRef="#br1" timeOffset="118467">18948 6409 24575,'53'-9'0,"-6"-2"0,-7 3 0,1-2 0,-9 2 0,0 0 0,9-2 0,0-1 0,20-3 0,-24 5 0,0-1 0,13-2 0,0 1 0,0 1 0,1 3 0,2 1 0,-2 0 0,-1 0 0,-4-1 0,-4-1 0,-3 1 0,-3 1 0,0 1 0,1 1 0,-1 0 0,5 1 0,5 1 0,-9 0 0,1 0 0,17 1 0,-19-1 0,-2 1 0,3 0 0,5 1 0,-16-1 0,4-1 0,-15 1 0,-2-1 0,-3 1 0,-3 0 0,-3 0 0,-3 3 0,-1 6 0,0 8 0,0 16 0,0 16 0,0 13 0,0-28 0,1 2 0,3 30 0,0-3 0,1-6 0,2-4 0,2-4 0,3-4 0,0-3 0,-1-2 0,-1-3 0,0 1 0,0 2 0,0 5 0,-1 2 0,-1-1 0,0-6 0,-1-8 0,-2-7 0,-1-6 0,-2-7 0,0-3 0,0-2 0,-1-3 0,-1-1 0</inkml:trace>
  <inkml:trace contextRef="#ctx0" brushRef="#br1" timeOffset="120049">19107 7496 24575,'47'-19'0,"-15"6"0,3 0 0,9-4 0,5-1 0,3 1 0,6 0 0,-3 1 0,8-4 0,1 2 0,-11 4 0,2 0 0,-4 2 0,-4 1 0,-3 2 0,-4 1 0,-2 1 0,-5 0 0,-1 1 0,24-7 0,-4 1 0,-5 0 0,-4-1 0,-2 1 0,-4 1 0,-3 3 0,-5 2 0,1 3 0,-8 1 0,3 1 0,-8-1 0,-1 1 0,-1-1 0,-2 2 0,-2 0 0,0 0 0,-2 0 0,-2 0 0,-1 0 0,0 0 0,-1 0 0,0 0 0,-2 0 0,-2 0 0</inkml:trace>
  <inkml:trace contextRef="#ctx0" brushRef="#br1" timeOffset="121715">19385 6327 24575,'3'22'0,"6"19"0,8 17 0,-6-21 0,1 3 0,1 2 0,0 2 0,-1-1 0,-1 0 0,0 1 0,-1-1 0,-1-1 0,-1-1 0,0-4 0,-1 0 0,7 26 0,-4-6 0,-1-7 0,-1-2 0,0 2 0,0-1 0,-1-2 0,-1-1 0,-2-4 0,0-5 0,-1-5 0,-1-7 0,-1-9 0,1-8 0,-2-5 0</inkml:trace>
  <inkml:trace contextRef="#ctx0" brushRef="#br1" timeOffset="123453">19980 6217 24575,'5'53'0,"6"3"0,-3-23 0,0 1 0,1-1 0,0-1 0,7 28 0,-1-6 0,-2-6 0,-1-4 0,-3-3 0,2 4 0,-3 5 0,0 1 0,-2 2 0,-2-7 0,-1-8 0,0-8 0,2-8 0,1 0 0,1 2 0,0 4 0,-3 2 0,-2 0 0,-1-1 0,-1 0 0,0-2 0,0 5 0,0-3 0,0-9 0,0-7 0</inkml:trace>
  <inkml:trace contextRef="#ctx0" brushRef="#br1" timeOffset="125697">19660 6651 24575,'28'-10'0,"2"3"0,3 2 0,-2 3 0,-5 1 0,-3 3 0,-6 3 0,-3 3 0,-4 2 0,-1 4 0,-1 8 0,0 8 0,1 5 0,0-1 0,-1-6 0,-2-7 0,-2-7 0,-2-3 0,-1 0 0,-3 2 0,-7 7 0,-7 4 0,-8 3 0,-5 0 0,3-4 0,1-3 0,6-2 0,5-5 0,5-4 0,5-2 0,6-5 0,9-3 0,13-6 0,11-2 0,7-1 0,-4 1 0,-6 3 0,-9 3 0,-10 1 0,-5 2 0,-5 0 0,-2 0 0</inkml:trace>
  <inkml:trace contextRef="#ctx0" brushRef="#br1" timeOffset="127981">19600 6692 24575,'18'19'0,"0"4"0,2 8 0,1 1 0,-2 5 0,-5-6 0,-1 0 0,5 21 0,-8-16 0,-1 1 0,-2 16 0,-2-2 0,-3-3 0,-2-8 0,0-9 0,-1-10 0,-3-8 0,0-8 0,-4-10 0,-1-16 0,-2-13 0,0-15 0,2-9 0,2-1 0,3 0 0,3 6 0,0 6 0,1 3 0,1 2 0,2 3 0,1 1 0,5 3 0,1 4 0,0 8 0,3 7 0,-4 10 0,3 2 0,0 6 0,3 7 0,2 11 0,-1 14 0,-1 8 0,-3-2 0,-4-2 0,-2-14 0,1 3 0,0-3 0,1 4 0,0 4 0,-2 0 0,-2-2 0,-1 0 0,1 15 0,0-10 0,1 14 0,-1-18 0,0-2 0,1-14 0,0-3 0,1-10 0,11-4 0,-3-6 0,9-8 0,-8-7 0,2-7 0,-7 10 0,-1 3 0,-6 8 0,-1-3 0,1-5 0,-2 5 0,0 3 0</inkml:trace>
  <inkml:trace contextRef="#ctx0" brushRef="#br1" timeOffset="134965">2655 6767 13710,'23'-1'0,"22"-4"4417,20-3-4417,-25 3 0,1 0 942,0-1 1,-1 1-943,-3 0 0,-1 0 1035,27-3-1035,-15 2 3528,-15 2-3528,-13 3 0,-8 0 0,-7 1 0,-2 0 0</inkml:trace>
  <inkml:trace contextRef="#ctx0" brushRef="#br1" timeOffset="136581">1406 6877 15920,'9'21'0,"12"20"3737,13 14-3737,-15-25 0,1 0 1492,14 15-1492,-10-18 798,-5-14-798,-3-9 2628,1-10-2628,2-21 0,1-19 0,2-16 0,-11 29 0,-1 0 0,8-26 0,-1 12 0,-4 13 0,-3 13 0,-4 10 0,-2 4 0,-3 4 0,0 2 0</inkml:trace>
  <inkml:trace contextRef="#ctx0" brushRef="#br1" timeOffset="137381">1930 6851 24575,'8'41'0,"7"10"0,-6-19 0,0 1 0,2 1 0,-1-1 0,6 22 0,-5-14 0,-3-17 0,-3-12 0,-1-7 0,-2-3 0,0-2 0,-1-1 0</inkml:trace>
  <inkml:trace contextRef="#ctx0" brushRef="#br1" timeOffset="139114">1845 6556 24575,'-12'-5'0,"-10"-18"0,9 1 0,-3-16 0,14 5 0,2 1 0,5 5 0,6 8 0,2 9 0,3 7 0,-4 7 0,-2 9 0,-1 9 0,-2 8 0,-3 1 0,-2-6 0,-2-9 0,-2-7 0,2-6 0,-1-3 0</inkml:trace>
  <inkml:trace contextRef="#ctx0" brushRef="#br1" timeOffset="141648">2257 6890 24575,'-13'-5'0,"-6"1"0,-7 2 0,0 7 0,1 13 0,8 16 0,5 14 0,7 6 0,12-2 0,26 5 0,-4-23 0,17 0 0,-18-25 0,-2-6 0,-4-8 0,-4-10 0,-4-12 0,-6-13 0,-3-14 0,-4 18 0,-2-2 0,-2-10 0,-2-3 0,-2-9 0,-3-2 0,2 18 0,-1-2 0,-1 1 0,-1 1 0,0 1 0,-1 1 0,-5-16 0,0 4 0,2 9 0,1 4 0,-10-16 0,6 23 0,4 21 0,6 16 0,3 21 0,12 24 0,9 8 0,5 6 0,-3-10 0,2 1 0,-1-6 0,1 2 0,1-3 0,1 0 0,0-3 0,-2-5 0,-1-2 0,-3-6 0,1-2 0,11 16 0,-6-13 0,-4-11 0,-4-7 0,-1-6 0,-1-3 0,-1-2 0,2-3 0,1-7 0,1-5 0,-1-6 0,-2-1 0,-2 5 0,-1 4 0,0 2 0,1 0 0,2-3 0,3-6 0,0-8 0,-2-7 0,-5-2 0,-6 4 0,-12 10 0,-11 10 0,-9 7 0,-2 13 0,6 14 0,8 14 0,8 10 0,5 1 0,8-1 0,9-1 0,11 1 0,1-16 0,2-2 0,14 10 0,-13-17 0,1-3 0,7-6 0,1-6 0,3-6 0,0-4 0,1-3 0,-3-3 0,-2 1 0,-4-1 0,-6 4 0,-12 2 0,-5 1 0</inkml:trace>
  <inkml:trace contextRef="#ctx0" brushRef="#br1" timeOffset="150097">7470 7246 24575,'0'58'0,"0"1"0,0-1 0,0-2 0,1-9 0,0 0 0,0 1 0,0 0 0,0-1 0,1-2 0,-1-6 0,1-2 0,0 17 0,0-19 0,-1-14 0,0-10 0,2-5 0,3-5 0,4-3 0,10-3 0,16-3 0,14-3 0,5-1 0,-6 3 0,2 0 0,-4 1 0,3-1 0,-2 1 0,11-2 0,-2 1 0,-2 1 0,-1 0 0,-1-2 0,-1 1 0,-5-1 0,-1 0 0,-6 1 0,-1-1 0,-6 1 0,-1-1 0,20-6 0,-5 3 0,-5 1 0,-1 5 0,-4 1 0,-8 5 0,-5 1 0,-11 0 0,-4-1 0,-5-3 0,-3-6 0,-1-10 0,0-11 0,-4-18 0,-1-11 0,1-3 0,-1 6 0,3 15 0,0 15 0,0 12 0,2 8 0,0 4 0,-1 0 0,-2-5 0,-4-2 0,-2-2 0,0 0 0,0 5 0,4 2 0,2 1 0,1 2 0,-1 0 0,0 1 0,-2-1 0,-2 1 0,-5 4 0,-5 4 0,-7 8 0,-7 7 0,-11 3 0,-18 1 0,22-14 0,-4-2 0,-11-1 0,-3-1 0,-7 0 0,-1-2 0,20-2 0,0-2 0,0 1 0,-22 1 0,1 0 0,7 0 0,2-1 0,7 1 0,2 1 0,7 0 0,2 1 0,-17 4 0,19-2 0,15-3 0,10-2 0,4-3 0,1 0 0,-2 0 0,-5 0 0,-3-1 0,-4-4 0,0-1 0,3-1 0,6 3 0,6 2 0,6 1 0,5 4 0,3 2 0,-1 1 0,-2-1 0,-1-2 0,-2-2 0,2 0 0,0 1 0,0-1 0,-2 1 0,0-2 0</inkml:trace>
  <inkml:trace contextRef="#ctx0" brushRef="#br1" timeOffset="151367">7839 7507 24575,'3'30'0,"1"5"0,1 4 0,1-6 0,-2-10 0,0-6 0,0-2 0,-2-1 0,1-2 0,-2-1 0,1-1 0,1-1 0,-1 1 0,-1 4 0,0 0 0,1-1 0,-1-4 0,1-3 0,-1 1 0,1 0 0,-1 3 0,1-1 0,-1-5 0,-1-2 0</inkml:trace>
  <inkml:trace contextRef="#ctx0" brushRef="#br1" timeOffset="152428">7520 8019 24575,'6'-20'0,"6"-14"0,11-16 0,-8 18 0,2-2 0,1-1 0,0 0 0,0 3 0,-1 0 0,2 1 0,-2 1 0,3-2 0,-2 6 0,-15 23 0</inkml:trace>
  <inkml:trace contextRef="#ctx0" brushRef="#br1" timeOffset="153214">7399 7540 24575,'30'10'0,"15"10"0,-15-4 0,2 0 0,6 4 0,1 1 0,0 1 0,1 1 0,-1-2 0,-2 0 0,-3-1 0,-2-2 0,17 12 0,-16-8 0,-15-9 0,-10-7 0,-4-3 0</inkml:trace>
  <inkml:trace contextRef="#ctx0" brushRef="#br1" timeOffset="154867">8268 7523 24575,'9'26'0,"0"0"0,3 3 0,-2-2 0,-3-5 0,-2 0 0,-2 0 0,-1 2 0,2-1 0,-1-1 0,-1-6 0,-1-7 0,1-9 0,2-7 0,3-6 0,4-2 0,6-5 0,6-6 0,5-5 0,7-9 0,0-5 0,0-2 0,-7 4 0,-6 9 0,-6 9 0,-5 9 0,-3 8 0,-3 5 0,-4 2 0,1 1 0</inkml:trace>
  <inkml:trace contextRef="#ctx0" brushRef="#br1" timeOffset="155897">8300 7441 24575,'19'0'0,"10"4"0,11 5 0,-3 3 0,1 2 0,23 9 0,-21-8 0,0 1 0,12 5 0,-6-1 0,-7 0 0,-9-2 0,-8-4 0,-6-4 0,-7-3 0,-4-2 0,-2-2 0,-2-2 0,0 0 0,1-1 0</inkml:trace>
  <inkml:trace contextRef="#ctx0" brushRef="#br1" timeOffset="160931">6527 7018 24575,'0'14'0,"0"4"0,1 11 0,3 11 0,3 14 0,-3-20 0,0 3 0,1 5 0,0 3 0,0 7 0,-1 1 0,0 5 0,-1 0 0,1 1 0,-1-1 0,-1-5 0,0-4 0,-1-8 0,0-4 0,2 12 0,-2-23 0,2-14 0,2-7 0,0-3 0,1-3 0,2-2 0,7-2 0,9-5 0,13-2 0,12-1 0,6 0 0,-1 2 0,-6 2 0,-13 2 0,-13 2 0,-11 0 0,-5-3 0,-3-8 0,1-15 0,0-13 0,-2-8 0,-1-3 0,-1 3 0,-3 0 0,-8-3 0,-9-7 0,5 25 0,-1 0 0,-1-5 0,1 0 0,0-2 0,2 0 0,1 0 0,2 1 0,2 2 0,1 2 0,2 5 0,2 1 0,-2-18 0,4 17 0,0 16 0,0 10 0,-1 6 0,0 2 0,-1 1 0,-1 2 0,-5 9 0,-7 10 0,-12 12 0,-12 7 0,-9-4 0,-5-4 0,7-11 0,11-11 0,13-5 0,14-5 0,6-1 0</inkml:trace>
  <inkml:trace contextRef="#ctx0" brushRef="#br1" timeOffset="162663">6737 7212 17034,'24'-2'0,"21"-6"1670,-12 1 0,3 0-1670,8-1 0,2-1 647,0 1 0,1 0-647,1 1 0,-1 1 343,0 0 0,-1 0-343,-1 0 0,0 0 1110,-4 0 1,0 1-1111,-3-1 0,-1 1 0,-3 1 0,0-1 0,27-2 0,-6 0 0,-6 2 0,-9-1 0,-8 1 0,-8-2 0,-8 3 0,-5 2 0,-6 4 0,-3 7 0,-2 9 0,0 10 0,2 9 0,0 3 0,0 1 0,2 0 0,-1-1 0,1-4 0,-1-5 0,-2-8 0,-1-9 0,0-7 0,-3-8 0,-11-9 0,-12-12 0,-9-6 0,-1 1 0,8 6 0,11 9 0,8 7 0,6 3 0,15 5 0,20 11 0,16 8 0,6 5 0,-7-3 0,-12-10 0,-10-9 0,-7-15 0,-4-20 0,-5-10 0,-4 9 0,-4 9 0</inkml:trace>
  <inkml:trace contextRef="#ctx0" brushRef="#br1" timeOffset="164114">6513 7681 24575,'14'0'0,"4"0"0,9-2 0,12-1 0,8-4 0,10-4 0,-24 4 0,0-1 0,4-1 0,1-1 0,1 0 0,1 0 0,-2 1 0,0 1 0,22-3 0,-16 4 0,-17 5 0,-14 2 0,-7 0 0,-4 0 0,-3 0 0,0 0 0</inkml:trace>
  <inkml:trace contextRef="#ctx0" brushRef="#br1" timeOffset="165278">6605 7448 11556,'20'-5'0,"16"-4"4900,13-6-4900,14-3 2266,-4 0-2266,-7 2 1284,-12 3-1284,-12 6 4569,-10 3-4569,-7 3 0,-6 1 0,-3 0 0</inkml:trace>
  <inkml:trace contextRef="#ctx0" brushRef="#br1" timeOffset="167466">6844 7814 24575,'5'26'0,"6"15"0,10 16 0,-9-24 0,0 2 0,1-1 0,1 1 0,-1-2 0,0 1 0,0-1 0,1 1 0,1-1 0,-1 1 0,-1-1 0,-1 0 0,11 26 0,-8-12 0,-4-14 0,-3-15 0,-2-10 0,-1-5 0,11-4 0,11-4 0,22-8 0,-17 3 0,2 0 0,6-3 0,1 1 0,4-2 0,1 2 0,1 0 0,0 1 0,-1 3 0,0 0 0,-3 1 0,0 1 0,-2 1 0,0 2 0,-3 0 0,0 0 0,-2 1 0,0 0 0,28-1 0,-12 0 0,-12-1 0,-14 0 0,-9-1 0,-6-2 0,-4-2 0,-3-22 0,-4-1 0,-5-22 0,-7 3 0,-3-2 0,-2 2 0,3 8 0,3 8 0,4 11 0,1 5 0,4 10 0,-2 3 0,0 12 0,-7 10 0,-8 9 0,-7 8 0,-2-1 0,4-5 0,5-8 0,8-8 0,6-8 0,7-13 0,9-13 0,9-10 0,11-5 0,3 7 0,0 9 0,0 9 0,-4 8 0,-1 9 0,8 10 0,-14-2 0,3 4 0,-19-9 0,-3-5 0</inkml:trace>
  <inkml:trace contextRef="#ctx0" brushRef="#br1" timeOffset="177797">2818 10900 10917,'35'0'0,"31"0"2399,-20 0 0,5 0-2399,11 0 0,3 0 0,-20 0 0,-1 0 0,1 0 0,21 1 0,0-1 0,-3 1 0,-1 1 0,-4-1 0,-1 0 1208,-5 0 0,-3 0-1208,-3-1 0,-1 0 695,-6 0 1,-2-1-696,27-3 4879,-6-2-4879,-5 0 174,-4 0-174,-7 1 0,-6 0 0,-9-1 0,-6 1 0,-7 0 0,-6 2 0,-3 1 0,-3 1 0,-1 1 0</inkml:trace>
  <inkml:trace contextRef="#ctx0" brushRef="#br1" timeOffset="190813">4142 11579 24575,'17'-1'0,"1"-1"0,4-2 0,0 1 0,1 1 0,0 1 0,-2 1 0,-1 2 0,-5 2 0,-2 3 0,-5 3 0,-3 4 0,-2 2 0,-3 4 0,0 6 0,-6 3 0,-9 5 0,-11 4 0,-8-3 0,-2-5 0,6-8 0,9-9 0,14-6 0,25-3 0,25-4 0,20 0 0,-29 0 0,-1 0 0,20 0 0,-17 0 0,-15 0 0,-13 0 0,-3 0 0</inkml:trace>
  <inkml:trace contextRef="#ctx0" brushRef="#br1" timeOffset="192646">6004 11304 24575,'-12'25'0,"-3"9"0,-6 10 0,0 2 0,4-9 0,6-10 0,7-11 0,2-5 0,2-4 0,0-2 0,0-2 0,1 1 0,8-1 0,11 0 0,15 1 0,12-6 0,9-4 0,3-9 0,-1-5 0,-5 1 0,-12 3 0,-12 6 0,-13 5 0,-7 4 0,-4 0 0,-3-1 0,0 1 0,-2-1 0</inkml:trace>
  <inkml:trace contextRef="#ctx0" brushRef="#br1" timeOffset="193660">6136 11340 24575,'3'41'0,"4"9"0,4 15 0,-5-30 0,1 0 0,0-1 0,-1 0 0,5 30 0,-3-4 0,-4-9 0,-2-13 0,-1-9 0,-1-11 0,0-9 0,2-3 0,-1-5 0,0-1 0</inkml:trace>
  <inkml:trace contextRef="#ctx0" brushRef="#br1" timeOffset="200896">15561 13278 24575,'-1'-30'0,"-4"-16"0,-6-15 0,2 27 0,-2 0 0,-16-26 0,-6 18 0,-4 14 0,-5 13 0,-4 11 0,-5 11 0,0 20 0,26-2 0,5 5 0,1 7 0,5 3 0,3 4 0,3 3 0,3-1 0,3 0 0,1-3 0,3-2 0,3-3 0,3-3 0,15 20 0,9-17 0,5-16 0,-2-18 0,-2-20 0,-5-33 0,-15 13 0,-2-4 0,-2-6 0,-1-2 0,-1 0 0,-2 0 0,-1 7 0,-1 2 0,1-21 0,-1 23 0,1 20 0,2 11 0,3 7 0,4 12 0,6 16 0,4 18 0,4 12 0,0-3 0,-1-10 0,-2-13 0,1-12 0,0-6 0,8-7 0,3-6 0,-13-1 0,-3-3 0</inkml:trace>
  <inkml:trace contextRef="#ctx0" brushRef="#br1" timeOffset="203495">3670 12443 9242,'33'-1'0,"26"-6"2560,-20 0 0,3 0-2560,8-2 0,2-1 1328,-3-1 1,0 0-1329,-3 0 0,0 0 788,-3 1 0,-1-1-788,-3 1 0,-1-1 2990,-3 2 0,-2 0-2990,31-8 0,-6 3 0,-5 2 0,-2 2 0,-4 2 0,-5 0 0,-2 2 0,-4 0 0,-5 1 0,-3 2 0,-3 1 0,-4 1 0,-2-1 0,-3 0 0,-4 1 0,-3 1 0,-5 1 0,-3 3 0,-3 2 0,-2 0 0,2-1 0,0-4 0</inkml:trace>
  <inkml:trace contextRef="#ctx0" brushRef="#br1" timeOffset="205229">15922 12991 24575,'-32'16'0,"-5"11"0,-6 13 0,4 12 0,10 5 0,13-1 0,8-4 0,11-6 0,11-8 0,18-6 0,17-9 0,12-9 0,2-7 0,-8-7 0,-9-3 0,-14-2 0,-12-3 0,-10 4 0,-7-1 0</inkml:trace>
  <inkml:trace contextRef="#ctx0" brushRef="#br1" timeOffset="206164">16083 12593 18400,'3'19'0,"7"21"1405,0-9 1,0 4-1406,5 10 0,0 2 0,3 7 0,0 2 0,0 1 0,1 2 0,-1-1 0,0 0 0,-1-3 0,-1-2 527,-2-6 1,0-4-528,-2-7 0,1-3 552,5 12-552,-3-17 1757,-4-12-1757,-1-7 0,-1-6 0,-4-3 0,-1-1 0</inkml:trace>
  <inkml:trace contextRef="#ctx0" brushRef="#br1" timeOffset="207162">16041 12842 15116,'27'-2'0,"22"-3"2001,-15 1 1,2 0-2002,7-1 0,0 0 817,-5 0 0,-1 1-817,24-4 883,-18 3-883,-17 3 2939,-14 2-2939,-5 2 0,-5 1 0,-2-1 0,0-1 0</inkml:trace>
  <inkml:trace contextRef="#ctx0" brushRef="#br1" timeOffset="208778">16601 12835 17245,'0'26'0,"4"30"1630,0-17 1,0 4-1631,3 7 0,0 0 628,3-3 1,0-2-629,0-8 0,0-3 665,10 16-665,-2-22 2147,-2-16-2147,1-19 0,-2-29 0,-7 5 0,-1-3 0,-1-10 0,-1-3 0,0-4 0,-1 0 0,1 3 0,-1 2 0,-2 7 0,0 3 0,2-14 0,-1 24 0,0 16 0,1 14 0,6 21 0,5 20 0,-5-13 0,2 2 0,2 5 0,1 0 0,1-2 0,0 0 0,0-3 0,1-2 0,14 19 0,-2-17 0,-4-14 0,-2-12 0,-1-6 0,1-10 0,4-16 0,2-16 0,1-16 0,-15 25 0,-1-1 0,-1 0 0,-2 1 0,8-29 0,-6 7 0,-5 9 0,-15 8 0,-10 19 0,-12 8 0,-5 28 0,5 18 0,10 17 0,8 10 0,9-6 0,10-7 0,13-6 0,17-4 0,-11-21 0,1-2 0,5-1 0,0-2 0,3-2 0,1-2 0,-1-2 0,1-3 0,0-3 0,-1-2 0,27-7 0,-11-15 0,-18-10 0,-17 10 0,-9 1 0</inkml:trace>
  <inkml:trace contextRef="#ctx0" brushRef="#br1" timeOffset="209693">17792 12453 17115,'0'26'0,"3"22"1654,-1-15 1,1 3-1655,1 8 0,1 2 640,0 2 1,0 1-641,1 1 0,0 1 338,0 1 1,0 1-339,1-2 0,0 0 1096,0-5 1,-1-1-1097,1-6 0,-1-2 0,8 22 0,-1-18 0,1-13 0,2-9 0,-7-10 0,-1-4 0</inkml:trace>
  <inkml:trace contextRef="#ctx0" brushRef="#br1" timeOffset="212577">14925 11692 24575,'11'29'0,"13"13"0,-5-14 0,3 2 0,5 4 0,2 1 0,2 2 0,1-1 0,1 0 0,0 0 0,0 1 0,-1 0 0,-1-2 0,-2-1 0,-3-3 0,-1 0 0,12 20 0,-11-13 0,-9-7 0,-5-9 0,-5-7 0,-3-6 0,-3-6 0,-1-1 0,0-3 0</inkml:trace>
  <inkml:trace contextRef="#ctx0" brushRef="#br1" timeOffset="214478">14862 11782 24575,'-19'52'0,"8"-21"0,-1 1 0,-4 9 0,0 1 0,0 0 0,1-1 0,3-8 0,1-1 0,-6 13 0,9-21 0,5-15 0,22-58 0,0-2 0,2-7 0,0 0 0,1-1 0,-6 13 0,1 0 0,-3 5 0,8-20 0,-9 24 0,-7 20 0,-2 10 0,0 5 0,0 2 0,1 2 0,3 5 0,3 6 0,6 6 0,6 5 0,5 0 0,9 1 0,11-1 0,6-4 0,-19-10 0,0-1 0,8 1 0,-1-1 0,-32-1 0,-4 7 0,-4-6 0,0 3 0</inkml:trace>
  <inkml:trace contextRef="#ctx0" brushRef="#br1" timeOffset="233345">9091 13060 24575,'34'-11'0,"20"-1"0,-15 4 0,1 0 0,7 1 0,1 2 0,-1 4 0,0 3 0,-7 6 0,-4 5 0,-4 7 0,-5 6 0,-6 4 0,-4 3 0,-5-1 0,-3 1 0,5 19 0,-9-21 0,-2-17 0,-3-25 0,-2-25 0,-2-25 0,1 21 0,0-1 0,-1 0 0,1 1 0,1 6 0,0 1 0,0-13 0,2 21 0,-1 14 0,-1 6 0,-2 5 0,-6 6 0,-14 19 0,5 1 0,-2 3 0,-5 9 0,-1 2 0,-2 5 0,1 0 0,3-4 0,0-2 0,6-10 0,2-3 0,-5 10 0,13-20 0,8-10 0,6-7 0,-2 0 0,1-1 0</inkml:trace>
  <inkml:trace contextRef="#ctx0" brushRef="#br1" timeOffset="235960">9255 13813 24575,'14'-4'0,"3"-6"0,3-10 0,1-9 0,-3-6 0,-3-1 0,-6 1 0,-4 3 0,-3 6 0,-2 8 0,1 8 0,0 10 0,1 17 0,-1 20 0,-1 20 0,0-22 0,0 2 0,1-1 0,0 0 0,0-2 0,2-2 0,3 24 0,2-11 0,-1-9 0,0-7 0,-1-6 0,-2-6 0,-2-6 0,0-3 0,-2-3 0,0-2 0,-5 3 0,-9 4 0,-12 7 0,-9 5 0,-2 0 0,6-5 0,10-6 0,9-6 0,9-2 0,23-2 0,29-1 0,-11 0 0,3 0 0,8-1 0,1 0 0,-4 0 0,-2-1 0,-7 1 0,-4 0 0,10-1 0,-21 2 0,-13 0 0,-5 0 0</inkml:trace>
  <inkml:trace contextRef="#ctx0" brushRef="#br1" timeOffset="239778">11245 12789 24575,'2'14'0,"1"3"0,1 1 0,-1-3 0,0-6 0,-2-5 0,2 5 0,3 10 0,1 11 0,4 10 0,0 2 0,-4-2 0,0-6 0,-4-8 0,-1-6 0,0-1 0,0 3 0,0 5 0,-1 0 0,-1-4 0,0-7 0,0-8 0,0-4 0,0-12 0,0-4 0,0-10 0,0 10 0,0 1 0</inkml:trace>
  <inkml:trace contextRef="#ctx0" brushRef="#br1" timeOffset="241043">11197 12595 24575,'-24'0'0,"-3"0"0,-1 0 0,3 0 0,10-1 0,9-2 0,5 0 0,6 0 0,7 1 0,4 4 0,-1 4 0,-5 4 0,-6 4 0,-4 1 0,0-2 0,1-4 0,0-3 0,0-3 0,0-2 0</inkml:trace>
  <inkml:trace contextRef="#ctx0" brushRef="#br1" timeOffset="242411">11241 13747 24575,'43'-14'0,"8"3"0,15 3 0,-33 7 0,0 2 0,24 16 0,-16 17 0,-15 17 0,-14 11 0,-12-2 0,-14-8 0,-11-11 0,-6-12 0,2-9 0,7-6 0,15-6 0,19-3 0,23-4 0,18-3 0,5-1 0,-6 1 0,-12 1 0,-12 1 0,-12 0 0,-10 0 0</inkml:trace>
  <inkml:trace contextRef="#ctx0" brushRef="#br1" timeOffset="247494">10758 13728 24575,'-51'28'0,"23"-12"0,-1 1 0,-7 4 0,-1 1 0,-1 1 0,1-1 0,4-2 0,2-1 0,-21 14 0,19-9 0,14-10 0,14-8 0,16-4 0,13 0 0,16 0 0,5 1 0,-5 1 0,-11-2 0,-10 0 0,-8 0 0,-4 0 0,-4-1 0,-2-1 0</inkml:trace>
  <inkml:trace contextRef="#ctx0" brushRef="#br1" timeOffset="250027">17878 11629 24575,'-17'33'0,"-13"23"0,8-16 0,-1 3 0,-3 6 0,0 2 0,-2 3 0,1 1 0,-1 3 0,0 1 0,0 0 0,1 1 0,9-19 0,0 1 0,0 0 0,-7 16 0,2 0 0,3-7 0,1-2 0,3-6 0,2-3 0,-4 18 0,7-23 0,5-16 0,3-13 0,2-11 0,1-17 0,3-31 0,0 12 0,2-6 0,2-14 0,2-4-230,-2 17 1,0-1 0,1-1 229,0-1 0,0 0 0,0 0 0,-1 3 0,0 1 0,-1 1 0,3-15 0,-1 3 0,0 10 0,-1 2 0,-1 12 0,0 3 0,5-15 0,0 13 0,-1 3 688,-1 2-688,-1 5 0,-5 10 0,0 7 0</inkml:trace>
  <inkml:trace contextRef="#ctx0" brushRef="#br1" timeOffset="251844">17440 11909 24575,'37'-33'0,"-11"13"0,1-2 0,8-5 0,2-1 0,4 0 0,0 0 0,-2 3 0,-1 1 0,-3 4 0,-1 2 0,22-9 0,-17 9 0,-12 7 0,-11 6 0,-8 3 0,-3 3 0,-4 7 0,-1 10 0,2 12 0,3 13 0,8 5 0,8 3 0,9 2 0,-12-26 0,1 1 0,0 1 0,0 0 0,17 26 0,-7-5 0,-8-13 0,-6-10 0,-6-12 0,-3-8 0,-5-6 0,-1-2 0,0 0 0</inkml:trace>
  <inkml:trace contextRef="#ctx0" brushRef="#br1" timeOffset="254161">14689 12584 24575,'41'-51'0,"-10"16"0,5-3 0,-5 7 0,2-2 0,2-1-486,5-2 1,2-2-1,0 2 486,-1 1 0,0 1 0,-1 1 0,-3 2 0,-1 2 0,-1 2 237,11-8 0,-3 4-237,-10 7 0,-3 3 241,13-6-241,-13 11 0,-11 6 0,-5 4 742,-3 2-742,-5 2 0,-5 4 0,0-1 0,-3 1 0</inkml:trace>
  <inkml:trace contextRef="#ctx0" brushRef="#br1" timeOffset="254978">14429 11867 10364,'43'10'0,"-1"1"0,5 3 1348,-6-2 1,4 3 0,1 0-1349,10 3 0,3 1 0,3 2 0,-13-4 0,2 0 0,1 2 0,0-1 0,-4-1 0,15 5 0,-4-1 0,3 0 0,-8-2 0,2 0 0,-1-1 0,-6-2 0,9 2 0,-4-1 1324,-2 2 1,-3-2-1325,8 5 392,-9 1 1,-38-18 0,-6-4-1</inkml:trace>
  <inkml:trace contextRef="#ctx0" brushRef="#br1" timeOffset="256561">17961 11540 13305,'0'13'0,"-4"10"4524,-4 7-4524,-7 11 1956,-3 4-1956,-2 0 1081,3-3-1081,4-10 3709,4-10-3709,4-8 0,2-7 0,2-3 0</inkml:trace>
  <inkml:trace contextRef="#ctx0" brushRef="#br1" timeOffset="258861">9017 13838 8191,'59'13'0,"-5"0"0,6 2 1440,-12-2 0,2 0 1,2 1-1441,5 2 0,1 0 0,-1 0 0,-9-3 0,-2 1 0,-3-2 1451,5 3 1,-5-2-1452,13 9 1809,-32-2-1809,-30-1 6503,-37-2-6503,4-11 0,-6-4 424,-9-5 0,-2-6-424,-2-4 0,2-5 0,7-4 0,4-3 0,10-1 0,5-2 0,-7-18 0,22 11 0,27 13 0,29 12 0,17 7 0,6 7 0,-13 4 0,-24 5 0,-33 0 0,-39-3 0,12-6 0,-3-1 0,-5-1 0,2-1 0,-23 0 0,29-2 0,52 7 0,16 5 0,9 2 0,10 4 0,5 2 0,-14-6 0,1 1 0,-4-1 0,-4 0 0,-4-2 0,13 1 0</inkml:trace>
  <inkml:trace contextRef="#ctx0" brushRef="#br1" timeOffset="260328">9680 14783 24575,'36'-10'0,"14"-1"0,15 0 0,-31 5 0,0 2 0,22 0 0,-13 5 0,-12 8 0,-11 11 0,-6 16 0,-4 11 0,-9 12 0,-5-25 0,-4 1 0,-5 0 0,-2 0 0,-4 0 0,-2-1 0,-1-4 0,-1-2 0,-17 13 0,9-12 0,10-15 0,13-6 0,10-6 0,19-6 0,28 0 0,-14 1 0,3 0 0,6-1 0,2 1 0,1 2 0,-1 0 0,-5 0 0,-3 2 0,23 3 0,-19 1 0,-16 2 0,-12-2 0,-5-1 0,-6-2 0,-2 0 0</inkml:trace>
  <inkml:trace contextRef="#ctx0" brushRef="#br1" timeOffset="268760">2382 14327 24575,'38'-1'0,"10"-3"0,16-2 0,-30 2 0,2 0 0,-1 1 0,0 0 0,-2 0 0,0 2 0,28-1 0,-8 2 0,-10 0 0,-12 0 0,-11 0 0,-7 0 0,-7 0 0,-3 0 0,-11 0 0,-8 0 0,-7-3 0,-2-2 0,-4-2 0,-2-2 0,-4 1 0,-1-1 0,2 0 0,5 3 0,9 2 0,7 1 0,8 1 0,9 0 0,11 2 0,14 2 0,10 3 0,4 2 0,-5 1 0,-10-2 0,-7-1 0,-13-2 0,-2 0 0,-6 2 0,-1 3 0,-3 3 0,0 0 0,-1 0 0,1 0 0,1-2 0,1-3 0,1-2 0</inkml:trace>
  <inkml:trace contextRef="#ctx0" brushRef="#br1" timeOffset="274091">18794 5759 24575,'1'55'0,"5"7"0,-1-24 0,1 2 0,0 0 0,1 0 0,0-2 0,-1-3 0,4 25 0,-4-18 0,-3-16 0,-1-12 0,-2-10 0,-3-12 0,-5-18 0,-6-22 0,5 15 0,0-1 0,0-5 0,0-1 0,1-3 0,2 0 0,1 1 0,1 0 0,2 2 0,0 1 0,1 5 0,0 1 0,1-16 0,0 17 0,0 15 0,6 6 0,8-1 0,8-3 0,7-1 0,-1 5 0,-2 4 0,-4 6 0,-4 12 0,-4 15 0,-5 15 0,-6 15 0,-7 4 0,-12 2 0,4-31 0,-2-1 0,-18 25 0,3-10 0,7-15 0,8-12 0,4-11 0,5-3 0,2-4 0</inkml:trace>
  <inkml:trace contextRef="#ctx0" brushRef="#br1" timeOffset="282258">20356 6779 17204,'0'11'0,"0"9"3276,0 8-3276,0 9 1265,4 5-1265,2 7 668,3 5-668,2 9 1081,-6-29 0,0 1-1081,0-1 0,1 1 0,-1 0 0,0-1 0,7 30 0,2 0 0,-8-31 0,1 1 0,0 0 0,0 1 0,-1 0 0,0-1 0,-1 1 0,1 0 0,-1 0 0,0 0 0,1 1 0,-1-1 0,1 0 0,0 0 0,-1 0 0,-1-1 0,6 29 0,-2-1 0,2 3 0,-3-30 0,1 1 0,-1 1 0,1 2 0,0 0 0,-1 0 0,1 0 0,-1 0 0,0-2 0,-1 1 0,0-2 0,0 1 0,0-1 0,0 1 0,-1 0 0,-1 1 0,1 0 0,0 1 0,-1 1 0,-1-1 0,1-1 0,0 0 0,0 0 0,-1-1 0,0-1 0,1 0 0,0 0 0,-1 0 0,1 0 0,0 0 0,1-1 0,0 0 0,-1-2 0,0 0 0,5 25 0,-1-8 0,-1-8 0,0-9 0,-3-9 0,-1-6 0,-2-8 0,-1-4 0,-13-32 0,-7-5 0,-5-6 0,-3-1 0,-12-9 0,14 18 0,1 3 0,-4 4 0,7 8 0,5 4 0,6 5 0,5 5 0,6 8 0,8 10 0,6 10 0,5 4 0,2 0 0,0-2 0,-2-3 0,1 1 0,0 0 0,-1-2 0,1-2 0,-1-2 0,-2-2 0,-1-1 0,-2-4 0,-3-4 0,-2-5 0,-3-3 0,-1-2 0,0-3 0,3-8 0,6-11 0,4-10 0,5-7 0,3-5 0,2 1 0,0 4 0,9-9 0,-11 16 0,6-3 0,-15 17 0,-4 6 0,-4 6 0,-6 3 0,-1 1 0</inkml:trace>
  <inkml:trace contextRef="#ctx0" brushRef="#br1" timeOffset="290160">2470 14891 24575,'21'-11'0,"7"-1"0,7-2 0,9 1 0,3 3 0,0 4 0,-1 2 0,-4 0 0,-6 2 0,-6-1 0,-3 0 0,-4 2 0,-3-3 0,-1 2 0,-3 0 0,-5 1 0,-4-1 0,-5 1 0,-5-1 0,-12 0 0,-16-1 0,-14-3 0,-7-2 0,5 0 0,12 1 0,13 2 0,12 1 0,12 3 0,15 1 0,21 2 0,14 3 0,9 5 0,-6 4 0,-14 1 0,-14-4 0,-13-2 0,-8-1 0,-7 0 0,-10 5 0,-3 2 0,2-6 0,2-2 0</inkml:trace>
  <inkml:trace contextRef="#ctx0" brushRef="#br1" timeOffset="294743">19312 6905 24575,'0'22'0,"-1"5"0,-1 6 0,0 1 0,-2-1 0,2-4 0,-1 2 0,-2 1 0,-1 6 0,-1 6 0,-2 5 0,-2 6 0,-2 4 0,-1 2 0,0 0 0,0 0 0,-1 2 0,7-31 0,0 1 0,-1 0 0,0 1 0,-1 0 0,1 1 0,0-1 0,-1 0 0,1 2 0,0 0 0,0 0 0,1-1 0,-1 0 0,0-1 0,1 0 0,0 0 0,0 1 0,0-1 0,1 0 0,0 0 0,1 0 0,0-1 0,-4 31 0,-2-3 0,2 0 0,-3-2 0,0 1 0,0-5 0,0-1 0,0-4 0,2-4 0,0 0 0,1-1 0,-2 1 0,1-1 0,1-1 0,0-3 0,0-2 0,1-6 0,1-4 0,2-6 0,2-6 0,1-7 0,1-8 0,-3-5 0,-4-7 0,-5-8 0,-5-4 0,-1 0 0,0 3 0,2 4 0,3 4 0,2 3 0,4 4 0,1 2 0,4 1 0,1 0 0,0-2 0,-3-1 0,-2-3 0,-2-1 0,2 1 0,3 5 0,2 11 0,3 15 0,0 15 0,0 9 0,0 4 0,0-3 0,0-4 0,0-8 0,0-10 0,0-7 0,0-8 0,2-4 0,2-4 0,6-6 0,14-7 0,22-10 0,-15 5 0,3-2 0,6-4 0,2-1 0,1-1 0,0-1 0,-4 1 0,-1 0 0,-5 2 0,-2 2 0,12-8 0,-17 10 0,-16 9 0,-5 5 0</inkml:trace>
  <inkml:trace contextRef="#ctx0" brushRef="#br1" timeOffset="310676">20733 10695 24575,'-6'13'0,"0"-5"0,3-13 0,-1-5 0,2-2 0,-1 6 0,-2 15 0,-1 11 0,-1 6 0,0-6 0,1-11 0,2-10 0,1-14 0,3-6 0,0 1 0,-1 9 0,-3 17 0,-3 13 0,0 4 0,2-5 0,3-10 0,2-11 0,0-10 0,0-4 0,0 1 0,0 7 0,0 10 0,0 6 0,0 3 0,0-4 0,0-4 0,0-3 0,0 0 0</inkml:trace>
  <inkml:trace contextRef="#ctx0" brushRef="#br1" timeOffset="312490">8460 15367 17534,'-11'22'0,"-16"20"1575,7-12 1,-3 1-1576,-3 6 0,-1 0 603,3-4 1,1-1-604,-11 17 636,13-17-636,13-15 2047,9-10-2047,15-7 0,21-6 0,20-3 0,-21 4 0,1-1 0,1 0 0,-1 0 0,-2-1 0,-1 1 0,21-7 0,-17 3 0,-17 3 0,-11 3 0,-21-5 0,-36-12 0,11 6 0,-3-2 0,-11-3 0,-1-2 0,2 1 0,3 1 0,9 3 0,4 2 0,-6-3 0,23 11 0</inkml:trace>
  <inkml:trace contextRef="#ctx0" brushRef="#br1" timeOffset="318226">20522 10119 18900,'-4'-22'0,"-7"-23"2608,-7-18-2608,6 24 0,0-2 483,0 2 1,0-1-484,1 4 0,1 0 252,2 3 0,0-1-252,-5-29 798,7 30 0,1-1-798,-1-1 0,1-2 0,0-6 0,1 0 0,-1-5 0,1 0 0,0-2 0,0 0 0,0-1 0,0 0 0,-1 3 0,0 1 0,1 2 0,-1 1 0,-1 3 0,0-1 0,1 1 0,-1-1 0,0 1 0,0-1 0,0 1 0,0 0 0,2 0 0,1 1 0,-1 2 0,1 1 0,0 4 0,0 0 0,-2-25 0,-1 9 0,-1 8 0,1-2 0,-1-5 0,-1-5 0,0-3 0,-1 6 0,2 11 0,2 13 0,1 12 0,-4-7 0,-7-12 0,-6-16 0,-2-9 0,3 5 0,4 5 0,4 8 0,2 7 0,2 5 0,2 6 0,2 4 0,0 6 0,3 4 0,-1 3 0,2 1 0,-1 0 0,0 1 0,-1 1 0,-1 5 0,-4 21 0,-8 33 0,4-12 0,-2 4 0,-1 10 0,-1 2 0,0 0 0,1 0 0,0-7 0,1-2 0,3-12 0,1-3 0,-4 13 0,8-24 0,4-17 0,1-15 0,0-23 0,1-30 0,3 13 0,3-5 0,4-2 0,3-5 0,0 3 0,2-8 0,2 1 0,-2 15 0,1-1 0,-1 7 0,9-10 0,-8 28 0,-4 14 0,-3 9 0,2 5 0,0 5 0,7 16 0,0 1 0,9 13 0,3-3 0,3 1 0,0-2 0,-2-6 0,-9-8 0,-4-7 0,-6-6 0,-6-5 0,-3-1 0,-3-2 0,-1 0 0</inkml:trace>
  <inkml:trace contextRef="#ctx0" brushRef="#br1" timeOffset="320790">4812 15980 14500,'28'-7'0,"29"-7"2096,-17 3 0,3-1-2096,11-2 0,1 0 872,0 0 1,0 2-873,-3 1 0,-1 0 474,-1 3 0,-2 0-474,-5 2 0,-1 1 1595,-4 1 0,-1 1-1595,29-1 0,-11 1 0,-4 0 0,-5 2 0,-3-1 0,-4 3 0,-8 0 0,-8 1 0,-7 0 0,-6-1 0,-5-1 0,-3 0 0</inkml:trace>
  <inkml:trace contextRef="#ctx0" brushRef="#br1" timeOffset="326625">18830 10124 24575,'13'-62'0,"3"-2"0,-4 26 0,0-1 0,-1 3 0,1 2 0,8-26 0,-2 7 0,-1 6 0,1-2 0,2-3 0,2-6 0,-5 15 0,-1-1 0,-3 12 0,-1 0 0,4-9 0,0 2 0,1-6 0,0 2 0,-2-3 0,-1-3 0,0-15 0,-7 28 0,0-1 0,0-3 0,2 0 0,0-2 0,0 2 0,-1 5 0,1 2 0,8-20 0,-4 20 0,-5 17 0,-3 6 0,-3-18 0,-2-29 0,0 15 0,0-3 0,0-7 0,0-3 0,0-3 0,0 0 0,1 0 0,0 1 0,2 0 0,0 0 0,1 2 0,1 2 0,2 5 0,1 2 0,0 2 0,1 0 0,-1 6 0,1 1 0,0 4 0,1 1 0,5-19 0,-3 13 0,-2 11 0,-4 12 0,-2 5 0,-1 6 0,-1 0 0,1-1 0,-1 1 0,-1 0 0,0 3 0,-1 10 0,-4 7 0,-5 19 0,-7 12 0,-5 14 0,9-27 0,0 0 0,0 0 0,-1-1 0,1 0 0,-1-1 0,-10 21 0,4-11 0,6-13 0,5-13 0,4-10 0,1-13 0,2-19 0,3-18 0,2-9 0,2-3 0,1 5 0,0 8 0,-1 7 0,-1 8 0,1 5 0,0 2 0,2 4 0,5-1 0,0 2 0,0 5 0,-1 1 0,-4 5 0,-4 4 0,0 5 0,2 12 0,8 15 0,9 18 0,-8-18 0,0 2 0,2 2 0,-1 1 0,0 0 0,0 0 0,-3-4 0,0 0 0,8 23 0,-6-11 0,-4-12 0,-3-10 0,-5-11 0,-1-3 0,-2-5 0,0-1 0</inkml:trace>
  <inkml:trace contextRef="#ctx0" brushRef="#br0" timeOffset="375124">2463 17046 24575,'37'2'0,"9"3"0,5 2 0,-8-4 0,2 1 0,-2 0 0,3 1 0,-3 0 0,5-2 0,-3-1 0,-1 0 0,0 1 0,-4-1 0,-2 1 0,25 2 0,-20-3 0,-18 0 0,-11-2 0,-10 0 0,-18 0 0,-18 0 0,-13 1 0,-1 0 0,12 1 0,16 0 0,12-1 0,26-1 0,34 0 0,-14 0 0,4 2 0,9-1 0,1 2 0,6 2 0,-3 0 0,-21-2 0,-3 1 0,24 4 0,-50-5 0,-13 0 0,-10 2 0,-6-2 0,-2 1 0,8-3 0,9-1 0,4 0 0,4 0 0</inkml:trace>
  <inkml:trace contextRef="#ctx0" brushRef="#br0" timeOffset="377463">3968 16879 24575,'9'-2'0,"3"-2"0,2-4 0,1 0 0,-1 3 0,-2 2 0,1 3 0,0 10 0,0 11 0,2 15 0,-2 19 0,-7-22 0,0 3 0,-1 6 0,0 2 0,-1 4 0,-1 1 0,0 0 0,1-1 0,-2-5 0,1-2 0,2 19 0,0-24 0,3-19 0,0-14 0,1-10 0,1-6 0,-3-2 0,-1 3 0,-3 5 0,-2 6 0,0-1 0</inkml:trace>
  <inkml:trace contextRef="#ctx0" brushRef="#br0" timeOffset="378624">4044 16780 24575,'-6'-16'0,"3"0"0,1-1 0,6 3 0,5 6 0,3 4 0,1 3 0,-4 4 0,-4 5 0,-4 3 0,-1 2 0,0-4 0,0-7 0,1-12 0,1 2 0,-1-3 0,0 8 0</inkml:trace>
  <inkml:trace contextRef="#ctx0" brushRef="#br0" timeOffset="383338">4871 16851 24575,'1'44'0,"1"-13"0,3 4 0,0 12 0,2 3 0,2 6 0,1 0 0,2-1 0,-1-3 0,-1-7 0,-1-5 0,7 15 0,-3-24 0,-1-25 0,0-15 0,0-12 0,-3-5 0,-4 6 0,-3 6 0,-2 5 0,0 3 0,0 0 0,0 0 0,-1 2 0,-3 0 0,-6 0 0,-13-4 0,-8-3 0,-9 0 0,-2-2 0,1 2 0,3 0 0,8 1 0,9 2 0,8 1 0,6 1 0,4 2 0,10 0 0,15-1 0,17 1 0,18 1 0,4-1 0,-9 2 0,-14 0 0,-17 1 0,-11 2 0,-5 2 0,-6 0 0,-3 1 0,-1 2 0,1 1 0,1 3 0,9 6 0,14 7 0,12 7 0,18 7 0,-16-14 0,2-4 0,-25-15 0,-2-3 0,-4-1 0,-2-1 0,0-2 0,2-8 0,1-13 0,2-14 0,-1-10 0,-4 1 0,-10 7 0,-11 14 0,-12 11 0,-5 12 0,1 14 0,8 16 0,9 16 0,8 11 0,5 1 0,3-11 0,4-12 0,4-13 0,3-11 0,4-4 0,0-5 0,-1-3 0,-2-2 0,-4-3 0,-4 0 0,0 0 0,-1-4 0,1-7 0,5-6 0,1-4 0,6 3 0,1 8 0,4 8 0,3 8 0,1 10 0,2 11 0,0 12 0,-2 11 0,0 4 0,-3-3 0,-4-8 0,-6-11 0,-4-9 0,-4-7 0,-1-7 0,-1-12 0,2-9 0,5-5 0,6 1 0,6 7 0,2 9 0,0 5 0,2 4 0,-2 5 0,0 3 0,0 1 0,-3-2 0,1-5 0,-4-3 0,-3-15 0,-2-16 0,-5-16 0,-3-8 0,-7 11 0,-9 12 0,-7 16 0,-5 19 0,2 19 0,6 20 0,7 14 0,8 1 0,12-6 0,14-13 0,15-10 0,13-10 0,0-8 0,-2-9 0,-7-15 0,-6-16 0,-5-20 0,-15 8 0,-4-2 0,4-15 0,-8 23 0,-3 5 0,-4 14 0,-2 19 0,0 9 0,1 0 0,9-1 0,10-9 0,4 0 0,2 5 0,-10 15 0,-12 20 0,-13 18 0,0-25 0,-2 0 0,-11 19 0,6-21 0,9-17 0</inkml:trace>
  <inkml:trace contextRef="#ctx0" brushRef="#br0" timeOffset="384121">5332 16797 24575,'51'10'0,"-11"1"0,4 3 0,13 3 0,3 1 0,3 2 0,-1 0 0,-11-2 0,-5-3 0,5 1 0,-29-9 0</inkml:trace>
  <inkml:trace contextRef="#ctx0" brushRef="#br0" timeOffset="388640">6686 16816 24575,'-41'-5'0,"-9"-1"0,-8 1 0,6 12 0,17 20 0,17 20 0,17 12 0,19-1 0,17-15 0,15-16 0,3-19 0,-6-19 0,-9-19 0,-14-15 0,-10-5 0,-8 7 0,-6 13 0,0 15 0,1 18 0,3 21 0,11 20 0,-3-14 0,3 1 0,3 2 0,0 2 0,3 1 0,-1 0 0,-2-1 0,-2-1 0,-3 0 0,-2-1 0,4 28 0,-17-8 0,-25-9 0,-29-13 0,17-19 0,-4-5 0,-2-5 0,-1-5 0,5-5 0,2-5 0,7-5 0,5-5 0,7-4 0,5-3 0,2-31 0,21 1 0,8 31 0,6 2 0,5 0 0,5 3 0,6 2 0,2 4 0,1 1 0,0 3 0,-5 5 0,0 2 0,22-2 0,-18 4 0,-13 3 0,-12 0 0,-7 0 0,-4-5 0,-4-8 0,0-7 0,-1-6 0,-1 2 0,0 3 0,9 7 0,15 7 0,19 6 0,15 12 0,3 10 0,-10 12 0,-14 6 0,-14-2 0,-16-8 0,-18-10 0,-15-11 0,-8-15 0,3-12 0,12-10 0,13-6 0,44 2 0,4 15 0,-4 13 0,1 6 0,19 19 0,-7 8 0,-11 7 0,-9-4 0,-3-9 0,-2-8 0,-2-8 0,-2-9 0,-1-9 0,-5-9 0,-4-7 0,-5-1 0,-8 4 0,-10 8 0,-10 7 0,-8 9 0,2 14 0,8 21 0,9 16 0,8 6 0,15-9 0,15-19 0,9-14 0,4-15 0,-8-12 0,-10-6 0,-9-2 0,-5 5 0,-2 8 0,-1 6 0,5 2 0,3 1 0,5-6 0,2-3 0,-3 0 0,-3 2 0,-4 5 0,0 3 0,4 3 0,1 1 0,3 1 0,3-1 0,-1-2 0,1-1 0,-2-1 0,2 0 0,0 0 0,-1 0 0,-1 0 0,-6 0 0,-4 0 0,-3 0 0,0 2 0,3 1 0,3 6 0,2 2 0,2-1 0,-2-3 0,-2-5 0,-3-4 0,-3-3 0,-2 1 0,-1 0 0,1 2 0,1 2 0,1 0 0,0 0 0,0 0 0,8 0 0,3 0 0,14 0 0,4-2 0,9 0 0,5 0 0,2 0 0,2 0 0,-6-6 0,-10-6 0,-13-9 0,-15-5 0,-23-3 0,-27 4 0,-20 8 0,27 14 0,0 6 0,-23 18 0,21 21 0,19 14 0,21-2 0,25-15 0,22-16 0,-16-19 0,2-6 0,1-6 0,-2-8 0,-2-6 0,-5-5 0,-4-7 0,-6-4 0,-4-2 0,-4-2 0,-5 2 0,-3-1 0,-5 1 0,-2 1 0,-3 2 0,-2 1 0,0 5 0,-1 2 0,-9-16 0,8 20 0,6 32 0,7 22 0,14 34 0,-2-23 0,1 2 0,4 4 0,3 2 0,2 0 0,1 0 0,-1-3 0,1-1 0,0-3 0,2-4 0,-2-7 0,0-4 0,21 8 0,-7-17 0,-16-11 0,-9-3 0</inkml:trace>
  <inkml:trace contextRef="#ctx0" brushRef="#br0" timeOffset="390254">4517 17862 24575,'41'-4'0,"1"0"0,2 0 0,0-1 0,6-1 0,-1 0 0,-9 0 0,-3 1 0,13-2 0,-28 3 0,-22 4 0,-27 4 0,-25 3 0,17-4 0,-2 0 0,-3-1 0,1-2 0,3 0 0,2-2 0,-18-7 0,18 1 0,16 0 0,11 4 0,5 2 0</inkml:trace>
  <inkml:trace contextRef="#ctx0" brushRef="#br0" timeOffset="392390">11032 10928 24575,'39'3'0,"14"3"0,-20-2 0,1-1 0,1 1 0,0 0 0,22 1 0,-10-3 0,-10 0 0,0-2 0,2 0 0,7 2 0,9 2 0,2 2 0,4 2 0,-2 0 0,-2-1 0,-6 0 0,-9-2 0,-11-1 0,-13-2 0,-8-1 0,-6 0 0</inkml:trace>
  <inkml:trace contextRef="#ctx0" brushRef="#br0" timeOffset="393673">11936 10661 13119,'0'28'0,"-2"19"4571,0 10-4571,0 2 1989,0-22-1989,3-14 1102,8-12-1102,11-6 3794,17-4-3794,13 1 0,4 2 0,-8 4 0,-13 5 0,-12 12 0,-12 13 0,-11 10 0,-17 5 0,-16-9 0,-16-16 0,-5-17 0,5-22 0,12-16 0,15-13 0,14 12 0,5 6 0</inkml:trace>
  <inkml:trace contextRef="#ctx0" brushRef="#br0" timeOffset="394771">11910 10589 24575,'35'0'0,"5"-2"0,11-2 0,1-2 0,-5 0 0,-11 3 0,-11 1 0,-11 2 0,-8 0 0,-3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26:09.903"/>
    </inkml:context>
    <inkml:brush xml:id="br0">
      <inkml:brushProperty name="width" value="0.05292" units="cm"/>
      <inkml:brushProperty name="height" value="0.05292" units="cm"/>
      <inkml:brushProperty name="color" value="#FF0000"/>
    </inkml:brush>
  </inkml:definitions>
  <inkml:trace contextRef="#ctx0" brushRef="#br0">3110 2721 24575,'-20'10'0,"-6"6"0,-4 8 0,1 1 0,12-6 0,9-5 0,10-4 0,14 2 0,18 5 0,17 6 0,-20-8 0,-1 1 0,24 21 0,-14 6 0,-17 4 0,-18 1 0,-17-1 0,-21-5 0,-15-10 0,-3-11 0,7-9 0,13-6 0,13-5 0,9 0 0,6-1 0</inkml:trace>
  <inkml:trace contextRef="#ctx0" brushRef="#br0" timeOffset="2416">3407 2790 24575,'4'44'0,"5"13"0,-2-22 0,1 1 0,1-2 0,0-1 0,10 16 0,1-18 0,2-18 0,3-21 0,5-29 0,-13 6 0,-2-5 0,1-8 0,-2-3 0,-1-2 0,-1 1 0,-2 6 0,0 2 0,3-17 0,-6 31 0,-3 37 0,-6 30 0,-3 20 0,3-27 0,0 1 0,-2 26 0,2-13 0,6-12 0,5-15 0,6-11 0,7-10 0,1-15 0,-1-12 0,-3-9 0,-9 0 0,-5 9 0,-3 12 0,0 9 0,-1 5 0,0 8 0,2 19 0,3 24 0,-1-14 0,1 2 0,3 6 0,1 1 0,1 1 0,2-1 0,0-4 0,1-1 0,-1-6 0,1-3 0,10 18 0,-4-20 0,-5-13 0,-1-17 0,-3-18 0,-4-25 0,-4 12 0,-1-3 0,0-7 0,-1-3 0,0-7 0,-2-1 0,0-2 0,-1-1 0,-2 0 0,-1 0 0,-1 5 0,0 2 0,1 9 0,0 3 0,-3-19 0,4 25 0,3 15 0,2 3 0,8 0 0,9-3 0,7 0 0,1 5 0,-4 8 0,-8 21 0,-15 33 0,-9-10 0,-6 4 0,-7 7 0,-6 1 0,-5-1 0,-3-4 0,-1-7 0,1-5 0,7-11 0,1-5 0,-11 3 0,19-24 0,16-23 0,21-20 0,1 15 0,5 2 0,6 0 0,4 3 0,4 4 0,2 5 0,0 3 0,0 6 0,-3 6 0,0 6 0,25 18 0,-15 13 0,-13 16 0,-18-18 0,-7-6 0,-7-22 0</inkml:trace>
  <inkml:trace contextRef="#ctx0" brushRef="#br0" timeOffset="4983">4323 2643 24575,'4'47'0,"-1"-15"0,1 3 0,1 13 0,2 4 0,1 7 0,0 1 0,0 3 0,-1-1 0,-1-2 0,0-2 0,-1-8 0,-1-2 0,-2-10 0,0-3 0,0 15 0,0-24 0,-2-17 0,-2-16 0,-3-23 0,-6-29 0,3 16 0,0-2 0,-1-6 0,1-1 0,2-2 0,1 1 0,1 5 0,1 1 0,2 8 0,0 3 0,1-18 0,0 22 0,0 14 0,2 9 0,2 6 0,3 2 0,5 1 0,3-2 0,-1-1 0,2-1 0,3-2 0,6 1 0,11-3 0,10 0 0,6 1 0,0 2 0,-10 7 0,-14 22 0,-12 24 0,-18-13 0,-7 1 0,-7 7 0,-6-1 0,-7-1 0,-5-2 0,-4-6 0,-2-4 0,6-6 0,1-3 0,-16 4 0,20-21 0,16-12 0,8-13 0,14-9 0,12-3 0,16 1 0,11 4 0,-1 9 0,-6 7 0,-9 4 0,-9 6 0,-5-2 0,-4 0 0,-2 0 0,2-5 0,3 0 0,6 1 0,7 2 0,3 4 0,-1 8 0,-4 14 0,-6 18 0,-7 11 0,-8-1 0,-5-10 0,-2-14 0,2-12 0,0-10 0,4-16 0,6-23 0,10-19 0,-7 22 0,2 0 0,0 1 0,1 4 0,15-15 0,-5 18 0,-5 19 0,1 16 0,5 13 0,3 8 0,4-1 0,2-9 0,-4-9 0,-3-10 0,-8-11 0,-8-7 0,-6-5 0,-16 1 0,-20 9 0,-18 6 0,-12 12 0,5 12 0,15 10 0,17 7 0,16 1 0,19 0 0,18-5 0,16-4 0,10-6 0,0-5 0,-3-3 0,-8-5 0,-8-7 0,-8-7 0,-9-8 0,-10 6 0,-6-2 0</inkml:trace>
  <inkml:trace contextRef="#ctx0" brushRef="#br0" timeOffset="5982">5622 2954 24575,'-35'24'0,"4"1"0,1 2 0,12-5 0,14-9 0,24-5 0,26-2 0,-13-4 0,2 0 0,2 1 0,-1 2 0,23 6 0,-22 9 0,-19 14 0,-15 8 0,-10 2 0,-3-8 0,-1-15 0,5-12 0,5-11 0,1-5 0,0 1 0,0 2 0</inkml:trace>
  <inkml:trace contextRef="#ctx0" brushRef="#br0" timeOffset="6832">6108 2954 24575,'-35'49'0,"7"-6"0,-1 1 0,16-17 0,15-14 0,21-7 0,26-7 0,16-2 0,1 1 0,-18 10 0,-22 17 0,-25 18 0,-17 10 0,-9-2 0,-2-13 0,10-16 0,7-16 0,7-8 0,2-2 0,1 0 0</inkml:trace>
  <inkml:trace contextRef="#ctx0" brushRef="#br0" timeOffset="8499">6586 2970 24575,'0'54'0,"0"-21"0,0 2 0,0 7 0,0 3 0,0-1 0,0 0 0,1-5 0,-1-3 0,2 18 0,0-21 0,0-14 0,-2-9 0,0-7 0,-2-33 0,-3-28 0,0 5 0,0-5 0,0-7 0,0-1 0,0-1 0,0 3 0,1 7 0,1 4 0,2 15 0,0 4 0,-1-8 0,2 24 0,-2 13 0,-1 10 0,0 6 0,1 4 0,-1 0 0,0-6 0,-5-9 0,-3-7 0,0-5 0,2-7 0,10-2 0,16-1 0,15 2 0,8 8 0,0 5 0,-11 9 0,-13 19 0,-14 18 0,-18 16 0,-11 5 0,-6-13 0,5-16 0,13-19 0,7-21 0,12-21 0,7-8 0,-2 8 0,0 10 0</inkml:trace>
  <inkml:trace contextRef="#ctx0" brushRef="#br0" timeOffset="10548">7047 3022 20330,'-18'12'0,"-10"13"1999,-3 15-1999,3 12 720,16-2-720,13-6 370,22-10-370,21-10 578,-11-16 0,2-4-578,4-4 0,1-6 0,-2-4 0,-2-6 0,-3-4 0,-4-5 0,-6-1 0,-3-2 0,7-26 0,-16 11 0,-15 12 0,-21 10 0,-18 10 0,-16 6 0,-1 8 0,12 3 0,15 4 0,20 0 0,22-8 0,24-13 0,21-11 0,-21 9 0,2 1 0,1 1 0,0 2 0,28-1 0,-9 18 0,-16 21 0,-14 21 0,-10 12 0,-8-7 0,-5-14 0,-2-19 0,0-14 0,2-20 0,8-20 0,15-15 0,-5 20 0,3 2 0,5 3 0,3 5 0,3 5 0,2 6 0,1 11 0,-1 6 0,-2 8 0,-3 7 0,-3 4 0,-5 5 0,-4-1 0,-4 0 0,6 19 0,-7-20 0,-3-21 0,-1-18 0,2-14 0,0-3 0,2 3 0,4 11 0,5 14 0,8 16 0,12 14 0,-20-11 0,2-2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28:02.748"/>
    </inkml:context>
    <inkml:brush xml:id="br0">
      <inkml:brushProperty name="width" value="0.05292" units="cm"/>
      <inkml:brushProperty name="height" value="0.05292" units="cm"/>
      <inkml:brushProperty name="color" value="#FF0000"/>
    </inkml:brush>
  </inkml:definitions>
  <inkml:trace contextRef="#ctx0" brushRef="#br0">10496 20365 24575,'37'3'0,"21"4"0,-17-2 0,2 1 0,8 2 0,2-1 0,1 1 0,0-1 0,-1 0 0,-1 0 0,-2 0 0,-1-1 0,-7-1 0,-1 0 0,-7-2 0,-1 0 0,19-1 0,-10-1 0,-4-1 0,-1 0 0,-3 0 0,-2 0 0,-3 0 0,-5 0 0,-3 0 0,-5 2 0,-7 0 0,-11-1 0,-27 0 0,-2-2 0,-5-1 0,-16-1 0,-4-2 0,10 1 0,-2 0 0,0-1-137,0-1 1,-1 0 0,0-1 136,2 0 0,0 0 0,2 1 0,-18-3 0,3 0 0,7 2 0,3 0 0,6 1 0,3 0 0,-22-2 0,18 2 0,13 1 0,8 2 409,1-1-409,-1 0 0,-2-1 0,-3 1 0,-3 3 0,2-1 0,4 2 0,7 0 0,8 0 0,4 0 0,5 1 0,5 2 0,10 3 0,11 8 0,10 8 0,9 7 0,-1 5 0,-4 1 0,-4 1 0,-7-1 0,-4-4 0,-8-7 0,-7-8 0,-6-9 0,-9-9 0,-9-17 0,-11-20 0,-7-14 0,16 23 0,1 0 0,-10-20 0,8 15 0,8 14 0,8 12 0,13 5 0,13 2 0,14-4 0,5-5 0,-3-1 0,-10 0 0,-8 3 0,-6 3 0,-8 3 0,-3 2 0</inkml:trace>
  <inkml:trace contextRef="#ctx0" brushRef="#br0" timeOffset="1418">12405 20299 13877,'0'-31'0,"-1"-30"2186,-1 19 0,-1-4-2186,-2-6 0,-3-1 927,-2 5 1,-3 3-928,-1 8 0,-2 5 1017,-18-11-1017,-2 21 3454,3 13-3454,2 13 0,8 16 0,8 17 0,6 22 0,6-24 0,2 3 0,1 5 0,2 1 0,1 3 0,2 1 0,1 0 0,2-2 0,1-1 0,1-1 0,-1-7 0,1-1 0,8 21 0,-3-15 0,-3-13 0,-3-10 0,-4-10 0,-4-5 0</inkml:trace>
  <inkml:trace contextRef="#ctx0" brushRef="#br0" timeOffset="2284">11985 20332 24575,'54'0'0,"11"-1"0,-25 0 0,2-1 0,-1 0 0,-1 0 0,21-2 0,-19 1 0,-20 1 0,-13 2 0,-5 0 0</inkml:trace>
  <inkml:trace contextRef="#ctx0" brushRef="#br0" timeOffset="4364">12644 20298 11798,'11'19'0,"3"10"4857,-2 11-4857,0 7 2223,-8-6-2223,-5-7 1255,-7-13-1255,-4-9 4442,-4-8-4442,3-16 0,3-17 0,4-14 0,6-10 0,9 5 0,11 10 0,8 14 0,2 12 0,-3 8 0,-6 3 0,-6 1 0,-4 2 0,-5 1 0,-2 2 0,0 0 0,0-1 0,2 3 0,1 0 0,0 0 0,2 1 0,0 0 0,2 5 0,4 2 0,3 2 0,2-4 0,-1-5 0,-2-5 0,-1-10 0,-1-15 0,-5-12 0,-4-10 0,-4 0 0,-5 11 0,-7 11 0,-8 12 0,-6 11 0,-3 15 0,5 16 0,5 15 0,6 7 0,6 1 0,6-4 0,7-8 0,13-6 0,13-13 0,11-9 0,6-9 0,-1-9 0,-4-11 0,-3-11 0,-8-10 0,-5-5 0,-8-4 0,-8 1 0,-6 4 0,-6 6 0,-1 8 0,-4 9 0,-6 8 0,-4 6 0,-4 9 0,2 11 0,4 12 0,5 10 0,3 1 0,1-3 0,5-6 0,8-10 0,14-7 0,15-7 0,13-6 0,5-6 0,-1-6 0,-2-5 0,-4-1 0,-1 0 0,-3 3 0,-11 0 0,-14 5 0,-13 3 0</inkml:trace>
  <inkml:trace contextRef="#ctx0" brushRef="#br0" timeOffset="5351">13912 19788 10171,'-11'39'0,"0"-5"0,-1 6 2503,-2 8 1,-1 4-2504,-2 11 0,2 2 0,3-6 0,2 0 1258,3-7 1,3-2-1259,3-6 0,3-3 1465,14 21-1465,16-19 5348,16-13-5348,7-13 67,0-9-67,-10-4 0,-14-4 0,-10 0 0,-11 0 0,-7 0 0</inkml:trace>
  <inkml:trace contextRef="#ctx0" brushRef="#br0" timeOffset="6384">15699 19596 15660,'28'10'0,"20"12"1912,-16-4 1,1 2-1913,8 6 0,0 3 769,-3 2 0,-1 2-769,-2 6 0,-2 2 0,-3 5 0,-3 2 0,-3 9 0,-4 2 0,-9-15 0,-1 1 0,-2 1 0,0 0 0,-2 1 0,-2-1 0,-1 0 0,-1 0 0,-2-2 0,-1 14 0,-2-4 412,-1-12 1,-2-4-413,-6 13 681,1-27 1,5-16 0,2-5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29:09.87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14173 6733 24575,'2'34'0,"0"0"0,0 10 0,0 4 0,1 16 0,-1 3-429,0-15 0,1 2 0,-2 0 429,1 4 0,0 2 0,0 0-445,-1 2 0,0 2 1,-1 0 444,1-13 0,-1 0 0,0 0 0,-1 0 0,0 1 0,0 0 0,-1-1 0,1 0 0,-2 13 0,0 0 0,0-2 37,-1-3 0,0-1 0,-1-3-37,1-7 0,0-1 0,0-3 0,-1 11 0,0-3 0,1-11 0,0-5 592,1 13-592,1-23 1352,1-15-1352,2-7 0,1-5 0,0-2 0</inkml:trace>
  <inkml:trace contextRef="#ctx0" brushRef="#br0" timeOffset="1820">14141 6691 24575,'46'-1'0,"-1"-1"0,5-1 0,3-1 0,-10 1 0,3-1 0,-1 1 0,1-2 0,0 1 0,0-1 0,-2 0 0,1 0 0,-1 1 0,18-3 0,-2 1 0,-6 0 0,-3 0 0,-8 0 0,-3 2 0,20-2 0,-22 3 0,-16 1 0,-9 2 0,-6 1 0,-3 4 0,-2 8 0,1 10 0,0 13 0,1 15 0,-2-19 0,0 3 0,1 8 0,0 3 0,0 5 0,1 3 0,1 4 0,0 1 0,0 2 0,-1 0 0,1-1 0,0-1 0,-1-1 0,1 0 0,0-3 0,0 1 0,0-3 0,1 0 0,0-3 0,0 0 0,1 0 0,0 1 0,0-3 0,0 4 0,-2-3 0,0 4 0,0-2 0,1 9 0,-1 1 0,-1-11 0,-1 3 0,0-4 0,-1 2 0,0-2 0,-1-5 0,0-1 0,-1-4 0,1 0 0,1-4 0,0 0 0,2 26 0,0-3 0,-1-9 0,-1-11 0,0-12 0,-1-15 0,-1-5 0</inkml:trace>
  <inkml:trace contextRef="#ctx0" brushRef="#br0" timeOffset="2916">14148 8896 24575,'49'-3'0,"-14"-1"0,4 1 0,10-2 0,3 0 0,6 0 0,1 0 0,0 2 0,-1 1 0,-5 0 0,-2 1 0,-3 1 0,-2 0 0,-6 0 0,-2 1 0,23 0 0,-13 3 0,-11-1 0,-10 1 0,-8-3 0,-7-1 0,-7 0 0,-4 0 0</inkml:trace>
  <inkml:trace contextRef="#ctx0" brushRef="#br0" timeOffset="4619">14269 7460 12174,'35'-1'0,"-4"0"0,5-2 2392,10 0 0,3-1-2392,13-2 0,1 0 0,0-1 0,-1 1 0,-2 0 0,-1 2 0,-1-1 0,-3 1 1078,-5 2 1,-3-1-1079,-8 1 0,-2 0 1211,23-2-1211,-21 0 4249,-13 1-4249,-9 1 0,-10 1 0,-3 1 0</inkml:trace>
  <inkml:trace contextRef="#ctx0" brushRef="#br0" timeOffset="5833">14246 8261 8281,'38'-1'0,"27"-2"2536,-25 0 0,2 0-2536,8-1 0,0-1 1402,-5 0 1,-1-1-1403,-1 0 0,-1 1 853,-3-1 1,0 0-854,-2 2 0,-1-1 3355,-1 2 0,-1 0-3355,29-3 0,-4 0 0,-9 0 0,-10 1 0,-8 0 0,-6 0 0,-4-2 0,-6 2 0,-5-2 0,-6 2 0,-4-1 0,-1 2 0,0 1 0</inkml:trace>
  <inkml:trace contextRef="#ctx0" brushRef="#br0" timeOffset="6835">16922 7200 24575,'0'51'0,"1"-18"0,1 3 0,-1 14 0,0 3 0,1 6 0,-1 1 0,0 0 0,0 0 0,0-4 0,-1-1 0,1-8 0,0-1 0,0-5 0,0-1 0,0-6 0,0-1 0,0 20 0,2-2 0,-3-21 0,3-1 0,-3-19 0,0-5 0,0-3 0</inkml:trace>
  <inkml:trace contextRef="#ctx0" brushRef="#br0" timeOffset="11756">16884 7186 12913,'24'0'0,"19"0"4621,18 0-4621,-24 0 0,1 0 1013,-1 0 0,0 0-1013,0 0 0,0 0 562,1-1 1,1 0-563,1 0 0,1 0 1945,-1-1 0,0 1-1945,0 1 0,-2 2 0,-1 0 0,-1 0 0,-3 1 0,0 0 0,31 5 0,-1-4 0,1 0 0,1-2 0,-3-2 0,-3-2 0,-5-2 0,-1-1 0,1-3 0,-1 2 0,3 0 0,3 0 0,2 1 0,3 1 0,0 3 0,-3 1 0,-3 0 0,-6 0 0,-6 0 0,-8 0 0,-7 0 0,-6 0 0,-6 0 0,-6 0 0,-5 1 0,-5 11 0,-1 21 0,0 23 0,0-18 0,0 2 0,2 5 0,0 2 0,0 2 0,0 2 0,1 1 0,1 0 0,-1 0 0,-1-1 0,0-2 0,-1-2 0,1-5 0,0-1 0,-1-3 0,0-2 0,0-2 0,0-2 0,1 32 0,-1-5 0,-1-6 0,0-12 0,0-14 0,-2-11 0,0-9 0,0-5 0</inkml:trace>
  <inkml:trace contextRef="#ctx0" brushRef="#br0" timeOffset="13568">16997 8266 19347,'16'0'0,"10"-1"2422,9-3-2422,7-2 890,-3-3-890,0-1 461,1-2-461,1-1 1455,18-4-1455,-16 3 0,14-1 0,-16 7 0,1 4 0,3 2 0,-1 2 0,-1 1 0,1 1 0,-4 0 0,1 1 0,2 0 0,6-1 0,6 0 0,7 0 0,-29-1 0,1 1 0,-1 1 0,1-1 0,0 0 0,0 0 0,30 0 0,-3-2 0,-3 0 0,-7 0 0,-3 0 0,-1 0 0,4 1 0,4 2 0,4 1 0,0 2 0,-4-2 0,-4-2 0,-6-2 0,-11-4 0,-9-1 0,-13 1 0,-7 1 0</inkml:trace>
  <inkml:trace contextRef="#ctx0" brushRef="#br0" timeOffset="16467">18338 7288 24575,'2'46'0,"0"16"0,0-22 0,-1 1 0,0 2 0,0 0 0,-1-5 0,0-1 0,0 24 0,0-11 0,0-8 0,0-5 0,0-4 0,0-4 0,0-3 0,0-2 0,0-5 0,0-3 0,0-4 0,1-5 0,0-4 0,0-1 0,1 2 0,-2 7 0,0 7 0,0 3 0,0-1 0,0-7 0,0-6 0,0-4 0</inkml:trace>
  <inkml:trace contextRef="#ctx0" brushRef="#br0" timeOffset="18269">18563 7490 24575,'58'0'0,"-24"0"0,3 0 0,8 1 0,1 0 0,1 0 0,0 0 0,-4 1 0,-1 0 0,-2 0 0,-1 0 0,-3 0 0,0-1 0,1 1 0,-1 0 0,0 0 0,0 0 0,-1 1 0,-1 0 0,0 0 0,0 0 0,26 1 0,-5-3 0,-7-3 0,-6 0 0,-5 0 0,-7 1 0,-8 1 0,-10 0 0,-12 0 0,-15-3 0,-15-3 0,-10-5 0,0-3 0,6-2 0,10 4 0,8 3 0,11 5 0,17 3 0,22 1 0,22 3 0,-23 1 0,2 1 0,-1 2 0,-1 2 0,21 8 0,-16-1 0,-15-4 0,-11-4 0,-6 1 0,-16 3 0,-18 6 0,-21 9 0,16-12 0,-2-1 0,2 1 0,1-1 0,-20 7 0,18-9 0,19-7 0,9-4 0</inkml:trace>
  <inkml:trace contextRef="#ctx0" brushRef="#br0" timeOffset="19535">20087 7037 24575,'1'29'0,"0"16"0,4 19 0,-3-25 0,1 1 0,0 2 0,0 0 0,0 0 0,0-1 0,0-1 0,-1-1 0,0-2 0,-1-1 0,2 28 0,-1-5 0,0-2 0,0 1 0,-2 1 0,0-1 0,0-2 0,0-3 0,0-5 0,0-4 0,0-4 0,0-4 0,0-6 0,0-7 0,0-8 0,0-8 0,0-4 0</inkml:trace>
  <inkml:trace contextRef="#ctx0" brushRef="#br0" timeOffset="21368">20157 7215 14467,'39'-1'0,"-1"-1"0,5-1 1571,17-1 0,6 0-1571,-10-1 0,3 0 0,1-1 0,3 0 0,2-1 0,-1 1 208,-14 0 1,-1 1 0,1 0 0,-1 0-209,12-1 0,0-1 0,-2 1 0,-3 1 0,-2 0 0,-1 1 384,-4 1 0,-1-1 1,-1 2-385,18-1 0,-1 1 0,1 0 0,0 1 0,-4 1 0,1 0 0,-2 1 0,0 1 0,3 2 0,-1 1 0,0 0 0,-1 1 0,-2 2 0,0 0 1437,-5-1 0,-2-1-1437,-10-2 0,-1 0 707,19 1-707,-22-4 1160,-18 2-1160,-8 16 237,-2 25-237,-4-10 0,0 2 0,2 6 0,-1 3 0,0-1 0,-1 1 0,0-2 0,-1 1 0,0-4 0,-1-1 0,1-3 0,-1-1 0,2 29 0,0-8 0,-2 1 0,0-2 0,0-2 0,-2-5 0,0-6 0,0-9 0,0-9 0,0-8 0,-2-9 0,0-4 0</inkml:trace>
  <inkml:trace contextRef="#ctx0" brushRef="#br0" timeOffset="23519">20213 8329 24575,'52'-10'0,"3"0"0,10-2 0,-4 2 0,-3 2 0,-5 4 0,-2 0 0,-4-3 0,-1-1 0,-4-3 0,-1 2 0,-2 2 0,-1 2 0,-2 1 0,-3 2 0,-4 0 0,-4 2 0,-1 0 0,0 0 0,7 0 0,9 0 0,13-1 0,-20 0 0,2-1 0,3 1 0,1 0 0,3 0 0,2 2 0,1 1 0,0 1 0,0 2 0,-1 1 0,1 0 0,-1 1 0,-3 0 0,0-1 0,-3 0 0,-1-1 0,-2-2 0,0 0 0,28 1 0,-6-3 0,-6-1 0,-7 0 0,-6 0 0,-4 0 0,-3 0 0,-3 0 0,0 0 0,-2 0 0,-4 0 0,-6-2 0,-7 1 0,-3-1 0,-3-1 0,-1 2 0,2-1 0,-1 1 0,-1 1 0,-1 0 0</inkml:trace>
  <inkml:trace contextRef="#ctx0" brushRef="#br0" timeOffset="25505">24195 7095 18768,'0'23'0,"0"21"2662,4 21-2662,-1-23 0,1 1 495,0 0 0,1 0-495,1-1 0,0 0 258,-1-2 1,0-2-259,0-2 0,0-2 1638,4 27-1638,0-5 0,-3-6 0,-1-4 0,-2-2 0,0-3 0,0-5 0,-1-3 0,-1-6 0,2-4 0,-1-2 0,0-2 0,-1-2 0,-1-4 0,0-4 0,0-3 0,0-3 0,0-1 0</inkml:trace>
  <inkml:trace contextRef="#ctx0" brushRef="#br0" timeOffset="27485">24272 7027 8191,'40'-4'0,"-6"0"0,3 0 2531,11-2 1,3 0-2532,11-2 0,1 0 0,-4 1 0,0-1 0,-2 0 0,-2-1 1409,-5 1 0,-1-1-1409,-4 0 0,-1 0 859,-3 1 1,-1 0-860,0 3 0,-1 0 3392,0 0 0,0 2-3392,0 0 0,-1 2 0,0-1 0,-1 1 0,-2-1 0,0 0 0,29 0 0,-6 0 0,-5 1 0,-2-1 0,-1 0 0,1 0 0,-2 0 0,-2 2 0,-3 0 0,-3 0 0,-2 0 0,-1 0 0,2 0 0,-2 0 0,-2 0 0,-8 0 0,-6 0 0,-7 0 0,-6 1 0,-5 4 0,-2 7 0,-2 8 0,0 6 0,0 4 0,0 3 0,0 2 0,0 6 0,1 2 0,5 5 0,2-1 0,1-1 0,3-1 0,0 7 0,2 5 0,2 3 0,0 0 0,-1-8 0,-2-3 0,0-4 0,-1-1 0,-1-3 0,-3-4 0,-3-9 0,-2-8 0,-1-10 0,-1-4 0</inkml:trace>
  <inkml:trace contextRef="#ctx0" brushRef="#br0" timeOffset="28968">24362 8217 24575,'48'-2'0,"0"1"0,0-1 0,14 2 0,2-1 0,-14 0 0,4-1 0,0 0 0,-2 1-329,2-1 0,-2 1 0,-1 0 329,-3-1 0,0 0 0,-1 1 0,18-3 0,-1 1 162,-7 0 0,-1 0-162,-4-1 0,-2-1 81,-5 0 1,-2-1-82,-3 1 0,-2-1 0,-5 0 0,-1 0 0,28-4 500,-1-2-500,-2 0 0,1 0 0,-7 1 0,-5 2 0,-9 1 0,-7 3 0,-4 3 0,-1 0 0,3 2 0,2-2 0,2 0 0,2 0 0,-4 0 0,-4 2 0,-3 0 0,-5 0 0,-5 0 0,-6 0 0,-4 0 0</inkml:trace>
  <inkml:trace contextRef="#ctx0" brushRef="#br0" timeOffset="30666">22298 8340 24575,'42'-1'0,"13"-2"0,-22 2 0,0-1 0,29-1 0,-19 1 0,-17 0 0,-13 1 0,-6 1 0,-4 0 0</inkml:trace>
  <inkml:trace contextRef="#ctx0" brushRef="#br0" timeOffset="32551">22080 7556 24575,'51'-11'0,"-8"2"0,4-2 0,-3 2 0,2-2 0,3 0-688,7-2 0,2 0 0,0 0 688,3 0 0,0-1 0,-1 1 0,-5 1 0,0-1 0,-2 1 100,-3 2 0,-2-1 1,-1 1-101,16-2 0,-2 0 213,-10 3 0,-1 1-213,-6 1 0,-2 1 0,-7 2 0,-1 0 0,26-2 1044,-7 0-1044,-6 2 293,-4 0-293,-1 2 0,15 2 0,-16 0 0,12 0 0,-19 0 0,-1-1 0,1-1 0,-4 0 0,-5 1 0,-5 1 0,-5 0 0,-5 0 0,-3 0 0,-5 0 0,-8-3 0,-20-5 0,-23-10 0,17 6 0,-3-1 0,-2 0 0,-1-1 0,5 1 0,1 2 0,-17-7 0,18 7 0,19 5 0,20 6 0,22 8 0,22 7 0,10 6 0,-5 1 0,-14-4 0,-16-2 0,-13-3 0,-6-1 0,-6 2 0,-7 6 0,-10 11 0,-19 12 0,10-18 0,-2 0 0,-3 1 0,-1-2 0,2-2 0,0-3 0,-17 11 0,21-15 0,10-8 0</inkml:trace>
  <inkml:trace contextRef="#ctx0" brushRef="#br0" timeOffset="33819">21776 7185 12761,'2'28'0,"3"25"2328,-1-14 0,1 3-2328,1 9 0,0 1 1026,1-1 1,-2 0-1027,0-2 0,-1-1 571,-2-4 1,0-2-572,-1-3 0,-1-3 3962,0 29-3962,0-11 0,0-8 0,0-2 0,0-7 0,0-1 0,-2 11 0,0-9 0,1 9 0,-1-18 0,2-6 0,0-8 0,0-8 0,0-3 0</inkml:trace>
  <inkml:trace contextRef="#ctx0" brushRef="#br0" timeOffset="35693">20876 7355 24575,'1'12'0,"1"1"0,0 1 0,0 2 0,2 2 0,3 2 0,1 6 0,2 5 0,4 13 0,0 2 0,-1-2 0,0 0 0,-2-3 0,-8-19 0,-1 2 0,-2 0 0,0 5 0,1 4 0,2 7 0,-1 4 0,-1-4 0,-1-4 0,0-9 0,0-6 0,0-2 0,0-2 0,0-3 0,0-4 0,0-2 0,0-2 0,0 0 0,-1 3 0,0 0 0,-1 2 0,0-4 0,2-4 0,0-3 0,0-1 0</inkml:trace>
  <inkml:trace contextRef="#ctx0" brushRef="#br0" timeOffset="37708">17590 7378 12013,'0'15'0,"0"3"4816,0-2-4816,0 2 2186,0 1-2186,0-4 1229,0 7-1229,0-3 4331,0 4-4331,0 5 0,0 5 0,0 6 0,1 7 0,0 3 0,1 1 0,0-4 0,-1-8 0,-1-6 0,0-8 0,0-1 0,0-1 0,0 1 0,0 0 0,0-4 0,0-3 0,0-6 0,-2-1 0,0-2 0,1 0 0,1-1 0,0-2 0,0 0 0,0-1 0,0-2 0</inkml:trace>
  <inkml:trace contextRef="#ctx0" brushRef="#br0" timeOffset="39373">24929 7146 24575,'5'50'0,"4"15"0,-3-23 0,1 3 0,0 4 0,0 1 0,0 0 0,-2 0 0,-1-2 0,-2 0 0,0-1 0,-1-1 0,-1-3 0,0-2 0,0-1 0,0-2 0,0-4 0,0 0 0,0 24 0,0-6 0,0-8 0,1-4 0,1-2 0,1-4 0,1-4 0,0-5 0,1-10 0,-3-6 0,-1-7 0</inkml:trace>
  <inkml:trace contextRef="#ctx0" brushRef="#br0" timeOffset="41308">25533 7059 24575,'5'40'0,"0"0"0,3 3 0,1 1 0,1 9 0,1 2 0,1-3 0,-1-1 0,-2-2 0,0-1 0,-1-4 0,-1-1 0,-1-5 0,-1 0 0,0-4 0,-1-1 0,3 26 0,-3-8 0,-2-4 0,0-5 0,2-5 0,-1-5 0,2-3 0,-2-2 0,0-2 0,1-8 0,-1-6 0,-1-9 0,1-7 0,1-10 0,1-11 0,2-5 0,-1 2 0,0 6 0,0 5 0,1-3 0,3-8 0,6-14 0,8-17 0,-8 22 0,3-2 0,3-8 0,3-1 0,2-5 0,2-1 0,0-2 0,0 0 0,-1 2 0,0 0 0,-3 5 0,0 1 0,-3 7 0,-1 3 0,-3 7 0,0 3 0,10-13 0,-7 15 0,-5 9 0,-5 7 0,-4 5 0,-4 6 0,-3 4 0,-6 5 0,-5 4 0,4-6 0,-1 0 0</inkml:trace>
  <inkml:trace contextRef="#ctx0" brushRef="#br0" timeOffset="42489">25574 7119 24575,'36'41'0,"1"-2"0,2 3 0,-10-10 0,1 0 0,11 12 0,-3-3 0,-4 1 0,-7-8 0,-5-4 0,-2 0 0,1-2 0,-1 0 0,0-2 0,2 0 0,4 2 0,6 3 0,3 3 0,5 0 0,-3-4 0,-3-3 0,-3-3 0,-5-3 0,6 5 0,-11-6 0,3 2 0,-10-8 0,-2-1 0,-1-2 0,-5-5 0,-2-2 0</inkml:trace>
  <inkml:trace contextRef="#ctx0" brushRef="#br0" timeOffset="44758">16992 8203 24575,'12'-21'0,"0"-3"0,2-7 0,-1 1 0,-2 3 0,-4 7 0,-2 6 0,-2 4 0,1-2 0,1-6 0,3-13 0,3-15 0,1-8 0,2-3 0,-2 9 0,0 11 0,-2 5 0,1 1 0,1-4 0,1-3 0,3-1 0,2 3 0,0 8 0,-2 6 0,-1 7 0,-1 2 0,1 0 0,-2 2 0,-3 2 0,-3 4 0,-2 4 0,-2 0 0,-2 1 0</inkml:trace>
  <inkml:trace contextRef="#ctx0" brushRef="#br0" timeOffset="45656">16953 7295 18956,'12'16'0,"16"20"1292,-5-8 1,2 2-1293,6 8 0,2 1 0,3 3 0,0 1 0,-1-3 0,-1 1 478,-4-3 1,-1-1-479,-1-1 0,-2-1 249,-3-3 1,-1 0-250,-3-1 0,-2-1 1578,15 27-1578,-5-8 0,-2-7 0,-4-8 0,-1-4 0,-3-4 0,0-4 0,0-2 0,-4-4 0,-3-4 0,-5-4 0,-3-5 0</inkml:trace>
  <inkml:trace contextRef="#ctx0" brushRef="#br0" timeOffset="48374">14679 7011 10292,'21'-2'0,"31"-3"2534,-11 2 1,5-1-2535,9-2 0,3 0 1241,0 0 1,-1 0-1242,-5 0 0,-2 0 720,-6 1 0,0-1-720,-3 1 0,-1 0 2645,1-1 1,0 0-2646,3 0 0,0-1 0,2 0 0,0 1 0,1-1 0,-1 0 0,0-1 0,-1 0 0,-3 0 0,-2-1 0,-2 1 0,-2-1 0,-3 2 0,-1 0 0,27-6 0,-18 4 0,1 1 0,-7 3 0,0 0 0,12-3 0,0 1 0,-7 3 0,0 2 0,2-1 0,2 1 0,0 0 0,0 0 0,1 1 0,0 1 0,1-1 0,-1 1 0,0 1 0,0 0 0,1 0 0,-1 0 0,0-1 0,1 0 0,-2 0 0,1 0 0,0 0 0,-1 0 0,-2 0 0,0 0 0,-1 0 0,-2 0 0,-2 0 0,-2 0 0,18 0 0,-1 0 0,2 0 0,10 0 0,-25 0 0,1 0 0,-5 0 0,-1 0 0,22 1 0,-18 0 0,-16 2 0,-10 1 0,-7 2 0,-2 0 0,-3 6 0,0 9 0,0 11 0,0 7 0,0 4 0,0-1 0,0-1 0,-2 4 0,0 8 0,-1-16 0,2-2 0,-1-24 0,-7-6 0,-14-8 0,-22-15 0,16 4 0,-1-1 0,-2-4 0,0-2 0,-3-1 0,3-1 0,-6-4 0,4 3 0,31 19 0,12 4 0,20 8 0,18 12 0,12 6 0,0 3 0,-7-6 0,-11-9 0,6-13 0,-14-17 0,11-15 0,-10-10 0,4-8 0,-6 9 0,-11 13 0,-11 14 0</inkml:trace>
  <inkml:trace contextRef="#ctx0" brushRef="#br0" timeOffset="50025">14471 7610 17317,'29'0'0,"26"0"1616,-16 0 1,1 0-1617,7 1 0,0 1 622,-6 0 1,-3 2-623,21 9 658,-22 8-658,-20 11 2122,-14 8-2122,-18 7 0,-21-1 0,11-25 0,-4-3 0,-2-2 0,-1-3 0,-24 5 0,17-8 0,17-5 0,17-4 0,23-5 0,24 0 0,17 0 0,-25 2 0,-1 1 0,22 2 0,-19 9 0,-17 12 0,-25 10 0,-25 7 0,-23-1 0,19-22 0,-1-2 0,3-2 0,1-3 0,-18 4 0,20-8 0,18-4 0,8-1 0</inkml:trace>
  <inkml:trace contextRef="#ctx0" brushRef="#br0" timeOffset="52791">14657 8596 24575,'57'5'0,"-1"0"0,-7 0 0,3 2 0,3 0 0,1 0 0,2 0 0,4 1 0,1 1-1340,-4-1 1,2 0-1,1 1 1,2 0-1,0-1 1340,-4 1 0,0-1 0,1 0 0,1 1 0,0-1 0,1 0-341,1 1 1,2-1-1,-1 0 1,1 0 0,0 0-1,0 0 341,-1 0 0,1 0 0,0-1 0,0 0 0,0 1 0,-1-1 0,-4-1 0,1 1 0,-1-1 0,0 1 0,-2-1 0,0 0 54,7 1 0,-2 0 0,0-1 0,-2 1 0,-1-1-54,4 2 0,-1-1 0,-2 0 0,-5 0-10,0 0 0,-4 0 0,-3-1 10,8-1 0,-3-1 0,3 0 0,6 1 184,-15-1 0,4 1 0,6 1 1,9 0-185,-19-1 0,5 0 0,5 0 0,4 1 0,2 0 0,2 1 0,1-1 0,1 1 0,-2-1 0,0 0 0,-3-1-194,-3 0 1,-1 0 0,-1-1-1,1 0 1,-1 1 0,0-1-1,2 0 1,0 0 0,2 1-1,2-1 1,1 1 193,-7-1 0,1 1 0,3 0 0,0 0 0,2 0 0,1 0 0,1 1 0,0-1 0,0 0 0,0 0 0,-1 0 0,0 0 0,-1 0 0,-1 0 0,-2-1 0,-1 0-220,7 0 1,-1 0-1,-1 0 1,-1 0 0,0-1-1,-2 0 1,1 1-1,-2-1 1,1 0 0,-1 0-1,1 1 1,-1-1 219,4 1 0,-1 0 0,0 0 0,0 0 0,0 0 0,-1 0 0,0 0 0,-1 0 0,0 1 0,-2-1 0,-1 0-157,5 0 0,-1 1 0,-1-1 0,0 1 0,-2 0 0,0-1 0,-2 1 0,0-1 0,-2 1 157,3-1 0,0 1 0,-1-1 0,-2 1 0,-2-1 0,-1 1 0,-2-1 242,18 3 1,-3-1 0,-4 1 0,-5-1-243,-8-1 0,-4 0 0,-4-1 1860,2 0 1,-1-1-1861,3-1 0,3-1 0,-2 0 0,4-1 0,3 2 912,0 0 1,2 0 0,3 0-1,1 1-912,-7-1 0,2 0 0,0 0 0,1 0 0,0 0 0,0 1 0,0-1 0,0 0 0,0 0 0,-1-1 0,11 1 0,-1-1 0,-1-1 0,-1-1 543,-6 0 1,-2-1 0,0-1 0,-2 1-544,8-2 0,-1 0 0,-1-1-124,-7 0 0,0-1 0,-2-1 124,-4 1 0,-2 0 0,-1-1 0,17-3 0,-1 0 0,-6 0 0,-2 1 0,-5 1 0,-2 1 1073,-5 0 1,-3 1-1074,18-3 1198,-18 2-1198,-14 2 447,-12 0-447,-4-4 0,-3-10 0,-3-10 0,0-11 0,-2-9 0,-3-5 0,-3-9 0,2 28 0,-2 1 0,0-1 0,-1-2 0,-4-16 0,-1-1 0,2 17 0,-1 0 0,-2-9 0,0 1 0,-6-3 0,4 9 0,3 3 0,4 1 0,3 2 0,2 2 0,3 4 0,0 5 0,2 7 0,-1 5 0,-2 6 0,-2 4 0,-10 16 0,-16 25 0,7-5 0,-1 4 0,-6 8 0,0 2 0,-1 1 0,1-2 0,4-6 0,2-3 0,-11 13 0,16-26 0,12-52 0,12-19 0,14-11 0,8-5 0,-4 15 0,2 2 0,12-12 0,3 4 0,-9 19 0,1 5 0,-4 7 0,1 4 0,25 0 0,1 24 0,2 25 0,-26-7 0,-1 3 0,2 4 0,0 2 0,-1-1 0,0 0 0,-2-4 0,-1-3 0,16 15 0,-10-14 0,-13-10 0,-11-7 0,-4-4 0,-5-4 0</inkml:trace>
  <inkml:trace contextRef="#ctx0" brushRef="#br0" timeOffset="54758">24620 7767 24575,'-42'2'0,"1"1"0,-6 2 0,-2 2 0,-13 3 0,-2 0 0,0 2 0,0-1 0,3-1 0,0-2 0,4-2 0,1-1 0,3-3 0,1 0 0,0-1 0,1-1 0,1-1 0,1-1 0,2-1 0,1 1 0,3-1 0,1 1 0,4 0 0,2 1 0,-29 5 0,6 2 0,3 2 0,-3 2 0,-1-2 0,-4 1 0,0-1 0,3 0 0,3-1 0,5-2 0,7-2 0,10-2 0,11-1 0,11 0 0,7 1 0,5 1 0,6 1 0,5 2 0,8 3 0,6 2 0,1 3 0,-3-1 0,-5-4 0,-10-15 0,-7-12 0,-5-16 0,-2-4 0,3 1 0,4 7 0,0 6 0,7 7 0,8 4 0,5 4 0,5 2 0,-3 3 0,-2 0 0,-1 1 0,-3-1 0,-3-1 0,-4 1 0,-2 2 0,-3 2 0,-2 1 0</inkml:trace>
  <inkml:trace contextRef="#ctx0" brushRef="#br0" timeOffset="57708">20448 7913 24575,'-52'2'0,"15"3"0,-4 1 0,-15 3 0,-4 0 0,13-1 0,-1 0 0,0 0 0,-1 0 0,0 0 0,-3 0 0,2-1 0,-3 0 0,-1-1 0,4 0 0,-1 0 0,3-1 0,-1 1 0,-11 0 0,-2-1 0,6 0 0,4 0 0,4-2 0,5-2 0,2 0 0,5-3 0,3-1 0,-16-3 0,18-2 0,13 2 0,9 4 0,4 1 0,0-1 0,0 0 0,-2 1 0,-2-1 0,-1 1 0,0 0 0,1-1 0,5 1 0,16 0 0,20 2 0,21 1 0,-20 0 0,1 1 0,28 5 0,-11 1 0,-17-2 0,-14-3 0,-12-4 0,-12-10 0,-13-15 0,-10-13 0,-3-8 0,5 4 0,6 10 0,10 11 0,3 9 0,4 6 0,2-2 0,5-7 0,13-4 0,16-9 0,13 1 0,1 3 0,-2 5 0,-21 11 0,-6 3 0,-14 5 0,-2 2 0,-2 2 0,1 3 0,-2 8 0,-1-3 0,-2 3 0,-1-7 0,-5-1 0,-6-1 0,-7 0 0,-4 3 0,0 1 0,2 2 0,1 2 0,2 2 0,0 4 0,-2 6 0,1 5 0,0 2 0,3-3 0,3-8 0,3-5 0,5-6 0,3 0 0,4-4 0,2 7 0,5 2 0,6 4 0,6 7 0,8 8 0,8 9 0,-12-18 0,2 2 0,4 3 0,2 0 0,3 2 0,1-1 0,0-2 0,0-2 0,-3-4 0,-2-1 0,15 9 0,-17-14 0,-12-9 0,-9-6 0,-3-3 0</inkml:trace>
  <inkml:trace contextRef="#ctx0" brushRef="#br1" timeOffset="65646">2933 4696 24575,'0'0'0</inkml:trace>
  <inkml:trace contextRef="#ctx0" brushRef="#br1" timeOffset="76891">17743 10439 24575,'-37'17'0,"-17"16"0,20-9 0,-1 3 0,-1 1 0,1 0 0,7-2 0,3-2 0,-6 8 0,17-14 0,20-10 0,22-2 0,19-3 0,11 1 0,-5 4 0,-19 7 0,-16 12 0,-20 9 0,-15 6 0,-6-5 0,-2-9 0,7-12 0,11-12 0,8-8 0,14-10 0,12-8 0,11-3 0,2 2 0,-7 7 0,-9 7 0,-11 6 0,-4 1 0,-5 2 0,-2 0 0</inkml:trace>
  <inkml:trace contextRef="#ctx0" brushRef="#br1" timeOffset="77874">17899 10305 24575,'0'51'0,"1"-18"0,0 3 0,1 10 0,1 4 0,1 5 0,0 1 0,0-2 0,1-1 0,0-4 0,-1-2 0,1-7 0,-1-4 0,5 15 0,4-20 0,8-15 0,38-17 0,-7-9 0,-13 1 0,0-2 0,12-11 0,-10 3 0,-14 6 0,-12 6 0,-9 4 0,-4 3 0</inkml:trace>
  <inkml:trace contextRef="#ctx0" brushRef="#br1" timeOffset="78942">18038 10403 13873,'17'-8'0,"9"-4"4373,2-2-4373,1-1 1856,-9 6-1856,-8 5 1017,-6 1-1017,-3 2 0,-3-1 0,0 1 0</inkml:trace>
  <inkml:trace contextRef="#ctx0" brushRef="#br1" timeOffset="79841">17983 10612 24575,'64'-8'0,"-28"3"0,2-1 0,23-5 0,0-1 0,-21 4 0,-1 0 0,8-1 0,-6 1 0,-16 3 0,-14 3 0,-7 1 0</inkml:trace>
  <inkml:trace contextRef="#ctx0" brushRef="#br1" timeOffset="81541">17765 9984 24575,'0'-65'0,"0"14"0,0-6 0,1 5 0,1-4 0,0-1-730,0 7 1,1-2-1,0 0 1,0 0 729,1 0 0,0-1 0,0 1 0,1 1 0,1-11 0,2 1 0,-1 3 307,-1 9 1,0 3 0,0 3-308,2-9 0,0 6 480,0-2-480,-1 18 0,-6 18 0,2-6 1515,-2-12-1515,3-8 0,-1-4 0,-1 4 0,0 8 0,-2 5 0,0 0 0,0-3 0,0-3 0,0 3 0,0 3 0,0 5 0,0 6 0,0 3 0,0 5 0,-1 2 0,-5 3 0,-8 4 0,-16 17 0,-17 22 0,18-12 0,-1 3 0,-3 4 0,0 0 0,4-3 0,2-2 0,-15 17 0,17-19 0,14-16 0,11-14 0,17-18 0,17-17 0,-10 11 0,3 0 0,3-3 0,2 1 0,-1 4 0,0 1 0,26-8 0,-6 14 0,-10 19 0,-3 25 0,-3 23 0,-17-16 0,-2 3 0,0-2 0,0 0 0,-3-5 0,-1-3 0,5 13 0,-7-19 0,-5-13 0,-2-5 0</inkml:trace>
  <inkml:trace contextRef="#ctx0" brushRef="#br1" timeOffset="94210">9766 8372 24575,'3'35'0,"4"31"0,-2-15 0,0 6 0,-1-9 0,1 2 0,-2 2-469,0 3 1,0 1 0,-1 0 468,0-3 0,0 0 0,0-1 0,-1 14 0,0-3 228,-1-17 1,0-5-229,0 10 233,0-24-233,0-20 0,-5-53 0,2 13 0,0-5 0,-1-7 0,0-6 0,0-1-117,0-4 1,1 0 0,0-2 116,0-3 0,0-1 0,1 1 0,0 2 0,0 1 0,1 2 0,0 9 0,0 2 0,1 4 0,0-7 0,0 6 0,0-10 0,1 30 0,8 14 0,16 5 1064,22 0-1064,-14 0 0,1 0 0,3-1 0,0 1 0,26-2 0,-18 2 0,-18 3 0,-14 1 0,-6 9 0,-3 7 0,1 17 0,1 19 0,-2-19 0,0 3 0,3 6 0,0 2 0,2 7 0,1 0 0,3 4 0,1 1 0,2 2 0,0 5 0,-4-5 0,1 5 0,-2-3 0,-3-14 0,0-2 0,-1 2 0,1 11 0,-1 2 0,-1-6 0,-3-6 0,-2-5 0,1 22 0,-2-27 0,-1-20 0,-2-10 0,-10-7 0,-21-5 0,-23-5 0,19 3 0,-3-1 0,-3-1 0,0 1 0,0 1 0,2 1 0,3 1 0,3 2 0,-21 1 0,20 4 0,17 1 0,11-1 0,8-2 0,13-6 0,25-9 0,-8 2 0,4-1 0,7-3 0,2 0 0,1 0 0,-1 0 0,-6 4 0,-3 1 0,15-4 0,-23 8 0,-15 5 0,-7 1 0</inkml:trace>
  <inkml:trace contextRef="#ctx0" brushRef="#br1" timeOffset="95974">10920 8394 24575,'4'54'0,"3"11"0,-4-24 0,1 4 0,0 17 0,1-1 0,-4-21 0,0-1 0,2 6 0,-1-5 0,0-12 0,0-13 0,-1-7 0,-1-6 0,0-8 0,0-10 0,0-5 0,0-3 0,0 6 0,1 7 0,6 5 0,17 3 0,16 1 0,6 0 0,-6-1 0,2 0 0,19 0 0,0-1 0,-17-1 0,-3-1 0,-4 0 0,-1-2 0,24-7 0,-13-1 0,-13 3 0,-9 2 0,-8 3 0,-3 3 0,0 2 0,0 1 0,0 0 0,-2 1 0,-5-2 0,-3 1 0,-3 0 0,-1 1 0</inkml:trace>
  <inkml:trace contextRef="#ctx0" brushRef="#br1" timeOffset="97708">10912 8351 24575,'17'-1'0,"16"-3"0,22-2 0,-19 1 0,3 0 0,2-2 0,2 0 0,0 1 0,1 0 0,-2-1 0,0 1 0,-2 2 0,0 0 0,-2 0 0,-1 1 0,-2 0 0,0 0 0,29-2 0,-5-2 0,-7 1 0,-9 1 0,-10 0 0,-10 3 0,-10 0 0,-5 4 0,-5 7 0,-3 7 0,0 11 0,0 6 0,0 4 0,0 3 0,0 3 0,0 4 0,2 0 0,1 4 0,3-7 0,1-5 0,0-9 0,0-11 0,-4-7 0,-3-6 0,-11-2 0,-12-1 0,-12 5 0,-12 4 0,-4 0 0,-1 2 0,4-3 0,12-2 0,13-2 0,11-4 0,8-1 0,2-1 0,2 0 0</inkml:trace>
  <inkml:trace contextRef="#ctx0" brushRef="#br1" timeOffset="99125">9825 8784 24575,'13'-3'0,"9"1"0,15 1 0,17 1 0,12-2 0,-1-1 0,-12-1 0,-16 1 0,-13 1 0,-11 1 0,-6 3 0,-4 3 0,-3-2 0,-1 1 0</inkml:trace>
  <inkml:trace contextRef="#ctx0" brushRef="#br1" timeOffset="100210">9901 9053 24575,'-8'2'0,"-3"6"0,-2 5 0,-2 3 0,1 1 0,4-6 0,4-6 0,6-5 0,13-6 0,18-8 0,17-6 0,10-3 0,3 1 0,-5 6 0,-10 6 0,-9 3 0,-12 3 0,-10 3 0,-7 0 0,-5 1 0</inkml:trace>
  <inkml:trace contextRef="#ctx0" brushRef="#br1" timeOffset="101758">9774 8803 17806,'3'-8'0,"6"-12"3046,13-15-3046,14-19 579,-12 20 1,0-1-580,2-1 0,0 0 304,-3 1 1,0 1-305,-2 5 0,-2 0 1955,12-14-1955,-7 13 0,-6 9 0,-4 9 0,-7 5 0,-1 3 0</inkml:trace>
  <inkml:trace contextRef="#ctx0" brushRef="#br1" timeOffset="103505">9976 8482 9317,'38'-9'0,"21"-7"0,8-3 2343,-16 4 0,3-1-2343,2-1 0,4-2 0,-5 2 0,-2-2 0,-4 2 1356,-2-1 1,-1 1-1357,-4 2 0,-2-1 812,-5 3 0,0-1-812,-3 2 0,0 0 5801,27-12-5801,-1-1 434,-2 1-434,-4 1 0,-8 2 0,-11 5 0,-10 5 0,-7 5 0,-7 6 0,-4 6 0,-4 8 0,-1 9 0,0 6 0,0 0 0,0-2 0,1-3 0,1 0 0,0-2 0,-1-3 0,0-5 0,-4-8 0,-10-7 0,-10-7 0,-8-5 0,0 0 0,10 2 0,8 4 0,10 7 0,12 8 0,10 6 0,6 3 0,3-3 0,-6-12 0,-4-21 0,-4-22 0,-4-13 0,-4 19 0,-3 10 0</inkml:trace>
  <inkml:trace contextRef="#ctx0" brushRef="#br1" timeOffset="105424">10085 9324 24575,'50'-3'0,"1"-1"0,9 0 0,3 0 0,-10-1 0,2 1 0,0-1-437,0 0 1,1-1 0,-1 0 436,-4 0 0,0 0 0,-1-1 0,-3 1 0,-2 0 0,-1 0 213,15-2 1,-3 1-214,-7 1 0,-3-1 108,-7 2 1,-2-1-109,22-6 0,-9 0 0,9-7 665,-12 2-665,-3-1 0,-17 4 0,-15 4 0,-4 1 0,-4-3 0,-3-3 0,-1-6 0,-3-7 0,-4-4 0,-2-5 0,-1-1 0,2 1 0,4 3 0,3 6 0,0 10 0,0 7 0,-2 10 0,0 7 0,-1 13 0,-3 18 0,-5 12 0,-7 7 0,-3-5 0,-1-15 0,0-14 0,1-15 0,4-12 0,5-14 0,7-11 0,4-8 0,8 0 0,11 7 0,9 11 0,10 9 0,1 9 0,0 10 0,-1 9 0,-2 7 0,-6 2 0,-5-5 0,-6-9 0,-7-7 0,-4-3 0,-3-2 0</inkml:trace>
  <inkml:trace contextRef="#ctx0" brushRef="#br1" timeOffset="106707">9823 8367 24575,'43'28'0,"3"3"0,-19-11 0,0 2 0,22 20 0,-10-1 0,-5 0 0,-9-4 0,-3-5 0,-6-7 0,-5-9 0,-4-5 0,-3-4 0,-3-3 0,-1-3 0</inkml:trace>
  <inkml:trace contextRef="#ctx0" brushRef="#br1" timeOffset="108210">10567 8251 24575,'0'30'0,"0"20"0,0 12 0,-2 3 0,0-17 0,0-19 0,0-15 0,2-11 0,0-21 0,0-3 0,0-16 0,-1 9 0,0-1 0,-4 7 0,-3 4 0,-5 4 0,-6 4 0,-3 1 0,-6 0 0,0 0 0,0-1 0,5 0 0,8 1 0,7 3 0,17 3 0,20 4 0,15 2 0,4 3 0,-10 3 0,-16-3 0,-16-1 0,-21-2 0,-23-4 0,-19-9 0,24-1 0,2-3 0,-19-25 0,19-9 0,23 3 0,25 13 0,22 17 0,13 22 0,-19 11 0,-1 5 0,6 13 0,-4 9 0,-28-30 0,-4-9 0</inkml:trace>
  <inkml:trace contextRef="#ctx0" brushRef="#br1" timeOffset="109858">10790 9184 24575,'-8'30'0,"-6"11"0,-5 11 0,-3-2 0,3-14 0,4-16 0,2-17 0,-1-21 0,1-23 0,2-18 0,3-5 0,5 11 0,2 16 0,2 19 0,4 12 0,14 20 0,16 16 0,-11-7 0,2 2 0,3 3 0,1 0 0,-2-3 0,-1-1 0,17 18 0,-9-13 0,-9-5 0,-6-6 0,-8-8 0,-5-6 0</inkml:trace>
  <inkml:trace contextRef="#ctx0" brushRef="#br1" timeOffset="117091">9863 9219 24575,'14'12'0,"4"6"0,4 6 0,4 2 0,2 0 0,-2-1 0,0-2 0,0-1 0,0-2 0,2-2 0,-2 3 0,0 3 0,0 0 0,-2 0 0,-1-3 0,-7-5 0,-5-3 0,-6-7 0,-2-2 0</inkml:trace>
  <inkml:trace contextRef="#ctx0" brushRef="#br1" timeOffset="118375">9888 9553 24575,'16'-18'0,"13"-14"0,-7 9 0,1-3 0,5-5 0,1-2 0,2-1 0,0 0 0,-1 2 0,-1 1 0,-3 4 0,-2 2 0,17-13 0,-14 12 0,-6 8 0,-6 7 0,-4 2 0,-2 4 0,-5 1 0,0 0 0,1 1 0,0-2 0,-2 3 0,0 0 0</inkml:trace>
  <inkml:trace contextRef="#ctx0" brushRef="#br1" timeOffset="119974">4639 11275 24575,'58'16'0,"-26"-9"0,2-1 0,6 1 0,1-2 0,-2-2 0,0-1 0,-3-3 0,-2-1 0,23-4 0,-15 1 0,-11 2 0,-5 2 0,0-1 0,6-1 0,11-3 0,9-2 0,4-2 0,0 1 0,-11 2 0,-9 2 0,-10 3 0,-2-1 0,4-1 0,10-3 0,5-3 0,-1-3 0,-11 2 0,-14 4 0,-10 3 0</inkml:trace>
  <inkml:trace contextRef="#ctx0" brushRef="#br1" timeOffset="121424">11421 9430 24575,'-23'41'0,"-4"10"0,11-22 0,0 0 0,-11 22 0,14-19 0,16-17 0,20-8 0,17-6 0,11 1 0,-4 6 0,-17 16 0,-18 16 0,-18 10 0,-11 0 0,-4-14 0,3-14 0,7-13 0,8-15 0,2-9 0,3-5 0,6 0 0,0 7 0,1 6 0,-4 5 0</inkml:trace>
  <inkml:trace contextRef="#ctx0" brushRef="#br1" timeOffset="122859">11658 9191 24575,'8'63'0,"0"-23"0,2 3 0,2 10 0,1 2 0,3 3 0,1 1 0,-1-2 0,1-3 0,-1-8 0,1-3 0,0-9 0,1-3 0,15 9 0,7-21 0,0-11 0,5-11 0,2-11 0,-6-8 0,-7-3 0,-14 2 0,-9 7 0,-14 3 0,-18-3 0,-23-12 0,11 7 0,-2-3 0,-5-6 0,0-3 0,-3-7 0,2-1 0,0-1 0,3-1 0,4 2 0,2 0 0,5 6 0,3 0 0,-7-17 0,16 15 0,10 14 0,4 9 0,2 6 0,9 3 0,12 3 0,12 1 0,8 1 0,-6 0 0,-9 0 0,-10 2 0,-9 3 0,-8 7 0,-17 17 0,-15 18 0,11-15 0,-1 2 0,-1 4 0,2 0 0,4-2 0,2-1 0,-3 25 0,17-19 0,22-14 0,21-14 0,17-11 0,2-9 0,-13-6 0,-14 1 0,-14 5 0,-9 3 0,-5 4 0,-3 0 0</inkml:trace>
  <inkml:trace contextRef="#ctx0" brushRef="#br1" timeOffset="124124">11713 8810 24575,'7'37'0,"3"12"0,4 14 0,-7-30 0,1 0 0,5 26 0,-2-15 0,-2-14 0,-3-12 0,-3-13 0,-2-9 0,-1-17 0,-3-18 0,-5-11 0,-3-2 0,0 10 0,4 17 0,2 12 0,1 7 0,-1 6 0,-2 10 0,-3 9 0,-1 10 0,0 2 0,1-6 0,3-8 0,3-10 0,3-8 0,1-12 0,9-14 0,10-4 0,12 0 0,7 9 0,-1 11 0,-6 12 0,-6 9 0,-7 9 0,-9-6 0,-5-1 0</inkml:trace>
  <inkml:trace contextRef="#ctx0" brushRef="#br1" timeOffset="125424">10554 10172 24575,'15'-45'0,"6"-1"0,6-7 0,-6 14 0,2-4 0,3-2 0,1-2-1498,3-2 1,2-3 0,2-2 0,2-1 0,1 0 1497,-5 8 0,1-1 0,2-1 0,0 0 0,1-1 0,0 0 0,0 1-318,-2 3 0,1 1 0,0-1 0,0 0 0,1 0 0,0-1 0,-1 1 0,1 0 318,1-1 0,0 0 0,1-1 0,-1 1 0,1 0 0,-1 0 0,0 0 0,-1 1 0,3-4 0,0 1 0,-1 0 0,0 0 0,0 1 0,-2 0 0,-1 2 81,1-2 1,-1 0 0,-1 2 0,-1 0 0,-1 1 0,-1 0-82,8-11 0,-1 0 0,-3 2 0,-1 2-20,0-3 0,-2 2 0,-4 6 20,-4 5 0,-3 7 0,7-14 0,-25 45 0</inkml:trace>
  <inkml:trace contextRef="#ctx0" brushRef="#br1" timeOffset="126226">10422 7692 24575,'26'22'0,"0"0"0,17 15 0,6 4 0,-1-2 0,4 2 0,3 2-1220,-6-5 0,1 1 1,2 0-1,1 1 1220,-7-7 0,1 1 0,0 0 0,1 0 0,0-1 0,0 1 0,1 0 0,0 0 0,0 0 0,-1-1 0,-3-2 0,0-1 0,-1 1 0,0-1 0,-1 0 35,5 5 1,0 0 0,-1 0-1,-3-1-35,5 5 0,-3 0 0,-3-2 356,-9-5 1,-2-2 0,-3 0-357,5 7 0,-6-4 0,8 11 0,-18-17 0,-11-16 0,-4-6 0</inkml:trace>
  <inkml:trace contextRef="#ctx0" brushRef="#br1" timeOffset="136940">14707 7139 24575,'-11'-47'0,"2"3"0,1 2 0,3 15 0,2 17 0,1 9 0,1 7 0,-1 2 0,1 1 0,-1-1 0,0-1 0,2 7 0,0 7 0,0 6 0,0 0 0,0-5 0,0-10 0,0-13 0,2-13 0,1-9 0,1-2 0,0 5 0,-1 8 0,-1 7 0,-1 4 0</inkml:trace>
  <inkml:trace contextRef="#ctx0" brushRef="#br1" timeOffset="147574">8129 13871 24575,'40'0'0,"-7"-1"0,5 0 0,14-2 0,3 1 0,7-1 0,2 0 0,1-1 0,-1 1 0,-5 0 0,-2 0 0,-5 1 0,-2 0 0,-3-1 0,-1 0 0,-6 0 0,0 1 0,-3 0 0,-2 0 0,-1 0 0,-1 0 0,26 0 0,-8-2 0,-7 0 0,-6 0 0,-1-2 0,3 1 0,7-1 0,7 0 0,11 1 0,-30 3 0,1-1 0,3 0 0,1 0 0,3 0 0,-1-1 0,1 1 0,-1-1 0,0 1 0,-1-1 0,-3 1 0,-1 0 0,26-2 0,-11-1 0,-9 3 0,-6 1 0,-4 0 0,-3 2 0,-6 0 0,-4-3 0,-7-3 0,-5 1 0,4 0 0,29 5 0,1 0 0,7 0 0,-4 0 0,4 0 0,2 0-513,11 0 0,4 0 0,1 0 513,-14 0 0,1 0 0,1 0 0,0 0 0,3-1 0,0 1 0,0-1 0,0 0 0,-2 0 0,0 0 0,-1 1 0,0-1 0,-3 0 0,-1-1 0,-1 1 0,-1 0 0,11-1 0,-2 0 0,-1 1-87,-8 0 0,-1 0 0,-1 0 87,17-1 0,-2 1 0,-7 2 0,-2 0 0,-7 2 0,-3 0 0,-6 1 0,-2 0 0,29 4 379,-27-4 1,-8-3-1,-22-1 1</inkml:trace>
  <inkml:trace contextRef="#ctx0" brushRef="#br1" timeOffset="153409">14543 6920 24575,'42'0'0,"-9"0"0,4-1 0,16-2 0,6-1 0,-10 1 0,3-2 0,1 0-741,5-1 1,1-1 0,0-1 740,3-1 0,1-2 0,0 1 0,1-1 0,0-1 0,1 0 0,-2 0 0,1 0 0,0 0 0,0 0 0,1 0 0,0 1 0,0 1 0,-1-1 0,1 1 0,0 0 0,-1 1 0,1-1 0,0 0 0,-1 0 0,1 0 0,-1 0 0,1 0 0,0-1 0,-16 3 0,1 0 0,-1 0 0,1-1 0,-1 1 0,1-2 0,-1 1 0,0-1 0,2 1 0,-1-1 0,1-1 0,-1 1 0,2-1 0,-1-1 0,1 1 0,0-1 0,-1 0 0,1-1 0,0 1 0,0 0 0,-2-1 0,1 1 0,-1-1 0,0 1 0,13-3 0,-1 1 0,-2 0 0,-6 2 0,0 1 0,-3 0 356,12 0 0,-5 3-356,-16 2 0,-5 2 366,8 1-366,-6 3 0,-8 0 0,4 0 0,20-1 0,6-1 0,-11 1 0,4 0 0,1 0-19,5-2 0,1 0 0,0-1 19,3-2 0,0 0 0,-1-1 0,0-1 0,0 0 0,0-2 0,-3 0 0,1-1 0,-2 0 0,-2 2 0,0-1 0,-1 2 0,-3 0 0,0 1 0,0 0-219,-2 1 0,0 1 0,0 0 219,1 0 0,0 1 0,0 0 0,2 0 0,0-1 0,-1 1 0,-1-1 0,0 1 0,-1-1 0,-2 1 0,0 0 0,-1 0 0,16-3 0,-3 0 0,-8 1 0,-1 0 0,-6 0 0,-1 0 0,-7 0 0,0 1 1159,26-1-1159,-13 2 698,-16 2-698,-12 2 0,-12 1 0,-6 3 0,-3 12 0,-2 15 0,0 14 0,0 10 0,0 4 0,0 5 0,0-30 0,0 0 0,1 2 0,0 0 0,0 0 0,1-1 0,0-1 0,0 0 0,1-1 0,-1 1 0,1 12 0,-1 0 0,1 20 0,-1-25 0,-1-1 0,0 7 0,1-8 0,0-5 0,0-5 0,0-5 0,-1-5 0,1-5 0,-2-6 0,-2-5 0,-8-13 0,-13-14 0,-14-17 0,14 13 0,-2 0 0,0-1 0,1 0 0,1 2 0,2 2 0,-11-12 0,11 15 0,10 12 0,8 9 0,6 7 0,7 8 0,6 7 0,9 5 0,7 6 0,5 4 0,3 5 0,-14-13 0,-1-1 0,12 10 0,1 2 0,-21-27 0,-4-6 0,-2-10 0,-1-14 0,0-14 0,1-22 0,-5 22 0,1-1 0,0-3 0,1 1 0,8-29 0,-3 15 0,-2 14 0,-5 15 0,-3 9 0,-2 8 0,-1 2 0,0 2 0</inkml:trace>
  <inkml:trace contextRef="#ctx0" brushRef="#br1" timeOffset="166425">5716 14318 12291,'-23'21'0,"-18"15"2380,13-11 0,-2 2-2380,-5 5 0,0-1 1068,5-5 0,1-1-1068,-15 13 1197,17-15-1197,14-10 4191,9-6-4191,4-1 0,4-2 0,8 1 0,12-1 0,11-1 0,9 1 0,2-2 0,10-3 0,-20 0 0,4-5 0,-21 3 0,-3 0 0,-1 0 0,-6-1 0,-3 0 0,-4 0 0,-8 2 0,-8-3 0,-7-1 0,-6-4 0,1-5 0,3 1 0,6-1 0,7 4 0,7 5 0,4 1 0,1 4 0,1 1 0</inkml:trace>
  <inkml:trace contextRef="#ctx0" brushRef="#br1" timeOffset="173528">20765 7253 24575,'-2'18'0,"-4"6"0,-5 10 0,-5 11 0,-7 8 0,10-22 0,-1 1 0,-3 3 0,-1 2 0,-3 5 0,0 1 0,-2 2 0,-1 1 0,-1 3 0,-1 0 0,1 0 0,-1 0 0,3-2 0,-1-1 0,1-2 0,1-2 0,1-2 0,2-2 0,1-4 0,1 0 0,-11 22 0,6-13 0,8-10 0,4-10 0,5-9 0,4-6 0,0-6 0,1-2 0,0-1 0</inkml:trace>
  <inkml:trace contextRef="#ctx0" brushRef="#br1" timeOffset="174956">20085 7405 24575,'24'33'0,"10"8"0,0-3 0,4 0 0,-8-8 0,1 0 0,9 9 0,0-2 0,-11-12 0,-2-3 0,2 1 0,-1 1 0,1-2 0,0 0 0,-1-1 0,-1 0 0,25 18 0,-6-4 0,-7-5 0,-4-2 0,-2 1 0,-1 1 0,-1 0 0,-3-2 0,-4-6 0,-4-5 0,-6-5 0,-6-6 0,-3-2 0</inkml:trace>
  <inkml:trace contextRef="#ctx0" brushRef="#br1" timeOffset="177945">10520 14334 12832,'22'-1'0,"21"-2"4639,21-3-4639,-24 2 0,2 0 1020,-1-1 1,1 1-1021,-1-1 0,-1 1 567,0 0 0,-1-1-567,-1 1 0,-1 0 1964,-2 0 1,-1 1-1965,29-3 0,-10 2 0,-9 0 0,-9-1 0,-8-1 0,-6 2 0,-4 1 0,-5 1 0,-6 1 0,-2 0 0,-3-1 0,-1 1 0</inkml:trace>
  <inkml:trace contextRef="#ctx0" brushRef="#br1" timeOffset="182708">18220 8604 24575,'-47'19'0,"-10"0"0,21-7 0,-2-1 0,-2-1 0,-3-2 0,-20 0 0,-1-2 0,14-2 0,0 0 0,6-2 0,-2 0 0,3-1 0,-6-1 0,3-1 0,-3-3 0,0-2 0,-1-2 0,2-2 0,-1-2 0,2-2 0,1-2 0,1-1 0,2-2 0,0-1 0,2-1 0,1-2 0,2-2 0,0-1 0,0-1 0,1-1 0,2-1 0,2-1 0,0 0 0,2 0 0,1 2 0,2-1 0,3 1 0,2 0 0,-18-24 0,23 24 0,2-2 0,3-6 0,1-4 0,3-6 0,2-4 0,1-10 0,3-4-263,2 18 1,2-2 0,2-1 262,3-4 0,2-1 0,3 0 0,3-2 0,2-1 0,2 0 0,3 3 0,2 0 0,2 1 0,1 2 0,2 1 0,1 3 0,-1 6 0,1 1 0,0 3 0,13-11 0,2 5 0,-1 5 0,1 5 0,-3 7 0,2 3 0,-1 4 0,1 3 0,1 3 0,1 1 0,0 2 0,0 0 393,1 1 1,-1 0-394,0 0 0,1 0 0,1 0 0,1 0 0,3 0 0,1 2 0,1-1 0,2 2 0,3 0 0,1 3 0,3 3 0,0 3 0,4 4 0,-1 2 0,-20 0 0,0 0 0,-1 1 0,20 7 0,-2 0 0,-2 0 0,-2 1 0,-7-1 0,-1 1 0,-5 0 0,-3 1 0,-2 2 0,-2 3 0,-2 2 0,-1 3 0,2 5 0,-1 3 0,0 4 0,0 2 0,1 5 0,-2 1 0,-1 1 0,-1 0 0,-4 0 0,-1-1 0,-5-1 0,-2-1 0,-5-5 0,-3-1 0,-3 0 0,-3 0 0,-2-2 0,-3 1 0,0 7 0,-4 1 0,-3 2 0,-3-1 0,-4 2 0,-4 0 0,-4 0 0,-4-4 0,-5-5 0,-4-3 0,-3 1 0,-2-2 0,-2-2 0,-3-3 0,-3 1 0,-3-1 0,-1-1 0,-2-1 0,0-2 0,-1-2 0,0 1 0,0-2 0,3-1 0,0-1 0,4 0 0,0-1 0,2 0 0,1-1 0,0-1 0,1-2 0,0 0 0,-1-2 0,1-1 0,-1 0 0,0-2 0,-1 1 0,4-2 0,2 0 0,5-1 0,3 0 0,-16 7 0,22-6 0,12-7 0,7-6 0,4-2 0,1-1 0</inkml:trace>
  <inkml:trace contextRef="#ctx0" brushRef="#br1" timeOffset="183875">16253 7174 8191,'33'14'0,"1"1"0,6 4 1225,-3-2 0,3 3 1,4 1-1226,-1 0 0,4 1 0,1 2 0,1-1 0,6 3 0,1 0 0,2 1 0,0 0 246,-9-4 1,1 1 0,1 0-1,-1-1 1,1 1-247,0-1 0,1 1 0,-1 0 0,1-1 0,-1 0 0,-2-1 0,-1-1 0,1 1 0,-1-1 0,0 0 247,11 4 0,0 1 0,-1-2 1,0 1-248,-2-2 0,-1 0 0,0-1 0,-1 1 0,-3-2 0,0 0 0,0 0 0,-2-1 1436,13 5 0,-2-1 0,-2 0-1436,-6-3 0,-2 0 0,-1 0 0,-5-3 0,0-1 0,-3-1 612,15 7 0,-2-2-612,-8-2 0,-2-1 1093,-6-3 1,-1-1-1094,23 9 1887,-9-6-1887,-5-1 880,-2-1-880,-1-1 0,-4 0 0,-10-4 0,-14-3 0,-14-2 0,-2-3 0,-5-1 0</inkml:trace>
  <inkml:trace contextRef="#ctx0" brushRef="#br1" timeOffset="185158">16438 8348 24575,'30'-18'0,"0"0"0,19-12 0,7-3 0,-17 9 0,3-2 0,3-2 0,1 0-1089,-3 1 1,3-1 0,0-2-1,1 1 1,1-2 1088,4-2 0,1-1 0,1-1 0,1-1 0,-1 1 0,-7 4 0,0-1 0,0 1 0,0-1 0,0 0 0,0 0 0,7-6 0,1 0 0,-2-1 0,1 1 0,-2 1 0,-3 2 0,0 0 0,-1 0 0,0 1 0,-2 1 3,6-5 0,-2 0 0,-1 2 1,-1 0-4,-6 5 0,-1 1 0,0 0 0,-2 2 257,8-6 0,-2 2 1,-1 1-258,-3 3 0,-1 1 0,0 0 0,15-9 0,0 1 0,-3 2 0,0 0 0,-4 3 0,1-1 0,-12 7 0,1-1 0,-2 2 1321,2-3 0,-1 2-1321,8-5 0,-3 1 1469,5-5-1469,-2 3 546,-5 4-546,-4 4 0,-6 5 0,-9 7 0,-6 5 0,-8 3 0,-3 2 0</inkml:trace>
  <inkml:trace contextRef="#ctx0" brushRef="#br1" timeOffset="194526">14352 7498 24575,'30'28'0,"3"4"0,8 4 0,-3-3 0,-4-4 0,-8-3 0,-3-1 0,-3-1 0,0-1 0,1-1 0,1 2 0,4 2 0,1 1 0,0-1 0,-1 0 0,-2-1 0,-1-1 0,0-4 0,-1 1 0,0 0 0,0 1 0,-3 0 0,-3-5 0,-2-1 0,-4-4 0,-5-6 0,-2-1 0</inkml:trace>
  <inkml:trace contextRef="#ctx0" brushRef="#br1" timeOffset="196005">15088 7609 17316,'15'0'0,"9"-2"3234,6 0-3234,3 0 1245,-7 2-1245,-5 5 657,-4 9-657,-2 11 2123,-2 13-2123,-2 10 0,-3 9 0,-8 8 0,-5-29 0,-2 0 0,-4 2 0,-3-1 0,-4-2 0,-1-1 0,-2-3 0,0-1 0,-17 14 0,8-11 0,9-12 0,10-10 0,8-5 0,7-4 0,33-11 0,-2-5 0,20-9 0,-16 1 0,-10 4 0,-8 6 0,-9 6 0,-6 4 0,-3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08:35:29.594"/>
    </inkml:context>
    <inkml:brush xml:id="br0">
      <inkml:brushProperty name="width" value="0.05292" units="cm"/>
      <inkml:brushProperty name="height" value="0.05292" units="cm"/>
      <inkml:brushProperty name="color" value="#0000FF"/>
    </inkml:brush>
  </inkml:definitions>
  <inkml:trace contextRef="#ctx0" brushRef="#br0">13626 15391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24:31.680"/>
    </inkml:context>
    <inkml:brush xml:id="br0">
      <inkml:brushProperty name="width" value="0.05292" units="cm"/>
      <inkml:brushProperty name="height" value="0.05292" units="cm"/>
      <inkml:brushProperty name="color" value="#FF0000"/>
    </inkml:brush>
  </inkml:definitions>
  <inkml:trace contextRef="#ctx0" brushRef="#br0">15766 1378 24575,'0'41'0,"0"-1"0,0-2 0,0 2 0,0 7 0,0 6 0,0-2-389,0-2 1,0-1 0,0 0 388,0 2 0,0 0 0,0 0 0,0 2 0,0 0 0,0 0 0,0-3 0,0 0 0,0 0 0,0-1 0,0 1 0,0-1 0,0 0 0,0-1 0,0 0 0,0 18 0,0-1 190,0-7 0,0-2-190,0-11 0,0-4 194,0 17-194,0-25 0,-1-17 0,0-8 0,0-4 0</inkml:trace>
  <inkml:trace contextRef="#ctx0" brushRef="#br0" timeOffset="3315">15761 1378 24575,'39'0'0,"18"0"0,-15 0 0,3-1 0,9-1 0,2-1 0,5-1 0,2 0 0,0-1 0,1 0 0,-2-1 0,-1 0 0,-3 0 0,-2 0 0,-1 0 0,-1-1 0,-2 1 0,-1 1 0,-1 0 0,0 0 0,-1 0 0,0 0 0,-3 0 0,-1 0 0,-3-1 0,0 0 0,-4 0 0,0 0 0,-3-2 0,0 1 0,-1 0 0,0 0 0,-1 0 0,0 1 0,0 0 0,0 1 0,2 0 0,0 0 0,-1-1 0,0-1 0,-1 1 0,1 0 0,30-9 0,-5 3 0,0 2 0,-5 1 0,-1 4 0,-3 2 0,-4 2 0,-4 1 0,-5 0 0,-4-2 0,-8 0 0,-7 0 0,9 0 0,20 2 0,-12 1 0,3 0 0,9 0 0,1 1 0,0-1 0,0 2 0,-4-1 0,-1 1 0,-8-1 0,-1 0 0,16 3 0,-19 0 0,-14 0 0,-8 2 0,-6 8 0,-1 7 0,0 9 0,1 11 0,1 11 0,-2-17 0,1 2 0,3 11 0,0 4 0,3 10 0,1 2-221,-3-17 1,0 0 0,1 1 220,-1 1 0,1 1 0,-1-1 0,0 0 0,-1-1 0,-1 0 0,-1-1 0,0-1 0,-1 0 0,0-1 0,-1-1 0,0 1-51,0 19 1,0-1 50,0-5 0,-1-2 0,1-6 0,0-3 0,0-9 0,0-3 0,1 15 0,-1-20 658,-1-13-658,1-4 104,0-2-104,-2 0 0,0-3 0,0-3 0,-2-3 0,-13-1 0,-25 1 0,5 0 0,-7 2 0,-15 3 0,-10 3 0,2-1 0,10 0 0,2 0 0,-4 1-322,0 0 1,-4 0 0,0 1 0,4-1 321,-1 1 0,3-1 0,0-1 0,-2 1 0,1-2 0,0 0-219,3-1 0,0-1 0,0 0 219,2 0 0,0 0 0,1 0 0,2 1 0,1 0 0,1 1 0,2 0 0,1 1 0,-1 1-46,1 0 1,0 0 0,0 0 45,-20 5 0,0-1 0,1-3 0,0-2 0,-1-3 0,0-1 0,2-1 0,1-1 0,1-1 0,1 1 0,-1-1 0,1 1 0,2 0 0,0-1 0,-1 0 0,-1-1 0,2-1 0,0 0 0,0 0 0,1 0 0,1 0 0,1 1 0,2-1 0,1 0 615,2 1 1,1 0-616,4-1 0,-1 0 348,-12 0 0,2-1-348,15 0 0,2-1 75,-6-1 1,4-1-76,4-2 0,15 1 0,11 1 0,6 0 0,2 2 0,1 0 0</inkml:trace>
  <inkml:trace contextRef="#ctx0" brushRef="#br0" timeOffset="4815">17458 1355 24575,'0'45'0,"0"-13"0,0 3 0,0 11 0,0 2 0,0 9 0,0 1 0,0-2 0,0-1 0,0 0 0,0-1 0,0-4 0,0-1 0,1-4 0,0-2 0,1-1 0,1 0 0,1-2 0,-1 0 0,1 0 0,1 1 0,-1 2 0,0 1 0,0 1 0,-1 1 0,0 0 0,0 0 0,1 0 0,-1-1 0,0-3 0,0-1 0,1-2 0,-1-1 0,0-4 0,0-1 0,3 29 0,-2-7 0,0-4 0,0-8 0,-1-5 0,0-5 0,-1-4 0,-1-3 0,-1-8 0,0-9 0,0-5 0</inkml:trace>
  <inkml:trace contextRef="#ctx0" brushRef="#br0" timeOffset="6515">16643 1974 24575,'-46'3'0,"14"5"0,-3 3 0,-9 7 0,-2 5 0,-4 7 0,3 6 0,2 3 0,5 4 0,8-3 0,4 1 0,8-6 0,4-1 0,2 16 0,22-17 0,21-14 0,18-7 0,-15-7 0,2-2 0,5 0 0,0-1 0,3 0 0,0 2 0,2 0 0,-1 3 0,-1 1 0,-2 2 0,-3 2 0,-2 2 0,-4 1 0,-3 3 0,17 23 0,-15 10 0,-20-9 0,-8 2 0,-8-9 0,-8 0 0,-12 10 0,-9-4 0,-11-15 0,-6-6 0,-7-2 0,-2-5 0,3-4 0,1-5 0,10-2 0,3-5 0,-16-15 0,29-17 0,28-18 0,11 22 0,6-2 0,7-3 0,6-1 0,5-1 0,3-1 0,4-1 0,1 0 0,-4 2 0,-2-1 0,-5 2 0,-3 0 0,-4 3 0,-3 0 0,2-25 0,-9 5 0,-7 8 0,-5 6 0,-5 4 0,-9 0 0,-8 0 0,-5 1 0,1 5 0,6 6 0,5 10 0,5 7 0,5 6 0,3 0 0</inkml:trace>
  <inkml:trace contextRef="#ctx0" brushRef="#br0" timeOffset="8598">18339 2160 24575,'60'-8'0,"-23"3"0,3-1 0,10-2 0,2 0 0,5-2 0,0-1 0,2-1 0,0-1 0,-3 1 0,1 0 0,-2-1 0,-1 0 0,-3 2 0,0 1 0,-3 1 0,-2 1 0,-3 0 0,-1 1 0,-4 3 0,-1 0 0,26-3 0,-10 3 0,-7 2 0,-9 1 0,-7 0 0,-8-1 0,-7 0 0,-3 0 0,-1-1 0,1 0 0,1 0 0,-1 1 0,0 1 0,-2 1 0,-4-1 0,-13-4 0,-16-7 0,-14-7 0,-10-7 0,-1-1 0,4 1 0,10 6 0,10 7 0,10 5 0,12 5 0,12 3 0,20 6 0,11 3 0,5 3 0,-5 1 0,-12 0 0,-6 0 0,-9 1 0,-6 3 0,-5 5 0,-12 8 0,-18 10 0,7-16 0,-4 2 0,-5 2 0,-1-1 0,1 1 0,1-1 0,-15 15 0,15-16 0,17-15 0,7-7 0</inkml:trace>
  <inkml:trace contextRef="#ctx0" brushRef="#br0" timeOffset="9732">19838 1066 24575,'4'66'0,"0"-20"0,0 4 0,-1-5 0,1 4 0,-1 0-563,2 6 0,-1 1 0,0 0 563,0 1 0,-1 1 0,1 0 0,-1-3 0,1 0 0,-1 0 0,0-1 0,-1 0 0,1-1 0,0 1 0,-1 0 0,0 1 0,1-1 0,-1 1 0,1-1 0,-1-1 0,0 0 0,0-2 0,1-3 0,-1-1 0,1-1 273,0 17 1,0-3-274,0-8 0,-1-4 139,0-9 1,1-2-140,1 19 0,-2-14 0,0-23 0,-2-5 0</inkml:trace>
  <inkml:trace contextRef="#ctx0" brushRef="#br0" timeOffset="11699">19909 911 20233,'31'-2'0,"2"-1"0,5 0 565,16-3 1,5-1-566,-8 1 0,3-1 0,1 0 0,5-2 0,1 1 0,1-1-170,-13 2 0,0 0 1,1 0-1,0-1 170,1 1 0,0 0 0,0 0 0,-1 0 0,14-2 0,0 0 0,-1 0 66,-4 1 1,0-1-1,-2 1-66,-4 0 0,-1 1 0,-1 0 0,-3 0 0,-1 0 0,0 0 499,18-1 1,-2-1-500,-6 1 0,-2 0 231,-5 1 1,-1 0-232,-5 1 0,-1 0 688,-3 1 1,0 0-689,-2 1 0,-1 1 408,1 1 0,0 0-408,-1 1 0,0 0 18,-1 1 0,0 0-18,-3 0 0,0 0 0,29 0 0,-3 0 0,1 0 0,1 0 0,-7 0 0,-9 2 0,-15-1 0,-10 2 0,-10 2 0,-4 4 0,-4 7 0,-2 10 0,0 12 0,0 18 0,1-22 0,0 2 0,1 5 0,0 1 0,1 3 0,1 1 0,1 3 0,1 1 0,0 5 0,0 2 0,2 6 0,-1 1-160,0-19 1,-1 1 0,1 0 159,1 0 0,-1 0 0,1 0 0,0-2 0,0 0 0,0-1 0,4 18 0,-1 0 0,-4-17 0,0 1 0,0 1 0,1 5 0,-1 1 0,1 2-411,0 4 1,0 2 0,0 1 410,-2-12 0,0 1 0,1 0 0,-1 0 0,0-1 0,-1 1 0,1 0 0,0-1 0,-1 2 0,1-1 0,0 1 0,-1-1 0,2 14 0,0 0 0,1-1 0,-1-3 0,0-1 0,0-2-55,0-5 0,0-1 1,0-2 54,2 9 0,-1-6 0,2 13 0,-5-31 0</inkml:trace>
  <inkml:trace contextRef="#ctx0" brushRef="#br0" timeOffset="13665">20051 3185 24575,'60'-6'0,"-27"2"0,1 1 0,6-2 0,1-1 0,-2 1 0,-2-2 0,-2 0 0,-1 0 0,27-9 0,-4 0 0,-2 1 0,-2 1 0,0 1 0,0 1 0,-3 0 0,-4 2 0,-6 1 0,-5 3 0,-4 2 0,-2 3 0,1-1 0,8-2 0,15-3 0,-18 1 0,3-1 0,7 0 0,2 0 0,5-1 0,2 0 0,1 1 0,1-1 0,-1 1 0,-1-1 0,-1 0 0,0-1 0,-2 0 0,-1 0 0,-3 1 0,-1 0 0,-4 0 0,-1 2 0,0-1 0,1 2 0,12 1 0,3 1 0,-9 0 0,2 0 0,1 0-362,9-1 0,3 0 1,0-1 361,-12 2 0,0-1 0,0 1 0,-1-1 0,15-2 0,-1 1 0,-1-1 0,-4 2 0,0-1 0,-2 2 0,-5 0 0,-1 1 0,-1 0-62,-4 1 1,-1-1 0,-1 1 61,19 1 0,-2-1 0,-6 1 0,-1-1 0,-2 0 0,-1 1 0,2-1 0,-1 0 0,-2 0 0,0 0 537,2 1 1,1-1-538,-2 0 0,-1 0 97,-4 0 0,-1 0-97,-1 1 0,-2-1 0,-3 1 0,-1 0 0,-2 0 0,-1 0 0,27 0 0,-27 0 0,-10 0 0</inkml:trace>
  <inkml:trace contextRef="#ctx0" brushRef="#br0" timeOffset="16432">21324 890 24575,'6'35'0,"7"24"0,-3-17 0,2 2 0,1 9 0,2 1 0,1 3 0,1 0 0,-1-1 0,1 0 0,0-4 0,0 0 0,0-2 0,0-1 0,-1-2 0,0 0 0,-2-3 0,0-1 0,-2-3 0,0-1 0,-3-5 0,0-2 0,7 23 0,-1-7 0,-1-2 0,-1-3 0,0 0 0,-1 3 0,-1 4 0,1 1 0,-2-3 0,-1-4 0,0-5 0,-2-2 0,-1 0 0,-1-1 0,-1-1 0,-1 0 0,-1-3 0,0-4 0,0-5 0,0-5 0,0-4 0,-1-1 0,1 0 0,-2-1 0,2 2 0,-1 7 0,1 2 0,-1 0 0,-1-9 0,0-8 0</inkml:trace>
  <inkml:trace contextRef="#ctx0" brushRef="#br0" timeOffset="18266">20543 1751 24575,'46'-9'0,"15"-12"0,-22 3 0,2-2 0,2-3 0,-1-2 0,-6 3 0,-2 1 0,16-9 0,-19 15 0,-16 16 0,-7 21 0,-5 21 0,-1-6 0,-1 3 0,1 11 0,-1 2 0,0 12 0,1 2-288,-2-16 1,0 1 0,-1 1 287,0 1 0,-1 0 0,-1 0 0,0 1 0,-1 0 0,0-1 0,-1-5 0,0-1 0,0-2 0,-2 10 0,0-4 0,2-14 0,0-5 0,0 5 0,3-24 0,1-9 0</inkml:trace>
  <inkml:trace contextRef="#ctx0" brushRef="#br0" timeOffset="19116">20642 2141 17037,'25'0'0,"26"0"1669,-16 0 0,4 2-1669,7 0 0,2 1 647,-2 2 1,-1 3-648,-4 1 0,-2 3 342,-5 1 1,-2 3-343,18 15 2220,-13-2-2220,-9-4 0,-10-7 0,-6-5 0,-8-7 0,-2-4 0</inkml:trace>
  <inkml:trace contextRef="#ctx0" brushRef="#br0" timeOffset="21130">22436 1940 12875,'30'1'0,"31"1"2102,-14-1 0,5-1-2102,-7 0 0,1 0 0,2-1 0,0-1 0,2 1 0,-1-1 0,0-1 0,0 0 0,0-1 0,-3 1 0,0-1 0,-2 1 0,17-3 0,-3-1 1065,-4 2 0,-2 0-1065,-2 0 0,-3 1 596,-5 0 1,-2 2-597,-4 0 0,-1 1 3845,22 0-3845,-14 1 328,-7-1-328,-10-1 0,-6-1 0,-7 0 0,-6-2 0,-6-1 0,-7-3 0,-6-6 0,-8-2 0,-32-14 0,8 8 0,11 7 0,-2 1 0,-18-7 0,3 1 0,7 0 0,12 2 0,11 7 0,10 5 0,6 4 0,3 2 0,5 0 0,14 8 0,15 6 0,15 8 0,9 5 0,-6-3 0,-10-3 0,-14-6 0,-11-2 0,-8 1 0,-4 6 0,-11 9 0,-13 10 0,-12 7 0,-6-1 0,4-7 0,9-13 0,8-11 0,9-7 0,3-5 0</inkml:trace>
  <inkml:trace contextRef="#ctx0" brushRef="#br0" timeOffset="22465">23918 704 24575,'1'58'0,"2"-19"0,0 3 0,1 14 0,2 3 0,-1-14 0,1 1 0,0 1-307,0 1 1,0 0 0,1 0 306,-1-1 0,0 1 0,0 0 0,0 1 0,0-1 0,-1-1 0,0-1 0,-1-2 0,1 1 0,0 19 0,0-1 150,-1-7 1,-1-2-151,0-7 0,-1-2 76,-1-6 1,0-3-77,1 24 0,-2-12 0,0-15 465,0-9-465,0-7 0,0-5 0,0-6 0,0-3 0</inkml:trace>
  <inkml:trace contextRef="#ctx0" brushRef="#br0" timeOffset="24649">23978 668 24575,'32'0'0,"23"-2"0,-15 0 0,5-2 0,12-2 0,2 0 0,3-3 0,0 0 0,0 1 0,-1-1 0,-1 2 0,-1 0 0,-4 0 0,-2 2 0,-2 0 0,-2 1 0,-1 0 0,-2 1 0,-3 0 0,0 1 0,-3 1 0,-1 0 0,0 0 0,0 0 0,-1-1 0,-1 0 0,-1-1 0,0 0 0,-2 0 0,-1-1 0,27-5 0,-8-1 0,-9-1 0,-6 0 0,-5 3 0,-2 2 0,-2 2 0,-1 3 0,1-2 0,-2 1 0,-1-1 0,-1-2 0,-2 1 0,1-1 0,3 2 0,0-2 0,4-2 0,1-1 0,0-1 0,-2 4 0,-6 2 0,-5 2 0,-6 1 0,-4 0 0,-3 0 0,-2 1 0,-2 4 0,0 8 0,-1 14 0,0 12 0,2 15 0,1 7 0,-1-28 0,0 2 0,0 4 0,0 0 0,-1 2 0,0 1 0,0 3 0,1 0 0,0 2 0,0 0 0,2-2 0,1-1 0,1 1 0,1-1 0,1-2 0,1 0 0,1-1 0,2-1 0,-1 1 0,1-2 0,0 0 0,0-1 0,-2-2 0,0-1 0,-1-2 0,0-1 0,5 22 0,-3-12 0,-3-13 0,-2-11 0,-3-6 0,1-5 0,-2 1 0,0-1 0,-1-2 0,-1-1 0</inkml:trace>
  <inkml:trace contextRef="#ctx0" brushRef="#br0" timeOffset="26046">24038 2333 13002,'29'-4'0,"2"-3"0,5-1 2015,16-5 0,6-2-2015,-11 3 0,3-2 0,0 0 0,3-1 0,1-1 0,0-1 0,-2 1 0,0 0 0,-1 0 0,-4 2 0,-1-1 0,-1 0 0,18-6 0,-2 0 1070,-7 2 1,-2 1-1071,-4 0 0,0 0 599,0 0 1,-1 2-600,0 3 0,0 2 1883,1 2 1,0 1-1884,0 3 0,0 2 218,-3 2 0,0 0-218,-4-1 0,-1 0 0,-5 1 0,-1-1 0,29-3 0,-6-1 0,-4 0 0,-5 1 0,-9 2 0,-5 1 0,-6 2 0,-3 0 0,1 0 0,2 0 0,3 0 0,0 0 0,-4 0 0,-9 0 0,-7 0 0,-8 0 0</inkml:trace>
  <inkml:trace contextRef="#ctx0" brushRef="#br0" timeOffset="27382">24851 610 24575,'9'16'0,"2"9"0,7 7 0,3 10 0,1 6 0,2 4 0,0 6 0,-12-27 0,0 0 0,-1 3 0,0 1 0,0 3 0,-2 0 0,0 4 0,0 0 0,-1 1 0,-1 2 0,1 0 0,-1 0 0,0 2 0,0 0 0,0 1 0,-1 1 0,0-1 0,-1 0 0,-1-1 0,0-1 0,-2-2 0,1-2 0,-2-4 0,-1-2 0,0 27 0,0-9 0,0-15 0,0-10 0,0-9 0,0-3 0,1-1 0,1-1 0,-1-6 0,1-5 0</inkml:trace>
  <inkml:trace contextRef="#ctx0" brushRef="#br0" timeOffset="29400">25120 1883 15744,'9'-29'0,"2"-1"0,3-3 1801,5-13 1,3-4-1802,-5 10 0,2-1 0,0 0 0,0 0 0,1 0 0,-1 0 0,9-16 0,-1 0 0,-2 6 0,1 1 787,-3 6 0,0 3-787,-4 8 0,1 3 847,15-17-847,-6 11 2678,0 3-2678,-1-1 129,1-3-129,-1-4 0,-3-3 0,-1-2 0,-3 5 0,-3 8 0,-4 9 0,-4 7 0,-3 3 0,2-1 0,1-7 0,4-6 0,2-6 0,2-3 0,0 3 0,-3 6 0,-2 7 0,-7 11 0,-2 5 0</inkml:trace>
  <inkml:trace contextRef="#ctx0" brushRef="#br0" timeOffset="30764">24816 710 16429,'12'5'0,"14"10"3559,14 11-3559,-12-7 0,1 3 701,6 3 0,1 2-701,2 2 0,2 2 373,1 1 0,0 2-373,3 1 0,0 1 1219,-4-2 1,-1 0-1220,-4-3 0,-1 0 0,-2-2 0,-2-1 0,-4-4 0,0-2 0,0 1 0,0 0 0,22 16 0,-6-4 0,-6-7 0,-5-6 0,-1-5 0,1 1 0,4 4 0,5 3 0,3 2 0,2-1 0,1 4 0,-5-2 0,-1 2 0,-6-3 0,-8-6 0,-6-4 0,-6-6 0,-6-2 0,-3-5 0,-3-3 0</inkml:trace>
  <inkml:trace contextRef="#ctx0" brushRef="#br0" timeOffset="37743">7613 8804 24575,'0'0'0</inkml:trace>
  <inkml:trace contextRef="#ctx0" brushRef="#br0" timeOffset="51515">3814 6960 24575,'35'-24'0,"-1"-1"0,-7 6 0,1-1 0,16-11 0,3 0 0,-15 11 0,-1 3 0,28-7 0,-8 11 0,-5 9 0,-5 7 0,0 7 0,2 7 0,5 6 0,12-1 0,-24-12 0,1-1 0,9-3 0,2-1 0,8-1 0,2-1 0,6-2 0,2-1-159,-19 1 1,0-1 0,1 0 158,-2 1 0,0 1 0,-1 1 0,0 0 0,-1 1 0,0 2 0,18 3 0,-1 4 0,-3 1 0,-1 3 0,-4 1 0,0 1 0,-5-1 0,-2 0 0,-2-2 0,-1-1 0,-5-2 0,0-2 0,-3-2 0,0-2 0,26 3 475,1-4-475,2-4 0,-31-3 0,1 0 0,31-6 0,-6-6 0,-16-2 0,-17 3 0,-6 4 0,15 6 0,2 2 0,7 0 0,-2 1 0,3-1 0,3 2-513,13 0 0,2 1 1,2 0 512,-11 0 0,0 1 0,2 0 0,-1 0 0,2 0 0,0 1 0,0-1 0,0 1 0,0 0 0,0 0 0,0 0 0,-1 1 0,-3-2 0,-1 1 0,0 0 0,-1 0 0,11 0 0,-1 1 0,-2-1-135,-5 1 1,-1-1 0,-2 0 134,15 3 0,-2-1 0,-9 0 0,-3 1 0,-8-1 0,-3 1 0,16 4 0,-24-3 1505,-4-6-1505,24 4 0,-2-2 0,7 0 0,-5 1 0,5 0 0,3 0-452,-7 0 0,3 0 1,1 0-1,1 0 452,-7-2 0,0 1 0,2-1 0,0 0 0,0 0 0,1 0 0,1-1 0,0 1 0,0-1 0,1 0-504,2 0 1,1 0 0,0 0-1,0 0 1,0 0 503,0 0 0,-1-1 0,1 1 0,0 0 0,0 0 0,-2 0 0,0 1 0,0-1 0,0 1 0,-2 0-290,11 1 1,-1 1-1,-1 0 1,-3-1 289,-10 0 0,-1-1 0,-2 1 0,-3-1 0,22 3 0,-8-2 0,-23-2 0,-5-2 1791,16-5-1791,-16-3 0,4 0 0,17-2 0,5-1 0,-10 3 0,2 0 0,2-1 579,4 0 0,1 1 0,0-1-579,1 0 0,-1 1 0,1-1 0,-1 1 0,-1-1 0,0 0 0,-3 0 0,0 1 0,-1 0 0,-3 0 0,1 0 0,-2 2 688,18-3 0,-2 2-688,-5 0 0,-2 1 0,-5 1 0,-1 1 0,-8 0 0,-1 0 0,-4 0 0,-1 0 0,27-5 949,-11-4-949,-5-2 65,-7-2-65,-2-3 0,-2-3 0,-1 0 0,-1-1 0,-2 2 0,-3 5 0,-6 5 0,-6 4 0,-5 4 0,-7 1 0,-2 1 0</inkml:trace>
  <inkml:trace contextRef="#ctx0" brushRef="#br0" timeOffset="113850">18593 8086 24575,'34'27'0,"2"-2"0,4 0 0,-10-6 0,2-1 0,12 6 0,1-4 0,7-12 0,-3-19 0,3-22 0,-26 11 0,0-3 0,1-1 0,-1 0 0,0 2 0,-1 1 0,14-10 0,-11 13 0,-7 11 0,-4 9 0,5 12 0,4 10 0,1 6 0,1 1 0,-1-9 0,2-7 0,2-6 0,7-10 0,9-10 0,6-10 0,2-2 0,-3 6 0,-8 9 0,-9 8 0,-5 3 0,-2 4 0,-2 3 0,4 1 0,4-1 0,4-2 0,1-1 0,-3-1 0,-3 3 0,-3 0 0,-2 2 0,2-1 0,3-1 0,3 0 0,6-2 0,1-1 0,4-2 0,2-2 0,7 0 0,7-2 0,2 0 0,0-1 0,-9 1 0,-7 2 0,-7 1 0,-5 1 0,-1 2 0,-1-1 0,-1-1 0,-4-1 0,-5-1 0,-3 0 0,0-1 0,4-2 0,3-2 0,1-1 0,-2 2 0,-2 3 0,3 1 0,10 0 0,10-2 0,8 0 0,-1-2 0,-9 1 0,-11 1 0,-15 0 0,-9 2 0,-6 0 0,-4 0 0,-1 0 0</inkml:trace>
  <inkml:trace contextRef="#ctx0" brushRef="#br0" timeOffset="130068">7803 9185 24575,'35'0'0,"17"0"0,-16 0 0,1 0 0,6 0 0,0 0 0,1 0 0,-1 0 0,-2 0 0,-1 0 0,-2 0 0,0 0 0,-4-1 0,0 1 0,28-2 0,-6 0 0,-5 0 0,-3 1 0,-3 1 0,3 0 0,0 0 0,3 0 0,0-1 0,0-1 0,2-1 0,-2 0 0,2 1 0,2 0 0,0 0 0,3 2 0,-2 0 0,-4 0 0,-1 0 0,-5 0 0,-2 0 0,-2 0 0,-4 0 0,-2-2 0,-2 0 0,0 0 0,-1 1 0,3 1 0,0 0 0,3 0 0,-4 0 0,-1 2 0,-3 0 0,-3 1 0,0 1 0,-4-3 0,2 1 0,0-2 0,0 0 0,0 0 0,0 0 0,0-2 0,0 0 0,1-1 0,1-2 0,-1 0 0,3-3 0,1 1 0,1-1 0,1 1 0,1 2 0,-1 2 0,1 2 0,0 1 0,1 0 0,-1 0 0,1 0 0,-2 0 0,-2-1 0,-2-2 0,-4-2 0,-3-2 0,3-3 0,4 0 0,1 0 0,-1 4 0,-6 4 0,-5 2 0,-6 0 0,-6 0 0,-3 0 0</inkml:trace>
  <inkml:trace contextRef="#ctx0" brushRef="#br0" timeOffset="147484">13687 9195 15739,'23'0'0,"24"0"1899,-10-1 1,4-1-1900,13 0 0,5-1 0,4 1 0,1-1 0,-18 2 0,-1-1 0,1 1 342,1 0 0,0 0 1,0 0-343,0 1 0,0 0 0,1 0 0,1 0 0,1 0 0,-1 0 0,2 0 0,-1 0 0,1 0 0,-3 1 0,-1 0 0,1-1 0,-2 1 0,-1 0 0,0 0 0,19 0 0,-1 1 0,-1-1 0,1 0 0,2-1 0,1 0 0,-22 0 0,1 0 0,0 1 0,1-1 0,0 1 0,0 0 0,0 0 0,1 0 0,0 1 0,1-1 0,0 1 0,0 0 0,-1-1 0,0 0 0,-1 0 0,-1 1 0,0 0 0,-1 0 0,17 2 0,-2 0 443,-1 0 0,-1-1-443,-2 1 0,-1-1 1316,-2-2 0,0 0-1316,-4-1 0,0 0 0,-6-1 0,0 0 0,-1-1 0,0 1 225,-2-2 0,1 0-225,-2 0 0,1-1 21,-2 0 0,-1 0-21,-1 0 0,0 0 0,30-1 0,-7 3 0,-10 2 0,-14 1 0,-13 1 0,-10-1 0,-7 1 0</inkml:trace>
  <inkml:trace contextRef="#ctx0" brushRef="#br0" timeOffset="159115">7240 10926 24575,'45'7'0,"8"5"0,-21-4 0,4 1 0,16 5 0,3 0 0,-8-3 0,1 0 0,13 2 0,-2 0 0,-15-6 0,-1-1 0,-4 0 0,0-1 0,-5-2 0,0 1 0,2-2 0,1 1 0,2-1 0,0 0 0,2 1 0,1 0 0,1 0 0,1 0 0,0 1 0,-1 1 0,1-1 0,0 0 0,-2-1 0,0 1 0,-2-1 0,1 0 0,-2 1 0,0 0 0,0 0 0,1-1 0,1 1 0,-1 0 0,1-1 0,0 0 0,1 0 0,0-1 0,-1 0 0,1 0 0,0-1 0,0 0 0,-2-1 0,1 0 0,-1 0 0,1 0 0,0 0 0,1 0 0,0 0 0,0 0 0,2 0 0,-1 0 0,0 0 0,-1-1 0,-1-1 0,1 0 0,-4-1 0,3-1 0,12-2 0,0-2 0,-15 4 0,-1-1 0,10-2 0,-1 1 0,8 0 0,-1 0 0,-1-1 0,-1-4 0,2-4 0,0-2 0,-1-3 0,-2 3 0,-8 2 0,-6 4 0,-7 2 0,-5 2 0,-4 0 0,0 1 0,1 1 0,1-1 0,1-1 0,1-2 0,1 0 0,-2 2 0,1 0 0,0 2 0,2 0 0,-1 3 0,-1-1 0,-3 0 0,-5 2 0,-3-1 0,-6 2 0,-3 0 0</inkml:trace>
  <inkml:trace contextRef="#ctx0" brushRef="#br0" timeOffset="162681">18625 3288 24575,'-33'-13'0,"-1"1"0,-5-8 0,-1-3 0,-8-7 0,0-3 0,0-5 0,3-2 0,5 0 0,4-4 0,4-9 0,6 0 0,8 13 0,3 0 0,5-8 0,3 1 0,4-16 0,3 30 0,0-1 0,1-3 0,0 0 0,2-5 0,0 0 0,1-2 0,0 0 0,1-1 0,0 0 0,1 0 0,0 0 0,-1 3 0,1 0 0,1 1 0,2 2 0,-1 2 0,1 3 0,14-24 0,6 11 0,10 9 0,16 9 0,-22 16 0,1 2 0,3 3 0,0 0 0,0 2 0,0 1 0,-3 2 0,0 0 0,27 1 0,-8 6 0,-9 14 0,-9 21 0,-20-10 0,-3 4 0,-2 11 0,-2 3 0,-1 8 0,-3 4 0,-4 6 0,-4 1-151,-1-20 1,-3 0-1,-1 0 151,-3-2 0,-2 0 0,-2-1 0,-2-3 0,-2 0 0,-2-2 0,-12 14 0,-2-3 0,1-6 0,-1-2 0,1-7 0,0-2 0,4-7 0,0-1 0,-19 13 0,13-9 0,15-10 452,8-8-452,5-6 0,4-4 0,3 0 0</inkml:trace>
  <inkml:trace contextRef="#ctx0" brushRef="#br0" timeOffset="164296">22471 2357 24575,'-43'-17'0,"13"2"0,-1-3 0,-10-8 0,-2-4 0,-5-6 0,1-3 0,0-2 0,3-1 0,5 2 0,4-1 0,5 3 0,4-1 0,7 2 0,3 0 0,6 2 0,3-1 0,3 0 0,3-1 0,5 3 0,4 0 0,4 1 0,5 0 0,7 2 0,4 2 0,6 3 0,3 3 0,3 2 0,2 3 0,2 4 0,1 4 0,0 2 0,0 4 0,1 5 0,-1 5 0,-1 8 0,-3 7 0,-4 8 0,-3 6 0,-3 7 0,-4 4 0,-5 5 0,-4 2 0,0-1 0,-3 2 0,-2 0 0,-2 1 0,-2 1 0,-1 0 0,-2-1 0,-1 0 0,-3-2 0,-3-1 0,-1-7 0,-3-2 0,-4-7 0,-3-4 0,-24 13 0,-13-20 0,2-14 0,15-7 0,15-2 0</inkml:trace>
  <inkml:trace contextRef="#ctx0" brushRef="#br0" timeOffset="176813">22198 11101 16392,'18'3'0,"19"10"3573,16 13-3573,-21-9 0,1 2 704,-2 0 0,-1 0-704,20 12 750,-11-9-750,-8-8 2452,-6-7-2452,-2-3 0,3-7 0,5-8 0,6-10 0,5-8 0,2-3 0,2 4 0,-2 9 0,-3 8 0,-1 6 0,-1 4 0,0 1 0,2 0 0,6 0 0,7 0 0,5 0 0,4 0 0,1-2 0,-2-2 0,0-1 0,-4-2 0,-6 2 0,-1-1 0,-2 1 0,-1 1 0,2 0 0,3 2 0,11-4 0,-28 2 0,1-1 0,2-1 0,1 0 0,1-1 0,0 0 0,-1 0 0,0 1 0,-2 2 0,-1 0 0,29-1 0,-14 3 0,-14 2 0,-11 0 0,-9 1 0,-9 0 0,-5 0 0</inkml:trace>
  <inkml:trace contextRef="#ctx0" brushRef="#br0" timeOffset="178148">16424 11346 24575,'32'0'0,"13"0"0,20-2 0,-27 1 0,2-2 0,0-1 0,1-1 0,0-1 0,1-1 0,-2-2 0,1-1 0,0-2 0,0-1 0,3-2 0,0-2 0,1-1 0,0 0 0,4 0 0,0 2 0,1 0 0,1 3 0,0 2 0,-1 3 0,1 1 0,-1 1 0,-2 3 0,-2 1 0,-2 0 0,-1 1 0,-4 1 0,0 0 0,-4 0 0,0 0 0,28 0 0,-4 0 0,-2 0 0,0 0 0,0 0 0,-6 0 0,-8 0 0,-15 0 0,-14 0 0,-8 0 0</inkml:trace>
  <inkml:trace contextRef="#ctx0" brushRef="#br0" timeOffset="181764">7552 11862 24575,'46'0'0,"17"0"0,-23 0 0,3 0 0,4 0 0,1 0 0,0 1 0,0 0 0,-2 0 0,1 1 0,-2-1 0,0 0 0,-3 1 0,-1 0 0,-3-1 0,-1 0 0,27 1 0,-8 0 0,-6-2 0,-9 0 0,-4-1 0,-3-1 0,-4 0 0,3-1 0,2 0 0,1 1 0,2 0 0,-3 0 0,-3 0 0,-5-1 0,-7 0 0,-6 1 0,-8 1 0,-2 1 0</inkml:trace>
  <inkml:trace contextRef="#ctx0" brushRef="#br0" timeOffset="186214">5287 12517 24575,'35'-12'0,"1"1"0,7-4 0,4-2 0,-7 3 0,2-1 0,2 0-371,3-1 0,0-1 1,1 1 370,1 1 0,-1-1 0,0 2 0,-3 1 0,-1 0 0,-1 1 182,13-1 0,-4 1-182,-11 3 0,-4 2 184,13-1-184,-22 5 0,-14 4 0,-8 10 564,-4 9-564,-6 14 0,-8 14 0,-10 13 0,6-24 0,-3 1 0,-2 3 0,-1 1 0,-1 0 0,0 1 0,-1-1 0,-1-2 0,3-3 0,0-1 0,1-4 0,0-1 0,-15 18 0,2-12 0,4-11 0,4-8 0,2-6 0,6-5 0,2-6 0,4-7 0,4-12 0,1-13 0,3-14 0,0-12 0,-1-8 0,2 30 0,0 0 0,-1-1 0,-1 0 0,-1 0 0,0 0 0,-2 0 0,-1 0 0,0 2 0,-1 1 0,-8-30 0,0 9 0,3 8 0,2 10 0,4 10 0,1 8 0,3 7 0,3 3 0,1 1 0,1-2 0,0-5 0,-1-6 0,0-4 0,-1-3 0,-2 3 0,0 4 0,-1 6 0,2 8 0,8 11 0,16 18 0,20 22 0,-14-16 0,1 2 0,4 3 0,1-1 0,2 1 0,0-1 0,-1-3 0,0-1 0,0-1 0,0-2 0,-4-3 0,0-1 0,23 16 0,-5-6 0,-6-3 0,-4 1 0,-4-1 0,-8-1 0,-5 0 0,-5 2 0,-4 2 0,-2 0 0,0 2 0,-1-1 0,-1-1 0,0 0 0,-2-5 0,-1-5 0,-4-7 0,0-7 0,-1-3 0,-1-4 0,-8 1 0,-13-3 0,-21-5 0,-19-7 0,25 2 0,-2-1 0,-1-3 0,-2-1 0,1-2 0,0-2 0,1 0 0,0-2 0,3 2 0,1-1 0,2 2 0,0 0 0,4 3 0,1 1 0,-23-11 0,6 6 0,3 3 0,0 0 0,2 1 0,3 2 0,5-1 0,5 3 0,3-1 0,3 2 0,4 1 0,4 3 0,5 3 0,5 2 0,2 1 0</inkml:trace>
  <inkml:trace contextRef="#ctx0" brushRef="#br0" timeOffset="196262">17977 13046 24575,'-36'36'0,"-8"8"0,17-18 0,-2 1 0,0 1 0,0-2 0,2-4 0,2-2 0,-16 10 0,14-13 0,14-9 0,16-3 0,24-4 0,26-3 0,-16-2 0,2-2 0,7-1 0,0-2 0,1-3 0,0-1 0,-1-1 0,0-1 0,-1 2 0,0-1 0,0 1 0,-1 0 0,-2 2 0,0 0 0,-3 3 0,-1 0 0,-3 2 0,-2 0 0,21-3 0,-12 4 0,-15 1 0,-12 2 0,-7 0 0,-8-1 0,-21-6 0,-28-6 0,9 1 0,-4 0 0,-13-4 0,-3 1 0,-2-1 0,-1 1 0,1 1 0,3 1 0,8 4 0,4 1 0,11 3 0,4 1 0,-9-1 0,21 4 0,12 3 0,5 0 0</inkml:trace>
  <inkml:trace contextRef="#ctx0" brushRef="#br0" timeOffset="199797">10590 13655 24575,'26'-7'0,"15"-4"0,19-4 0,-21 7 0,2 1 0,3 0 0,0 2 0,2 1 0,-1 1 0,2 0 0,-1 0 0,-4 0 0,-1 0 0,-2 0 0,-1 0 0,-3 0 0,-1 1 0,26-5 0,-6 0 0,-5-2 0,-2 0 0,-2-1 0,-3 1 0,-5-1 0,-4 2 0,-6 0 0,-3 2 0,-4 1 0,-5 0 0,-2 2 0,-4 2 0,-4-1 0,-4 2 0</inkml:trace>
  <inkml:trace contextRef="#ctx0" brushRef="#br0" timeOffset="203648">7874 7199 24575,'-11'-22'0,"-4"-7"0,-5-10 0,-5-8 0,1 0 0,-1-1 0,3 0 0,3 2 0,5-3 0,5-3 0,2-9 0,4-4 0,1 31 0,2 0 0,0 0 0,1-1 0,3 2 0,2 0 0,2 0 0,1 1 0,4 0 0,2 0 0,2-1 0,3 1 0,2-3 0,3 0 0,3-3 0,4 0 0,2-1 0,3 1 0,4-1 0,4 2 0,2 2 0,3 2 0,1 2 0,3 3 0,2 1 0,2 1 0,1 3 0,1 1 0,1 1 0,0 2 0,3 0 0,-1 1 0,1 2 0,1 2-186,-21 6 0,2 0 0,-1 1 186,3 0 0,-1 1 0,1 1 0,0 0 0,1 1 0,0 1 0,0 0 0,1 0 0,-1 1 0,-1 1 0,1-1 0,-1 1 0,0 0 0,0 1 0,0 0 0,0 0 0,0 1 0,0-1 0,1 1 0,1 0 0,1 0 0,3 0 0,0 0 0,2 0-475,3 0 0,1 0 0,2-1 475,-10-1 0,1-1 0,1 0 0,0-1-480,4-2 1,1-1 0,0-1-1,0-1 480,4-1 0,0-1 0,1-2 0,-1 1 0,-1-1 0,0-1 0,0 0 0,-1 1 0,-4 2 0,0-1 0,-2 2 0,-1 0 0,7 1 0,-2 1 0,-4 1 0,3 2 0,-6 2 465,11 5-465,-16 11 0,-12-1 0,5 2 0,16 5 0,6 0 55,-10-4 0,3-1 1,1-1-56,6 1 0,1-1 0,2-1 0,-15-3 0,0 0 0,1 0 0,0 0 0,-1 0 0,1-1 0,-1 1 0,0 1 0,15 3 0,-1 0 0,-1 2 0,-1-1 0,-1 1 0,0 1 0,1 0 0,-1 0 0,0 0 0,-1 0 0,-1 0 0,0 0 0,-4-2 0,-1 0 0,-1 0 594,-5-2 0,-1 0 0,-1-2-594,14 4 0,-3-1 0,-7-2 0,-2-1 0,-8-1 0,-2-2 0,20 5 0,-19-4 1266,-13 0-1266,-10 1 222,-1 6-222,-1 6 0,2 7 0,1 3 0,-1 2 0,0-1 0,-4 1 0,-3 2 0,-4 8 0,-3 7 0,-3 9 0,-3-25 0,-3 0 0,-4 4 0,-2 1 0,-3 3 0,-3 1 0,-3 3 0,-3 0 0,-1 1 0,0-2 0,-2-2 0,0-3 0,1-3 0,-1-3 0,3-6 0,0-3 0,-26 14 0,-2-13 0,-4-8 0,-4-12 0,3-6 0,11-5 0,13-2 0,18 3 0,9 1 0</inkml:trace>
  <inkml:trace contextRef="#ctx0" brushRef="#br0" timeOffset="213881">7744 14234 24575,'0'24'0,"0"10"0,0 13 0,0 8 0,1 1 0,0-4 0,1-8 0,0-12 0,-1-10 0,-1-10 0,-1-5 0,-1-4 0,-2-3 0,-4 0 0,-6-4 0,-6-5 0,-5-6 0,-1-4 0,2-1 0,0 1 0,2 2 0,-1 1 0,2 4 0,5 2 0,4 4 0,6 4 0,5 4 0,15 20 0,5 2 0,13 15 0,-1-7 0,0-4 0,-4-7 0,-3-3 0,-6-5 0,1-5 0,-1-4 0,3-4 0,4-11 0,5-15 0,5-13 0,0-9 0,-3 6 0,-6 11 0,-8 12 0,-10 11 0,-4 6 0</inkml:trace>
  <inkml:trace contextRef="#ctx0" brushRef="#br0" timeOffset="215982">13491 14192 24575,'0'17'0,"0"7"0,0 7 0,-2 6 0,0 0 0,0 1 0,1 1 0,0-3 0,0-4 0,-1-7 0,0-6 0,1-7 0,0-5 0,-1-4 0,-1-3 0,-3 0 0,-2 0 0,-4-1 0,-3-1 0,-3-2 0,-2-1 0,0-1 0,2 1 0,2 1 0,4 0 0,2 3 0,7 1 0,3 2 0,10 8 0,13 14 0,10 12 0,6 6 0,-6-6 0,-10-11 0,-7-12 0,-4-7 0,-1-11 0,1-18 0,4-21 0,7-17 0,-9 29 0,0 0 0,17-24 0,-3 17 0,-3 17 0,-3 12 0,-11 8 0,-2 2 0</inkml:trace>
  <inkml:trace contextRef="#ctx0" brushRef="#br0" timeOffset="218295">19167 14148 24575,'0'30'0,"4"9"0,-2-3 0,1 2 0,3 21 0,-3-21 0,-1-2 0,0 10 0,-1-2 0,-1-5 0,-2-6 0,1-6 0,-1-7 0,-1-5 0,1-3 0,0-4 0,1-2 0,-1-2 0,-1-1 0,-5-1 0,-6 0 0,-5-3 0,-5-5 0,-2-4 0,0-4 0,4 0 0,8 6 0,7 3 0,10 6 0,9 9 0,8 4 0,2 3 0,-3-3 0,-3-6 0,-4-4 0,-2-3 0,1-1 0,0 0 0,1-2 0,1-8 0,1-13 0,2-12 0,5-10 0,1-2 0,2 7 0,-3 10 0,-5 12 0,-7 9 0,-3 5 0,-4 3 0,-1 1 0</inkml:trace>
  <inkml:trace contextRef="#ctx0" brushRef="#br0" timeOffset="237013">13716 16909 24575,'-38'38'0,"-1"-1"0,1 1 0,1-2 0,1-1 0,4-3 0,4-3 0,3-2 0,2-2 0,2-1 0,-11 15 0,14-13 0,10-10 0,6-7 0,7-6 0,14-6 0,16-6 0,14-6 0,8-4 0,-1-3 0,-5-2 0,-7 3 0,-9 5 0,-9 4 0,-10 4 0,-7 3 0,-5-1 0,-4-3 0,-8-7 0,-11-5 0,-12-7 0,-5 1 0,6 4 0,9 8 0,12 9 0,5 3 0</inkml:trace>
  <inkml:trace contextRef="#ctx0" brushRef="#br0" timeOffset="242263">14809 15264 12984,'-22'0'0,"-15"3"4603,-10 3-4603,-6 8 2014,13 6-2014,13 5 1117,13 1-1117,10-4 3857,8-3-3857,9-6 0,8-3 0,1-4 0,-2-2 0,-7-3 0,-4-1 0,0 0 0,6 0 0,10 0 0,13 2 0,9 4 0,6 7 0,1 11 0,-6 10 0,-7 8 0,-12 4 0,-10-1 0,-9-3 0,-11-3 0,-14-4 0,-15-10 0,-7-3 0,6-6 0,-2-2 0,-15 4 0,1-4 0,-14-3 0,18-6 0,17-3 0,14-5 0,9-9 0,15-16 0,17-14 0,-7 14 0,4-2 0,5-4 0,0-2 0,0-1 0,-1 0 0,-2-1 0,-3 0 0,-5 3 0,-2 1 0,-4 2 0,-2 1 0,4-24 0,-7 4 0,-4 5 0,-4 9 0,-5 9 0,-7 10 0,-8 8 0,-9 5 0,-2 4 0,0 2 0,5 5 0,7 1 0,7 2 0,8-3 0,2-2 0,1-2 0</inkml:trace>
  <inkml:trace contextRef="#ctx0" brushRef="#br0" timeOffset="244113">20524 15441 24575,'-36'-36'0,"0"0"0,0 0 0,3 9 0,-2 1 0,-6-7 0,-5-3 0,5 14 0,-15 27 0,20 41 0,24-7 0,5 5 0,2 4 0,5 0 0,4 0 0,4-2 0,4-8 0,4-5 0,26 13 0,7-20 0,-1-21 0,-5-19 0,-7-16 0,-10-9 0,-9 0 0,-9 9 0,-4 12 0,-4 10 0,0 9 0,0 15 0,0 18 0,2 16 0,4 12 0,0-30 0,0 1 0,12 29 0,3-3 0,-1-3 0,-3 1 0,-6 6 0,-9-30 0,-3 1 0,-8 3 0,-6-2 0,-11 0 0,-7-5 0,-14-3 0,-7-6 0,-8-5 0,-3-9 0,-1-13 0,3-10 0,5-10 0,8-11 0,10-8 0,8-8 0,8-4 0,6-4 0,10-5 0,4 4 0,0 26 0,2 3 0,6-26 0</inkml:trace>
  <inkml:trace contextRef="#ctx0" brushRef="#br0" timeOffset="245530">8968 15283 16510,'39'-3'0,"-6"1"0,5-1 1765,9 1 1,1-1-1766,5 0 0,-2 1 0,-13 1 0,-4 0 1387,9 7-1387,-25 15 738,-21 24-738,-5-8 0,-4 3 0,-4 10 0,-2 4 0,-3 7 0,0 2 593,6-17 0,2 0 0,0 1-593,1 1 0,0-1 0,1 1 0,1-1 0,1 0 0,1 0 0,-3 17 0,2-2 0,2-12 0,2-3 0,1-12 0,1-3 0,1 5 0,2-22 0,0-8 0</inkml:trace>
  <inkml:trace contextRef="#ctx0" brushRef="#br0" timeOffset="246561">8804 15567 24575,'43'19'0,"-15"-5"0,2 2 0,10 6 0,2 1 0,5 4 0,1 1 0,0-1 0,1 1 0,-2-2 0,0 1 0,-2 0 0,-2 0 0,-1 0 0,-2 0 0,-4-1 0,-2 0 0,-4-1 0,-2-1 0,15 15 0,-15-12 0,-10-10 0,-11-10 0,-4-4 0,-4-4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34:18.919"/>
    </inkml:context>
    <inkml:brush xml:id="br0">
      <inkml:brushProperty name="width" value="0.05292" units="cm"/>
      <inkml:brushProperty name="height" value="0.05292" units="cm"/>
      <inkml:brushProperty name="color" value="#00B050"/>
    </inkml:brush>
  </inkml:definitions>
  <inkml:trace contextRef="#ctx0" brushRef="#br0">15404 7839 24575,'22'-32'0,"0"1"0,2-6 0,1-1 0,3-6 0,0 0 0,-4 4 0,-2 4 0,10-12 0,-14 23 0,-10 17 0,-3 21 0,-2 27 0,-2-5 0,0 4 0,0 9 0,0 2 0,-1 4 0,0 2 0,1-1 0,0 0 0,0-3 0,0-1 0,1-1 0,1-2 0,-1-5 0,1-3 0,1 21 0,0-22 0,-3-18 0,0-14 0,-1-12 0,0-20 0,-2-28 0,-1 11 0,-1-3 0,0-9 0,-1-2 0,1-3 0,-1-1 0,1 2 0,1 1 0,1 8 0,1 3 0,0 7 0,1 3 0,0-12 0,0 19 0,0 16 0,0 6 0,0 3 0,0-1 0,2-3 0,3-3 0,3-8 0,5-5 0,4-6 0,5-1 0,5 2 0,2 6 0,1 8 0,-2 8 0,1 12 0,-2 12 0,-2 12 0,-3 12 0,-4 7 0,-5 5 0,-4 7 0,-8-26 0,-3 0 0,-6 1 0,-3 0 0,-5 1 0,-3-2 0,-5-1 0,-3-2 0,1-7 0,0-2 0,-21 9 0,14-14 0,14-12 0,10-8 0,6 1 0,3-3 0</inkml:trace>
  <inkml:trace contextRef="#ctx0" brushRef="#br0" timeOffset="1250">16413 7535 24575,'-20'-41'0,"-5"4"0,-10 0 0,-3 12 0,-1 13 0,0 16 0,-2 26 0,20-4 0,2 4 0,0 10 0,3 3 0,0 5 0,3 1 0,3 0 0,2-1 0,3-5 0,1-2 0,3 23 0,13-24 0,10-19 0,15-23 0,9-24 0,-23 2 0,-2-4 0,2-10 0,-3-3 0,-3-2 0,-2 0 0,-2 3 0,-1 3 0,5-19 0,-9 26 0,-4 21 0,-4 14 0,2 15 0,3 13 0,7 8 0,12 1 0,13-6 0,18-9 0,-22-18 0,0-2 0,27-1 0,-22-4 0,-19-4 0</inkml:trace>
  <inkml:trace contextRef="#ctx0" brushRef="#br0" timeOffset="2235">16889 7311 24575,'-31'16'0,"-9"10"0,-5 9 0,7 0 0,17-7 0,18-10 0,21-7 0,24-2 0,21 1 0,-28-4 0,0 3 0,26 14 0,-22 15 0,-19 13 0,-25 12 0,-6-29 0,-5-1 0,-1-4 0,-3-2 0,-24 12 0,11-21 0,16-12 0,7-6 0</inkml:trace>
  <inkml:trace contextRef="#ctx0" brushRef="#br0" timeOffset="4168">18009 7389 24575,'-40'-38'0,"-3"-2"0,15 17 0,0 1 0,-1 3 0,0 4 0,-29 2 0,0 30 0,31 7 0,3 8 0,2 9 0,4 5 0,3 6 0,3 1 0,4 1 0,4 0 0,4-7 0,4-2 0,3-7 0,5-4 0,23 15 0,10-25 0,8-22 0,1-29 0,-27-3 0,-3-8 0,1-16 0,-4-9-543,-6 10 1,-2-4 0,-2-3 542,-3 7 0,0-1 0,-2-2 0,0 0 0,-1-2 0,0 0 0,-1 0 0,-1 0 0,-1 3 0,0-1 0,-2 2 0,0 1-59,-2-7 1,0 2-1,-2 4 59,-1-6 0,-2 6 0,0 17 0,-2 5 0,-8 1 0,0 28 0,1 32 0,9 5 0,2 7 0,0 20 0,2 8-34,1-10 0,1 3 0,1 2 34,2-9 0,0 2 0,2 1 0,0 0 0,1 0 0,2 1 0,0-1 0,2-1 0,0-3 0,2-1 0,0 0 0,2-3-73,4 10 1,2-3 0,1-3 72,7 9 0,0-6 0,-5-14 0,0-5 0,13 10 0,-8-26 0,-5-14 1694,-1-12-1694,-1-13 428,-2-11-428,-3-5 0,-3 5 0,-5 17 0,-4 18 0,0 13 0,2 3 0,8-6 0,12-27 0,12-41 0,-12 5 0,-1-5 0,-6 7 0,-2-2 0,0-1-143,-1-2 1,-1-1 0,-1 0 142,-2 4 0,-2 0 0,0 2 0,-1-12 0,-2 5 0,-3 14 0,-4 6 0,-13-2 0,-15 42 0,-14 41 0,19-9 0,1 6 0,2 10 0,3 3 0,3-1 0,4-1 0,3-5 0,4-3 213,3-10 1,5-4-214,28 17 0,-2-35 0,8-5 0,12-4 0,6-6 0,8-3 0,2-3 0,-20-1 0,0-1 0,-1 0 0,13-2 0,-6-1 0,-16 2 0,-6 1 0,4 1 0</inkml:trace>
  <inkml:trace contextRef="#ctx0" brushRef="#br0" timeOffset="5502">19412 7469 24575,'26'-27'0,"-1"1"0,5-9 0,1-2 0,5-9 0,0-3 0,0-4 0,-3-1 0,-7 4 0,-2 2 0,-6 8 0,-3 3 0,4-12 0,-12 31 0,-11 35 0,-5 32 0,4-11 0,1 4 0,-1 12 0,2 3 0,3 3 0,3 1 0,4 2 0,2 0 0,2-2 0,2-1 0,2-5 0,1-3 0,-2-8 0,0-3 0,5 19 0,-8-25 0,-7-21 0,-2-19 0,-10-32 0,0 2 0,-3-6 0,-5-13 0,-2-4 0,4 14 0,0 0 0,0-1 0,0 1 0,1 0 0,1 2 0,-4-15 0,2 3 0,4 10 0,3 4 0,-2-19 0,6 22 0,3 17 0,1 12 0,5 4 0,12 4 0,14 0 0,15 0 0,7 0 0,-4 2 0,-10 1 0,-14 2 0,-12 11 0,-12 18 0,-22 21 0,2-19 0,-4 1 0,-5 3 0,-1-2 0,0-5 0,1-3 0,-14 12 0,21-22 0,10-14 0</inkml:trace>
  <inkml:trace contextRef="#ctx0" brushRef="#br0" timeOffset="7268">20068 7217 24575,'29'-40'0,"4"-6"0,-14 18 0,-1-1 0,14-28 0,-11 8 0,-8 10 0,-8 11 0,-10 12 0,-9 8 0,-13 9 0,-9 13 0,0 15 0,2 14 0,8 8 0,10-2 0,8-4 0,6-8 0,8-7 0,9-9 0,10-7 0,8-6 0,1-13 0,-2-15 0,-5-15 0,-5-6 0,-5 5 0,-6 14 0,-4 16 0,-1 26 0,1 21 0,5 13 0,5 1 0,4-18 0,4-18 0,1-19 0,-2-19 0,-4-17 0,-8-13 0,-10-3 0,-8 3 0,-7 8 0,0 10 0,2 9 0,3 9 0,5 5 0,3 2 0,10-2 0,12 1 0,17 2 0,15 2 0,8 12 0,-2 17 0,-33-5 0,-4 3 0,-3 6 0,-4 4 0,-5 1 0,-3 0 0,1 28 0,-12-12 0,-7-20 0,-2-26 0,0-31 0,11-30 0,7 18 0,5-3 0,3-1 0,2 0 0,3 6 0,1 3 0,15-12 0,-18 23 0,-8 14 0</inkml:trace>
  <inkml:trace contextRef="#ctx0" brushRef="#br0" timeOffset="9467">21240 6865 24575,'-35'25'0,"-6"8"0,-6 10 0,5 1 0,15-2 0,15-5 0,16-3 0,23-1 0,22-6 0,-14-16 0,1-2 0,2-3 0,1-2 0,-4-5 0,-1-5 0,23-16 0,-16-11 0,-11-2 0,-12 9 0,-9 12 0,-4 7 0,-3 7 0,1 9 0,3 6 0,4 4 0,7 2 0,10-7 0,7-5 0,8-10 0,1-11 0,-5-14 0,-5-16 0,-11-14 0,-9-8 0,-18-1 0,-21 10 0,-22 20 0,-16 18 0,2 19 0,10 20 0,19 13 0,15 9 0,15-3 0,16-7 0,17-8 0,21-9 0,-18-11 0,2-3 0,3-3 0,1-4 0,0-4 0,0-4 0,-4-1 0,-1-3 0,21-15 0,-15 9 0,-14 12 0,-7 18 0,-1 22 0,4 16 0,7 7 0,7-7 0,5-15 0,5-16 0,-4-19 0,-4-20 0,-10-18 0,-12-10 0,-8 5 0,-7 16 0,-2 14 0,-1 13 0,12 28 0,13-7 0,21 13 0,10-17 0,2-11 0,-9-9 0,-13-9 0,-12-7 0,-12-5 0,-7 1 0,-2 5 0,-1 4 0,2 6 0,10 5 0,13 5 0,11 3 0,8 12 0,-6 24 0,-8 18 0,-19-21 0,-3 1 0,0 28 0,-6-21 0,-4-19 0,0-24 0,1-29 0,7-29 0,5 16 0,6-4 0,4-3 0,3 0 0,4 3 0,1 3 0,-2 7 0,-1 4 0,6-5 0,-13 20 0,-12 12 0,-3 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37:05.00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3136 7542 24575,'-42'0'0,"-8"2"0,18 1 0,-2 1 0,-1 1 0,1 4 0,-28 14 0,9 7 0,11 8 0,9 4 0,8 2 0,7 2 0,5-1 0,5 3 0,4 2 0,2 3 0,2 6 0,2 5 0,2-29 0,1 1 0,2 3 0,2 0 0,3 2 0,0 0 0,2 1 0,0 0 0,-1 5 0,0 0 0,-1 2 0,-2 0 0,-1 3 0,-3 1 0,-1-1 0,-3 0 0,-5-5 0,-4-3 0,-4-4 0,-4-5 0,-5-7 0,-3-4 0,-27 10 0,8-17 0,10-7 0,16-6 0,9-1 0,9 8 0,8 13 0,9 26 0,-8-12 0,0 4 0,0 11 0,-1 2 0,-1 5 0,-2 5 0,-4-5 0,-2 4 0,0-4 0,1 6 0,-2-1 0,0-12 0,0 3 0,0-7 0,-1-4 0,1-5 0,1-6 0,3-1 0,6 22 0,8-11 0,9-9 0,13-8 0,0-10 0,-11-6 0,-12-7 0</inkml:trace>
  <inkml:trace contextRef="#ctx0" brushRef="#br1" timeOffset="13636">11628 16117 24575,'0'0'0</inkml:trace>
  <inkml:trace contextRef="#ctx0" brushRef="#br1" timeOffset="14646">11875 14946 24575,'-1'38'0,"-1"0"0,-1 22 0,-2 8 0,3-21 0,0 3 0,-1 2 0,1 2-989,0-3 1,0 1-1,0 1 1,1 1-1,-1 1 989,1 3 0,-1 1 0,1 1 0,0 0 0,1-1 0,-1 1 0,1 0 0,0 0 0,1 0 0,-1-2 0,0 8 0,1 0 0,-1-2 0,1 1 80,0 1 1,0 0 0,0-2-1,1-6-80,-1-8 0,1-5 0,-1-2 523,2 22 1,-1-11-524,0-27 0,-1-16 0,-1-6 0,2-3 0</inkml:trace>
  <inkml:trace contextRef="#ctx0" brushRef="#br1" timeOffset="16665">11962 14980 24575,'58'-1'0,"0"0"0,-9 0 0,3 0 0,4-1 0,-4 1 0,2 0 0,3-1 0,0 1-933,3-1 1,2-1-1,1 1 1,-2 0 932,0 0 0,1 1 0,-2-1 0,-1 0 0,-5 1 0,-2-1 0,0 1 0,-3 0 386,7 0 0,-3 0 1,-3 0-387,6 1 0,-6 0 611,11 1-611,-31 2 0,-17 2 0,-8 6 1958,-3 5-1958,-5 4 2,-4 6-2,-3 9 0,-2 9 0,1 17 0,6-22 0,1 3 0,1 6 0,1 4 0,1 7 0,1 2 0,1-17 0,1 0 0,0 2-181,0 1 1,1 1-1,1 0 181,1 2 0,-1-1 0,2 1 0,0 2 0,0 0 0,1 0 0,0 1 0,1 1 0,0-1 0,1-1 0,-1-1 0,1 0 0,0 0 0,0-1 0,0-1 0,0-3 0,1 0 0,-1-2 0,3 20 0,1-1 0,-1-6 0,0-3 0,-1-6 0,0-4 0,-2-9 0,-1-3 0,6 11 0,-6-15 0,-4-14 542,-6-6-542,-9-3 0,-17-2 0,-30 4 0,14-2 0,-4 0 0,6 1 0,-2-1 0,-2 2 0,-7 0 0,-3 1 0,-1 1-500,-5 0 1,-2 1-1,0-1 500,12-2 0,-1 0 0,0 0 0,0-1 0,-1 1 0,0-2 0,0 1 0,1-1 0,-14 1 0,1-1 0,2 0-144,5-1 0,1-1 1,2 0 143,-12-1 0,6-1 0,16 0 0,4-2 0,-12-2 0,31-3 0,15-1 1464,15-3-1464,8-2 0,-3 4 0,0 2 0</inkml:trace>
  <inkml:trace contextRef="#ctx0" brushRef="#br1" timeOffset="18965">15456 15975 24575,'4'63'0,"1"-22"0,0 1 0,1 10 0,0 1 0,1 1 0,-2 0 0,-1-5 0,0-2 0,-2-8 0,-1-2 0,1 19 0,1-19 0,0-22 0,1-7 0,3-12 0,7-6 0,19-7 0,23-6 0,-13 10 0,5 2 0,14 1 0,6 2-413,-16 3 0,3 1 0,2 2 413,5 1 0,3 2 0,0 1 0,1 1 0,0 1 0,-1 1 0,-3 0 0,-2-1 0,-1 1-51,-8 0 0,0-1 1,-3 0 50,11-1 0,-3 0 0,-12-3 0,-2-1 0,24-4 0,-20-4 0,-14-3 1229,-15-4-1229,-9-6 162,-5-8-162,-3-17 0,-1 15 0,-2-4 0,-1-10 0,-1-6 0,1 2 0,-1-9 0,0-1 0,0 6 0,0-2 0,1 5 0,2 3 0,1 5 0,0 8 0,1 3 0,0-13 0,0 19 0,-1 15 0,-5 9 0,-10 9 0,-22 8 0,8-4 0,-4-1 0,-14 1 0,-4 0 0,9-4 0,-3-1 0,-1 0 0,-6 0 0,-2-1 0,-2 0-354,-3 0 0,-2 0 1,0-1 353,2 0 0,1-1 0,0 1 0,5-1 0,0-1 0,2 1 0,-16 0 0,5 0 0,12-1 0,5 0 0,10-1 0,5 0 0,-8 0 0,22 0 0,9 1 1061,3-1-1061,-8 0 0,-19-1 0,-20 2 0,18-1 0,0 0 0,-1 1 0,2 0 0,-22 2 0,18-2 0,19 0 0,16-2 0,6 0 0,1 0 0,-2 0 0</inkml:trace>
  <inkml:trace contextRef="#ctx0" brushRef="#br1" timeOffset="21363">18726 15643 24575,'0'35'0,"0"22"0,0-17 0,0 4 0,0 8 0,0 2 0,0 3 0,0 0 0,1 1 0,0 0 0,0-4 0,1-2 0,-1-5 0,1-3 0,-1-9 0,0-2 0,-1 10 0,0-15 0,0-13 0,1-7 0,1-4 0,3-4 0,0-1 0,6-3 0,10-7 0,21-4 0,-9 7 0,5 0 0,12 0 0,4 1 0,-11 3 0,1 0 0,2 1-274,7 0 1,0 0-1,2 1 274,0 0 0,0 0 0,0 1 0,0 0 0,-1 0 0,-1 0 0,-1 1 0,-1 1 0,-2-2-8,17 1 0,-3-2 8,-6 1 0,-1-2 0,-6 1 0,-2-1 0,-5 1 0,-2-2 0,-4 1 0,-1 0 0,25-3 819,-15-2-819,-14 0 18,-12 4-18,-8 0 0,-6 1 0,-4 1 0,-2-1 0,0-2 0,0-6 0,-2-10 0,-4-17 0,-4-17 0,3 20 0,-1-2 0,1-3 0,0-3 0,-1-20 0,1 0 0,2 16 0,2 1 0,0-11 0,1 3 0,2-3 0,0 17 0,0 16 0,-3 11 0,-3 7 0,-48-9 0,-9 0 0,6 2 0,-5-1 0,1 0 0,-1 1 0,16 4 0,-1 0 0,0 1 0,-3 0 0,-1 1 0,1 1 0,1 1 0,0 1 0,1 1 0,1 1 0,0 2 0,1 0 0,-17 3 0,2 0 0,8 1 0,2 0 0,5 1 0,3 0 0,8-1 0,1-1 0,-21 2 0,14-1 0,11-1 0,10-1 0,11-1 0,6-1 0,3 0 0,1 0 0</inkml:trace>
  <inkml:trace contextRef="#ctx0" brushRef="#br1" timeOffset="23499">21685 15597 24575,'2'58'0,"0"-21"0,-1 3 0,0 10 0,1 2 0,-1 3 0,0-1 0,-1-6 0,0-1 0,-1-8 0,0-2 0,-1 17 0,1-21 0,-1-17 0,3-8 0,1-6 0,1-5 0,4 0 0,6-3 0,8 1 0,17-1 0,21-2 0,-19 5 0,5-1 0,11 0 0,4 1 0,-15 0 0,2 0 0,1 1 0,3 0 0,1 1 0,-1-1 0,0 1 0,1-1 0,-2 1 0,-2 0 0,0-1 0,-1 1 0,16-1 0,-1 0 0,-6-1 0,-1 1 0,-6 0 0,-3 1 0,-9 0 0,-1 0 0,22-1 0,-20 1 0,-14-2 0,-8 0 0,-8-1 0,-4-2 0,-3-8 0,-1-13 0,0-17 0,-4-20 0,1 26 0,-2-2 0,0-1 0,-1 0 0,0 0 0,0 1 0,1 1 0,1 2 0,1 2 0,0 2 0,-2-28 0,1 13 0,1 12 0,1 14 0,0 10 0,0 7 0,-1 4 0,-1 1 0,0 1 0,-2 2 0,-6 2 0,-13 0 0,-19 1 0,10-3 0,-4 0 0,-11-1 0,-5 0 0,-9 0 0,-2 0 0,19-2 0,0 0 0,0-1 0,-1 0 0,0 0 0,1-1 0,-19-2 0,1 0 0,6 1 0,0-1 0,2 1 0,2 0 0,3 2 0,2 1 0,5 0 0,1 1 0,4 1 0,2 1 0,-26 4 0,13 2 0,12-1 0,12-2 0,10-3 0,9-1 0,4-2 0</inkml:trace>
  <inkml:trace contextRef="#ctx0" brushRef="#br1" timeOffset="25749">16828 16183 24575,'63'-12'0,"-17"3"0,5-1 0,-9 2 0,2-1 0,1 1-270,4-2 0,1 1 0,-1-1 270,-2 2 0,0-1 0,-2 1 0,15-3 0,-1 0 133,-6 1 1,-1 0-134,-5 1 0,-2 0 67,-3 0 0,-1 1-67,-3-1 0,-1 0 0,-3 1 0,0 0 0,29-9 409,-5 3-409,-2 2 0,0 3 0,-1 3 0,-20 4 0,-1 1 0,10 0 0,1 1 0,-33 0 0,-4 0 0,-5-1 0,-2-2 0,-3-1 0,-6-4 0,-6-4 0,-4-1 0,1 0 0,4 2 0,6 4 0,5 2 0,11 2 0,23 2 0,34 3 0,-20 0 0,5 3 0,6 0 0,1 3 0,-4 1 0,-2 2 0,-9-1 0,-5 0 0,13 6 0,-28-2 0,-33-2 0,-33 4 0,8-8 0,-4 0 0,-8 0 0,0 0 0,2-1 0,2-1 0,7-1 0,2-1 0,-10 2 0,22-3 0,12-2 0,8 0 0</inkml:trace>
  <inkml:trace contextRef="#ctx0" brushRef="#br1" timeOffset="28298">19019 16203 8493,'-39'3'0,"5"2"0,-5 1 2362,-10 3 1,-6 1-2363,8-2 0,-3 1 0,-2-1 0,-4 0 0,-1-1 0,-1 0 584,-4-1 0,-1-1 0,-1 0-584,13-3 0,-1 0 0,0-1 0,0 0 0,1-1 0,0-1 0,0 1 0,1-1 0,-14 0 0,0 0 0,2-1 496,4 0 0,0 0 0,3 1-496,6 0 0,1 0 0,2 0 2899,-14 1 0,3 0-2899,10 0 0,4 0 363,-22 2-363,23 0 1351,17-1-1351,12 1 605,8-1-605,3 1 0,2 0 0,0 1 0,0-1 0,2 3 0,15 6 0,27 15 0,-8-7 0,3 2 0,7 3 0,1 0 0,-2 0 0,-2-2 0,-8-4 0,-3-1 0,9 5 0,-21-9 0,-22-7 0,-21-9 0,-18-11 0,-13-11 0,2-6 0,10 0 0,13 4 0,13 9 0,9 3 0,4 3 0,13 1 0,22-5 0,25-2 0,-19 7 0,3 0 0,2 0 0,0 0 0,-4 1 0,-1 0 0,25-6 0,-21 6 0,-17 5 0,-13 2 0,-6 2 0,-4-1 0,-2 1 0</inkml:trace>
  <inkml:trace contextRef="#ctx0" brushRef="#br1" timeOffset="30181">19964 15920 24575,'48'-14'0,"1"0"0,11-1 0,6 0 0,-10 3 0,4 0 0,0 0-565,4 2 1,2-1 0,-1 2 564,0 0 0,-1 1 0,-1 0 0,-4 2 0,0-1 0,-3 1 0,-6 0 0,-1 1 0,-2 1 274,13-2 0,-4 0-274,-10 3 0,-3-1 280,17 0-280,-18 1 0,-15 1 0,-9 1 865,-6 0-865,-5-1 0,-1 1 0,-4-1 0,1 1 0,1 0 0,1-1 0,0-1 0,-2 1 0,-8-2 0,-10-3 0,-12-5 0,-7-5 0,0-3 0,4 1 0,9 2 0,8 6 0,8 4 0,18 5 0,20 8 0,25 7 0,-23-4 0,0 1 0,-2 1 0,-1-1 0,19 6 0,-21-5 0,-15-1 0,-17-2 0,-20 1 0,-23-1 0,-17 0 0,-2-2 0,11-1 0,17-2 0,18-2 0,10 0 0</inkml:trace>
  <inkml:trace contextRef="#ctx0" brushRef="#br1" timeOffset="31965">21860 15975 8503,'-32'5'0,"-19"4"0,-8 1 2434,10-2 1,-2 0-2435,-1 0 0,-3 1 0,3-2 0,-5-1 0,3-1 1401,1-1 1,2-1-1402,1-1 0,1 0 852,5 0 0,0 1-852,7-1 0,1 0 6453,-26 2-6453,14 1 243,6-1-243,0 1 0,2-1 0,-2-2 0,4-1 0,2-1 0,6 0 0,4 0 0,0 0 0,0-3 0,2 0 0,4-2 0,8 1 0,6 3 0,3 4 0,5 2 0,6 4 0,8 5 0,8 4 0,6 5 0,1 1 0,-7-4 0,-7-4 0,-12-7 0,-15-5 0,-20-6 0,-19-8 0,-12-10 0,30 6 0,1-1 0,-20-14 0,18 6 0,16 4 0,13 2 0,16-2 0,17-1 0,16 1 0,7 4 0,-9 6 0,-15 5 0,-12 3 0,-10 1 0,-4 0 0</inkml:trace>
  <inkml:trace contextRef="#ctx0" brushRef="#br1" timeOffset="34449">22636 15568 24575,'0'49'0,"-2"10"0,0-23 0,0 1 0,0-1 0,-1-1 0,-1 28 0,3-9 0,1-5 0,0-2 0,0-3 0,0 0 0,0-6 0,0-9 0,0-9 0,0-9 0,0-6 0,0-6 0,0-9 0,5-12 0,11-12 0,15-14 0,-8 18 0,2-1 0,4-5 0,0 0 0,3-4 0,0 0 0,-3 2 0,0 0 0,-5 5 0,-1 2 0,10-14 0,-14 18 0,-9 14 0,-9 7 0,-5 6 0,-8 4 0,-6 2 0,-5 1 0,-5-3 0,-1-9 0,-3-8 0,-2-9 0,-1-4 0,3 1 0,7 3 0,6 9 0,9 5 0,7 3 0,34 29 0,7 2 0,0 2 0,4 3 0,0 0 0,1 0 0,-1 0 0,0 1 0,0 1 0,-3-1 0,-9-6 0,-4-2 0,15 16 0,-16-12 0,-10-12 0,-7-8 0,-4-4 0</inkml:trace>
  <inkml:trace contextRef="#ctx0" brushRef="#br1" timeOffset="36198">15980 15826 24575,'6'33'0,"2"11"0,2 13 0,2 8 0,-3-1 0,-1-6 0,-3-6 0,-2-12 0,-2-10 0,-1-12 0,0-8 0,0-1 0,0 3 0,2 11 0,-1-7 0,1 1 0,-1-14 0</inkml:trace>
  <inkml:trace contextRef="#ctx0" brushRef="#br1" timeOffset="37080">16035 16372 24575,'0'19'0,"0"4"0,0 1 0,1 2 0,1-3 0,0 1 0,-1-2 0,-1-4 0,0-5 0,0-7 0,0-4 0</inkml:trace>
  <inkml:trace contextRef="#ctx0" brushRef="#br1" timeOffset="38265">15459 16574 14819,'6'-13'0,"6"-12"4096,10-11-4096,-5 9 0,1-3 843,3-4 1,1-2-844,3-4 0,1-2 0,-1 0 0,1 0 457,-3 3 0,0 1-457,-2 5 0,-2 2 3059,13-17-3059,-8 11 0,-3 9 0,-4 6 0,-2 7 0,-4 5 0,-6 4 0,-3 5 0,-2 4 0,0 0 0,0 1 0</inkml:trace>
  <inkml:trace contextRef="#ctx0" brushRef="#br1" timeOffset="39497">15335 15952 24575,'12'21'0,"-2"0"0,3 2 0,-1-1 0,-4-3 0,-1-5 0,-5-6 0,-2-10 0,0-12 0,0-4 0,0 2 0,0 7 0</inkml:trace>
  <inkml:trace contextRef="#ctx0" brushRef="#br1" timeOffset="41298">15399 16010 12194,'20'6'0,"11"8"4780,9 7-4780,8 7 2154,-2 2-2154,-19-11 0,0 0 1208,13 8-1208,2 3 4239,-20-11-4239,-4-2 0,-3-1 0,1-2 0,-2-1 0,1-2 0,-1 0 0,0-1 0,2-1 0,1 2 0,-1-1 0,-3 0 0,-4-4 0,-3-2 0,-3-1 0,-3-2 0,0 0 0</inkml:trace>
  <inkml:trace contextRef="#ctx0" brushRef="#br1" timeOffset="42798">16643 15884 24575,'0'13'0,"0"13"0,0 12 0,0 11 0,-1 5 0,-3-4 0,-1-5 0,-1-3 0,1-7 0,0-2 0,0-1 0,-2-2 0,2 1 0,0-1 0,1-2 0,3-2 0,-1-1 0,2-1 0,0 0 0,0 1 0,0-5 0,0-2 0,-1-7 0,0-5 0,0-3 0</inkml:trace>
  <inkml:trace contextRef="#ctx0" brushRef="#br1" timeOffset="44099">19191 15730 24575,'0'0'0</inkml:trace>
  <inkml:trace contextRef="#ctx0" brushRef="#br1" timeOffset="44848">19191 15730 24575,'1'42'0,"3"8"0,0 13 0,-2-30 0,0 1 0,1 30 0,-3-2 0,-1-2 0,-3-4 0,-2-2 0,0-6 0,1-8 0,1-5 0,1-6 0,0-6 0,2-4 0,-1-1 0,2-2 0,0-1 0,0-2 0,2-6 0,-1-2 0,0-4 0</inkml:trace>
  <inkml:trace contextRef="#ctx0" brushRef="#br1" timeOffset="46113">19747 15670 24575,'0'32'0,"0"6"0,1 8 0,1 4 0,2 1 0,0 1 0,0 0 0,1 2 0,1-3 0,-1 0 0,1-4 0,-2-5 0,-2-6 0,-1-3 0,-1-5 0,0-1 0,2-2 0,0-3 0,0-1 0,-1-3 0,-1-2 0,0-3 0,0-4 0,0-3 0,0-2 0,0-2 0,0 0 0</inkml:trace>
  <inkml:trace contextRef="#ctx0" brushRef="#br1" timeOffset="47998">22105 15573 24575,'0'16'0,"0"8"0,0 39 0,2-6 0,-1-15 0,2-1 0,3 20 0,-1-6 0,-1-4 0,-2-6 0,-2-2 0,0-4 0,0-2 0,0-3 0,0-8 0,-2-5 0,1-6 0,-1-9 0,1-1 0</inkml:trace>
  <inkml:trace contextRef="#ctx0" brushRef="#br1" timeOffset="50381">12661 15527 24575,'39'-6'0,"-1"1"0,4-2 0,1 0 0,8-1 0,0-1 0,-4 0 0,-1 1 0,-5 0 0,0 1 0,-3 0 0,-1 0 0,3 1 0,1 1 0,3-1 0,1 1 0,5 0 0,1 0 0,3 0 0,2 0 0,2-1 0,-1 0 0,2-1 0,-1-1 0,-3 0 0,1-1 0,-2 0 0,-1 0 0,-1 1 0,0 1 0,-1 0 0,0 2 0,-1 1 0,1 0 0,1 1 0,0 0 0,-2 0 0,-1 0 0,-1-2 0,0-1 0,-2-1 0,0-2 0,0 1 0,-1-1 0,2 0 0,0 0 0,-1 3 0,1 0 0,-3 2 0,0 0 0,-3 1 0,-2 0 0,-1 0 0,0 0 0,-3 0 0,0 1 0,31-4 0,-8 2 0,-12 2 0,-12 0 0,-12 2 0,-9 1 0,-5 5 0,-4 13 0,-1 18 0,0 14 0,-1 5 0,1-5 0,1-6 0,2-9 0,2-7 0,0-8 0,-6-9 0,-14-8 0,-27-10 0,7-1 0,-3-2 0,-7-1 0,-2-2 0,-4-2 0,1-1 0,5 0 0,3 0 0,-21-11 0,20 3 0,22 11 0,11 6 0,33 25 0,6 2 0,21 16 0,-16-13 0,-7-7 0,-11-9 0,-3-4 0,-2-11 0,2-11 0,5-9 0,5-3 0,6 2 0,-3 8 0,-10 8 0,-8 6 0</inkml:trace>
  <inkml:trace contextRef="#ctx0" brushRef="#br1" timeOffset="53331">12936 17073 8191,'62'11'0,"1"0"0,-9-1 0,5 0 0,4 1 0,2 0 315,-12-2 0,2 0 0,2 1 0,1-1 0,0 0 1,2 1-316,-4-2 0,2 1 0,1-1 0,0 1 0,0-1 0,-1 0 0,-1-1 199,3 0 0,0 0 0,-1-1 0,-1-1 0,-1 0 0,-2 0-199,2-1 0,-1 0 0,-2-1 0,-1 0 0,-1-1 446,2 0 0,-2-2 0,-2 1 0,-1-1-446,5-1 0,-3 0 0,-3 1 2220,4-2 1,-4 2-2221,-8 0 0,-2 1 0,-1 2 0,2 2 0,2 0 0,3 1 0,6 1-129,-1 0 0,4 2 1,5-1-1,3 2 1,1-1 128,-9-1 0,1 0 0,3 0 0,1 0 0,1 1 0,2 0 0,1-1 0,0 1-264,-3-1 1,0 0-1,2 0 1,1 0-1,1 0 1,1 0-1,0 1 1,0-1-1,1 0 1,0 0 263,-2 0 0,2 0 0,0 0 0,0 0 0,1 0 0,0-1 0,1 1 0,-1 0 0,0-1 0,1 1 0,-2-1-257,-4-1 1,0 0-1,0 1 1,0-1-1,0 0 1,0 0-1,-1-1 1,1 1-1,-1-1 1,0 1-1,0-1 1,-1 0 256,7 1 0,0 0 0,0-1 0,0 1 0,-1-1 0,0 0 0,-1 0 0,-1 0 0,-1 0 0,0 0-179,6 0 1,-1 0-1,0-1 1,-1 1-1,-1 0 1,-2-1-1,-1 0 1,-1 1 178,8 0 0,-2-1 0,-1 1 0,-2 0 0,-3-1 0,-2 1 287,6 0 0,-3 1 0,-3-1 0,-1 1-287,-4 0 0,-1-1 0,-1 1 0,-3 0 1117,5 1 1,-3-1 0,-3 0-1118,6 0 0,-3-1 2507,1-2 0,-3-4-2507,-14-2 0,2-1 0,24-2 0,8 1 668,-7 1 1,4 1-1,3 0-668,-10 0 0,1 2 0,2-1 0,0 1 0,2-1 0,1 1 0,0 0 0,-1-1 0,-4 1 0,0 0 0,-1-1 0,-2 0 0,10-1 0,-2-1 0,-3 0 451,-14 0 0,-2-1 0,-1-1-451,18-11 0,-5-2 0,-18 4 0,-2-1 0,3-7 0,-2-1 0,13-9 0,-20 12 0,-2 0 1985,10-7-1985,-6-8 0,-27 5 0,-12-12 0,-12-21 0,4 21 0,-1-1 0,-3-6 0,1-1 0,1-3 0,1-1 0,3 2 0,1 1 0,4 5 0,2 1 0,1 5 0,1 0 0,3 6 0,2 0 0,4-23 0,3 10 0,0 14 0,-4 11 0,-3 8 0,-1 0 0,-1-4 0,1-1 0,0 1 0,-1 4 0,-1 5 0,-2 2 0,-2 0 0,-5 1 0,-4 2 0,-10 6 0,-21 35 0,-6 17 0,6-7 0,-2 5-228,13-13 0,-3 4 0,0 0 1,3-1 227,0 1 0,2-1 0,2-2 0,-9 10 0,4-7 0,-1-1 0,15-36 0,34-47 0,0 11 0,3-2 0,7-5 0,4 1 455,5 1 1,3 2-456,3 3 0,1 3 0,1 4 0,2 4 0,11 3 0,1 4 0,-13 7 0,-1 3 0,10 6 0,-3 8 0,-14 7 0,-4 5 0,3 5 0,-2 5 0,2 3 0,-1 2 0,1 1 0,1-2 0,-2-3 0,0-2 0,-3-5 0,-2-3 0,12 8 0,-17-18 0,-14-8 0</inkml:trace>
  <inkml:trace contextRef="#ctx0" brushRef="#br1" timeOffset="58532">11923 15965 16476,'26'0'0,"26"-2"1771,-12 1 0,4 0-1771,19 0 0,5 0 0,-17-1 0,1 0 0,2 0 110,4 0 1,0 0 0,1-1-111,0 0 0,0 0 0,-1-1 0,-6 1 0,-1-2 0,-2 1 0,16-1 0,-3 0 483,-9 0 0,-4 1-483,-7 1 0,-3 1 2309,26-1-2309,-13 3 0,-8 0 0,-8 2 950,-3-1-950,12 1 0,-12-1 0,10-2 0,-17-1 0,-4 1 0,-9-1 0,-7 1 0</inkml:trace>
  <inkml:trace contextRef="#ctx0" brushRef="#br1" timeOffset="60165">11919 16681 24575,'32'-5'0,"6"-1"0,10-1 0,-10 4 0,2 0 0,22-2 0,-21 3 0,-1-1 0,17-1 0,-2-3 0,-3 1 0,-2-2 0,-6 2 0,-8 0 0,-6 0 0,-3 1 0,0 0 0,1 2 0,5-1 0,11 0 0,17-1 0,-20 3 0,2 0 0,6 1 0,2 1 0,3 0 0,0 1 0,-1 2 0,0 1 0,-6-1 0,-2 0 0,-8 0 0,-2 0 0,16 0 0,-18-3 0,-11 0 0,-8 0 0,-7 0 0,-4 0 0</inkml:trace>
  <inkml:trace contextRef="#ctx0" brushRef="#br1" timeOffset="61448">12448 16109 12632,'20'0'0,"15"0"4686,12 2-4686,11 3 2076,-5 5-2076,-12 6 1157,-11 3-1157,-12 1 4024,-8 2-4024,-6 2 0,-8 0 0,-15 0 0,-14-3 0,-14-4 0,-5-5 0,6-4 0,9-3 0,12-2 0,11-2 0,10-1 0,25 0 0,7 0 0,17 2 0,-9 3 0,-6 9 0,-10 11 0,-7 10 0,-12 10 0,-15 1 0,-19-6 0,-18-8 0,-11-14 0,24-9 0,8-5 0</inkml:trace>
  <inkml:trace contextRef="#ctx0" brushRef="#br0" timeOffset="68265">3694 13642 24575,'51'9'0,"-19"-3"0,2 0 0,10 0 0,3-1 0,5 0 0,1-3 0,0-1 0,1-4 0,-2-2 0,0-4 0,-4-1 0,-1-3 0,-5-1 0,-3-1 0,-5 0 0,-3 1 0,17-12 0,-13 8 0,-7 6 0,-2 4 0,1 3 0,4 2 0,6 0 0,6 0 0,4 1 0,-2 0 0,0 5 0,-4 4 0,0 2 0,5 0 0,8-3 0,10-5 0,-12-1 0,1 1 0,-13 2 0,0 0 0,13 3 0,-1 1 0,-17 2 0,1 2 0,19 7 0,2 1 0,-13-5 0,1 0 0,12 5 0,0-1 0,-18-7 0,-3-1 0,26 9 0,-11-4 0,-10-2 0,-10-3 0,-4-1 0,3-2 0,8-3 0,9-1 0,6-3 0,-5 0 0,-11 0 0,-12 0 0,-12-1 0,-5 1 0,-5-2 0</inkml:trace>
  <inkml:trace contextRef="#ctx0" brushRef="#br0" timeOffset="81032">6411 6912 24575,'-37'22'0,"-10"10"0,19-11 0,1 3 0,0-1 0,2 1 0,-8 14 0,16-10 0,11-10 0,6-6 0,3-3 0,5-4 0,9 0 0,14 0 0,15 0 0,14 0 0,-25-4 0,2-1 0,0-1 0,1-1 0,-1-2 0,-1-1 0,-2-1 0,-2-1 0,19-9 0,-12 0 0,-12 2 0,-9 2 0,-10 5 0,-11 4 0,-11 0 0,-9 1 0,-3-1 0,4-1 0,6 1 0,7 0 0,4 1 0,-9-4 0,-18-4 0,-22-6 0,20 7 0,-2-1 0,1 1 0,2 0 0,-21-4 0,20 3 0,18 2 0,9 2 0,6 2 0,1 1 0</inkml:trace>
  <inkml:trace contextRef="#ctx0" brushRef="#br0" timeOffset="82735">21882 13975 24575,'-36'0'0,"-16"1"0,17 3 0,-2 2 0,-3 2 0,1 2 0,2 1 0,2 3 0,-17 11 0,23-5 0,21-9 0,26-3 0,37-3 0,-10-3 0,5-1 0,10 0 0,2 2 0,0-2 0,-2 2 0,-10 0 0,-5 2 0,12 6 0,-31 10 0,-40 9 0,-31 9 0,11-18 0,-2 0 0,-6-3 0,1-1 0,5-4 0,2-1 0,-18 1 0,23-8 0,15-7 0,11-9 0,10-9 0,18-10 0,12 0 0,-10 10 0,-4 9 0</inkml:trace>
  <inkml:trace contextRef="#ctx0" brushRef="#br0" timeOffset="85365">22123 14051 22670,'12'19'0,"15"19"929,14 10-929,-16-21 0,1-2 320,23 10-320,-1-22 162,-3-29-162,-3-28 247,-24 9 0,-4-3-247,0-3 0,-3-1 0,-2 5 0,-2 1 0,0-16 0,-3 25 0,-4 17 0,1 11 0,3 11 0,6 12 0,8 10 0,4 1 0,2-4 0,-1-11 0,-2-8 0,-1-10 0,-3-11 0,-6-5 0,-3-1 0,-2 4 0,-1 15 0,5 27 0,-1 0 0,1 4 0,4 15 0,2 3 0,3 5 0,1 1 0,2 0 0,1-3 0,-1-5 0,0-4 0,-3-10 0,-1-4 0,11 16 0,-10-23 0,-11-22 0,-12-24 0,-13-31 0,3 14 0,-1-4 0,-1-5 0,1 0 0,0 0 0,3-2 0,2-10 0,2 2 0,4 19 0,1 1 0,1-5 0,1 5 0,3 8 0,2 12 0,5 6 0,2 3 0,2 3 0,4 3 0,2 1 0,1 0 0,-1 0 0,-6 0 0,-10 0 0,-20 0 0,-23 0 0,-23-7 0,25 1 0,1-1 0,4-1 0,2-1 0,-15-10 0,23 5 0,18 5 0,22 2 0,28 2 0,-10 4 0,3 0 0,7 0 0,1 2 0,-1 1 0,-2 0 0,-6 0 0,-2 0 0,15 2 0,-20 0 0,-13-2 0,-9 4 0,-1 10 0,1 13 0,5 18 0,3 14 0,-7-27 0,1 1 0,0 0 0,0-2 0,9 22 0,-2-13 0,-7-17 0,-3-10 0,-3-9 0,-2-9 0,-5-16 0,-8-25 0,2 12 0,-2-2 0,-2-9 0,-2 0 0,0-1 0,1 0 0,1 4 0,2 2 0,2 3 0,1 3 0,0-17 0,5 14 0,11 14 0,12 9 0,18 6 0,11 5 0,1 0 0,-9 1 0,-13 1 0,-12 2 0,-8 4 0,-11 8 0,-19 10 0,-6-3 0,-4 0 0,-15 9 0,15-13 0,4-4 0,10-7 0,11-5 0</inkml:trace>
  <inkml:trace contextRef="#ctx0" brushRef="#br0" timeOffset="87365">22292 14402 24575,'0'23'0,"1"11"0,4 12 0,5 11 0,2 2 0,0 1 0,-2 0 0,0-2 0,0 1 0,-3-1 0,-2-5 0,-3-4 0,-2-6 0,0-6 0,2 7 0,1-15 0,0 5 0,0-16 0,0-1 0,-1-2 0,-1 0 0,1-1 0,-2-1 0,-1-4 0,-1-4 0,-7-3 0,-11-8 0,-15-12 0,-13-13 0,20 11 0,0-1 0,0-1 0,1 1 0,-19-15 0,14 10 0,14 10 0,13 10 0,12 11 0,15 17 0,19 15 0,-14-15 0,2 2 0,3 1 0,1 1 0,-1-2 0,0 0 0,-4-3 0,-1-1 0,16 14 0,-13-14 0,-7-8 0,-6-9 0,-2-14 0,1-16 0,3-18 0,1-11 0,-1 4 0,-6 13 0,-6 16 0,-3 14 0,-2 7 0,-1 1 0,0 1 0</inkml:trace>
  <inkml:trace contextRef="#ctx0" brushRef="#br0" timeOffset="96530">13136 17014 24575,'43'-2'0,"8"-7"0,5-1 0,-10 3 0,1-1 0,-3 0 0,4-2 0,-4 2 0,0 0 0,-3 1 0,-2 1 0,-1 0 0,-2 1 0,0 0 0,-2 1 0,0 1 0,-1 1 0,0 0 0,1 1 0,1 0 0,-1 0 0,1-1 0,1 1 0,0 0 0,0-1 0,0 0 0,-2 0 0,1 0 0,-1 1 0,-2 0 0,30-1 0,0 2 0,2 1 0,-29 0 0,1 1 0,2 0 0,0 2 0,2 0 0,-1 1 0,2 1 0,1 0 0,1 0 0,1 1 0,4 1 0,3 0 0,7 1 0,2 0-295,-14-2 1,2 0-1,1 0 295,5 1 0,3 0 0,0 0 0,5 1 0,2 0 0,1-1-437,-13-2 0,1 0 0,0-1 0,1 1 437,3-1 0,0 0 0,1 0 0,0 0 0,2-1 0,1 0 0,0-1 0,1 1 0,2 0 0,1-1 0,-1 1 0,0 1 0,-2-1 0,-1 1 0,-1 1 0,-1-1 0,-3 0 0,0 1 0,-2-1 0,-3 1 0,4 0 0,-3 0 0,-5 0 0,0 1 0,-8-2 0,8-1 0,-11-7 0,-2-3 0,7 0 0,0-1 0,4 1 0,3-1-416,13-2 0,5 0 0,1 1 416,-12 1 0,1 0 0,1 0 0,0 1 0,-2 0 0,-1 1 0,1 0 0,2 0 68,8 0 0,3 0 0,-2 0 0,-4 0-68,-5 2 0,-4-1 0,0 1-25,10 0 1,0 0-1,-6 1 25,-9 1 0,-5 0 0,-5 0 0,0-1 0,27-2 2077,-11-2-2077,-8-1 1515,-9 1-1515,-5 1 90,-4 2-90,-3 1 0,1 1 0,0-1 0,4 0 0,2-1 0,2-2 0,3-3 0,-1-1 0,1 0 0,-1 1 0,-3 2 0,-6 1 0,-6 1 0,-10-3 0,-5-1 0,-10-10 0,-10-9 0,-6-10 0,-5-7 0,2-1 0,8 3 0,6 6 0,6 5 0,3 7 0,0 6 0,0 7 0,-1 7 0,-3 7 0,-7 14 0,-11 16 0,-12 12 0,13-19 0,0-1 0,-19 20 0,8-12 0,13-14 0,10-13 0,8-17 0,13-19 0,8-11 0,6-3 0,0 13 0,-9 12 0,-1 11 0,0 7 0,6 8 0,6 7 0,5 6 0,1 2 0,0-3 0,-3 0 0,-1-1 0,-5-1 0,-10-7 0,-6-4 0</inkml:trace>
  <inkml:trace contextRef="#ctx0" brushRef="#br0" timeOffset="97402">19803 18219 24575,'33'-45'0,"-8"13"0,4-4 0,10-12 0,3-5-451,-10 13 1,1-1 0,-1 0 450,-1 1 0,1-1 0,-2 1 0,-1 2 0,0 0 0,-2 2 0,9-12 0,-3 4 220,-5 7 0,-2 4-220,15-15 224,-17 23-224,-12 15 0,-7 10 0,-4 1 0,-1 3 0</inkml:trace>
  <inkml:trace contextRef="#ctx0" brushRef="#br0" timeOffset="98163">19632 17395 24575,'11'3'0,"6"7"0,15 12 0,-6-3 0,3 2 0,11 8 0,2 2 0,-8-5 0,1 0 0,4 4 0,7 7 0,6 4 0,0 1 0,-2-1 0,-8-7 0,-2-1 0,0 0 0,2 2-412,0 0-1,3 3 1,0 0 0,0-1 0,-5-2 412,10 7 0,-4-1 0,-2-2 0,-4-3 0,-2-1 0,-1 0 247,10 9 1,-4-2-248,-8-7 0,-2-2 0,-8-9 0,-2-2 0,13 7 0,-19-17 0,-7-8 0</inkml:trace>
  <inkml:trace contextRef="#ctx0" brushRef="#br0" timeOffset="102932">4557 14465 24575,'21'3'0,"7"0"0,9 1 0,5 0 0,0-1 0,-4 0 0,-5 1 0,-1 0 0,0-1 0,3 0 0,3-3 0,4-6 0,1-4 0,-2 1 0,-5 2 0,-3 4 0,0 3 0,5 0 0,9 2 0,5 1 0,9 3 0,-28-3 0,0 0 0,2-1 0,0 0 0,2-1 0,0 0 0,0-1 0,0-1 0,-1-1 0,0 0 0,-2-3 0,0 0 0,30-12 0,-2-4 0,-3-1 0,-12 4 0,-18 8 0,-15 5 0</inkml:trace>
  <inkml:trace contextRef="#ctx0" brushRef="#br0" timeOffset="105998">20333 15729 13569,'-12'15'0,"-10"10"4455,-4 10-4455,-8 7 955,7-7 0,-1 0-955,5-6 0,-1 1 525,-11 13 1,-2 1-526,6-8 0,1-1 1795,-3 4 0,0 0-1795,1 0 0,1 0 0,2-2 0,2 0 0,4-5 0,2 0 0,-11 21 0,9-13 0,9-11 0,6-11 0,3-8 0,5-5 0,5-5 0,-3-1 0,2 0 0</inkml:trace>
  <inkml:trace contextRef="#ctx0" brushRef="#br0" timeOffset="107365">19711 15398 24575,'27'33'0,"5"6"0,-11-13 0,1 0 0,1 3 0,0 1 0,1-2 0,0 1 0,0-1 0,0-1 0,-1-2 0,1-1 0,19 19 0,-3-3 0,-2-3 0,-3 1 0,-1 1 0,0 3 0,-2 2 0,-2 0 0,0-1 0,-2-2 0,-1-3 0,-2-1 0,-4-4 0,-2-4 0,-1-4 0,-4-5 0,-2-4 0,-6-5 0,-1-5 0,-2-2 0,-2-3 0,0-1 0</inkml:trace>
  <inkml:trace contextRef="#ctx0" brushRef="#br0" timeOffset="111198">22500 17427 24575,'-40'-10'0,"8"4"0,-3-1 0,-15-4 0,-5-3 0,10 3 0,-3-2 0,0-1-731,-5-3 0,-2-1 1,0-2 730,-3-4 0,0-2 0,0-1 0,0-2 0,1-1 0,1-1 0,2 0 0,2-2 0,2 1 0,2 0 0,2-1 0,2 0 59,5 2 0,1 1 1,2-2-60,2 1 0,2-1 0,0-1 0,2-1 0,1-1 0,1-2 0,1-1 0,2-2 0,1-1 0,1-2 0,2-1 0,0-2 0,2-2 0,1-1 0,3-6 0,5 5 0,2-4 0,2-3 0,0 0 0,0 2 0,0-4 0,1 1 0,0-1 0,3-3-375,0 8 0,2-3 0,1-2 1,0 0-1,2 1 0,2 2 375,2-3 0,1 3 0,2 0 0,1 1 0,2-1 0,2-4 0,2 0 0,1 1 0,3-1 0,0 0 0,0 9 0,1 0 0,1 0 0,2 0 0,0 1 0,1 0 0,0 1 0,2 0 0,0 1 0,2 1 0,0 0 0,0 1 0,7-8 0,2 2 0,0 0 0,1 2 0,1 1 0,-1 4 0,2 0 0,0 2 0,2 1 0,0 3 0,-1 2 0,1 2 0,1 1 0,1 2 0,0 2-383,2 1 1,0 1 0,1 3 0,1 0 0,0 3 382,1 1 0,-1 2 0,1 2 0,1 0 0,0 3 0,0 0 0,0 2 0,1 1 0,0 2 0,-1 0 0,14-1 0,0 2 0,-1 2 0,1 1 0,-3 1 0,-1 2 0,0 1 0,0 3-143,-2 2 1,-1 1 0,0 3-1,-1 4 143,-1 4 0,-1 3 0,-1 4 0,-2 4 0,0 6 0,-3 5 0,-2 4 0,-2 4-364,-9-4 0,-2 2 1,-2 4-1,-1 1 0,-2 2 364,1 5 0,-3 3 0,-1 2 0,-2 1 0,-1 0 0,-5-7 0,-2 1 0,-1 0 0,-1 1 0,-1 0 0,0 0 0,-1 0 0,-1 1 0,-1 1 0,0-1 0,-1 1 0,-1-1-60,0 2 1,-1 0-1,-1 0 1,0 1-1,-2-1 1,0-1 59,-1-1 0,-2-1 0,0 0 0,-1 0 0,-1 0 0,-1 1 0,-1-1 0,-1 1 0,-1 0 0,-1 0 0,-2 0 0,0-1 0,-2-2 0,-1 1 0,0-1 0,-2 0 0,-1 0 0,-2-2-60,-3 9 1,-3-1 0,-1-1 0,-1 0 0,-3-2 59,0-1 0,-1-1 0,-2-1 0,-2-1 0,-1-2 0,0-4 0,-2-1 0,-1-2 0,-1 0 0,-2-2 0,-1 0 0,-1 0 0,-2-2 0,-1-1 0,0-2-29,1-2 1,-1-2-1,-1-1 1,0-1-1,-1-1 29,-8 4 0,-2-1 0,1-2 0,0-2 285,3-3 0,0-2 1,1-1-1,0-2-285,-9 2 0,1-2 0,1-2 750,5-1 1,2-2 0,1-1-751,-13 4 0,3-3 1186,12-3 0,3-4-1186,-21 3 490,23-10 1,22-2 0,9-2 0</inkml:trace>
  <inkml:trace contextRef="#ctx0" brushRef="#br0" timeOffset="112115">19432 13385 24575,'27'29'0,"0"-1"0,2 3 0,5 4 0,3 3 0,-1-3 0,2 3 0,3 2 0,3 1 0,0 1-1405,-4-4 1,2 1 0,1 1-1,1 1 1,1 0 0,1 2-1,1 0 1393,-3-4 1,0 1 0,1 0 0,2 1 0,0 1 0,0 0 0,1 0-1,0 0 1,1 0-275,-1 0 1,0-1 0,1 1 0,0 0 0,1 0-1,0 0 1,0 0 0,1 1 0,-1-2 0,-1 1 285,0 0 0,1-1 0,-1 0 0,1 1 0,-1-1 0,0 0 0,1 0 0,-1 0 0,0-1 0,-1 1 0,0-2 0,-1 0 0,0 0 0,0 0 0,0 0 0,0-1 0,-1 0 0,0 0 0,0-1 0,-1 0-4,5 4 1,0 0 0,0-1 0,-1 0 0,-1-1 0,0 0 0,-1-1 0,0 0 3,1 1 0,0-1 0,-2-1 0,1 1 0,-2-2 0,1 0 0,-2-1-171,4 2 0,-1 0 0,-1-2 1,0 0-1,-1-1 0,0 0 171,2 1 0,-1 0 0,-1-1 0,0-1 0,-2 0 495,6 4 1,0-1 0,-2-2 0,-1 0-496,8 6 0,0-2 0,-2-2 1397,-6-4 0,-1-2 0,-1-1-1397,-5-4 0,-1-2 0,-2-2 0,10 6 0,-3-4 1804,-10-5 0,-1-1-1804,19 9 0,-8 0 0,1 2 0,-10-6 0,-1 2 1266,17 10 0,-3 1-1266,1 6 1388,-16-14-1388,-22-13 33,-12-8 0,-2-4 0,-3-2 0</inkml:trace>
  <inkml:trace contextRef="#ctx0" brushRef="#br0" timeOffset="113316">20859 17543 24575,'36'-30'0,"1"0"0,-1 0 0,4-5 0,2-3 0,4-4 0,3-3 0,-11 11 0,2-3 0,2-2 0,2-1 0,1-2 0,1-1 0,1-1 0,0 0-894,-6 6 0,0-2 1,2 0-1,0-1 0,0-1 1,1 0-1,1-1 0,0 0 1,0-1-1,2-1 0,-1 1 787,-3 3 1,0 0-1,0-1 1,2-1 0,-1 0-1,2 0 1,-1-1-1,1 0 1,0 0 0,0 0-1,0-1 1,0 1-1,0 0 1,-1-1-38,0 2 0,-1 0 1,1-1-1,0 1 0,0-1 1,1 0-1,-1-1 1,0 1-1,0 0 0,1 0 1,-1 0-1,-1 0 0,1 1 1,-1 0-1,0 0 144,5-4 0,-1 0 0,0 0 0,-1 0 0,1 0 0,0 1 0,-1 0 0,0 0 0,0 0 0,-1 1 0,1 0 0,-1 0 0,0 2-44,3-5 1,1 1-1,0 0 1,-1 0-1,0 1 1,0 0 0,-1 1-1,-1 1 1,0 0-1,-1 2 1,-1 1 43,5-5 0,0 1 0,-2 1 0,0 1 0,-1 1 0,-2 2 0,0 1 0,0 1-98,2-3 1,1 2 0,-2 1 0,-2 1 0,-1 3 0,-2 2 97,4-3 0,-2 3 0,-3 3 0,-3 3 1472,13-10 0,-7 8-1472,0 3 4403,-26 17-4403,-11-3 5362,-5 3-5362,-1-7 1828,0 5-1828,0 4 0,0 2 0,0 3 0</inkml:trace>
  <inkml:trace contextRef="#ctx0" brushRef="#br0" timeOffset="122381">12361 16105 24575,'34'34'0,"7"5"0,-16-14 0,2 0 0,1 2 0,0 0 0,0 0 0,-1 1 0,0-2 0,-2-1 0,23 19 0,-8-7 0,-6-9 0,-7-7 0,-5-3 0,-4-5 0,-3-2 0,-2-1 0,-3 1 0,0 1 0,-2-3 0,-1-2 0,-3-5 0,-2-1 0,-1-1 0</inkml:trace>
  <inkml:trace contextRef="#ctx0" brushRef="#br0" timeOffset="123765">12919 16014 14744,'15'0'0,"11"0"4119,7 0-4119,8 3 1701,-2 4-1701,-3 6 922,-4 11-922,-3 9 3089,-4 11-3089,-7 6 0,-5 1 0,-6 0 0,-5-6 0,-9-7 0,-25 0 0,8-16 0,-12-2 0,22-15 0,9-3 0,11-2 0,17 0 0,15 0 0,13 0 0,-1 0 0,-7 0 0,-12 0 0,-9 0 0,-7 1 0,-4 3 0,-2 0 0,-5 0 0,0-2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39:41.904"/>
    </inkml:context>
    <inkml:brush xml:id="br0">
      <inkml:brushProperty name="width" value="0.05292" units="cm"/>
      <inkml:brushProperty name="height" value="0.05292" units="cm"/>
      <inkml:brushProperty name="color" value="#00B050"/>
    </inkml:brush>
  </inkml:definitions>
  <inkml:trace contextRef="#ctx0" brushRef="#br0">2505 5588 16808,'10'0'0,"3"0"3423,4 0-3423,3 0 1334,1-2-1334,4-1 708,2-1-708,3-3 2302,4 2-2302,1-1 0,2 0 0,2 0 0,1-3 0,7-1 0,8-3 0,5-2 0,-28 8 0,1 1 0,29-7 0,-3 1 0,-8 2 0,-2 0 0,-1 0 0,-1 1 0,0 0 0,-3 2 0,-2 1 0,-5 2 0,-3 1 0,-3 1 0,-5 0 0,-3 1 0,-2-1 0,-4 2 0,-1 3 0,-2 1 0,0 2 0,0-2 0,1 0 0,-2 0 0,-1 0 0,-3 1 0,-2-2 0,-2-1 0,-2-1 0,-2-1 0,1 0 0</inkml:trace>
  <inkml:trace contextRef="#ctx0" brushRef="#br0" timeOffset="1932">2190 6081 24575,'23'0'0,"10"0"0,11 0 0,9 0 0,3 0 0,-1-2 0,-1 0 0,-4 0 0,-4-1 0,-6 0 0,-5 0 0,-6-2 0,-3 0 0,-6 0 0,-3 0 0,-3 2 0,-5 0 0,-6-3 0,-14-8 0,-16-8 0,-18-6 0,-8-2 0,2 4 0,9 5 0,14 6 0,13 7 0,13 3 0,17 5 0,17 7 0,15 7 0,7 7 0,-3 2 0,-8-3 0,-11 0 0,-10 0 0,-9 11 0,-7 20 0,-8-15 0,-4 3 0,-4 5 0,-4 2 0,-4 0 0,-3-1 0,0-4 0,-2-3 0,4-9 0,1-2 0,-5 6 0,12-19 0,8-12 0,2-4 0,1 1 0</inkml:trace>
  <inkml:trace contextRef="#ctx0" brushRef="#br0" timeOffset="18065">5413 6862 24575,'22'0'0,"1"0"0,2 0 0,1-1 0,0-1 0,3 0 0,0 0 0,2 2 0,-1 0 0,-1 0 0,-1 0 0,-2 0 0,0 0 0,-2 0 0,0 0 0,2 0 0,0-2 0,4 0 0,1-1 0,1 0 0,0 0 0,-3-2 0,-6 0 0,-5 0 0,-6 2 0,-6 1 0,-3 2 0</inkml:trace>
  <inkml:trace contextRef="#ctx0" brushRef="#br0" timeOffset="31183">14928 6375 24575,'0'32'0,"0"20"0,1-12 0,0 5 0,1 9 0,-1 3 0,0 7 0,1 3 0,-1-22 0,0 1 0,0 0 0,1 0 0,-1 0 0,0 0 0,1-1 0,0 1 0,0-2 0,1 18 0,0-3 0,0-8 0,-1-4 0,0-11 0,0-4 0,2 9 0,-2-20 0,0-11 0,1-5 0,6-4 0,10-6 0,15-4 0,17-9 0,-19 6 0,2-2 0,4 1 0,2-1 0,2 0 0,0 0 0,2 2 0,-1 0 0,-4 1 0,-1 1 0,24-8 0,-18 5 0,-17 4 0,-13 4 0,-8 0 0,-4-3 0,-2-8 0,-2-9 0,-1-8 0,-1-6 0,0-2 0,3 4 0,1 7 0,0 11 0,0 9 0,0 2 0,0-8 0,-2-19 0,-3-29 0,1 19 0,-2-3 0,0-6 0,0-1 0,-1-2 0,-1 1 0,1 6 0,0 2 0,2 9 0,0 3 0,-4-14 0,4 22 0,1 15 0,1 8 0,-5 3 0,-13 2 0,-15 0 0,-17 1 0,-7 3 0,-4 0 0,3 2 0,2-1 0,3 1 0,9 0 0,7 0 0,11-1 0,11 0 0,10-2 0,4-1 0</inkml:trace>
  <inkml:trace contextRef="#ctx0" brushRef="#br0" timeOffset="32966">15100 6654 24575,'0'0'0</inkml:trace>
  <inkml:trace contextRef="#ctx0" brushRef="#br0" timeOffset="35916">16760 6774 24575,'1'34'0,"0"0"0,1 4 0,0 2 0,0 8 0,1 1 0,-1-1 0,0-2 0,-1-5 0,0-3 0,-1 16 0,0-20 0,2-17 0,1-13 0,4-9 0,6-11 0,8-5 0,14-3 0,16 0 0,-19 13 0,3 2 0,6 0 0,2 1 0,4 2 0,2 0 0,3 1 0,-1 1 0,1-1 0,-2 1 0,-3 0 0,-2 1 0,-7-1 0,-3 0 0,20-2 0,-18 0 0,-13 2 0,-11 0 0,-5 2 0,-3 1 0,-1 0 0,2-2 0,1-2 0,-2-1 0,-2 1 0,-2-1 0,-1-1 0,0-10 0,-1-12 0,-3-21 0,-3-15 0,3 29 0,0 0 0,1-1 0,-1 2 0,-1-20 0,1 16 0,1 19 0,-1 13 0,-2 4 0,-1 4 0,-6 4 0,-7 4 0,-13 3 0,-15 1 0,14-7 0,-2-1 0,-5 1 0,-2-2 0,-4 0 0,0-1 0,-2 0 0,0 0 0,3 0 0,0 0 0,2-1 0,1 0 0,4 1 0,1 0 0,-28 2 0,12 2 0,14 1 0,11 1 0,10-2 0,10-1 0,5-4 0,3-1 0</inkml:trace>
  <inkml:trace contextRef="#ctx0" brushRef="#br0" timeOffset="37633">15249 6537 24575,'60'0'0,"-19"-1"0,4-1 0,14 0 0,4-1 0,-19 0 0,1 0 0,0-1 0,21-2 0,-2-2 0,-5 1 0,-2-1 0,-7 0 0,-2-1 0,-4 1 0,-2 0 0,-5 0 0,0 0 0,-2-1 0,-1-1 0,0 0 0,0 0 0,2-1 0,-1 0 0,0 1 0,0 0 0,0 0 0,0 1 0,-2 1 0,-1 0 0,26-6 0,-11 3 0,-12 4 0,-9 2 0,-7 2 0,-3 1 0,-2 1 0,-1 0 0,-2 1 0,-3 1 0,-4 2 0,-2 12 0,-2 18 0,0 18 0,0-18 0,0 2 0,0 1 0,0 1 0,1-2 0,0 1 0,0-3 0,1 0 0,4 27 0,2-8 0,-1-11 0,-1-11 0,-5-12 0,-8-11 0,-13-14 0,-14-13 0,-9-10 0,2-4 0,10 6 0,11 9 0,10 8 0,9 6 0,15 3 0,15 6 0,12 2 0,1 3 0,-8-1 0,-8-11 0,-5-29 0,-11-4 0,-3-6 0,1-12 0,-1-3 0,0-9 0,0 1 0,-1 10 0,-1 5 0,2-11 0,-3 34 0</inkml:trace>
  <inkml:trace contextRef="#ctx0" brushRef="#br0" timeOffset="40550">15457 7154 24575,'-1'6'0,"-2"-2"0,0-3 0,-1-1 0,1 0 0,1 1 0,1 3 0,1 7 0,0 12 0,0 13 0,0 14 0,0 6 0,0 2 0,1-4 0,1-13 0,0-11 0,1-12 0,2-8 0,5-5 0,14-3 0,17-1 0,22-1 0,-19 0 0,3 0 0,6-1 0,1 0 0,3 0 0,2-1 0,1 0 0,-1-1 0,-4 1 0,-1 0 0,-3-1 0,-1 1 0,-5 0 0,-1 0 0,-7 0 0,0 0 0,29-2 0,-7 1 0,-1-1 0,1 0 0,-2-2 0,-1 0 0,-5 0 0,-1 1 0,1-3 0,-2 2 0,-1-2 0,-1 3 0,-5 2 0,-3-1 0,-3 0 0,-7-1 0,-3 2 0,-3 0 0,-5 0 0,-3 0 0,-6-4 0,-4-6 0,-4-6 0,-1-11 0,0-6 0,-4-6 0,-3 1 0,-3 5 0,-2 9 0,3 10 0,3 9 0,2 5 0,1 3 0,0 4 0,-1 4 0,-2 9 0,-4 5 0,-6 5 0,-7-1 0,-6-1 0,-5-3 0,-1-5 0,6-6 0,8-6 0,10-3 0,11-4 0,12-5 0,17-5 0,15-4 0,8-1 0,0 1 0,-9 6 0,-9 4 0,-4 4 0,1 1 0,4 1 0,6 2 0,0 4 0,-2 5 0,-6 4 0,-8 0 0,-7-2 0,-9-7 0,-4-2 0</inkml:trace>
  <inkml:trace contextRef="#ctx0" brushRef="#br0" timeOffset="43682">14997 6857 24575,'34'-2'0,"1"0"0,4-1 0,1-1 0,7-1 0,2-2 0,-3 0 0,-1-1 0,-6 1 0,-2-1 0,20-6 0,-16 5 0,-14 2 0,-9 4 0,-10 1 0,-5 1 0</inkml:trace>
  <inkml:trace contextRef="#ctx0" brushRef="#br0" timeOffset="44767">14913 7181 24575,'32'0'0,"7"2"0,16-1 0,11-2 0,-30-1 0,0-1 0,2-2 0,-1-2 0,-2 0 0,-2-1 0,28-8 0,-12 0 0,-12 3 0,-11 2 0,-8 4 0,-6 3 0,-6 1 0,-4 0 0,-2 0 0,0 2 0,0-1 0</inkml:trace>
  <inkml:trace contextRef="#ctx0" brushRef="#br0" timeOffset="46715">15048 6826 9126,'22'-23'0,"10"-9"5120,4-3-5120,1-1 2676,-12 14-2676,-6 8 1591,-5 6-1591,-5 5 6062,-2-2-6062,-1-1 0,8-7 0,10-7 0,6-4 0,5-3 0,-1 1 0,-2-1 0,-1-3 0,2-7 0,-2-3 0,-2-2 0,-5 7 0,-6 10 0,-7 12 0,-5 12 0,-5 12 0,-9 13 0,-6 4 0,-5 3 0,-4-7 0,0-3 0,-4 0 0,-5 9 0,-6 13 0,-4 8 0,16-18 0,7-8 0</inkml:trace>
  <inkml:trace contextRef="#ctx0" brushRef="#br0" timeOffset="47948">14890 7509 24575,'23'-10'0,"22"-4"0,-12 2 0,3-1 0,10-3 0,2 0 0,4-4 0,1 0 0,-1-1 0,-1 0 0,-2 0 0,-2 0 0,-5 1 0,-1 0 0,-7 3 0,-2 0 0,20-13 0,-13 7 0,-14 6 0,-10 7 0,-7 4 0,-4 3 0,-3 1 0,-1 1 0</inkml:trace>
  <inkml:trace contextRef="#ctx0" brushRef="#br0" timeOffset="51183">16723 6153 24575,'-16'35'0,"0"0"0,-3 8 0,1 4 0,-5 11 0,0 5 0,9-19 0,0 2 0,2 0 0,1 0 0,2 0 0,3-1 0,1 1 0,3 0 0,2 0 0,3-1 0,2 0 0,3-1 0,3 0 0,4-2 0,2 0 0,4 0 0,4-2 0,2-1-458,3 0 1,4-1 0,1-2 457,5-1 0,2-1 0,2-2 0,2-1 0,3-3 0,0-1 0,2-3 0,1-1 0,0-4 0,0-2 0,0-3 0,0-3 0,-1-2 0,1-4 0,-2-3 0,-3-4 0,0-4 0,-2-3 0,0-5 0,-3-3 0,0-4 0,-2-5 0,-1-3 0,-2-4 0,0-4 0,-2-2 0,-2-3 0,0 0 0,-2-2 0,-2-1 0,-1 0 0,-3 0 0,-1 0 0,-3 1 0,-2 1 0,-3 1 223,3-15 1,-5 2-224,-5 5 0,-7 3 113,-8 7 1,-9 4-114,-8 6 0,-8 6 0,-12 3 0,-7 6 0,6 7 0,-2 4 0,-2 1-423,-9 3 0,-1 2 0,-2 2 423,11 0 0,-2 1 0,1 1 0,-1 0 0,0 1 0,1 0 0,-1 0 0,2 0 0,-14 2 0,2 0 0,1-1 159,8-1 1,1-1-1,2-1-159,-10-2 0,4-4 0,12-4 0,4-6 0,-13-21 0,24-7 0,12 5 1302,7 10-1302,4 12 187,2 6-187,-3 2 0,0 2 0,0 1 0,2 0 0,2 1 0</inkml:trace>
  <inkml:trace contextRef="#ctx0" brushRef="#br0" timeOffset="51983">16859 7568 17108,'10'-34'0,"8"-9"0,7-10 0,-4 12 0,3-4 0,3-3 0,0-2 0,1 0 0,1-2 0,2-2 0,1-1 0,0 0-291,-2 4 1,2 0-1,-1-1 1,2 0-1,-1 0 1,-1 1 290,0 0 0,0 1 0,0 0 0,0 0 0,-1 1 0,-1 1 0,2-3 0,-1 1 0,0 1 0,-2 1 0,-1 1 523,2-1 1,-2 2 0,-1 1 0,-3 4-524,10-18 0,-5 7 301,-10 20 0,-3 6 0,-2 4 0,-8 16 0</inkml:trace>
  <inkml:trace contextRef="#ctx0" brushRef="#br0" timeOffset="52830">16870 5338 24575,'9'21'0,"17"21"0,-4-9 0,5 5 0,-1-2 0,3 3 0,3 2-938,6 8 0,4 2 1,2 3 937,-6-7 0,2 2 0,1 1 0,0-1-464,-6-7 0,1 1 1,0-1-1,1 1 0,0 0 464,3 1 0,0 1 0,0 0 0,1 0 0,-1 0 0,0-1 0,0 1 0,0-1 0,0 0 0,-1-1 0,6 5 0,-1-1 0,-1-1 0,-1 0 105,-3-4 1,-2 0 0,0-2-1,-3-1-105,2 3 0,-3-2 0,-2-3 0,4 7 0,-3-3 0,-7-9 0,-4-4 1210,5 9-1210,-11-15 0,-10-13 0,-2-3 0</inkml:trace>
  <inkml:trace contextRef="#ctx0" brushRef="#br0" timeOffset="77698">11175 9778 24575,'13'0'0,"5"0"0,2-2 0,4 1 0,0-2 0,-4 0 0,-1 2 0,-3-1 0,-1 1 0,2 0 0,0-1 0,1 0 0,-1 1 0,-2 1 0,-2-2 0,-2-2 0,0 0 0,0-2 0,2 0 0,0-2 0,0 0 0,-1 1 0,-3 1 0,-1 3 0,-2 2 0,-1-1 0,2-1 0,4-1 0,2-2 0,4 0 0,-1 0 0,0 1 0,1 1 0,-1-1 0,2 1 0,0 1 0,-1-2 0,1 1 0,-2 1 0,-2 0 0,3 1 0,-1-2 0,1 1 0,1 1 0,0 1 0,0 0 0,2 0 0,0-1 0,-1 1 0,-1 0 0,-1 1 0,-1-1 0,1-1 0,0 0 0,2 1 0,1 1 0,0 0 0,1 0 0,0 0 0,0 0 0,1 0 0,2 0 0,4 0 0,2 0 0,2 0 0,0 0 0,0 0 0,0 0 0,-2 1 0,-1 1 0,-1 0 0,0-1 0,3-1 0,1 0 0,0 0 0,0 0 0,-1 1 0,1 2 0,-1 1 0,1 1 0,-1 0 0,-2-2 0,-1 2 0,-4-1 0,-1 0 0,0 0 0,-2 2 0,-1-1 0,0 0 0,-2 1 0,1 0 0,-1 0 0,0 2 0,0-2 0,1 0 0,-2 0 0,-1-2 0,-3-1 0,-4-1 0,-5 0 0,-2-1 0,-2 0 0</inkml:trace>
  <inkml:trace contextRef="#ctx0" brushRef="#br0" timeOffset="85516">9526 20529 24575,'7'13'0,"2"2"0,2 2 0,0 1 0,-1-4 0,-1-2 0,1-3 0,-1-3 0,3-2 0,2-2 0,4-1 0,1-1 0,2 0 0,2 0 0,-1 0 0,-1 0 0,-2 0 0,-1 2 0,-1 2 0,-1 7 0,2 7 0,1 5 0,2 0 0,0-6 0,2-5 0,4-5 0,1-3 0,2-2 0,-2-1 0,-2-2 0,-2-1 0,0-2 0,3 1 0,4-1 0,4 1 0,4 1 0,3 0 0,1 4 0,5 0 0,1 0 0,1-1 0,1-2 0,-3-1 0,-2-2 0,-5-2 0,-4-2 0,-6 1 0,-4 1 0,-6 2 0,-3 2 0,-3-1 0,0 1 0,-1 0 0,-2 0 0,-6 1 0,-3 0 0</inkml:trace>
  <inkml:trace contextRef="#ctx0" brushRef="#br0" timeOffset="95933">14080 20698 24575,'18'11'0,"3"-1"0,5 4 0,0-3 0,0-4 0,0-2 0,-1-5 0,2-4 0,-2-5 0,-2-5 0,-1-2 0,-4 4 0,0 5 0,2 5 0,4 1 0,6 1 0,5 3 0,2 2 0,0 2 0,3 3 0,2-1 0,1-2 0,1-1 0,-2-4 0,-4-1 0,-1-1 0,-2 0 0,-3 0 0,-5 2 0,-3 2 0,0 0 0,1 1 0,5-2 0,3-4 0,-4 0 0,-5-3 0,-7 1 0,-6 1 0,-2 0 0,-1 0 0,-2-3 0,1-6 0,-1-3 0,-2 3 0,-2 2 0</inkml:trace>
  <inkml:trace contextRef="#ctx0" brushRef="#br0" timeOffset="105250">9447 20623 18236,'10'0'0,"8"0"2877,6 2-2877,7 1 1083,3 1-1083,-1-1 568,-1-2-568,-1-1 1811,-1 0-1811,0-1 0,1-1 0,2 0 0,-1 1 0,2 1 0,-2 0 0,-1 1 0,1 2 0,-3 2 0,-1 0 0,1-2 0,-1 0 0,2-1 0,-1 1 0,1 1 0,2-1 0,2 1 0,1-2 0,0-1 0,-1-3 0,-2-1 0,-1-1 0,-4 0 0,-4 1 0,-4 0 0,-5 2 0,-5 0 0,-3 1 0,-3-1 0,-1 0 0,-2 0 0</inkml:trace>
  <inkml:trace contextRef="#ctx0" brushRef="#br0" timeOffset="125664">2943 10899 24575,'48'0'0,"12"0"0,-23 0 0,1 0 0,-2 0 0,-1 0 0,18 0 0,-18 0 0,-16 0 0,-13 0 0,-10 0 0,-16 0 0,-18 0 0,-14 0 0,20 0 0,-2-1 0,0 0 0,0-2 0,0-1 0,1-1 0,-25-5 0,13-1 0,15 4 0,13 2 0,10 2 0,15 2 0,25 0 0,25 5 0,-19 0 0,2 2 0,1 1 0,-1 1 0,-5 1 0,-3 1 0,17 8 0,-20-3 0,-15-4 0,-12 2 0,-12 1 0,-9 4 0,-9 2 0,1 0 0,7-5 0,8-6 0,7-5 0</inkml:trace>
  <inkml:trace contextRef="#ctx0" brushRef="#br0" timeOffset="133500">10036 20743 13523,'-17'0'0,"-10"1"4468,-8 1-4468,-12 0 1918,-1 1-1918,-5-3 1055,-3-3-1055,1-7 3611,0-10-3611,6-5 0,6-4 0,8-1 0,8 3 0,7 1 0,6 6 0,7 6 0,3 4 0,2 4 0,1 0 0,0-1 0,-1-6 0,1-9 0,-1-12 0,2-8 0,0-5 0,0 1 0,0 6 0,0 4 0,2 5 0,1 3 0,2-2 0,4-4 0,0-3 0,4-4 0,4-4 0,3 0 0,5 1 0,2 3 0,0 7 0,2 3 0,2 6 0,3 5 0,1 5 0,1 3 0,0 3 0,1 1 0,-1 1 0,-1 0 0,-3 1 0,-2 1 0,1 1 0,-1 1 0,2-1 0,-1 2 0,1 1 0,0 1 0,1 0 0,-1 0 0,2 2 0,3 3 0,1 4 0,0 6 0,-3 3 0,-1 2 0,-2 1 0,-2 1 0,-1 3 0,-1 2 0,-1 3 0,0 5 0,-2 2 0,-1 2 0,0 2 0,-4-3 0,-3 1 0,-2 2 0,-4 2 0,-3 6 0,-2 9 0,-2 5 0,-2 1 0,0 0 0,0-8 0,-2-2 0,-1-3 0,-4-4 0,-3-3 0,-3-4 0,-2-7 0,-2-7 0,0-6 0,-4-5 0,-1-5 0,-2-3 0,-2-4 0,2-3 0,4 0 0,6 0 0,6 0 0,3 0 0,2 0 0</inkml:trace>
  <inkml:trace contextRef="#ctx0" brushRef="#br0" timeOffset="136356">11470 18410 24575,'0'0'0</inkml:trace>
  <inkml:trace contextRef="#ctx0" brushRef="#br0" timeOffset="142532">7469 11757 15653,'15'1'0,"10"2"3827,9 2-3827,9 1 1539,0-1-1539,1-4 827,-3-1-827,-1 0 2729,-2-1-2729,-3-3 0,-3 0 0,-3 1 0,-4 0 0,-2 1 0,-4 0 0,-1 1 0,-1 1 0,0 1 0,-1 0 0,0 1 0,3-1 0,3 1 0,8 0 0,6 2 0,7-1 0,5-1 0,2-1 0,4 1 0,6 1 0,5 2 0,-31-2 0,1 0 0,-2 0 0,0 0 0,22 4 0,-25-4 0,-14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42:46.70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2992 6224 15516,'-8'17'0,"-10"14"3873,-6 12-3873,-6 11 1563,6-1-1563,4-4 841,4-2-841,6-4 2782,3-2-2782,1 0 0,1-3 0,2 0 0,1 1 0,2 4 0,0 5 0,0 2 0,0 6 0,0 8 0,0-28 0,0 1 0,-1 4 0,0 0 0,-1 1 0,-2 0 0,-1-1 0,-2-1 0,-1-4 0,-2-2 0,-12 21 0,2-17 0,5-15 0,7-10 0,7-8 0,5-1 0,6 4 0,5 9 0,3 14 0,0 16 0,-3 11 0,-9-25 0,-1 0 0,0 1 0,-1 1 0,-1-1 0,0 1 0,-1 0 0,0 1 0,-1 1 0,0 0 0,-1 0 0,1 0 0,-1 2 0,0 1 0,-1 0 0,0 0 0,0 0 0,0 0 0,0-1 0,0 0 0,-1-4 0,2-1 0,0 29 0,-2-7 0,0 10 0,0-18 0,0 9 0,4-15 0,0 4 0,4 4 0,1 4 0,2 1 0,0 0 0,0 1 0,0-4 0,1-3 0,2-5 0,0-7 0,-2-7 0,-2-8 0,0-10 0,1-5 0,0-4 0,-3-3 0,-3 0 0</inkml:trace>
  <inkml:trace contextRef="#ctx0" brushRef="#br0" timeOffset="9517">13206 10045 24575,'3'49'0,"5"15"0,-2-23 0,1 2 0,1 4 0,1 0 0,-1-3 0,0 0 0,-1-8 0,-1-1 0,2 16 0,-4-19 0,-3-14 0,0-9 0,1-5 0,-1-3 0,0-1 0</inkml:trace>
  <inkml:trace contextRef="#ctx0" brushRef="#br1" timeOffset="14951">13197 10036 22912,'0'16'0,"0"14"814,0 13-814,2 15 279,1 5-279,3-17 0,0 2 70,-1-11 1,-1-1-71,4 11 0,0 0 429,3 14-429,-1 0 0,1-4 0,-2-3 0,0 8 0,-5-19 0,-2 11 0,0-19 0,0-1 0,-1-6 0,1-5 0,-2-4 0,0-4 0,0-5 0,0-4 0,0-3 0</inkml:trace>
  <inkml:trace contextRef="#ctx0" brushRef="#br1" timeOffset="17202">13248 9944 24575,'17'-7'0,"10"-3"0,10-2 0,-2 4 0,3 1 0,23-4 0,-20 6 0,0 0 0,20-4 0,-2 0 0,-1-4 0,-5 1 0,-7 0 0,-5 2 0,16 1 0,-14 2 0,9 0 0,-23 5 0,-6 2 0,-4 2 0,-1 4 0,1 4 0,1 4 0,0 3 0,-4-2 0,-3-5 0,-7-2 0,-2 1 0,-3 8 0,-1 14 0,0 14 0,0 15 0,0-26 0,0 2 0,-1 1 0,0 1 0,0 0 0,0 1 0,0-2 0,-1 0 0,1 1 0,0 0 0,1 1 0,0 0 0,0 3 0,0-1 0,1 3 0,0-1 0,0-2 0,0 0 0,1-2 0,1-2 0,0-2 0,0 0 0,-1-2 0,0 0 0,4 33 0,-4-33 0,0 0 0,0 31 0,0-4 0,0-5 0,0-7 0,0-5 0,-1-7 0,-1-7 0,0-3 0,0-13 0,0-2 0,0-10 0</inkml:trace>
  <inkml:trace contextRef="#ctx0" brushRef="#br1" timeOffset="19916">13309 11153 24575,'0'15'0,"0"6"0,0 6 0,-1 6 0,-1 1 0,0 1 0,-1 2 0,1 2 0,-1-1 0,0-1 0,1-4 0,0-2 0,0 2 0,0 1 0,0 0 0,0-3 0,2-8 0,0-7 0,0-8 0,1-4 0,7-2 0,13-5 0,14-2 0,13-5 0,8-1 0,1 0 0,2 1 0,0 2 0,-20 4 0,1 1 0,18-4 0,-24 5 0,-2-1 0,8 0 0,-7-1 0,-3 0 0,-4-1 0,-2-1 0,1 0 0,0-2 0,1-3 0,0 0 0,-1 2 0,-3 4 0,-3 4 0,-3-1 0,-3 1 0,-3-2 0,-5 0 0,-2-1 0,-1 1 0,-1 0 0,3 1 0,2-3 0,1 0 0,0 0 0,-2-1 0,-2 2 0,0-1 0,-2-2 0,1-1 0,-1-4 0,-1-3 0,0 0 0,0 1 0,0 4 0,0 2 0,0 4 0,0 3 0</inkml:trace>
  <inkml:trace contextRef="#ctx0" brushRef="#br1" timeOffset="21083">15572 10259 15959,'0'21'0,"0"21"3724,0 19-3724,1-24 0,0 2 742,0-1 0,0 0-742,0-1 0,0-2 397,0 1 1,-1 0-398,-1 0 0,0 0 1306,0 0 1,-1 1-1307,1 0 0,-1 1 0,0-2 0,0 0 0,1-1 0,0-2 0,-1 27 0,2-15 0,0-11 0,1-12 0,0-11 0,1-7 0,-1-4 0,-1-2 0</inkml:trace>
  <inkml:trace contextRef="#ctx0" brushRef="#br1" timeOffset="22884">15583 10276 24575,'39'0'0,"20"-2"0,-17 0 0,2-1 0,6 0 0,0 1 0,2-1 0,0 1 0,-3 1 0,1 0 0,-4 1 0,1 0 0,-2 0 0,-1 0 0,-2 0 0,-2 0 0,-2 0 0,-2 0 0,0-1 0,0 0 0,-1 0 0,-1 0 0,0-1 0,0 0 0,0 0 0,0-1 0,30-1 0,-3-1 0,-8 1 0,-9 0 0,-11 2 0,-11 2 0,-6 0 0,-5-1 0,1 0 0,1-2 0,-1 0 0,1 1 0,-5 0 0,-1 2 0,0 0 0,1 0 0,4 0 0,-4 0 0,0 2 0,-6 9 0,-2 13 0,0 17 0,0 14 0,0 5 0,0 1 0,3 0 0,1 3 0,-1-29 0,1 0 0,1 1 0,0 0 0,-1 0 0,1 0 0,-1-2 0,0-1 0,2 26 0,-2-7 0,-1-10 0,-1-12 0,-1-11 0,0-10 0,0-6 0</inkml:trace>
  <inkml:trace contextRef="#ctx0" brushRef="#br1" timeOffset="24350">15597 11098 24575,'38'0'0,"0"0"0,7 1 0,3 0 0,9 1 0,2-1 0,2 1 0,-1-1 0,-1 0 0,0 0 0,-6-2 0,-1-1 0,-3 0 0,-2 0 0,-7-1 0,-1 1 0,-5-1 0,-2 0 0,25 0 0,-5 0 0,-5 0 0,-5-1 0,-5 0 0,-3 1 0,-1-1 0,-1 2 0,2 1 0,0 1 0,2 0 0,0 0 0,1 0 0,-2 0 0,-3 1 0,-4 1 0,-7 0 0,-8 0 0,-7-1 0,-4 0 0</inkml:trace>
  <inkml:trace contextRef="#ctx0" brushRef="#br1" timeOffset="30915">20481 9951 20055,'3'21'0,"5"17"2119,7 17-2119,-4-22 0,0 2 383,0-1 1,1 2-384,2 13 0,0 0 198,-4-14 0,-1 2-198,7 23 0,-1-1 619,-7-25 0,0-1-619,2 11 0,-1-1 0,-1 18 0,-5-21 0,0 0 0,1 16 0,0 7 0,0-30 0,1-3 0,-1-4 0,1-2 0,-2-4 0,-1-3 0,-1-4 0,0-6 0,1-2 0,-1-4 0,0-1 0</inkml:trace>
  <inkml:trace contextRef="#ctx0" brushRef="#br1" timeOffset="33317">20504 10007 24575,'33'-2'0,"6"-1"0,2 0 0,-4-2 0,0 1 0,15-2 0,0 1 0,-15 0 0,-2 0 0,-2 2 0,1 0 0,0 0 0,0 0 0,0 1 0,1 0 0,-2 0 0,1 0 0,0 0 0,-1-1 0,32 1 0,-3 0 0,-3 2 0,2 0 0,-2 0 0,-1 0 0,0-1 0,-2-1 0,3-2 0,3-1 0,4-1 0,-1 2 0,-5 1 0,-6 0 0,-8 1 0,-8 0 0,-6 2 0,-7 0 0,-4 0 0,-2 0 0,5 0 0,-5 0 0,6 0 0,-8 0 0,-2 0 0,-3 0 0,-2 0 0,-4 1 0,-2 6 0,-2 12 0,-1 14 0,4 12 0,3 6 0,0 0 0,-1 1 0,-1-4 0,-2-3 0,1-3 0,0 0 0,-1 0 0,-1 2 0,-1 2 0,-2-3 0,0-1 0,0-1 0,0-2 0,0 0 0,1 0 0,1-5 0,0-3 0,-1-3 0,-1-4 0,0-3 0,0-3 0,0-3 0,0-4 0,0-1 0,2-1 0,-2-5 0,1 0 0</inkml:trace>
  <inkml:trace contextRef="#ctx0" brushRef="#br1" timeOffset="35933">20694 11121 24575,'33'0'0,"17"0"0,-15-1 0,1 0 0,7-1 0,0 0 0,2-1 0,0-1 0,0-1 0,-1-1 0,0 1 0,-1-1 0,-1 1 0,-1 0 0,-1 0 0,-2 1 0,-1 0 0,-2 2 0,-1-1 0,0 0 0,31-3 0,-5 0 0,1 1 0,-4 1 0,0-1 0,-6 1 0,-5 0 0,-5-1 0,-5 1 0,-2-3 0,-4 1 0,1-1 0,-2-1 0,3 1 0,0 2 0,-3 1 0,-2 3 0,-7-1 0,-4 0 0,-1 0 0,-4 1 0,0 1 0,0 0 0,2 0 0,2 2 0,-3 2 0,-1-1 0,-4-1 0,1-3 0,-1-1 0,-1 1 0,-1 0 0,-2 1 0,2 0 0,-3 0 0,0 0 0</inkml:trace>
  <inkml:trace contextRef="#ctx0" brushRef="#br1" timeOffset="37334">21805 9969 24575,'0'52'0,"0"6"0,0-22 0,0 2 0,0 0 0,0 1 0,0 0 0,0 0 0,0 0 0,1-1 0,1-2 0,1 0 0,1-2 0,0-1 0,6 31 0,-2-3 0,-2-2 0,-2-1 0,-1 1 0,-2-3 0,-1-5 0,0-9 0,0-12 0,0-9 0,0-7 0,0-7 0,0-2 0</inkml:trace>
  <inkml:trace contextRef="#ctx0" brushRef="#br1" timeOffset="38869">13308 10593 15211,'23'0'0,"26"-2"1986,-13 0 0,4 1-1986,11-1 0,1-1 809,3 0 0,-1 0-809,-2-1 0,-1 0 436,-6 0 1,0-1-437,2-2 0,-4 1 2901,11-3-2901,-2 0 0,-33 6 0,-5-1 0,0 0 0,3-1 0,4-3 0,-5 2 0,1-1 0,-8 3 0,1-2 0,1-2 0,0 1 0,-3 1 0,-4 3 0,-3 2 0</inkml:trace>
  <inkml:trace contextRef="#ctx0" brushRef="#br1" timeOffset="40619">13351 11105 24575,'13'-3'0,"2"-2"0,5 0 0,3-2 0,1 1 0,9-2 0,-7 3 0,9 1 0,-7 0 0,2 2 0,7 0 0,4-2 0,2 3 0,5-3 0,-1 1 0,-1-1 0,-2 1 0,-6-1 0,-4 0 0,16-2 0,-13-1 0,11 1 0,-21 3 0,-5 1 0,-6 2 0,-8 0 0,-3 0 0</inkml:trace>
  <inkml:trace contextRef="#ctx0" brushRef="#br1" timeOffset="42833">13678 10102 24575,'50'-4'0,"-17"1"0,3-1 0,10-1 0,4-2 0,8-2 0,2-1 0,3 0 0,1 1 0,1 0 0,0 0 0,-1 0 0,-1 2 0,-5 1 0,-1 2 0,-2-2 0,-2 1 0,-4 0 0,-1 0 0,-2 1 0,0-2 0,-3 1 0,0-1 0,-4 0 0,1 0 0,-3-1 0,0 0 0,-2 1 0,0 0 0,0-1 0,-1 1 0,2 1 0,1 1 0,0 0 0,1 1 0,1 0 0,0 2 0,-1-1 0,-2 1 0,-1-1 0,-2 0 0,24 0 0,-9-1 0,-6 0 0,-7 1 0,0-1 0,0 0 0,0 2 0,3-3 0,2 2 0,2-6 0,-1-5 0,-4-1 0,-7 0 0,-10 6 0,-7 6 0,-7 3 0,-4 2 0,-1 6 0,-1 7 0,-2 9 0,0 4 0,0 1 0,0 1 0,2 0 0,0 3 0,1-2 0,1-1 0,0-2 0,-1-3 0,0-2 0,-1-2 0,0-4 0,-2-5 0,-1-5 0,-7-6 0,-6-7 0,-7-8 0,-1-7 0,1-3 0,5 3 0,6 6 0,5 7 0,4 4 0,3 2 0,4 1 0,7 1 0,7 2 0,3 5 0,-2 3 0,-2 2 0,-4-3 0,-1-4 0,-2-3 0,1-2 0,-1-3 0,0-5 0,-1-12 0,0-10 0,-3-13 0,-3 1 0,-1 15 0,-2 10 0</inkml:trace>
  <inkml:trace contextRef="#ctx0" brushRef="#br1" timeOffset="46301">15983 10331 24575,'0'17'0,"2"8"0,1 8 0,3 6 0,0-1 0,1 1 0,1 1 0,0-1 0,0 0 0,0-3 0,1 0 0,-2-1 0,1 0 0,-1-1 0,-2 0 0,0-4 0,-2-5 0,-1-6 0,-1-6 0,-1-3 0,0-3 0,0 0 0,0 0 0,0-1 0,0 0 0,0 0 0,0 0 0,0 0 0,0 0 0,0-1 0,0 0 0,0 1 0,2 0 0,-1-1 0,1-1 0,-1 1 0,-1 0 0,0 3 0,0 1 0,1-1 0,0-3 0,1-3 0,-1-1 0</inkml:trace>
  <inkml:trace contextRef="#ctx0" brushRef="#br1" timeOffset="47750">16664 10374 24575,'0'23'0,"2"12"0,2 16 0,4 11 0,2 2 0,1-3 0,1-7 0,-2-6 0,-1-5 0,-2-5 0,0-2 0,-1-4 0,-2-2 0,0-2 0,-1-2 0,0-2 0,1-2 0,-2-4 0,-1-1 0,0-1 0,-1 0 0,0 1 0,0-1 0,0-5 0,0-4 0,0-4 0</inkml:trace>
  <inkml:trace contextRef="#ctx0" brushRef="#br1" timeOffset="61037">21037 10027 24575,'1'23'0,"3"6"0,1 6 0,4 1 0,-1-1 0,1-1 0,-2 4 0,-2 5 0,0 4 0,-2 3 0,0 1 0,-1-2 0,1-3 0,-1-3 0,0-2 0,-1-2 0,-3 0 0,0-5 0,0-3 0,1-5 0,1-5 0,1 1 0,1 1 0,0 4 0,1 1 0,-2 0 0,1-2 0,0-2 0,-2-2 0,0-2 0,0 2 0,2-2 0,-1 0 0,2-3 0,0-3 0,-2-3 0,2-3 0,0-3 0,0-2 0,0 1 0,0 0 0,-2-1 0,0-2 0</inkml:trace>
  <inkml:trace contextRef="#ctx0" brushRef="#br1" timeOffset="64953">21847 10050 13266,'16'13'0,"16"12"4534,16 14-4534,-18-14 0,1 3 981,-1 1 1,1 2-982,-2-1 0,0 1 542,3 8 1,-1-1-543,-7-9 0,-1-2 1863,3 6 1,-2-3-1864,3 5 0,-2-7 0,-4-3 0,-1-3 0,-1-4 0,-3-2 0,-2-2 0,-2-1 0,1-1 0,-1 1 0,0-1 0,-3 0 0,-1-4 0,-4-4 0,-1-2 0,-2-2 0</inkml:trace>
  <inkml:trace contextRef="#ctx0" brushRef="#br1" timeOffset="66083">21907 10682 24575,'16'-38'0,"5"-13"0,-6 15 0,2-2 0,2-3 0,2-4 0,1 4 0,2-4 0,-2 3 0,4-5 0,-1 0 0,7-9 0,-2 3 0,-1-2 0,-7 15 0,-5 12 0,-4 7 0,-1 6 0,-1 1 0,1-6 0,-5 6 0,1-1 0,-6 12 0,-1 2 0</inkml:trace>
  <inkml:trace contextRef="#ctx0" brushRef="#br1" timeOffset="67991">15653 10404 24575,'11'14'0,"3"6"0,6 5 0,5 3 0,3-2 0,1-2 0,1-1 0,0-2 0,-1-1 0,0 2 0,-4-1 0,-5-2 0,-3-3 0,-5-3 0,-3-1 0,-1 1 0,-2-1 0,0 1 0,0-1 0,1 1 0,1 2 0,0-1 0,1 1 0,0-2 0,0-1 0,-1 0 0,-1-3 0,-1 0 0,-1-1 0,1 0 0,-1-1 0,-1-3 0,-2-2 0</inkml:trace>
  <inkml:trace contextRef="#ctx0" brushRef="#br1" timeOffset="69297">15621 10859 24575,'24'-53'0,"-4"13"0,-4 4 0,1 0 0,6-14 0,-3 2 0,0 8 0,-2 9 0,-4 11 0,-5 9 0,-5 6 0,0 1 0,0-2 0,4-6 0,2-4 0,2-2 0,0 2 0,-2 3 0,-3 6 0,-2 2 0,-3 3 0,1-2 0,3-5 0,2-2 0,1-2 0,1 2 0,-3 3 0,-1 3 0,-5 2 0,1 2 0</inkml:trace>
  <inkml:trace contextRef="#ctx0" brushRef="#br1" timeOffset="72966">13664 11528 24575,'48'-3'0,"1"0"0,8-2 0,4 0 0,-8 1 0,3-1 0,1 0-994,7 0 0,2 0 0,0 0 994,-14 2 0,1-1 0,0 1 0,0-1 0,3 1 0,0-1 0,0 0 0,0 0 0,-1 1 0,1-1 0,-1 0 0,0 0 0,-4 1 0,-1-1 0,0 0 0,-2 1 0,13-1 0,-2 0 0,-2 1 314,-7 1 0,-1 0 0,-3 1-314,12 0 0,-3 0 245,-9 2 0,-3 0-245,16 0 0,-18 1 0,19 1 0,-9 0 0,8 0 0,-4 1 0,5 1 0,2 0-223,-5 0 1,2-1 0,1 0-1,2-1 223,-8 0 0,2 0 0,1 0 0,1-1 0,-1 0-582,3 0 1,1 0 0,1-1-1,0 0 1,0-1 581,-5 0 0,0-1 0,0 0 0,1 0 0,0-1 0,1 0-456,1 1 0,0-1 0,1 0 1,0-1-1,-1 1 0,1 0 456,1-1 0,-1 0 0,0 0 0,1 0 0,-1 0 0,0 0 0,0 0 0,-1 0 0,1 0 0,0-1 0,-2 1 0,0 0-239,8 0 0,-1 0 0,-1 0 0,-1 1 1,-2-1 238,-5 1 0,0 0 0,-2 1 0,-1-1 0,-2 1 0,4 0 0,-1-1 0,-2 1 0,-3 1 0,3 0 0,-3 0 0,-3 0 757,0 0 0,-4 0-757,20 0 1222,-28-1 0,3 1-1222,16-1 0,6 0 0,-7 2 0,3 0 0,3 1 534,-10 0 0,2 1 0,0 0 0,0 0-534,15 1 0,0 1 0,-2-1 0,-4 1 0,-1 0 0,-2-2 432,-6-1 1,-2 0-1,-1-2-432,13-2 0,-2-1 0,-6-1 0,-2 0 0,-7 0 0,-1-1 0,-6 1 0,-2 1 0,25-2 1299,-7-1-1299,-7 0 586,-4 0-586,-2-1 0,-3 2 0,-2 2 0,-3 3 0,-2-2 0,0 0 0,0 1 0,0-1 0,-3 2 0,-5-1 0,-5 0 0,-1-1 0,1 1 0,3-1 0,2 0 0,-2 0 0,-3 1 0,-1-1 0,-2 0 0,1 0 0,-3 1 0,-4 0 0,-7-2 0,-9-4 0,-6-6 0,-4-7 0,-2-4 0,5 0 0,5 3 0,3 3 0,5 2 0,1 1 0,1 2 0,0 4 0,-1 4 0,-3 6 0,-5 11 0,-6 11 0,-3 8 0,0-1 0,4-7 0,5-9 0,6-8 0,1-6 0,2-8 0,0-9 0,1-8 0,2-5 0,4 2 0,2 6 0,2 9 0,3 6 0,-1 4 0,8 2 0,0 5 0,5 2 0,1 3 0,-1 0 0,-4-1 0,-5-3 0,-6-1 0,-5-2 0,-4 0 0,-2-1 0</inkml:trace>
  <inkml:trace contextRef="#ctx0" brushRef="#br1" timeOffset="75051">13596 10704 24575,'24'0'0,"8"0"0,6 0 0,2 0 0,-6 0 0,-9 0 0,-6 1 0,-4 3 0,-4 4 0,0 2 0,-2 1 0,-3 2 0,-2 1 0,-2 4 0,-3 0 0,-3-3 0,-5-4 0,-5-4 0,-2-3 0,1-2 0,5-2 0,3 0 0,5 0 0,9-1 0,6-1 0,8 0 0,-1 1 0,-4 0 0,-3 6 0,-5 7 0,-3 9 0,-5 7 0,-7 4 0,-11-2 0,-9-5 0,-8-7 0,2-9 0,4-5 0,8-4 0,9-13 0,5 8 0,5-8 0</inkml:trace>
  <inkml:trace contextRef="#ctx0" brushRef="#br1" timeOffset="82701">9110 4787 14488,'-14'17'0,"-11"11"4197,-9 7-4197,-5 6 1746,9-8-1746,7-6 950,8-7-950,7-7 3194,5-5-3194,2-4 0,1-1 0,1 0 0,3-1 0,10 0 0,-3-1 0,7-1 0,-10 0 0,-2 0 0,-2-1 0,2-1 0,3-1 0,7-2 0,10-3 0,11-3 0,7-4 0,-2-2 0,-8 2 0,-9 4 0,-10 4 0,-9 3 0,-9 1 0,-14-3 0,-16-3 0,-8-4 0,0-4 0,6 0 0,13 4 0,8 3 0,7 4 0,5 1 0,1 0 0,2 2 0,0 1 0,1 1 0,-1 1 0</inkml:trace>
  <inkml:trace contextRef="#ctx0" brushRef="#br1" timeOffset="85133">9909 5722 12356,'31'-15'0,"-3"-4"0,3-5 2238,10-11 0,2-4-2238,-11 7 0,0-1 0,-2-2 0,-2-1 0,-1-1 0,-3 0 0,6-15 0,-4 2 1092,-8 8 1,-4 2-1093,4-18 1229,-13 28-1229,-8 22 4115,-4 18-4115,-2 22 214,-2 20-214,6-17 0,0 1 0,2 6 0,0 2 0,1 5 0,1 1 0,2 4 0,1 1 0,4 2 0,2-1 0,3-1 0,3-2 0,2-5 0,2-4 0,1-7 0,4-6 0,24 11 0,6-25 0,0-27 0,-3-21 0,-11-12 0,-18 12 0,-9 10 0</inkml:trace>
  <inkml:trace contextRef="#ctx0" brushRef="#br1" timeOffset="86316">10392 4886 16220,'-14'-2'0,"-12"-5"3633,-11-7-3633,-8-6 1439,8-4-1439,12-1 767,12-2-767,15 0 2516,11 1-2516,9 7 0,6 8 0,-4 6 0,-6 8 0,-8 10 0,-6 7 0,-5 11 0,-2-9 0,1-4 0,0-14 0</inkml:trace>
  <inkml:trace contextRef="#ctx0" brushRef="#br1" timeOffset="87067">10928 5182 24575,'34'-4'0,"0"0"0,1 0 0,1-1 0,5-1 0,-1 0 0,24-4 0,-22 2 0,-19 3 0,-13 2 0,-7 2 0</inkml:trace>
  <inkml:trace contextRef="#ctx0" brushRef="#br1" timeOffset="87884">10946 5452 24575,'59'-6'0,"3"-3"0,-25 4 0,-1 0 0,28-5 0,-18 0 0,-14 5 0,-15 2 0,-9 1 0,-9 2 0,-3 0 0</inkml:trace>
  <inkml:trace contextRef="#ctx0" brushRef="#br1" timeOffset="89498">12054 5280 11682,'39'-19'0,"-8"1"0,2-5 2411,7-6 1,-1-6-2412,7-9 0,-3-6 0,-8 0 0,-5-4 0,-5-1 0,-6-1 1127,-4 2 1,-5 2-1128,-3 6 0,-3 3 638,-2 6 1,-2 3-639,-4-9 4492,-3 19-4492,1 17 46,3 15-46,7 18 0,8 16 0,2 6 0,-1-4 0,1 3 0,0 1 0,2 5 0,-1-2 0,2 13 0,-1-1 0,-5-18 0,0-1 0,-1 0 0,4 17 0,-1-2 0,-2-11 0,0-3 0,-2-8 0,-1-4 0,5 15 0,-3-16 0,-2-8 0,-2-6 0,-3-7 0,-2-3 0,-13-4 0,-23 0 0,4 1 0,-4 0 0,-13 5 0,-3 1 0,-3 4 0,-1 5 0,8 2 0,-1 2 0,5 0 0,-1-1 0,5 0 0,-6 7 0,9-2 0,17-10 0,17-10 0,25-8 0,37-11 0,-12 0 0,6-1 0,-10 2 0,1 0 0,0-1 0,2 0 0,1 0 0,-2-1 0,-1 1 0,-1 1 0,-1-1 0,14-2 0,-2 1 0,-8 2 0,-3 0 0,-7 3 0,-2 2 0,18-3 0,-15 3 0,-8 2 0,-8 0 0,-8 2 0,-6 0 0,-5-4 0,-3 3 0,0-2 0</inkml:trace>
  <inkml:trace contextRef="#ctx0" brushRef="#br0" timeOffset="105000">7691 9745 24575,'34'9'0,"-2"-2"0,-7-2 0,1-1 0,4-3 0,0 0 0,1-3 0,1-3 0,0-6 0,1-5 0,-3-2 0,-7 2 0,-5 3 0,-6 6 0,-4 3 0,-3 3 0,-2 1 0,2 0 0,12-3 0,6 1 0,13-3 0,2 1 0,3 1 0,-2-1 0,3 1 0,-1 0 0,-3 0 0,-3 1 0,-5 0 0,-5 3 0,-3 2 0,-2 2 0,-1 0 0,-3-2 0,-2 0 0,-2-1 0,-1-1 0,-5 0 0,-2-1 0</inkml:trace>
  <inkml:trace contextRef="#ctx0" brushRef="#br0" timeOffset="107384">8237 8940 24575,'19'-18'0,"9"-3"0,12-3 0,7 2 0,-1 9 0,-3 6 0,-8 6 0,-7 6 0,-7 14 0,-7 15 0,-4 17 0,-6 9 0,-8-1 0,-9-7 0,-7-13 0,-3-13 0,4-11 0,5-8 0,8-2 0,11-3 0,20 1 0,23 1 0,15-2 0,-30-1 0,0 0 0,20-3 0,-18 0 0,-13 1 0,-12 0 0,-6 1 0</inkml:trace>
  <inkml:trace contextRef="#ctx0" brushRef="#br0" timeOffset="117381">16944 12941 24575,'-18'-35'0,"-9"-6"0,-12-5 0,-8 7 0,-4 16 0,3 20 0,1 22 0,8 23 0,19 5 0,5 5 0,5-10 0,2 0 0,0 15 0,4-3 0,11 11 0,10-19 0,8-19 0,5-19 0,-2-20 0,-2-23 0,-5-19 0,-11 22 0,-1-2 0,8-29 0,-2 9 0,0 15 0,-2 14 0,-2 13 0,0 9 0,5 15 0,6 19 0,5 18 0,3 8 0,-2-6 0,-4-16 0,-4-15 0,-2-14 0,4-20 0,4-25 0,-10 7 0,-2-5 0,0-5 0,-1-3 0,0-12 0,-2 1 0,-5 21 0,-2 2 0,3-31 0,-7 55 0,1 18 0,3 20 0,8 20 0,-2-17 0,3 1 0,3 3 0,1 0 0,2-2 0,1-2 0,19 20 0,-4-16 0,-8-18 0,-7-15 0,-3-21 0,-4-30 0,-7 15 0,-1-4 0,0-2 0,-2-1 0,0-2 0,-2 3 0,1-6 0,-2 9 0,1 31 0,1 4 0,3 0 0,1 1 0,2 2 0,-3-2 0,-1 1 0</inkml:trace>
  <inkml:trace contextRef="#ctx0" brushRef="#br0" timeOffset="119582">17816 12773 24575,'-27'-6'0,"-3"3"0,-7 13 0,1 18 0,8 19 0,8 14 0,9 0 0,8-9 0,7-12 0,7-12 0,7-12 0,6-7 0,0-12 0,0-18 0,-2-20 0,-3-17 0,-3-2 0,-5 11 0,-1 18 0,-2 19 0,1 19 0,5 19 0,2 10 0,2 2 0,-2-10 0,-2-12 0,0-14 0,1-19 0,3-17 0,-1-13 0,0 1 0,1 14 0,0 17 0,1 24 0,4 25 0,0 15 0,-3 6 0,-7-13 0,-5-18 0,-5-14 0,-1-15 0,1-17 0,1-9 0,4-4 0,2 7 0,3 14 0,4 10 0,6 14 0,25 15 0,-8-8 0,15 0 0,-18-27 0,-5-18 0,-6-20 0,-15 17 0,-2-2 0,-2-4 0,-2 0 0,-1 0 0,-1 0 0,0-26 0,-1 16 0,-1 17 0,-4 14 0,-4 8 0,-3 15 0,3 9 0,1 15 0,5 11 0,1 6 0,7 2 0,7-3 0,10-6 0,5-9 0,-2-8 0,-5-9 0,-3-8 0,-3-4 0,-1-7 0,-2-8 0,-5-6 0,-7-6 0,-15 3 0,-20 4 0,-21 6 0,19 7 0,-1 3 0,-2 0 0,1 1 0,4 1 0,2 1 0,-16 2 0,22 0 0,16-4 0,10-4 0,16-10 0,14-8 0,11-5 0,3 3 0,-11 8 0,-9 7 0,-10 5 0,-4 2 0,-4 2 0,-3 0 0,-1 0 0</inkml:trace>
  <inkml:trace contextRef="#ctx0" brushRef="#br0" timeOffset="121816">16428 11252 24575,'0'12'0,"0"9"0,4 17 0,5 22 0,-2-21 0,1 1 0,2 5 0,1 1 0,0 2 0,1 1 0,0-1 0,0 1 0,0-2 0,0 0 0,0-1 0,0 0 0,-1-4 0,0 0 0,-2-2 0,1-1 0,-2-3 0,0 0 0,0-2 0,-1-2 0,7 30 0,0-4 0,-2 0 0,-1-1 0,-2-6 0,0-8 0,-3-11 0,-2-11 0,-3-9 0,0-8 0,-3-31 0,-7-29 0,1 6 0,-2-6 0,2 11 0,-2-3 0,1-2-240,-2-6 0,0-2 0,1 0 240,-1-4 0,1 0 0,0 0 0,1 2 0,0 1 0,0 1 0,1 5 0,1 2 0,0 1 0,-1-14 0,1 3 0,1 14 0,1 4 0,-2-20 0,3 25 0,2 19 0,2 9 0,-1 5 720,-1 4-720,0 1 0,-7 11 0,4-2 0,-3 6 0,5-8 0,-1-3 0,-3-2 0,-8-2 0,-8 0 0,-3-2 0,-10-5 0,13 3 0,-3 1 0,11 18 0,1 13 0,0 6 0,-6 21 0,6-14 0,1-2 0,1 5 0,5-17 0,3-15 0,3-20 0,5-27 0,8-15 0,4-6 0,-6 14 0,2 0 0,6-16 0,0 5 0,0 9 0,-4 20 0,1 14 0,12 11 0,9 13 0,9 8 0,-1 7 0,-9-2 0,-10-5 0,-10-4 0,-7-9 0,-5-1 0</inkml:trace>
  <inkml:trace contextRef="#ctx0" brushRef="#br0" timeOffset="145919">2732 12087 24575,'60'-13'0,"1"2"0,-12 6 0,1 2 0,-1 1 0,-7 1 0,-6 0 0,-5-1 0,-4 0 0,-3-1 0,-2 1 0,-4 0 0,-3 1 0,-4 1 0,-4 0 0,-4 0 0,-15-3 0,-13-2 0,-19-6 0,-8 1 0,0-3 0,6 2 0,11 4 0,13 0 0,11 4 0,9 1 0,41 5 0,1 7 0,-5-3 0,-1 1 0,11 9 0,-12-1 0,-15-3 0,-9-3 0,-9 1 0,-8 0 0,-5 1 0,-2 0 0,4-2 0,6-3 0,3-2 0,2-4 0,0 1 0</inkml:trace>
  <inkml:trace contextRef="#ctx0" brushRef="#br0" timeOffset="154603">18621 7577 24575,'-46'7'0,"-10"6"0,21-3 0,-1 2 0,1 1 0,0 2 0,-23 13 0,19-3 0,18-4 0,13-6 0,14-3 0,19 1 0,22 5 0,13 8 0,-31-9 0,-2 3 0,13 22 0,-22 3 0,-24-1 0,-21-5 0,-15-12 0,-7-12 0,9-12 0,14-13 0,13-11 0,18-12 0,23-6 0,23 3 0,-18 19 0,2 3 0,-1 3 0,0 1 0,20-4 0,-20 5 0,-15 0 0,-9-5 0,-5-5 0,-2-1 0,0 2 0,-1 7 0,1 7 0,5 14 0,5 14 0,6 11 0,5 2 0,2-9 0,0-12 0,-1-14 0,-2-23 0,-3-24 0,-6-19 0,-9 29 0,-2 0 0,-1-21 0,-2 18 0,0 19 0,0 22 0,5 27 0,5 10 0,14 21 0,-2-9 0,3-1 0,1-19 0,1-6 0,0-4 0,1-5 0,22 6 0,-13-18 0,-9-17 0,-10-14 0,-6-11 0,-5-7 0,-5 7 0,-2 8 0,0 12 0,0 14 0,0 4 0,2 6 0,-1-5 0,-3-8 0,-4-8 0,-5-4 0,0 1 0,2 8 0,4 24 0,5 36 0,5-7 0,2 4 0,3 10 0,3 3 0,3 1 0,2-1 0,0-6 0,1-3 0,-3-10 0,-1-3 0,8 15 0,-8-26 0,-8-17 0,-7-24 0,-20-33 0,-10-11 0,7 8 0,-1-3-195,-3-1 0,-3-6 0,1 4 195,8 14 0,0 2 0,2 2 0,-5-13 0,2 3 0,6 10 0,2 3 0,-1-11 0,10 20 0,9 13 0,12 6 0,15 5 585,17 2-585,1 4 0,-6 4 0,-10 7 0,-25 2 0,-23 12 0,-27 4 0,-14-1 0,1-3 0,18-13 0,16-10 0,16-11 0,18-14 0,19-11 0,13-8 0,3 1 0,-10 9 0,-11 7 0,-15 12 0,-1 3 0,-6 5 0,4 10 0,4 20 0,7 23 0,-7-16 0,0 3 0,2 5 0,0 0 0,1 1 0,1 0 0,-2-1 0,1-1 0,-3-6 0,0-1 0,7 21 0,-7-18 0,-5-18 0,-3-11 0,-5-12 0,-11-19 0,-14-27 0,7 10 0,-2-7 0,1 0 0,-3-8 0,0-3 0,2 5 0,1-4 0,2 5 0,2 3 0,3 3 0,1 1 0,1 4 0,-2-5 0,5 13 0,5 24 0,2 3 0,6-2 0,15-1 0,14 1 0,12 1 0,-1 2 0,-13 3 0,-13 7 0,-12 12 0,-12 10 0,-13 7 0,-9-8 0,-8-9 0,4-11 0,9-8 0,9-8 0,7-9 0,4-9 0,6-6 0,2 3 0,-2 12 0,0 8 0</inkml:trace>
  <inkml:trace contextRef="#ctx0" brushRef="#br0" timeOffset="156140">19595 7057 19584,'0'24'0,"1"25"1160,2-10 1,0 4-1161,2 13 0,0 4 0,2 3 0,1 1 0,-3-19 0,1 0 0,0-1 0,3 19 0,0-1 424,0-7 1,2-4-425,-2-7 0,1-5 439,7 16-439,1-25 1382,2-16-1382,3-18 0,4-18 0,0-19 0,-4-11 0,-6-1 0,-6 4 0,-12 7 0,-19 0 0,0 16 0,-3-1 0,-8-6 0,-4-3 0,-1-4 0,-4-5 0,3 1 0,-3-8 0,2-1 0,7 8 0,-1-1 0,7 3 0,7 1 0,7 3 0,-1-23 0,18 17 0,19 17 0,16 14 0,14 10 0,-18 11 0,-2 3 0,12 5 0,-3 12 0,-32-6 0,-13 2 0,-16 12 0,-15 11 0,10-18 0,-1-1 0,0 2 0,1 0 0,2-1 0,3-1 0,0 6 0,12-8 0,27-21 0,14-7 0,12-5 0,-2 0 0,-14 1 0,-13 7 0,-12 12 0,-5 14 0,-5 12 0,-3 0 0,2-15 0,-1-12 0</inkml:trace>
  <inkml:trace contextRef="#ctx0" brushRef="#br0" timeOffset="169884">16748 10616 24575,'1'-26'0,"5"-4"0,6-1 0,7 5 0,1 12 0,-3 9 0,-5 8 0,-5 6 0,-4 4 0,-3 2 0,0-6 0,0-5 0</inkml:trace>
  <inkml:trace contextRef="#ctx0" brushRef="#br0" timeOffset="180854">3388 12637 24575,'20'14'0,"3"1"0,7-1 0,0-2 0,-2-5 0,-3-4 0,10-2 0,-6-3 0,7-4 0,-8-5 0,3-2 0,-7 4 0,1 7 0,-11 12 0,2 13 0,1-4 0,8 2 0,6-17 0,12-6 0,6-9 0,0-2 0,-7 0 0,-9 6 0,-3 5 0,4 0 0,10 0 0,10 2 0,4 2 0,-1 6 0,-7 1 0,-4 1 0,-2-3 0,-2-5 0,4-9 0,-16 2 0,-4-4 0,-17 7 0,18-4 0,4-5 0,19-7 0,-6 2 0,1 4 0,-13 6 0,13 5 0,10 3 0,-19-1 0,2-1 0,5-1 0,1 1 0,-1-2 0,-2 0 0,24-4 0,-19 2 0,-16 1 0,-1 4 0,8 7 0,12 7 0,6 4 0,-4 3 0,-12 4 0,-10 2 0,-7 0 0,2-5 0,8-9 0,13-10 0,9-9 0,-3-4 0,-11-1 0,0 3 0,-7 5 0,18 3 0,4 1 0,4 0 0,-5 0 0,-14-4 0,-11 1 0,-4-5 0,2-4 0,3-6 0,-12 5 0,-6 1 0</inkml:trace>
  <inkml:trace contextRef="#ctx0" brushRef="#br0" timeOffset="184122">21187 9527 11784,'12'15'0,"6"7"4860,6 8-4860,-6-5 2225,-3 1-2225,-12-9 1257,-2 1-1257,-4 0 4449,-5-5-4449,-3-3 0,-4-6 0,2-2 0,2-2 0,2 0 0,4-2 0,4 1 0,8-1 0,14 1 0,-6 1 0,4 0 0,-16-7 0,-5-7 0,-4-12 0,-2-4 0,2 0 0,1 7 0,0 9 0,-2 7 0,-5 4 0,-2 7 0,-3 2 0,1 4 0,3 2 0,3-2 0,2-1 0,0-1 0,-4-4 0,-4-1 0,-3-2 0,-1-1 0,4 0 0,6 0 0,4 2 0,20 8 0,13 8 0,8 7 0,3 1 0,-10-6 0,-1-1 0,9 8 0,-3-2 0,-3 1 0,-9-5 0,-14-10 0,-17-2 0,-20-16 0,-15-8 0,-8-6 0,1-3 0,6 5 0,12 4 0,11 5 0,14 6 0,35 7 0,10 7 0,27 4 0,-7 1 0,-8-6 0,-11-4 0,-12-3 0,-11-3 0,-6-2 0,-3-2 0,-4-11 0,1-14 0,-1-14 0,1-10 0,3-5 0,-2 24 0,0 6 0,-2 24 0,-1 3 0,1 2 0</inkml:trace>
  <inkml:trace contextRef="#ctx0" brushRef="#br0" timeOffset="189356">20739 10138 15844,'1'13'0,"3"7"3763,1 6-3763,0 5 1505,-2-1-1505,-1-2 807,-3-4-807,-4-4 2656,-2-8-2656,-4-5 0,0-6 0,1-3 0,3-6 0,2-11 0,2-9 0,3-3 0,9 1 0,8 9 0,10 9 0,5 7 0,-1 6 0,-6 8 0,-7 11 0,-8 9 0,-5 6 0,-8-4 0,-7-10 0,-5-8 0,-5-8 0,1-7 0,3-9 0,5-5 0,6-4 0,6-4 0,6 13 0,3 1 0,-1 19 0,-3 12 0,-6 8 0,-3 1 0,-2-6 0,-3-11 0,1-14 0,3-8 0,2-10 0,3 5 0,9 4 0,-3 8 0,5 5 0,-8 3 0,-3 3 0,1-3 0,-2-2 0,2-4 0</inkml:trace>
  <inkml:trace contextRef="#ctx0" brushRef="#br0" timeOffset="201641">20958 11026 24575,'0'24'0,"0"1"0,0 6 0,0-1 0,1 0 0,1 0 0,1-1 0,1 1 0,-2 0 0,2 2 0,-1 0 0,1 2 0,1 2 0,-3 1 0,0 1 0,-1-2 0,-1 1 0,0-3 0,0-4 0,0 0 0,0-3 0,0-2 0,0-3 0,0-5 0,0-3 0,-2 0 0,-9 5 0,-1-5 0,-14 5 0,-1-7 0,-3 0 0,-5-1 0,0-2 0,-2 0 0,0 0 0,2-1 0,1-1 0,-1 0 0,-3-1 0,-6 0 0,-4-1 0,-10 1 0,-4 1 0,-2-1 0,1 0 0,5-2 0,-1 0 0,2 0 0,-1-2 0,-1-1 0,0-3 0,0 0 0,1-2 0,2 1 0,-3 0 0,-2 2 0,28 1 0,-1 0 0,-2 0 0,0 0 0,-2 0 0,0 0 0,-3 0 0,0 0 0,-2 0 0,0 0 0,-1 0 0,0 0 0,-1 0 0,0 0 0,0 0 0,1 0 0,-1 1 0,0-1 0,2 1 0,1 1 0,0 0 0,1 0 0,0 0 0,1 0 0,1 0 0,-1 1 0,0-1 0,-2 0 0,-13 2 0,0 0 0,12-1 0,0 0 0,-11 2 0,0 0 0,18-1 0,0 0 0,-14 1 0,0 1 0,13-1 0,0-1 0,-9 2 0,1 0 0,-14 1 0,3 3 0,3 0 0,2 1 0,3 0 0,5-2 0,-12-3 0,16-1 0,-9-2 0,18-1 0,3 0 0,1-2 0,0 0 0,0 0 0,-1 0 0,-12-2 0,10-2 0,-8-4 0,12-2 0,0-4 0,3-2 0,1-3 0,3-1 0,1-1 0,-7-17 0,4 9 0,-5-15 0,7 7 0,0-3 0,2-5 0,0-3 0,4-3 0,3-2 0,4 11 0,1 0 0,-1-22 0,2 21 0,-1 1 0,0-11 0,1 6 0,1 8 0,0 6 0,2 5 0,0 1 0,0-11 0,0 9 0,0-6 0,0 17 0,0 4 0,0 9 0,0 5 0,0 11 0,0 10 0,-3 8 0,-4 4 0,-5 3 0,-5 3 0,-4 8 0,-3 9 0,-1 4 0,1-3 0,7-11 0,5-14 0,6-10 0,5-12 0,2-10 0,6-12 0,4-14 0,2-8 0,5-2 0,-2 2 0,-1 7 0,0 6 0,-2 5 0,-1 7 0,-2 2 0,-2 4 0,-3 1 0,0 1 0,2 1 0,12 0 0,0 4 0,10 6 0,-3 8 0,13 23 0,-9-11 0,5 10 0,-16-19 0,-3-5 0,-6-6 0,-3-4 0,-3-2 0,-3-3 0,0 1 0,-1-1 0</inkml:trace>
  <inkml:trace contextRef="#ctx0" brushRef="#br0" timeOffset="206625">11462 12542 14675,'12'13'0,"13"5"4140,10 0-4140,13 1 1713,4-8-1713,4-8 930,2-9-930,1-14 3117,-5-8-3117,-5-5 0,-7 6 0,-12 9 0,-9 9 0,-7 6 0,-3 4 0,-2 5 0,2 3 0,6 2 0,11-3 0,16-10 0,14-12 0,-26 3 0,0 0 0,25-13 0,-13 8 0,-6 10 0,-6 3 0,16 1 0,8 0 0,7 0 0,-4 1 0,-10 6 0,-10 4 0,-6 3 0,12 6 0,-8-8 0,8 1 0,-22-10 0,-10-1 0,-9 0 0</inkml:trace>
  <inkml:trace contextRef="#ctx0" brushRef="#br0" timeOffset="215692">16933 10492 24575,'-29'0'0,"1"0"0,-2-6 0,7-9 0,10-15 0,7-11 0,6-4 0,7 4 0,7 13 0,5 12 0,0 11 0,-5 15 0,-5 14 0,-4 13 0,-7 6 0,-5-6 0,-2-11 0,0-12 0,3-9 0,3-9 0,2-5 0,1-3 0,3 3 0,0 4 0,-1 14 0,-6 10 0,-5 8 0,-1-2 0,2-12 0,6-12 0,8-10 0,12-5 0,-5 6 0,1 3 0,-12 11 0,-3 3 0,-2 0 0,-1-3 0,1-9 0,2-16 0,10-26 0,-1 11 0,5-4 0,-7 32 0,-3 15 0,-6 8 0,-2 3 0,0-6 0,1-25 0,9-1 0,4-11 0,3 14 0,-3 32 0,-7 9 0,-8 17 0,-5-11 0,1-19 0,3-25 0,6-20 0,7-11 0,2 1 0,3 12 0,-2 12 0,-4 7 0,-3 3 0,0 2 0</inkml:trace>
  <inkml:trace contextRef="#ctx0" brushRef="#br0" timeOffset="222042">20700 10162 24575,'-20'-10'0,"4"-3"0,1-3 0,5 0 0,5 5 0,2 6 0,2 7 0,1 4 0,0 2 0,0-2 0,0-4 0,0-2 0,0-1 0</inkml:trace>
  <inkml:trace contextRef="#ctx0" brushRef="#br0" timeOffset="226543">16943 10487 24575,'0'-38'0,"0"1"0,1-2 0,1 3 0,0-2 0,0-14 0,1 0 0,0 11 0,0 1 0,1-18 0,0 1 0,-1 20 0,-1 1 0,2-9 0,0 6 0,-3 10 0,1 15 0,-1 6 0,4 3 0,10-1 0,13-1 0,15-3 0,15-4 0,-25 5 0,2 0 0,3-1 0,0 1 0,2 0 0,0 0 0,0 1 0,0 0 0,-2 2 0,1-1 0,-1 1 0,0-1 0,-2 0 0,-1 0 0,0 0 0,0-1 0,0-1 0,1-1 0,13-5 0,-1-1 0,-11 3 0,0 0 0,11-4 0,-2 1 0,-14 6 0,0 2 0,16-4 0,2 2 0,-10 3 0,0 1 0,14-2 0,1 1 0,-14 4 0,1 1 0,17 1 0,1 0 0,-15 1 0,0-1 0,11 1 0,0 0 0,-16 0 0,0 0 0,3 0 0,4-1 0,-1 0 0,9 0 0,2 0 0,-5-1 0,4 1 0,-4-1 0,8 0 0,-2-1 0,4 1 0,1 0 0,-1 0 0,0 0 0,-1 0 0,0 0 0,1-1 0,-1-1 0,0 0 0,1-2 0,-10 0 0,1 0 0,-2 0 0,2 2 0,-3-1 0,4-2 0,-6 2 0,-9 5 0,-3-2 0,5-1 0,9-2 0,-5 2 0,-12 1 0,-9 2 0,-10 1 0,-7 6 0,-3 12 0,-4 10 0,0 10 0,0 3 0,-1-3 0,-1-3 0,0 0 0,1 2 0,2 5 0,1 1 0,4 22 0,-3-14 0,2 14 0,-3-25 0,0-9 0,-2-11 0,0-9 0,-5-5 0,-9-6 0,-12-11 0,-12-9 0,-6-8 0,3-5 0,8 5 0,9 7 0,11 10 0,6 4 0,5 4 0,3 0 0,13 9 0,12 9 0,12 9 0,7 5 0,-6-5 0,-8-5 0,-9-6 0,-6-7 0,-4-3 0,1-6 0,-1-8 0,4-13 0,2-12 0,5-8 0,-1 2 0,-3 8 0,-3 10 0,-7 10 0,-4 7 0,-3 4 0</inkml:trace>
  <inkml:trace contextRef="#ctx0" brushRef="#br0" timeOffset="258676">13643 10689 24575,'25'20'0,"1"2"0,3 4 0,1 0 0,-4-3 0,-1-1 0,-3 0 0,-2 0 0,0-2 0,-2 0 0,-4-1 0,-1-5 0,-2-2 0,0 1 0,5 1 0,1 1 0,0 0 0,-3-2 0,-3-3 0,-1 1 0,-1 0 0,1-2 0,-3 0 0,-3-5 0,-2-2 0</inkml:trace>
  <inkml:trace contextRef="#ctx0" brushRef="#br0" timeOffset="260244">12659 10938 12886,'18'-19'0,"17"-9"4627,15-2-4627,7 1 2031,-9 13-2031,-10 8 1128,-10 7-1128,-7 5 3903,-6 9-3903,-3 10 0,-3 8 0,-5 6 0,-4 4 0,-9 3 0,-8 2 0,-8-1 0,-4-3 0,3-6 0,5-8 0,7-9 0,7-7 0,4-5 0,2-3 0,2-2 0,8-1 0,13 0 0,14-4 0,10-3 0,1-2 0,-9-3 0,-11 3 0,-10 3 0,-8 2 0,-6 1 0,-3 1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47:32.376"/>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5847 4806 24575,'16'13'0,"6"8"0,7 6 0,3 2 0,0-7 0,-1-8 0,1-5 0,5-10 0,2-9 0,5-11 0,1-4 0,-4 1 0,-6 7 0,-6 8 0,-3 6 0,1 2 0,5 3 0,7 3 0,9 5 0,8 2 0,6-3 0,-16-5 0,1-2 0,-13-1 0,1 0 0,8-1 0,0 0 0,12 0 0,-1 0 0,3 0 0,1 0 0,5 0 0,-29-1 0,1 0 0,2-2 0,1-1 0,5-2 0,2-1 0,5-3 0,3-2 0,5-1 0,2 0 0,0 0 0,4-1 0,-5 3 0,2 1 0,-3 1 0,4 0 0,-2 2 0,-11 1 0,2 0 0,-6 3 0,-6 2 0,-5 1 0,3 0 0,-2 0 0,13 1 0,10 3 0,-16 1 0,-5 2 0,1 0 0,23 8 0,-22-4 0,0 0 0,12 7 0,9 1 0,-21-8 0,7 0 0,-25-9 0,-7 0 0,-3-2 0,-6 1 0,-2 0 0,-2 1 0,-1-1 0</inkml:trace>
  <inkml:trace contextRef="#ctx0" brushRef="#br0" timeOffset="3786">6019 12999 24575,'38'13'0,"7"2"0,14 7 0,-28-10 0,1-1 0,1-1 0,-1 0 0,31 7 0,1-5 0,0-3 0,-2-5 0,-5-4 0,-11-2 0,-13-2 0,-11 2 0,-7 1 0,-2 1 0,6 3 0,14 3 0,12 4 0,11 3 0,2 1 0,-5 1 0,0-1 0,5-1 0,-24-7 0,1-1 0,4 1 0,2-1 0,0-2 0,-1 1 0,-2-1 0,0 0 0,25 1 0,-10 0 0,-7 0 0,-3-2 0,-5-1 0,-8-2 0,-7-1 0,-9 1 0,-7-2 0,-3 0 0,-4-1 0,1-1 0,0 2 0,0 1 0,1 2 0</inkml:trace>
  <inkml:trace contextRef="#ctx0" brushRef="#br1" timeOffset="11135">15338 6112 8191,'-7'61'0,"0"-11"0,-1 6 1399,1-9 0,0 3 0,0 2-1399,-1 8 0,0 3 0,-1 0 0,1-1 0,0-1 0,-1-1 0,1 0 0,0-1 0,0-1 0,1-4 0,1-1 0,-1-2 972,1-4 0,-1-1 0,2-3-972,-1 9 0,1-4 911,2-11 1,0-3-912,-1 8 1613,2-21 1,1-11 0,1-7 0</inkml:trace>
  <inkml:trace contextRef="#ctx0" brushRef="#br1" timeOffset="13101">15334 6005 17861,'37'0'0,"-3"0"0,5 0 1512,15 1 1,7 2-1513,-10 2 0,6 0 0,0 1 0,-3 0 0,-1 0 0,-2 0 0,1 1 0,13 2 0,3 2 0,-10-2 0,-15-2 0,-6-1 1149,15 3-1149,-27-4 604,-14 0-604,-8 5 1936,-4 12-1936,-3 17 0,-6 25 0,3-21 0,0 5 0,-1 10 0,1 5-297,2-15 0,0 1 0,1 2 297,0 4 0,0 2 0,0 0 0,1 4 0,0 2 0,1 0-367,1-14 0,0 1 0,0 1 0,1 0 367,0 1 0,1 1 0,0-1 0,0 1 0,1-2 0,0 0 0,1 0 0,0-1-195,1 12 1,0-1 0,1-2 194,-1-6 0,1-2 0,-1-3 0,2 13 0,1-5 0,-2-13 0,0-3 798,1 13-798,-2-25 1485,-4-16-1485,-4-6 659,-18-8-659,-18-9 0,-8-2 0,2 2 0,-3-1 0,0 1 0,-5-2 0,2 1-161,5 3 1,1 0-1,0 0 161,0 2 0,-1-1 0,1 1 0,-1-1 0,0 1 0,1 0 0,-18-2 0,1 2 0,6 2 0,2 1 0,5 2 0,3 1 0,9 1 0,1 0 0,-18 0 0,16 0 0,14 0 482,12-1-482,6-2 0,5-5 0,6-5 0,5-5 0,4-7 0,4-3 0,1-8 0,1-10 0,4-11 0,-11 24 0,1-1 0,1-2 0,0-1 0,0 2 0,-1 0 0,10-27 0,-5 18 0,-5 16 0,-6 14 0,-3 8 0,-3 4 0</inkml:trace>
  <inkml:trace contextRef="#ctx0" brushRef="#br1" timeOffset="15202">18381 6854 24575,'0'35'0,"0"-1"0,-1 9 0,-1 4 0,0 9 0,-1 3 0,0 2 0,-1 0 0,1-5 0,-1-3 0,2-10 0,0-4 0,-1 17 0,0-27 0,3-17 0,3-11 0,10-9 0,1-1 0,15-1 0,13 6 0,-11 3 0,5 0 0,11 1 0,3 1 0,8 1 0,2 1 0,4 2 0,0 0 0,-19 0 0,1 0 0,-1 0 0,19 3 0,-1 0 0,-4-1 0,-2 1 0,-8-2 0,-4-1 0,-9 0 0,-3-1 0,15 2 0,-19-3 0,-14-4 0,-9-10 0,-4-19 0,0-28 0,-1 14 0,0-3 0,1-8 0,-1-3 0,2-5 0,-1 0 0,-1 0 0,0 1 0,1 5 0,-1 2 0,0 9 0,1 3 0,0-19 0,0 25 0,0 18 0,-3 11 0,-11 6 0,-9 7 0,-20 2 0,-23 2 0,14-5 0,-8 0 0,1 0 0,8-1 0,1-1 0,-3 1-326,-1-1 0,-4 1 0,0 0 0,4-1 326,-2-1 0,4 0 0,0 0 0,5 0 0,0 0 0,1 0 0,-14 0 0,4 0 0,10 0 0,4 0 0,-16 3 0,24-1 0,18 0 0,9-1 0,4 0 0,1-1 0</inkml:trace>
  <inkml:trace contextRef="#ctx0" brushRef="#br1" timeOffset="16968">20736 6872 24575,'-4'61'0,"1"-27"0,0 3 0,-2 8 0,1 2 0,-1 0 0,0 0 0,-2 10 0,0-2 0,4-19 0,-1-3 0,0 4 0,1-5 0,2-11 0,1-10 0,3-4 0,6-1 0,10 1 0,14 1 0,17-1 0,-14-2 0,3-1 0,8 1 0,3 0 0,7 0 0,1 0 0,3-1 0,0 0 0,-3-1 0,-1-1 0,-4-1 0,-2 0 0,-7 0 0,-3-1 0,21 0 0,-21 0 0,-17 0 0,-8 0 0,-9 0 0,-3 0 0</inkml:trace>
  <inkml:trace contextRef="#ctx0" brushRef="#br1" timeOffset="19119">20760 6778 24575,'48'-6'0,"18"0"0,-23 1 0,2 1 0,3 0 0,3 1 0,-7 2 0,2 0 0,-3 0 0,8 2 0,-1 1 0,11 0 0,-1 1 0,-19 0 0,-1 0 0,12-1 0,0 1 0,-14-1 0,-1 0 0,9 2 0,-2 0 0,13 5 0,-20-2 0,-1 0 0,15 4 0,4 0 0,-32-7 0,-9-2 0,-8 1 0,-3 4 0,-3 28 0,0 4 0,1-5 0,-1 2 0,1-2 0,1 1 0,3 14 0,2 1 0,-2-12 0,0 0 0,3 7 0,-1-1 0,1 12 0,-1 7 0,-5-25 0,1 3 0,-3-28 0,0-5 0,0-1 0,0-1 0,0 0 0,0 0 0,-1-1 0,-4-3 0,-11-1 0,-16-1 0,-20 0 0,19 0 0,-1 0 0,-3 0 0,1 0 0,2 0 0,1 0 0,-24-4 0,6-9 0,22 2 0,5-2 0,18 8 0,5 5 0</inkml:trace>
  <inkml:trace contextRef="#ctx0" brushRef="#br1" timeOffset="20451">23512 6796 13726,'0'28'0,"0"21"2206,0-16 1,0 3-2207,0 20 0,0 1 941,0-18 0,0-1-941,0 11 0,0-3 1033,0 7-1033,0-3 3521,0-6-3521,0-5 0,0-7 0,0-6 0,0 2 0,0-11 0,0 0 0,0-10 0,0-4 0,0-1 0</inkml:trace>
  <inkml:trace contextRef="#ctx0" brushRef="#br1" timeOffset="22316">23512 6856 12399,'30'-5'0,"25"-3"2069,7 1 1,6 1-2070,-11 1 0,2 0 0,-8 2 0,4 0 0,-5 1 0,2 2 0,-1 0 0,-5 2 0,1 2 0,-3-1 0,3 0 0,0 2 1124,13 1 0,-2 2-1124,-23-3 0,-1 0 636,13-1 0,0 0-636,14 1 2021,-24-4 0,-4 0-2021,-6-1 475,-10 0-475,-9 1 0,-5 2 0,-3 10 0,0 12 0,0 15 0,0 17 0,0-23 0,0 2 0,0 3 0,0 2 0,0 3 0,0 2 0,0 0 0,0 1 0,0-1 0,0-1 0,0-4 0,0-2 0,1 21 0,1-14 0,-1-24 0,-11-7 0,-12-16 0,-18-9 0,-17-7 0,24 7 0,-2-1 0,-3 1 0,-2 1 0,0 0 0,-2 2 0,0 1 0,0 2 0,-1 0 0,0 1 0,0 1 0,-1 1 0,1 1 0,0 0 0,1 0 0,0 0 0,2 1 0,1 0 0,2 1 0,1 0 0,-28 2 0,3 2 0,3-2 0,4 0 0,-2 2 0,9 0 0,9 2 0,10-2 0,15-1 0,7-3 0,6-1 0,1-1 0</inkml:trace>
  <inkml:trace contextRef="#ctx0" brushRef="#br1" timeOffset="25402">19207 7033 16058,'24'0'0,"25"0"1844,-13 0 1,4 0-1845,8-1 0,2 0 734,0 0 0,-1-1-734,0 0 0,-2-1 392,-3 0 0,0 0-392,-3 1 0,0 0 1288,-3 0 0,-1 0-1288,-2 1 0,-1 1 0,-1 0 0,0 0 0,28 0 0,-6 0 0,-5 0 0,-4 2 0,-4 3 0,21 6 0,-19-3 0,11 0 0,-21-4 0,10 1 0,-10 2 0,6 0 0,-16-4 0,-8-1 0,-7-3 0,-9-6 0,-17-9 0,-10-9 0,-4-4 0,6 6 0,0 0 0,-12-12 0,1 2 0,-4-6 0,5 7 0,19 18 0,8 6 0,20 20 0,13 12 0,8 10 0,2 4 0,-6-6 0,-11-9 0,-8-3 0,-11 0 0,-16 8 0,-16 6 0,-10-1 0,1-4 0,9-8 0,12-8 0,12-7 0,4-2 0</inkml:trace>
  <inkml:trace contextRef="#ctx0" brushRef="#br1" timeOffset="27835">20928 7295 24575,'-21'0'0,"-9"2"0,-13 2 0,-9 2 0,-3-2 0,1 2 0,4-2 0,1-2 0,-13 3 0,12-3 0,-11 3 0,17-1 0,4 0 0,2 0 0,4 1 0,5 0 0,1 0 0,2 0 0,-2 0 0,-4-2 0,-1 0 0,-1 1 0,1-3 0,1 0 0,-2-3 0,2-2 0,-1-1 0,1-1 0,1 0 0,-1 2 0,3 0 0,1 3 0,-8 1 0,15 0 0,-5 0 0,18 0 0,0 0 0,-2 0 0,-6 0 0,-2 0 0,0 1 0,6 2 0,16 4 0,23 12 0,11 10 0,4 2 0,-8-6 0,0 1 0,10 10 0,-4-1 0,-4-1 0,-16-14 0,-14-12 0,-17-16 0,-18-18 0,-5-8 0,-3-4 0,10 9 0,-1-1 0,-8-10 0,3 2 0,4 1 0,11 12 0,9 11 0,14 6 0,21 3 0,24 1 0,-14 2 0,2 0 0,3 0 0,0-1 0,-6 1 0,-1-1 0,17-2 0,-21 2 0,-14 0 0,-7 1 0,-7 2 0,0 0 0</inkml:trace>
  <inkml:trace contextRef="#ctx0" brushRef="#br1" timeOffset="30135">21784 7092 24575,'63'0'0,"-25"1"0,3 2 0,10-1 0,2 1 0,1 0 0,1-1 0,-1 1 0,-2-2 0,-3 0 0,-1-2 0,-5 1 0,0-2 0,-7 1 0,-1-2 0,6-2 0,-2-1 0,16-3 0,-22 2 0,0 0 0,12-1 0,1 2 0,0 1 0,-2 1 0,-5 2 0,-3 1 0,-6 1 0,-5 0 0,-2-1 0,-5-1 0,0 0 0,10 1 0,-3 0 0,10 2 0,-6 1 0,12 2 0,-14-1 0,2-1 0,-20-2 0,-13-7 0,-18-11 0,-6-2 0,-4-1 0,-14-9 0,15 10 0,3 3 0,12 9 0,20 18 0,22 17 0,16 17 0,-16-17 0,0 0 0,-1-1 0,0-1 0,19 19 0,-11-13 0,-10-10 0,-12-10 0,-22-3 0,-24-4 0,-7-3 0,8 1 0,0-1 0,-19 0 0,3 1 0,2 1 0,20 1 0,18-2 0,6 0 0</inkml:trace>
  <inkml:trace contextRef="#ctx0" brushRef="#br1" timeOffset="32616">23757 7284 10672,'-22'0'0,"-13"2"5028,-9 3-5028,7-1 0,0 0 2419,-16 5-2419,20-5 0,0 0 1393,-8 0-1393,0-3 5063,1-1-5063,3 0 0,-1 0 0,1 0 0,-25 0 0,15 0 0,-12 0 0,25 0 0,8 2 0,2 0 0,1 1 0,-3 1 0,-2-1 0,-1 1 0,-4-1 0,-2 2 0,-6 0 0,-2 0 0,9-2 0,0 1 0,-22 0 0,20-1 0,0 0 0,-14 0 0,2 1 0,4 0 0,3 0 0,5-1 0,5 0 0,-6-1 0,12 0 0,-2-2 0,15 0 0,5 0 0,8 3 0,11 9 0,17 15 0,14 14 0,-19-16 0,1 1 0,19 22 0,-11-12 0,-12-12 0,-11-11 0,-6-6 0,-5-4 0,-12-6 0,-10-10 0,-10-10 0,-6-6 0,4 1 0,6 4 0,8 3 0,6 3 0,1-4 0,7 8 0,0-4 0,7 5 0,8-2 0,17-5 0,22 2 0,-14 8 0,1 2 0,4 1 0,1 1 0,4 0 0,-2 1 0,10-1 0,-5-1 0,-37 5 0,-5 1 0</inkml:trace>
  <inkml:trace contextRef="#ctx0" brushRef="#br1" timeOffset="33866">23952 6968 24575,'0'35'0,"-2"17"0,1-18 0,0 2 0,0 3 0,-1 0 0,1-3 0,0-1 0,1 26 0,-1-10 0,-1-9 0,0-9 0,0-9 0,2-8 0,0-3 0,0 0 0,0-2 0,0-5 0,0-2 0</inkml:trace>
  <inkml:trace contextRef="#ctx0" brushRef="#br1" timeOffset="34986">24332 6991 24575,'-2'41'0,"0"6"0,-1-9 0,0 0 0,-1 22 0,1-25 0,0-1 0,0 14 0,-3 2 0,2-3 0,0-5 0,2-12 0,2-11 0,0-3 0,0-5 0,-1-2 0,-1-3 0,0-1 0,1-2 0,1 0 0,0-2 0</inkml:trace>
  <inkml:trace contextRef="#ctx0" brushRef="#br1" timeOffset="36422">21605 6962 24575,'-2'22'0,"-1"10"0,-1 12 0,1 12 0,1 4 0,1 1 0,2 0 0,3-5 0,2-5 0,1-5 0,-1-3 0,-1-2 0,-1-4 0,-1-5 0,1-8 0,-3-8 0,1-5 0,0-6 0,-1-3 0,0-2 0</inkml:trace>
  <inkml:trace contextRef="#ctx0" brushRef="#br1" timeOffset="37752">21143 6853 16415,'0'10'0,"0"7"3565,0 6-3565,0 7 1404,0 4-1404,0 3 747,0 27-747,3-15 2444,2 16-2444,3-22 0,2-2 0,0 0 0,-1 0 0,0-4 0,-3-4 0,-1 1 0,-3-12 0,0 1 0,-1-9 0,-1 11 0,0-7 0,0 2 0,0-13 0</inkml:trace>
  <inkml:trace contextRef="#ctx0" brushRef="#br1" timeOffset="39102">19064 6897 24575,'0'22'0,"0"8"0,0 12 0,0 11 0,0 3 0,3 4 0,5 0 0,2-3 0,1-6 0,0-7 0,-3-7 0,0-7 0,-2-4 0,-3-6 0,0-5 0,-2-3 0,-1-4 0,0-3 0,0-2 0,0-1 0</inkml:trace>
  <inkml:trace contextRef="#ctx0" brushRef="#br1" timeOffset="40351">18660 6891 24575,'1'19'0,"2"11"0,3 14 0,1 10 0,1 1 0,-1 0 0,-2-3 0,1-1 0,-2 0 0,0-1 0,-3-3 0,-1 8 0,-1-18 0,-1 2 0,0-21 0,1-8 0,1-5 0,0-4 0</inkml:trace>
  <inkml:trace contextRef="#ctx0" brushRef="#br1" timeOffset="42219">15813 6518 14813,'40'0'0,"1"-2"0,6 1 848,-2 1 0,4 2 0,2-1-848,12 2 0,3 0 0,1 1 0,-16 0 0,2 1 0,-1 0 0,1 0 142,1 0 1,0 0-1,0 1 1,0-2-143,-1 0 0,-1 0 0,0-1 0,-1 0 0,14-1 0,-1-1 0,2-2 0,-10-3 0,2-2 0,-1-1 0,-3 0 0,3-1 0,-2 0 0,0-2 315,8-3 1,1-2 0,-3 1-316,-17 2 0,-3 2 0,4-2 0,16-2 0,4-1 0,-3 1 0,-14 4 0,-2 0 0,2 0 0,12-3 0,3 0 0,-5 1 0,2 0 0,-3 2 1298,-5 0 1,-1 2-1299,-4 1 0,-2 2 495,-5 0 0,-1 2-495,25-2 1471,-12 1-1471,-4 0 643,-19 2-643,-4 0 0,-15 2 0,-1 0 0,1 2 0,0 4 0,-2 6 0,-3 33 0,-9 0 0,0-10 0,-2 2 0,-8 18 0,0-5 0,5-13 0,4-11 0,1-10 0,-3-7 0,-6-4 0,-14-7 0,-7-17 0,-2-7 0,8 5 0,-1-2 0,-11-12 0,3-1 0,1-9 0,14 17 0,12 16 0,7 17 0,24 50 0,4-5 0,-6-12 0,2 0 0,10 1 0,-6-18 0,-1-14 0,9-24 0,10-23 0,-16 13 0,-1 0 0,6-12 0,-6 11 0</inkml:trace>
  <inkml:trace contextRef="#ctx0" brushRef="#br1" timeOffset="45752">15653 7828 24575,'44'12'0,"-1"0"0,2 2 0,3 1 0,4 1 0,1 0 0,4 0 0,4 2 0,7 0-1093,-17-6 1,4 1 0,4 0 0,3 1-1,1-1 1,1 1 0,0-2 0,-2 0-1,-2-1 957,1 0 1,-2-2 0,0 0-1,-1 0 1,1-1 0,1-1 0,2 1-1,2-1 136,-6 0 0,3 0 0,1 0 0,1 0 0,2 0 0,-1 0 0,1-1 0,-1-1 0,-2-1 0,-1 0 0,-2-2 138,7-1 1,-2-1 0,-2-1 0,0-2 0,-2 0-1,2 0 1,-1-2 0,2 1-139,-3-1 0,1-1 0,2 0 0,-1-2 0,0 1 0,-1 0 0,-1-1 0,-2 1 0,-4 0 0,9-1 0,-4 1 0,-2-1 0,-1 0 0,-1 0 0,0 0 0,11-2 0,0-1 0,-1-1 0,-5 3 0,-8 2 0,8 2 0,-10 3 1888,15 1-1888,-5 9 0,-17 1 0,5 2 0,-3 2 0,3 0 0,5 2-542,5 0 1,4 1 0,4 1 0,2-1 541,-12-3 0,2 0 0,2 0 0,1 0 0,1 0 0,0-1 165,-3-1 0,1 0 1,1 0-1,1-1 1,0 0-1,0 0 1,1-1-166,-5-1 0,1 0 0,0-1 0,0 1 0,1-2 0,0 1 0,-1-1 0,0 0 0,8-1 0,-1 1 0,0-1 0,0-1 0,-1 0 0,0 0 0,-1 0-100,-6-2 1,0 1 0,0-1-1,-1 0 1,-1 0 0,0-1-1,-2 0 100,14 0 0,0 0 0,-2-2 0,-3 1 0,-2-1-81,-1 0 0,-3-1 1,-3 0-1,-4 0 81,-2-1 0,-4 0 0,-1 1 1097,16-2 0,-4 1-1097,-13 1 0,-2 1 2015,0 0 1,1 1-2016,11-3 0,3 0 0,4-1 0,4-1 608,-6 2 0,4 0 0,1 1-608,3 0 0,2 0 0,-1 0 0,-2 1 0,0 0 0,-3 0 60,-6 0 1,-1-1 0,-3 0-61,15-2 0,-4-1 0,-8-2 0,-4-1 0,-9 0 0,-4-1 0,18-8 0,-19 4 1297,-15 5-1297,-11 0 414,-5 1-414,-4-1 0,-1-2 0,0-6 0,-3-8 0,-4-10 0,-6-5 0,-2-4 0,1-3 0,6 13 0,0 0 0,-3-17 0,-3-13 0,6 27 0,1 5 0,3 16 0,-1 5 0,2 11 0,-2 1 0,-5 1 0,-10 2 0,-28 21 0,2 5 0,15-8 0,1 3 0,-11 20 0,3 1 0,18-19 0,6-5 0,22-40 0,15-17 0,-3 5 0,2-2 0,4 0 0,2 1 0,-1 2 0,1 2 0,24-8 0,-8 15 0,-3 14 0,1 15 0,3 11 0,1 11 0,-3 4 0,-7-6 0,-10-5 0,-4-7 0,-12-7 0,0 0 0,-9-8 0,-1 0 0</inkml:trace>
  <inkml:trace contextRef="#ctx0" brushRef="#br0" timeOffset="75718">24665 6893 24575,'-12'30'0,"-8"11"0,4-13 0,-2 2 0,-4 4 0,-1 2 0,-6 7 0,0 2 0,-2 0 0,0-1 0,1 0 0,-1-1 0,2-5 0,1-2 0,6-8 0,0-2 0,-14 16 0,9-9 0,-2 16 0,13-15 0,-3 11 0,13-24 0,1-11 0,2-10 0,4-14 0,13-43 0,1-3 0,-2 12 0,2-2 0,-3 5 0,0 1 0,2-1 0,-1 0 0,0 1 0,1 1 0,-2 6 0,0 2 0,9-23 0,-2 18 0,-4 13 0,-3 10 0,-3 5 0,-3 4 0,-1 2 0,1-5 0,2-3 0,0-5 0,2-3 0,0 5 0,-4 5 0,-1 6 0,-3 8 0,1 12 0,10 37 0,2-2 0,-4-13 0,2 1 0,11 19 0,-3-15 0,1 2 0,-4-10 0,-1 0 0,6 10 0,-2-1 0,6 17 0,-6-7 0,-2-4 0,-4-6 0,-4-6 0,-3-6 0,-5-7 0,-1-9 0,-2-6 0,0-5 0</inkml:trace>
  <inkml:trace contextRef="#ctx0" brushRef="#br0" timeOffset="77385">18628 6916 24575,'-2'40'0,"-3"8"0,-4 14 0,-3 2 0,-1 0 0,-1-3 0,-1-2 0,-3 1 0,0-4 0,0-2 0,-1-6 0,2-7 0,0-2 0,2-3 0,2-4 0,3-5 0,2-9 0,3-9 0,3-9 0,2-13 0,0 4 0,0-2 0</inkml:trace>
  <inkml:trace contextRef="#ctx0" brushRef="#br0" timeOffset="78487">18374 7003 20379,'3'15'0,"5"10"1978,7 13-1978,9 12 711,5 1-711,2-1 366,-2-4-366,-3-7 1141,7 9-1141,-9-13 0,7 8 0,-12-14 0,5 7 0,-9-13 0,3 2 0,-11-16 0,-2-4 0,-4-3 0</inkml:trace>
  <inkml:trace contextRef="#ctx0" brushRef="#br0" timeOffset="83619">4137 8617 24575,'59'4'0,"-17"0"0,3 1 0,15 0 0,5 0-651,-14-1 1,2-1-1,1 0 651,3-1 0,1 1 0,1-1 0,1-1 0,1 1 0,-1-1 0,1 1 0,-1-1 0,0 1 0,-3 0 0,0 1 0,0 0 0,-4-2 0,-1 1 0,0 0 61,-3 1 0,-1-1 0,0 1-61,-3-1 0,-1-1 0,1 1 0,19-1 0,1 0 0,0 1 0,1-1 0,-19-1 0,0 0 0,1 0 0,1-1 0,2 1 0,-1-2 0,1 1 0,1 0 0,3-3 0,2-1 0,4-2 0,0-1 0,-3 0 0,3-2 0,-3-1 0,3-1-215,-2 0 1,3-2-1,0 0 1,-4-1 214,0-1 0,-4-1 0,-1 1 0,2 0 0,0 0 0,0 1-233,-1 1 1,0 2-1,-1 0 233,-2 2 0,0 2 0,0 0 0,-1 0 0,1 2 0,-2 0 0,-2 0 0,0 1 0,-2 0 440,20-2 1,-2 1-441,-4 0 0,-2 0 161,-9 3 0,-1 0-161,-5 0 0,-2 2 661,-6 0 0,0 1-661,9 1 0,0 0 400,-8 0 0,1 0-400,11 1 0,0-2 0,-11 0 0,1-2 0,9 1 0,1 0 0,15 1 0,-27 0 0,-3 2 0,-3 6 0,-10 0 0,-9-3 0,-5-1 0</inkml:trace>
  <inkml:trace contextRef="#ctx0" brushRef="#br0" timeOffset="109252">23013 10175 24575,'21'46'0,"-5"-11"0,1 5 0,7 16 0,2 5-691,-7-11 1,1 2 0,-2 1 690,-1 4 0,-1 1 0,-2-1 0,-1-1 0,-1 0 0,-2-2 222,-2-6 0,-2 0 0,-1-3-222,0 10 0,-1-6 342,0 16-342,-2-31 0,-1-27 0,-8-41 0,-4-24 0,3 7 0,-1-6-54,2 11 1,0-6-1,0-1 1,0 2 53,0-10 0,1 2 0,0-3 0,2 8 0,1-3 0,1 1 0,0 4 0,-1 3 0,1 3 0,1 0 0,0-2 0,0 0 0,1 8 0,0-6 0,0 20 0,0 8 0,0 1 0,1-7 1277,0-8-1277,12-20 0,2 16 0,19-8 0,18 23 0,-15 12 0,3 2 0,7 0 0,2 1 0,3 0 0,2 2 0,-2 0 0,-2 2 0,-5 1 0,-2 3 0,-7 3 0,-2 6 0,-8 9 0,-5 7 0,-3 12 0,-7 7 0,-10 15 0,-10 3 0,-3-15 0,-6 1 0,-4-2-166,-4 0 1,-3-1 0,-4-3 165,-1-3 0,-3-3 0,0-3 0,-13 4 0,1-8 0,11-10 0,3-7 0,-12-9 0,23-17 0,16 1 0,7 0 0</inkml:trace>
  <inkml:trace contextRef="#ctx0" brushRef="#br0" timeOffset="112086">23901 8359 24575,'1'44'0,"0"0"0,2 13 0,-1 5 0,1-6 0,-1 3 0,-1 2-817,1-9 1,-1 0-1,0 2 1,0-1 816,-1 1 0,0 0 0,0 0 0,0-1 0,-2 13 0,0-1 0,0-2 342,1-6 0,-1-2 0,0-1-342,-1-2 0,0-1 0,0-4 268,2-1 0,-1-3-268,0-1 0,0-9 0,2-21 0,-1-12 1704,-1-13-1704,-2-24 0,-1-27 0,3 16 0,0-4 0,0 9 0,0-3 0,0 0-224,0-4 0,0-2 1,0 0 223,1-1 0,-1 0 0,1 0 0,-1 2 0,1 0 0,1 2 0,0-16 0,0 3 0,2 11 0,0 3 0,0 10 0,1 4 0,3-8 0,-3 17 0,-1 11 0,0 3 671,-1 0-671,1-1 0,-1 4 0,-1 1 0,0 3 0,-1 2 0,-4 1 0,-15 1 0,-4 2 0,-14 4 0,3 7 0,4 3 0,6 2 0,8-3 0,10-5 0,3-1 0,1 4 0,-1 9 0,-4 17 0,-5 11 0,0 0 0,1-8 0,4-16 0,5-14 0,11-24 0,18-28 0,-7 9 0,3-2 0,7-8 0,2-2 0,1 1 0,1 1 0,-3 4 0,1 1 0,5 1 0,0 4 0,11-2 0,7 10 0,-19 31 0,-6 24 0,0 7 0,-7-9 0,0 3 0,7 19 0,-2-1 0,3 6 0,-8-16 0,-11-22 0,-5-10 0</inkml:trace>
  <inkml:trace contextRef="#ctx0" brushRef="#br0" timeOffset="114203">3678 15032 8191,'34'0'0,"1"0"0,22-1 0,7-1 1339,-12 1 0,1-1 1,3 1-1340,-6-1 0,1 0 0,1 0 0,0 0 0,12-2 0,0 0 0,0-1 0,-2 1 0,1 0 0,-2-1 0,0 0 0,0 0 0,-2 0 0,-3 1 0,-1 0 0,-1 1 863,-3 0 0,-1 1 1,-1 1-864,-1 0 0,0 0 0,-1 0 0,18 1 0,-2 0 0,-2 0 0,-3 1 942,-4-1 1,0 1-943,4 1 0,-3-1 3117,-15-1 1,-2 0-3118,5 0 0,-3-1 1176,3-1-1176,-6 0 480,-2 0-480,-4 0 0,0 1 0,-2-1 0,3 6 0,-10-1 0,-4 1 0,-13-3 0</inkml:trace>
  <inkml:trace contextRef="#ctx0" brushRef="#br0" timeOffset="118102">6828 16947 24575,'36'4'0,"1"0"0,15-1 0,5-1 0,-5 0 0,4-1 0,1 0-735,-8-2 0,2-1 0,0 0 1,1-1 734,3-1 0,1 0 0,0-1 0,-1 0 0,-2-1 0,0-1 0,0 0 0,-1-1 0,12-2 0,-2-2 0,-1 1 160,-7 1 1,-1 1-1,-2 0-160,13-3 0,-3 2 292,-10 1 1,-2 2-293,-8 2 0,-2 0 0,-4 2 0,-2 1 0,25-1 1499,-9 3-1499,-10 0 374,-12 0-374,-7 0 0,-8 0 0,-3 0 0,3 0 0,7 0 0,10 1 0,12 4 0,4 2 0,-9 0 0,1-1 0,20 5 0,-21-5 0,0 0 0,10 2 0,-3-3 0,-5-2 0,-7-1 0,-6-2 0,-7 0 0,-4 0 0,-5 0 0,-1 0 0,-1 0 0,1 0 0,0 0 0,-5 0 0,-1 0 0</inkml:trace>
  <inkml:trace contextRef="#ctx0" brushRef="#br0" timeOffset="121086">4210 17709 24575,'41'25'0,"12"5"0,-20-10 0,3 0 0,1-1 0,1-1 0,-2-2 0,0-1 0,27 6 0,-12-7 0,-9-6 0,-8-5 0,-4-3 0,-2-4 0,-1-4 0,0-2 0,-3 2 0,11 2 0,-3 4 0,16 5 0,0 4 0,5 1 0,5 1 0,2-1 0,2-3 0,2-2 0,-18-2 0,0-1 0,-13 0 0,1 0 0,9 0 0,-1 0 0,8 2 0,-4 1 0,-3 2 0,-7 0 0,-6-2 0,-9 0 0,-1 0 0,-9-2 0,0 1 0,-7-2 0,8 0 0,3 0 0,7-2 0,0-1 0,-1-1 0,-2 1 0,-2 1 0,0 2 0,-2 0 0,1 0 0,-3 0 0,-2 0 0,-1 0 0,-3 0 0,-1 0 0,-3 0 0,-1 0 0</inkml:trace>
  <inkml:trace contextRef="#ctx0" brushRef="#br0" timeOffset="123900">23109 9815 24575,'-49'-12'0,"18"2"0,-3-2 0,-10-3 0,-2-2 0,-5-5 0,0-2 0,0-4 0,0-1 0,0-3 0,2-3 0,1-1 0,3-3 0,1 1 0,3 0 0,1 0 0,1 0 0,3 3 0,0 1 0,3 1 0,0 2 0,4 3 0,-1 2 0,4 3 0,-1 1 0,-23-17 0,1 5 0,15 10 0,0 0 0,-14-13 0,18 12 0,2 0 0,-4-8 0,6-2 0,5 3 0,3 3 0,3 6 0,4 5 0,2 7 0,5 6 0,1 11 0,4 18 0,9 18 0,5 17 0,-7-28 0,1 2 0,0 0 0,-2-2 0,1 8 0,-7-11 0,-10-24 0,-10-14 0,-11-16 0,-5-18 0,3-12 0,8-2 0,16 23 0,3 1 0,-1-7 0,5-1 0,3 29 0,22 2 0,8 3 0,26-2 0,-25 5 0,1 1 0,12 1 0,0 0 0,16-2 0,3 1 0,-46 3 0,-9-1 0,-3 1 0,-4 1 0,-2 0 0</inkml:trace>
  <inkml:trace contextRef="#ctx0" brushRef="#br0" timeOffset="128453">4929 17646 24575,'26'28'0,"3"-1"0,5 1 0,0-7 0,-2-7 0,-1-8 0,1-9 0,0-9 0,-1-3 0,-1-8 0,-10 11 0,1 1 0,-2 12 0,16 11 0,17 9 0,-18-8 0,2-1 0,3 1 0,1-2 0,4-3 0,0-2 0,0-3 0,2-2 0,1-1 0,1-3 0,2-1 0,-1-1 0,-1 0 0,-1 1 0,-1 0 0,-1 1 0,-3 2 0,-1 1 0,-2 1 0,0 0 0,-1 0 0,2 0 0,17-1 0,2-1 0,-13 0 0,1-1 0,14 0 0,-1-1 0,-16 1 0,-1 0 0,-1 1 0,0 0 0,0 0 0,1 1 0,3 0 0,-1 0 0,4-1 0,-1 0 0,1 0 0,-1-1 0,-4 0 0,0 0 0,-7 0 0,-1-1 0,19 1 0,-16 0 0,-21 2 0,-8 0 0</inkml:trace>
  <inkml:trace contextRef="#ctx0" brushRef="#br0" timeOffset="130819">22698 9894 24575,'-50'-18'0,"12"5"0,-4-1 0,-15-5 0,-10-3 0,21 6 0,-6-1 0,-3-1 0,0 0 0,2 1 0,-4-1 0,2 1 0,-1-1 0,-4 0-927,8 2 1,-3-1 0,-2-1 0,-1 1 0,1 0 0,2 2 926,-1-1 0,0 1 0,2 1 0,-1 1 0,-1-1 0,-2 0 0,0 0 0,-1 1 0,-1 0 0,1 0 0,-1 1 0,-1 0 0,0 0 0,0 1 0,1-1 0,1 0 0,0 1 0,1-1 0,0 1 0,1-1-114,2 0 1,2 1 0,0-1-1,0 0 1,1-1 113,-9-2 0,1 0 0,0-1 0,3-1 198,7 2 1,1-1 0,1 0 0,2 0-199,-8-3 0,3 0 0,2 0 0,-12-6 0,4 0 0,13 4 0,3 0 0,9 2 0,3 0 2599,-14-17-2599,14 2 2027,4-1-2027,0 2 703,-1 5-703,0 5 0,0 5 0,1 5 0,4 2 0,2 0 0,3-3 0,4-1 0,2-3 0,0-1 0,-1-1 0,-6-1 0,4 8 0,0 7 0,8 24 0,7 32 0,2-12 0,0 4 0,2 5 0,1 1 0,1-1 0,0-3 0,-2-9 0,0-4 0,1 10 0,-9-22 0,-13-32 0,-8-32 0,7 6 0,0-5 0,1-13 0,3-5 0,5 18 0,2-2 0,0 1 0,2-1 0,0 0 0,2 1 0,2-19 0,8 2 0,16 0 0,9 6 0,-6 20 0,6 7 0,18-1 0,3 14 0,-11 20 0,-1 10 0,-1 3 0,-3 4 0,-5 2 0,-3 1 0,14 15 0,-18-14 0,-11-12 0,7-8 0,-13-2 0,6-3 0</inkml:trace>
  <inkml:trace contextRef="#ctx0" brushRef="#br0" timeOffset="134052">4694 15679 24575,'-29'30'0,"-1"0"0,-3 4 0,-2 0 0,-7 8 0,-1 1 0,3-4 0,3-2 0,7-7 0,3-4 0,-10 11 0,26-19 0,21-14 0,31-15 0,-9 0 0,4-2 0,5-3 0,3-1 0,8-5 0,-3 1 0,-16 8 0,-3 0 0,18-16 0,-54 11 0,-22-13 0,-14-11 0,19 17 0,1-2 0,-15-23 0,15 21 0,11 10 0</inkml:trace>
  <inkml:trace contextRef="#ctx0" brushRef="#br0" timeOffset="136036">18626 6885 24575,'-5'29'0,"-3"4"0,-3 9 0,-2 1 0,0 0 0,2-11 0,0 0 0,-6 19 0,5-16 0,0-1 0,-5 14 0,5-14 0,1 0 0,-5 14 0,-1 9 0,9-24 0,1-5 0,3-3 0,0-7 0,0-7 0,3-10 0,-1-3 0,2-2 0</inkml:trace>
  <inkml:trace contextRef="#ctx0" brushRef="#br0" timeOffset="137970">18335 6981 14129,'11'11'0,"4"5"4301,3 4-4301,3 7 1810,1 5-1810,0 7 989,0 4-989,-1 0 3346,2 8-3346,-4-14 0,3 5 0,-6-15 0,4 6 0,-5-8 0,6 5 0,-7-11 0,-1-2 0,-2-3 0,-5-3 0,-1-5 0,-4-2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8:50:18.413"/>
    </inkml:context>
    <inkml:brush xml:id="br0">
      <inkml:brushProperty name="width" value="0.05292" units="cm"/>
      <inkml:brushProperty name="height" value="0.05292" units="cm"/>
      <inkml:brushProperty name="color" value="#00B050"/>
    </inkml:brush>
  </inkml:definitions>
  <inkml:trace contextRef="#ctx0" brushRef="#br0">15360 5660 15096,'39'-3'0,"3"2"0,9 0 0,0 1 1669,8 0 1,2 2-1670,0 0 0,4 2 0,-8 4 0,-8 5 0,-11 9 904,-13 27 1,-14 7-905,-13-12 0,-9 1 329,-3-3 1,-6 2-1,-4-6-329,-15-1 0,-5-7 1440,3-7 1,1-5-1441,-23 1 462,23-14-462,25-7 0,32-4 0,18 0 0,7 4 0,19 11 0,-16 4 0,-6 10 0,-23 15 0,-11 9 0,-11 15 0,-10 3 0,-1-18 0,-5 2 0,-2-2-200,-4 1 0,-3-1 0,-3-3 200,0-5 0,-3-2 0,3-5 0,3-1 0,2-5 0,-15 7 0</inkml:trace>
  <inkml:trace contextRef="#ctx0" brushRef="#br0" timeOffset="7832">13882 5465 24575,'49'-3'0,"10"-1"0,-21 1 0,1 1 0,1 1 0,-1 4 0,-5 4 0,-3 6 0,-4 9 0,-4 7 0,-6 13 0,-5 6 0,-2 14 0,-7 4-303,-5-15 0,-3 1 0,-2 0 303,-4 3 0,-3 0 0,-2-1 0,-3-3 0,-1-1 0,-3-1 0,1-7 0,-2-1 0,0-2 0,-12 12 0,2-7 0,-4 6 0,8-16 0,29-31 0,56-23 909,7 3-909,-6 2 0,5 1 0,-8 5 0,0 4 0,-3 2 0,-2 4 0,-6 3 0,-4 3 0,12 9 0,-25-3 0,-15-6 0</inkml:trace>
  <inkml:trace contextRef="#ctx0" brushRef="#br0" timeOffset="22783">9549 11376 17811,'-5'9'0,"-3"4"761,0 0 0,1-4 0,4-4 0</inkml:trace>
  <inkml:trace contextRef="#ctx0" brushRef="#br0" timeOffset="24183">7837 11511 24575,'-11'0'0,"-4"0"0,-10 0 0,5 0 0,-2 0 0,18 0 0,19-3 0,28-6 0,-8 1 0,3-1 0,8-2 0,1 0 0,1-1 0,-1 0 0,2 1 0,-4 1 0,11-2 0,-12 4 0,-36 7 0,-5 0 0</inkml:trace>
  <inkml:trace contextRef="#ctx0" brushRef="#br0" timeOffset="26116">17470 5375 24575,'0'52'0,"-2"8"0,-1 3 0,-1 4 0,0-16 0,-1 0 0,1-6 0,-1 2 0,-1-5 0,0-4 0,0-4 0,-4 14 0,4-21 0,3-15 0,3-14 0,8-13 0,19-17 0,22-13 0,-18 21 0,3 0 0,3 2 0,2 2 0,9 5 0,0 6 0,-14 8 0,-2 6 0,7 9 0,-6 7 0,-15 7 0,-7 7 0,0 22 0,-5 3 0,-5-15 0,-3 0 0,-7 14 0,-8-3 0,-6-18 0,-5-4 0,-5-1 0,-2-4 0,-2-2 0,0-5 0,3-4 0,1-3 0,-22 2 0,16-13 0,16-21 0,14 8 0,7-10 0</inkml:trace>
  <inkml:trace contextRef="#ctx0" brushRef="#br0" timeOffset="26950">17404 5340 24575,'49'-13'0,"-12"4"0,6-1 0,14-4 0,5 0 0,-18 4 0,2 0 0,1 0 0,10 1 0,2 0 0,-5 1 0,-2 0 0,-3 2 0,4 0 0,-7 2 0,-18 2 0,-16 0 0,-7 1 0,-3-1 0</inkml:trace>
  <inkml:trace contextRef="#ctx0" brushRef="#br0" timeOffset="43467">16428 5521 24575,'60'-6'0,"-26"2"0,2 0 0,9-2 0,2-1 0,2 0 0,-2 0 0,-4 0 0,-3 1 0,-5 1 0,-3 0 0,11 1 0,-16 2 0,-10 2 0,-8 1 0,-4 3 0,-4 8 0,-1 12 0,-8 14 0,-3 6 0,0-2 0,0 2 0,-2 1 0,-2 4 0,1 0 0,0-5 0,1-1 0,-1 4 0,1 1 0,0 4 0,0-1 0,1-2 0,-1-1 0,2-3 0,0 2 0,-3 7 0,1 0 0,3-7 0,-4 13 0,7-28 0,3-17 0,2-8 0,0-4 0</inkml:trace>
  <inkml:trace contextRef="#ctx0" brushRef="#br0" timeOffset="44600">16652 5969 24575,'40'34'0,"2"1"0,-15-11 0,-1 1 0,0 0 0,-1 0 0,0 1 0,0-1 0,-1 0 0,0 0 0,17 18 0,-5-6 0,-10-9 0,-8-7 0,-6-7 0,-4-5 0,-3-4 0,-2-3 0,-2-2 0</inkml:trace>
  <inkml:trace contextRef="#ctx0" brushRef="#br0" timeOffset="60865">14153 5296 9404,'-4'40'0,"-2"-2"0,-1 8 1266,0-3 0,-1 4 1,0 4-1267,0-1 0,-1 3 0,0 3 0,-1 1 0,1-5 0,1 2 0,-2 0 0,1 1 0,1 1 147,-1 4 1,0 1 0,0 0 0,0 1 0,1-1-148,0-2 0,0 1 0,1 0 0,0-1 0,1 1 0,0 3 0,2 1 0,-1 0 0,2-3 0,0-5 505,0 9 0,1-7 0,0 0-505,2 0 0,0-1 0,1-10 4561,2 1-4561,0-27 278,-1-12 1,-1-4 0,-1-4-1</inkml:trace>
  <inkml:trace contextRef="#ctx0" brushRef="#br0" timeOffset="115267">859 7570 24575,'-37'-7'0,"-4"1"0,-6 0 0,5 2 0,8 9 0,12 4 0,7 5 0,6 9 0,3 5 0,1 19 0,1-11 0,1 7 0,2-17 0,-2 10 0,1-13 0,-3 7 0,3-16 0,-1-5 0,0-3 0,-3 0 0,-4 1 0,-2 1 0,-1-1 0,2-3 0,4-2 0,20 2 0,5 3 0,22 10 0,-15-3 0,0 10 0,-17-2 0,-4 6 0,-3 4 0,-1 5 0,-2 0 0,-2-3 0,-2-3 0,-4-2 0,1 2 0,1 5 0,2 2 0,4 18 0,2-9 0,9 11 0,7-16 0,6-5 0,3-9 0,-1-6 0,-3-9 0,-1-6 0,-4-4 0,-4-3 0,-1 0 0,-2 0 0,-3-1 0,-3 0 0,-2 0 0</inkml:trace>
  <inkml:trace contextRef="#ctx0" brushRef="#br0" timeOffset="121153">6525 8375 24575,'-26'1'0,"-9"6"0,-10 7 0,-8 9 0,1 12 0,26-13 0,2 1 0,-1 5 0,1 2 0,2 1 0,1 3 0,1 3 0,2 2 0,1 2 0,2 3 0,2 2 0,3 1 0,2 4 0,2 1 0,1 2 0,3 1 0,0 0 0,2 0 0,-1-2 0,2 0 0,0-3 0,2-1 0,0-2 0,1-2 0,2 0 0,1-1 0,2-1 0,0 0 0,-1 0 0,1 0 0,0-1 0,-1-1 0,0 1 0,-2 0 0,0-1 0,0 1 0,-2 1 0,0 0 0,0 4 0,-1 2 0,0 3 0,-1 2 0,0 4 0,-1 1 0,-1 4 0,0 0 0,-3 2 0,-2 0-177,1-20 0,-1 0 0,0 1 177,-1 0 0,-1 1 0,-1 0 0,0 1 0,-1 1 0,1-1 0,-1-2 0,0 0 0,-1 1 0,-1 7 0,0 0 0,0-4 0,1-4 0,0-3 0,0 6 0,3-1 0,5-15 0,3 1 0,3 16 0,1 6 0,-1-8 0,1 3 0,1 1-331,0 5 0,1 2 1,0 0 330,0 1 0,1-1 0,0 1 0,0-2 0,1 1 0,0-1 0,1 1 0,1 1 0,0-1 0,0 2 0,1 0 0,1-1 0,-1 0 0,2 0 0,-1 0 0,0 1 0,0-1 0,0 0 0,-1-2 0,-1 0 0,0-1 0,-1-1 0,0-1 0,-1 0 0,-1-1 0,-1 1 0,0-1 0,-2 0 0,0 0 0,0 0 0,0-2 0,-1 1 0,0 2 0,-2-3 0,0 4 0,0-1 0,-1-2 0,1 1 0,-1-3 0,-2 3 0,0 10 0,-1 3 0,-3-5 221,-3 0 0,-4-5-221,-1-2 0,-1-1 0,-3-1 0,1-1 0,0-3 0,2-1 0,1-1 0,2-1 0,2-5 0,0 0 507,3 11 1,0-1-508,3-12 0,1 0 33,-1 9 0,1 0-33,3-12 0,1-2 0,2 1 0,1 1 0,3 3 0,1 0 0,1 5 0,1 1 0,2 4 0,-1 2 0,-1 5 0,-1 4 0,-2-8 0,-1 3 0,-1 1 0,0 0 0,-2 2 0,1 2-351,-2-7 0,1 1 1,-1 2-1,0-3 351,1 13 0,0-2 0,1 0 0,0-3 0,0-1 0,3-2-121,3-6 1,2-1 0,2-4 120,7 14 0,3-5 0,-2-16 0,1-5 0,17 7 0,-17-27 0,-11-12 0,-2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29:20.39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17307 1530 15292,'0'20'0,"2"16"3946,2 17-3946,-1-19 0,0 3 801,1 1 1,1 0-802,-1 2 0,0 1 432,1-1 0,-1 0-432,0-1 0,0-1 1435,0 1 0,0 0-1435,0-2 0,0 1 0,0-1 0,0-2 0,3 29 0,-1-13 0,-1-14 0,-2-16 0,-1-12 0,-1-7 0,-1-3 0,0 0 0</inkml:trace>
  <inkml:trace contextRef="#ctx0" brushRef="#br0" timeOffset="1734">17273 1531 24575,'50'-2'0,"3"-2"0,-6 0 0,1 0 0,-12 1 0,-1-1 0,11 0 0,-1 0 0,14-1 0,2 1 0,2-1 0,-29 3 0,-1 1 0,3 0 0,-1 0 0,0 0 0,1-1 0,-2 1 0,0 0 0,32-1 0,-5-4 0,0 0 0,-1-2 0,-23 1 0,-1 0 0,16-1 0,7-3 0,-26 7 0,-3 1 0,-5 2 0,-6 1 0,-5 0 0,-5 0 0,-3 3 0,-3 4 0,-1 2 0,0 6 0,1 3 0,1 5 0,-1 5 0,4 6 0,-2 11 0,2 11 0,-4-21 0,1 1 0,-1 3 0,-1 0 0,0 1 0,0-1 0,0-1 0,0 0 0,-1-3 0,0 0 0,0 0 0,1 1 0,0-3 0,0 1 0,2 29 0,2-6 0,0-12 0,-1-10 0,-2-11 0,-2-12 0,0-6 0</inkml:trace>
  <inkml:trace contextRef="#ctx0" brushRef="#br0" timeOffset="3837">17291 2503 24575,'46'-4'0,"14"-2"0,-20 3 0,1-1 0,4 0 0,1 0 0,-1 0 0,1 0 0,-1 0 0,-1-1 0,-2 0 0,-2 0 0,-2-1 0,-1 0 0,26-6 0,-9-2 0,-8 0 0,-6 1 0,-4 2 0,-6 2 0,-2 1 0,-2 3 0,-2 1 0,0 3 0,-3 1 0,-1 0 0,-2-2 0,2 1 0,0-2 0,0-1 0,1 1 0,-2 0 0,0 0 0,-3-2 0,-2 1 0,-2 0 0,2-1 0,3 2 0,2-1 0,1 0 0,-2 2 0,-2 1 0,-6 1 0,-4 0 0,-3 0 0</inkml:trace>
  <inkml:trace contextRef="#ctx0" brushRef="#br0" timeOffset="5551">15041 1408 24575,'-33'-5'0,"-11"1"0,-13 1 0,-3 5 0,11 11 0,15 8 0,13 7 0,10 2 0,7 12 0,10-13 0,8 7 0,15-13 0,15-2 0,13 4 0,-25-13 0,0 1 0,1 1 0,-1 0 0,26 14 0,-13-1 0,-13 1 0,-16-1 0,-13 3 0,-18 5 0,-21 0 0,-17 0 0,23-20 0,-2 0 0,-28 8 0,13-5 0,14-7 0,16-5 0,9-5 0,4-5 0,3 2 0,1-2 0</inkml:trace>
  <inkml:trace contextRef="#ctx0" brushRef="#br0" timeOffset="8332">17969 1580 24575,'7'41'0,"3"11"0,-4-20 0,1 2 0,1 2 0,-1 1 0,1-1 0,-1-1 0,-1 1 0,0-1 0,0 2 0,-1 0 0,-1-1 0,-1 0 0,0 0 0,-1 0 0,0-2 0,-2-1 0,0 25 0,0-10 0,0-9 0,1-8 0,0-6 0,1-6 0,0-9 0,-3-14 0,1 2 0,-2-8 0</inkml:trace>
  <inkml:trace contextRef="#ctx0" brushRef="#br0" timeOffset="9756">18356 1975 9127,'32'-4'0,"26"-3"2559,-20 2 1,3-1-2560,9 0 0,1-1 1338,0-1 0,0 1-1338,0 0 0,-2 1 796,-1 0 0,-2 0-796,-5 0 0,-1 1 3030,-4 1 1,-2 1-3031,22-3 0,-10 0 0,-5 3 0,-5-3 0,0 1 0,-2-2 0,-5 0 0,-6 3 0,-9 1 0,-5 2 0,-4-1 0,-3 2 0,-1-1 0</inkml:trace>
  <inkml:trace contextRef="#ctx0" brushRef="#br0" timeOffset="10984">19131 1743 24575,'29'1'0,"3"1"0,9 1 0,-7 2 0,1-1 0,18 3 0,-18-1 0,-2-1 0,2 2 0,-3 1 0,-15-2 0,-2 1 0,-9-2 0,-1 1 0,0 1 0,-2 1 0,-1 2 0,0 4 0,-16 15 0,-9 1 0,-18 16 0,-7-8 0,2-1 0,6-8 0,12-9 0,11-8 0,8-7 0,6-3 0</inkml:trace>
  <inkml:trace contextRef="#ctx0" brushRef="#br0" timeOffset="12168">19599 1473 24575,'4'45'0,"3"6"0,3 4 0,-2-10 0,0 1 0,0-2 0,0 2 0,0-4 0,-1-1 0,0-3 0,1 6 0,-2-2 0,2 14 0,0 5 0,-5-29 0,-1-2 0,2-2 0,-1-3 0,-1-5 0,-1-2 0,-1 9 0,0-8 0,0 4 0,0-15 0,0-3 0</inkml:trace>
  <inkml:trace contextRef="#ctx0" brushRef="#br0" timeOffset="15482">19482 1481 24575,'42'-8'0,"9"-3"0,-17 4 0,1 0 0,4-1 0,0 0 0,0 1 0,1 0 0,0 0 0,1-1 0,-2 1 0,0-1 0,-2 2 0,0-1 0,-3-1 0,1 1 0,23-3 0,-7 2 0,-9 0 0,-5 3 0,-7-2 0,-2 3 0,-5 1 0,-3 2 0,-1 1 0,0 0 0,1 0 0,1 0 0,-1 0 0,-2 0 0,2 0 0,3 2 0,3 2 0,0 1 0,-1 1 0,-4-2 0,-4 0 0,-2-1 0,-5-1 0,-2-1 0,-3 0 0,-1 1 0,2-1 0,2 2 0,0-1 0,1 0 0,0 1 0,0-2 0,3 1 0,0-2 0,0-2 0,-2 1 0,-1 9 0,-6 9 0,2 13 0,-3 7 0,2 4 0,1 2 0,0 1 0,2 0 0,1-2 0,0-1 0,3 0 0,1 0 0,0 2 0,-4 0 0,-3-2 0,-3-5 0,0-6 0,-2-5 0,0-6 0,0-4 0,0 0 0,0-3 0,0 0 0,0 2 0,0 1 0,0 1 0,0 0 0,0-1 0,0-1 0,0-2 0,0 1 0,0-1 0,0 1 0,0-2 0,-4 0 0,0-5 0,-9 0 0,-3-3 0,-8 2 0,-8 1 0,-5 3 0,-7 0 0,-5 3 0,-3-1 0,-1-2 0,-2-2 0,0-4 0,-2-1 0,19 0 0,-1 0 0,-21 0 0,22 1 0,2-1 0,-11 0 0,2 0 0,3 0 0,5 0 0,2 0 0,5-1 0,2 0 0,2 1 0,3 0 0,3-1 0,1 0 0,1-1 0,-2 0 0,0 0 0,2 0 0,5 0 0,4 0 0,4 0 0,-1 0 0,-1 0 0,-2 1 0,0 0 0,3 1 0,3-1 0,1-1 0</inkml:trace>
  <inkml:trace contextRef="#ctx0" brushRef="#br0" timeOffset="16837">20189 1493 24575,'0'16'0,"0"13"0,4 15 0,2 14 0,2 4 0,4 1 0,-2-2 0,0-5 0,-1-1 0,-1-6 0,-3-4 0,-1-5 0,-2-6 0,0 4 0,0-12 0,0 4 0,-2-14 0,0-1 0,0-4 0,0 2 0,0 3 0,0 5 0,0 1 0,0-4 0,0-8 0,0-5 0</inkml:trace>
  <inkml:trace contextRef="#ctx0" brushRef="#br0" timeOffset="18982">20493 1901 24575,'41'-5'0,"12"-5"0,-19 3 0,2-2 0,2-2 0,0 0 0,0-1 0,-1 1 0,-1 0 0,0 0 0,-3 3 0,-1-1 0,25-7 0,6-1 0,-22 4 0,5-1 0,-22 6 0,-2 3 0,0 2 0,-1 0 0,0 0 0,1 0 0,-1-1 0,1 0 0,1 0 0,-1 1 0,-1 2 0,-1 0 0,-2 1 0,-2 0 0,0 2 0,-4-1 0,-6 1 0,-10-1 0,-13-2 0,-12-3 0,-8-3 0,0-2 0,4-1 0,8 2 0,5 0 0,5 2 0,5 1 0,3 2 0,5 1 0,6 1 0,13 0 0,12 3 0,14 4 0,11 7 0,2 6 0,-1 1 0,-8 0 0,-13-2 0,-12-4 0,-11-1 0,-10-2 0,-14 4 0,-20 7 0,-17 7 0,21-14 0,-1 1 0,-25 12 0,14-8 0,17-7 0,14-7 0,7-4 0</inkml:trace>
  <inkml:trace contextRef="#ctx0" brushRef="#br0" timeOffset="20267">21624 1348 24575,'4'31'0,"2"6"0,3 10 0,3 4 0,-4 0 0,-1 1 0,-1-1 0,-1 0 0,-1-14 0,0 0 0,1 22 0,-2-20 0,0-1 0,-1 18 0,0-5 0,0-4 0,0-6 0,0-7 0,0-2 0,-1 0 0,-1 0 0,0 0 0,0-2 0,0-5 0,0-6 0,0-6 0,0-6 0,0-4 0</inkml:trace>
  <inkml:trace contextRef="#ctx0" brushRef="#br0" timeOffset="25339">21624 1324 24575,'33'-1'0,"7"-5"0,13-2 0,6-3 0,2 1 0,3 0 0,-3 1 0,-4 0 0,-7 1 0,-9 3 0,-6 0 0,-4-1 0,-3 2 0,-1-3 0,0 2 0,-2-1 0,1-1 0,-1 1 0,1-1 0,-1 1 0,0 0 0,0 0 0,1 2 0,2-1 0,-1 0 0,-2-1 0,-5 1 0,-4 0 0,-6 2 0,-1 1 0,-3 1 0,0 1 0,2 0 0,6 0 0,13 0 0,-3 0 0,12 0 0,-6-2 0,2-1 0,1-2 0,-4-1 0,-1 1 0,-1 2 0,-4 1 0,-4 0 0,-4 0 0,-6 1 0,-1-1 0,-2 2 0,-1 0 0,3 0 0,1 0 0,1 0 0,-1 0 0,-3 0 0,-4 3 0,-2 2 0,0 3 0,0 5 0,0 4 0,0 4 0,0 0 0,0 1 0,0-2 0,0 2 0,0 3 0,1 1 0,1 0 0,0-1 0,3-2 0,-1-2 0,-1 1 0,-1 0 0,-2-2 0,0 4 0,0 0 0,0 2 0,0 1 0,0-1 0,0-1 0,0-4 0,0-1 0,0-2 0,1 1 0,1-1 0,1 2 0,1 1 0,-1-1 0,1 0 0,1 0 0,2-2 0,-1 0 0,1 2 0,5 9 0,-2-7 0,4 5 0,-5-7 0,0 0 0,0 4 0,-2-2 0,-1-2 0,-1-4 0,-2-3 0,0-3 0,-1-3 0,-1-1 0,1-2 0,0-1 0,-1 0 0,1 1 0,1 7 0,-3-2 0,3 3 0,-3-7 0,-1-2 0,-2-2 0,-6-1 0,-9 0 0,-9 0 0,-7 0 0,-2 0 0,1 2 0,-1 1 0,-1 3 0,-1 4 0,-1 0 0,-1 1 0,-18 2 0,10-6 0,-14 0 0,14-4 0,1-1 0,0 0 0,1 0 0,1-2 0,0 0 0,2 0 0,-1 1 0,3 1 0,5 1 0,2 1 0,5-2 0,2 1 0,-1 1 0,1 0 0,-2 3 0,-20 1 0,11-4 0,-15 0 0,17-4 0,7 1 0,4 1 0,8 0 0,5-1 0,6 0 0,1-1 0,2 0 0,-1 2 0,-1-1 0,2 1 0,-2-1 0,2 0 0,-2 0 0,2 1 0,0-1 0</inkml:trace>
  <inkml:trace contextRef="#ctx0" brushRef="#br0" timeOffset="27435">22206 1407 14160,'4'18'0,"5"13"4292,7 10-4292,5 11 1805,1-1-1805,0-3 985,-2-2-985,-3-3 3333,-2-1-3333,-3-2 0,0-3 0,-2-5 0,-3-3 0,-1-2 0,-4-1 0,0-2 0,1 0 0,0-1 0,0 0 0,3 9 0,-3-12 0,1 5 0,-2-16 0,-1-2 0,1 1 0,1 2 0,-1 0 0,-1-1 0,0-3 0,0 0 0,1-1 0,0 1 0,0 0 0,0-2 0,1 2 0,0 0 0,-1 2 0,0 0 0,0-3 0,-1-2 0,0-2 0</inkml:trace>
  <inkml:trace contextRef="#ctx0" brushRef="#br0" timeOffset="28998">22534 2062 24575,'0'0'0</inkml:trace>
  <inkml:trace contextRef="#ctx0" brushRef="#br0" timeOffset="52673">15559 6111 24575,'0'0'0</inkml:trace>
  <inkml:trace contextRef="#ctx0" brushRef="#br0" timeOffset="57466">22648 1707 24575,'0'44'0,"0"17"0,1-20 0,0 3 0,2 3 0,0 1 0,1 0 0,1-1 0,0-1 0,1 0 0,0-3 0,-1-1 0,-1-2 0,-1-1 0,1-2 0,-1-2 0,-1-1 0,0-1 0,0 31 0,0-3 0,-2-1 0,0-3 0,0-2 0,0-4 0,0-5 0,0-4 0,0-2 0,0-4 0,-2-5 0,1-6 0,-3-4 0,-2-6 0,-5-3 0,-8 0 0,-11 2 0,-10 3 0,-10 2 0,-4 2 0,-5-1 0,27-11 0,0 0 0,-2 0 0,-2-2 0,-1 0 0,0-1 0,-1 0 0,1-2 0,1 0 0,0 0 0,2-1 0,1 0 0,-28 1 0,3 2 0,2-2 0,2 1 0,0 0 0,-1 0 0,-1 2 0,-2-1 0,-1 0 0,-2 0 0,-2-1 0,-2-1 0,31-2 0,0 0 0,0 0 0,1 0 0,0-1 0,-1 1 0,-10 0 0,-1-1 0,11 1 0,1 0 0,-9 0 0,0-1 0,-14 3 0,3 2 0,2 2 0,2 0 0,2-1 0,-1-1 0,-3-2 0,-3 0 0,-3-1 0,-3-1 0,-2-1 0,-4-1 0,32 1 0,0 0 0,-1 1 0,1 0 0,-1 0 0,0 0 0,2 1 0,0 0 0,-2 0 0,0-1 0,-1-1 0,0 0 0,-1 0 0,-1 0 0,0-1 0,1-1 0,1 0 0,0 0 0,2 0 0,0 0 0,0-1 0,0 1 0,0-1 0,0 0 0,1 1 0,0 0 0,-32-1 0,5-1 0,4 1 0,7-2 0,3-2 0,7 2 0,2 1 0,4 1 0,2 2 0,-1 0 0,4-1 0,1-1 0,3 0 0,3 1 0,1 0 0,2 1 0,0 0 0,0 0 0,-1 0 0,1 0 0,0-1 0,-4-3 0,4 0 0,-3-2 0,8 2 0,1-1 0,2 0 0,1 1 0,1 1 0,3 1 0,2-1 0,2-3 0,1-5 0,0-5 0,0-8 0,0-6 0,0-6 0,0-3 0,-1 0 0,-1 0 0,-2 2 0,-1-2 0,-1-4 0,-6-22 0,2 14 0,-3-8 0,4 23 0,1 3 0,1 4 0,0 3 0,2 2 0,-2 2 0,-2-6 0,2 7 0,-1-3 0,4 8 0,0 0 0,1 2 0,0-1 0,1 4 0,1 1 0,-1 5 0,0 4 0,-4 11 0,-3 12 0,-4 17 0,-4 11 0,-1 1 0,1-3 0,5-11 0,4-10 0,5-14 0,2-24 0,1-29 0,1 8 0,1-3 0,1-6 0,1-2 0,2 1 0,2 1 0,0 8 0,0 2 0,5-14 0,-4 22 0,-4 14 0,-1 6 0,1 3 0,-1 5 0,1 3 0,0 4 0,4 3 0,0 1 0,3 4 0,2 2 0,4 2 0,3 2 0,3 0 0,0-2 0,-4-4 0,-2-4 0,-7-5 0,-4-4 0,-3-2 0,-1-2 0,0-2 0,-2 0 0</inkml:trace>
  <inkml:trace contextRef="#ctx0" brushRef="#br0" timeOffset="71391">16651 333 24575,'0'0'0</inkml:trace>
  <inkml:trace contextRef="#ctx0" brushRef="#br0" timeOffset="72413">16651 333 24575,'0'0'0</inkml:trace>
  <inkml:trace contextRef="#ctx0" brushRef="#br0" timeOffset="74799">15062 1167 12283,'0'-25'0,"-1"-18"4762,-1-14-4762,0 23 0,0-1 2137,-2-28-2137,0 9 1198,0 10-1198,1 11 4195,-1 9-4195,2 7 0,0 4 0,0 2 0,0 0 0,-1-5 0,-1-4 0,1-2 0,0 3 0,2 7 0,2 5 0,1 6 0,2 0 0,5 1 0,4 0 0,7 0 0,4 0 0,2-2 0,2 0 0,0 0 0,1 1 0,3 4 0,1 2 0,-1 4 0,-4 3 0,-4 1 0,-2 5 0,-3 3 0,-3 1 0,-1 0 0,-5-4 0,-3-1 0,-3 1 0,-3 5 0,0 5 0,-1 8 0,-3 1 0,-4-1 0,-5-1 0,-7-7 0,-6 0 0,-6-3 0,-18 7 0,10-8 0,-8 2 0,21-12 0,5-4 0,7-3 0,6-4 0,3-2 0,3 0 0,1-1 0</inkml:trace>
  <inkml:trace contextRef="#ctx0" brushRef="#br0" timeOffset="78349">17582 352 15730,'0'19'0,"0"17"3802,1 13-3802,1 12 1525,0-4-1525,0-5 818,-1-7-818,-1-4 2700,0-5-2700,2-4 0,0-5 0,-1-3 0,1-2 0,-2-2 0,0-1 0,0-4 0,0-7 0,0-8 0,-2-18 0,-2-18 0,-2-17 0,2 19 0,0-2 0,1 0 0,0-1 0,0-2 0,0 1 0,1 4 0,0 2 0,0-20 0,0 17 0,2 15 0,0 6 0,0 4 0,0-3 0,0-1 0,0 1 0,0 2 0,0 4 0,3 2 0,7-3 0,10 0 0,13-3 0,14-4 0,8 3 0,7-2 0,-1 1 0,-3 1 0,-4 2 0,-7 1 0,-3 3 0,-3 1 0,-1 1 0,-3 0 0,1 1 0,-1 1 0,-3 0 0,0 2 0,-6-1 0,-1-1 0,-3 0 0,-3 0 0,0 0 0,-3-1 0,-3-2 0,-1 2 0,-3 0 0,-3 3 0,-3 3 0,-4 4 0,-1 6 0,0 5 0,0 5 0,0 5 0,0-1 0,0 1 0,0-4 0,3 12 0,-1-5 0,2 8 0,-2-13 0,0-4 0,0-5 0,1 0 0,0 2 0,1 3 0,-1 2 0,-1 0 0,-1-2 0,-1-4 0,1-3 0,0-4 0,0-2 0,2 1 0,1-1 0,-1 1 0,0-2 0,-1-1 0,-2-2 0,0 0 0,0-1 0,0-2 0</inkml:trace>
  <inkml:trace contextRef="#ctx0" brushRef="#br0" timeOffset="79948">17498 966 24575,'37'0'0,"15"-2"0,-18 1 0,2-1 0,3-1 0,1-1 0,-2-1 0,-1 0 0,-3 0 0,-2-1 0,22-8 0,-3-4 0,-18 5 0,-1-4 0,-16 9 0,-2 0 0,-1 2 0,0 2 0,1 1 0,2 1 0,2 0 0,-1 0 0,-1 1 0,2-1 0,-1 0 0,1 0 0,1 0 0,-2 1 0,-1-1 0,-1 0 0,-1 1 0,2-1 0,4 0 0,0 0 0,1-1 0,10 1 0,-12 1 0,1 0 0,-14 1 0</inkml:trace>
  <inkml:trace contextRef="#ctx0" brushRef="#br0" timeOffset="82166">17826 332 24575,'2'19'0,"2"6"0,2 7 0,0 2 0,1 0 0,-2-3 0,-1-1 0,0 0 0,-2-4 0,-1-2 0,0-4 0,-1-1 0,0-1 0,0 0 0,0 0 0,0-2 0,1-2 0,1-3 0,-1-1 0,1 2 0,-2 14 0,0-6 0,1 8 0,1-13 0,-1-6 0,1-4 0,-2-2 0</inkml:trace>
  <inkml:trace contextRef="#ctx0" brushRef="#br0" timeOffset="83915">18117 330 24575,'2'19'0,"3"10"0,2 8 0,2 5 0,-1-5 0,-1-6 0,-1-3 0,-1-4 0,0-2 0,0-1 0,0-3 0,-2 0 0,-1-2 0,-1-2 0,1 0 0,-1-2 0,0-2 0,-1-3 0,0 0 0,0 3 0,0 5 0,1 3 0,1 0 0,1-3 0,-1-7 0,0-3 0</inkml:trace>
  <inkml:trace contextRef="#ctx0" brushRef="#br0" timeOffset="86498">18358 509 24575,'25'-2'0,"7"0"0,12-2 0,7 1 0,3 0 0,-5 2 0,-6 1 0,-9 0 0,-6 1 0,-4 1 0,-2 0 0,0 1 0,-3-1 0,5-1 0,-6 1 0,3-2 0,-7-1 0,1-2 0,1-2 0,-2-2 0,1 0 0,-1 1 0,-2 1 0,1 2 0,-1 0 0,-2 1 0,-3-1 0,-3 0 0,-3-1 0,-5-1 0,-8-2 0,-7-1 0,-7-1 0,-2 0 0,4 0 0,-2 0 0,11 4 0,4-1 0,39 16 0,4 1 0,23 11 0,-15-5 0,-9-3 0,-11-5 0,-7-5 0,-7-1 0,-2 0 0,-7 12 0,-10 6 0,-8 16 0,-8 4 0,2-4 0,6-8 0,9-13 0,7-8 0,3-5 0</inkml:trace>
  <inkml:trace contextRef="#ctx0" brushRef="#br0" timeOffset="88432">19055 234 16078,'0'17'0,"2"17"3683,3 14-3683,1 13 1463,3 4-1463,0 0 391,-4-32 1,0 0-392,0 0 0,-1 1 2568,4 27-2568,1-8 0,-2-5 0,0-6 0,-1-1 0,-1 0 0,-2-6 0,-1-6 0,-1-8 0,-1-7 0,1-6 0,4-9 0,2-6 0,5-7 0,2-2 0,7-1 0,6-2 0,7 1 0,4 0 0,2 3 0,4 4 0,4 0 0,3 1 0,2-2 0,-3-2 0,1 2 0,0 1 0,-4 3 0,-1 2 0,-5 3 0,-3 1 0,-4 1 0,-1 3 0,0 0 0,-1 0 0,-1 1 0,-5-2 0,-4 1 0,-2 0 0,0-2 0,-2-1 0,-2 0 0,-3-1 0,-6 1 0,-2 0 0</inkml:trace>
  <inkml:trace contextRef="#ctx0" brushRef="#br0" timeOffset="90717">19132 261 24575,'33'-1'0,"8"-3"0,12 0 0,6 0 0,5 2 0,-30 1 0,-1-1 0,1 2 0,0-1 0,29 0 0,-8 2 0,-11 1 0,-7-1 0,-6-2 0,-4-1 0,-3 0 0,-2-1 0,-4 0 0,0-1 0,-2 0 0,-1 1 0,-1 0 0,2 0 0,0 0 0,1-2 0,3 2 0,1-1 0,2-1 0,3 1 0,0-1 0,2 0 0,-2 1 0,-1-1 0,-4 0 0,-3 1 0,-2 0 0,-5 1 0,-4 2 0,-3 6 0,-4 6 0,0 3 0,0 2 0,0 2 0,0 4 0,0 7 0,0 9 0,0 3 0,0 3 0,0-2 0,0-1 0,2-4 0,-1-1 0,3-1 0,-1-7 0,1-2 0,-1-3 0,1-3 0,-1 0 0,0-1 0,0 0 0,-1-2 0,1 1 0,-2-2 0,1-1 0,-1-3 0,-1-5 0,0-4 0</inkml:trace>
  <inkml:trace contextRef="#ctx0" brushRef="#br0" timeOffset="92396">19474 345 16906,'1'11'0,"3"11"3387,3 8-3387,4 8 1317,0 0-1317,-1-4 698,-4-4-698,-1-5 2267,-2-2-2267,-1-1 0,-1 2 0,-1 0 0,0-2 0,0-4 0,0-4 0,0-3 0,0-4 0,0-2 0,0-2 0,0 0 0,0 3 0,-2 2 0,1 3 0,-1-1 0,1-3 0,1-4 0</inkml:trace>
  <inkml:trace contextRef="#ctx0" brushRef="#br0" timeOffset="93880">19851 407 24575,'0'-5'0,"0"14"0,0 11 0,3 16 0,1 8 0,1 3 0,0-3 0,-2-3 0,0-6 0,-1 5 0,-1-12 0,1 6 0,-2-12 0,0 1 0,0 0 0,0 1 0,0 1 0,0-2 0,0-3 0,0-5 0,0-8 0,0-3 0</inkml:trace>
  <inkml:trace contextRef="#ctx0" brushRef="#br0" timeOffset="97132">19328 784 24575,'-22'0'0,"-8"1"0,-26 2 0,10 0 0,-9 2 0,22-2 0,5 0 0,5 0 0,5 0 0,4 0 0,5 0 0,0-1 0,-2 0 0,-4 1 0,-4 1 0,-1 0 0,0-1 0,-1-1 0,2-1 0,-2-1 0,-1 0 0,-9-1 0,8-1 0,-4-2 0,10-1 0,2 2 0,1-1 0,1 1 0,1 0 0,3 1 0,1 0 0,3 0 0,2 2 0,-3 0 0,-1-2 0,0-1 0,-1 0 0,5 0 0,19 10 0,1 8 0,16 9 0,-9 4 0,-3 0 0,-2-1 0,-3-1 0,-5-5 0,-3-4 0,-4-8 0,-2-4 0,-4-7 0,-4-8 0,-6-5 0,-6-7 0,-4-5 0,-1 0 0,-1 0 0,5 4 0,5 6 0,5 6 0,6 4 0,1 2 0,2 1 0,0 1 0,0-1 0,5-2 0,7-3 0,11-5 0,6-1 0,1 1 0,-6 4 0,-8 2 0,-3 3 0,-4 2 0,2 2 0,-4 1 0,-1 0 0,-4 0 0</inkml:trace>
  <inkml:trace contextRef="#ctx0" brushRef="#br0" timeOffset="99680">20014 460 24575,'46'-7'0,"6"-2"0,10-1 0,-3 0 0,-11 4 0,-7 1 0,-8 1 0,-5 2 0,-2 0 0,-4 0 0,-4 0 0,-3 0 0,-2 2 0,1-2 0,1 0 0,-2 0 0,-1 1 0,-2 1 0,-3 0 0,1 0 0,-2 0 0,3 0 0,5 0 0,5 0 0,5 0 0,-2 0 0,-3 0 0,-5 0 0,-12 0 0,-11-3 0,-15-3 0,-11-6 0,-5-5 0,0-1 0,8 3 0,9 5 0,11 2 0,8 4 0,5 2 0,10 0 0,12 2 0,13 2 0,6 3 0,-1 3 0,-7 3 0,-10 0 0,-7-5 0,-10-2 0,-5 2 0,-11 4 0,-12 9 0,-12 6 0,-7 3 0,1-4 0,8-6 0,12-6 0,10-6 0,5-2 0,3-3 0,1 1 0</inkml:trace>
  <inkml:trace contextRef="#ctx0" brushRef="#br0" timeOffset="101048">20754 205 24575,'0'26'0,"0"10"0,0 12 0,0 6 0,0-1 0,0-3 0,0-2 0,0-4 0,0-8 0,0-6 0,0-7 0,0-7 0,2-3 0,1 7 0,0-1 0,1 6 0,0-5 0,-2-5 0,1-6 0,-2-1 0,1-2 0,-1 0 0,-1 2 0,0-4 0,0 0 0</inkml:trace>
  <inkml:trace contextRef="#ctx0" brushRef="#br0" timeOffset="103562">20750 179 24575,'34'-2'0,"11"-1"0,13-2 0,5-1 0,-6 2 0,-23 1 0,-2 0 0,12 1 0,10-3 0,-22 2 0,-3-1 0,-1-1 0,-4 1 0,-3 2 0,-1-1 0,0 1 0,3 1 0,2-2 0,0 0 0,1-1 0,0 1 0,-1 0 0,1 1 0,-1 0 0,-1 1 0,-3 1 0,1 0 0,-3 0 0,1 0 0,1 0 0,0 0 0,1 0 0,0 0 0,-4 0 0,-1 0 0,-5 0 0,-1 0 0,0 0 0,0 0 0,2 0 0,5 0 0,-6 0 0,2 0 0,-9 1 0,-3 0 0,-2 4 0,0 4 0,0 4 0,0 3 0,0 3 0,1 3 0,3 16 0,-1-5 0,1 14 0,-2-13 0,0-2 0,1-1 0,1-1 0,1 2 0,0 2 0,-1 1 0,-2 1 0,0 1 0,-2 0 0,0-1 0,0-5 0,0-6 0,0-6 0,0-4 0,0 2 0,1-1 0,0 0 0,1 1 0,-1-2 0,-1-1 0,0-1 0,0-7 0,0-2 0</inkml:trace>
  <inkml:trace contextRef="#ctx0" brushRef="#br0" timeOffset="105282">20699 870 24575,'13'-3'0,"10"0"0,15 0 0,15-1 0,9-1 0,2-1 0,-3 1 0,-4 1 0,-6-1 0,-3 0 0,-6 0 0,-5 0 0,-4 1 0,-1-2 0,-2 1 0,-2 2 0,-2 1 0,-3 0 0,-1 0 0,1 0 0,-1-1 0,-1 1 0,0-1 0,-2 1 0,-3 0 0,1 0 0,-1 2 0,1 0 0,0 0 0,-1 0 0,0 0 0,1 0 0,-3 0 0,1 2 0,0-1 0,8 2 0,-5 2 0,4-2 0,-10 1 0,-3-1 0,-2-2 0,0 0 0,1 0 0,1 1 0,5 1 0,11 3 0,12 3 0,10 2 0,-6-1 0,-13-4 0,-16-3 0</inkml:trace>
  <inkml:trace contextRef="#ctx0" brushRef="#br0" timeOffset="108265">21048 159 24575,'11'54'0,"2"-1"0,2 5 0,-1-12 0,-5-9 0,-2-7 0,-3 0 0,-1 0 0,1 0 0,-1-2 0,0-4 0,-1-2 0,0-3 0,0-3 0,-1-1 0,-1-3 0,0 0 0,0-1 0,0-2 0,0-2 0,0-2 0,2-1 0,-1 3 0,1-1 0,0 1 0,-2 0 0,0-1 0,0 1 0,0 3 0,0 7 0,0 2 0,0 1 0,0-5 0,0-7 0,0-5 0</inkml:trace>
  <inkml:trace contextRef="#ctx0" brushRef="#br0" timeOffset="110464">20898 644 24575,'-28'0'0,"-6"2"0,-10 0 0,-5 0 0,3-1 0,4-3 0,6-2 0,6-1 0,5-2 0,6 2 0,7 2 0,4 1 0,3 2 0,0 0 0,0 0 0,-1 0 0,-4 0 0,-5 2 0,-6 0 0,-3 1 0,0 0 0,6-1 0,5 0 0,5-1 0,3 1 0,0 1 0,-2 0 0,-2 4 0,-2 1 0,-1 2 0,3-2 0,3-1 0,4-2 0,3-2 0,3 2 0,10 0 0,9 2 0,10 3 0,2 3 0,0 2 0,-6 2 0,-5 0 0,-6-3 0,-6-2 0,-7-6 0,-7-2 0,-13-4 0,-10-6 0,-6-5 0,-1-5 0,3 0 0,4 0 0,4 3 0,2 1 0,4-1 0,3 2 0,1-1 0,6 4 0,2 0 0,3 0 0,1-10 0,5 2 0,10-7 0,9 7 0,4 1 0,-2 4 0,-7 3 0,-6 3 0,-1 0 0,-1-1 0,0 0 0,-3 2 0,-3 2 0,-4 0 0</inkml:trace>
  <inkml:trace contextRef="#ctx0" brushRef="#br0" timeOffset="111879">21424 275 24575,'0'13'0,"2"9"0,1 5 0,5 10 0,2 5 0,1 0 0,2 3 0,0-3 0,2-2 0,-2-3 0,-2-4 0,-2-4 0,-2-3 0,-1-3 0,-3-3 0,-2-4 0,-1-2 0,0-4 0,0-1 0,0-2 0,0-3 0,0-12 0,0 6 0,0-8 0</inkml:trace>
  <inkml:trace contextRef="#ctx0" brushRef="#br1" timeOffset="145636">16541 3461 24575,'0'0'0</inkml:trace>
  <inkml:trace contextRef="#ctx0" brushRef="#br1" timeOffset="148728">18014 496 18311,'-5'0'0,"-1"0"2847,2 0-2847,-2-1 1070,-4-3-1070,2 1 560,-3 0-560,5 6 1787,-1 7-1787,1 8 0,1 10 0,2 7 0,2 4 0,1-4 0,0-6 0,0-11 0,2-8 0,2-6 0,5-7 0,3-12 0,1-10 0,1-8 0,-2 1 0,-4 7 0,-4 11 0,-4 9 0,0 13 0,0 11 0,0 8 0,0 5 0,2 1 0,0 0 0,1-1 0,0-2 0,-1 0 0,1-4 0,-1-2 0,-1-3 0,1-3 0,-4 0 0,-5-1 0,-2-3 0,-2-5 0,2-7 0,5-16 0,2-7 0,2 3 0,0 3 0</inkml:trace>
  <inkml:trace contextRef="#ctx0" brushRef="#br1" timeOffset="150730">19621 481 24575,'0'9'0,"0"1"0,0 1 0,0 1 0,3-3 0,7 0 0,9 1 0,8 0 0,10 1 0,3-5 0,3-2 0,-1-3 0,-2 0 0,-8 4 0,-8 1 0,-9 3 0,-8 4 0,-4 2 0,-12 5 0,-13 3 0,-12 3 0,-10 0 0,3-4 0,7-4 0,8-5 0,9-6 0,7-3 0,5-3 0,3-3 0,0-16 0,2-16 0,0-17 0,0-7 0,0 3 0,0 6 0,0 10 0,0 9 0,0 12 0,0 6 0,-1 6 0,-3 3 0,-6 2 0,-7 3 0,-5 1 0,0 4 0,3 2 0,6-1 0,7-4 0,2-1 0</inkml:trace>
  <inkml:trace contextRef="#ctx0" brushRef="#br1" timeOffset="152730">21166 360 24575,'20'-7'0,"3"-1"0,0 1 0,-4 3 0,-6 2 0,-7 2 0,-2 2 0,-3 2 0,-1 5 0,0 11 0,0 30 0,-2 0 0,-1-13 0,0-1 0,-4 17 0,0-10 0,3-15 0,2-11 0,0-7 0,-1-7 0,-2-9 0,-3-12 0,-1-12 0,-2-5 0,1 2 0,4 6 0,1 8 0,4 6 0,-1 7 0,0 1 0,0 2 0,2 1 0,5 1 0,7 3 0,12 5 0,12 7 0,8 7 0,0 3 0,-9-3 0,-9-3 0,-12-6 0,-6-7 0,-5 0 0</inkml:trace>
  <inkml:trace contextRef="#ctx0" brushRef="#br1" timeOffset="154797">17573 1816 24575,'-13'33'0,"-1"6"0,-2 4 0,5-6 0,6-14 0,9-9 0,9-4 0,9-1 0,10 1 0,4 1 0,3 3 0,-2 4 0,-5 2 0,-5 7 0,-8 7 0,-7 6 0,-14 0 0,-21-5 0,-23-12 0,14-14 0,-2-4 0,-1-2 0,0-2 0,-28-8 0,18-8 0,19-10 0,14-10 0,16-17 0,5 19 0,4-3 0,6-4 0,2-1 0,5-2 0,0 0 0,-1 6 0,-1 1 0,11-17 0,-16 19 0,-10 16 0,-5 8 0,-7 2 0,-7-1 0,-9 1 0,-6 3 0,-1 1 0,4 5 0,9 0 0,6 0 0</inkml:trace>
  <inkml:trace contextRef="#ctx0" brushRef="#br1" timeOffset="156513">20007 1612 24575,'-9'-2'0,"-2"1"0,-3-1 0,-19 4 0,6 9 0,-11 15 0,14 12 0,8 9 0,8-1 0,5-6 0,8-9 0,7-11 0,10-8 0,6-10 0,0-12 0,-5-9 0,-5-5 0,-7 1 0,-6 6 0,-3 8 0,-1 4 0,2 4 0,4 4 0,1 10 0,5 14 0,4 17 0,3 11 0,2 4 0,-3-4 0,-6-6 0,-7-4 0,-7-8 0,-15-5 0,-15-8 0,-15-6 0,-8-5 0,7-6 0,9-10 0,17 2 0,10-6 0</inkml:trace>
  <inkml:trace contextRef="#ctx0" brushRef="#br1" timeOffset="158629">21685 1587 24575,'42'-4'0,"8"-4"0,-18 2 0,1-2 0,1 0 0,-1 0 0,28-8 0,-13 2 0,-16 5 0,-12 4 0,-8 4 0,-5 11 0,-3 19 0,-3 31 0,-4-16 0,-2 7 0,0-1 0,-1 13 0,-1 1 0,-1-9 0,0 2 0,0-5 0,-1-2 0,0-6 0,-3 19 0,6-26 0,3-16 0,0-12 0,-1-7 0,-6-12 0,-10-18 0,-5-15 0,-7-12 0,2 1 0,7 13 0,6 12 0,10 11 0,3 4 0,4 3 0,0 1 0,0 4 0,1 3 0,1 1 0,1 2 0,1 0 0,0 0 0,7 2 0,11 6 0,9 5 0,9 6 0,1 1 0,-8-5 0,-3-1 0,-6-2 0,-3 2 0,2 1 0,-3 0 0,-3-3 0,-4-2 0,-5-3 0,-4-4 0,-3-2 0,-2-1 0</inkml:trace>
  <inkml:trace contextRef="#ctx0" brushRef="#br1" timeOffset="178812">19046 2193 24575,'-5'29'0,"-4"5"0,-5 11 0,-5 5 0,-1 1 0,1-2 0,3-7 0,1-10 0,3-8 0,2-6 0,3-6 0,2-3 0,2-4 0,3-1 0,10-1 0,11-2 0,17-1 0,19-5 0,-24 2 0,2-1 0,1 0 0,0-1 0,-2 0 0,-2 1 0,18-4 0,-17 3 0,-15 2 0,-12 2 0,-7 0 0,-10-5 0,-10-6 0,-6-11 0,-5-6 0,1-6 0,3 0 0,6 4 0,6 7 0,3 3 0,7 10 0,2 2 0,4 5 0,0 0 0,-2-6 0,-1-4 0,-2-4 0,0-2 0,0 4 0,2 5 0,1 6 0,1 2 0</inkml:trace>
  <inkml:trace contextRef="#ctx0" brushRef="#br1" timeOffset="208878">10557 8693 24575,'33'15'0,"-1"-1"0,7 4 0,1 1 0,8 4 0,0 2 0,0 0 0,-2-1 0,-9-4 0,-2-1 0,14 7 0,-16-12 0,-13-9 0,0-9 0,9-7 0,9-10 0,10-8 0,5 0 0,-2 7 0,-5 9 0,-4 8 0,-6 4 0,-1 4 0,-1 1 0,2 2 0,6 0 0,4-4 0,8-5 0,8-7 0,-28 3 0,0-1 0,0 0 0,1 1 0,-2 0 0,-1 1 0,27-3 0,-1 3 0,1-3 0,-27 4 0,2 0 0,14-4 0,0 1 0,-12 1 0,-1 1 0,10-1 0,-3 2 0,12 0 0,-1-1 0,2 0 0,0 0 0,-9 3 0,-9 1 0,-10 2 0,-8 0 0,-2 0 0,-4 0 0,-4 0 0,-4 0 0</inkml:trace>
  <inkml:trace contextRef="#ctx0" brushRef="#br1" timeOffset="215478">13386 7994 24575,'0'28'0,"-2"11"0,-5 2 0,-2 4 0,2-12 0,-2 1 0,-3 10 0,-1-4 0,-4-1 0,3-14 0,6-11 0,3-8 0,2-3 0</inkml:trace>
  <inkml:trace contextRef="#ctx0" brushRef="#br1" timeOffset="216665">13424 8155 11968,'26'-8'0,"16"-5"4825,8-5-4825,3 0 2193,-18 6-2193,-11 6 1235,-11 3-1235,-6 2 0,-5 0 0,-2 0 0</inkml:trace>
  <inkml:trace contextRef="#ctx0" brushRef="#br1" timeOffset="217826">13413 8054 24575,'0'0'0</inkml:trace>
  <inkml:trace contextRef="#ctx0" brushRef="#br1" timeOffset="221492">13337 8493 11225,'22'-7'0,"15"-6"4954,10-7-4954,11-3 2323,-5 5-2323,-7 4 1324,-5 5-1324,-8 1 4749,-6 2-4749,-8 3 0,-5 0 0,-1 1 0,-1 1 0,0-3 0,-1 0 0,0-4 0,-1 0 0,-1 1 0,-2 2 0,-4 2 0,-3 2 0</inkml:trace>
  <inkml:trace contextRef="#ctx0" brushRef="#br1" timeOffset="223109">13489 7926 15310,'2'19'0,"2"16"3940,2 14-3940,0 15 1600,0-2-1600,-3-1 862,0-7-862,-2-6 2863,-4-5-2863,-2-5 0,-3 1 0,1-1 0,1 1 0,1-3 0,2-4 0,-2-2 0,2-2 0,1-1 0,-1 3 0,0 0 0,-3-1 0,1-5 0,1-6 0,1-5 0,0-5 0,-2-4 0,-3-2 0,2-2 0,-1 0 0,5 0 0</inkml:trace>
  <inkml:trace contextRef="#ctx0" brushRef="#br1" timeOffset="224750">13626 8443 14509,'0'17'0,"2"11"4190,0 10-4190,2 13 1742,0 3-1742,2 3 948,0 3-948,0-3 3186,-1-7-3186,-1-9 0,0-14 0,1-12 0,0-7 0,2-6 0,3-4 0,2-3 0,5-6 0,8-6 0,8-5 0,13 0 0,6-2 0,5 6 0,3 1 0,-2 1 0,-2 0 0,-4-3 0,-7 0 0,-8 1 0,-9 5 0,-8 4 0,-6 3 0,-5 2 0,-4 1 0,-3-1 0,-5-9 0,-8-16 0,-10-20 0,8 19 0,-1-2 0,-12-23 0,10 21 0,9 18 0</inkml:trace>
  <inkml:trace contextRef="#ctx0" brushRef="#br1" timeOffset="226428">14494 7988 24575,'53'-14'0,"-12"5"0,23-8 0,-22 8 0,-10 2 0,-7 1 0,-9 4 0,-7 2 0,-4 7 0,-2 10 0,-1 9 0,0 10 0,1 3 0,-1 2 0,2 3 0,0 0 0,0 0 0,-1-5 0,1-7 0,-2-8 0,0-7 0,0-5 0,-1-6 0,1-3 0,-1-1 0,0-2 0</inkml:trace>
  <inkml:trace contextRef="#ctx0" brushRef="#br1" timeOffset="228126">14490 8130 19960,'5'17'0,"3"14"2160,4 12-2160,2 8 784,-4-3-784,-3-9 404,-4-10-404,-2-10 1267,0-8-1267,2-6 0,1-4 0,0-1 0,2 0 0,2-2 0,5-7 0,8-7 0,8-8 0,8-1 0,6 2 0,4 5 0,0 8 0,-4 4 0,4 4 0,-19 4 0,4 6 0,-18 6 0,-1 7 0,-4 3 0,-4 2 0,-3 2 0,-1 5 0,1 5 0,0 3 0,0 2 0,-2 0 0,-2-1 0,-2 0 0,-3-3 0,-2-6 0,1-6 0,1-9 0,-1-7 0,0-6 0,-4-7 0,-4-9 0,7 4 0,0-3 0</inkml:trace>
  <inkml:trace contextRef="#ctx0" brushRef="#br1" timeOffset="229712">14464 8652 18653,'8'-2'0,"8"-1"2709,10-3-2709,11-1 1011,8-1-1011,-1 0 527,-4 1-527,-4 1 1675,-8 2-1675,-7 0 0,-5 3 0,-8 0 0,-2 1 0,-3-1 0,-2-2 0,0 1 0,-1 0 0</inkml:trace>
  <inkml:trace contextRef="#ctx0" brushRef="#br1" timeOffset="230997">15188 7840 9949,'-1'23'0,"-4"16"5095,-3 11-5095,-3 10 2542,-2-5-2542,-1-5 1484,0-4-1484,-3-3 5505,1-4-5505,1-2 0,1-5 0,4-4 0,1-2 0,2-3 0,2-2 0,3-4 0,0-7 0,2-5 0,0-5 0,0-1 0</inkml:trace>
  <inkml:trace contextRef="#ctx0" brushRef="#br1" timeOffset="232042">15124 8056 24575,'43'12'0,"9"4"0,11 4 0,-30-9 0,-1-1 0,27 8 0,-8-3 0,-6-3 0,-9-3 0,2-1 0,-15-4 0,-2 1 0,-15-3 0,-4-2 0,-1 0 0</inkml:trace>
  <inkml:trace contextRef="#ctx0" brushRef="#br1" timeOffset="234081">15165 8337 24575,'21'-3'0,"29"-5"0,-5 0 0,18-2 0,-23 6 0,-10-1 0,-8 2 0,-7 2 0,-7 0 0,-6 3 0,-7 4 0,-11 9 0,-13 13 0,-12 10 0,15-16 0,0 0 0,-1-1 0,0 0 0,-24 15 0,7-9 0,9-6 0,8-5 0,7-2 0,6-2 0,2 0 0,3-2 0,2-3 0,3-3 0,6-1 0,6-1 0,10 1 0,10 7 0,9 6 0,6 5 0,-3 1 0,-6-1 0,-10-7 0,-13-6 0,-4-5 0</inkml:trace>
  <inkml:trace contextRef="#ctx0" brushRef="#br1" timeOffset="235027">15273 8566 24575,'26'10'0,"4"2"0,5 4 0,-5 0 0,-8-3 0,-9-4 0,-5-4 0,-3-2 0,-2-3 0,-2-2 0,0-4 0,-1-3 0,0-3 0,0-2 0,0 5 0,0 1 0</inkml:trace>
  <inkml:trace contextRef="#ctx0" brushRef="#br1" timeOffset="236080">15585 8437 12090,'-8'14'0,"-7"7"4801,-11 10-4801,7-6 2172,-2 1-2172,14-15 1220,4-3-1220,1-2 4292,1 0-4292,-1 1 0,0 1 0,0-2 0,0-6 0,-1-3 0,-2-1 0,2 1 0,0 2 0,2 1 0</inkml:trace>
  <inkml:trace contextRef="#ctx0" brushRef="#br1" timeOffset="237177">14855 8872 24575,'37'-5'0,"16"-1"0,-17 2 0,2 0 0,3-1 0,0 1 0,-2-2 0,-1 1 0,-5-1 0,1 1 0,5-2 0,-1 1 0,18-3 0,-21 4 0,0 0 0,11 0 0,-1-1 0,-2-1 0,-8-2 0,-5 0 0,-7 1 0,-8 2 0,-4 3 0,-5 3 0,-4 0 0</inkml:trace>
  <inkml:trace contextRef="#ctx0" brushRef="#br1" timeOffset="258577">18145 861 24575,'-15'48'0,"-8"9"0,8-21 0,-2 0 0,0-2 0,-1-2 0,-14 22 0,10-19 0,7-13 0,12-10 0,7-7 0,9-6 0,7-7 0,6-4 0,4-4 0,2 0 0,-3 2 0,-6 4 0,-5 4 0,-4 2 0,-2 1 0,-1 0 0,-1 1 0,0-1 0,-2 0 0,-3-1 0,-3 0 0,-1 0 0,-2-4 0,-2-4 0,-5-3 0,-8-4 0,4 7 0,-1 1 0,10 8 0,2 2 0,1-1 0</inkml:trace>
  <inkml:trace contextRef="#ctx0" brushRef="#br1" timeOffset="260343">17968 2632 24575,'-18'31'0,"-7"6"0,-11 12 0,-2 1 0,5-7 0,8-9 0,8-10 0,8-6 0,6-8 0,30-9 0,5-6 0,27-9 0,-8 2 0,-7 1 0,-10 2 0,-13 4 0,-10 2 0,-16-1 0,-18-4 0,-15-3 0,-7-4 0,3 2 0,10 4 0,13 3 0,9 3 0,6 2 0,3-1 0</inkml:trace>
  <inkml:trace contextRef="#ctx0" brushRef="#br1" timeOffset="266543">19313 870 16111,'-7'0'0,"-2"0"3671,2 0-3671,0 0 0,4 0 0,1 0 0</inkml:trace>
  <inkml:trace contextRef="#ctx0" brushRef="#br1" timeOffset="293375">22957 2370 24575,'-14'40'0,"0"1"0,0-3 0,2-1 0,-7 17 0,6-9 0,2-7 0,6-10 0,2-8 0,4-8 0,9-8 0,10-3 0,10-6 0,6-2 0,-1 0 0,-3 0 0,-2 3 0,-1 2 0,-11 1 0,-2 0 0,-12 0 0,-4-2 0,0-2 0,-3-3 0,-7-5 0,-8-6 0,-9-5 0,-4-5 0,-1-1 0,2 1 0,6 4 0,7 8 0,7 7 0,5 5 0,3 5 0</inkml:trace>
  <inkml:trace contextRef="#ctx0" brushRef="#br1" timeOffset="297325">17609 2673 24575,'-9'14'0,"-1"3"0,-1 0 0,1 1 0,3-6 0,4-4 0,1-4 0,2-4 0,1-4 0,13-10 0,-1 4 0,11-7 0,-6 6 0,-4 3 0,-2 3 0,-6 3 0,-2 2 0,-1 0 0,-1 0 0,-1 0 0</inkml:trace>
  <inkml:trace contextRef="#ctx0" brushRef="#br1" timeOffset="299125">19975 2459 24575,'-6'17'0,"0"0"0,0 0 0,0-2 0,2-5 0,2-2 0,1-5 0,5-6 0,6-4 0,6-5 0,5 0 0,-1 3 0,-2 3 0,-2 2 0,-1 2 0,-6 0 0,0 1 0,-7-1 0,-4 1 0,1-1 0,-1 2 0</inkml:trace>
  <inkml:trace contextRef="#ctx0" brushRef="#br0" timeOffset="373240">16084 865 24575,'6'23'0,"-1"2"0,4 5 0,-1 3 0,2 1 0,-2 0 0,0-2 0,-1-5 0,-3-1 0,0 0 0,-2-2 0,0 2 0,2 5 0,-3-11 0,2-2 0,-3-21 0,-2-17 0,-1-14 0,-3-15 0,-4-7 0,-2 3 0,-10-3 0,1 16 0,2 8 0,2 12 0,7 10 0,3 2 0,3 3 0,4 2 0,3 1 0,6-1 0,5 0 0,6-2 0,8-2 0,3 0 0,5 0 0,7 0 0,3-1 0,5 0 0,2 1 0,0-2 0,-17 4 0,0 0 0,11-4 0,6 1 0,-31 5 0,-9 2 0,-4 1 0,-3 7 0,-2 7 0,0 14 0,-1 3 0,4 24 0,-1-15 0,2 16 0,-1-20 0,-2-1 0,-1-4 0,0-5 0,-3-4 0,1-7 0,-2-3 0,0-5 0,0 0 0,1-1 0,1 3 0,-1 2 0,1 0 0,-2-3 0,0-2 0,0-1 0,0 0 0,2 4 0,1 6 0,0 4 0,-1 1 0,0-6 0,-2-6 0,0-5 0</inkml:trace>
  <inkml:trace contextRef="#ctx0" brushRef="#br0" timeOffset="374770">16007 751 24575,'2'26'0,"4"6"0,6 21 0,-1-14 0,1 8 0,-4-21 0,2 9 0,-2-5 0,3 7 0,-3-11 0,5 12 0,-2-9 0,1 10 0,-2-11 0,-1-2 0,-2 0 0,0-2 0,0-3 0,-1-3 0,4 7 0,-2-6 0,3 9 0,-3-6 0,-1-1 0,-2-2 0,-1-2 0,1 0 0,-1-2 0,1 5 0,-3-8 0,1 1 0,-3-9 0</inkml:trace>
  <inkml:trace contextRef="#ctx0" brushRef="#br0" timeOffset="377575">16004 762 24575,'24'-14'0,"5"-1"0,8-4 0,3 1 0,1 4 0,-3 4 0,-1 2 0,-1 0 0,-1 1 0,-3 0 0,-4 2 0,-4 0 0,0 0 0,-2 1 0,1-2 0,1 2 0,-1-2 0,-2-1 0,-3 1 0,-3 0 0,-2 1 0,-2 0 0,-1 0 0,-2 2 0,-4 3 0,-1 12 0,-1 3 0,-1 10 0,1 0 0,1 2 0,2 5 0,1 6 0,-1 1 0,-1 1 0,-3-4 0,-1-1 0,1-2 0,2-3 0,0 0 0,4 9 0,-2-11 0,1 6 0,0-11 0,1 1 0,1 2 0,1 3 0,-1-2 0,-1-2 0,-1 7 0,-1-11 0,-1 6 0,0-11 0,-3-2 0,1-2 0,-2-5 0,0 2 0,2 5 0,2 10 0,1 9 0,4-1 0,-2-6 0,-2-8 0,-2-10 0,-3-4 0</inkml:trace>
  <inkml:trace contextRef="#ctx0" brushRef="#br0" timeOffset="378906">16145 1356 24575,'3'-6'0,"2"-2"0,5 3 0,4-2 0,12 1 0,9 0 0,11-4 0,7-2 0,-2-2 0,-2 0 0,-4 2 0,-6 2 0,-5 3 0,-3 1 0,-14 3 0,-4 1 0,-11 2 0</inkml:trace>
  <inkml:trace contextRef="#ctx0" brushRef="#br0" timeOffset="380437">16303 1559 24575,'-7'0'0,"0"0"0,4 0 0,1 0 0</inkml:trace>
  <inkml:trace contextRef="#ctx0" brushRef="#br0" timeOffset="381575">16191 1662 24575,'54'-12'0,"0"-1"0,-3 1 0,-16 5 0,-1-1 0,15-4 0,8 0 0,-28 4 0,-5 1 0,-3 1 0,-3-1 0,-2 1 0,-4 1 0,-4 0 0,-4 1 0,-3 1 0,-1 0 0</inkml:trace>
  <inkml:trace contextRef="#ctx0" brushRef="#br0" timeOffset="384372">16503 743 17047,'14'-2'0,"13"-4"3335,12-4-3335,13-3 1292,3 0-1292,4 2 684,2 1-684,-1 1 2217,-4-1-2217,-9 1 0,-6 0 0,-6-1 0,-3 1 0,-1 0 0,-3 0 0,-1 0 0,11 1 0,-9 3 0,5 0 0,-14 0 0,7 0 0,-9-1 0,8-1 0,-10 1 0,8-2 0,-9 2 0,2 1 0,-10 3 0,-3-2 0,0 0 0,2-2 0,-1 1 0,-1 2 0,-2 0 0,-1 1 0,1 1 0,-8 1 0,-3 0 0,-10-2 0,-2-1 0,2-1 0,6 1 0,4 1 0,4 2 0,-1 0 0,-13-3 0,-1-3 0,-11-3 0,4 0 0,2 1 0,5 2 0,5 3 0,7 1 0,5 2 0,21 3 0,5 3 0,16 4 0,-3 0 0,-5-1 0,-6-3 0,-5-1 0,-9-1 0,-3 1 0,-7 6 0,0 24 0,-7-1 0,-7 20 0,-7-15 0,-8 1 0,10-19 0,5-4 0,10-15 0</inkml:trace>
  <inkml:trace contextRef="#ctx0" brushRef="#br0" timeOffset="390140">16491 1500 15055,'26'0'0,"24"-3"2011,-16 1 0,3-2-2011,7 0 0,1-1 822,0-1 1,0 0-823,0-1 0,0 0 444,-1 0 1,1-1-445,-1 0 0,-1 0 1482,-1-2 0,0 0-1482,0 0 0,-1 0 0,0 1 0,0 0 0,9-3 0,0 1 0,-12 3 0,-1 0 0,5-1 0,-2-1 0,8-1 0,7 1 0,-23 4 0,1 0 0,-10 4 0,23 1 0,-8 1 0,4 0 0,12 0 0,4 0 0,4 0 0,2 0 0,-1-2 0,0 0 0,0-1 0,-1-2 0,-2 0 0,-1-3 0,-2 0 0,-2-3 0,-2 0 0,-2-2 0,-6 1 0,-1-1 0,-4 1 0,-2 0 0,4 0 0,-2 0 0,9-1 0,1 2 0,-12 8 0,23 3 0,-17 0 0,7 0 0,0 0 0,-6 0 0,-2-1 0,3 0-145,13 1 1,3-2-1,-4 0 145,6-1 0,-1-3 0,-10 0 0,2-2 0,-4 0 0,6 0 0,-1-1 0,10-3 0,-5 1 0,3-4 0,-14 2 0,-8-1 0,-4-1 0,-2 2 434,1 0-434,0 1 0,3 4 0,5 2 0,3 4 0,3 1 0,-15 4 0,-1-1 0,16 1 0,12 2 0,-24-3 0,18-4 0,-11-1 0,18-3 0,-12 0 0,6 2 0,-3 0 0,-11 2 0,-15 0 0,-6 6 0,7 10 0,8 9 0,5 3 0,-9-4 0,-8-7 0,-4-6 0,-1-5 0,0-2 0,-2-2 0,-1 0 0,-3 0 0,0 0 0,10-6 0,-3 0 0,12-6 0,0 2 0,-2 2 0,2 1 0,21-7 0,-14 6 0,-1 0 0,20-5 0,-20 7 0,0-1 0,19-1 0,-24 3 0,0 1 0,11 0 0,0-2 0,-4 1 0,-3-3 0,-3-3 0,-3-2 0,8-4 0,-14 6 0,2-1 0,-18 9 0,-4 0 0,-4 0 0,-2-1 0,-1-3 0,0-4 0,-3 2 0,-3-7 0,-3 3 0,-3-4 0,0 0 0,1 1 0,-1 3 0,-1 2 0,-7 2 0,6 2 0,-4 1 0,8 3 0,-2 1 0,-4 1 0,-8-1 0,-10-1 0,-14-3 0,-13 0 0,27 3 0,-1 0 0,-2 1 0,0 0 0,1 0 0,1 1 0,-30-1 0,29 3 0,3 1 0,-8 0 0,1 3 0,30-3 0,5-1 0,16-1 0,8 2 0,13 2 0,6 5 0,-6 1 0,0 1 0,14 8 0,11 6 0,-31-9 0,-9-4 0,-9-4 0,-16-6 0,-13-9 0,-14-9 0,0-5 0,-2-5 0,17 8 0,3-2 0,14 7 0,1-7 0,2 4 0,1-4 0,4 5 0,21-3 0,3 5 0,20-1 0,-6 8 0,14 0 0,-21 2 0,4 1 0,-25 0 0,-5 1 0,-3 1 0,-3 1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37:05.627"/>
    </inkml:context>
    <inkml:brush xml:id="br0">
      <inkml:brushProperty name="width" value="0.05292" units="cm"/>
      <inkml:brushProperty name="height" value="0.05292" units="cm"/>
      <inkml:brushProperty name="color" value="#FF0000"/>
    </inkml:brush>
  </inkml:definitions>
  <inkml:trace contextRef="#ctx0" brushRef="#br0">4458 12588 8191,'-27'28'0,"-18"20"2531,16-17 1,-1 2-2532,-6 5 0,0 1 0,5-4 0,2-2 1409,5-4 0,2-2-1409,-7 13 1719,18-18-1719,23-9 6784,32-5-6784,-8-4 0,4-1 0,11 1 0,4 0 0,3-2 0,2 0 0,-1-1 0,-1 1 0,-2 0 0,-3 0 0,-9-1 0,-3 1 0,22 2 0,-26-2 0,-20 0 0,-14-7 0,-13-9 0,-16-11 0,-10-10 0,-8-4 0,-6 1 0,-1 2 0,-3 3 0,1 3 0,5 5 0,10 4 0,13 8 0,10 5 0,8 4 0,4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38:40.494"/>
    </inkml:context>
    <inkml:brush xml:id="br0">
      <inkml:brushProperty name="width" value="0.05292" units="cm"/>
      <inkml:brushProperty name="height" value="0.05292" units="cm"/>
      <inkml:brushProperty name="color" value="#FF0000"/>
    </inkml:brush>
  </inkml:definitions>
  <inkml:trace contextRef="#ctx0" brushRef="#br0">3292 13076 24575,'-14'-5'0,"-4"-8"0,-2-10 0,-1-8 0,5-8 0,5-1 0,6-4 0,3-5 0,2 0 0,3 0 0,3 7 0,5 10 0,7 8 0,3 8 0,2 7 0,3 4 0,2 3 0,2 2 0,2 0 0,0 7 0,-3 8 0,-1 8 0,-6 8 0,-6 0 0,-7-1 0,-7 2 0,-9-2 0,-11 2 0,-14 1 0,-12-2 0,-7-2 0,0-7 0,9-4 0,12-4 0,12-7 0,13-3 0,13-4 0,12-2 0,-6 0 0,1 1 0</inkml:trace>
  <inkml:trace contextRef="#ctx0" brushRef="#br0" timeOffset="2030">3013 17062 24575,'-23'-23'0,"-5"-11"0,-5-13 0,3-2 0,11 8 0,10 9 0,6 8 0,4 6 0,3 5 0,8 2 0,8 0 0,7 2 0,5 2 0,0 3 0,1 2 0,-1 5 0,-1 8 0,1 12 0,-2 16 0,-3 10 0,-6 7 0,-8 2 0,-7-3 0,-9-6 0,-12-9 0,-8-9 0,-6-8 0,1-8 0,6-8 0,6-4 0,7-4 0,4-2 0,4 0 0,1 1 0,0 0 0</inkml:trace>
  <inkml:trace contextRef="#ctx0" brushRef="#br0" timeOffset="21495">1874 13071 17528,'0'17'0,"1"15"3153,2 16-3153,0-15 0,1 2 604,2 6 0,0 2-604,2 7 0,1 3 0,1 4 0,-1 2 0,0 3 0,0 1 0,-1 1 0,1 0 0,-1 1 0,1 0 41,-3-20 0,-1 0 0,2 1-41,-1 2 0,1 0 0,0 0 0,0 1 0,-1 1 0,1-1 0,-1 0 0,1 1 0,-1-1 0,0 2 0,1 0 0,-1-1 0,-1-2 0,1 0 0,-1-1 0,1 0 0,-1-1 0,0-1 0,3 17 0,0-3 996,-2-8 0,0-4-996,-1-7 0,-1-4 0,2 14 0,-2-20 0,-1-13 0,0-11 571,1-3-571,2-3 0,2 0 0,6-1 0,9-1 0,8-5 0,8-2 0,3-1 0,-3 1 0,-6 2 0,-8 3 0,-10 3 0,-6 1 0,-4-1 0,1-1 0,3 0 0,0 1 0,1 1 0,-2 0 0,-5-2 0,-5-2 0,-12-7 0,-8-8 0,-6-4 0,1 2 0,8 6 0,6 5 0,8 5 0,6 2 0,12 2 0,13 1 0,9 1 0,6 3 0,-6 1 0,-9 2 0,-6-1 0,-10 2 0,-4 4 0,-3 7 0,-9 10 0,-9 10 0,-11 9 0,7-20 0,0 0 0,-1 0 0,1 0 0,-15 23 0,9-12 0,10-12 0,9-11 0,3-7 0,3 0 0,0-3 0,0-2 0,0-2 0</inkml:trace>
  <inkml:trace contextRef="#ctx0" brushRef="#br0" timeOffset="31810">3025 13880 24575,'47'25'0,"10"0"0,-21-11 0,2-1 0,3-3 0,2-2 0,1-3 0,2-4 0,-2-6 0,0-4 0,-2-5 0,-1-5 0,-4-2 0,-2-2 0,-6 1 0,-3 0 0,16-8 0,-13 15 0,-8 10 0,-1 6 0,4 5 0,3 5 0,9 1 0,8-1 0,4-2 0,2-2 0,-4-1 0,-3 2 0,1 0 0,6 3 0,9 2 0,-25-6 0,2 0 0,2 0 0,2 0 0,0-1 0,0 0 0,0 0 0,-1 0 0,-2-1 0,-2 1 0,-1-1 0,-1 1 0,0 0 0,0-1 0,1-1 0,1 1 0,1-1 0,1-1 0,1 0 0,1 1 0,-3-1 0,-1 0 0,27 6 0,-11 0 0,-9-2 0,-1 0 0,2-3 0,5-3 0,0 0 0,-8 0 0,-6 4 0,-8 3 0,-6 4 0,0 1 0,0-2 0,0-4 0,-3-6 0,-6 0 0,-6-4 0</inkml:trace>
  <inkml:trace contextRef="#ctx0" brushRef="#br0" timeOffset="33213">2866 17941 24575,'42'28'0,"1"0"0,4 2 0,4 0 0,-11-6 0,2 1 0,1-2 0,-2-2 0,1-2 0,0-2 0,18 5 0,0-7 0,-3-6 0,-1-7 0,-4-8 0,-2-7 0,-2-5 0,-3-5 0,-6-1 0,-2-2 0,-7 4 0,-2 1 0,19-5 0,-7 17 0,6 18 0,13 14 0,-21-7 0,2 0 0,6 1 0,3-1 0,5-2 0,0-3 0,1-4 0,-2-1 0,-4-1 0,-3-1 0,-8-2 0,-2 0 0,12 1 0,-21 1 0,-15-2 0,-9-1 0</inkml:trace>
  <inkml:trace contextRef="#ctx0" brushRef="#br0" timeOffset="47500">5366 10544 24575,'25'0'0,"-1"0"0,1-1 0,-1-1 0,-2-2 0,-2-1 0,-2 0 0,-1 1 0,-1 1 0,-2 0 0,0 1 0,0 0 0,2 2 0,2 0 0,3-1 0,1-1 0,2 1 0,-2-1 0,-1 2 0,0 0 0,-1 0 0,4 0 0,0-2 0,4 0 0,-1 0 0,1-1 0,-2 1 0,-2 1 0,-3-1 0,-3 2 0,-1 0 0,0 0 0,0 0 0,2 0 0,-1 0 0,-2-1 0,0-1 0,-1 0 0,-1 1 0,1 1 0,-2 0 0,1 0 0,0 0 0,-2 2 0,0-1 0,-3 1 0,-3-2 0,-2 0 0</inkml:trace>
  <inkml:trace contextRef="#ctx0" brushRef="#br0" timeOffset="67879">4613 6672 24575,'-28'4'0,"-9"5"0,-16 3 0,21-4 0,-1 0 0,-2 1 0,-2 0 0,0 1 0,-1 1 0,2 1 0,0 1 0,2 1 0,0 1 0,4-1 0,0 1 0,-21 12 0,12-3 0,11-8 0,11-3 0,10-4 0,4 2 0,1 11 0,-2 16 0,-1 17 0,2-22 0,-1 2 0,0 2 0,0 1 0,1 0 0,0 0 0,0 1 0,0 0 0,0 0 0,2 0 0,-1 0 0,1 1 0,0 3 0,1 0 0,0 5 0,2 1 0,2 5 0,0 1 0,2 5 0,1 0 0,2 0 0,0 1 0,0 0 0,0 1 0,-1 1 0,1 0 0,-3-19 0,0 0 0,-1 0 0,1 0 0,-1 1 0,1-1 0,1 22 0,1-1 0,-1-2 0,0-1 0,-1-2 0,0-2 0,0-4 0,-1 0 0,1-6 0,-1-2 0,-1-6 0,1-3 0,3 26 0,1-11 0,1-7 0,0 1 0,2 0 0,1-3 0,-1-3 0,0-4 0,0-1 0,1 0 0,2 2 0,-2-3 0,0-4 0,-3-8 0,-2-7 0,0-8 0,3-1 0,5 0 0,6 1 0,3 0 0,5-3 0,2-1 0,3-1 0,2 2 0,0 1 0,-1-1 0,-2 1 0,-3 0 0,-2 0 0,-1 0 0,-1 3 0,1 1 0,0 0 0,-2-1 0,0-1 0,-1-1 0,-1 0 0,1-2 0,-2 0 0,0-1 0,-1 0 0,0-2 0,-1 1 0,-2-2 0,-4 0 0,-4 0 0,-6-1 0,-9-2 0,-12-7 0,-14-9 0,-12-7 0,-5-3 0,-1 4 0,4 6 0,5 5 0,4 4 0,6 3 0,7 2 0,7 2 0,6 1 0,5 1 0,5 1 0,15 4 0,23 10 0,-9-3 0,3 2 0,6 3 0,1 1 0,0 2 0,0-1 0,-6-2 0,-1-1 0,16 12 0,-15-5 0,-15-1 0,-11 4 0,-17 6 0,-26 3 0,9-15 0,-5-3 0,-6 1 0,-3-1 0,2-3 0,1-1 0,-22 7 0,19-7 0,24-8 0,9-2 0</inkml:trace>
  <inkml:trace contextRef="#ctx0" brushRef="#br0" timeOffset="72604">19977 7628 24575,'35'-8'0,"12"-4"0,15-8 0,-27 8 0,1 0 0,0 0 0,1 0 0,3 1 0,0 1 0,1 1 0,1 1 0,3 1 0,0 2 0,1 1 0,1 1 0,-3 1 0,0-1 0,-1 1 0,-2 0 0,-4-1 0,-1 1 0,28-2 0,-5 2 0,-3 0 0,3 0 0,0-1 0,2 0 0,-1-1 0,-1 0 0,-1 1 0,-1 2 0,1 0 0,-3 2 0,-8 5 0,-10 4 0,-9 9 0,-9 13 0,-5 10 0,-2 9 0,-3 6 0,0 1 0,3 5 0,-5-31 0,-1 2 0,2 0 0,-1 2 0,2 4 0,-1 1 0,-1 3 0,0 0 0,-1 3 0,0 0 0,0 1 0,0 1 0,-2-3 0,1 0 0,-2-2 0,1-2 0,-1-3 0,0-1 0,0-2 0,-1 0 0,0-2 0,0 0 0,1 1 0,-1 0 0,1 3 0,-1 0 0,1 3 0,0 1 0,1 2 0,0 0 0,0 2 0,-1 1 0,0 3 0,1 0 0,-2 5 0,1-1 0,-1 4 0,1-1 0,1 1 0,-1 0 0,0-6 0,1-2 0,-1-6 0,0-2 0,-1-6 0,0-1 0,0 22 0,-2-7 0,0-2 0,0 2 0,0 0 0,-2-3 0,-2-6 0,-3-10 0,-5-9 0,-1-7 0,-3-6 0,-3-3 0,-2-4 0,-7-2 0,-7 0 0,-4 0 0,-4 0 0,2 2 0,3 0 0,2 0 0,1-1 0,0 0 0,2 0 0,6 1 0,7 0 0,9-1 0,4-1 0,1 0 0,-16 2 0,-21 4 0,-22 2 0,25-2 0,-1-1 0,2 0 0,0-1 0,5-1 0,1-1 0,-15 2 0,18-2 0,15 0 0,8 2 0,5 1 0,2 0 0,1 1 0,5 0 0,14 3 0,12 7 0,13 7 0,2 3 0,-6-1 0,-8-4 0,-10-7 0,-10-7 0,-7-4 0,-12-3 0,-17-7 0,-12-10 0,-8-7 0,5-3 0,12 4 0,11 8 0,9 4 0,4 1 0,2-4 0,0-7 0,9-9 0,9-10 0,11-5 0,5-2 0,-6 4 0,-4 9 0,-6 10 0,-5 9 0,-3 9 0,-5 6 0,-4 2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40:14.503"/>
    </inkml:context>
    <inkml:brush xml:id="br0">
      <inkml:brushProperty name="width" value="0.05292" units="cm"/>
      <inkml:brushProperty name="height" value="0.05292" units="cm"/>
      <inkml:brushProperty name="color" value="#FF0000"/>
    </inkml:brush>
  </inkml:definitions>
  <inkml:trace contextRef="#ctx0" brushRef="#br0">14920 7332 24575,'0'31'0,"0"11"0,0 18 0,-1-20 0,0 2 0,-1 4 0,0 1 0,0 4 0,-1 1 0,1 2 0,-1 0 0,1-4 0,0-1 0,1-1 0,-1-2 0,1-6 0,0-2 0,-1 24 0,2-12 0,0-9 0,0-6 0,0-6 0,0-6 0,0-7 0,0-9 0,0-7 0,0-5 0</inkml:trace>
  <inkml:trace contextRef="#ctx0" brushRef="#br0" timeOffset="3586">14910 7304 24575,'44'-4'0,"4"-2"0,16-5 0,-30 5 0,1 0 0,1 0 0,1 1 0,0 0 0,0 0 0,-1 1 0,0 0 0,-2 0 0,1 1 0,-1 0 0,-1 0 0,27-2 0,-7 1 0,-4 0 0,-6 0 0,-2 0 0,-4 0 0,-3-2 0,-1 0 0,-1-1 0,1 0 0,-1 2 0,-1 1 0,-1 1 0,-2 1 0,-1 0 0,-2 1 0,1-3 0,-2 2 0,2-1 0,0-2 0,0 1 0,3-1 0,0 0 0,3 2 0,2-1 0,2 0 0,0 0 0,2 0 0,1 3 0,0 1 0,-3 2 0,-5 0 0,-3-1 0,-7-1 0,-4 0 0,-4 0 0,7 0 0,11-1 0,13 0 0,11-3 0,4 0 0,1 1 0,-1 1 0,0 2 0,-5-1 0,-5-1 0,-6 0 0,-4 0 0,5 2 0,-12-1 0,5 0 0,-15-2 0,10-1 0,-10 1 0,4-1 0,-13 2 0,-4 2 0,-3 5 0,-1 6 0,-2 10 0,0 8 0,0 5 0,1 3 0,3 25 0,-2-6 0,-1-17 0,0 1 0,-1-6 0,-1-2 0,3 34 0,-2-5 0,1-5 0,-2-21 0,-1 0 0,1 21 0,0 10 0,0-21 0,0-4 0,0-8 0,-1-7 0,-1-7 0,0-6 0,1 6 0,1-2 0,0 7 0,-1-7 0,0-3 0,-1-3 0,1 0 0,1 2 0,0 2 0,1 1 0,-2-2 0,2-5 0,-1-5 0,-1-3 0,1-1 0</inkml:trace>
  <inkml:trace contextRef="#ctx0" brushRef="#br0" timeOffset="5733">14880 8470 14031,'31'0'0,"25"-2"2164,-16 0 1,3-1-2165,10-1 0,3 0 913,-2-2 1,0 0-914,1 0 0,0-1 500,-2 0 0,-1 1-500,-5-1 0,-1 0 1694,-2 2 0,-1 0-1694,-3 1 0,-2 1 0,0 0 0,0 1 0,-2-1 0,0 1 0,-1-1 0,0-1 0,-1 0 0,1-2 0,-2 1 0,0 0 0,31-5 0,0 3 0,-5 2 0,-3 2 0,-4 1 0,-5-2 0,-3 0 0,-1 0 0,-2-2 0,0 3 0,-1 0 0,0 1 0,-2 0 0,-1 0 0,2 0 0,-1 1 0,0 1 0,-1 0 0,-2 0 0,-3 0 0,-2 0 0,-4 0 0,-1-1 0,0-1 0,2-1 0,3-1 0,0 2 0,1-1 0,-1 1 0,-4-1 0,-1 0 0,-3 0 0,0-1 0,1 0 0,3-1 0,-2 1 0,-4 2 0,-4 1 0,-4 1 0,-5 0 0,-2 0 0</inkml:trace>
  <inkml:trace contextRef="#ctx0" brushRef="#br0" timeOffset="7648">15670 7291 24575,'3'37'0,"3"8"0,1 14 0,0 2 0,-3 3 0,-2-3 0,-1-2 0,-1-1 0,0-1 0,0 0 0,0 0 0,-1-1 0,-1-2 0,-1-4 0,0-2 0,1-5 0,0-4 0,-1-4 0,1-4 0,-1-3 0,-1-1 0,2-6 0,1-4 0,-1-7 0,0-4 0,0-3 0,1-2 0,1 1 0</inkml:trace>
  <inkml:trace contextRef="#ctx0" brushRef="#br0" timeOffset="9367">16640 7176 24575,'2'21'0,"1"9"0,5 12 0,3 14 0,-3-24 0,0 0 0,1 2 0,0 0 0,-1 0 0,1 0 0,7 27 0,-4-8 0,-2 0 0,-2-2 0,0 1 0,-2 2 0,2-2 0,-1-1 0,-1-6 0,-1-4 0,-3-5 0,-1-4 0,-1-3 0,0-1 0,0-2 0,0-2 0,0-1 0,0-3 0,2 1 0,-1-1 0,1 0 0,0-2 0,-2-4 0,0-4 0,0-4 0,0-4 0,0 0 0</inkml:trace>
  <inkml:trace contextRef="#ctx0" brushRef="#br0" timeOffset="12117">5421 9526 24575,'32'2'0,"3"3"0,10 2 0,-1 2 0,-5 0 0,-7 0 0,-8-1 0,-6 1 0,-4 0 0,-1 0 0,5 0 0,12-2 0,17-3 0,18-2 0,-27-2 0,1-1 0,0-1 0,0 0 0,-1-1 0,-1 1 0,27-2 0,-10 2 0,-8 2 0,-8 0 0,-3 0 0,-1 2 0,-4-1 0,-2 1 0,-2 0 0,-4-2 0,0 0 0,-2 1 0,0 1 0,0 0 0,-2-1 0,-3-1 0,-5 0 0,-3 0 0,-3-1 0,3 0 0,5-3 0,4-2 0,3-1 0,-3 1 0,-3 1 0,-7 3 0,-2 0 0</inkml:trace>
  <inkml:trace contextRef="#ctx0" brushRef="#br0" timeOffset="14800">15783 6903 24575,'2'50'0,"2"-2"0,0 7 0,2-12 0,-3-13 0,-1-10 0,-1-12 0,-1-8 0,0-15 0,0-16 0,2-13 0,3-4 0,2 6 0,1 12 0,-2 14 0,-2 10 0,0 3 0,1 3 0,2 1 0,2 6 0,2 8 0,2 7 0,1 6 0,-2-4 0,0-4 0,-1-3 0,-1-3 0,0-1 0,0-3 0,-1-4 0,2-5 0,-1-2 0,-4 0 0,-3 0 0</inkml:trace>
  <inkml:trace contextRef="#ctx0" brushRef="#br0" timeOffset="16536">16030 6718 24575,'2'21'0,"5"10"0,3 12 0,3 10 0,-1 0 0,-7-18 0,0-2 0,4 11 0,-4 5 0,-2-30 0,-1-8 0,-2-6 0,0-6 0,0-9 0,0-11 0,0-6 0,1-6 0,3 2 0,4 4 0,3 6 0,5 7 0,2 5 0,2 5 0,-2 2 0,0 1 0,-1 1 0,-3 1 0,1 1 0,-3 3 0,4 16 0,-7-2 0,0 15 0,-8-5 0,-2 7 0,-6-12 0,-6 0 0,-8-16 0,-5-3 0,2-4 0,5-1 0,6 0 0,6-1 0,3-1 0,3 1 0,1 0 0</inkml:trace>
  <inkml:trace contextRef="#ctx0" brushRef="#br0" timeOffset="20933">16993 6847 24575,'-15'0'0,"-4"0"0,-4 0 0,-2 1 0,3 4 0,4 4 0,3 2 0,6 1 0,4 3 0,2-1 0,2-1 0,3-1 0,2-3 0,7 0 0,7-1 0,8-2 0,4-1 0,0 2 0,-3 2 0,-5 2 0,-6 2 0,-6 2 0,-4 2 0,-6 3 0,-7 0 0,-8-3 0,-7-6 0,-2-6 0,4-3 0,5-2 0,5-3 0,4-2 0,4 1 0,0 0 0</inkml:trace>
  <inkml:trace contextRef="#ctx0" brushRef="#br0" timeOffset="22933">17054 6973 15194,'0'-14'0,"2"-7"3977,2-2-3977,1-4 1621,1 6-1621,-2 6 875,-2 3-875,-1 5 2908,1 2-2908,1 5 0,0 9 0,0 14 0,-2 11 0,1 7 0,1-2 0,3-4 0,2-7 0,0-4 0,0-3 0,-1-4 0,-1-4 0,-1-4 0,0-4 0,-1-2 0,-1-2 0,1-1 0,1 0 0,2-2 0,2-6 0,3-9 0,2-15 0,2-11 0,-2-10 0,-4-3 0,-4 6 0,-3 9 0,-3 14 0,0 12 0,0 6 0,0 3 0,0 1 0,1 2 0,2 19 0,2 15 0,4 17 0,2 0 0,0-6 0,0-10 0,-2-7 0,0-5 0,-1-5 0,0-3 0,-2-5 0,-1-4 0,-1-1 0,1-2 0,-1 0 0,1-1 0,1-6 0,2-5 0,-3 2 0,0 0 0</inkml:trace>
  <inkml:trace contextRef="#ctx0" brushRef="#br0" timeOffset="24016">17492 6676 12432,'1'19'0,"1"9"4730,3 5-4730,2 5 2111,0-9-2111,0-5 1181,0-5-1181,0-4 4121,1-1-4121,0-3 0,-1-4 0,-1-2 0,-3-4 0,0-1 0</inkml:trace>
  <inkml:trace contextRef="#ctx0" brushRef="#br0" timeOffset="25230">17440 6627 24575,'0'-7'0,"0"-1"0,0 2 0,-2 2 0,-2 4 0,-4 5 0,-2 2 0,0 1 0,1-3 0,3-4 0,2-6 0,3-1 0,0 1 0,1 1 0</inkml:trace>
  <inkml:trace contextRef="#ctx0" brushRef="#br0" timeOffset="26216">17617 6704 24575,'17'25'0,"0"0"0,5 2 0,-3-5 0,-4-4 0,-4-6 0,-4-6 0,-3-10 0,0-12 0,2-20 0,-1-15 0,1-9 0,-1 2 0,-1 11 0,-1 13 0,-1 12 0,-1 11 0,-1 5 0,1 4 0</inkml:trace>
  <inkml:trace contextRef="#ctx0" brushRef="#br0" timeOffset="28016">17104 7808 11248,'26'0'0,"23"-4"2475,-14 2 0,4-1-2475,9 0 0,3-2 0,2-1 0,1 0 0,4-2 0,0 0 0,1 0 0,-1-2 0,-2 0 0,-1-1 1159,-5 1 1,-2-1-1160,-7 2 0,-4 0 1322,19-5-1322,-20 7 4736,-15 3-4736,-6 1 0,-2 1 0,1-2 0,0-1 0,-4 2 0,-6-1 0,-9-2 0,-16-7 0,-15-6 0,-7-4 0,0 0 0,11 6 0,12 7 0,8 5 0,9 4 0,6 1 0,8 2 0,15 1 0,13 4 0,11 2 0,4 2 0,-7 0 0,-11-3 0,-11-1 0,-10-2 0,-6 1 0,-3 6 0,-4 6 0,-12 11 0,-18 12 0,7-16 0,-3 1 0,-4 1 0,-2 0 0,4-2 0,0-1 0,-12 16 0,17-11 0,13-15 0,6-4 0</inkml:trace>
  <inkml:trace contextRef="#ctx0" brushRef="#br0" timeOffset="33332">14852 7004 24575,'1'24'0,"3"9"0,2 7 0,1 4 0,-1-6 0,-3-10 0,-2-7 0,-1-8 0,0-7 0,-1-9 0,-2-13 0,-2-12 0,-3-10 0,0-6 0,-2 0 0,0 4 0,0 4 0,0 5 0,2 5 0,4 7 0,3 6 0,1 6 0,1 4 0,3 0 0,6-2 0,9-2 0,5-4 0,3 3 0,-1 2 0,-3 5 0,-3 9 0,-5 10 0,-6 8 0,-4 5 0,-4 1 0,-5-4 0,-7-4 0,-10-6 0,-3-6 0,1-5 0,7-4 0,9-2 0,3-1 0</inkml:trace>
  <inkml:trace contextRef="#ctx0" brushRef="#br0" timeOffset="34966">14978 6850 24575,'19'1'0,"2"2"0,5 4 0,-2 3 0,2 6 0,-2 7 0,-3 9 0,-2 7 0,-4 5 0,-4 0 0,-5-5 0,-3-8 0,-2-11 0,-1-10 0,-2-17 0,-2-21 0,0-16 0,0-11 0,2 2 0,2 12 0,0 12 0,0 12 0,0 9 0,0 5 0</inkml:trace>
  <inkml:trace contextRef="#ctx0" brushRef="#br0" timeOffset="36566">15247 6941 24575,'10'-6'0,"2"-3"0,0-5 0,-1-3 0,-5-1 0,-3 1 0,-1-1 0,-2 3 0,0 1 0,-2 3 0,-1 4 0,-2 4 0,-3 2 0,-1 1 0,0 1 0,1 2 0,0 4 0,3 5 0,1 5 0,0 7 0,1 4 0,0 3 0,1-1 0,1-5 0,1-4 0,0-6 0,3-1 0,5-1 0,4-2 0,5-2 0,4-3 0,3-3 0,4-2 0,-3-1 0,-3 0 0,-6 0 0,-5-4 0,-2-2 0,-4 1 0,-4 1 0</inkml:trace>
  <inkml:trace contextRef="#ctx0" brushRef="#br0" timeOffset="37701">15535 6780 14931,'-15'5'0,"-8"6"4061,-3 7-4061,-1 7 1667,8-1-1667,8 2 903,5-3-903,4-3 3013,2-2-3013,1-4 0,4-2 0,6-2 0,7-1 0,15 4 0,-10-6 0,5 3 0,-14-8 0,-2-1 0,-2-4 0,-3-5 0,-1-3 0,-3 2 0,-1 3 0</inkml:trace>
  <inkml:trace contextRef="#ctx0" brushRef="#br0" timeOffset="40049">15351 7779 24575,'-40'5'0,"-8"4"0,-13 5 0,26-5 0,1 0 0,-2 0 0,0 0 0,-3 0 0,-1 1 0,-3 1 0,-1 0 0,-4 1 0,0 0 0,-2 0 0,0 1 0,0 0 0,1 0 0,3 0 0,3 0 0,6-1 0,2 0 0,-18 6 0,22-7 0,14-7 0,11-2 0,10 1 0,12 5 0,9 7 0,8 4 0,-3 2 0,-7-5 0,-6-5 0,-8-4 0,-4-4 0,-5-2 0,-9-1 0,-7-3 0,-10-4 0,-8-5 0,-21-9 0,16 7 0,-6-1 0,28 10 0,8 3 0,5-1 0,3-1 0,2 1 0,1-3 0,3-4 0,3-5 0,5-3 0,3-5 0,5-2 0,3-5 0,3-2 0,-2 5 0,-5 5 0,-5 8 0,-6 8 0,-3 2 0,-3 3 0,-2 0 0</inkml:trace>
  <inkml:trace contextRef="#ctx0" brushRef="#br0" timeOffset="68046">3717 14163 24575,'18'0'0,"10"0"0,17 0 0,12 0 0,0 0 0,-7 0 0,-14 0 0,-12-2 0,-10 1 0,-4-1 0,-1 1 0,5 1 0,12 0 0,10-2 0,11 0 0,2 0 0,-9 0 0,-9 1 0,-12-1 0,-7 1 0,-3-1 0,8 2 0,14 1 0,11 4 0,7 3 0,-7 4-1696,-6 0 0,-20-5 0,-4-3 0</inkml:trace>
  <inkml:trace contextRef="#ctx0" brushRef="#br0" timeOffset="69629">11544 13034 24575,'0'34'0,"0"0"0,0 6 0,-1 3 0,-1 14 0,-1 4 0,0 3 0,0 0 0,1-19 0,0-1 0,0 0 0,-1 21 0,1-1 0,0-5 0,1-1 0,0-1 0,1-2 0,-1-2 0,2-1 0,-1-4 0,0 0 0,0-4 0,0-1 0,0-4 0,0-1 0,-1-2 0,0-1 0,-1 30 0,-2-10 0,0-13 0,2-14 0,1-10 0,1-11 0,0-8 0,0-8 0</inkml:trace>
  <inkml:trace contextRef="#ctx0" brushRef="#br0" timeOffset="71998">11534 12820 24575,'36'-1'0,"6"-5"0,11-3 0,2-1 0,-1 0 0,0 3 0,2-1 0,6 2 0,-27 3 0,2 0 0,1 0 0,1 1 0,2 0 0,1 0 0,-1-1 0,1 1 0,-1-1 0,-1 1 0,-1 1 0,0-1 0,-4 1 0,0 0 0,31 1 0,-2 0 0,-1-2 0,-1-1 0,-4-3 0,-3 1 0,-6 1 0,-2 1 0,-5 3 0,-6 1 0,-5 3 0,-9-1 0,-5 2 0,-7-1 0,-8-1 0,-3 1 0,-2 19 0,1 28 0,3-11 0,0 5 0,1 10 0,0 2 0,2 0 0,-1 1 0,2 0 0,-1-1 0,1 3 0,0-1 0,-1-2 0,1-1 0,0-1 0,1 0 0,0-2 0,0-2 0,0-2 0,1-1 0,0 1 0,0 2 0,-2-4 0,1 3 0,-1-3 0,1 8 0,-1 0 0,0-10 0,-1 2 0,0-4 0,-2 3 0,0-4 0,0-4 0,-1-1 0,0-3 0,0 0 0,-1 27 0,0-7 0,0-1 0,0-5 0,0-5 0,0-9 0,0-6 0,0-14 0,0-3 0,0-9 0,0-1 0</inkml:trace>
  <inkml:trace contextRef="#ctx0" brushRef="#br0" timeOffset="74248">11518 14543 14819,'0'18'0,"3"13"4096,1 11-4096,3 10 1687,0-5-1687,-1-3 914,-2-3-914,-1-6 3059,-1-4-3059,-2-9 0,1-8 0,3-6 0,1-5 0,5-3 0,8 0 0,10-2 0,19-2 0,-14 2 0,2 0 0,9-1 0,2 0 0,7 0 0,3 1 0,1 0 0,1 0 0,0 0 0,1 0 0,-3 0 0,-1 2 0,-3-1 0,-1 2 0,-1 0 0,-2 0 0,-4 0 0,-2 0 0,-4 1 0,-2-2 0,26-1 0,-12-1 0,-9-1 0,-4-3 0,-6 0 0,-1-1 0,0-1 0,-2-2 0,2-1 0,-3 1 0,-2 2 0,-3 3 0,-5 1 0,-4 3 0,0 1 0,0 0 0,2 0 0,2 0 0,-1 0 0,0 0 0,-2 0 0,-1 0 0,-1-2 0,1-1 0,0-5 0,-6 3 0,0-1 0</inkml:trace>
  <inkml:trace contextRef="#ctx0" brushRef="#br0" timeOffset="76862">11527 13378 16795,'21'-2'0,"21"-2"1713,-11 2 1,4 0-1714,10 0 0,2 0 0,3 0 0,2 1 668,1 0 1,0 0-669,-1-1 0,0 1 355,-2 0 0,-1 0-355,-3 0 0,-2 1 1153,-5-1 0,0 0-1153,26-1 0,-11 0 0,-7-2 0,-6 2 0,0 0 0,-3 1 0,0-1 0,-3 0 0,-2 0 0,-4-1 0,-1 2 0,-4-3 0,-1 1 0,-5 2 0,-2-1 0,-5 1 0,-5 0 0,-3-4 0,-3-1 0,0-3 0,0 0 0,0 2 0,0 2 0,0 3 0,0 0 0</inkml:trace>
  <inkml:trace contextRef="#ctx0" brushRef="#br0" timeOffset="78998">11529 14289 24575,'42'0'0,"-10"-1"0,3 0 0,14-1 0,4 1 0,5-1 0,2-1 0,3 0 0,-1-1 0,-2 1 0,-1-1 0,-3-1 0,-2-2 0,-1 0 0,-2-2 0,-5 0 0,-2-1 0,-4 0 0,-1-2 0,-5 2 0,-3 0 0,24-7 0,-9 4 0,-11 3 0,-6 3 0,-8 2 0,-4 1 0,-3-1 0,1 0 0,-1 0 0,1 0 0,-1 1 0,-2-1 0,1 0 0,8 1 0,-7 0 0,7 0 0,-8 2 0,2 1 0,1-1 0,4 0 0,4 1 0,0-1 0,-3 2 0,-5 0 0,-5 0 0,-6-1 0,-3 0 0,-2 0 0,0 0 0</inkml:trace>
  <inkml:trace contextRef="#ctx0" brushRef="#br0" timeOffset="87097">11789 13016 24575,'0'31'0,"0"12"0,2 16 0,3 7 0,3-10 0,0-8 0,0-11 0,-2-9 0,-1-5 0,-1-6 0,-1-4 0,-1-5 0,0-7 0,-3-16 0,-3-18 0,-6-22 0,4 21 0,0-1 0,-1-1 0,0 0 0,1 2 0,0 2 0,-1-18 0,4 15 0,1 14 0,0 9 0,1 3 0,-1-1 0,2-4 0,0-2 0,0 1 0,0 3 0,1 6 0,2 3 0,1 3 0,5 0 0,6-2 0,8 0 0,7 0 0,3 1 0,-1 1 0,-3 0 0,-3 5 0,-6 7 0,-5 7 0,-6 9 0,-5 6 0,-9 0 0,-10 1 0,-11-6 0,-8-8 0,-1-7 0,6-7 0,8-5 0,9-6 0,7-8 0,4-9 0,4-5 0,12-3 0,14 4 0,13 8 0,4 4 0,-5 7 0,-9 2 0,-9 2 0,-5 2 0,-5 0 0,-3 0 0,-3 0 0,-2 0 0,0-1 0,-1 0 0,1-2 0,3 1 0,1 0 0,4 1 0,2 0 0,2 2 0,2 5 0,-2 9 0,-5 8 0,-3 5 0,-5-3 0,-4-7 0,-1-8 0,0-6 0,-1-6 0,1-9 0,1-5 0,0-5 0,5 2 0,7 5 0,7 6 0,7 5 0,1 5 0,3 5 0,0 3 0,2 2 0,-1-1 0,-4-5 0,-2-3 0,-5-3 0,-5-7 0,-6-7 0,-5-6 0,-3-4 0,-6 2 0,-6 5 0,-8 6 0,-6 6 0,-1 5 0,3 11 0,4 9 0,7 9 0,5 3 0,6-3 0,1-5 0,5-1 0,9-4 0,13-3 0,7-3 0,2-6 0,0-5 0,-5-9 0,-3-10 0,0-23 0,-13 10 0,-2-9 0,-10 20 0,-4 7 0,-4 3 0,0 4 0,0 6 0,5 6 0,7 9 0,2 6 0,2 0 0,-3-4 0,-4-6 0,-2-8 0,1-12 0,-1-14 0,0-9 0,1-2 0,-2 9 0,2 10 0,1 7 0,0 6 0,4 9 0,-2 8 0,1 7 0,-2 1 0,-1-9 0,-1-7 0,0-11 0,0-11 0,1-8 0,-1-2 0,0 5 0,1 9 0,-1 7 0,3 5 0,0 6 0,2 5 0,1 3 0,0 1 0,-3-5 0,-1-4 0,2-3 0,1-2 0,2-2 0,-3 1 0,-3-2 0</inkml:trace>
  <inkml:trace contextRef="#ctx0" brushRef="#br0" timeOffset="88865">12942 12996 24575,'41'0'0,"19"-2"0,-16 0 0,4-1 0,5 0 0,2-1 0,0-1 0,1 0 0,-3 1 0,-1-1 0,-7 1 0,-3-1 0,-5 1 0,-3 0 0,14-4 0,-18 3 0,-13 2 0,-7 2 0,-6 1 0,-8-2 0,-10-3 0,-14-4 0,-11-6 0,-7-6 0,-2-1 0,5 0 0,8 4 0,10 6 0,10 4 0,11 3 0,13 3 0,16 3 0,18 6 0,14 5 0,4 5 0,-4 3 0,-9-1 0,-10-3 0,-8-1 0,-9-5 0,-6-3 0,-7-3 0,-4 1 0,-5 4 0,-10 8 0,-16 12 0,-15 11 0,-8 3 0,4-3 0,13-11 0,14-13 0,10-7 0,5-6 0</inkml:trace>
  <inkml:trace contextRef="#ctx0" brushRef="#br0" timeOffset="91065">6065 15676 24575,'-18'0'0,"-12"0"0,-12 0 0,-11 0 0,-2 0 0,3 0 0,4 0 0,3-1 0,1 0 0,1-2 0,5 2 0,6 0 0,8 1 0,6 0 0,5 0 0,5 0 0,8 0 0,20 0 0,32 0 0,-6-1 0,5 2 0,11 0 0,3 2-165,-17-1 1,1 1 0,-1 1 164,0 1 0,-2 0 0,0 2 0,12 5 0,-3 1 0,-9-1 0,-4 2 0,15 10 0,-21-4 0,-13-7 0,-10-5 0,8-4 0,-15-3 0,8-1 0</inkml:trace>
  <inkml:trace contextRef="#ctx0" brushRef="#br0" timeOffset="93731">4081 7959 24575,'-33'2'0,"-17"2"0,16-1 0,-3 1 0,-4-1 0,-1 0 0,3-1 0,1-2 0,2-2 0,2-2 0,-23-10 0,12-8 0,12-5 0,10-2 0,8-6 0,7-6 0,4-5 0,2-7 0,10-3 0,15 0 0,-2 28 0,3 1 0,8 1 0,4 3 0,6 2 0,3 1 0,1 3 0,3 3 0,1 3 0,1 1 0,0 2 0,0 1 0,-2 2 0,1 0 0,-2 2 0,0-1 0,-4 1 0,0 0 0,1 0 0,-1 0 0,1 0 0,0 0 0,3-1 0,1 0 0,4-1 0,0 0 0,3 1 0,2 0 0,2-1 0,0-1 0,1 0 0,1 0 0,-1-2 0,0 0 0,-2-2 0,-1 0 0,-1 2 0,-1 0 0,-4 2 0,0 2 0,-4 0 0,-2 3 0,-2 2 0,-1 3 0,-2 1 0,-1 2 0,-3 2 0,-1 1 0,-3 1 0,1-1 0,26 5 0,-3-5 0,-1-4 0,0 2 0,-1 2 0,0 6 0,-3 4 0,-4 9 0,-7 5 0,-10 6 0,-10 4 0,-10 8 0,-16 11 0,-6-27 0,-4 1 0,-10 4 0,-6-1 0,-10-1 0,-6-5 0,10-13 0,-3-1 0,-2-3-231,-5-2 0,-2-2 0,-1-2 231,-3-3 0,0-3 0,0-1 0,-2-2 0,0-3 0,0-1 0,2-1 0,2-1 0,0-2 0,4-1 0,1 0 0,2-1 0,-17-4 0,2 1 0,-5 2 0,4 0 0,18 4 0,2 1 0,-6 0 0,5 2 0,-1 4 0,3 3 173,21-1 0,1 1 0,15-3 1</inkml:trace>
  <inkml:trace contextRef="#ctx0" brushRef="#br0" timeOffset="96599">5597 15642 11642,'-29'13'0,"-24"10"2442,17-8 1,-2-1-2443,-8 2 0,-1-1 1125,2-3 1,0-2-1126,2-2 0,-1-3 636,3 0 1,-1-2-637,1-2 0,0 0 2262,-1 0 0,0-2-2262,-3 1 0,1-2 0,-1 0 0,0-2 0,2-2 0,-1-1 0,2-3 0,1 0 0,2-1 0,-1-2 0,-1 1 0,-2-2 0,0 1 0,-1-1 0,-2 0 0,0 0 0,0 0 0,1-1 0,4 1 0,1-1 0,4 1 0,2 0 0,-21-13 0,14-2 0,9-4 0,8-8 0,8-6 0,7-3 0,6-3 0,19-2 0,0 25 0,7 2 0,12-1 0,6 1 0,13-1 0,5 2-195,-16 9 1,1 2 0,1 1 194,2 0 0,1 0 0,0 2 0,-2 1 0,0 1 0,0 1 0,0 1 0,-1 1 0,0 1 0,21-2 0,-1 1 0,-2 2 0,-1 1 0,1 2 0,-1-1-11,-4 1 1,-1 0 10,-2 0 0,1 1 0,-2-1 0,-1 2 0,-2 0 0,0 1 0,0 1 0,1 2 0,-2 0 0,0 2 0,-2 0 0,0 1 0,0 1 0,0 0 291,1 0 1,-1 0-292,0 0 0,1 0 10,-2 0 1,-1-1-11,-2-1 0,-1-1 0,-3 0 0,-1-1 0,-2-2 0,-1 0 0,-1-1 0,0 0 0,-2-1 0,0 2 0,32 1 0,-2 4 0,-3 2 0,-7 3 0,-12 1 0,-9 0 0,-10 2 0,-6 0 0,-3 5 0,-2 6 0,0 5 0,-2 5 0,-1 0 0,-2-1 0,-4 1 0,-3 2 0,-6 2 0,-10 5 0,-13 0 0,-15 3 0,16-24 0,-2 0 0,-4 0 0,-2-1 0,-2 1 0,-2-2 0,0-1 0,-2-1 0,2-3 0,-1-1 0,1-4 0,0-1 0,3-3 0,0-2 0,-24-2 0,15-11 0,17-7 0,17 3 0,6 1 0</inkml:trace>
  <inkml:trace contextRef="#ctx0" brushRef="#br0" timeOffset="105728">14046 12457 24575,'6'30'0,"7"6"0,5 12 0,4 7 0,-2 6 0,-2-2 0,-4-6 0,-3-13 0,-4-13 0,-3-11 0,-1-9 0,0-3 0,2-3 0,-1-1 0,0 0 0,0 0 0,0 2 0,0 0 0,4 3 0,5 1 0,13 1 0,18 0 0,-13-4 0,4 0 0,11-1 0,4 0 0,10-2 0,4-1-281,-15-1 1,2 0-1,0-1 281,3 0 0,2 0 0,-1 0 0,0 0 0,0-1 0,-1 1 0,-2 0 0,-1-1 0,-2 1 0,-3 1 0,-2 0 0,-1 0 0,11 0 0,-3 0 0,-13 1 0,-3 0 0,10 1 0,-21 0 0,-14 0 0,-5 0 0</inkml:trace>
  <inkml:trace contextRef="#ctx0" brushRef="#br0" timeOffset="107380">14237 12395 24575,'58'-12'0,"-18"3"0,4-1 0,16-4 0,5 0 0,-16 3 0,2 1 0,1-1-502,0 2 1,2-1-1,-1 2 502,1 0 0,1 1 0,-2 1 0,-1 0 0,-1 1 0,-1 1 0,-2 0 0,0 1 0,0 1 119,-3 0 1,0 0 0,-2 1-120,16-1 0,-2 1 140,-4 1 0,-2 0-140,-5 1 0,-1 0 0,-5 1 0,-2 1 0,-4 1 0,-1 1 763,20 6-763,-17 0 103,-14-1-103,-13-2 0,-4-1 0,-5 1 0,0 5 0,0 8 0,-4 12 0,-2 12 0,-2 15 0,3-23 0,1 0 0,0 3 0,1 0 0,1 0 0,0-1 0,1-4 0,0-2 0,1 19 0,0-14 0,0-14 0,0-8 0,0-7 0,0-5 0</inkml:trace>
  <inkml:trace contextRef="#ctx0" brushRef="#br0" timeOffset="114513">11917 14785 24575,'-8'-13'0,"-9"-7"0,-13-4 0,-9 0 0,-2 6 0,4 8 0,6 7 0,6 8 0,7 9 0,4 12 0,6 10 0,3 2 0,4-2 0,5-5 0,18-1 0,-2-13 0,13-1 0,-13-18 0,-1-14 0,-1-17 0,0-17 0,-3-13 0,-9 28 0,-2-1 0,-1-2 0,-1 0 0,-1-1 0,0-1 0,-1 2 0,0 0 0,-1 2 0,-1 2 0,-4-25 0,1 16 0,-1 18 0,4 15 0,2 18 0,0 23 0,3 27 0,1-18 0,1 1 0,3 6 0,2 1 0,2-1 0,3-2 0,2-4 0,2-2 0,1-4 0,1-1 0,-1-7 0,1-2 0,19 14 0,-6-14 0,-7-11 0,-6-7 0,-5-4 0,-1-4 0,-1-8 0,-2-11 0,-1-11 0,-3-13 0,-3-2 0,-4-1 0,-1 9 0,0 9 0,-5 11 0,-4 8 0,-6 3 0,-6 13 0,-1 14 0,-1 16 0,5 14 0,5 2 0,5-6 0,5-10 0,11-11 0,14-7 0,36-4 0,-7-10 0,-15-5 0,-1-4 0,4-15 0,-8-11 0,-11-7 0,-9 2 0,-9 1 0,-14 3 0,-16 5 0,-11 6 0,0 6 0,6 8 0,11 2 0,13 2 0,14 1 0,21 1 0,19 1 0,12 2 0,0 4 0,-7 7 0,-14 7 0,-8 29 0,-15-10 0,-5 17 0,-14-24 0,-5-11 0,-7-9 0,0-12 0,3-13 0,6-18 0,4-16 0,5-9 0,7 5 0,5 11 0,6 13 0,3 14 0,0 8 0,-1 6 0,-2 8 0,-3 11 0,-4 13 0,-3 7 0,-4 1 0,-2-9 0,-2-10 0,0-13 0,0-16 0,2-15 0,0-14 0,5-5 0,2 6 0,2 11 0,2 12 0,3 15 0,3 18 0,4 12 0,0 6 0,-1-4 0,-3-12 0,0-10 0,-2-8 0,-1-4 0,1-1 0,0-1 0,1-3 0,-2-9 0,-1-9 0,-6-26 0,-4 16 0,-4-5 0,-5 31 0,-1 17 0,0 16 0,2 14 0,1 7 0,3-8 0,2-12 0,2-12 0,2-10 0,-1-8 0,-1-13 0,-3-14 0,-5-17 0,-12-15 0,3 26 0,-3-1 0,-4-1 0,-2 0 0,-1 2 0,-2 1 0,3 6 0,0 2 0,-14-12 0,12 18 0,11 11 0,8 9 0,8 13 0,13 16 0,14 17 0,-8-18 0,2 1 0,2 1 0,2 0 0,1-2 0,0-2 0,-1-2 0,0-3 0,24 11 0,-9-13 0,-10-10 0,-9-9 0,-8-9 0,-6-27 0,-9 6 0,-13-13 0,-12 22 0,-14 14 0,13 16 0,1 17 0,20 9 0,5-1 0,8-8 0,8-13 0,5-12 0,0-8 0,-4-5 0,-6 0 0,-2 5 0,-3 3 0,-1 5 0,-3 22 0,-3-2 0,-2 10 0,-3-17 0,-5-19 0,-3-24 0,1-18 0,1-13 0,5 9 0,2 20 0,1 16 0</inkml:trace>
  <inkml:trace contextRef="#ctx0" brushRef="#br0" timeOffset="118696">5121 16519 24575,'-51'0'0,"-7"0"0,20 0 0,-1 0 0,-1 0 0,-1 0 0,2-1 0,1 0 0,2-2 0,1 1 0,-25-7 0,8-3 0,5-2 0,5-2 0,2-2 0,5-1 0,6 1 0,4-2 0,7-1 0,2-1 0,3-4 0,4 0 0,2-4 0,4-3 0,0-4 0,0 0 0,1-1 0,1 0 0,0 4 0,1-1 0,5 1 0,11 1 0,18-4 0,18-1 0,-21 19 0,1 0 0,2 1 0,0 1 0,-1 2 0,1 1 0,0 3 0,1 2 0,-1 1 0,1 0 0,-1 1 0,1-1 0,0 2 0,1-1 0,-1 0 0,-1 0 0,2 0 0,0 1 0,3 1 0,0 0 0,2 1 0,2 1 0,2 0 0,1 1 0,1-1 0,0 1 0,2 0 0,-2 0 0,-1 0 0,-1 1 0,-1-1 0,-2 1 0,-3 0 0,-1-1 0,-3 1 0,0 0 0,-2 0 0,1-1 0,1 1 0,0 0 0,1 0 0,2 0 0,-2 0 0,1 0 0,-1 0 0,-1-1 0,0 1 0,-1 0 0,31-4 0,0 0 0,-1 1 0,0 1 0,1 1 0,0 2 0,-3 0 0,-6 0 0,-4 0 0,-4 0 0,-3 1 0,1 2 0,-1 8 0,0 9 0,-4 9 0,-5 6 0,-5 6 0,-7 4 0,-5 2 0,-6 2 0,-4-4 0,-5-3 0,-4-5 0,-9-7 0,-12-3 0,-14-1 0,-14 0 0,-9 2 0,26-13 0,0-1 0,-2-1 0,0 0 0,-2-1 0,-1-2 0,-1-2 0,0-1 0,-2-1 0,-1-2 0,-1-1 0,-1-1 0,-1-1 0,1 0 0,-2 0 0,0 0 0,2-2 0,0 0 0,2 0 0,1 0 0,3-1 0,-1-1 0,3 1 0,-1 0 0,0 1 0,0 0 0,-1-1 0,-1 0 0,-1 1 0,0 0 0,0 0 0,0-1 0,1 1 0,0 0 0,2 1 0,0 0 0,2 1 0,0 0 0,-30 3 0,1 2 0,0 4 0,0 0 0,30-4 0,0 0 0,0 0 0,-1 0 0,0 0 0,-1-1 0,-1 1 0,0-2 0,3 0 0,0 0 0,-28 5 0,6 0 0,24-3 0,6 0 0,19-4 0,0 2 0,-3 6 0,-5 5 0,-5 2 0,-5 0 0,-5-1 0,1-4 0,0-2 0,2-5 0,5-3 0,8-2 0,5 0 0</inkml:trace>
  <inkml:trace contextRef="#ctx0" brushRef="#br0" timeOffset="121080">13048 14392 24575,'45'2'0,"0"0"0,7 2 0,3 0 0,-10-1 0,3 0 0,-1-1 0,1 1 0,-1-1 0,0 0 0,19 0 0,-1-2 0,-8-1 0,-2-1 0,-13 0 0,-2-1 0,18-3 0,-24 1 0,-17 3 0,-10 0 0,-11-1 0,-12-5 0,-12-4 0,-7-5 0,0-2 0,4 1 0,9 5 0,6 4 0,6 3 0,5 3 0,5 1 0,9 1 0,16 0 0,20-1 0,18 0 0,3 1 0,-12 3 0,-17 3 0,-16 1 0,-12 7 0,-16 11 0,-27 13 0,6-11 0,-3 0 0,-8 2 0,-2 0 0,0-2 0,2-1 0,6-4 0,4-1 0,-12 7 0,23-11 0,13-9 0,4-4 0</inkml:trace>
  <inkml:trace contextRef="#ctx0" brushRef="#br0" timeOffset="124962">20645 12184 24575,'7'53'0,"-2"-10"0,-1 6 0,0 0 0,0 10 0,0 2 0,0-5 0,-1 4 0,0-7 0,-3-8 0,0-7 0,0 17 0,0-27 0,2-15 0,1-9 0,4-3 0,5-2 0,8-1 0,11-1 0,13-1 0,17 1 0,-25 2 0,2 0 0,7 1 0,2 0 0,7 0 0,1 0 0,3-1 0,2 0 0,2-2 0,1-2 0,-2-2 0,0-2 0,-1-1 0,0-2 0,-3-1 0,-1 0 0,-2-1 0,-2 1 0,-4 2 0,-2 0 0,-4 3 0,-1 1 0,-3 2 0,0 0 0,-3 2 0,-1 1 0,0 1 0,-1-1 0,28 0 0,-11 2 0,-13 0 0,-14 0 0,-9 0 0,-6-1 0,-4-2 0,-3-10 0,-8-13 0,-8-14 0,-7-11 0,-3-2 0,6 5 0,6 10 0,5 8 0,2 9 0,0 5 0,0 2 0,0 5 0,1 0 0,0 4 0,0 2 0,-1 2 0,-2 1 0,-5 1 0,-5 3 0,-15 1 0,-19 1 0,12-3 0,-5-1 0,-16-2 0,-6-4-489,13-1 0,-3-1 0,-1-2 489,8 1 0,-2-1 0,0-1 0,-1 0 0,-1-1 0,-1-1 0,0 0 0,1 0 0,3 2 0,0-1 0,0 2 0,2 0-122,-10 0 1,2 0 0,2 2 121,-13 1 0,4 3 0,16 3 0,4 1 0,-19 4 0,26 1 0,21-3 0,8-2 0</inkml:trace>
  <inkml:trace contextRef="#ctx0" brushRef="#br0" timeOffset="128046">13497 14595 9426,'34'0'0,"10"0"0,11 1 1055,1 0 0,7 1 0,3 0-1055,-6 0 0,2 1 0,3 0 0,0 0 0,-9 1 0,2 0 0,0 0 0,1 0 0,-1 0 228,-1 0 1,-1 0 0,1 0 0,0-1 0,-1 1-229,-2-1 0,0 0 0,-1 0 0,1 0 0,-1-1 0,12 0 0,0-1 0,-1 0 0,1 0 0,0-2 0,-1 0 0,1-1 0,0 0 0,-1-1 0,1-1 0,-1-1 0,1 0 0,-12-1 0,0 1 0,1-2 0,0 1 0,1-1 0,3-1 0,1-1 0,1 1 0,-1-1 0,1-1 52,0 0 0,0 0 0,1-1 1,-1 0-1,2 1-52,1-1 0,1 0 0,0 0 0,1 1 0,-1-1 0,-2 2 0,0-1 0,0 1 0,0-1 0,-1 2 497,-4 0 0,0 0 0,-1 1 0,0-1 0,-1 2-497,9-1 0,-1 0 0,-1 1 0,-1 0 173,-8 2 1,-1 0 0,-1 0 0,-1 0-174,8 1 0,-3-1 0,-1 2 581,-8-1 1,-1 1 0,-3-1-582,10 0 0,-4 0 1300,-12 0 1,-5 1-1301,4-2 2076,7 2-2076,-2-2 0,7 0 0,3-1 0,7-1 0,3 1-385,-4 0 1,2 0 0,3-1-1,1 1 385,-7 1 0,2-1 0,1 1 0,0 0 0,1 0 0,2 1 0,0 0 0,1 0 0,0 1 0,-1 1 0,-1 0 0,0 0 0,-1 1 0,1 0 0,-1 0 0,-2 1 0,0 0 0,0 0 0,-1 0 0,-1 1 0,7 0 0,-2 0 0,-1 1 0,-1 0-229,-5-1 1,-2 1 0,0-1 0,-2 1 228,10-1 0,-2 0 0,-2 0-102,-4-1 1,-2 0 0,-1 0 101,-3 0 0,0-1 0,-2-1 0,15 0 0,-2 0 0,-6 0 0,-2 0 0,-8-1 0,-3 2 2344,19 0-2344,-18-1 1023,-14-5-1023,-3-10 365,-2-12-365,-1-12 0,1-7 0,-3-6 0,-2-2 0,-4-3 0,-6-4 0,-3 26 0,0 0 0,-1-3 0,0-1 0,0-2 0,0-1 0,0 0 0,0-1 0,0 3 0,0 1 0,1 0 0,0 0 0,0 3 0,0 0 0,0 3 0,0 2 0,1-26 0,-4 9 0,-2 9 0,-3 5 0,-3 6 0,-2 3 0,-1 4 0,1 3 0,2 6 0,4 4 0,3 3 0,2 2 0,0 2 0,-1 1 0,-1 1 0,-5 0 0,-34 27 0,-1 0 0,8-4 0,-1 2 0,-17 10 0,14-8 0,14-9 0,16-10 0,12-13 0,14-12 0,9-12 0,4-7 0,0 2 0,-1 6 0,-1 9 0,-2 9 0,1 6 0,5 4 0,7 7 0,9 8 0,2 5 0,-3 1 0,-10-3 0,-12-6 0,-13-6 0,-6-2 0</inkml:trace>
  <inkml:trace contextRef="#ctx0" brushRef="#br0" timeOffset="129346">16295 12434 24575,'21'10'0,"-4"0"0,-2 5 0,-7-1 0,-7-3 0,-3-6 0,3-26 0,10 1 0,16-12 0,13 15 0,6 9 0,-8 9 0,-11 7 0,-10 4 0,-8-1 0,-4-4 0,-3-4 0</inkml:trace>
  <inkml:trace contextRef="#ctx0" brushRef="#br0" timeOffset="130279">16987 12512 24575,'18'-30'0,"9"0"0,9 0 0,0 9 0,-8 19 0,-12 20 0,-10 20 0,-11 11 0,-7-3 0,-3-14 0,4-15 0,6-12 0,3-11 0,5-8 0,-3 3 0,3 0 0</inkml:trace>
  <inkml:trace contextRef="#ctx0" brushRef="#br0" timeOffset="131079">18038 12563 24575,'1'-25'0,"4"-4"0,10-1 0,6 6 0,1 13 0,-6 10 0,-9 14 0,-6 8 0,-4 5 0,-2 0 0,0-10 0,1-9 0,3-6 0,7-6 0,-4 1 0,3 1 0</inkml:trace>
  <inkml:trace contextRef="#ctx0" brushRef="#br0" timeOffset="132027">18851 12555 24575,'0'-21'0,"0"-1"0,1 1 0,5 5 0,6 9 0,5 12 0,2 12 0,-6 7 0,-5 3 0,-5-9 0,-2-11 0,2-14 0,3-12 0,3-6 0,-1 2 0,-2 10 0,-3 8 0,-2 5 0</inkml:trace>
  <inkml:trace contextRef="#ctx0" brushRef="#br0" timeOffset="132980">19922 12508 19666,'-15'0'0,"-12"0"2287,-8-6-2287,-2-6 834,13-9-834,11-3 432,10 5-432,3 8 339,0 8 0,0 4 0,0 0 0</inkml:trace>
  <inkml:trace contextRef="#ctx0" brushRef="#br0" timeOffset="134545">11865 13745 24575,'-36'9'0,"-8"15"0,-7 16 0,27-17 0,3 3 0,-9 21 0,15-10 0,12-9 0,12-4 0,13-5 0,11-1 0,8-2 0,1-2 0,-2-5 0,-3-5 0,-3-4 0,-5-5 0,-7-3 0,-4-2 0,-6-1 0,-5 5 0,-4 2 0</inkml:trace>
  <inkml:trace contextRef="#ctx0" brushRef="#br0" timeOffset="135729">12022 13898 24575,'2'20'0,"2"9"0,1 7 0,2 0 0,-2-9 0,-2-28 0,-2-17 0,-1-31 0,0-9 0,4-6 0,4 6 0,5 16 0,4 15 0,1 16 0,2 19 0,-1 17 0,-2 16 0,-4 8 0,-5-4 0,-2-12 0,-4-12 0,0-12 0,-2-3 0</inkml:trace>
  <inkml:trace contextRef="#ctx0" brushRef="#br0" timeOffset="136912">12399 13492 24575,'5'42'0,"2"-8"0,1 1 0,3 22 0,-2-18 0,-1 0 0,0 15 0,0-1 0,-2-5 0,-2-10 0,-1-13 0,1-11 0,3-8 0,1-4 0,5-19 0,-3-3 0,3-18 0,-6 3 0,-3 6 0,-2 6 0,-2 9 0,0 7 0,0 3 0</inkml:trace>
  <inkml:trace contextRef="#ctx0" brushRef="#br0" timeOffset="138029">12321 13684 24575,'16'-4'0,"18"-5"0,24-6 0,-3 3 0,2 1 0,-14 3 0,-1 1 0,9-1 0,-4 1 0,-7 5 0,-21 2 0,-10 0 0</inkml:trace>
  <inkml:trace contextRef="#ctx0" brushRef="#br0" timeOffset="156648">5515 7236 24575,'-41'0'0,"-15"0"0,20 1 0,-2-2 0,-3 1 0,-1-2 0,1 0 0,0-1 0,1-1 0,0 0 0,1-2 0,-1 0 0,1-1 0,1-1 0,0 1 0,1-1 0,1 0 0,0-1 0,3 1 0,0 0 0,-28-8 0,5 1 0,3 1 0,0 1 0,2-2 0,2-2 0,5-2 0,6-6 0,4-9 0,4-7 0,3-5 0,6-3 0,5-2 0,7-3 0,6-4 0,1-1 0,2-2 0,2 1 0,8 1 0,13 4 0,19 4 0,-11 27 0,5 2 0,10 1 0,4 3 0,8 1 0,3 3-215,-15 4 1,1 2-1,0 0 215,3 1 0,0 1 0,0 0 0,4 0 0,0 1 0,0 1 0,3-1 0,0 2 0,1 0 0,1 1 0,0 0 0,1 1 0,0 1 0,0 0 0,0 2 0,-2 1 0,-1 1 0,0 1 0,-1 0 0,0 1 0,-1 0 0,-2 1 0,0 0 0,-1 1 0,3-1 0,-1 0 0,1 0 0,2 1 0,0 0 0,2 0-500,3 1 1,1 1-1,2-1 500,-12 0 0,0 0 0,1 0 0,1 0 0,1 1 0,2 0 0,0 0 0,0 0-434,1 0 1,0 1-1,1 0 1,-1-1 433,0 0 0,1 0 0,-1-1 0,0 0 0,-4-1 0,1 0 0,-2-1 0,0 0-214,10 0 0,-1 0 0,-2-1 214,-6-2 0,-1-1 0,-4 0 259,7 0 0,-5-1-259,-10-2 0,-5 1 1348,13-1-1348,-12 16 1862,8 16-1862,0 12 395,-21-18 1,0-1-396,13 14 0,-12-8 0,-9-6 0,-7-2 0,-4 2 0,-4 3 0,-7 1 0,-8-1 0,-16 1 0,-22 2 0,17-12 0,-4-1 0,-5 3 0,-2-1 0,-5 1 0,-2-1 0,-2-1 0,-2-1 0,-2-2 0,-2-2 0,-4 0 0,0-3 0,20-5 0,0-1 0,-1 0-150,-1-2 1,0 0-1,-1-1 150,-1 0 0,0-1 0,0-1 0,-2 0 0,-1 0 0,0 0 0,-2 0 0,-1 0 0,0 0-315,-2 0 1,0 0 0,-1 0 314,-1 0 0,-1-1 0,1-1 0,1 1 0,1-1 0,1 0 0,2-1 0,1 0 0,2 0-54,2 0 0,2-1 0,1 1 54,-16-1 0,2 1 0,7 2 0,2 0 0,6 2 0,3 1 212,6 1 0,2 0-212,-28 6 956,1 4-956,-2 3 87,29-6 0,0 0-87,0 1 0,-1-1 0,0 0 0,-1-1 0,0-1 0,0-2 0,1-1 0,0-2 0,-30-2 0,9-9 0,2-7 0,24 4 0,6 0 0,19 10 0,5 1 0</inkml:trace>
  <inkml:trace contextRef="#ctx0" brushRef="#br0" timeOffset="160309">9487 7244 24575,'-51'24'0,"13"-5"0,-2 3 0,-12 6 0,-2 2 0,15-8 0,0 1 0,0-1 0,-12 8 0,2-1 0,11-6 0,4-2 0,-9 9 0,30-13 0,38-7 0,5-6 0,6-2 0,12 0 0,4-1 0,8 0 0,2 0 0,-1-1 0,-2 0 0,-8 0 0,-3 0 0,-9-1 0,-4 0 0,10-1 0,-21-3 0,-16-10 0,-20-14 0,-20-16 0,8 17 0,-3-1 0,-4-3 0,0 1 0,3 3 0,1 1 0,-17-16 0,16 16 0,13 13 0,9 6 0,5 3 0,2 2 0,0 2 0,1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44:03.703"/>
    </inkml:context>
    <inkml:brush xml:id="br0">
      <inkml:brushProperty name="width" value="0.05292" units="cm"/>
      <inkml:brushProperty name="height" value="0.05292" units="cm"/>
      <inkml:brushProperty name="color" value="#FF0000"/>
    </inkml:brush>
  </inkml:definitions>
  <inkml:trace contextRef="#ctx0" brushRef="#br0">3717 5855 24575,'19'18'0,"-3"-2"0,-5-8 0,0 0 0,0-1 0,2 1 0,0-1 0,2-1 0,-1 0 0,2-3 0,-1-1 0,-1 1 0,2-2 0,-1 1 0,-1 1 0,0-2 0,-1 1 0,-1-1 0,2-1 0,3 0 0,-1 0 0,2 0 0,-2-1 0,0-1 0,2 0 0,0 1 0,3 0 0,-1 0 0,3-2 0,-1 0 0,2 0 0,3 1 0,2 2 0,3 0 0,0 0 0,1 0 0,2 1 0,-1 1 0,1 0 0,-1 1 0,-2 1 0,-3 0 0,-3 1 0,-6-2 0,-3-2 0,9 2 0,21 0 0,18 3 0,-26-2 0,2-1 0,1-1 0,0 0 0,-1 1 0,0-1 0,-1-1 0,0 0 0,-1 1 0,-1 0 0,0 0 0,0 0 0,-1 0 0,1-1 0,1 0 0,1-1 0,-1 0 0,0 0 0,0 0 0,0 0 0,0 1 0,1 0 0,-1 0 0,0 0 0,1 0 0,1 0 0,0 0 0,0-2 0,1 0 0,0 0 0,0-1 0,0 1 0,-2 0 0,0 0 0,-1 1 0,0 0 0,-3 0 0,1 1 0,11 0 0,1 1 0,-14-2 0,2 1 0,25 2 0,4 0 0,0-3 0,-2 0 0,-9 0 0,-2 1 0,-1-2 0,-8 0 0,-18-1 0,-20 2 0,-3 0 0</inkml:trace>
  <inkml:trace contextRef="#ctx0" brushRef="#br0" timeOffset="17045">16323 7239 24575,'7'38'0,"5"17"0,-2-16 0,0 3 0,2 8 0,1 2 0,0 4 0,1 2 0,-1 3 0,0 1 0,-4-19 0,-1 1 0,0 1-483,1 3 0,-1 1 1,1 0 482,1 4 0,-1 0 0,1 2 0,-1 2 0,0 0 0,0 1 0,-1 1 0,1 0 0,-2 0 0,0-1 0,0 0 0,-1 0 0,0-3 0,-2 0 0,1-1 0,-1-2 0,-1-1 0,1 0 0,-1-4 0,0-1 0,-1 0 235,1 14 1,-1-3-236,-1-10 0,0-3 239,0 19-239,-1-26 0,-1-17 0,-4-12 184,-8-5 1,6-3-1,-4 0 1</inkml:trace>
  <inkml:trace contextRef="#ctx0" brushRef="#br0" timeOffset="19128">16352 7252 15258,'23'-5'0,"21"-5"3957,20-4-3957,-23 5 0,2 0 804,-1 0 1,1 1-805,0 0 0,0 0 434,0 1 0,1 1-434,-1 0 0,1 2 1441,-1 0 1,1 1-1442,-3 0 0,-1 1 0,-2 1 0,0 0 0,26-1 0,-8 2 0,-5-2 0,-3-2 0,4-1 0,10 0 0,-27 3 0,1 1 0,4-1 0,0 1 0,0 0 0,0 1 0,-4 0 0,-3 0 0,21 0 0,-18 0 0,-16 2 0,-10 1 0,-7 2 0,-3 3 0,0 3 0,0 5 0,0 5 0,0 4 0,0 7 0,1 8 0,1 12 0,0 12 0,-1-26 0,0 1 0,0 6 0,0 0 0,1 5 0,1 1 0,2 5 0,0 0 0,1 1 0,0 0 0,1 3 0,1 2 0,0-2 0,1 0 0,-2 0 0,1 0 0,0-1 0,-1 0 0,-1-7 0,-2-1 0,-1-3 0,0-1 0,-1-4 0,0-1 0,0-3 0,-1-1 0,0-1 0,0 0 0,0-2 0,0 0 0,-1-2 0,0 0 0,0 31 0,0-3 0,2 2 0,1-3 0,2 1 0,4 0 0,3-1 0,1-3 0,1-11 0,-3-13 0,-6-17 0,-1-7 0</inkml:trace>
  <inkml:trace contextRef="#ctx0" brushRef="#br0" timeOffset="20993">16565 9717 24575,'58'0'0,"-22"0"0,2 0 0,10 1 0,2 0 0,2 1 0,0 0 0,0 0 0,-1 1 0,-3-1 0,-1 0 0,-4 0 0,-1 0 0,-3-1 0,-2 0 0,26 1 0,-9 0 0,-6-2 0,-3 1 0,-2 2 0,6 1 0,4-1 0,4-2 0,4-2 0,-1-1 0,-3-2 0,-7 2 0,-9 0 0,-9 0 0,-7 3 0,-6 1 0,-3 0 0,-2 0 0,0-2 0,2 0 0,0 0 0,0 0 0,-1 0 0,-4-1 0,-2 0 0,-4 0 0,-3 0 0</inkml:trace>
  <inkml:trace contextRef="#ctx0" brushRef="#br0" timeOffset="29961">16453 8060 17403,'23'0'0,"24"0"1600,-14-2 1,3 0-1601,8 0 0,1-1 615,0-1 0,-1 0-615,-2 0 0,-2 0 324,-4 1 0,-2 1-324,22-4 2093,-14 3-2093,-5 1 0,-2 2 0,3 0 0,2 0 0,1 0 0,1 0 0,0-2 0,-3 0 0,-2 0 0,-5-1 0,0 1 0,0-1 0,-1 0 0,1 1 0,0 1 0,2 0 0,1 0 0,0-1 0,-5-2 0,-6 0 0,-5 1 0,-3 0 0,1 0 0,2 0 0,1-1 0,0 1 0,-6 1 0,-4 1 0,0 1 0,9 1 0,15 2 0,5-1 0,-11 0 0,-12-2 0</inkml:trace>
  <inkml:trace contextRef="#ctx0" brushRef="#br0" timeOffset="31527">16576 8079 24575,'11'-7'0,"2"-4"0,3-4 0,2-3 0,2-1 0,1 1 0,3-5 0,5-4 0,7-5 0,7-6 0,6-3 0,-22 20 0,0-1 0,1 1 0,0-1 0,2 1 0,0 0 0,-1 1 0,1 1 0,0 2 0,0 1 0,0 1 0,1 2 0,30-11 0,1 1 0,-4 0 0,0-3 0,-4 0 0,-4 2 0,-3-1 0,-9 4 0,-10 2 0,-7 5 0,-8 5 0,-4 3 0,-3 2 0,-2-2 0,2-2 0,0 0 0,-2 3 0,-2 3 0</inkml:trace>
  <inkml:trace contextRef="#ctx0" brushRef="#br0" timeOffset="32975">16309 7419 24575,'13'0'0,"3"0"0,9 1 0,12 4 0,12 7 0,9 5 0,-27-6 0,1 1 0,0 0 0,0 0 0,29 12 0,-3 0 0,-6-3 0,-6-2 0,-5-1 0,-6-3 0,-2-2 0,-1-1 0,-1-2 0,3 1 0,15 6 0,-6-4 0,12 3 0,-10-6 0,3 1 0,3-1 0,-3 2 0,-4-1 0,0 1 0,0 0 0,3 4 0,0 1 0,-1 2 0,-2 0 0,-5-3 0,-3-2 0,-5-2 0,-4-1 0,-4-3 0,-7-2 0,-6-2 0,-5-2 0,-3-1 0</inkml:trace>
  <inkml:trace contextRef="#ctx0" brushRef="#br0" timeOffset="39325">16644 8904 24575,'51'-3'0,"0"-1"0,10 0 0,2-1 0,-17 1 0,2 0 0,-1 0 0,0 1 0,0-1 0,-3 1 0,7 1 0,-2 1 0,-3 0 0,-1 2 0,-2-1 0,-2 2 0,-5 0 0,-1 1 0,26 2 0,-7-1 0,-6-1 0,-4-1 0,-2-4 0,-7-1 0,-6-2 0,-5-2 0,-5 3 0,-1-1 0,0 1 0,2 0 0,2-3 0,0 0 0,0 0 0,-3 3 0,-5-1 0,-4 2 0,-3 1 0,-1 0 0,1 2 0,-1 0 0,-1 0 0,-4 1 0,-4 3 0,-5 5 0,-7 7 0,-5 5 0,-4 3 0,-2 0 0,-2 1 0,-7 3 0,-8 4 0,-8 5 0,23-17 0,-1 0 0,-2 0 0,0 0 0,-2 1 0,0 0 0,-2 0 0,-1 1 0,-1 0 0,0 0 0,-1 1 0,1 0 0,0 1 0,0 0 0,0 0 0,0 1 0,0 0 0,-1 0 0,0-1 0,1 0 0,0-2 0,2-1 0,1-2 0,1-1 0,-25 13 0,8-5 0,8-5 0,9-4 0,5-4 0,6-3 0,3-1 0,2-2 0,4-2 0,7-2 0,2-2 0</inkml:trace>
  <inkml:trace contextRef="#ctx0" brushRef="#br0" timeOffset="40776">16680 8965 24575,'25'6'0,"14"6"0,19 8 0,-22-7 0,1 0 0,0 2 0,1 0 0,-1 0 0,-1-1 0,-2-1 0,-2 0 0,27 10 0,-8-3 0,-4-2 0,-1 0 0,2 5 0,2 0 0,2 3 0,2 2 0,-3 0 0,-4 0 0,-2-1 0,-5-2 0,-1-3 0,-3-2 0,-2-3 0,-2-3 0,0-1 0,1-1 0,0 0 0,2-1 0,2 2 0,2 0 0,0 0 0,-4 1 0,-5-1 0,-9-2 0,-5-4 0,-6-2 0,-3-2 0,-1 0 0,-3-2 0,-1-1 0,-1 0 0</inkml:trace>
  <inkml:trace contextRef="#ctx0" brushRef="#br0" timeOffset="42457">4769 15186 9509,'-23'30'0,"2"-6"0,-4 1 2558,-6 5 0,-2 1-2558,-4 3 0,-1-1 1307,8-7 0,1-3-1307,-13 11 1541,21-16-1541,14-9 5795,20-6-5795,19-3 0,18-2 0,12-5 0,-1-3 0,-8-3 0,-12 2 0,-12 4 0,-12 1 0,-10-1 0,-14-1 0,-13-4 0,-10-2 0,-5-2 0,6 0 0,7 3 0,8-1 0,8 5 0,3 0 0,3 6 0</inkml:trace>
  <inkml:trace contextRef="#ctx0" brushRef="#br0" timeOffset="45276">17414 8339 16224,'-14'-6'0,"-9"-2"3632,-8 1-3632,-3 0 1438,5 6-1438,4 2 767,6 3-767,2 5 2514,2 5-2514,5 4 0,2 3 0,0 5 0,0 3 0,0 0 0,2-2 0,3-3 0,1-4 0,1-1 0,1 0 0,3 1 0,3 0 0,7 1 0,7-3 0,3-3 0,1-3 0,-1-2 0,-2-1 0,-1-5 0,-1-1 0,-2-3 0,0 0 0,-2-1 0,0-3 0,-1-3 0,-3-6 0,0-3 0,-2-2 0,-2-2 0,0 1 0,-3 1 0,0 2 0,-2 1 0,-1-8 0,-2-2 0,-2 0 0,-4 4 0,-3 6 0,2 5 0,-1-2 0,6 6 0,1 2 0,0 3 0,0 0 0,-2-2 0,-2-3 0,-2-4 0,-2-3 0,1 1 0,2 3 0,1 5 0,3 1 0,0 2 0,1 1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07:46:06.937"/>
    </inkml:context>
    <inkml:brush xml:id="br0">
      <inkml:brushProperty name="width" value="0.05292" units="cm"/>
      <inkml:brushProperty name="height" value="0.05292" units="cm"/>
      <inkml:brushProperty name="color" value="#FF0000"/>
    </inkml:brush>
  </inkml:definitions>
  <inkml:trace contextRef="#ctx0" brushRef="#br0">8127 16142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47:41.52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5089 4926 24575,'0'-4'0,"0"-1"0,1-1 0,4-9 0,2-1 0,-1 3 0,-2 4 0</inkml:trace>
  <inkml:trace contextRef="#ctx0" brushRef="#br0" timeOffset="3654">8293 4942 24575,'-28'5'0,"-11"6"0,-16 8 0,22-7 0,-1 2 0,0 0 0,0 1 0,0 0 0,1-1 0,-25 13 0,12-7 0,15-6 0,12-6 0,10-4 0,10-3 0,14-4 0,15-4 0,12-1 0,12-2 0,5 3 0,4 2 0,2 2 0,-3 1 0,-5 2 0,-9 2 0,-11 2 0,-10-1 0,-9-1 0,-3-2 0,-6-3 0,0-1 0,1-1 0,1-1 0,1-2 0,-2-2 0,-2 1 0,-3 2 0,-2 2 0,-3 3 0,-8-3 0,-11-2 0,-8-6 0,-6-3 0,3-1 0,6 0 0,6 3 0,11 6 0,3 4 0</inkml:trace>
  <inkml:trace contextRef="#ctx0" brushRef="#br0" timeOffset="10366">11289 4799 24575,'-26'18'0,"-8"6"0,-7 7 0,-2-2 0,5-4 0,9-8 0,10-3 0,6-5 0,7-3 0,4-2 0,0-1 0,2 1 0,0 1 0,0-2 0,0 1 0,0 1 0,-2 1 0,-5 0 0,-9 2 0,-13 3 0,-8 2 0,-1 0 0,7-4 0,10-1 0,9-3 0,8-1 0,9-1 0,17 1 0,17 3 0,20 0 0,-24-3 0,2-1 0,1-1 0,0 0 0,0-1 0,-1 0 0,28 0 0,-14-1 0,-12 0 0,-13 0 0,-8-1 0,-3-1 0,-3-2 0,-1 2 0,0-3 0,-2 2 0,-2 0 0,-2 0 0,-2 0 0,-2 0 0,-3-2 0,-5-2 0,-9-6 0,-11-3 0,-26-17 0,16 8 0,-6-6 0,27 19 0,8 3 0,5 6 0,2 0 0</inkml:trace>
  <inkml:trace contextRef="#ctx0" brushRef="#br0" timeOffset="20365">16267 9630 24575,'0'34'0,"0"-1"0,0 11 0,0 5 0,0-5 0,0 3 0,0 1-552,0 6 1,0 2 0,0 0 551,0 1 0,0 0 0,0-1 0,0-4 0,0-1 0,0-1 268,0 14 0,0-4-268,0-13 0,0-5 273,0 17-273,0-28 0,0-16 0,0-8 0,0-4 0,0-1 0</inkml:trace>
  <inkml:trace contextRef="#ctx0" brushRef="#br0" timeOffset="23449">5401 6204 24575,'-35'26'0,"-4"4"0,-5 4 0,6-2 0,7-2 0,16-12 0,6-1 0,8-11 0,3-1 0,6-2 0,14 0 0,21-1 0,19-4 0,-23 1 0,0 0 0,2-2 0,-2-1 0,-3 1 0,-1 1 0,19-2 0,-19 0 0,-15 3 0,-10-2 0,-4 2 0,-5-1 0,-11-4 0,-11-3 0,-10-5 0,-3-4 0,6 4 0,11 3 0,9 6 0,6 3 0</inkml:trace>
  <inkml:trace contextRef="#ctx0" brushRef="#br0" timeOffset="26532">16274 9652 24575,'35'-2'0,"22"-2"0,-19 1 0,4-1 0,6 0 0,2-1 0,-1 0 0,1 1 0,-4 0 0,1 1 0,-3-1 0,1 1 0,-3 1 0,-1 0 0,-1 1 0,0 0 0,0 0 0,0 0 0,-3 1 0,1 0 0,-1 0 0,-1 0 0,-1-1 0,-1 1 0,0-1 0,-1 0 0,0-1 0,0 0 0,27-2 0,0 1 0,-1 1 0,-5 0 0,-1 0 0,-5 0 0,-2 0 0,0 1 0,-3-1 0,-1 0 0,-1-2 0,1 1 0,1-2 0,0 0 0,-2 0 0,-2 0 0,-4-1 0,-1 2 0,-2 1 0,-3 1 0,-1-2 0,-4 2 0,-2 0 0,-1-1 0,1 1 0,1-1 0,-1-2 0,-2 1 0,-4 1 0,-3 2 0,-4 1 0,-3-2 0,-4 1 0,-1 0 0,-1 8 0,1 13 0,2 17 0,2 2 0,-1 4 0,0-9 0,1 2 0,1 11 0,-1 0 0,1 15 0,0-1 0,0-5 0,1 0 0,-1 2 0,0-2 0,-1-3 0,2-3 0,1-2 0,0 1 0,0 1 0,-4-14 0,1 0 0,3 20 0,-4-19 0,0 0 0,2 11 0,-2-6 0,-1-8 0,-1-10 0,-1-8 0,1-8 0,-2-4 0</inkml:trace>
  <inkml:trace contextRef="#ctx0" brushRef="#br0" timeOffset="28313">16304 10844 12673,'28'-3'0,"14"-2"0,6-2 2338,-7 2 1,2-2-2339,2 1 0,3-1 0,-2 0 0,4-1 0,-1 1 1034,2 0 0,0 0-1034,-2 0 0,0 0 576,-2 1 1,-1 0-577,-1 2 0,0-1 2002,-4 1 0,0 0-2002,-3 0 0,-1 1 0,-4-2 0,0 0 0,31-4 0,-1 0 0,-1-1 0,0 2 0,-2 0 0,-5 2 0,-2 1 0,-2 1 0,-3 0 0,0 0 0,-2 1 0,-1 2 0,-1 0 0,-1 0 0,-3-1 0,-2 0 0,0 0 0,-1 2 0,3 0 0,0 0 0,-2 0 0,-3 0 0,-5 0 0,1 0 0,-2 0 0,-3 0 0,-3 1 0,-5 1 0,-5 0 0,-5 0 0,-5-2 0</inkml:trace>
  <inkml:trace contextRef="#ctx0" brushRef="#br0" timeOffset="29815">17040 9751 24575,'0'31'0,"2"8"0,0 12 0,0 0 0,1-6 0,-1-10 0,0-10 0,-1-7 0,0-8 0,0-5 0,1-3 0,-1-2 0</inkml:trace>
  <inkml:trace contextRef="#ctx0" brushRef="#br0" timeOffset="31615">17068 10098 24575,'0'27'0,"0"7"0,0 8 0,0 2 0,1-4 0,1-3 0,0-4 0,1-1 0,-1 0 0,0-2 0,-1 0 0,0-2 0,-1 2 0,2 0 0,-1 15 0,1-17 0,-1 8 0,-1-22 0,0-3 0,0-2 0,0 2 0,2 3 0,-1 2 0,1 0 0,0-3 0,-2-5 0,1-1 0,1-2 0,1 1 0,0 0 0,-1-2 0,-2-1 0</inkml:trace>
  <inkml:trace contextRef="#ctx0" brushRef="#br0" timeOffset="32948">17859 9682 14867,'4'17'0,"2"14"4081,4 15-4081,2 13 1678,-1 5-1678,-5-30 0,-1 0 455,-1-1 0,1 0-455,-1 1 0,1-1 3039,3 29-3039,0-5 0,0-2 0,-2-3 0,-1 1 0,-1 0 0,-2-7 0,-1-5 0,0-10 0,1-7 0,-1-3 0,2-3 0,0 0 0,0-1 0,0 1 0,-1 0 0,-1 0 0,-1 0 0,0-2 0,0-8 0,0-3 0</inkml:trace>
  <inkml:trace contextRef="#ctx0" brushRef="#br0" timeOffset="36697">17286 10133 24575,'9'25'0,"1"9"0,-1 8 0,-1 1 0,-2-11 0,-2-10 0,-2-10 0,-1-30 0,-1-13 0,2-26 0,3 5 0,4 7 0,3 14 0,1 13 0,1 10 0,5 9 0,5 9 0,7 10 0,3 11 0,-1 8 0,-2-1 0,-3-2 0,-2-7 0,0-3 0,2-6 0,-4-7 0,-7-6 0,-9-6 0</inkml:trace>
  <inkml:trace contextRef="#ctx0" brushRef="#br0" timeOffset="41734">11351 9113 24575,'0'34'0,"0"1"0,0 11 0,0 4 0,0-8 0,0 3 0,0 1-309,0 6 0,1 1 0,-1 1 309,1 3 0,0 1 0,1 0-280,0 0 0,0 0 0,1 0 280,-1-2 0,1 0 0,1 0 0,0-3 0,0-1 0,1 0 0,0-2 0,0-1 0,1 1 0,-1 0 0,0 0 0,1 1 0,0-1 0,0 0 0,0-1 0,0-1 0,-1-1 0,0 0 213,1 18 1,0-1-214,-1-9 0,0-3 0,-2-8 0,0-3 0,1 19 448,-2-24-448,-1-16 892,-1-11-892,0-6 0,0-4 0,0 0 0</inkml:trace>
  <inkml:trace contextRef="#ctx0" brushRef="#br0" timeOffset="43598">11478 9045 24575,'37'-10'0,"11"-4"0,-17 3 0,2 0 0,4-2 0,1 0 0,0 0 0,0 0 0,-1 0 0,0 1 0,0 0 0,-1-1 0,0 1 0,0 0 0,-2 0 0,-1-1 0,1 0 0,-1 0 0,0 0 0,-2 0 0,0 0 0,0-1 0,30-11 0,-3 4 0,-3 6 0,-11 6 0,-10 5 0,-11 2 0,-8 2 0,-5 3 0,-4 8 0,-1 13 0,-2 14 0,1 12 0,2 10 0,1 4 0,-2-29 0,1 0 0,1 4 0,1 2 0,2 6 0,0 1 0,1 7 0,1 3 0,0 5 0,0 2 0,-4-19 0,0 1 0,-1 0-204,0 1 0,0 1 0,-1 0 204,0 2 0,-1 0 0,0 0 0,-1-1 0,0 0 0,0 0 0,0-3 0,-1-1 0,1-1 0,2 20 0,0-2 0,1-7 0,1-1 0,-1-2 0,0 0 0,1-1 0,-1-1 0,0-1 0,-2 0 0,1 0 0,0 0 0,-1-2 0,0-1 306,0-1 0,0-1-306,1-3 0,-1-2 0,-1-2 0,1-1 0,0-3 0,0-2 0,3 24 0,1-11 0,-1-13 0,1-9 0,-2-5 0,-3-9 0,-1-2 0</inkml:trace>
  <inkml:trace contextRef="#ctx0" brushRef="#br0" timeOffset="44781">11498 11429 24575,'9'-7'0,"7"-1"0,20-1 0,27 0 0,-20 5 0,4 0 0,9 0 0,6 0 0,1 0 0,5 1 0,-2 0 0,-16 1 0,-2-1 0,2 1 0,12-1 0,2-1 0,-6 1 0,-5-1 0,-6 1 0,-9-2 0,-1 0 0,19-5 0,-16 1 0,-10 0 0,-4 1 0,-2 2 0,-3 0 0,-3 2 0,-3 2 0,-4-1 0,-1 1 0,-5 1 0,-3-1 0</inkml:trace>
  <inkml:trace contextRef="#ctx0" brushRef="#br0" timeOffset="48067">11339 9828 24575,'35'0'0,"16"-1"0,-15-1 0,2 0 0,7-1 0,2-1 0,0-1 0,0-1 0,3 0 0,-1-2 0,-1 1 0,0-2 0,-1 1 0,-1-1 0,-1 1 0,-2 0 0,-2 1 0,-1-1 0,-3 1 0,-1-1 0,26-5 0,-10 0 0,-9 2 0,-10 3 0,-8 1 0,-7 2 0,-7 3 0,-5 0 0,-1-1 0,0 0 0,3-1 0,4-2 0,3 0 0,5-2 0,-1 0 0,-4 2 0,-6 3 0,-5 1 0</inkml:trace>
  <inkml:trace contextRef="#ctx0" brushRef="#br0" timeOffset="52062">11448 10576 24575,'45'-3'0,"0"0"0,7-1 0,2 0 0,-11 0 0,3 0 0,-1-1 0,1 1 0,-1-1 0,0 0 0,17-2 0,-1-1 0,-4 1 0,-1-1 0,-6 1 0,-3 0 0,-4 0 0,-2 0 0,-5 0 0,-1 1 0,27-7 0,-5 2 0,-5 2 0,-4 1 0,-3 0 0,-1 3 0,-1 0 0,-2-1 0,-6 0 0,-9 1 0,-14 2 0,-6 2 0</inkml:trace>
  <inkml:trace contextRef="#ctx0" brushRef="#br0" timeOffset="57930">12380 10663 17273,'20'-8'0,"19"-12"3250,15-11-3250,-21 11 0,1 0 626,-4 1 1,0 0-627,18-13 661,-10 7-661,-12 7 2138,-8 7-2138,-6 5 0,-5 4 0,-2 1 0,-3 1 0,0 0 0</inkml:trace>
  <inkml:trace contextRef="#ctx0" brushRef="#br0" timeOffset="59914">1811 7214 24575,'50'-3'0,"0"1"0,6-2 0,3 0 0,-13 0 0,1 0 0,1 0 0,-3 0 0,0-1 0,-2 2 0,12-3 0,-4 2 0,-11 1 0,-3 0 0,13 1 0,-21 0 0,-15 1 0,-10 1 0,-32-3 0,-7-3 0,2 0 0,-3 0 0,4-3 0,0 1 0,-30-10 0,14 3 0,18 4 0,13 6 0,11 2 0,9 3 0,16 0 0,25 2 0,-12 2 0,3 2 0,7 2 0,2 2 0,-1 2 0,-1 1 0,-4 0 0,-4 1 0,17 13 0,-24 0 0,-21 6 0,-23 5 0,-22 7 0,12-22 0,-2 0 0,-1-1 0,-1-2 0,-24 14 0,25-16 0,12-9 0</inkml:trace>
  <inkml:trace contextRef="#ctx0" brushRef="#br0" timeOffset="72746">18075 10651 24575,'0'-15'0,"0"-4"0,0-8 0,0-4 0,2-2 0,2 1 0,2 2 0,1 2 0,1-2 0,0-2 0,0-3 0,1 0 0,0-1 0,2-3 0,-1 0 0,0-2 0,1-4 0,1-2 0,1-1 0,2 2 0,-1 5 0,0 2 0,0 2 0,1-1 0,1 0 0,1 1 0,-1 0 0,2 3 0,0 1 0,-3 3 0,1 3 0,-3 4 0,-2 6 0,-3 8 0,-3 5 0,-3 1 0,-1 3 0</inkml:trace>
  <inkml:trace contextRef="#ctx0" brushRef="#br0" timeOffset="74144">17832 9661 24575,'26'29'0,"9"4"0,13 10 0,-21-19 0,0 0 0,0-1 0,0 1 0,-1-1 0,0 1 0,23 20 0,-5-3 0,-7-4 0,-6-2 0,-5-1 0,-3 1 0,-3 1 0,0 1 0,-4-3 0,0-2 0,1-4 0,1-2 0,0-2 0,0 0 0,0 0 0,1 0 0,1 1 0,1-1 0,-3 0 0,-1-4 0,-2-2 0,-3-4 0,0-1 0,-1-1 0,-1 1 0,-3-2 0,-3-4 0,-2-2 0</inkml:trace>
  <inkml:trace contextRef="#ctx0" brushRef="#br0" timeOffset="79529">16458 10819 24575,'8'-48'0,"8"-13"0,-4 22 0,1-2 0,3-3 0,0-1 0,0-1 0,-1-1 0,1 1 0,0-1 0,-2 3 0,1 0 0,-2 4 0,0 0 0,-1 7 0,0 0 0,9-22 0,-2 6 0,1 4 0,0 2 0,0-1 0,-1-1 0,-1 0 0,0 2 0,-1 3 0,0 4 0,-1 4 0,-2 4 0,-1 3 0,-1 5 0,2 0 0,-5 8 0,-1 2 0,-6 8 0</inkml:trace>
  <inkml:trace contextRef="#ctx0" brushRef="#br0" timeOffset="81060">16289 9780 24575,'34'38'0,"0"-1"0,0-2 0,0 1 0,8 5 0,0 0 0,-2-3 0,-1-2 0,-3-3 0,-1-1 0,-1 0 0,-1-1 0,-3-2 0,-2 0 0,-3-3 0,-2-1 0,17 18 0,-11-8 0,-8-9 0,-4-3 0,-4-3 0,-1 0 0,-1 0 0,-1-2 0,-2-2 0,-1-2 0,-2-4 0,1-1 0,0-2 0,1-1 0,-4-2 0,0-2 0,-2-1 0</inkml:trace>
  <inkml:trace contextRef="#ctx0" brushRef="#br0" timeOffset="92328">2952 10043 24575,'-36'8'0,"-14"9"0,18-4 0,-1 0 0,-2 3 0,1-1 0,-25 11 0,14-8 0,15-8 0,14-5 0,20-7 0,22-6 0,24-4 0,-16 4 0,2 0 0,3 0 0,0 1 0,-1 1 0,-2 1 0,23-1 0,-18 5 0,-18 1 0,-13 0 0,-5 0 0</inkml:trace>
  <inkml:trace contextRef="#ctx0" brushRef="#br0" timeOffset="97426">11929 9300 24575,'20'0'0,"3"0"0,21-1 0,9-3 0,1-3 0,1-2 0,-13-1 0,8-3 0,7-2 0,5-2 0,2 1 0,-4 2 0,-10 2 0,-7 2 0,-8 2 0,-6 4 0,-1 0 0,0 2 0,-1-1 0,2-2 0,13-1 0,-6-3 0,13-4 0,-6-2 0,9-4 0,5-1 0,-25 9 0,0 1 0,2 1 0,1 0 0,0 0 0,1 1 0,3 0 0,1 1 0,2 1 0,1 0 0,3 2 0,2 0 0,6 1 0,2 1 0,3 2 0,1 1 0,2 2 0,-2 1 0,-7 1 0,-3 1 0,-9 0 0,-4-1 0,12 2 0,-15-5 0,12-3 0,18-4 0,-20 1 0,2 0 0,8-2 0,1 0 0,2-1 0,1 1 0,1 0 0,1 1 0,1-1 0,-1-1 0,0 2 0,-1-2 0,0 0 0,0 0 0,-3 0 0,-1-1 0,-4 1 0,-1-1 0,-4 1 0,-3-1 0,-3 0 0,-3 0 0,-1 0 0,-2-1 0,-2 1 0,1 0 0,29-7 0,-2 2 0,0 2 0,-5 1 0,-1 2 0,-5 0 0,-5 1 0,-3 1 0,-5 2 0,0 3 0,-1 1 0,1 0 0,0 0 0,15 3 0,-17 1 0,5 4 0,-23 0 0,-4 3 0,-4 5 0,-4 8 0,-3 4 0,-1 2 0,2 1 0,0-1 0,3 5 0,1 1 0,1 3 0,3 2 0,-1-1 0,3-1 0,-1-2 0,0-3 0,0-2 0,-2-4 0,-1-3 0,-4-3 0,-1-1 0,-2 0 0,-1 1 0,0 0 0,0 2 0,1-2 0,1-1 0,0-3 0,-1-6 0,-2-4 0,-1-4 0,-2-3 0,-1-1 0,0 0 0,1 0 0,-3 0 0,0 0 0,-2 0 0,-2-1 0,-4-3 0,-4-2 0,-4-3 0,-3-3 0,1 1 0,0-2 0,-1 1 0,1 2 0,3-1 0,0 0 0,9 4 0,2-2 0,8 6 0,3 1 0,6 0 0,8 4 0,9 3 0,5 4 0,2 4 0,-1 0 0,-2-2 0,-1-3 0,-2-2 0,0-3 0,0-1 0,2-3 0,-2-5 0,2-9 0,5-16 0,10-18 0,-14 18 0,2 0 0,4-3 0,2 1 0,2 2 0,0 1 0,-2 4 0,-1 2 0,21-10 0,-16 12 0,-16 12 0,-11 6 0,-7 3 0,-3 1 0</inkml:trace>
  <inkml:trace contextRef="#ctx0" brushRef="#br0" timeOffset="99362">2718 10930 8191,'21'-2'0,"16"-2"5063,21-2-5063,-22 2 0,1 1 1409,0 1 0,-2 0-1409,25 0 1719,-18 2-1719,-17 0 6784,-11 0-6784,-7 0 0,-4 0 0,-2 0 0</inkml:trace>
  <inkml:trace contextRef="#ctx0" brushRef="#br0" timeOffset="101011">7269 11092 24575,'0'7'0,"-9"5"0,-16 10 0,-11 7 0,-8 0 0,2-1 0,8-8 0,11-9 0,12-5 0,9-5 0,17-3 0,15-6 0,18-8 0,7-6 0,-5-1 0,-13 6 0,-13 7 0,-12 4 0,-8 3 0,-9 0 0,-9-2 0,-5 0 0,0-1 0,6 0 0,5 1 0,4-1 0,2 2 0,1 1 0</inkml:trace>
  <inkml:trace contextRef="#ctx0" brushRef="#br0" timeOffset="105261">12254 11539 24575,'8'23'0,"1"5"0,4 5 0,-1-3 0,0-5 0,-1-6 0,2-6 0,6-3 0,12-5 0,12-9 0,21-11 0,-25 2 0,2-1 0,6-4 0,2-1 0,5-1 0,1 1 0,2 1 0,1 0 0,2 0 0,0 1 0,-1 1 0,1 2 0,-3-1 0,0 1 0,-2 0 0,-1 1 0,-4 0 0,0 1 0,-2-1 0,-2 2 0,0 0 0,-2 1 0,-1 1 0,0 1 0,-1 1 0,1 1 0,-2-1 0,1 0 0,0 1 0,0 0 0,1 1 0,0 1 0,0-1 0,-1 2 0,0 0 0,0 1 0,-3-1 0,-1 1 0,-2-2 0,-2 0 0,28-5 0,-13-1 0,-14 2 0,-14 3 0,5 3 0,18-1 0,-12 1 0,2-1 0,8 1 0,1-1 0,1-1 0,-1 1 0,-1 0 0,-1 0 0,-3 1 0,0 0 0,-3-1 0,0 1 0,-1 0 0,-1 0 0,1 1 0,-1 0 0,31-3 0,-3 0 0,-6-3 0,-4-1 0,-4-1 0,-3-1 0,-3 0 0,-2 0 0,1 3 0,1 1 0,5 1 0,7 1 0,5 0 0,6 2 0,-31 1 0,0 2 0,1 0 0,0 0 0,0 1 0,0 0 0,32 2 0,-3-2 0,-1 1 0,0-1 0,-2 2 0,-3 1 0,-18 0 0,0-1 0,21 3 0,-21-3 0,-1-1 0,18-1 0,-2 0 0,-2 0 0,-4-1 0,-10 1 0,-9-2 0,-11 0 0,-9-1 0,-4-2 0,-4-5 0,-9-10 0,0 0 0,-7-6 0,5 5 0,2 0 0,0-2 0,2 2 0,0 0 0,-1 1 0,0 1 0,-1 0 0,-3 3 0,-3 1 0,-5 0 0,-6 1 0,-2 0 0,1 1 0,6 1 0,7 3 0,5 3 0,3 3 0,1 1 0,-6 6 0,-8 6 0,-9 7 0,-8 6 0,-2-1 0,4-2 0,7-4 0,9-6 0,7-7 0,9-10 0,8-11 0,6-10 0,4-6 0,2-1 0,0 6 0,-3 5 0,-2 5 0,-3 6 0,-3 5 0,0 3 0,0 2 0,3 1 0,5 0 0,9 0 0,11 0 0,11 0 0,9 0 0,0 0 0,-5 3 0,-8 4 0,-12 2 0,-11 0 0,-9-3 0,-7-2 0,-3-2 0,0 0 0</inkml:trace>
  <inkml:trace contextRef="#ctx0" brushRef="#br0" timeOffset="110275">4410 17220 17773,'-14'19'0,"-11"12"3059,-8 7-3059,-4 2 1165,11-11-1165,9-10 612,11-7-612,10-7 1966,19-3-1966,17-4 0,14-3 0,6-1 0,-9-2 0,-11 1 0,-14 2 0,-12 3 0,-7 0 0,-8-1 0,-12-2 0,-8-4 0,-8-1 0,-3-2 0,6 0 0,5 1 0,9 3 0,7 3 0,3 1 0,2 2 0,0 1 0</inkml:trace>
  <inkml:trace contextRef="#ctx0" brushRef="#br0" timeOffset="112792">11775 10212 24575,'30'-36'0,"5"-14"0,-13 18 0,-1-2 0,0-2 0,0-1 0,-3 3 0,-2 1 0,10-25 0,-7 15 0,-9 15 0,-5 11 0,-2 10 0,0 6 0,1 9 0,0 11 0,-1 14 0,0 17 0,0 12 0,0-28 0,0 1 0,0 0 0,2-1 0,5 27 0,2-11 0,0-11 0,-2-10 0,-4-7 0,-3-5 0,-2-5 0,-1-1 0,-5 2 0,-11 4 0,-13 6 0,-13 3 0,-9 0 0,2-1 0,7-4 0,11-5 0,14-7 0,9-4 0,12-5 0,20-5 0,26-7 0,-15 4 0,2-3 0,5-1 0,1-2 0,1 1 0,-2-1 0,-4 2 0,-3 0 0,22-6 0,-19 8 0,-18 5 0,-8 4 0,-5 1 0,-4 0 0,0 0 0,-2 0 0</inkml:trace>
  <inkml:trace contextRef="#ctx0" brushRef="#br0" timeOffset="124827">12107 10872 24575,'0'19'0,"0"13"0,3 19 0,5 14 0,-1-30 0,1 1 0,1-1 0,2 0 0,-1-2 0,1-1 0,9 28 0,-3-4 0,-4-5 0,-2-6 0,-3-8 0,-2-8 0,-2-7 0,-1-5 0,-2-3 0,1-2 0,-2-3 0,0-2 0,2 0 0,-1 1 0,2 1 0,0 1 0,-2-1 0,1-2 0,-2-2 0,0-4 0</inkml:trace>
  <inkml:trace contextRef="#ctx0" brushRef="#br0" timeOffset="131063">2015 12410 24575,'50'-8'0,"15"-3"0,-24 5 0,2-1 0,1 0 0,1 1 0,-4 1 0,0 2 0,-3 0 0,-1 1 0,-3 0 0,-2 1 0,24 1 0,-11 0 0,-14 0 0,-9 0 0,-8-2 0,-7 1 0,-1-2 0,-2 0 0,1-2 0,2-1 0,1-1 0,1 2 0,-1 1 0,0 1 0,-3 1 0,-5-1 0,-15-3 0,-25-4 0,9 2 0,-4-1 0,-5-1 0,-4 0 0,-20-4 0,1 1 0,23 4 0,2 0 0,-8 0 0,6 1 0,19 3 0,12 2 0,10 1 0,13 1 0,21 2 0,26 4 0,-20-1 0,1 2 0,4 1 0,1 1 0,-1 0 0,-2 2 0,-5-2 0,-2 1 0,22 6 0,-19 5 0,-19 12 0,-17 17 0,-13-14 0,-7 2 0,-10 7 0,-6-1 0,-8 2 0,-3-1 0,-4-2 0,-1-2 0,6-7 0,1-4 0,10-6 0,2-3 0,-6 4 0,19-14 0,12-6 0</inkml:trace>
  <inkml:trace contextRef="#ctx0" brushRef="#br0" timeOffset="137342">18477 14793 24575,'0'62'0,"0"-25"0,0 2 0,0 12 0,0 2 0,0 3 0,0 1 0,-2-2 0,-1-1 0,0-1 0,-1-1 0,-1-9 0,0-1 0,-1-2 0,0-4 0,-1 7 0,3-13 0,5-24 0,3-4 0,3-2 0,8-4 0,14-3 0,16-6 0,-13 5 0,3-1 0,9-1 0,3 0 0,5 0 0,3 0 0,5 1 0,1 1 0,1 0 0,0 1 0,-4 2 0,0-1 0,-1 1 0,-1 1 0,-4 0 0,-1 0 0,-2 1 0,-1 0 0,-3 0 0,0 1 0,-3 1 0,0-1 0,-4 1 0,-1 1 0,29-2 0,-13-2 0,-13 0 0,-9-1 0,-10 2 0,-5 2 0,-6-1 0,-5 0 0,-4-1 0,0-3 0,-2-13 0,-2-14 0,-2-19 0,1 18 0,0-2 0,0-4 0,0-1 0,0-2 0,0 0 0,1-1 0,1 0 0,0 2 0,1 0 0,0 2 0,0 0 0,1 4 0,0 1 0,0-23 0,0 17 0,0 15 0,-3 13 0,-1 8 0,-7 2 0,-6 6 0,-15 3 0,-19 3 0,16-3 0,-2 0 0,-6 1 0,-2 0 0,-7 2 0,-2-1 0,-3 1 0,-1 0 0,-6-2 0,-1 1 0,21-4 0,-1 1 0,0-1 0,-20 0 0,1 0 0,1-1 0,2 0 0,6-1 0,2-1 0,5-1 0,2 0 0,7 0 0,2 0 0,-24 0 0,16 0 0,1 0 0,19 0 0,0 0 0,18 1 0,4 0 0,2 1 0,1-1 0</inkml:trace>
  <inkml:trace contextRef="#ctx0" brushRef="#br0" timeOffset="140540">19601 14866 24575,'34'0'0,"11"0"0,13 2 0,-25-1 0,2 0 0,-1 0 0,1 0 0,-1 0 0,-1 0 0,32-1 0,-6 0 0,-8 0 0,-5 0 0,-8 0 0,-4 0 0,-4 0 0,-4 2 0,-3 0 0,-3 0 0,-2 1 0,-4-1 0,-4 1 0,-4-1 0,-4-2 0,-7-4 0,-14-9 0,-16-10 0,-15-12 0,22 14 0,-2 0 0,3 0 0,-1 1 0,-17-13 0,11 11 0,14 8 0,11 7 0,8 3 0,12 6 0,13 4 0,11 5 0,11 4 0,0 1 0,-3 0 0,-6-2 0,-9-2 0,-6 0 0,-6 0 0,-6 3 0,-5 5 0,-5 4 0,-11 7 0,-13 2 0,-10 2 0,-1-4 0,5-5 0,9-7 0,10-8 0,5-4 0,4-5 0</inkml:trace>
  <inkml:trace contextRef="#ctx0" brushRef="#br0" timeOffset="142995">20483 14623 24575,'0'22'0,"1"8"0,3 9 0,1 6 0,1 1 0,-3-2 0,-1-4 0,-2-3 0,0-3 0,0-2 0,0 7 0,0-9 0,0 3 0,0-11 0,0-3 0,0-1 0,0-2 0,0 1 0,0 1 0,0 1 0,0-2 0,0-1 0,0-3 0,0-1 0,0-2 0,0-2 0,0-1 0,0 3 0,0 3 0,0 0 0,0-1 0,0-3 0,0 0 0,0-2 0,0-3 0,0-2 0</inkml:trace>
  <inkml:trace contextRef="#ctx0" brushRef="#br0" timeOffset="144980">20516 14602 24575,'55'-9'0,"-19"5"0,3-1 0,11 0 0,2 1 0,6 1 0,1 0 0,0 1 0,0 1 0,-3 0 0,-2 1 0,-3 0 0,-2 0 0,-4 0 0,-2 0 0,-5 0 0,-3 0 0,24 0 0,-13 0 0,-5 0 0,-4 0 0,0-1 0,-3-1 0,-1 0 0,0-1 0,-2 1 0,-2-1 0,-4 2 0,-3 1 0,-2-2 0,0 0 0,0 0 0,-2 1 0,1 1 0,-1-1 0,0-1 0,-2 0 0,-2 1 0,-5 1 0,-4 1 0,-2 5 0,-3 2 0,0 10 0,-2 8 0,0 9 0,0 10 0,0 4 0,2 2 0,0 0 0,0-16 0,0 0 0,0 17 0,0 12 0,0-21 0,0-4 0,0-3 0,0-3 0,0-4 0,-1-5 0,0-1 0,-1-5 0,0-3 0,1-4 0,-1-3 0,1-5 0,0-2 0</inkml:trace>
  <inkml:trace contextRef="#ctx0" brushRef="#br0" timeOffset="146526">20496 15475 24575,'56'0'0,"-20"0"0,2 0 0,10 0 0,3 0 0,4 0 0,0 0 0,0-1 0,0 0 0,-4 0 0,-1-2 0,-5 1 0,-1 0 0,-5-1 0,-1 0 0,25-3 0,-10 1 0,-4 0 0,-4 1 0,1 1 0,-1 0 0,1 1 0,0 0 0,-2 1 0,-1 1 0,-4 0 0,-3 0 0,-4 1 0,-3 2 0,-4 2 0,-2 2 0,1-1 0,0 1 0,0 1 0,-4-2 0,-4-1 0,-5-1 0,-5-3 0,-2 0 0</inkml:trace>
  <inkml:trace contextRef="#ctx0" brushRef="#br0" timeOffset="148943">21722 14874 24575,'31'-2'0,"8"0"0,12-2 0,5 1 0,1-1 0,-1 0 0,-2 2 0,-4 0 0,-7 2 0,-7 2 0,-8 0 0,3-1 0,-8 0 0,7-1 0,-7 0 0,5 0 0,3 0 0,3 0 0,1 0 0,-3-1 0,-3-1 0,-7 0 0,-5 1 0,-6 1 0,-4-2 0,-8 1 0,-13-2 0,-14-4 0,-12-3 0,-3-3 0,7 1 0,9 2 0,11 4 0,10 3 0,10 2 0,15 0 0,17 1 0,17 4 0,8 4 0,-6 4 0,-10 1 0,-14-2 0,-10-3 0,-9-1 0,-6 1 0,-10 0 0,-35 12 0,7-5 0,-20 8 0,27-12 0,11-3 0,8-4 0,5-3 0</inkml:trace>
  <inkml:trace contextRef="#ctx0" brushRef="#br0" timeOffset="150625">22683 14548 24575,'0'19'0,"2"7"0,1 9 0,2 6 0,0 1 0,-1 0 0,-1-3 0,0 0 0,-1 0 0,-1 1 0,-1 1 0,0 0 0,-1-5 0,-1-4 0,0-7 0,1-6 0,1-6 0,0-5 0,-2-1 0,1 2 0,-1 1 0,0 0 0,2 1 0,0-1 0,-1-1 0,-1 4 0,1 0 0,-1 3 0,2 0 0,0-1 0,0 0 0,0-1 0,0 1 0,0-2 0,0-3 0,0-2 0,0-1 0,0 0 0,0 4 0,0 2 0,-2 0 0,1-4 0,0-5 0</inkml:trace>
  <inkml:trace contextRef="#ctx0" brushRef="#br0" timeOffset="152826">22698 14552 24575,'44'-4'0,"11"-1"0,-19 0 0,2 0 0,2-1 0,0-1 0,1-2 0,0 0 0,0 0 0,0 0 0,-1 0 0,-1 1 0,-2 0 0,0 1 0,-3 1 0,1 1 0,12-1 0,0 2 0,-11 0 0,-1 1 0,9 0 0,-2-1 0,8 1 0,-10 1 0,-8 0 0,-6 1 0,-4-1 0,-2 0 0,4 2 0,1-1 0,3-1 0,4 0 0,2 2 0,4 2 0,2 3 0,-2 0 0,0 2 0,-4-1 0,2 1 0,-11-3 0,-1 0 0,-15-4 0,0 0 0,0 0 0,4 0 0,1 0 0,2 1 0,-5 2 0,-2 4 0,-8 7 0,-1 7 0,0 5 0,0 1 0,2 1 0,0 2 0,11 25 0,-1-6 0,-3-15 0,0 1 0,3 20 0,-2 0 0,-4 1 0,-1-2 0,-2-5 0,-1-6 0,0-5 0,-1-6 0,0-3 0,0-4 0,1-6 0,0-2 0,1-1 0,1-1 0,-1-2 0,-2-3 0,0-5 0,-1-4 0</inkml:trace>
  <inkml:trace contextRef="#ctx0" brushRef="#br0" timeOffset="154409">22738 15478 24575,'36'-2'0,"-1"1"0,6-3 0,5 1 0,5-2 0,7 1 0,-3-1 0,9-1 0,0-1 0,-9 3 0,3-1 0,-4 1 0,-2-1 0,-3 1 0,-3 0 0,-2 1 0,-5-1 0,-1 1 0,27-1 0,-11 1 0,-2 0 0,1 1 0,3-1 0,0 0 0,-1 1 0,-6-2 0,-5 3 0,-5-3 0,-7 0 0,-4 1 0,-4-1 0,-1 3 0,-3 0 0,-1 1 0,0 0 0,-3 0 0,-2 0 0,-1 0 0,-7 0 0,-2 0 0</inkml:trace>
  <inkml:trace contextRef="#ctx0" brushRef="#br0" timeOffset="158175">20761 15242 16628,'-16'0'0,"-13"-4"3488,-11-2-3488,-11-2 1366,-2-2-1366,3 2 727,-12 2-727,22 5 2366,-7 2-2366,23 2 0,2 0 0,0 0 0,1 0 0,0-1 0,-1-1 0,-5-1 0,7 0 0,-1 0 0,8 0 0,-1 0 0,3 1 0,-4 1 0,2 1 0,0 1 0,-3 0 0,1-2 0,-2 1 0,2-1 0,3-1 0,3 1 0,1-1 0,1 1 0,0-1 0,0 2 0,5 0 0,9 2 0,17 0 0,19 3 0,18 3 0,1 1 0,-10 0 0,-16-3 0,-15-3 0,-11-3 0,-9-1 0,-13-2 0,-13-2 0,-10-4 0,-5-4 0,3-5 0,4-1 0,5 2 0,7 2 0,7 5 0,5 2 0,4 4 0,4-1 0,0-2 0,3-1 0,9-3 0,14-3 0,15-2 0,4 0 0,-6 3 0,-12 4 0,-15 3 0,-5 2 0</inkml:trace>
  <inkml:trace contextRef="#ctx0" brushRef="#br0" timeOffset="160825">22974 15189 24575,'-31'0'0,"-8"3"0,-11 3 0,-11 4 0,-1 4 0,0-1 0,2-1 0,9-1 0,4 1 0,7-1 0,5 1 0,2-3 0,4-4 0,2 1 0,2-1 0,-10-2 0,10 1 0,-10-3 0,9-1 0,-1 1 0,-1 0 0,5 1 0,6 0 0,6-2 0,4 0 0,1 0 0,1 0 0,-4 0 0,-4-1 0,-1-2 0,0-1 0,5 1 0,5 1 0,7 2 0,10 3 0,9 5 0,4 6 0,0 7 0,-5 1 0,-3-1 0,-3-1 0,-3-4 0,-3-3 0,-4-3 0,-4-5 0,-3-5 0,-8-11 0,-9-13 0,0-2 0,-2-3 0,-12-13 0,-4-11 0,22 31 0,6 8 0,5 6 0,2 4 0,2 1 0,6-1 0,11-3 0,15-4 0,12-2 0,6-4 0,-2 0 0,-7 1 0,-9 3 0,-10 4 0,-9 3 0,-6 2 0,-4 2 0,-1 2 0,-1 0 0</inkml:trace>
  <inkml:trace contextRef="#ctx0" brushRef="#br0" timeOffset="162425">20917 14682 21435,'0'18'0,"0"15"1504,-1 15-1504,-1 11 265,1-21 0,-1 0-265,-3 18 271,1 9-271,1-26 835,1-4-835,-1-3 0,0-2 0,2-2 0,-1 0 0,1 0 0,-1 0 0,0-2 0,0-2 0,1-3 0,0-2 0,-1 0 0,1 0 0,0-1 0,1-4 0,0-3 0,0-5 0,0-2 0,0 2 0,0-1 0,0-1 0,0-2 0</inkml:trace>
  <inkml:trace contextRef="#ctx0" brushRef="#br0" timeOffset="163979">21513 14696 24575,'0'22'0,"1"6"0,1 9 0,2 6 0,2 3 0,0 0 0,-1 17 0,-2-11 0,-1 12 0,-2-21 0,-3-1 0,-1-7 0,-1-2 0,0-3 0,3-4 0,0 11 0,2-11 0,-1 9 0,-1-13 0,0 0 0,1-2 0,1-4 0,0-4 0,0-5 0,0-4 0,0-2 0</inkml:trace>
  <inkml:trace contextRef="#ctx0" brushRef="#br0" timeOffset="165858">23196 14553 24575,'0'24'0,"0"29"0,0-9 0,-2 19 0,0-24 0,0-5 0,0-2 0,2-3 0,0 8 0,0-6 0,0 9 0,0-12 0,0 0 0,0-5 0,0-2 0,0-3 0,0 1 0,0 3 0,0 1 0,0 1 0,0-2 0,0-3 0,0-1 0,0-2 0,0 1 0,0 1 0,0 2 0,2 0 0,1 0 0,1-2 0,0 0 0,-2-10 0,0-1 0</inkml:trace>
  <inkml:trace contextRef="#ctx0" brushRef="#br0" timeOffset="168061">23823 14469 24575,'2'48'0,"3"7"0,1 10 0,2-1 0,-1-5 0,-1-3 0,-3 0 0,0 0 0,0-4 0,-1 13 0,1-19 0,0 9 0,-1-22 0,-1-4 0,0-7 0,0-2 0,1-2 0,0 1 0,-1 1 0,-2 2 0,0 0 0,-1 2 0,1 1 0,-2-4 0,2-2 0,-1-5 0,1-7 0,1-6 0,0-8 0,0-1 0,1-4 0,2-4 0,2-9 0,5-13 0,4-16 0,4-8 0,-7 28 0,1-2 0,0-1 0,2-3 0,5-10 0,0 0 0,-4 13 0,-1 0 0,3-4 0,-1 2 0,-1-1 0,-5 11 0,-1 5 0,-3 5 0,0 2 0,0 0 0,1-1 0,0 0 0,0 3 0,-2 4 0,-2 4 0,-2 2 0,-1 0 0,1-4 0,1 0 0,0 0 0,0 2 0,-1 4 0,1 1 0,-1 2 0</inkml:trace>
  <inkml:trace contextRef="#ctx0" brushRef="#br0" timeOffset="169222">23863 14556 24575,'25'27'0,"10"14"0,-11-14 0,1 2 0,3 3 0,1 1 0,-1-2 0,-1 0 0,-2-3 0,0-1 0,16 20 0,-9-9 0,-7-8 0,-6 0 0,-2 1 0,1 5 0,0 3 0,1 1 0,0-3 0,0-1 0,0-1 0,-2-4 0,-1 0 0,-3-6 0,-1-6 0,-4-3 0,-4-11 0,-2 1 0</inkml:trace>
  <inkml:trace contextRef="#ctx0" brushRef="#br0" timeOffset="172041">19323 14791 24575,'4'6'0,"4"8"0,-2 4 0,5 19 0,-2 9 0,3 10 0,0 2 0,-3-5 0,-1-5 0,-5-5 0,-1-5 0,-2-7 0,0-8 0,0-8 0,0-4 0,0-3 0,2 0 0,-1-1 0,1 1 0,-1-2 0,-1 0 0,0 0 0,0 2 0,0 2 0,0 0 0,0-1 0,0-2 0,0-2 0,0 1 0,0-1 0,0-2 0,0-1 0</inkml:trace>
  <inkml:trace contextRef="#ctx0" brushRef="#br0" timeOffset="173524">18911 14846 24575,'0'21'0,"0"7"0,0 7 0,1 5 0,2-2 0,2-3 0,1-5 0,-1-1 0,0-3 0,-2-2 0,1-4 0,2 2 0,-2-5 0,2 5 0,-3-5 0,0 1 0,-2-2 0,0-2 0,-1-1 0,0 0 0,0-1 0,0 2 0,1 3 0,1-1 0,0 0 0,-1-4 0,-1-3 0,0 0 0,0 2 0,0 4 0,0 1 0,0-1 0,0-6 0,0-4 0</inkml:trace>
  <inkml:trace contextRef="#ctx0" brushRef="#br0" timeOffset="173942">18440 15521 24575,'0'0'0</inkml:trace>
  <inkml:trace contextRef="#ctx0" brushRef="#br0" timeOffset="178341">14317 14047 11583,'0'30'0,"0"25"2448,0-16 0,0 3-2448,0 8 0,0 4 0,0-3 0,-1 4 0,1-3 0,-2 8 0,0 0 0,0-8 0,1 3 0,-1-5 0,-1 3 0,0-2 1130,1-1 1,0-1-1131,-1 2 0,1 0 640,-1-1 0,1 0-640,0 0 0,-1-1 2277,0-1 1,0-3-2278,1-5 0,-1-2 0,0 26 0,2-12 0,3-5 0,1-2 0,-2-1 0,-1-1 0,-1-1 0,-1-3 0,-2-3 0,-1-8 0,2-6 0,0-9 0,2-6 0,1-3 0</inkml:trace>
  <inkml:trace contextRef="#ctx0" brushRef="#br0" timeOffset="180741">14336 14000 24575,'28'0'0,"12"0"0,15-1 0,6-2 0,0 0 0,-4-3 0,-5 0 0,-6 0 0,-4 0 0,-3 2 0,-2 0 0,-1 0 0,1 2 0,-3 1 0,-3 1 0,-1 0 0,-3 0 0,1 0 0,0 0 0,-1 0 0,-2-2 0,0 1 0,-3-1 0,-1 0 0,-3 2 0,-2 2 0,-1 1 0,-1 0 0,-1 0 0,-2 0 0,-4-2 0,-3 2 0,-2 2 0,-2 1 0,0 3 0,0 4 0,0 2 0,0 4 0,-1 5 0,-1 6 0,-2 8 0,-1 9 0,-1 8 0,-2 3 0,-2 2 0,-2 1 0,-1 3 0,6-30 0,0-1 0,1 1 0,1 1 0,1-1 0,0 1 0,1-1 0,-1 0 0,1 1 0,0-1 0,-4 32 0,0-3 0,1-5 0,3-5 0,0 1 0,-1-1 0,2 6 0,-1 3 0,1-28 0,0 1 0,0 3 0,0 0 0,0 0 0,0 0 0,-1-2 0,1 0 0,-2 26 0,1-10 0,2-8 0,1-3 0,0-2 0,0 0 0,0-2 0,1-7 0,2 0 0,1-2 0,1 1 0,0 0 0,-1-3 0,1-4 0,-2-3 0,-1-6 0,-2-6 0,0-3 0</inkml:trace>
  <inkml:trace contextRef="#ctx0" brushRef="#br0" timeOffset="181658">14205 15905 24575,'13'-4'0,"7"-2"0,19 1 0,23 2 0,-23 1 0,2 0 0,6 1 0,2-1 0,1 0 0,-1 0 0,-2-1 0,-1 1 0,-1 0 0,-2-1 0,-2 0 0,-1 0 0,-3 1 0,-1 0 0,29-2 0,-12 2 0,-9 2 0,-7 0 0,-5 2 0,-4 0 0,-4 1 0,-4 0 0,-4-1 0,-8-1 0,-3-1 0</inkml:trace>
  <inkml:trace contextRef="#ctx0" brushRef="#br0" timeOffset="182874">14372 14783 24575,'35'-4'0,"16"0"0,-17 1 0,3 0 0,3 1 0,2 0 0,-1-1 0,0 1 0,-2 2 0,-1 1 0,-2 1 0,-1 1 0,23 7 0,-15 1 0,-13-4 0,-12-2 0,-5-4 0,-3 0 0,-1 1 0,-2 0 0,0-1 0,0-1 0,2 0 0,-1 0 0,-3 0 0,-3 0 0</inkml:trace>
  <inkml:trace contextRef="#ctx0" brushRef="#br0" timeOffset="183975">14185 15522 17205,'25'-4'0,"21"-3"1637,-13 3 1,2 0-1638,9-1 0,1 1 632,-1 1 1,0 0-633,-1 0 0,-2 1 334,-4 0 1,-1 0-335,25-2 2161,-8 0-2161,-8 0 0,-4 2 0,-7 0 0,-5 2 0,-5 0 0,-2 0 0,-2 0 0,-2 0 0,-2 0 0,-2 0 0,-5 0 0,-1 0 0,1-1 0,3-3 0,4-1 0,-2 1 0,-6 1 0,-5 1 0</inkml:trace>
  <inkml:trace contextRef="#ctx0" brushRef="#br0" timeOffset="185441">14671 14990 24575,'22'0'0,"6"0"0,7 3 0,2 2 0,-6 2 0,-6 5 0,-6 1 0,-7 4 0,-6 5 0,-4 0 0,-11 2 0,-13 1 0,-16-3 0,-11-4 0,2-4 0,9-6 0,14-4 0,12-2 0,14-2 0,18 0 0,19 0 0,15 0 0,5 3 0,-8 4 0,-14 6 0,-15 8 0,-19 10 0,-30 17 0,0-16 0,-5-1 0,-9 5 0,-3 0 0,-4-3 0,0-1 0,7-8 0,1-4 0,-21 5 0,28-26 0,18-2 0,12-7 0</inkml:trace>
  <inkml:trace contextRef="#ctx0" brushRef="#br0" timeOffset="189190">14806 14354 16698,'22'0'0,"20"-3"3463,20-2-3463,-19 0 0,3 0 0,6 0 0,3 1 0,4 1 0,2 0 0,4 1 0,1 1 0,0 1 0,-1 0 0,0 0 0,1 0 0,-1 0 0,0 1 0,0-1 0,0 2 0,-1 1 0,0 2 0,-4 0 0,-1 0 0,-3 1 0,-1 0 677,-2 0 0,0-1-677,1-2 0,1-1 0,2 0 0,1 0 0,3-2 0,0 1 0,0-2 0,0 0 0,-3 0 0,0-1 359,-6 1 1,-3 0-360,-6 0 0,-4 0 2341,23 1-2341,-22 0 0,-17 0 0,4 0 0,15-2 0,21-2 0,-20 1 0,3-1 0,2 0 0,1-1 0,1 1 0,1-1 0,-1 0 0,-1 1 0,-3-1 0,-2 1 0,-2 0 0,-1 0 0,-1-1 0,-2 1 0,0 1 0,-2-1 0,0 1 0,0 0 0,-1-1 0,-1 1 0,0-1 0,0 0 0,30-6 0,-5 1 0,-7 2 0,0 3 0,-18 1 0,2 1 0,-15 0 0,-1 1 0,1 1 0,0 1 0,-1 0 0,1 1 0,-1 0 0,0-2 0,-1 0 0,-6 1 0,-5 2 0,-6 3 0,-3 6 0,-3 9 0,-1 9 0,-1 27 0,2-9 0,3 17 0,1-21 0,0-2 0,-2-7 0,0-7 0,-1-3 0,0-2 0,0 0 0,0-2 0,1-3 0,0-3 0,1-5 0,-2-3 0,-3-4 0,-3-9 0,-6-10 0,-4-13 0,-3-10 0,-2 0 0,3 6 0,7 8 0,5 10 0,4 5 0,2 5 0,2 5 0,7 12 0,8 8 0,7 12 0,2 2 0,-2-5 0,-5-8 0,-4-10 0,-3-7 0,-1-3 0,2-1 0,2-4 0,4-4 0,4-4 0,1-5 0,1-7 0,0-9 0,-2-8 0,-1-8 0,-4 0 0,-2 8 0,-4 12 0,-5 16 0,-1 8 0</inkml:trace>
  <inkml:trace contextRef="#ctx0" brushRef="#br0" timeOffset="193690">14962 15724 24575,'43'4'0,"0"0"0,6 0 0,3 0 0,10 0 0,1 0 0,-2 0 0,-2-1 0,-10 0 0,-3-2 0,-9 1 0,-4-2 0,12 1 0,-19-3 0,-12 0 0,4 1 0,25 4 0,-4 3 0,6 1 0,-4 0 0,3 0 0,2 1-378,9 1 1,2 2-1,1-2 378,4 1 0,1-2 0,1 0 0,1-2 0,1-1 0,0 0 0,-2-2 0,0-1 0,-1-1 0,-1-1 0,0-1 0,-1 0 0,-4 0 0,0 0 0,-2 0-82,-4-1 0,0 0 1,-3 0 81,16-1 0,-4 1 0,-13 1 0,-5 1 0,14-1 0,0 7 0,-19 1 0,4 1 0,17 2 0,6 2-120,-10-3 1,4 1 0,2-1 119,-10-1 0,2-1 0,1 0 0,1-1-462,5 1 1,0-1 0,2-1 0,0 1 461,-9-3 0,1 1 0,1-1 0,-1 0 0,1 0 0,1 0 0,0-1 0,0 1 0,-1-1 0,0 1 0,10-1 0,0 0 0,-1 0 0,-2 0-176,-6-1 0,0 0 0,-2 1 0,-3-1 176,5 0 0,-3 0 0,-3-1 0,8 0 0,-6 0 0,-14 0 0,-6 0 1276,5 0-1276,-4 0 2156,24 1-2156,-1 3 0,11 2 0,-15-2 0,4 2 0,5-1 0,1 1-530,-2-1 0,3 1 0,2-1 1,1 0-1,0 0 530,-6-1 0,1 0 0,1 0 0,0 0 0,1 0 0,-1-1 0,3 0 0,0-1 0,1 1 0,-1-1 0,0-1 0,-1 1 0,-5-1 0,0-1 0,-1 0 0,0 0 0,-1 0 0,-2 1 0,6-1 0,-1 0 0,-1 0 0,-2 0 0,-2 0-122,4 0 0,-2 0 1,-2 0-1,-4 0 122,0 0 0,-4 0 0,-3 0 0,10 0 0,-5 0 0,-13 0 0,-3 0 0,15 0 0,-4 0 3402,4 2-3402,-7 1 0,6 1 0,11 1 0,3 0 0,-15-1 0,0-1 0,0 1 0,19-1 0,-1 0 0,-8-1 0,-3-2 0,-6 0 0,-3-1 293,-7 0 1,-3-1-294,23-2 0,-9 0 0,-3 1 0,-2 3 0,-4 0 0,-6-1 0,-6-1 0,-12 0 0,-3 0 0,-10 0 0,0-1 0,-1-3 0,0-5 0,0-6 0,0-8 0,0-7 0,0-1 0,0-1 0,0 0 0,0 2 0,0 0 0,0 2 0,0 1 0,0 3 0,0 0 0,0 2 0,-1 3 0,-1 1 0,0 5 0,1 4 0,1 3 0,0 3 0,0-3 0,0-2 0,0-3 0,0 0 0,0 3 0,-2 3 0,-6 8 0,-9 11 0,-12 12 0,-11 12 0,-4 6 0,1 0 0,6-9 0,11-8 0,11-10 0,9-10 0,4-17 0,8-20 0,9-18 0,9-11 0,6 4 0,-3 10 0,-5 17 0,-6 13 0,-3 11 0,-2 4 0,2 3 0,5 4 0,8 5 0,7 7 0,11 5 0,10 1 0,6 2 0,-28-13 0,1 1 0,27 12 0,-8-1 0,-12-4 0,-14-3 0,-8-5 0,-9-3 0,-5-1 0,-2-3 0,-2-1 0,0-2 0</inkml:trace>
  <inkml:trace contextRef="#ctx0" brushRef="#br1" timeOffset="204823">16159 14755 10970,'0'26'0,"0"19"4991,-2 15-4991,1-25 0,0 0 2367,-1 30-2367,0-2 1356,2-4-1356,2-3 4891,0-2-4891,-2-4 0,0-2 0,-4-2 0,-1-6 0,0-4 0,-1-5 0,1-6 0,2-6 0,1-6 0,0-7 0,2-3 0</inkml:trace>
  <inkml:trace contextRef="#ctx0" brushRef="#br1" timeOffset="207189">16175 14799 19507,'21'0'0,"19"0"2354,21 0-2354,-22 0 0,2 0 431,2 0 0,0 0-431,0 0 0,1 0 223,-3 0 1,0 0-224,-2 0 0,0-1 702,-3-1 1,-1 0-703,-1-1 0,0 0 0,30-3 0,-5 0 0,-3 0 0,-4 0 0,-4-2 0,-5 1 0,-2 0 0,-2-2 0,-1-1 0,-1 0 0,-4 1 0,-3 2 0,-3 3 0,-2 2 0,0 2 0,-1 0 0,1 0 0,1 0 0,15 0 0,-12 0 0,9 0 0,-15 1 0,-3 1 0,0 0 0,0-1 0,-2 1 0,-4 1 0,-7 5 0,-4 44 0,-1-1 0,-1-9 0,2 1 0,-1-8 0,0-2 0,4 32 0,0-5 0,-2-5 0,1-3 0,-1-1 0,-2 1 0,0-2 0,-2-1 0,0-2 0,0-7 0,0-8 0,0-10 0,0-9 0,0-3 0,0-3 0,0-1 0,-1 2 0,-1 0 0,1-1 0,-1-2 0,2-3 0</inkml:trace>
  <inkml:trace contextRef="#ctx0" brushRef="#br1" timeOffset="208689">16077 15668 24575,'11'-4'0,"3"1"0,5-2 0,10 1 0,14 0 0,17 0 0,-22 3 0,4-1 0,6 0 0,1 0 0,5 0 0,2 0 0,3-2 0,0-1 0,0 0 0,-1 0 0,-1 0 0,-2-1 0,-3 0 0,-1 1 0,-6-1 0,-3 0 0,-6 1 0,-3-1 0,18-4 0,-15 3 0,-10 3 0,-4 1 0,-1 1 0,1 0 0,3 0 0,3 0 0,2-1 0,0 0 0,-1 0 0,-3 0 0,-2-1 0,0 1 0,0-2 0,0 2 0,0 1 0,-1 0 0,-3 2 0,-1 1 0,-1 2 0,1 2 0,4 2 0,3 2 0,-4 0 0,-8-2 0,-7-3 0</inkml:trace>
  <inkml:trace contextRef="#ctx0" brushRef="#br1" timeOffset="210008">16675 14938 24575,'4'38'0,"4"11"0,1 14 0,-4-30 0,1 1 0,2 11 0,1 0 0,-4-12 0,0 0 0,2 8 0,1 0 0,-1 14 0,-1 7 0,-2-17 0,-1 2 0,-1-24 0,0-4 0,-1-4 0,-2-6 0,1-5 0,-2-2 0</inkml:trace>
  <inkml:trace contextRef="#ctx0" brushRef="#br1" timeOffset="211156">17194 14851 24575,'2'40'0,"2"6"0,5 13 0,1 2 0,2-2 0,-1 0 0,-2-3 0,-1 0 0,-1 1 0,-1-3 0,-1 0 0,-3-2 0,-1-7 0,-1-8 0,0-9 0,1-9 0,1-5 0,0-6 0,-1-5 0</inkml:trace>
  <inkml:trace contextRef="#ctx0" brushRef="#br1" timeOffset="217490">16797 15158 24575,'13'29'0,"3"6"0,7 8 0,1 2 0,-5-4 0,-5-6 0,-5-8 0,-3-6 0,-3-9 0,-2-7 0,1-8 0,1-10 0,3-8 0,4-9 0,1-5 0,3 2 0,1 3 0,2 8 0,2 6 0,0 5 0,1 4 0,0 4 0,0 2 0,0 6 0,0 8 0,0 7 0,-1 5 0,-2 1 0,-4-5 0,-4-4 0,-1-7 0,-3-4 0,-1-5 0,-3-1 0</inkml:trace>
  <inkml:trace contextRef="#ctx0" brushRef="#br1" timeOffset="221558">3251 13818 24575,'29'-1'0,"15"-3"0,19-3 0,-25 3 0,3-1 0,0-2 0,1 0 0,-1 1 0,0-1 0,-1-1 0,-2 0 0,-4 1 0,-1-1 0,24-6 0,-7 4 0,1 1 0,2 1 0,5 3 0,6 0 0,-23 0 0,1 1 0,20-2 0,-27 2 0,-1-1 0,2 2 0,-6 1 0,-7 0 0,-4 0 0,-3 0 0,-1 1 0,1 2 0,2 3 0,2 1 0,4 2 0,2-1 0,1 1 0,-1-2 0,-1 0 0,-1-2 0,-2-1 0,-3-1 0,-5-1 0,-7 0 0,-2 0 0</inkml:trace>
  <inkml:trace contextRef="#ctx0" brushRef="#br1" timeOffset="223322">7145 13894 24575,'46'-11'0,"12"-8"0,-20 6 0,1 0 0,4-2 0,-1 1 0,0 1 0,-1 2 0,-2 2 0,-1 1 0,0 1 0,-1 2 0,-1 1 0,1 1 0,-1 1 0,0 0 0,0 0 0,1 0 0,-2 1 0,-1 0 0,30-2 0,-8 0 0,-13 1 0,-7 0 0,-7 1 0,-6 1 0,-4 0 0,-4 0 0,-5 0 0,-3 0 0,-4 0 0</inkml:trace>
  <inkml:trace contextRef="#ctx0" brushRef="#br1" timeOffset="226388">17541 15186 24575,'-1'10'0,"-1"1"0,1-5 0,-1-2 0,1-4 0,-1-2 0,1-1 0,-1-2 0,0 0 0,-1 2 0,0 2 0,0 1 0,0 0 0,1 0 0,1 0 0</inkml:trace>
  <inkml:trace contextRef="#ctx0" brushRef="#br1" timeOffset="230355">14822 14369 14340,'0'-16'0,"0"-4"4240,1 0-4240,3 2 1773,0 10-1773,1 13 966,-2 9-966,-2 13 3256,-1-11-3256,0-7 0,0-24 0,2 4 0,-1 2 0,1 21 0,-2 11 0,0 6 0,0-2 0,0-9 0,0-10 0,0-13 0,0-7 0,0-2 0,0 2 0,0 6 0,0 4 0</inkml:trace>
  <inkml:trace contextRef="#ctx0" brushRef="#br1" timeOffset="235688">14970 14319 24575,'-12'4'0,"-3"0"0,-1-1 0,-2-2 0,4-4 0,4-3 0,4-2 0,3-2 0,2 0 0,2 2 0,2 2 0,3 3 0,0 8 0,-1 9 0,-6 10 0,-8 6 0,-10-1 0,-10-11 0,-5-8 0,5-8 0,8-11 0,10-7 0,13-16 0,11 10 0,9 0 0,-2 20 0,-5 12 0,-8 9 0,-5 5 0,-2 1 0,0-12 0,0-12 0,2-9 0,1-4 0,0 5 0,0 5 0,-2 7 0,-1 2 0,0-1 0,0-2 0,2-3 0,2-3 0,1 3 0,-2 4 0,-6 5 0,-9 5 0,-4-3 0,-4-3 0,4-7 0,4-5 0,6-7 0,6-4 0,2 0 0,2 4 0,1 7 0,-1 8 0,-4 7 0,-4 5 0,-3 1 0,-1-5 0,2-7 0,3-7 0,1-9 0,2-6 0,0 1 0,2 3 0,-1 7 0,1 9 0,-1 10 0,-4 9 0,-2 2 0,0-3 0,0-12 0,3-8 0,2-5 0,0-2 0,3-1 0,2 2 0,3 1 0,0 2 0,-4 1 0,-3 5 0,-6 7 0,-6 3 0,-1 3 0,-1-4 0,6-8 0,5-12 0,1-15 0,4-12 0,3-3 0,2 6 0,1 12 0,-5 9 0,-3 6 0</inkml:trace>
  <inkml:trace contextRef="#ctx0" brushRef="#br1" timeOffset="238171">18768 14585 17856,'-1'10'0,"-2"4"3026,-3 3-3026,-2 1 1151,0-6-1151,0-5 604,3-7-604,2-8 1938,1-8-1938,2-5 0,0-1 0,3 5 0,3 7 0,2 5 0,2 5 0,-1 5 0,-3 6 0,-2 7 0,-1-6 0,-2 1 0,2-10 0,2 2 0,2 3 0,2 3 0,-2 1 0,-2 0 0,-3-5 0,-1-5 0,0-3 0,0 0 0,2 5 0,1 5 0,-1 1 0,0-2 0,-1-3 0,-2-4 0</inkml:trace>
  <inkml:trace contextRef="#ctx0" brushRef="#br1" timeOffset="245052">17372 14953 24575,'6'0'0,"-1"0"0,1 0 0,2 0 0,1-1 0,0-1 0,1 0 0,0 1 0,3-1 0,4 1 0,4-2 0,2-2 0,2 0 0,1-2 0,-2 0 0,2 0 0,-1 0 0,1 2 0,0 0 0,-1 1 0,-2 1 0,-1 1 0,-2 0 0,-1 1 0,1 1 0,0-1 0,2-1 0,0 0 0,0 0 0,-1 2 0,-2 0 0,-1 0 0,0 0 0,0 0 0,0 0 0,-1 0 0,-1 0 0,-1 0 0,0 0 0,0 0 0,0 0 0,-1-1 0,-2-1 0,3 0 0,-1 1 0,0 1 0,-2 0 0,-4 0 0,-1 0 0,-3 0 0,-1 0 0,1 0 0,0 0 0,1 0 0,2 0 0,3 0 0,1 0 0,2 0 0,-1 0 0,1 0 0,-2 0 0,-3 0 0,-4 0 0,-12-6 0,-10-6 0,-13-10 0,-10-4 0,0 2 0,4 5 0,9 8 0,11 5 0,7 4 0,7 3 0,9 2 0,3 3 0,5 1 0,0 2 0,2 2 0,3 2 0,4 2 0,3 1 0,3-2 0,1-2 0,-3 0 0,-2 0 0,-2 1 0,-3-1 0,-1-2 0,-4-2 0,-4-2 0,-5 1 0,-3 1 0,-2 2 0,-11 8 0,-16 12 0,-18 12 0,18-19 0,-1-1 0,-24 19 0,14-11 0,15-13 0,11-9 0,7-6 0,3-8 0,2-4 0,0 3 0,0-1 0</inkml:trace>
  <inkml:trace contextRef="#ctx0" brushRef="#br1" timeOffset="247102">2422 13271 21428,'27'4'0,"34"4"754,-18-3 0,3 2-754,7 1 0,2 0 265,-5-1 1,-1 1-266,-8-1 0,-1 1 135,-6-2 1,-2 0-136,21 5 837,-12-1-837,-12-2 0,-9-2 0,-8-3 0,-7-2 0,-8-5 0,-10-6 0,-10-8 0,-7-5 0,-1-1 0,5 3 0,7 8 0,9 6 0,6 6 0,13 5 0,16 11 0,14 12 0,8 6 0,-6 2 0,-15-3 0,-27 1 0,-37 3 0,6-16 0,-5-1 0,-8 0 0,-3-2 0,-2-1 0,2-2 0,-7 3 0,15-8 0</inkml:trace>
  <inkml:trace contextRef="#ctx0" brushRef="#br1" timeOffset="256686">3457 14354 24575,'49'2'0,"14"4"0,-22-2 0,2-1 0,3 1 0,1-1 0,-4 0 0,0-2 0,-7 0 0,0-2 0,3 0 0,-1-1 0,9 0 0,5-5 0,-25 2 0,-1-3 0,-2-2 0,1-2 0,5-2 0,5 2 0,-1 3 0,3 1 0,25-2 0,-17 3 0,0 1 0,-9 2 0,0 0 0,0 0 0,0 0 0,0-1 0,0 1 0,-2-1 0,-1 1 0,32-5 0,-2 2 0,-4 1 0,-3 2 0,-5 2 0,-6 0 0,-4 2 0,-6 0 0,-2 0 0,-1 0 0,0 0 0,6 2 0,5 0 0,8 2 0,1-1 0,1 1 0,-2 0 0,12 0 0,-15 1 0,4-1 0,-20 2 0,-3 0 0,-2 2 0,0-3 0,-2 1 0,1-1 0,0-1 0,0 0 0,-3-3 0,-3-1 0,-10 0 0,-4 0 0</inkml:trace>
  <inkml:trace contextRef="#ctx0" brushRef="#br1" timeOffset="264223">16677 14913 24575,'-1'16'0,"-2"2"0,-3 1 0,-2 2 0,-1 1 0,0 0 0,-1 2 0,1 0 0,-2-1 0,1 0 0,-5 8 0,4-8 0,-6 10 0,5-8 0,-5 15 0,4-8 0,-1 8 0,4-14 0,3 0 0,-2-1 0,0 4 0,-3 4 0,-4 8 0,-3 4 0,-4 5 0,-1-2 0,4-8 0,4-9 0,8-12 0,3-10 0,4-4 0</inkml:trace>
  <inkml:trace contextRef="#ctx0" brushRef="#br1" timeOffset="265870">16163 14951 24575,'27'29'0,"5"6"0,6 10 0,-15-16 0,0 0 0,8 16 0,4 7 0,-16-16 0,-2-2 0,1-1 0,-2 0 0,2-2 0,1 0 0,8 15 0,-4-11 0,5 13 0,-10-19 0,-1-3 0,-3-2 0,-2-5 0,-1-3 0,-3-3 0,-2-4 0,0-2 0,-1-1 0,2 3 0,1 3 0,-1 3 0,-1-3 0,-3-4 0,-1-3 0,0-4 0,-1-2 0,1 1 0,-2-2 0</inkml:trace>
  <inkml:trace contextRef="#ctx0" brushRef="#br1" timeOffset="283102">18659 15252 13696,'-14'0'0,"-8"3"4421,-4 2-4421,-6 2 1887,2-1-1887,2 0 1037,-3-3-1037,-2 0 3534,1 1-3534,0-3 0,4 1 0,4-2 0,0 1 0,0 1 0,-1 1 0,1 0 0,0 0 0,1 0 0,2 0 0,0 0 0,1 1 0,-2 0 0,-4 0 0,-1 1 0,-1-2 0,1-1 0,2-1 0,4-1 0,7 0 0,4 0 0,4 0 0,2 0 0,0 0 0,-5 0 0,-6 1 0,-4 1 0,-2 0 0,2 0 0,4-2 0,5 0 0,6 0 0,28 3 0,7 4 0,28 10 0,-3 5 0,-1 5 0,-7 1 0,-11-1 0,-9-3 0,-10-6 0,-8-7 0,-13-5 0,-16-4 0,-17-9 0,-12-6 0,-5-6 0,3-5 0,5 2 0,9 3 0,11 4 0,8 7 0,10 2 0,4 1 0,2 1 0,4-1 0,10-2 0,12-3 0,14-3 0,7-5 0,0-3 0,-7 1 0,-9 4 0,-11 6 0,-8 4 0,-5 3 0,-4 2 0,0 1 0</inkml:trace>
  <inkml:trace contextRef="#ctx0" brushRef="#br1" timeOffset="296666">4581 15701 24575,'28'3'0,"13"5"0,14 5 0,-22-7 0,0 0 0,0-1 0,0 0 0,29 1 0,-6-2 0,-9 1 0,-11-1 0,-6 1 0,-4 1 0,3-1 0,3 3 0,6-2 0,1-2 0,4 1 0,5-1 0,3 4 0,2 1 0,-8-1 0,-12-3 0,-11-4 0,-13-1 0,-4 0 0</inkml:trace>
  <inkml:trace contextRef="#ctx0" brushRef="#br1" timeOffset="302284">16763 14569 14571,'19'-27'0,"21"-23"2085,-13 16 1,2 0-2086,6-7 0,0 0 866,-6 7 0,0 2-866,15-15 941,-16 18-941,-12 17 3160,-8 7-3160,-4 3 0,-2 2 0,0 0 0</inkml:trace>
  <inkml:trace contextRef="#ctx0" brushRef="#br1" timeOffset="303234">16747 14154 24575,'32'33'0,"7"4"0,-15-13 0,2-1 0,-1 0 0,1-2 0,22 21 0,-2-2 0,-1 3 0,0 3 0,-3 0 0,-2 2 0,-8-8 0,-6-10 0,-6-8 0,-7-10 0,-4-6 0,-4-3 0,-3-4 0,-2 0 0</inkml:trace>
  <inkml:trace contextRef="#ctx0" brushRef="#br1" timeOffset="307584">14916 14597 8958,'12'0'0,"4"0"5117,3-2-5117,1 0 2702,-4 1-2702,-5-1 1614,-5 2-1614,-1 0 6184,1 0-6184,5-1 0,9-2 0,10-1 0,5-1 0,-1 0 0,0 2 0,-7 0 0,-1 1 0,0 1 0,2 1 0,3-1 0,2 0 0,1 1 0,-2 1 0,-2 2 0,-2 0 0,-5 1 0,-2 1 0,-3-1 0,-3 0 0,0 1 0,-4 2 0,0 2 0,-1 3 0,1 0 0,1 2 0,-3 2 0,-1 3 0,-1 1 0,-1 1 0,-2 0 0,-1 2 0,-2 1 0,-1 1 0,0 4 0,0 4 0,0 2 0,0 1 0,0-6 0,0-6 0,0-6 0,0-6 0,1-4 0,1 0 0,0-2 0,4 2 0,1 1 0,6 1 0,2 0 0,1 1 0,1-1 0,2-3 0,-1 0 0,0-2 0,-1-1 0,-1-1 0,2-1 0,-2-1 0,1 1 0,-1 0 0,0-1 0,0-1 0,-3 0 0,-1 0 0,-2 0 0,-2 0 0,0 0 0,-3 0 0,-1 0 0,-1 0 0,-3-2 0,-2-1 0,-8-4 0,-5-5 0,-7-5 0,-6-5 0,1-1 0,-5-7 0,15 11 0,-1-3 0,13 13 0,3 5 0,2 7 0,8 6 0,8 6 0,5 0 0,2 0 0,-2-2 0,-4 0 0,-2-3 0,-2-3 0,-4-2 0,-4-2 0,0 2 0,0 2 0,1 1 0,1 1 0,-1-1 0,-1-2 0,-1-1 0,-2-1 0,-2 1 0,0 2 0,-2 2 0,-26 20 0,-6 4 0,3-6 0,-2 1 0,-1 2 0,0-1 0,-2 3 0,0 1 0,4-3 0,2-1 0,-18 17 0,21-16 0,13-15 0,9-8 0,2-5 0</inkml:trace>
  <inkml:trace contextRef="#ctx0" brushRef="#br1" timeOffset="313385">17912 14535 24575,'53'-24'0,"-1"0"0,-1 2 0,3-1 0,-12 4 0,4-3 0,1 0 0,-2 0-312,6-2 1,-2 0 0,-1 1 311,-3 1 0,-2 0 0,-1 1 0,10-7 0,-5 1 153,-12 7 0,-4 1-153,9-5 155,-21 11-155,-9 9 0,-7 2 0,-1-1 473,0 0-473,-1-3 0,1 3 0,-2 0 0</inkml:trace>
  <inkml:trace contextRef="#ctx0" brushRef="#br1" timeOffset="322400">14524 15054 24575,'47'33'0,"-20"-14"0,1 0 0,4 3 0,1-1 0,-3-1 0,-1-2 0,16 11 0,-11-8 0,-9-6 0,-3 0 0,0-3 0,-4-1 0,-2-4 0,-2-1 0,-5-2 0,-1-1 0,-2 1 0,1-1 0,0 1 0,-3-1 0,-2-2 0,-3-1 0</inkml:trace>
  <inkml:trace contextRef="#ctx0" brushRef="#br1" timeOffset="323567">13908 15033 24575,'-25'36'0,"1"1"0,0 0 0,1 0 0,1-1 0,1-1 0,-1 2 0,2-2 0,-2 7 0,5-8 0,22-31 0,12-10 0,20-11 0,20-10 0,-21 13 0,1 1 0,4-1 0,1 1 0,-1 3 0,-1 2 0,-4 1 0,-2 3 0,21-3 0,-20 5 0,-17 2 0,-8 1 0,-5 0 0,-3 0 0,-1 0 0</inkml:trace>
  <inkml:trace contextRef="#ctx0" brushRef="#br1" timeOffset="324566">13929 15026 24575,'6'18'0,"6"14"0,3 16 0,-6-14 0,1 1 0,-1 4 0,0 0 0,-2 3 0,0 0 0,-1 0 0,-2-1 0,0-4 0,-2-1 0,0 23 0,-2-17 0,0-16 0,0-13 0,1-7 0,0-4 0,1-3 0,-1-1 0</inkml:trace>
  <inkml:trace contextRef="#ctx0" brushRef="#br0" timeOffset="930951">15521 17890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03/04/2023</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132136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3151263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248747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3358785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2910589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351284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185985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224042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2886381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64655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408170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398450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endParaRPr lang="fr-FR" altLang="en-US" sz="1102">
              <a:latin typeface="Arial" pitchFamily="34" charset="0"/>
            </a:endParaRPr>
          </a:p>
        </p:txBody>
      </p:sp>
      <p:sp>
        <p:nvSpPr>
          <p:cNvPr id="5" name="Footer Placeholder 4"/>
          <p:cNvSpPr>
            <a:spLocks noGrp="1"/>
          </p:cNvSpPr>
          <p:nvPr>
            <p:ph type="ftr" sz="quarter" idx="11"/>
          </p:nvPr>
        </p:nvSpPr>
        <p:spPr/>
        <p:txBody>
          <a:bodyPr/>
          <a:lstStyle/>
          <a:p>
            <a:pPr lvl="0" algn="ctr" eaLnBrk="1" hangingPunct="1"/>
            <a:endParaRPr lang="fr-FR" altLang="en-US" sz="1102">
              <a:latin typeface="Arial" pitchFamily="34" charset="0"/>
            </a:endParaRPr>
          </a:p>
        </p:txBody>
      </p:sp>
      <p:sp>
        <p:nvSpPr>
          <p:cNvPr id="6" name="Slide Number Placeholder 5"/>
          <p:cNvSpPr>
            <a:spLocks noGrp="1"/>
          </p:cNvSpPr>
          <p:nvPr>
            <p:ph type="sldNum" sz="quarter" idx="12"/>
          </p:nvPr>
        </p:nvSpPr>
        <p:spPr/>
        <p:txBody>
          <a:bodyPr/>
          <a:lstStyle/>
          <a:p>
            <a:pPr lvl="0" algn="r" eaLnBrk="1" hangingPunct="1"/>
            <a:fld id="{93AE1883-0942-4AA3-9DB2-9C7C3A0314B1}" type="slidenum">
              <a:rPr lang="fr-FR" altLang="en-US" sz="1102">
                <a:latin typeface="Arial" pitchFamily="34" charset="0"/>
              </a:rPr>
              <a:t>‹#›</a:t>
            </a:fld>
            <a:endParaRPr lang="en-US"/>
          </a:p>
        </p:txBody>
      </p:sp>
    </p:spTree>
    <p:extLst>
      <p:ext uri="{BB962C8B-B14F-4D97-AF65-F5344CB8AC3E}">
        <p14:creationId xmlns:p14="http://schemas.microsoft.com/office/powerpoint/2010/main" val="240312209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jpg"/><Relationship Id="rId2" Type="http://schemas.openxmlformats.org/officeDocument/2006/relationships/slideLayout" Target="../slideLayouts/slideLayout14.xml"/><Relationship Id="rId16" Type="http://schemas.openxmlformats.org/officeDocument/2006/relationships/image" Target="../media/image4.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3.jpg"/><Relationship Id="rId2" Type="http://schemas.openxmlformats.org/officeDocument/2006/relationships/slideLayout" Target="../slideLayouts/slideLayout39.xml"/><Relationship Id="rId16" Type="http://schemas.openxmlformats.org/officeDocument/2006/relationships/image" Target="../media/image4.jp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2.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5"/>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13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customXml" Target="../ink/ink10.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25.xml"/><Relationship Id="rId6" Type="http://schemas.openxmlformats.org/officeDocument/2006/relationships/image" Target="../media/image19.png"/><Relationship Id="rId5" Type="http://schemas.openxmlformats.org/officeDocument/2006/relationships/customXml" Target="../ink/ink1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20.png"/><Relationship Id="rId4" Type="http://schemas.openxmlformats.org/officeDocument/2006/relationships/customXml" Target="../ink/ink13.xml"/></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22.png"/><Relationship Id="rId4" Type="http://schemas.openxmlformats.org/officeDocument/2006/relationships/customXml" Target="../ink/ink15.xml"/></Relationships>
</file>

<file path=ppt/slides/_rels/slide1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25.png"/><Relationship Id="rId4" Type="http://schemas.openxmlformats.org/officeDocument/2006/relationships/customXml" Target="../ink/ink18.xml"/></Relationships>
</file>

<file path=ppt/slides/_rels/slide2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230.png"/></Relationships>
</file>

<file path=ppt/slides/_rels/slide23.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5.xml"/><Relationship Id="rId5" Type="http://schemas.openxmlformats.org/officeDocument/2006/relationships/image" Target="../media/image27.png"/><Relationship Id="rId4" Type="http://schemas.openxmlformats.org/officeDocument/2006/relationships/customXml" Target="../ink/ink21.xml"/></Relationships>
</file>

<file path=ppt/slides/_rels/slide25.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29.png"/><Relationship Id="rId4" Type="http://schemas.openxmlformats.org/officeDocument/2006/relationships/customXml" Target="../ink/ink2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5.xml"/><Relationship Id="rId5" Type="http://schemas.openxmlformats.org/officeDocument/2006/relationships/image" Target="../media/image30.png"/><Relationship Id="rId4" Type="http://schemas.openxmlformats.org/officeDocument/2006/relationships/customXml" Target="../ink/ink2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32.png"/><Relationship Id="rId5" Type="http://schemas.openxmlformats.org/officeDocument/2006/relationships/customXml" Target="../ink/ink25.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customXml" Target="../ink/ink4.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12.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13.png"/><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6 : </a:t>
            </a:r>
            <a:r>
              <a:rPr lang="fr-FR" sz="2670" spc="-1" dirty="0">
                <a:solidFill>
                  <a:srgbClr val="666666"/>
                </a:solidFill>
                <a:ea typeface="Lucida Sans Unicode"/>
              </a:rPr>
              <a:t>listes chaînées (3)</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76" name="Rectangle : coins arrondis 45075"/>
          <p:cNvSpPr/>
          <p:nvPr/>
        </p:nvSpPr>
        <p:spPr>
          <a:xfrm>
            <a:off x="674250" y="2348119"/>
            <a:ext cx="8889618" cy="46106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61" name="Rectangle 45060"/>
          <p:cNvSpPr/>
          <p:nvPr/>
        </p:nvSpPr>
        <p:spPr>
          <a:xfrm>
            <a:off x="672500" y="1679928"/>
            <a:ext cx="8744877"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600" dirty="0"/>
              <a:t> Nous tentons de créer un nouveau élément (vérifiant que ca va réussi! Et faire le donnée=5)</a:t>
            </a:r>
          </a:p>
          <a:p>
            <a:pPr marL="0" indent="0">
              <a:buNone/>
            </a:pPr>
            <a:r>
              <a:rPr lang="fr-FR" altLang="en-US" sz="1600" dirty="0"/>
              <a:t>S'il n'existe pas de dernier élément (donc la liste est vide) Alors</a:t>
            </a:r>
          </a:p>
          <a:p>
            <a:pPr marL="457200" lvl="1" indent="0">
              <a:buNone/>
            </a:pPr>
            <a:r>
              <a:rPr lang="fr-FR" altLang="en-US" sz="1600" dirty="0"/>
              <a:t>Nous faisons pointer le nouveau élément vers NULL (élément précédent) et NULL (élément suivant) </a:t>
            </a:r>
          </a:p>
          <a:p>
            <a:pPr marL="457200" lvl="1" indent="0">
              <a:buNone/>
            </a:pPr>
            <a:r>
              <a:rPr lang="fr-FR" altLang="en-US" sz="1600" dirty="0"/>
              <a:t>Nous faisons pointer la tête et la fin de liste vers notre nouvel élément</a:t>
            </a:r>
          </a:p>
          <a:p>
            <a:pPr marL="0" indent="0">
              <a:buNone/>
            </a:pPr>
            <a:r>
              <a:rPr lang="fr-FR" altLang="en-US" sz="1600" dirty="0"/>
              <a:t>Sinon</a:t>
            </a:r>
          </a:p>
          <a:p>
            <a:pPr marL="457200" lvl="1" indent="0">
              <a:buNone/>
            </a:pPr>
            <a:r>
              <a:rPr lang="fr-FR" altLang="en-US" sz="1600" dirty="0"/>
              <a:t>Nous rattachons le premier élément de notre liste à notre nouvel élément</a:t>
            </a:r>
          </a:p>
          <a:p>
            <a:pPr marL="457200" lvl="1" indent="0">
              <a:buNone/>
            </a:pPr>
            <a:r>
              <a:rPr lang="fr-FR" altLang="en-US" sz="1600" dirty="0"/>
              <a:t>Nous faisons pointer le nouveau élément vers le premier élément de notre liste</a:t>
            </a:r>
          </a:p>
          <a:p>
            <a:pPr marL="457200" lvl="1" indent="0">
              <a:buNone/>
            </a:pPr>
            <a:r>
              <a:rPr lang="fr-FR" altLang="en-US" sz="1600" dirty="0"/>
              <a:t>Nous faisons pointer le nouveau élément vers NULL (élément précédent)</a:t>
            </a:r>
          </a:p>
          <a:p>
            <a:pPr marL="457200" lvl="1" indent="0">
              <a:buNone/>
            </a:pPr>
            <a:r>
              <a:rPr lang="fr-FR" altLang="en-US" sz="1600" dirty="0"/>
              <a:t>Nous faisons pointer la tête de liste vers notre nouvel élément</a:t>
            </a:r>
          </a:p>
          <a:p>
            <a:pPr marL="584467" indent="-584467" algn="just">
              <a:buNone/>
            </a:pPr>
            <a:r>
              <a:rPr lang="fr-CA" altLang="en-US" sz="1600" dirty="0"/>
              <a:t>Fin si</a:t>
            </a:r>
          </a:p>
          <a:p>
            <a:pPr marL="584467" indent="-584467" algn="just">
              <a:buNone/>
            </a:pPr>
            <a:r>
              <a:rPr lang="fr-FR" altLang="en-US" sz="16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5078" name="Rectangle : coins arrondis 45077"/>
          <p:cNvSpPr/>
          <p:nvPr/>
        </p:nvSpPr>
        <p:spPr>
          <a:xfrm>
            <a:off x="674250" y="2806553"/>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75" name="Rectangle : coins arrondis 45074"/>
          <p:cNvSpPr/>
          <p:nvPr/>
        </p:nvSpPr>
        <p:spPr>
          <a:xfrm>
            <a:off x="674250" y="2055043"/>
            <a:ext cx="8889618" cy="292231"/>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grpSp>
        <p:nvGrpSpPr>
          <p:cNvPr id="8" name="Groupe 7">
            <a:extLst>
              <a:ext uri="{FF2B5EF4-FFF2-40B4-BE49-F238E27FC236}">
                <a16:creationId xmlns:a16="http://schemas.microsoft.com/office/drawing/2014/main" id="{83ED847A-97D0-4121-8687-C5328DEE3427}"/>
              </a:ext>
            </a:extLst>
          </p:cNvPr>
          <p:cNvGrpSpPr/>
          <p:nvPr/>
        </p:nvGrpSpPr>
        <p:grpSpPr>
          <a:xfrm>
            <a:off x="729912" y="5279016"/>
            <a:ext cx="1230863" cy="1932495"/>
            <a:chOff x="729912" y="5279016"/>
            <a:chExt cx="1230863" cy="1932495"/>
          </a:xfrm>
        </p:grpSpPr>
        <p:sp>
          <p:nvSpPr>
            <p:cNvPr id="38" name="Rectangle 37">
              <a:extLst>
                <a:ext uri="{FF2B5EF4-FFF2-40B4-BE49-F238E27FC236}">
                  <a16:creationId xmlns:a16="http://schemas.microsoft.com/office/drawing/2014/main" id="{3CDB081F-ECB9-4F10-BE6D-F6F0EF2B5FF6}"/>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9" name="Connecteur droit 38">
              <a:extLst>
                <a:ext uri="{FF2B5EF4-FFF2-40B4-BE49-F238E27FC236}">
                  <a16:creationId xmlns:a16="http://schemas.microsoft.com/office/drawing/2014/main" id="{EF4CDD30-6194-4370-8A81-55637DCE787E}"/>
                </a:ext>
              </a:extLst>
            </p:cNvPr>
            <p:cNvCxnSpPr/>
            <p:nvPr/>
          </p:nvCxnSpPr>
          <p:spPr>
            <a:xfrm>
              <a:off x="737769" y="5766329"/>
              <a:ext cx="1223005" cy="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1A2AD0BC-358C-4D74-8ADF-0F40B5A2117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41" name="Rectangle 40">
            <a:extLst>
              <a:ext uri="{FF2B5EF4-FFF2-40B4-BE49-F238E27FC236}">
                <a16:creationId xmlns:a16="http://schemas.microsoft.com/office/drawing/2014/main" id="{2F6D934E-7D51-4AA8-939E-6B841A2CCEBC}"/>
              </a:ext>
            </a:extLst>
          </p:cNvPr>
          <p:cNvSpPr/>
          <p:nvPr/>
        </p:nvSpPr>
        <p:spPr>
          <a:xfrm>
            <a:off x="1154869" y="591188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cxnSp>
        <p:nvCxnSpPr>
          <p:cNvPr id="42" name="Connecteur droit 41">
            <a:extLst>
              <a:ext uri="{FF2B5EF4-FFF2-40B4-BE49-F238E27FC236}">
                <a16:creationId xmlns:a16="http://schemas.microsoft.com/office/drawing/2014/main" id="{F4389429-EF4D-4C6F-9E12-35C5E8C53E20}"/>
              </a:ext>
            </a:extLst>
          </p:cNvPr>
          <p:cNvCxnSpPr>
            <a:cxnSpLocks/>
          </p:cNvCxnSpPr>
          <p:nvPr/>
        </p:nvCxnSpPr>
        <p:spPr>
          <a:xfrm>
            <a:off x="754863" y="5311022"/>
            <a:ext cx="1205912" cy="429905"/>
          </a:xfrm>
          <a:prstGeom prst="line">
            <a:avLst/>
          </a:prstGeom>
          <a:noFill/>
          <a:ln>
            <a:solidFill>
              <a:schemeClr val="tx1"/>
            </a:solidFill>
            <a:miter lim="800000"/>
          </a:ln>
        </p:spPr>
      </p:cxnSp>
      <p:cxnSp>
        <p:nvCxnSpPr>
          <p:cNvPr id="43" name="Connecteur droit 42">
            <a:extLst>
              <a:ext uri="{FF2B5EF4-FFF2-40B4-BE49-F238E27FC236}">
                <a16:creationId xmlns:a16="http://schemas.microsoft.com/office/drawing/2014/main" id="{45B9C1EC-0B7B-4E8A-931B-C17171ACB8DA}"/>
              </a:ext>
            </a:extLst>
          </p:cNvPr>
          <p:cNvCxnSpPr>
            <a:cxnSpLocks/>
          </p:cNvCxnSpPr>
          <p:nvPr/>
        </p:nvCxnSpPr>
        <p:spPr>
          <a:xfrm flipV="1">
            <a:off x="735290" y="5292170"/>
            <a:ext cx="1232151" cy="467611"/>
          </a:xfrm>
          <a:prstGeom prst="line">
            <a:avLst/>
          </a:prstGeom>
          <a:noFill/>
          <a:ln>
            <a:solidFill>
              <a:schemeClr val="tx1"/>
            </a:solidFill>
            <a:miter lim="800000"/>
          </a:ln>
        </p:spPr>
      </p:cxnSp>
      <p:cxnSp>
        <p:nvCxnSpPr>
          <p:cNvPr id="44" name="Connecteur droit 43">
            <a:extLst>
              <a:ext uri="{FF2B5EF4-FFF2-40B4-BE49-F238E27FC236}">
                <a16:creationId xmlns:a16="http://schemas.microsoft.com/office/drawing/2014/main" id="{9EA1C883-6729-472F-B703-25C0C4412049}"/>
              </a:ext>
            </a:extLst>
          </p:cNvPr>
          <p:cNvCxnSpPr>
            <a:cxnSpLocks/>
          </p:cNvCxnSpPr>
          <p:nvPr/>
        </p:nvCxnSpPr>
        <p:spPr>
          <a:xfrm>
            <a:off x="726582" y="6668483"/>
            <a:ext cx="1243620" cy="543026"/>
          </a:xfrm>
          <a:prstGeom prst="line">
            <a:avLst/>
          </a:prstGeom>
          <a:noFill/>
          <a:ln>
            <a:solidFill>
              <a:schemeClr val="tx1"/>
            </a:solidFill>
            <a:miter lim="800000"/>
          </a:ln>
        </p:spPr>
      </p:cxnSp>
      <p:cxnSp>
        <p:nvCxnSpPr>
          <p:cNvPr id="45" name="Connecteur droit 44">
            <a:extLst>
              <a:ext uri="{FF2B5EF4-FFF2-40B4-BE49-F238E27FC236}">
                <a16:creationId xmlns:a16="http://schemas.microsoft.com/office/drawing/2014/main" id="{236C7949-18A0-4870-B978-2BF9DAFE4378}"/>
              </a:ext>
            </a:extLst>
          </p:cNvPr>
          <p:cNvCxnSpPr>
            <a:cxnSpLocks/>
          </p:cNvCxnSpPr>
          <p:nvPr/>
        </p:nvCxnSpPr>
        <p:spPr>
          <a:xfrm flipV="1">
            <a:off x="744717" y="6659056"/>
            <a:ext cx="1213297" cy="552453"/>
          </a:xfrm>
          <a:prstGeom prst="line">
            <a:avLst/>
          </a:prstGeom>
          <a:noFill/>
          <a:ln>
            <a:solidFill>
              <a:schemeClr val="tx1"/>
            </a:solidFill>
            <a:miter lim="800000"/>
          </a:ln>
        </p:spPr>
      </p:cxnSp>
      <p:grpSp>
        <p:nvGrpSpPr>
          <p:cNvPr id="67" name="Groupe 66">
            <a:extLst>
              <a:ext uri="{FF2B5EF4-FFF2-40B4-BE49-F238E27FC236}">
                <a16:creationId xmlns:a16="http://schemas.microsoft.com/office/drawing/2014/main" id="{C1A2AC3A-3FAA-4923-B482-6B9E4E1FE05D}"/>
              </a:ext>
            </a:extLst>
          </p:cNvPr>
          <p:cNvGrpSpPr/>
          <p:nvPr/>
        </p:nvGrpSpPr>
        <p:grpSpPr>
          <a:xfrm>
            <a:off x="2521713" y="5761582"/>
            <a:ext cx="1349193" cy="726716"/>
            <a:chOff x="4253102" y="5447353"/>
            <a:chExt cx="1349193" cy="726716"/>
          </a:xfrm>
        </p:grpSpPr>
        <p:sp>
          <p:nvSpPr>
            <p:cNvPr id="68" name="Rectangle 67">
              <a:extLst>
                <a:ext uri="{FF2B5EF4-FFF2-40B4-BE49-F238E27FC236}">
                  <a16:creationId xmlns:a16="http://schemas.microsoft.com/office/drawing/2014/main" id="{C8D61018-57B3-4AFC-A116-BD5CD7F632E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9" name="Connecteur droit 68">
              <a:extLst>
                <a:ext uri="{FF2B5EF4-FFF2-40B4-BE49-F238E27FC236}">
                  <a16:creationId xmlns:a16="http://schemas.microsoft.com/office/drawing/2014/main" id="{2FF05652-A166-472D-86EC-AB6E04A0A036}"/>
                </a:ext>
              </a:extLst>
            </p:cNvPr>
            <p:cNvCxnSpPr/>
            <p:nvPr/>
          </p:nvCxnSpPr>
          <p:spPr>
            <a:xfrm flipH="1">
              <a:off x="5205060" y="5447353"/>
              <a:ext cx="0" cy="715720"/>
            </a:xfrm>
            <a:prstGeom prst="line">
              <a:avLst/>
            </a:prstGeom>
            <a:noFill/>
            <a:ln>
              <a:solidFill>
                <a:schemeClr val="tx1"/>
              </a:solidFill>
              <a:miter lim="800000"/>
            </a:ln>
          </p:spPr>
        </p:cxnSp>
        <p:cxnSp>
          <p:nvCxnSpPr>
            <p:cNvPr id="70" name="Connecteur droit 69">
              <a:extLst>
                <a:ext uri="{FF2B5EF4-FFF2-40B4-BE49-F238E27FC236}">
                  <a16:creationId xmlns:a16="http://schemas.microsoft.com/office/drawing/2014/main" id="{E167066B-727F-4BBF-A3AB-4DD18945FA64}"/>
                </a:ext>
              </a:extLst>
            </p:cNvPr>
            <p:cNvCxnSpPr/>
            <p:nvPr/>
          </p:nvCxnSpPr>
          <p:spPr>
            <a:xfrm flipH="1">
              <a:off x="4659875" y="5458349"/>
              <a:ext cx="0" cy="715720"/>
            </a:xfrm>
            <a:prstGeom prst="line">
              <a:avLst/>
            </a:prstGeom>
            <a:noFill/>
            <a:ln>
              <a:solidFill>
                <a:schemeClr val="tx1"/>
              </a:solidFill>
              <a:miter lim="800000"/>
            </a:ln>
          </p:spPr>
        </p:cxnSp>
      </p:grpSp>
      <p:cxnSp>
        <p:nvCxnSpPr>
          <p:cNvPr id="83" name="Connecteur droit 82">
            <a:extLst>
              <a:ext uri="{FF2B5EF4-FFF2-40B4-BE49-F238E27FC236}">
                <a16:creationId xmlns:a16="http://schemas.microsoft.com/office/drawing/2014/main" id="{058D32C9-5CC9-4BF2-8D0C-A3406228B609}"/>
              </a:ext>
            </a:extLst>
          </p:cNvPr>
          <p:cNvCxnSpPr>
            <a:cxnSpLocks/>
          </p:cNvCxnSpPr>
          <p:nvPr/>
        </p:nvCxnSpPr>
        <p:spPr>
          <a:xfrm>
            <a:off x="2501963" y="5794928"/>
            <a:ext cx="431344" cy="682855"/>
          </a:xfrm>
          <a:prstGeom prst="line">
            <a:avLst/>
          </a:prstGeom>
          <a:noFill/>
          <a:ln>
            <a:solidFill>
              <a:schemeClr val="tx1"/>
            </a:solidFill>
            <a:miter lim="800000"/>
          </a:ln>
        </p:spPr>
      </p:cxnSp>
      <p:cxnSp>
        <p:nvCxnSpPr>
          <p:cNvPr id="84" name="Connecteur droit 83">
            <a:extLst>
              <a:ext uri="{FF2B5EF4-FFF2-40B4-BE49-F238E27FC236}">
                <a16:creationId xmlns:a16="http://schemas.microsoft.com/office/drawing/2014/main" id="{43725261-1751-4287-BD98-1A081249C948}"/>
              </a:ext>
            </a:extLst>
          </p:cNvPr>
          <p:cNvCxnSpPr>
            <a:cxnSpLocks/>
          </p:cNvCxnSpPr>
          <p:nvPr/>
        </p:nvCxnSpPr>
        <p:spPr>
          <a:xfrm flipH="1">
            <a:off x="2538952" y="5780200"/>
            <a:ext cx="384928" cy="689727"/>
          </a:xfrm>
          <a:prstGeom prst="line">
            <a:avLst/>
          </a:prstGeom>
          <a:noFill/>
          <a:ln>
            <a:solidFill>
              <a:schemeClr val="tx1"/>
            </a:solidFill>
            <a:miter lim="800000"/>
          </a:ln>
        </p:spPr>
      </p:cxnSp>
      <p:cxnSp>
        <p:nvCxnSpPr>
          <p:cNvPr id="85" name="Connecteur droit 84">
            <a:extLst>
              <a:ext uri="{FF2B5EF4-FFF2-40B4-BE49-F238E27FC236}">
                <a16:creationId xmlns:a16="http://schemas.microsoft.com/office/drawing/2014/main" id="{B4349DFE-72D6-4AD6-8D0B-F47BB21F3B0C}"/>
              </a:ext>
            </a:extLst>
          </p:cNvPr>
          <p:cNvCxnSpPr>
            <a:cxnSpLocks/>
          </p:cNvCxnSpPr>
          <p:nvPr/>
        </p:nvCxnSpPr>
        <p:spPr>
          <a:xfrm>
            <a:off x="3455641" y="5805928"/>
            <a:ext cx="431344" cy="682855"/>
          </a:xfrm>
          <a:prstGeom prst="line">
            <a:avLst/>
          </a:prstGeom>
          <a:noFill/>
          <a:ln>
            <a:solidFill>
              <a:schemeClr val="tx1"/>
            </a:solidFill>
            <a:miter lim="800000"/>
          </a:ln>
        </p:spPr>
      </p:cxnSp>
      <p:cxnSp>
        <p:nvCxnSpPr>
          <p:cNvPr id="86" name="Connecteur droit 85">
            <a:extLst>
              <a:ext uri="{FF2B5EF4-FFF2-40B4-BE49-F238E27FC236}">
                <a16:creationId xmlns:a16="http://schemas.microsoft.com/office/drawing/2014/main" id="{9FD54C47-4D04-4C47-B094-B123A87879AF}"/>
              </a:ext>
            </a:extLst>
          </p:cNvPr>
          <p:cNvCxnSpPr>
            <a:cxnSpLocks/>
          </p:cNvCxnSpPr>
          <p:nvPr/>
        </p:nvCxnSpPr>
        <p:spPr>
          <a:xfrm flipH="1">
            <a:off x="3492630" y="5791200"/>
            <a:ext cx="384928" cy="689727"/>
          </a:xfrm>
          <a:prstGeom prst="line">
            <a:avLst/>
          </a:prstGeom>
          <a:noFill/>
          <a:ln>
            <a:solidFill>
              <a:schemeClr val="tx1"/>
            </a:solidFill>
            <a:miter lim="800000"/>
          </a:ln>
        </p:spPr>
      </p:cxnSp>
      <p:grpSp>
        <p:nvGrpSpPr>
          <p:cNvPr id="96" name="Groupe 95">
            <a:extLst>
              <a:ext uri="{FF2B5EF4-FFF2-40B4-BE49-F238E27FC236}">
                <a16:creationId xmlns:a16="http://schemas.microsoft.com/office/drawing/2014/main" id="{2B32D3A6-2FE3-4AB3-900C-98C071017D7B}"/>
              </a:ext>
            </a:extLst>
          </p:cNvPr>
          <p:cNvGrpSpPr/>
          <p:nvPr/>
        </p:nvGrpSpPr>
        <p:grpSpPr>
          <a:xfrm>
            <a:off x="740911" y="5282159"/>
            <a:ext cx="1230863" cy="1932495"/>
            <a:chOff x="729912" y="5279016"/>
            <a:chExt cx="1230863" cy="1932495"/>
          </a:xfrm>
        </p:grpSpPr>
        <p:sp>
          <p:nvSpPr>
            <p:cNvPr id="97" name="Rectangle 96">
              <a:extLst>
                <a:ext uri="{FF2B5EF4-FFF2-40B4-BE49-F238E27FC236}">
                  <a16:creationId xmlns:a16="http://schemas.microsoft.com/office/drawing/2014/main" id="{3B738131-A508-4B4D-BEED-F38155E5726C}"/>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98" name="Connecteur droit 97">
              <a:extLst>
                <a:ext uri="{FF2B5EF4-FFF2-40B4-BE49-F238E27FC236}">
                  <a16:creationId xmlns:a16="http://schemas.microsoft.com/office/drawing/2014/main" id="{15DC46F6-2094-40B7-9E2B-39B53127D38D}"/>
                </a:ext>
              </a:extLst>
            </p:cNvPr>
            <p:cNvCxnSpPr/>
            <p:nvPr/>
          </p:nvCxnSpPr>
          <p:spPr>
            <a:xfrm>
              <a:off x="737769" y="5766329"/>
              <a:ext cx="1223005" cy="0"/>
            </a:xfrm>
            <a:prstGeom prst="line">
              <a:avLst/>
            </a:prstGeom>
            <a:noFill/>
            <a:ln>
              <a:solidFill>
                <a:schemeClr val="tx1"/>
              </a:solidFill>
              <a:miter lim="800000"/>
            </a:ln>
          </p:spPr>
        </p:cxnSp>
        <p:cxnSp>
          <p:nvCxnSpPr>
            <p:cNvPr id="99" name="Connecteur droit 98">
              <a:extLst>
                <a:ext uri="{FF2B5EF4-FFF2-40B4-BE49-F238E27FC236}">
                  <a16:creationId xmlns:a16="http://schemas.microsoft.com/office/drawing/2014/main" id="{99A8CB29-2346-4395-9735-824766468CF0}"/>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100" name="Rectangle 99">
            <a:extLst>
              <a:ext uri="{FF2B5EF4-FFF2-40B4-BE49-F238E27FC236}">
                <a16:creationId xmlns:a16="http://schemas.microsoft.com/office/drawing/2014/main" id="{BCD382BA-AAD6-4389-8FCC-49A6E3EE52D6}"/>
              </a:ext>
            </a:extLst>
          </p:cNvPr>
          <p:cNvSpPr/>
          <p:nvPr/>
        </p:nvSpPr>
        <p:spPr>
          <a:xfrm>
            <a:off x="1165868" y="591503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cxnSp>
        <p:nvCxnSpPr>
          <p:cNvPr id="15" name="Connecteur : en angle 14">
            <a:extLst>
              <a:ext uri="{FF2B5EF4-FFF2-40B4-BE49-F238E27FC236}">
                <a16:creationId xmlns:a16="http://schemas.microsoft.com/office/drawing/2014/main" id="{3AE757E9-CF3A-4E57-84CC-54E96111EA2F}"/>
              </a:ext>
            </a:extLst>
          </p:cNvPr>
          <p:cNvCxnSpPr>
            <a:endCxn id="68" idx="0"/>
          </p:cNvCxnSpPr>
          <p:nvPr/>
        </p:nvCxnSpPr>
        <p:spPr>
          <a:xfrm>
            <a:off x="1621410" y="5505254"/>
            <a:ext cx="1574900" cy="25632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5FA5EB9B-04D1-4C09-A2A5-35E6440F4BAA}"/>
              </a:ext>
            </a:extLst>
          </p:cNvPr>
          <p:cNvCxnSpPr>
            <a:endCxn id="68" idx="2"/>
          </p:cNvCxnSpPr>
          <p:nvPr/>
        </p:nvCxnSpPr>
        <p:spPr>
          <a:xfrm flipV="1">
            <a:off x="1536569" y="6477302"/>
            <a:ext cx="1659741" cy="489106"/>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05" name="Rectangle 104">
            <a:extLst>
              <a:ext uri="{FF2B5EF4-FFF2-40B4-BE49-F238E27FC236}">
                <a16:creationId xmlns:a16="http://schemas.microsoft.com/office/drawing/2014/main" id="{DFDD470C-59FA-4826-BDC8-9E84E372D25E}"/>
              </a:ext>
            </a:extLst>
          </p:cNvPr>
          <p:cNvSpPr/>
          <p:nvPr/>
        </p:nvSpPr>
        <p:spPr>
          <a:xfrm>
            <a:off x="2977386" y="586946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45072" name="Rectangle : coins arrondis 45071"/>
          <p:cNvSpPr/>
          <p:nvPr/>
        </p:nvSpPr>
        <p:spPr>
          <a:xfrm>
            <a:off x="674250" y="1716676"/>
            <a:ext cx="8889618" cy="32894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106" name="Rectangle : coins arrondis 105">
            <a:extLst>
              <a:ext uri="{FF2B5EF4-FFF2-40B4-BE49-F238E27FC236}">
                <a16:creationId xmlns:a16="http://schemas.microsoft.com/office/drawing/2014/main" id="{AE0665AE-B0E5-4623-A8AB-DFD95B34D98D}"/>
              </a:ext>
            </a:extLst>
          </p:cNvPr>
          <p:cNvSpPr/>
          <p:nvPr/>
        </p:nvSpPr>
        <p:spPr>
          <a:xfrm>
            <a:off x="638114" y="4891447"/>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Tree>
    <p:extLst>
      <p:ext uri="{BB962C8B-B14F-4D97-AF65-F5344CB8AC3E}">
        <p14:creationId xmlns:p14="http://schemas.microsoft.com/office/powerpoint/2010/main" val="1745298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5"/>
                                        </p:tgtEl>
                                        <p:attrNameLst>
                                          <p:attrName>style.visibility</p:attrName>
                                        </p:attrNameLst>
                                      </p:cBhvr>
                                      <p:to>
                                        <p:strVal val="visible"/>
                                      </p:to>
                                    </p:set>
                                    <p:anim calcmode="lin" valueType="num">
                                      <p:cBhvr>
                                        <p:cTn id="14" dur="500" fill="hold"/>
                                        <p:tgtEl>
                                          <p:spTgt spid="105"/>
                                        </p:tgtEl>
                                        <p:attrNameLst>
                                          <p:attrName>ppt_w</p:attrName>
                                        </p:attrNameLst>
                                      </p:cBhvr>
                                      <p:tavLst>
                                        <p:tav tm="0">
                                          <p:val>
                                            <p:fltVal val="0"/>
                                          </p:val>
                                        </p:tav>
                                        <p:tav tm="100000">
                                          <p:val>
                                            <p:strVal val="#ppt_w"/>
                                          </p:val>
                                        </p:tav>
                                      </p:tavLst>
                                    </p:anim>
                                    <p:anim calcmode="lin" valueType="num">
                                      <p:cBhvr>
                                        <p:cTn id="15" dur="500" fill="hold"/>
                                        <p:tgtEl>
                                          <p:spTgt spid="105"/>
                                        </p:tgtEl>
                                        <p:attrNameLst>
                                          <p:attrName>ppt_h</p:attrName>
                                        </p:attrNameLst>
                                      </p:cBhvr>
                                      <p:tavLst>
                                        <p:tav tm="0">
                                          <p:val>
                                            <p:fltVal val="0"/>
                                          </p:val>
                                        </p:tav>
                                        <p:tav tm="100000">
                                          <p:val>
                                            <p:strVal val="#ppt_h"/>
                                          </p:val>
                                        </p:tav>
                                      </p:tavLst>
                                    </p:anim>
                                    <p:animEffect transition="in" filter="fade">
                                      <p:cBhvr>
                                        <p:cTn id="16" dur="500"/>
                                        <p:tgtEl>
                                          <p:spTgt spid="105"/>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par>
                                <p:cTn id="22" presetID="53" presetClass="entr" presetSubtype="16" fill="hold" nodeType="withEffect">
                                  <p:stCondLst>
                                    <p:cond delay="0"/>
                                  </p:stCondLst>
                                  <p:childTnLst>
                                    <p:set>
                                      <p:cBhvr>
                                        <p:cTn id="23" dur="1" fill="hold">
                                          <p:stCondLst>
                                            <p:cond delay="0"/>
                                          </p:stCondLst>
                                        </p:cTn>
                                        <p:tgtEl>
                                          <p:spTgt spid="45072"/>
                                        </p:tgtEl>
                                        <p:attrNameLst>
                                          <p:attrName>style.visibility</p:attrName>
                                        </p:attrNameLst>
                                      </p:cBhvr>
                                      <p:to>
                                        <p:strVal val="visible"/>
                                      </p:to>
                                    </p:set>
                                    <p:anim calcmode="lin" valueType="num">
                                      <p:cBhvr>
                                        <p:cTn id="24" dur="500" fill="hold"/>
                                        <p:tgtEl>
                                          <p:spTgt spid="45072"/>
                                        </p:tgtEl>
                                        <p:attrNameLst>
                                          <p:attrName>ppt_w</p:attrName>
                                        </p:attrNameLst>
                                      </p:cBhvr>
                                      <p:tavLst>
                                        <p:tav tm="0">
                                          <p:val>
                                            <p:fltVal val="0"/>
                                          </p:val>
                                        </p:tav>
                                        <p:tav tm="100000">
                                          <p:val>
                                            <p:strVal val="#ppt_w"/>
                                          </p:val>
                                        </p:tav>
                                      </p:tavLst>
                                    </p:anim>
                                    <p:anim calcmode="lin" valueType="num">
                                      <p:cBhvr>
                                        <p:cTn id="25" dur="500" fill="hold"/>
                                        <p:tgtEl>
                                          <p:spTgt spid="45072"/>
                                        </p:tgtEl>
                                        <p:attrNameLst>
                                          <p:attrName>ppt_h</p:attrName>
                                        </p:attrNameLst>
                                      </p:cBhvr>
                                      <p:tavLst>
                                        <p:tav tm="0">
                                          <p:val>
                                            <p:fltVal val="0"/>
                                          </p:val>
                                        </p:tav>
                                        <p:tav tm="100000">
                                          <p:val>
                                            <p:strVal val="#ppt_h"/>
                                          </p:val>
                                        </p:tav>
                                      </p:tavLst>
                                    </p:anim>
                                    <p:animEffect transition="in" filter="fade">
                                      <p:cBhvr>
                                        <p:cTn id="26" dur="500"/>
                                        <p:tgtEl>
                                          <p:spTgt spid="4507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5075"/>
                                        </p:tgtEl>
                                        <p:attrNameLst>
                                          <p:attrName>style.visibility</p:attrName>
                                        </p:attrNameLst>
                                      </p:cBhvr>
                                      <p:to>
                                        <p:strVal val="visible"/>
                                      </p:to>
                                    </p:set>
                                    <p:anim calcmode="lin" valueType="num">
                                      <p:cBhvr>
                                        <p:cTn id="31" dur="500" fill="hold"/>
                                        <p:tgtEl>
                                          <p:spTgt spid="45075"/>
                                        </p:tgtEl>
                                        <p:attrNameLst>
                                          <p:attrName>ppt_w</p:attrName>
                                        </p:attrNameLst>
                                      </p:cBhvr>
                                      <p:tavLst>
                                        <p:tav tm="0">
                                          <p:val>
                                            <p:fltVal val="0"/>
                                          </p:val>
                                        </p:tav>
                                        <p:tav tm="100000">
                                          <p:val>
                                            <p:strVal val="#ppt_w"/>
                                          </p:val>
                                        </p:tav>
                                      </p:tavLst>
                                    </p:anim>
                                    <p:anim calcmode="lin" valueType="num">
                                      <p:cBhvr>
                                        <p:cTn id="32" dur="500" fill="hold"/>
                                        <p:tgtEl>
                                          <p:spTgt spid="45075"/>
                                        </p:tgtEl>
                                        <p:attrNameLst>
                                          <p:attrName>ppt_h</p:attrName>
                                        </p:attrNameLst>
                                      </p:cBhvr>
                                      <p:tavLst>
                                        <p:tav tm="0">
                                          <p:val>
                                            <p:fltVal val="0"/>
                                          </p:val>
                                        </p:tav>
                                        <p:tav tm="100000">
                                          <p:val>
                                            <p:strVal val="#ppt_h"/>
                                          </p:val>
                                        </p:tav>
                                      </p:tavLst>
                                    </p:anim>
                                    <p:animEffect transition="in" filter="fade">
                                      <p:cBhvr>
                                        <p:cTn id="33" dur="500"/>
                                        <p:tgtEl>
                                          <p:spTgt spid="45075"/>
                                        </p:tgtEl>
                                      </p:cBhvr>
                                    </p:animEffect>
                                  </p:childTnLst>
                                </p:cTn>
                              </p:par>
                              <p:par>
                                <p:cTn id="34" presetID="53" presetClass="entr" presetSubtype="16"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animEffect transition="in" filter="fade">
                                      <p:cBhvr>
                                        <p:cTn id="38" dur="500"/>
                                        <p:tgtEl>
                                          <p:spTgt spid="42"/>
                                        </p:tgtEl>
                                      </p:cBhvr>
                                    </p:animEffect>
                                  </p:childTnLst>
                                </p:cTn>
                              </p:par>
                              <p:par>
                                <p:cTn id="39" presetID="53" presetClass="entr" presetSubtype="16"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par>
                                <p:cTn id="49" presetID="53" presetClass="entr" presetSubtype="16"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animEffect transition="in" filter="fade">
                                      <p:cBhvr>
                                        <p:cTn id="53" dur="500"/>
                                        <p:tgtEl>
                                          <p:spTgt spid="44"/>
                                        </p:tgtEl>
                                      </p:cBhvr>
                                    </p:animEffect>
                                  </p:childTnLst>
                                </p:cTn>
                              </p:par>
                              <p:par>
                                <p:cTn id="54" presetID="53" presetClass="entr" presetSubtype="16"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anim calcmode="lin" valueType="num">
                                      <p:cBhvr>
                                        <p:cTn id="63" dur="500" fill="hold"/>
                                        <p:tgtEl>
                                          <p:spTgt spid="84"/>
                                        </p:tgtEl>
                                        <p:attrNameLst>
                                          <p:attrName>ppt_w</p:attrName>
                                        </p:attrNameLst>
                                      </p:cBhvr>
                                      <p:tavLst>
                                        <p:tav tm="0">
                                          <p:val>
                                            <p:fltVal val="0"/>
                                          </p:val>
                                        </p:tav>
                                        <p:tav tm="100000">
                                          <p:val>
                                            <p:strVal val="#ppt_w"/>
                                          </p:val>
                                        </p:tav>
                                      </p:tavLst>
                                    </p:anim>
                                    <p:anim calcmode="lin" valueType="num">
                                      <p:cBhvr>
                                        <p:cTn id="64" dur="500" fill="hold"/>
                                        <p:tgtEl>
                                          <p:spTgt spid="84"/>
                                        </p:tgtEl>
                                        <p:attrNameLst>
                                          <p:attrName>ppt_h</p:attrName>
                                        </p:attrNameLst>
                                      </p:cBhvr>
                                      <p:tavLst>
                                        <p:tav tm="0">
                                          <p:val>
                                            <p:fltVal val="0"/>
                                          </p:val>
                                        </p:tav>
                                        <p:tav tm="100000">
                                          <p:val>
                                            <p:strVal val="#ppt_h"/>
                                          </p:val>
                                        </p:tav>
                                      </p:tavLst>
                                    </p:anim>
                                    <p:animEffect transition="in" filter="fade">
                                      <p:cBhvr>
                                        <p:cTn id="65" dur="500"/>
                                        <p:tgtEl>
                                          <p:spTgt spid="84"/>
                                        </p:tgtEl>
                                      </p:cBhvr>
                                    </p:animEffect>
                                  </p:childTnLst>
                                </p:cTn>
                              </p:par>
                              <p:par>
                                <p:cTn id="66" presetID="53" presetClass="entr" presetSubtype="16" fill="hold" nodeType="with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par>
                                <p:cTn id="71" presetID="53" presetClass="entr" presetSubtype="16"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 calcmode="lin" valueType="num">
                                      <p:cBhvr>
                                        <p:cTn id="73" dur="500" fill="hold"/>
                                        <p:tgtEl>
                                          <p:spTgt spid="85"/>
                                        </p:tgtEl>
                                        <p:attrNameLst>
                                          <p:attrName>ppt_w</p:attrName>
                                        </p:attrNameLst>
                                      </p:cBhvr>
                                      <p:tavLst>
                                        <p:tav tm="0">
                                          <p:val>
                                            <p:fltVal val="0"/>
                                          </p:val>
                                        </p:tav>
                                        <p:tav tm="100000">
                                          <p:val>
                                            <p:strVal val="#ppt_w"/>
                                          </p:val>
                                        </p:tav>
                                      </p:tavLst>
                                    </p:anim>
                                    <p:anim calcmode="lin" valueType="num">
                                      <p:cBhvr>
                                        <p:cTn id="74" dur="500" fill="hold"/>
                                        <p:tgtEl>
                                          <p:spTgt spid="85"/>
                                        </p:tgtEl>
                                        <p:attrNameLst>
                                          <p:attrName>ppt_h</p:attrName>
                                        </p:attrNameLst>
                                      </p:cBhvr>
                                      <p:tavLst>
                                        <p:tav tm="0">
                                          <p:val>
                                            <p:fltVal val="0"/>
                                          </p:val>
                                        </p:tav>
                                        <p:tav tm="100000">
                                          <p:val>
                                            <p:strVal val="#ppt_h"/>
                                          </p:val>
                                        </p:tav>
                                      </p:tavLst>
                                    </p:anim>
                                    <p:animEffect transition="in" filter="fade">
                                      <p:cBhvr>
                                        <p:cTn id="75" dur="500"/>
                                        <p:tgtEl>
                                          <p:spTgt spid="85"/>
                                        </p:tgtEl>
                                      </p:cBhvr>
                                    </p:animEffect>
                                  </p:childTnLst>
                                </p:cTn>
                              </p:par>
                              <p:par>
                                <p:cTn id="76" presetID="53" presetClass="entr" presetSubtype="16" fill="hold" nodeType="with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fltVal val="0"/>
                                          </p:val>
                                        </p:tav>
                                        <p:tav tm="100000">
                                          <p:val>
                                            <p:strVal val="#ppt_h"/>
                                          </p:val>
                                        </p:tav>
                                      </p:tavLst>
                                    </p:anim>
                                    <p:animEffect transition="in" filter="fade">
                                      <p:cBhvr>
                                        <p:cTn id="80" dur="500"/>
                                        <p:tgtEl>
                                          <p:spTgt spid="86"/>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45076"/>
                                        </p:tgtEl>
                                        <p:attrNameLst>
                                          <p:attrName>style.visibility</p:attrName>
                                        </p:attrNameLst>
                                      </p:cBhvr>
                                      <p:to>
                                        <p:strVal val="visible"/>
                                      </p:to>
                                    </p:set>
                                    <p:anim calcmode="lin" valueType="num">
                                      <p:cBhvr>
                                        <p:cTn id="83" dur="500" fill="hold"/>
                                        <p:tgtEl>
                                          <p:spTgt spid="45076"/>
                                        </p:tgtEl>
                                        <p:attrNameLst>
                                          <p:attrName>ppt_w</p:attrName>
                                        </p:attrNameLst>
                                      </p:cBhvr>
                                      <p:tavLst>
                                        <p:tav tm="0">
                                          <p:val>
                                            <p:fltVal val="0"/>
                                          </p:val>
                                        </p:tav>
                                        <p:tav tm="100000">
                                          <p:val>
                                            <p:strVal val="#ppt_w"/>
                                          </p:val>
                                        </p:tav>
                                      </p:tavLst>
                                    </p:anim>
                                    <p:anim calcmode="lin" valueType="num">
                                      <p:cBhvr>
                                        <p:cTn id="84" dur="500" fill="hold"/>
                                        <p:tgtEl>
                                          <p:spTgt spid="45076"/>
                                        </p:tgtEl>
                                        <p:attrNameLst>
                                          <p:attrName>ppt_h</p:attrName>
                                        </p:attrNameLst>
                                      </p:cBhvr>
                                      <p:tavLst>
                                        <p:tav tm="0">
                                          <p:val>
                                            <p:fltVal val="0"/>
                                          </p:val>
                                        </p:tav>
                                        <p:tav tm="100000">
                                          <p:val>
                                            <p:strVal val="#ppt_h"/>
                                          </p:val>
                                        </p:tav>
                                      </p:tavLst>
                                    </p:anim>
                                    <p:animEffect transition="in" filter="fade">
                                      <p:cBhvr>
                                        <p:cTn id="85" dur="500"/>
                                        <p:tgtEl>
                                          <p:spTgt spid="45076"/>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9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0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7"/>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507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animBg="1"/>
      <p:bldP spid="45078" grpId="0" animBg="1"/>
      <p:bldP spid="45075" grpId="0" animBg="1"/>
      <p:bldP spid="41" grpId="0"/>
      <p:bldP spid="100" grpId="0"/>
      <p:bldP spid="105" grpId="0"/>
      <p:bldP spid="10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1" y="1093272"/>
            <a:ext cx="9216959"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61" name="Rectangle 45060"/>
          <p:cNvSpPr/>
          <p:nvPr/>
        </p:nvSpPr>
        <p:spPr>
          <a:xfrm>
            <a:off x="672500" y="1679928"/>
            <a:ext cx="8744877"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600" dirty="0"/>
              <a:t> Nous tentons de créer un nouveau élément (vérifiant que ca va réussi! Et faire le donnée=5)</a:t>
            </a:r>
          </a:p>
          <a:p>
            <a:pPr marL="0" indent="0">
              <a:buNone/>
            </a:pPr>
            <a:r>
              <a:rPr lang="fr-FR" altLang="en-US" sz="1600" dirty="0"/>
              <a:t>S'il n'existe pas de dernier élément (donc la liste est vide) Alors</a:t>
            </a:r>
          </a:p>
          <a:p>
            <a:pPr marL="457200" lvl="1" indent="0">
              <a:buNone/>
            </a:pPr>
            <a:r>
              <a:rPr lang="fr-FR" altLang="en-US" sz="1600" dirty="0"/>
              <a:t>Nous faisons pointer le nouveau élément vers NULL (élément précédent) et NULL (élément suivant) </a:t>
            </a:r>
          </a:p>
          <a:p>
            <a:pPr marL="457200" lvl="1" indent="0">
              <a:buNone/>
            </a:pPr>
            <a:r>
              <a:rPr lang="fr-FR" altLang="en-US" sz="1600" dirty="0"/>
              <a:t>Nous faisons pointer la tête et la fin de liste vers notre nouvel élément</a:t>
            </a:r>
          </a:p>
          <a:p>
            <a:pPr marL="0" indent="0">
              <a:buNone/>
            </a:pPr>
            <a:r>
              <a:rPr lang="fr-FR" altLang="en-US" sz="1600" dirty="0"/>
              <a:t>Sinon</a:t>
            </a:r>
          </a:p>
          <a:p>
            <a:pPr marL="457200" lvl="1" indent="0">
              <a:buNone/>
            </a:pPr>
            <a:r>
              <a:rPr lang="fr-FR" altLang="en-US" sz="1600" dirty="0"/>
              <a:t>Nous rattachons le premier élément de notre liste à notre nouvel élément</a:t>
            </a:r>
          </a:p>
          <a:p>
            <a:pPr marL="457200" lvl="1" indent="0">
              <a:buNone/>
            </a:pPr>
            <a:r>
              <a:rPr lang="fr-FR" altLang="en-US" sz="1600" dirty="0"/>
              <a:t>Nous faisons pointer le nouveau élément vers le premier élément de notre liste</a:t>
            </a:r>
          </a:p>
          <a:p>
            <a:pPr marL="457200" lvl="1" indent="0">
              <a:buNone/>
            </a:pPr>
            <a:r>
              <a:rPr lang="fr-FR" altLang="en-US" sz="1600" dirty="0"/>
              <a:t>Nous faisons pointer le nouveau élément vers NULL (élément précédent)</a:t>
            </a:r>
          </a:p>
          <a:p>
            <a:pPr marL="457200" lvl="1" indent="0">
              <a:buNone/>
            </a:pPr>
            <a:r>
              <a:rPr lang="fr-FR" altLang="en-US" sz="1600" dirty="0"/>
              <a:t>Nous faisons pointer la tête de liste vers notre nouvel élément</a:t>
            </a:r>
          </a:p>
          <a:p>
            <a:pPr marL="584467" indent="-584467" algn="just">
              <a:buNone/>
            </a:pPr>
            <a:r>
              <a:rPr lang="fr-CA" altLang="en-US" sz="1600" dirty="0"/>
              <a:t>Fin si</a:t>
            </a:r>
          </a:p>
          <a:p>
            <a:pPr marL="584467" indent="-584467" algn="just">
              <a:buNone/>
            </a:pPr>
            <a:r>
              <a:rPr lang="fr-FR" altLang="en-US" sz="16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34" name="Rectangle : coins arrondis 33">
            <a:extLst>
              <a:ext uri="{FF2B5EF4-FFF2-40B4-BE49-F238E27FC236}">
                <a16:creationId xmlns:a16="http://schemas.microsoft.com/office/drawing/2014/main" id="{AA31918C-8057-46A3-83C6-C09408679B86}"/>
              </a:ext>
            </a:extLst>
          </p:cNvPr>
          <p:cNvSpPr/>
          <p:nvPr/>
        </p:nvSpPr>
        <p:spPr>
          <a:xfrm>
            <a:off x="686816" y="3422441"/>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79" name="Rectangle : coins arrondis 45078"/>
          <p:cNvSpPr/>
          <p:nvPr/>
        </p:nvSpPr>
        <p:spPr>
          <a:xfrm>
            <a:off x="674250" y="3735020"/>
            <a:ext cx="8889618" cy="252518"/>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35" name="Rectangle : coins arrondis 34">
            <a:extLst>
              <a:ext uri="{FF2B5EF4-FFF2-40B4-BE49-F238E27FC236}">
                <a16:creationId xmlns:a16="http://schemas.microsoft.com/office/drawing/2014/main" id="{EB703D65-4F10-41E2-A2AC-A76C648E8E59}"/>
              </a:ext>
            </a:extLst>
          </p:cNvPr>
          <p:cNvSpPr/>
          <p:nvPr/>
        </p:nvSpPr>
        <p:spPr>
          <a:xfrm>
            <a:off x="685246" y="4000544"/>
            <a:ext cx="8889618" cy="252518"/>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36" name="Rectangle : coins arrondis 35">
            <a:extLst>
              <a:ext uri="{FF2B5EF4-FFF2-40B4-BE49-F238E27FC236}">
                <a16:creationId xmlns:a16="http://schemas.microsoft.com/office/drawing/2014/main" id="{D16C9BCA-1848-4EF3-A01E-7393FE3F2E3D}"/>
              </a:ext>
            </a:extLst>
          </p:cNvPr>
          <p:cNvSpPr/>
          <p:nvPr/>
        </p:nvSpPr>
        <p:spPr>
          <a:xfrm>
            <a:off x="686814" y="4256640"/>
            <a:ext cx="8889618" cy="296505"/>
          </a:xfrm>
          <a:prstGeom prst="roundRect">
            <a:avLst>
              <a:gd name="adj" fmla="val 16667"/>
            </a:avLst>
          </a:prstGeom>
          <a:solidFill>
            <a:schemeClr val="accent6">
              <a:lumMod val="20000"/>
              <a:lumOff val="80000"/>
              <a:alpha val="20000"/>
            </a:schemeClr>
          </a:solidFill>
          <a:ln>
            <a:solidFill>
              <a:schemeClr val="tx1"/>
            </a:solidFill>
            <a:miter lim="800000"/>
          </a:ln>
        </p:spPr>
      </p:sp>
      <p:grpSp>
        <p:nvGrpSpPr>
          <p:cNvPr id="8" name="Groupe 7">
            <a:extLst>
              <a:ext uri="{FF2B5EF4-FFF2-40B4-BE49-F238E27FC236}">
                <a16:creationId xmlns:a16="http://schemas.microsoft.com/office/drawing/2014/main" id="{83ED847A-97D0-4121-8687-C5328DEE3427}"/>
              </a:ext>
            </a:extLst>
          </p:cNvPr>
          <p:cNvGrpSpPr/>
          <p:nvPr/>
        </p:nvGrpSpPr>
        <p:grpSpPr>
          <a:xfrm>
            <a:off x="729912" y="5279016"/>
            <a:ext cx="1230863" cy="1932495"/>
            <a:chOff x="729912" y="5279016"/>
            <a:chExt cx="1230863" cy="1932495"/>
          </a:xfrm>
        </p:grpSpPr>
        <p:sp>
          <p:nvSpPr>
            <p:cNvPr id="38" name="Rectangle 37">
              <a:extLst>
                <a:ext uri="{FF2B5EF4-FFF2-40B4-BE49-F238E27FC236}">
                  <a16:creationId xmlns:a16="http://schemas.microsoft.com/office/drawing/2014/main" id="{3CDB081F-ECB9-4F10-BE6D-F6F0EF2B5FF6}"/>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9" name="Connecteur droit 38">
              <a:extLst>
                <a:ext uri="{FF2B5EF4-FFF2-40B4-BE49-F238E27FC236}">
                  <a16:creationId xmlns:a16="http://schemas.microsoft.com/office/drawing/2014/main" id="{EF4CDD30-6194-4370-8A81-55637DCE787E}"/>
                </a:ext>
              </a:extLst>
            </p:cNvPr>
            <p:cNvCxnSpPr/>
            <p:nvPr/>
          </p:nvCxnSpPr>
          <p:spPr>
            <a:xfrm>
              <a:off x="737769" y="5766329"/>
              <a:ext cx="1223005" cy="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1A2AD0BC-358C-4D74-8ADF-0F40B5A2117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41" name="Rectangle 40">
            <a:extLst>
              <a:ext uri="{FF2B5EF4-FFF2-40B4-BE49-F238E27FC236}">
                <a16:creationId xmlns:a16="http://schemas.microsoft.com/office/drawing/2014/main" id="{2F6D934E-7D51-4AA8-939E-6B841A2CCEBC}"/>
              </a:ext>
            </a:extLst>
          </p:cNvPr>
          <p:cNvSpPr/>
          <p:nvPr/>
        </p:nvSpPr>
        <p:spPr>
          <a:xfrm>
            <a:off x="1154869" y="591188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grpSp>
        <p:nvGrpSpPr>
          <p:cNvPr id="67" name="Groupe 66">
            <a:extLst>
              <a:ext uri="{FF2B5EF4-FFF2-40B4-BE49-F238E27FC236}">
                <a16:creationId xmlns:a16="http://schemas.microsoft.com/office/drawing/2014/main" id="{C1A2AC3A-3FAA-4923-B482-6B9E4E1FE05D}"/>
              </a:ext>
            </a:extLst>
          </p:cNvPr>
          <p:cNvGrpSpPr/>
          <p:nvPr/>
        </p:nvGrpSpPr>
        <p:grpSpPr>
          <a:xfrm>
            <a:off x="2521713" y="5761582"/>
            <a:ext cx="1349193" cy="726716"/>
            <a:chOff x="4253102" y="5447353"/>
            <a:chExt cx="1349193" cy="726716"/>
          </a:xfrm>
        </p:grpSpPr>
        <p:sp>
          <p:nvSpPr>
            <p:cNvPr id="68" name="Rectangle 67">
              <a:extLst>
                <a:ext uri="{FF2B5EF4-FFF2-40B4-BE49-F238E27FC236}">
                  <a16:creationId xmlns:a16="http://schemas.microsoft.com/office/drawing/2014/main" id="{C8D61018-57B3-4AFC-A116-BD5CD7F632E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9" name="Connecteur droit 68">
              <a:extLst>
                <a:ext uri="{FF2B5EF4-FFF2-40B4-BE49-F238E27FC236}">
                  <a16:creationId xmlns:a16="http://schemas.microsoft.com/office/drawing/2014/main" id="{2FF05652-A166-472D-86EC-AB6E04A0A036}"/>
                </a:ext>
              </a:extLst>
            </p:cNvPr>
            <p:cNvCxnSpPr/>
            <p:nvPr/>
          </p:nvCxnSpPr>
          <p:spPr>
            <a:xfrm flipH="1">
              <a:off x="5205060" y="5447353"/>
              <a:ext cx="0" cy="715720"/>
            </a:xfrm>
            <a:prstGeom prst="line">
              <a:avLst/>
            </a:prstGeom>
            <a:noFill/>
            <a:ln>
              <a:solidFill>
                <a:schemeClr val="tx1"/>
              </a:solidFill>
              <a:miter lim="800000"/>
            </a:ln>
          </p:spPr>
        </p:cxnSp>
        <p:cxnSp>
          <p:nvCxnSpPr>
            <p:cNvPr id="70" name="Connecteur droit 69">
              <a:extLst>
                <a:ext uri="{FF2B5EF4-FFF2-40B4-BE49-F238E27FC236}">
                  <a16:creationId xmlns:a16="http://schemas.microsoft.com/office/drawing/2014/main" id="{E167066B-727F-4BBF-A3AB-4DD18945FA64}"/>
                </a:ext>
              </a:extLst>
            </p:cNvPr>
            <p:cNvCxnSpPr/>
            <p:nvPr/>
          </p:nvCxnSpPr>
          <p:spPr>
            <a:xfrm flipH="1">
              <a:off x="4659875" y="5458349"/>
              <a:ext cx="0" cy="715720"/>
            </a:xfrm>
            <a:prstGeom prst="line">
              <a:avLst/>
            </a:prstGeom>
            <a:noFill/>
            <a:ln>
              <a:solidFill>
                <a:schemeClr val="tx1"/>
              </a:solidFill>
              <a:miter lim="800000"/>
            </a:ln>
          </p:spPr>
        </p:cxnSp>
      </p:grpSp>
      <p:grpSp>
        <p:nvGrpSpPr>
          <p:cNvPr id="46" name="Groupe 45">
            <a:extLst>
              <a:ext uri="{FF2B5EF4-FFF2-40B4-BE49-F238E27FC236}">
                <a16:creationId xmlns:a16="http://schemas.microsoft.com/office/drawing/2014/main" id="{E4C55598-3DD6-454D-AB7B-4D70CA43F027}"/>
              </a:ext>
            </a:extLst>
          </p:cNvPr>
          <p:cNvGrpSpPr/>
          <p:nvPr/>
        </p:nvGrpSpPr>
        <p:grpSpPr>
          <a:xfrm>
            <a:off x="4501337" y="5712874"/>
            <a:ext cx="5429429" cy="756567"/>
            <a:chOff x="2653687" y="5260388"/>
            <a:chExt cx="5429429" cy="756567"/>
          </a:xfrm>
        </p:grpSpPr>
        <p:grpSp>
          <p:nvGrpSpPr>
            <p:cNvPr id="47" name="Groupe 46">
              <a:extLst>
                <a:ext uri="{FF2B5EF4-FFF2-40B4-BE49-F238E27FC236}">
                  <a16:creationId xmlns:a16="http://schemas.microsoft.com/office/drawing/2014/main" id="{435FC4E5-57A2-4139-A976-EB4B4B71245D}"/>
                </a:ext>
              </a:extLst>
            </p:cNvPr>
            <p:cNvGrpSpPr/>
            <p:nvPr/>
          </p:nvGrpSpPr>
          <p:grpSpPr>
            <a:xfrm>
              <a:off x="4696162" y="5268244"/>
              <a:ext cx="1349193" cy="726716"/>
              <a:chOff x="4253102" y="5447353"/>
              <a:chExt cx="1349193" cy="726716"/>
            </a:xfrm>
          </p:grpSpPr>
          <p:sp>
            <p:nvSpPr>
              <p:cNvPr id="60" name="Rectangle 59">
                <a:extLst>
                  <a:ext uri="{FF2B5EF4-FFF2-40B4-BE49-F238E27FC236}">
                    <a16:creationId xmlns:a16="http://schemas.microsoft.com/office/drawing/2014/main" id="{B9FB9222-74A1-467E-9B21-6CD2A1DA208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1" name="Connecteur droit 60">
                <a:extLst>
                  <a:ext uri="{FF2B5EF4-FFF2-40B4-BE49-F238E27FC236}">
                    <a16:creationId xmlns:a16="http://schemas.microsoft.com/office/drawing/2014/main" id="{18571C06-AB7E-46BB-BFB3-EF29F9F9CF6A}"/>
                  </a:ext>
                </a:extLst>
              </p:cNvPr>
              <p:cNvCxnSpPr/>
              <p:nvPr/>
            </p:nvCxnSpPr>
            <p:spPr>
              <a:xfrm flipH="1">
                <a:off x="5205060" y="5447353"/>
                <a:ext cx="0" cy="715720"/>
              </a:xfrm>
              <a:prstGeom prst="line">
                <a:avLst/>
              </a:prstGeom>
              <a:noFill/>
              <a:ln>
                <a:solidFill>
                  <a:schemeClr val="tx1"/>
                </a:solidFill>
                <a:miter lim="800000"/>
              </a:ln>
            </p:spPr>
          </p:cxnSp>
          <p:cxnSp>
            <p:nvCxnSpPr>
              <p:cNvPr id="62" name="Connecteur droit 61">
                <a:extLst>
                  <a:ext uri="{FF2B5EF4-FFF2-40B4-BE49-F238E27FC236}">
                    <a16:creationId xmlns:a16="http://schemas.microsoft.com/office/drawing/2014/main" id="{296DB99E-7200-4FF1-BFAA-F0AA10383478}"/>
                  </a:ext>
                </a:extLst>
              </p:cNvPr>
              <p:cNvCxnSpPr/>
              <p:nvPr/>
            </p:nvCxnSpPr>
            <p:spPr>
              <a:xfrm flipH="1">
                <a:off x="4659875" y="5458349"/>
                <a:ext cx="0" cy="715720"/>
              </a:xfrm>
              <a:prstGeom prst="line">
                <a:avLst/>
              </a:prstGeom>
              <a:noFill/>
              <a:ln>
                <a:solidFill>
                  <a:schemeClr val="tx1"/>
                </a:solidFill>
                <a:miter lim="800000"/>
              </a:ln>
            </p:spPr>
          </p:cxnSp>
        </p:grpSp>
        <p:grpSp>
          <p:nvGrpSpPr>
            <p:cNvPr id="48" name="Groupe 47">
              <a:extLst>
                <a:ext uri="{FF2B5EF4-FFF2-40B4-BE49-F238E27FC236}">
                  <a16:creationId xmlns:a16="http://schemas.microsoft.com/office/drawing/2014/main" id="{01D47C03-C795-42AD-A9C6-D0DC4B261A67}"/>
                </a:ext>
              </a:extLst>
            </p:cNvPr>
            <p:cNvGrpSpPr/>
            <p:nvPr/>
          </p:nvGrpSpPr>
          <p:grpSpPr>
            <a:xfrm>
              <a:off x="6733923" y="5260388"/>
              <a:ext cx="1349193" cy="726716"/>
              <a:chOff x="4253102" y="5447353"/>
              <a:chExt cx="1349193" cy="726716"/>
            </a:xfrm>
          </p:grpSpPr>
          <p:sp>
            <p:nvSpPr>
              <p:cNvPr id="57" name="Rectangle 56">
                <a:extLst>
                  <a:ext uri="{FF2B5EF4-FFF2-40B4-BE49-F238E27FC236}">
                    <a16:creationId xmlns:a16="http://schemas.microsoft.com/office/drawing/2014/main" id="{9E832DF3-9859-4870-AD2C-B6AB90030E17}"/>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8" name="Connecteur droit 57">
                <a:extLst>
                  <a:ext uri="{FF2B5EF4-FFF2-40B4-BE49-F238E27FC236}">
                    <a16:creationId xmlns:a16="http://schemas.microsoft.com/office/drawing/2014/main" id="{BCA185B4-FAF1-4C8A-8D3C-AFC3FBEDD570}"/>
                  </a:ext>
                </a:extLst>
              </p:cNvPr>
              <p:cNvCxnSpPr/>
              <p:nvPr/>
            </p:nvCxnSpPr>
            <p:spPr>
              <a:xfrm flipH="1">
                <a:off x="5205060" y="5447353"/>
                <a:ext cx="0" cy="715720"/>
              </a:xfrm>
              <a:prstGeom prst="line">
                <a:avLst/>
              </a:prstGeom>
              <a:noFill/>
              <a:ln>
                <a:solidFill>
                  <a:schemeClr val="tx1"/>
                </a:solidFill>
                <a:miter lim="800000"/>
              </a:ln>
            </p:spPr>
          </p:cxnSp>
          <p:cxnSp>
            <p:nvCxnSpPr>
              <p:cNvPr id="59" name="Connecteur droit 58">
                <a:extLst>
                  <a:ext uri="{FF2B5EF4-FFF2-40B4-BE49-F238E27FC236}">
                    <a16:creationId xmlns:a16="http://schemas.microsoft.com/office/drawing/2014/main" id="{B9DDF9C2-9019-436A-AD97-E90C99021D08}"/>
                  </a:ext>
                </a:extLst>
              </p:cNvPr>
              <p:cNvCxnSpPr/>
              <p:nvPr/>
            </p:nvCxnSpPr>
            <p:spPr>
              <a:xfrm flipH="1">
                <a:off x="4659875" y="5458349"/>
                <a:ext cx="0" cy="715720"/>
              </a:xfrm>
              <a:prstGeom prst="line">
                <a:avLst/>
              </a:prstGeom>
              <a:noFill/>
              <a:ln>
                <a:solidFill>
                  <a:schemeClr val="tx1"/>
                </a:solidFill>
                <a:miter lim="800000"/>
              </a:ln>
            </p:spPr>
          </p:cxnSp>
        </p:grpSp>
        <p:grpSp>
          <p:nvGrpSpPr>
            <p:cNvPr id="49" name="Groupe 48">
              <a:extLst>
                <a:ext uri="{FF2B5EF4-FFF2-40B4-BE49-F238E27FC236}">
                  <a16:creationId xmlns:a16="http://schemas.microsoft.com/office/drawing/2014/main" id="{952029B0-4CF1-4B21-AC94-F485E1ADB0D5}"/>
                </a:ext>
              </a:extLst>
            </p:cNvPr>
            <p:cNvGrpSpPr/>
            <p:nvPr/>
          </p:nvGrpSpPr>
          <p:grpSpPr>
            <a:xfrm>
              <a:off x="2653687" y="5290239"/>
              <a:ext cx="1349193" cy="726716"/>
              <a:chOff x="4253102" y="5447353"/>
              <a:chExt cx="1349193" cy="726716"/>
            </a:xfrm>
          </p:grpSpPr>
          <p:sp>
            <p:nvSpPr>
              <p:cNvPr id="54" name="Rectangle 53">
                <a:extLst>
                  <a:ext uri="{FF2B5EF4-FFF2-40B4-BE49-F238E27FC236}">
                    <a16:creationId xmlns:a16="http://schemas.microsoft.com/office/drawing/2014/main" id="{F2E6195E-30D9-4CA2-85BD-45188421E11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5" name="Connecteur droit 54">
                <a:extLst>
                  <a:ext uri="{FF2B5EF4-FFF2-40B4-BE49-F238E27FC236}">
                    <a16:creationId xmlns:a16="http://schemas.microsoft.com/office/drawing/2014/main" id="{6DCBF327-DA8D-41DF-8EF9-369729363F2D}"/>
                  </a:ext>
                </a:extLst>
              </p:cNvPr>
              <p:cNvCxnSpPr/>
              <p:nvPr/>
            </p:nvCxnSpPr>
            <p:spPr>
              <a:xfrm flipH="1">
                <a:off x="5205060" y="5447353"/>
                <a:ext cx="0" cy="715720"/>
              </a:xfrm>
              <a:prstGeom prst="line">
                <a:avLst/>
              </a:prstGeom>
              <a:noFill/>
              <a:ln>
                <a:solidFill>
                  <a:schemeClr val="tx1"/>
                </a:solidFill>
                <a:miter lim="800000"/>
              </a:ln>
            </p:spPr>
          </p:cxnSp>
          <p:cxnSp>
            <p:nvCxnSpPr>
              <p:cNvPr id="56" name="Connecteur droit 55">
                <a:extLst>
                  <a:ext uri="{FF2B5EF4-FFF2-40B4-BE49-F238E27FC236}">
                    <a16:creationId xmlns:a16="http://schemas.microsoft.com/office/drawing/2014/main" id="{50670B14-E17E-413C-BC1C-B0BC758EC940}"/>
                  </a:ext>
                </a:extLst>
              </p:cNvPr>
              <p:cNvCxnSpPr/>
              <p:nvPr/>
            </p:nvCxnSpPr>
            <p:spPr>
              <a:xfrm flipH="1">
                <a:off x="4659875" y="5458349"/>
                <a:ext cx="0" cy="715720"/>
              </a:xfrm>
              <a:prstGeom prst="line">
                <a:avLst/>
              </a:prstGeom>
              <a:noFill/>
              <a:ln>
                <a:solidFill>
                  <a:schemeClr val="tx1"/>
                </a:solidFill>
                <a:miter lim="800000"/>
              </a:ln>
            </p:spPr>
          </p:cxnSp>
        </p:grpSp>
        <p:cxnSp>
          <p:nvCxnSpPr>
            <p:cNvPr id="50" name="Connecteur droit avec flèche 49">
              <a:extLst>
                <a:ext uri="{FF2B5EF4-FFF2-40B4-BE49-F238E27FC236}">
                  <a16:creationId xmlns:a16="http://schemas.microsoft.com/office/drawing/2014/main" id="{675B92AA-CD78-40E3-9813-E1CA07D0B74C}"/>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1" name="Connecteur droit avec flèche 50">
              <a:extLst>
                <a:ext uri="{FF2B5EF4-FFF2-40B4-BE49-F238E27FC236}">
                  <a16:creationId xmlns:a16="http://schemas.microsoft.com/office/drawing/2014/main" id="{86E0849A-2571-4C28-BA1F-12110DECEDAC}"/>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2" name="Connecteur droit avec flèche 51">
              <a:extLst>
                <a:ext uri="{FF2B5EF4-FFF2-40B4-BE49-F238E27FC236}">
                  <a16:creationId xmlns:a16="http://schemas.microsoft.com/office/drawing/2014/main" id="{034EA467-EF52-400F-8423-85B6EBE806AF}"/>
                </a:ext>
              </a:extLst>
            </p:cNvPr>
            <p:cNvCxnSpPr>
              <a:cxnSpLocks/>
            </p:cNvCxnSpPr>
            <p:nvPr/>
          </p:nvCxnSpPr>
          <p:spPr>
            <a:xfrm flipH="1">
              <a:off x="6061435" y="5891753"/>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3" name="Connecteur droit avec flèche 52">
              <a:extLst>
                <a:ext uri="{FF2B5EF4-FFF2-40B4-BE49-F238E27FC236}">
                  <a16:creationId xmlns:a16="http://schemas.microsoft.com/office/drawing/2014/main" id="{FE985938-334B-4730-B85E-DDFBB3A7D6DE}"/>
                </a:ext>
              </a:extLst>
            </p:cNvPr>
            <p:cNvCxnSpPr>
              <a:cxnSpLocks/>
            </p:cNvCxnSpPr>
            <p:nvPr/>
          </p:nvCxnSpPr>
          <p:spPr>
            <a:xfrm flipH="1">
              <a:off x="4026817" y="5883897"/>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cxnSp>
        <p:nvCxnSpPr>
          <p:cNvPr id="71" name="Connecteur droit 70">
            <a:extLst>
              <a:ext uri="{FF2B5EF4-FFF2-40B4-BE49-F238E27FC236}">
                <a16:creationId xmlns:a16="http://schemas.microsoft.com/office/drawing/2014/main" id="{0C88DD61-87A9-42FD-B53B-BFA84A859E51}"/>
              </a:ext>
            </a:extLst>
          </p:cNvPr>
          <p:cNvCxnSpPr>
            <a:cxnSpLocks/>
          </p:cNvCxnSpPr>
          <p:nvPr/>
        </p:nvCxnSpPr>
        <p:spPr>
          <a:xfrm>
            <a:off x="4489448" y="5755652"/>
            <a:ext cx="431344" cy="682855"/>
          </a:xfrm>
          <a:prstGeom prst="line">
            <a:avLst/>
          </a:prstGeom>
          <a:noFill/>
          <a:ln>
            <a:solidFill>
              <a:schemeClr val="tx1"/>
            </a:solidFill>
            <a:miter lim="800000"/>
          </a:ln>
        </p:spPr>
      </p:cxnSp>
      <p:cxnSp>
        <p:nvCxnSpPr>
          <p:cNvPr id="72" name="Connecteur droit 71">
            <a:extLst>
              <a:ext uri="{FF2B5EF4-FFF2-40B4-BE49-F238E27FC236}">
                <a16:creationId xmlns:a16="http://schemas.microsoft.com/office/drawing/2014/main" id="{9E443054-B60A-4BCF-A51E-13A079FBE805}"/>
              </a:ext>
            </a:extLst>
          </p:cNvPr>
          <p:cNvCxnSpPr>
            <a:cxnSpLocks/>
          </p:cNvCxnSpPr>
          <p:nvPr/>
        </p:nvCxnSpPr>
        <p:spPr>
          <a:xfrm>
            <a:off x="9534359" y="5719516"/>
            <a:ext cx="392066" cy="709564"/>
          </a:xfrm>
          <a:prstGeom prst="line">
            <a:avLst/>
          </a:prstGeom>
          <a:noFill/>
          <a:ln>
            <a:solidFill>
              <a:schemeClr val="tx1"/>
            </a:solidFill>
            <a:miter lim="800000"/>
          </a:ln>
        </p:spPr>
      </p:cxnSp>
      <p:cxnSp>
        <p:nvCxnSpPr>
          <p:cNvPr id="74" name="Connecteur droit 73">
            <a:extLst>
              <a:ext uri="{FF2B5EF4-FFF2-40B4-BE49-F238E27FC236}">
                <a16:creationId xmlns:a16="http://schemas.microsoft.com/office/drawing/2014/main" id="{2ACF6981-8DC5-4903-8084-029B5AFE2276}"/>
              </a:ext>
            </a:extLst>
          </p:cNvPr>
          <p:cNvCxnSpPr>
            <a:cxnSpLocks/>
          </p:cNvCxnSpPr>
          <p:nvPr/>
        </p:nvCxnSpPr>
        <p:spPr>
          <a:xfrm flipH="1">
            <a:off x="4526437" y="5740924"/>
            <a:ext cx="384928" cy="689727"/>
          </a:xfrm>
          <a:prstGeom prst="line">
            <a:avLst/>
          </a:prstGeom>
          <a:noFill/>
          <a:ln>
            <a:solidFill>
              <a:schemeClr val="tx1"/>
            </a:solidFill>
            <a:miter lim="800000"/>
          </a:ln>
        </p:spPr>
      </p:cxnSp>
      <p:cxnSp>
        <p:nvCxnSpPr>
          <p:cNvPr id="76" name="Connecteur droit 75">
            <a:extLst>
              <a:ext uri="{FF2B5EF4-FFF2-40B4-BE49-F238E27FC236}">
                <a16:creationId xmlns:a16="http://schemas.microsoft.com/office/drawing/2014/main" id="{696B450B-2F3E-4FE3-8B18-B9490C6B22AF}"/>
              </a:ext>
            </a:extLst>
          </p:cNvPr>
          <p:cNvCxnSpPr>
            <a:cxnSpLocks/>
          </p:cNvCxnSpPr>
          <p:nvPr/>
        </p:nvCxnSpPr>
        <p:spPr>
          <a:xfrm flipH="1">
            <a:off x="9533641" y="5723641"/>
            <a:ext cx="384928" cy="689727"/>
          </a:xfrm>
          <a:prstGeom prst="line">
            <a:avLst/>
          </a:prstGeom>
          <a:noFill/>
          <a:ln>
            <a:solidFill>
              <a:schemeClr val="tx1"/>
            </a:solidFill>
            <a:miter lim="800000"/>
          </a:ln>
        </p:spPr>
      </p:cxnSp>
      <p:sp>
        <p:nvSpPr>
          <p:cNvPr id="31" name="Rectangle : coins arrondis 30">
            <a:extLst>
              <a:ext uri="{FF2B5EF4-FFF2-40B4-BE49-F238E27FC236}">
                <a16:creationId xmlns:a16="http://schemas.microsoft.com/office/drawing/2014/main" id="{AD262C15-757A-4309-A3F9-539E7B1705F8}"/>
              </a:ext>
            </a:extLst>
          </p:cNvPr>
          <p:cNvSpPr/>
          <p:nvPr/>
        </p:nvSpPr>
        <p:spPr>
          <a:xfrm>
            <a:off x="675818" y="3119212"/>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cxnSp>
        <p:nvCxnSpPr>
          <p:cNvPr id="83" name="Connecteur droit 82">
            <a:extLst>
              <a:ext uri="{FF2B5EF4-FFF2-40B4-BE49-F238E27FC236}">
                <a16:creationId xmlns:a16="http://schemas.microsoft.com/office/drawing/2014/main" id="{058D32C9-5CC9-4BF2-8D0C-A3406228B609}"/>
              </a:ext>
            </a:extLst>
          </p:cNvPr>
          <p:cNvCxnSpPr>
            <a:cxnSpLocks/>
          </p:cNvCxnSpPr>
          <p:nvPr/>
        </p:nvCxnSpPr>
        <p:spPr>
          <a:xfrm>
            <a:off x="2501963" y="5794928"/>
            <a:ext cx="431344" cy="682855"/>
          </a:xfrm>
          <a:prstGeom prst="line">
            <a:avLst/>
          </a:prstGeom>
          <a:noFill/>
          <a:ln>
            <a:solidFill>
              <a:schemeClr val="tx1"/>
            </a:solidFill>
            <a:miter lim="800000"/>
          </a:ln>
        </p:spPr>
      </p:cxnSp>
      <p:cxnSp>
        <p:nvCxnSpPr>
          <p:cNvPr id="84" name="Connecteur droit 83">
            <a:extLst>
              <a:ext uri="{FF2B5EF4-FFF2-40B4-BE49-F238E27FC236}">
                <a16:creationId xmlns:a16="http://schemas.microsoft.com/office/drawing/2014/main" id="{43725261-1751-4287-BD98-1A081249C948}"/>
              </a:ext>
            </a:extLst>
          </p:cNvPr>
          <p:cNvCxnSpPr>
            <a:cxnSpLocks/>
          </p:cNvCxnSpPr>
          <p:nvPr/>
        </p:nvCxnSpPr>
        <p:spPr>
          <a:xfrm flipH="1">
            <a:off x="2538952" y="5780200"/>
            <a:ext cx="384928" cy="689727"/>
          </a:xfrm>
          <a:prstGeom prst="line">
            <a:avLst/>
          </a:prstGeom>
          <a:noFill/>
          <a:ln>
            <a:solidFill>
              <a:schemeClr val="tx1"/>
            </a:solidFill>
            <a:miter lim="800000"/>
          </a:ln>
        </p:spPr>
      </p:cxnSp>
      <p:cxnSp>
        <p:nvCxnSpPr>
          <p:cNvPr id="15" name="Connecteur : en angle 14">
            <a:extLst>
              <a:ext uri="{FF2B5EF4-FFF2-40B4-BE49-F238E27FC236}">
                <a16:creationId xmlns:a16="http://schemas.microsoft.com/office/drawing/2014/main" id="{3AE757E9-CF3A-4E57-84CC-54E96111EA2F}"/>
              </a:ext>
            </a:extLst>
          </p:cNvPr>
          <p:cNvCxnSpPr>
            <a:cxnSpLocks/>
            <a:endCxn id="54" idx="0"/>
          </p:cNvCxnSpPr>
          <p:nvPr/>
        </p:nvCxnSpPr>
        <p:spPr>
          <a:xfrm>
            <a:off x="1621410" y="5505254"/>
            <a:ext cx="3554524" cy="23747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5FA5EB9B-04D1-4C09-A2A5-35E6440F4BAA}"/>
              </a:ext>
            </a:extLst>
          </p:cNvPr>
          <p:cNvCxnSpPr>
            <a:cxnSpLocks/>
            <a:endCxn id="57" idx="2"/>
          </p:cNvCxnSpPr>
          <p:nvPr/>
        </p:nvCxnSpPr>
        <p:spPr>
          <a:xfrm flipV="1">
            <a:off x="1536569" y="6428594"/>
            <a:ext cx="7719601" cy="537814"/>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DE69BB85-F090-4FB0-9C13-AB91B9C6605B}"/>
              </a:ext>
            </a:extLst>
          </p:cNvPr>
          <p:cNvSpPr/>
          <p:nvPr/>
        </p:nvSpPr>
        <p:spPr>
          <a:xfrm>
            <a:off x="4964869" y="5838043"/>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sp>
        <p:nvSpPr>
          <p:cNvPr id="75" name="Rectangle 74">
            <a:extLst>
              <a:ext uri="{FF2B5EF4-FFF2-40B4-BE49-F238E27FC236}">
                <a16:creationId xmlns:a16="http://schemas.microsoft.com/office/drawing/2014/main" id="{8F33C380-7C57-409D-9739-4620C757C08A}"/>
              </a:ext>
            </a:extLst>
          </p:cNvPr>
          <p:cNvSpPr/>
          <p:nvPr/>
        </p:nvSpPr>
        <p:spPr>
          <a:xfrm>
            <a:off x="7012057" y="5811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77" name="Rectangle 76">
            <a:extLst>
              <a:ext uri="{FF2B5EF4-FFF2-40B4-BE49-F238E27FC236}">
                <a16:creationId xmlns:a16="http://schemas.microsoft.com/office/drawing/2014/main" id="{1913BF96-2537-419D-B6A6-005A1D6C2856}"/>
              </a:ext>
            </a:extLst>
          </p:cNvPr>
          <p:cNvSpPr/>
          <p:nvPr/>
        </p:nvSpPr>
        <p:spPr>
          <a:xfrm>
            <a:off x="9049818" y="581290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78" name="Rectangle 77">
            <a:extLst>
              <a:ext uri="{FF2B5EF4-FFF2-40B4-BE49-F238E27FC236}">
                <a16:creationId xmlns:a16="http://schemas.microsoft.com/office/drawing/2014/main" id="{46DDE819-872C-4817-B700-7836D62937E0}"/>
              </a:ext>
            </a:extLst>
          </p:cNvPr>
          <p:cNvSpPr/>
          <p:nvPr/>
        </p:nvSpPr>
        <p:spPr>
          <a:xfrm>
            <a:off x="2994667" y="583804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cxnSp>
        <p:nvCxnSpPr>
          <p:cNvPr id="79" name="Connecteur droit avec flèche 78">
            <a:extLst>
              <a:ext uri="{FF2B5EF4-FFF2-40B4-BE49-F238E27FC236}">
                <a16:creationId xmlns:a16="http://schemas.microsoft.com/office/drawing/2014/main" id="{C075BA6C-D923-4F84-8C0F-7822062E658C}"/>
              </a:ext>
            </a:extLst>
          </p:cNvPr>
          <p:cNvCxnSpPr>
            <a:cxnSpLocks/>
          </p:cNvCxnSpPr>
          <p:nvPr/>
        </p:nvCxnSpPr>
        <p:spPr>
          <a:xfrm>
            <a:off x="3648173" y="5912176"/>
            <a:ext cx="85940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80" name="Connecteur droit avec flèche 79">
            <a:extLst>
              <a:ext uri="{FF2B5EF4-FFF2-40B4-BE49-F238E27FC236}">
                <a16:creationId xmlns:a16="http://schemas.microsoft.com/office/drawing/2014/main" id="{3E2ABD48-A1FB-4F26-A3B7-8CF2D54F1E89}"/>
              </a:ext>
            </a:extLst>
          </p:cNvPr>
          <p:cNvCxnSpPr>
            <a:cxnSpLocks/>
          </p:cNvCxnSpPr>
          <p:nvPr/>
        </p:nvCxnSpPr>
        <p:spPr>
          <a:xfrm flipH="1">
            <a:off x="3858703" y="6337954"/>
            <a:ext cx="826419"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81" name="Connecteur : en angle 80">
            <a:extLst>
              <a:ext uri="{FF2B5EF4-FFF2-40B4-BE49-F238E27FC236}">
                <a16:creationId xmlns:a16="http://schemas.microsoft.com/office/drawing/2014/main" id="{54269A9C-1899-40D3-B16C-8415F6DFF2E1}"/>
              </a:ext>
            </a:extLst>
          </p:cNvPr>
          <p:cNvCxnSpPr>
            <a:cxnSpLocks/>
            <a:endCxn id="68" idx="0"/>
          </p:cNvCxnSpPr>
          <p:nvPr/>
        </p:nvCxnSpPr>
        <p:spPr>
          <a:xfrm>
            <a:off x="1632408" y="5497398"/>
            <a:ext cx="1563902" cy="264184"/>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45080" name="Rectangle : coins arrondis 45079"/>
          <p:cNvSpPr/>
          <p:nvPr/>
        </p:nvSpPr>
        <p:spPr>
          <a:xfrm>
            <a:off x="674250" y="4553146"/>
            <a:ext cx="8889618" cy="273378"/>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83" name="Rectangle : coins arrondis 45082"/>
          <p:cNvSpPr/>
          <p:nvPr/>
        </p:nvSpPr>
        <p:spPr>
          <a:xfrm>
            <a:off x="674250" y="4837808"/>
            <a:ext cx="8889618" cy="30922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2" name="Rectangle 81">
            <a:extLst>
              <a:ext uri="{FF2B5EF4-FFF2-40B4-BE49-F238E27FC236}">
                <a16:creationId xmlns:a16="http://schemas.microsoft.com/office/drawing/2014/main" id="{759B0939-7374-4D15-971F-7CD84B579C72}"/>
              </a:ext>
            </a:extLst>
          </p:cNvPr>
          <p:cNvSpPr/>
          <p:nvPr/>
        </p:nvSpPr>
        <p:spPr>
          <a:xfrm>
            <a:off x="1156437" y="591345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4</a:t>
            </a:r>
            <a:endParaRPr lang="fr-FR" altLang="en-US" sz="3086" dirty="0">
              <a:latin typeface="Arial"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00938A8-E6C5-8C4E-A98B-62E38130AC94}"/>
                  </a:ext>
                </a:extLst>
              </p14:cNvPr>
              <p14:cNvContentPartPr/>
              <p14:nvPr/>
            </p14:nvContentPartPr>
            <p14:xfrm>
              <a:off x="2925720" y="5811120"/>
              <a:ext cx="360" cy="360"/>
            </p14:xfrm>
          </p:contentPart>
        </mc:Choice>
        <mc:Fallback xmlns="">
          <p:pic>
            <p:nvPicPr>
              <p:cNvPr id="2" name="Ink 1">
                <a:extLst>
                  <a:ext uri="{FF2B5EF4-FFF2-40B4-BE49-F238E27FC236}">
                    <a16:creationId xmlns:a16="http://schemas.microsoft.com/office/drawing/2014/main" id="{200938A8-E6C5-8C4E-A98B-62E38130AC94}"/>
                  </a:ext>
                </a:extLst>
              </p:cNvPr>
              <p:cNvPicPr/>
              <p:nvPr/>
            </p:nvPicPr>
            <p:blipFill>
              <a:blip r:embed="rId4"/>
              <a:stretch>
                <a:fillRect/>
              </a:stretch>
            </p:blipFill>
            <p:spPr>
              <a:xfrm>
                <a:off x="2916360" y="5801760"/>
                <a:ext cx="19080" cy="19080"/>
              </a:xfrm>
              <a:prstGeom prst="rect">
                <a:avLst/>
              </a:prstGeom>
            </p:spPr>
          </p:pic>
        </mc:Fallback>
      </mc:AlternateContent>
    </p:spTree>
    <p:extLst>
      <p:ext uri="{BB962C8B-B14F-4D97-AF65-F5344CB8AC3E}">
        <p14:creationId xmlns:p14="http://schemas.microsoft.com/office/powerpoint/2010/main" val="2917434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3" presetClass="exit" presetSubtype="32" fill="hold" nodeType="clickEffect">
                                  <p:stCondLst>
                                    <p:cond delay="0"/>
                                  </p:stCondLst>
                                  <p:childTnLst>
                                    <p:anim calcmode="lin" valueType="num">
                                      <p:cBhvr>
                                        <p:cTn id="36" dur="500"/>
                                        <p:tgtEl>
                                          <p:spTgt spid="71"/>
                                        </p:tgtEl>
                                        <p:attrNameLst>
                                          <p:attrName>ppt_w</p:attrName>
                                        </p:attrNameLst>
                                      </p:cBhvr>
                                      <p:tavLst>
                                        <p:tav tm="0">
                                          <p:val>
                                            <p:strVal val="ppt_w"/>
                                          </p:val>
                                        </p:tav>
                                        <p:tav tm="100000">
                                          <p:val>
                                            <p:fltVal val="0"/>
                                          </p:val>
                                        </p:tav>
                                      </p:tavLst>
                                    </p:anim>
                                    <p:anim calcmode="lin" valueType="num">
                                      <p:cBhvr>
                                        <p:cTn id="37" dur="500"/>
                                        <p:tgtEl>
                                          <p:spTgt spid="71"/>
                                        </p:tgtEl>
                                        <p:attrNameLst>
                                          <p:attrName>ppt_h</p:attrName>
                                        </p:attrNameLst>
                                      </p:cBhvr>
                                      <p:tavLst>
                                        <p:tav tm="0">
                                          <p:val>
                                            <p:strVal val="ppt_h"/>
                                          </p:val>
                                        </p:tav>
                                        <p:tav tm="100000">
                                          <p:val>
                                            <p:fltVal val="0"/>
                                          </p:val>
                                        </p:tav>
                                      </p:tavLst>
                                    </p:anim>
                                    <p:animEffect transition="out" filter="fade">
                                      <p:cBhvr>
                                        <p:cTn id="38" dur="500"/>
                                        <p:tgtEl>
                                          <p:spTgt spid="71"/>
                                        </p:tgtEl>
                                      </p:cBhvr>
                                    </p:animEffect>
                                    <p:set>
                                      <p:cBhvr>
                                        <p:cTn id="39" dur="1" fill="hold">
                                          <p:stCondLst>
                                            <p:cond delay="499"/>
                                          </p:stCondLst>
                                        </p:cTn>
                                        <p:tgtEl>
                                          <p:spTgt spid="71"/>
                                        </p:tgtEl>
                                        <p:attrNameLst>
                                          <p:attrName>style.visibility</p:attrName>
                                        </p:attrNameLst>
                                      </p:cBhvr>
                                      <p:to>
                                        <p:strVal val="hidden"/>
                                      </p:to>
                                    </p:set>
                                  </p:childTnLst>
                                </p:cTn>
                              </p:par>
                              <p:par>
                                <p:cTn id="40" presetID="53" presetClass="exit" presetSubtype="32" fill="hold" nodeType="withEffect">
                                  <p:stCondLst>
                                    <p:cond delay="0"/>
                                  </p:stCondLst>
                                  <p:childTnLst>
                                    <p:anim calcmode="lin" valueType="num">
                                      <p:cBhvr>
                                        <p:cTn id="41" dur="500"/>
                                        <p:tgtEl>
                                          <p:spTgt spid="74"/>
                                        </p:tgtEl>
                                        <p:attrNameLst>
                                          <p:attrName>ppt_w</p:attrName>
                                        </p:attrNameLst>
                                      </p:cBhvr>
                                      <p:tavLst>
                                        <p:tav tm="0">
                                          <p:val>
                                            <p:strVal val="ppt_w"/>
                                          </p:val>
                                        </p:tav>
                                        <p:tav tm="100000">
                                          <p:val>
                                            <p:fltVal val="0"/>
                                          </p:val>
                                        </p:tav>
                                      </p:tavLst>
                                    </p:anim>
                                    <p:anim calcmode="lin" valueType="num">
                                      <p:cBhvr>
                                        <p:cTn id="42" dur="500"/>
                                        <p:tgtEl>
                                          <p:spTgt spid="74"/>
                                        </p:tgtEl>
                                        <p:attrNameLst>
                                          <p:attrName>ppt_h</p:attrName>
                                        </p:attrNameLst>
                                      </p:cBhvr>
                                      <p:tavLst>
                                        <p:tav tm="0">
                                          <p:val>
                                            <p:strVal val="ppt_h"/>
                                          </p:val>
                                        </p:tav>
                                        <p:tav tm="100000">
                                          <p:val>
                                            <p:fltVal val="0"/>
                                          </p:val>
                                        </p:tav>
                                      </p:tavLst>
                                    </p:anim>
                                    <p:animEffect transition="out" filter="fade">
                                      <p:cBhvr>
                                        <p:cTn id="43" dur="500"/>
                                        <p:tgtEl>
                                          <p:spTgt spid="74"/>
                                        </p:tgtEl>
                                      </p:cBhvr>
                                    </p:animEffect>
                                    <p:set>
                                      <p:cBhvr>
                                        <p:cTn id="44" dur="1" fill="hold">
                                          <p:stCondLst>
                                            <p:cond delay="499"/>
                                          </p:stCondLst>
                                        </p:cTn>
                                        <p:tgtEl>
                                          <p:spTgt spid="7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0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par>
                          <p:cTn id="71" fill="hold">
                            <p:stCondLst>
                              <p:cond delay="0"/>
                            </p:stCondLst>
                            <p:childTnLst>
                              <p:par>
                                <p:cTn id="72" presetID="10" presetClass="exit" presetSubtype="0" fill="hold" nodeType="after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08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5083"/>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1" grpId="0"/>
      <p:bldP spid="41" grpId="1"/>
      <p:bldP spid="31" grpId="0" animBg="1"/>
      <p:bldP spid="73" grpId="0"/>
      <p:bldP spid="75" grpId="0"/>
      <p:bldP spid="77" grpId="0"/>
      <p:bldP spid="45080" grpId="0" animBg="1"/>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016758"/>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inserTete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en-GB" sz="1600" dirty="0">
                <a:solidFill>
                  <a:srgbClr val="000000"/>
                </a:solidFill>
                <a:highlight>
                  <a:srgbClr val="FFFFFF"/>
                </a:highlight>
              </a:rPr>
              <a:t>  Element </a:t>
            </a:r>
            <a:r>
              <a:rPr lang="en-GB" sz="1600" b="1" dirty="0">
                <a:solidFill>
                  <a:srgbClr val="000080"/>
                </a:solidFill>
                <a:highlight>
                  <a:srgbClr val="FFFFFF"/>
                </a:highlight>
              </a:rPr>
              <a:t>*</a:t>
            </a:r>
            <a:r>
              <a:rPr lang="en-GB" sz="1600" dirty="0">
                <a:solidFill>
                  <a:srgbClr val="000000"/>
                </a:solidFill>
                <a:highlight>
                  <a:srgbClr val="FFFFFF"/>
                </a:highlight>
              </a:rPr>
              <a:t>p </a:t>
            </a:r>
            <a:r>
              <a:rPr lang="en-GB" sz="1600" b="1" dirty="0">
                <a:solidFill>
                  <a:srgbClr val="000080"/>
                </a:solidFill>
                <a:highlight>
                  <a:srgbClr val="FFFFFF"/>
                </a:highlight>
              </a:rPr>
              <a:t>=</a:t>
            </a:r>
            <a:r>
              <a:rPr lang="en-GB" sz="1600" dirty="0">
                <a:solidFill>
                  <a:srgbClr val="000000"/>
                </a:solidFill>
                <a:highlight>
                  <a:srgbClr val="FFFFFF"/>
                </a:highlight>
              </a:rPr>
              <a:t> malloc</a:t>
            </a:r>
            <a:r>
              <a:rPr lang="en-GB" sz="1600" b="1" dirty="0">
                <a:solidFill>
                  <a:srgbClr val="000080"/>
                </a:solidFill>
                <a:highlight>
                  <a:srgbClr val="FFFFFF"/>
                </a:highlight>
              </a:rPr>
              <a:t>(</a:t>
            </a:r>
            <a:r>
              <a:rPr lang="en-GB" sz="1600" b="1" dirty="0" err="1">
                <a:solidFill>
                  <a:srgbClr val="0000FF"/>
                </a:solidFill>
                <a:highlight>
                  <a:srgbClr val="FFFFFF"/>
                </a:highlight>
              </a:rPr>
              <a:t>sizeof</a:t>
            </a:r>
            <a:r>
              <a:rPr lang="en-GB" sz="1600" b="1" dirty="0">
                <a:solidFill>
                  <a:srgbClr val="000080"/>
                </a:solidFill>
                <a:highlight>
                  <a:srgbClr val="FFFFFF"/>
                </a:highlight>
              </a:rPr>
              <a:t>(*</a:t>
            </a:r>
            <a:r>
              <a:rPr lang="en-GB" sz="1600" dirty="0">
                <a:solidFill>
                  <a:srgbClr val="000000"/>
                </a:solidFill>
                <a:highlight>
                  <a:srgbClr val="FFFFFF"/>
                </a:highlight>
              </a:rPr>
              <a:t>p</a:t>
            </a:r>
            <a:r>
              <a:rPr lang="en-GB" sz="1600" b="1" dirty="0">
                <a:solidFill>
                  <a:srgbClr val="000080"/>
                </a:solidFill>
                <a:highlight>
                  <a:srgbClr val="FFFFFF"/>
                </a:highlight>
              </a:rPr>
              <a:t>));</a:t>
            </a:r>
            <a:endParaRPr lang="en-GB"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r>
              <a:rPr lang="fr-FR" sz="1600" b="1" dirty="0">
                <a:solidFill>
                  <a:srgbClr val="0000FF"/>
                </a:solidFill>
                <a:highlight>
                  <a:srgbClr val="FFFFFF"/>
                </a:highlight>
              </a:rPr>
              <a:t>NULL</a:t>
            </a:r>
            <a:r>
              <a:rPr lang="fr-FR" sz="1600" dirty="0">
                <a:solidFill>
                  <a:srgbClr val="000000"/>
                </a:solidFill>
                <a:highlight>
                  <a:srgbClr val="FFFFFF"/>
                </a:highlight>
              </a:rPr>
              <a:t> </a:t>
            </a:r>
            <a:r>
              <a:rPr lang="fr-FR" sz="1600" b="1" dirty="0">
                <a:solidFill>
                  <a:srgbClr val="000080"/>
                </a:solidFill>
                <a:highlight>
                  <a:srgbClr val="FFFFFF"/>
                </a:highlight>
              </a:rPr>
              <a:t>&amp;&amp;</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A64600A-B639-7DFA-3228-44F3F1C44BFA}"/>
                  </a:ext>
                </a:extLst>
              </p14:cNvPr>
              <p14:cNvContentPartPr/>
              <p14:nvPr/>
            </p14:nvContentPartPr>
            <p14:xfrm>
              <a:off x="651960" y="1727640"/>
              <a:ext cx="8151120" cy="4713120"/>
            </p14:xfrm>
          </p:contentPart>
        </mc:Choice>
        <mc:Fallback>
          <p:pic>
            <p:nvPicPr>
              <p:cNvPr id="5" name="Ink 4">
                <a:extLst>
                  <a:ext uri="{FF2B5EF4-FFF2-40B4-BE49-F238E27FC236}">
                    <a16:creationId xmlns:a16="http://schemas.microsoft.com/office/drawing/2014/main" id="{3A64600A-B639-7DFA-3228-44F3F1C44BFA}"/>
                  </a:ext>
                </a:extLst>
              </p:cNvPr>
              <p:cNvPicPr/>
              <p:nvPr/>
            </p:nvPicPr>
            <p:blipFill>
              <a:blip r:embed="rId5"/>
              <a:stretch>
                <a:fillRect/>
              </a:stretch>
            </p:blipFill>
            <p:spPr>
              <a:xfrm>
                <a:off x="642600" y="1718280"/>
                <a:ext cx="8169840" cy="4731840"/>
              </a:xfrm>
              <a:prstGeom prst="rect">
                <a:avLst/>
              </a:prstGeom>
            </p:spPr>
          </p:pic>
        </mc:Fallback>
      </mc:AlternateContent>
    </p:spTree>
    <p:extLst>
      <p:ext uri="{BB962C8B-B14F-4D97-AF65-F5344CB8AC3E}">
        <p14:creationId xmlns:p14="http://schemas.microsoft.com/office/powerpoint/2010/main" val="13635634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108000">
              <a:spcBef>
                <a:spcPts val="938"/>
              </a:spcBef>
              <a:buSzPct val="100000"/>
            </a:pPr>
            <a:endParaRPr lang="fr-FR" sz="2000" b="1" spc="-1" dirty="0">
              <a:solidFill>
                <a:srgbClr val="000000"/>
              </a:solidFill>
            </a:endParaRPr>
          </a:p>
          <a:p>
            <a:pPr marL="565200" lvl="1">
              <a:spcBef>
                <a:spcPts val="938"/>
              </a:spcBef>
              <a:buSzPct val="100000"/>
            </a:pPr>
            <a:endParaRPr lang="fr-FR" sz="2000" spc="-1" dirty="0">
              <a:solidFill>
                <a:srgbClr val="000000"/>
              </a:solidFill>
            </a:endParaRP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3200" y="18719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2387600" y="1518662"/>
            <a:ext cx="64516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Question : Est-ce que la fonction en-dessous fonctionne correctement </a:t>
            </a:r>
            <a:r>
              <a:rPr lang="fr-FR" b="1" u="sng" dirty="0">
                <a:solidFill>
                  <a:srgbClr val="C00000"/>
                </a:solidFill>
                <a:effectLst>
                  <a:outerShdw blurRad="38100" dist="38100" dir="2700000" algn="tl">
                    <a:srgbClr val="000000">
                      <a:alpha val="43137"/>
                    </a:srgbClr>
                  </a:outerShdw>
                </a:effectLst>
              </a:rPr>
              <a:t>sans fuite de mémoire</a:t>
            </a:r>
            <a:r>
              <a:rPr lang="fr-FR" dirty="0">
                <a:effectLst>
                  <a:outerShdw blurRad="38100" dist="38100" dir="2700000" algn="tl">
                    <a:srgbClr val="000000">
                      <a:alpha val="43137"/>
                    </a:srgbClr>
                  </a:outerShdw>
                </a:effectLst>
              </a:rPr>
              <a:t>?</a:t>
            </a:r>
          </a:p>
          <a:p>
            <a:r>
              <a:rPr lang="fr-FR" sz="1600" b="1" dirty="0">
                <a:effectLst>
                  <a:outerShdw blurRad="38100" dist="38100" dir="2700000" algn="tl">
                    <a:srgbClr val="000000">
                      <a:alpha val="43137"/>
                    </a:srgbClr>
                  </a:outerShdw>
                </a:effectLst>
              </a:rPr>
              <a:t>Choix:</a:t>
            </a:r>
          </a:p>
          <a:p>
            <a:pPr lvl="1"/>
            <a:r>
              <a:rPr lang="fr-FR" sz="1600" dirty="0">
                <a:effectLst>
                  <a:outerShdw blurRad="38100" dist="38100" dir="2700000" algn="tl">
                    <a:srgbClr val="000000">
                      <a:alpha val="43137"/>
                    </a:srgbClr>
                  </a:outerShdw>
                </a:effectLst>
              </a:rPr>
              <a:t>A- Oui</a:t>
            </a:r>
          </a:p>
          <a:p>
            <a:pPr lvl="1"/>
            <a:r>
              <a:rPr lang="fr-FR" sz="1600" dirty="0">
                <a:effectLst>
                  <a:outerShdw blurRad="38100" dist="38100" dir="2700000" algn="tl">
                    <a:srgbClr val="000000">
                      <a:alpha val="43137"/>
                    </a:srgbClr>
                  </a:outerShdw>
                </a:effectLst>
              </a:rPr>
              <a:t>B- Non </a:t>
            </a:r>
          </a:p>
        </p:txBody>
      </p:sp>
      <p:sp>
        <p:nvSpPr>
          <p:cNvPr id="9" name="Rectangle 8">
            <a:extLst>
              <a:ext uri="{FF2B5EF4-FFF2-40B4-BE49-F238E27FC236}">
                <a16:creationId xmlns:a16="http://schemas.microsoft.com/office/drawing/2014/main" id="{2F02D46D-13DB-4688-91AB-F4A5A21800E2}"/>
              </a:ext>
            </a:extLst>
          </p:cNvPr>
          <p:cNvSpPr/>
          <p:nvPr/>
        </p:nvSpPr>
        <p:spPr>
          <a:xfrm>
            <a:off x="901307" y="3115777"/>
            <a:ext cx="6696075" cy="4247317"/>
          </a:xfrm>
          <a:prstGeom prst="rect">
            <a:avLst/>
          </a:prstGeom>
          <a:solidFill>
            <a:schemeClr val="bg1"/>
          </a:solidFill>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suppElemPos</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i</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dirty="0">
                <a:solidFill>
                  <a:srgbClr val="000000"/>
                </a:solidFill>
                <a:highlight>
                  <a:srgbClr val="FFFFFF"/>
                </a:highlight>
              </a:rPr>
              <a:t> </a:t>
            </a:r>
            <a:r>
              <a:rPr lang="fr-FR" b="1" dirty="0">
                <a:solidFill>
                  <a:srgbClr val="000080"/>
                </a:solidFill>
                <a:highlight>
                  <a:srgbClr val="FFFFFF"/>
                </a:highlight>
              </a:rPr>
              <a:t>&amp;&amp;</a:t>
            </a:r>
            <a:r>
              <a:rPr lang="fr-FR" dirty="0">
                <a:solidFill>
                  <a:srgbClr val="000000"/>
                </a:solidFill>
                <a:highlight>
                  <a:srgbClr val="FFFFFF"/>
                </a:highlight>
              </a:rPr>
              <a:t> i </a:t>
            </a:r>
            <a:r>
              <a:rPr lang="fr-FR" b="1" dirty="0">
                <a:solidFill>
                  <a:srgbClr val="000080"/>
                </a:solidFill>
                <a:highlight>
                  <a:srgbClr val="FFFFFF"/>
                </a:highlight>
              </a:rPr>
              <a:t>&lt;</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printf</a:t>
            </a:r>
            <a:r>
              <a:rPr lang="fr-FR" b="1" dirty="0">
                <a:solidFill>
                  <a:srgbClr val="000080"/>
                </a:solidFill>
                <a:highlight>
                  <a:srgbClr val="FFFFFF"/>
                </a:highlight>
              </a:rPr>
              <a:t>(</a:t>
            </a:r>
            <a:r>
              <a:rPr lang="fr-FR" dirty="0">
                <a:solidFill>
                  <a:srgbClr val="808080"/>
                </a:solidFill>
                <a:highlight>
                  <a:srgbClr val="FFFFFF"/>
                </a:highlight>
              </a:rPr>
              <a:t>"\n La liste est vide\n"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suppTete</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avant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for</a:t>
            </a:r>
            <a:r>
              <a:rPr lang="fr-FR" b="1" dirty="0">
                <a:solidFill>
                  <a:srgbClr val="000080"/>
                </a:solidFill>
                <a:highlight>
                  <a:srgbClr val="FFFFFF"/>
                </a:highlight>
              </a:rPr>
              <a:t>(</a:t>
            </a:r>
            <a:r>
              <a:rPr lang="fr-FR" dirty="0" err="1">
                <a:solidFill>
                  <a:srgbClr val="8000FF"/>
                </a:solidFill>
                <a:highlight>
                  <a:srgbClr val="FFFFFF"/>
                </a:highlight>
              </a:rPr>
              <a:t>int</a:t>
            </a:r>
            <a:r>
              <a:rPr lang="fr-FR" dirty="0">
                <a:solidFill>
                  <a:srgbClr val="000000"/>
                </a:solidFill>
                <a:highlight>
                  <a:srgbClr val="FFFFFF"/>
                </a:highlight>
              </a:rPr>
              <a:t> x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r>
              <a:rPr lang="fr-FR" dirty="0">
                <a:solidFill>
                  <a:srgbClr val="000000"/>
                </a:solidFill>
                <a:highlight>
                  <a:srgbClr val="FFFFFF"/>
                </a:highlight>
              </a:rPr>
              <a:t> x </a:t>
            </a:r>
            <a:r>
              <a:rPr lang="fr-FR" b="1" dirty="0">
                <a:solidFill>
                  <a:srgbClr val="000080"/>
                </a:solidFill>
                <a:highlight>
                  <a:srgbClr val="FFFFFF"/>
                </a:highlight>
              </a:rPr>
              <a:t>&lt;</a:t>
            </a:r>
            <a:r>
              <a:rPr lang="fr-FR" dirty="0">
                <a:solidFill>
                  <a:srgbClr val="000000"/>
                </a:solidFill>
                <a:highlight>
                  <a:srgbClr val="FFFFFF"/>
                </a:highlight>
              </a:rPr>
              <a:t> i</a:t>
            </a:r>
            <a:r>
              <a:rPr lang="fr-FR" b="1" dirty="0">
                <a:solidFill>
                  <a:srgbClr val="000080"/>
                </a:solidFill>
                <a:highlight>
                  <a:srgbClr val="FFFFFF"/>
                </a:highlight>
              </a:rPr>
              <a:t>;</a:t>
            </a:r>
            <a:r>
              <a:rPr lang="fr-FR" dirty="0">
                <a:solidFill>
                  <a:srgbClr val="000000"/>
                </a:solidFill>
                <a:highlight>
                  <a:srgbClr val="FFFFFF"/>
                </a:highlight>
              </a:rPr>
              <a:t> x</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avant </a:t>
            </a:r>
            <a:r>
              <a:rPr lang="fr-FR" b="1" dirty="0">
                <a:solidFill>
                  <a:srgbClr val="000080"/>
                </a:solidFill>
                <a:highlight>
                  <a:srgbClr val="FFFFFF"/>
                </a:highlight>
              </a:rPr>
              <a:t>=</a:t>
            </a:r>
            <a:r>
              <a:rPr lang="fr-FR" dirty="0">
                <a:solidFill>
                  <a:srgbClr val="000000"/>
                </a:solidFill>
                <a:highlight>
                  <a:srgbClr val="FFFFFF"/>
                </a:highlight>
              </a:rPr>
              <a:t> avant</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suppElem</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avant</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avant</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suppElem</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p>
          <a:p>
            <a:r>
              <a:rPr lang="fr-FR" b="1" dirty="0">
                <a:solidFill>
                  <a:srgbClr val="000080"/>
                </a:solidFill>
                <a:highlight>
                  <a:srgbClr val="FFFFFF"/>
                </a:highlight>
              </a:rPr>
              <a:t>    free(</a:t>
            </a:r>
            <a:r>
              <a:rPr lang="fr-FR" b="1" dirty="0" err="1">
                <a:solidFill>
                  <a:srgbClr val="000080"/>
                </a:solidFill>
                <a:highlight>
                  <a:srgbClr val="FFFFFF"/>
                </a:highlight>
              </a:rPr>
              <a:t>suppElem</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p:txBody>
      </p:sp>
      <p:sp>
        <p:nvSpPr>
          <p:cNvPr id="2" name="ZoneTexte 1">
            <a:extLst>
              <a:ext uri="{FF2B5EF4-FFF2-40B4-BE49-F238E27FC236}">
                <a16:creationId xmlns:a16="http://schemas.microsoft.com/office/drawing/2014/main" id="{97429A1F-5C23-46AD-B2F3-BA9F32D635B1}"/>
              </a:ext>
            </a:extLst>
          </p:cNvPr>
          <p:cNvSpPr txBox="1"/>
          <p:nvPr/>
        </p:nvSpPr>
        <p:spPr>
          <a:xfrm>
            <a:off x="6322551" y="2807110"/>
            <a:ext cx="3031599" cy="923330"/>
          </a:xfrm>
          <a:prstGeom prst="rect">
            <a:avLst/>
          </a:prstGeom>
          <a:noFill/>
        </p:spPr>
        <p:txBody>
          <a:bodyPr wrap="none" rtlCol="0">
            <a:spAutoFit/>
          </a:bodyPr>
          <a:lstStyle/>
          <a:p>
            <a:r>
              <a:rPr lang="fr-FR" sz="5400" b="1" dirty="0">
                <a:solidFill>
                  <a:srgbClr val="FF0000"/>
                </a:solidFill>
              </a:rPr>
              <a:t>5 minute</a:t>
            </a: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A8C0F782-4C70-AB12-BF4A-B4E1868E38DB}"/>
                  </a:ext>
                </a:extLst>
              </p14:cNvPr>
              <p14:cNvContentPartPr/>
              <p14:nvPr/>
            </p14:nvContentPartPr>
            <p14:xfrm>
              <a:off x="891720" y="2135160"/>
              <a:ext cx="9189000" cy="5211000"/>
            </p14:xfrm>
          </p:contentPart>
        </mc:Choice>
        <mc:Fallback>
          <p:pic>
            <p:nvPicPr>
              <p:cNvPr id="4" name="Ink 3">
                <a:extLst>
                  <a:ext uri="{FF2B5EF4-FFF2-40B4-BE49-F238E27FC236}">
                    <a16:creationId xmlns:a16="http://schemas.microsoft.com/office/drawing/2014/main" id="{A8C0F782-4C70-AB12-BF4A-B4E1868E38DB}"/>
                  </a:ext>
                </a:extLst>
              </p:cNvPr>
              <p:cNvPicPr/>
              <p:nvPr/>
            </p:nvPicPr>
            <p:blipFill>
              <a:blip r:embed="rId6"/>
              <a:stretch>
                <a:fillRect/>
              </a:stretch>
            </p:blipFill>
            <p:spPr>
              <a:xfrm>
                <a:off x="882360" y="2125800"/>
                <a:ext cx="9207720" cy="5229720"/>
              </a:xfrm>
              <a:prstGeom prst="rect">
                <a:avLst/>
              </a:prstGeom>
            </p:spPr>
          </p:pic>
        </mc:Fallback>
      </mc:AlternateContent>
    </p:spTree>
    <p:extLst>
      <p:ext uri="{BB962C8B-B14F-4D97-AF65-F5344CB8AC3E}">
        <p14:creationId xmlns:p14="http://schemas.microsoft.com/office/powerpoint/2010/main" val="213932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à la fin de la liste</a:t>
            </a:r>
          </a:p>
          <a:p>
            <a:pPr>
              <a:spcBef>
                <a:spcPts val="938"/>
              </a:spcBef>
              <a:buSzPct val="100000"/>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76" name="Rectangle : coins arrondis 45075"/>
          <p:cNvSpPr/>
          <p:nvPr/>
        </p:nvSpPr>
        <p:spPr>
          <a:xfrm>
            <a:off x="674250" y="2348119"/>
            <a:ext cx="8889618" cy="46106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61" name="Rectangle 45060"/>
          <p:cNvSpPr/>
          <p:nvPr/>
        </p:nvSpPr>
        <p:spPr>
          <a:xfrm>
            <a:off x="672500" y="1679928"/>
            <a:ext cx="8744877"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600" dirty="0"/>
              <a:t> Nous tentons de créer un nouveau élément (vérifiant que ca va réussi! Et faire le donnée=5)</a:t>
            </a:r>
          </a:p>
          <a:p>
            <a:pPr marL="0" indent="0">
              <a:buNone/>
            </a:pPr>
            <a:r>
              <a:rPr lang="fr-FR" altLang="en-US" sz="1600" dirty="0"/>
              <a:t>S'il n'existe pas de dernier élément (donc la liste est vide) Alors</a:t>
            </a:r>
          </a:p>
          <a:p>
            <a:pPr marL="457200" lvl="1" indent="0">
              <a:buNone/>
            </a:pPr>
            <a:r>
              <a:rPr lang="fr-FR" altLang="en-US" sz="1600" dirty="0"/>
              <a:t>Nous faisons pointer le nouveau élément vers NULL (élément précédent) et NULL (élément suivant) </a:t>
            </a:r>
          </a:p>
          <a:p>
            <a:pPr marL="457200" lvl="1" indent="0">
              <a:buNone/>
            </a:pPr>
            <a:r>
              <a:rPr lang="fr-FR" altLang="en-US" sz="1600" dirty="0"/>
              <a:t>Nous faisons pointer la tête et la fin de liste vers notre nouvel élément</a:t>
            </a:r>
          </a:p>
          <a:p>
            <a:pPr marL="0" indent="0">
              <a:buNone/>
            </a:pPr>
            <a:r>
              <a:rPr lang="fr-FR" altLang="en-US" sz="1600" dirty="0"/>
              <a:t>Sinon</a:t>
            </a:r>
          </a:p>
          <a:p>
            <a:pPr marL="457200" lvl="1" indent="0">
              <a:buNone/>
            </a:pPr>
            <a:r>
              <a:rPr lang="fr-FR" altLang="en-US" sz="1600" dirty="0"/>
              <a:t>Nous rattachons le dernier élément de notre liste à notre nouvel élément</a:t>
            </a:r>
          </a:p>
          <a:p>
            <a:pPr marL="457200" lvl="1" indent="0">
              <a:buNone/>
            </a:pPr>
            <a:r>
              <a:rPr lang="fr-FR" altLang="en-US" sz="1600" dirty="0"/>
              <a:t>Nous faisons pointer le nouveau élément vers le dernier élément de notre liste</a:t>
            </a:r>
          </a:p>
          <a:p>
            <a:pPr marL="457200" lvl="1" indent="0">
              <a:buNone/>
            </a:pPr>
            <a:r>
              <a:rPr lang="fr-FR" altLang="en-US" sz="1600" dirty="0"/>
              <a:t>Nous faisons pointer le nouveau élément vers NULL (élément suivant)</a:t>
            </a:r>
          </a:p>
          <a:p>
            <a:pPr marL="457200" lvl="1" indent="0">
              <a:buNone/>
            </a:pPr>
            <a:r>
              <a:rPr lang="fr-FR" altLang="en-US" sz="1600" dirty="0"/>
              <a:t>Nous faisons pointer le queue de liste vers notre nouvel élément</a:t>
            </a:r>
          </a:p>
          <a:p>
            <a:pPr marL="584467" indent="-584467" algn="just">
              <a:buNone/>
            </a:pPr>
            <a:r>
              <a:rPr lang="fr-CA" altLang="en-US" sz="1600" dirty="0"/>
              <a:t>Fin si</a:t>
            </a:r>
          </a:p>
          <a:p>
            <a:pPr marL="584467" indent="-584467" algn="just">
              <a:buNone/>
            </a:pPr>
            <a:r>
              <a:rPr lang="fr-FR" altLang="en-US" sz="16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5078" name="Rectangle : coins arrondis 45077"/>
          <p:cNvSpPr/>
          <p:nvPr/>
        </p:nvSpPr>
        <p:spPr>
          <a:xfrm>
            <a:off x="674250" y="2806553"/>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75" name="Rectangle : coins arrondis 45074"/>
          <p:cNvSpPr/>
          <p:nvPr/>
        </p:nvSpPr>
        <p:spPr>
          <a:xfrm>
            <a:off x="674250" y="2055043"/>
            <a:ext cx="8889618" cy="292231"/>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grpSp>
        <p:nvGrpSpPr>
          <p:cNvPr id="8" name="Groupe 7">
            <a:extLst>
              <a:ext uri="{FF2B5EF4-FFF2-40B4-BE49-F238E27FC236}">
                <a16:creationId xmlns:a16="http://schemas.microsoft.com/office/drawing/2014/main" id="{83ED847A-97D0-4121-8687-C5328DEE3427}"/>
              </a:ext>
            </a:extLst>
          </p:cNvPr>
          <p:cNvGrpSpPr/>
          <p:nvPr/>
        </p:nvGrpSpPr>
        <p:grpSpPr>
          <a:xfrm>
            <a:off x="729912" y="5279016"/>
            <a:ext cx="1230863" cy="1932495"/>
            <a:chOff x="729912" y="5279016"/>
            <a:chExt cx="1230863" cy="1932495"/>
          </a:xfrm>
        </p:grpSpPr>
        <p:sp>
          <p:nvSpPr>
            <p:cNvPr id="38" name="Rectangle 37">
              <a:extLst>
                <a:ext uri="{FF2B5EF4-FFF2-40B4-BE49-F238E27FC236}">
                  <a16:creationId xmlns:a16="http://schemas.microsoft.com/office/drawing/2014/main" id="{3CDB081F-ECB9-4F10-BE6D-F6F0EF2B5FF6}"/>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9" name="Connecteur droit 38">
              <a:extLst>
                <a:ext uri="{FF2B5EF4-FFF2-40B4-BE49-F238E27FC236}">
                  <a16:creationId xmlns:a16="http://schemas.microsoft.com/office/drawing/2014/main" id="{EF4CDD30-6194-4370-8A81-55637DCE787E}"/>
                </a:ext>
              </a:extLst>
            </p:cNvPr>
            <p:cNvCxnSpPr/>
            <p:nvPr/>
          </p:nvCxnSpPr>
          <p:spPr>
            <a:xfrm>
              <a:off x="737769" y="5766329"/>
              <a:ext cx="1223005" cy="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1A2AD0BC-358C-4D74-8ADF-0F40B5A2117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41" name="Rectangle 40">
            <a:extLst>
              <a:ext uri="{FF2B5EF4-FFF2-40B4-BE49-F238E27FC236}">
                <a16:creationId xmlns:a16="http://schemas.microsoft.com/office/drawing/2014/main" id="{2F6D934E-7D51-4AA8-939E-6B841A2CCEBC}"/>
              </a:ext>
            </a:extLst>
          </p:cNvPr>
          <p:cNvSpPr/>
          <p:nvPr/>
        </p:nvSpPr>
        <p:spPr>
          <a:xfrm>
            <a:off x="1154869" y="591188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cxnSp>
        <p:nvCxnSpPr>
          <p:cNvPr id="42" name="Connecteur droit 41">
            <a:extLst>
              <a:ext uri="{FF2B5EF4-FFF2-40B4-BE49-F238E27FC236}">
                <a16:creationId xmlns:a16="http://schemas.microsoft.com/office/drawing/2014/main" id="{F4389429-EF4D-4C6F-9E12-35C5E8C53E20}"/>
              </a:ext>
            </a:extLst>
          </p:cNvPr>
          <p:cNvCxnSpPr>
            <a:cxnSpLocks/>
          </p:cNvCxnSpPr>
          <p:nvPr/>
        </p:nvCxnSpPr>
        <p:spPr>
          <a:xfrm>
            <a:off x="754863" y="5311022"/>
            <a:ext cx="1205912" cy="429905"/>
          </a:xfrm>
          <a:prstGeom prst="line">
            <a:avLst/>
          </a:prstGeom>
          <a:noFill/>
          <a:ln>
            <a:solidFill>
              <a:schemeClr val="tx1"/>
            </a:solidFill>
            <a:miter lim="800000"/>
          </a:ln>
        </p:spPr>
      </p:cxnSp>
      <p:cxnSp>
        <p:nvCxnSpPr>
          <p:cNvPr id="43" name="Connecteur droit 42">
            <a:extLst>
              <a:ext uri="{FF2B5EF4-FFF2-40B4-BE49-F238E27FC236}">
                <a16:creationId xmlns:a16="http://schemas.microsoft.com/office/drawing/2014/main" id="{45B9C1EC-0B7B-4E8A-931B-C17171ACB8DA}"/>
              </a:ext>
            </a:extLst>
          </p:cNvPr>
          <p:cNvCxnSpPr>
            <a:cxnSpLocks/>
          </p:cNvCxnSpPr>
          <p:nvPr/>
        </p:nvCxnSpPr>
        <p:spPr>
          <a:xfrm flipV="1">
            <a:off x="735290" y="5292170"/>
            <a:ext cx="1232151" cy="467611"/>
          </a:xfrm>
          <a:prstGeom prst="line">
            <a:avLst/>
          </a:prstGeom>
          <a:noFill/>
          <a:ln>
            <a:solidFill>
              <a:schemeClr val="tx1"/>
            </a:solidFill>
            <a:miter lim="800000"/>
          </a:ln>
        </p:spPr>
      </p:cxnSp>
      <p:cxnSp>
        <p:nvCxnSpPr>
          <p:cNvPr id="44" name="Connecteur droit 43">
            <a:extLst>
              <a:ext uri="{FF2B5EF4-FFF2-40B4-BE49-F238E27FC236}">
                <a16:creationId xmlns:a16="http://schemas.microsoft.com/office/drawing/2014/main" id="{9EA1C883-6729-472F-B703-25C0C4412049}"/>
              </a:ext>
            </a:extLst>
          </p:cNvPr>
          <p:cNvCxnSpPr>
            <a:cxnSpLocks/>
          </p:cNvCxnSpPr>
          <p:nvPr/>
        </p:nvCxnSpPr>
        <p:spPr>
          <a:xfrm>
            <a:off x="726582" y="6668483"/>
            <a:ext cx="1243620" cy="543026"/>
          </a:xfrm>
          <a:prstGeom prst="line">
            <a:avLst/>
          </a:prstGeom>
          <a:noFill/>
          <a:ln>
            <a:solidFill>
              <a:schemeClr val="tx1"/>
            </a:solidFill>
            <a:miter lim="800000"/>
          </a:ln>
        </p:spPr>
      </p:cxnSp>
      <p:cxnSp>
        <p:nvCxnSpPr>
          <p:cNvPr id="45" name="Connecteur droit 44">
            <a:extLst>
              <a:ext uri="{FF2B5EF4-FFF2-40B4-BE49-F238E27FC236}">
                <a16:creationId xmlns:a16="http://schemas.microsoft.com/office/drawing/2014/main" id="{236C7949-18A0-4870-B978-2BF9DAFE4378}"/>
              </a:ext>
            </a:extLst>
          </p:cNvPr>
          <p:cNvCxnSpPr>
            <a:cxnSpLocks/>
          </p:cNvCxnSpPr>
          <p:nvPr/>
        </p:nvCxnSpPr>
        <p:spPr>
          <a:xfrm flipV="1">
            <a:off x="744717" y="6659056"/>
            <a:ext cx="1213297" cy="552453"/>
          </a:xfrm>
          <a:prstGeom prst="line">
            <a:avLst/>
          </a:prstGeom>
          <a:noFill/>
          <a:ln>
            <a:solidFill>
              <a:schemeClr val="tx1"/>
            </a:solidFill>
            <a:miter lim="800000"/>
          </a:ln>
        </p:spPr>
      </p:cxnSp>
      <p:grpSp>
        <p:nvGrpSpPr>
          <p:cNvPr id="67" name="Groupe 66">
            <a:extLst>
              <a:ext uri="{FF2B5EF4-FFF2-40B4-BE49-F238E27FC236}">
                <a16:creationId xmlns:a16="http://schemas.microsoft.com/office/drawing/2014/main" id="{C1A2AC3A-3FAA-4923-B482-6B9E4E1FE05D}"/>
              </a:ext>
            </a:extLst>
          </p:cNvPr>
          <p:cNvGrpSpPr/>
          <p:nvPr/>
        </p:nvGrpSpPr>
        <p:grpSpPr>
          <a:xfrm>
            <a:off x="2521713" y="5761582"/>
            <a:ext cx="1349193" cy="726716"/>
            <a:chOff x="4253102" y="5447353"/>
            <a:chExt cx="1349193" cy="726716"/>
          </a:xfrm>
        </p:grpSpPr>
        <p:sp>
          <p:nvSpPr>
            <p:cNvPr id="68" name="Rectangle 67">
              <a:extLst>
                <a:ext uri="{FF2B5EF4-FFF2-40B4-BE49-F238E27FC236}">
                  <a16:creationId xmlns:a16="http://schemas.microsoft.com/office/drawing/2014/main" id="{C8D61018-57B3-4AFC-A116-BD5CD7F632E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9" name="Connecteur droit 68">
              <a:extLst>
                <a:ext uri="{FF2B5EF4-FFF2-40B4-BE49-F238E27FC236}">
                  <a16:creationId xmlns:a16="http://schemas.microsoft.com/office/drawing/2014/main" id="{2FF05652-A166-472D-86EC-AB6E04A0A036}"/>
                </a:ext>
              </a:extLst>
            </p:cNvPr>
            <p:cNvCxnSpPr/>
            <p:nvPr/>
          </p:nvCxnSpPr>
          <p:spPr>
            <a:xfrm flipH="1">
              <a:off x="5205060" y="5447353"/>
              <a:ext cx="0" cy="715720"/>
            </a:xfrm>
            <a:prstGeom prst="line">
              <a:avLst/>
            </a:prstGeom>
            <a:noFill/>
            <a:ln>
              <a:solidFill>
                <a:schemeClr val="tx1"/>
              </a:solidFill>
              <a:miter lim="800000"/>
            </a:ln>
          </p:spPr>
        </p:cxnSp>
        <p:cxnSp>
          <p:nvCxnSpPr>
            <p:cNvPr id="70" name="Connecteur droit 69">
              <a:extLst>
                <a:ext uri="{FF2B5EF4-FFF2-40B4-BE49-F238E27FC236}">
                  <a16:creationId xmlns:a16="http://schemas.microsoft.com/office/drawing/2014/main" id="{E167066B-727F-4BBF-A3AB-4DD18945FA64}"/>
                </a:ext>
              </a:extLst>
            </p:cNvPr>
            <p:cNvCxnSpPr/>
            <p:nvPr/>
          </p:nvCxnSpPr>
          <p:spPr>
            <a:xfrm flipH="1">
              <a:off x="4659875" y="5458349"/>
              <a:ext cx="0" cy="715720"/>
            </a:xfrm>
            <a:prstGeom prst="line">
              <a:avLst/>
            </a:prstGeom>
            <a:noFill/>
            <a:ln>
              <a:solidFill>
                <a:schemeClr val="tx1"/>
              </a:solidFill>
              <a:miter lim="800000"/>
            </a:ln>
          </p:spPr>
        </p:cxnSp>
      </p:grpSp>
      <p:cxnSp>
        <p:nvCxnSpPr>
          <p:cNvPr id="83" name="Connecteur droit 82">
            <a:extLst>
              <a:ext uri="{FF2B5EF4-FFF2-40B4-BE49-F238E27FC236}">
                <a16:creationId xmlns:a16="http://schemas.microsoft.com/office/drawing/2014/main" id="{058D32C9-5CC9-4BF2-8D0C-A3406228B609}"/>
              </a:ext>
            </a:extLst>
          </p:cNvPr>
          <p:cNvCxnSpPr>
            <a:cxnSpLocks/>
          </p:cNvCxnSpPr>
          <p:nvPr/>
        </p:nvCxnSpPr>
        <p:spPr>
          <a:xfrm>
            <a:off x="2501963" y="5794928"/>
            <a:ext cx="431344" cy="682855"/>
          </a:xfrm>
          <a:prstGeom prst="line">
            <a:avLst/>
          </a:prstGeom>
          <a:noFill/>
          <a:ln>
            <a:solidFill>
              <a:schemeClr val="tx1"/>
            </a:solidFill>
            <a:miter lim="800000"/>
          </a:ln>
        </p:spPr>
      </p:cxnSp>
      <p:cxnSp>
        <p:nvCxnSpPr>
          <p:cNvPr id="84" name="Connecteur droit 83">
            <a:extLst>
              <a:ext uri="{FF2B5EF4-FFF2-40B4-BE49-F238E27FC236}">
                <a16:creationId xmlns:a16="http://schemas.microsoft.com/office/drawing/2014/main" id="{43725261-1751-4287-BD98-1A081249C948}"/>
              </a:ext>
            </a:extLst>
          </p:cNvPr>
          <p:cNvCxnSpPr>
            <a:cxnSpLocks/>
          </p:cNvCxnSpPr>
          <p:nvPr/>
        </p:nvCxnSpPr>
        <p:spPr>
          <a:xfrm flipH="1">
            <a:off x="2538952" y="5780200"/>
            <a:ext cx="384928" cy="689727"/>
          </a:xfrm>
          <a:prstGeom prst="line">
            <a:avLst/>
          </a:prstGeom>
          <a:noFill/>
          <a:ln>
            <a:solidFill>
              <a:schemeClr val="tx1"/>
            </a:solidFill>
            <a:miter lim="800000"/>
          </a:ln>
        </p:spPr>
      </p:cxnSp>
      <p:cxnSp>
        <p:nvCxnSpPr>
          <p:cNvPr id="85" name="Connecteur droit 84">
            <a:extLst>
              <a:ext uri="{FF2B5EF4-FFF2-40B4-BE49-F238E27FC236}">
                <a16:creationId xmlns:a16="http://schemas.microsoft.com/office/drawing/2014/main" id="{B4349DFE-72D6-4AD6-8D0B-F47BB21F3B0C}"/>
              </a:ext>
            </a:extLst>
          </p:cNvPr>
          <p:cNvCxnSpPr>
            <a:cxnSpLocks/>
          </p:cNvCxnSpPr>
          <p:nvPr/>
        </p:nvCxnSpPr>
        <p:spPr>
          <a:xfrm>
            <a:off x="3455641" y="5805928"/>
            <a:ext cx="431344" cy="682855"/>
          </a:xfrm>
          <a:prstGeom prst="line">
            <a:avLst/>
          </a:prstGeom>
          <a:noFill/>
          <a:ln>
            <a:solidFill>
              <a:schemeClr val="tx1"/>
            </a:solidFill>
            <a:miter lim="800000"/>
          </a:ln>
        </p:spPr>
      </p:cxnSp>
      <p:cxnSp>
        <p:nvCxnSpPr>
          <p:cNvPr id="86" name="Connecteur droit 85">
            <a:extLst>
              <a:ext uri="{FF2B5EF4-FFF2-40B4-BE49-F238E27FC236}">
                <a16:creationId xmlns:a16="http://schemas.microsoft.com/office/drawing/2014/main" id="{9FD54C47-4D04-4C47-B094-B123A87879AF}"/>
              </a:ext>
            </a:extLst>
          </p:cNvPr>
          <p:cNvCxnSpPr>
            <a:cxnSpLocks/>
          </p:cNvCxnSpPr>
          <p:nvPr/>
        </p:nvCxnSpPr>
        <p:spPr>
          <a:xfrm flipH="1">
            <a:off x="3492630" y="5791200"/>
            <a:ext cx="384928" cy="689727"/>
          </a:xfrm>
          <a:prstGeom prst="line">
            <a:avLst/>
          </a:prstGeom>
          <a:noFill/>
          <a:ln>
            <a:solidFill>
              <a:schemeClr val="tx1"/>
            </a:solidFill>
            <a:miter lim="800000"/>
          </a:ln>
        </p:spPr>
      </p:cxnSp>
      <p:grpSp>
        <p:nvGrpSpPr>
          <p:cNvPr id="96" name="Groupe 95">
            <a:extLst>
              <a:ext uri="{FF2B5EF4-FFF2-40B4-BE49-F238E27FC236}">
                <a16:creationId xmlns:a16="http://schemas.microsoft.com/office/drawing/2014/main" id="{2B32D3A6-2FE3-4AB3-900C-98C071017D7B}"/>
              </a:ext>
            </a:extLst>
          </p:cNvPr>
          <p:cNvGrpSpPr/>
          <p:nvPr/>
        </p:nvGrpSpPr>
        <p:grpSpPr>
          <a:xfrm>
            <a:off x="740911" y="5282159"/>
            <a:ext cx="1230863" cy="1932495"/>
            <a:chOff x="729912" y="5279016"/>
            <a:chExt cx="1230863" cy="1932495"/>
          </a:xfrm>
        </p:grpSpPr>
        <p:sp>
          <p:nvSpPr>
            <p:cNvPr id="97" name="Rectangle 96">
              <a:extLst>
                <a:ext uri="{FF2B5EF4-FFF2-40B4-BE49-F238E27FC236}">
                  <a16:creationId xmlns:a16="http://schemas.microsoft.com/office/drawing/2014/main" id="{3B738131-A508-4B4D-BEED-F38155E5726C}"/>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98" name="Connecteur droit 97">
              <a:extLst>
                <a:ext uri="{FF2B5EF4-FFF2-40B4-BE49-F238E27FC236}">
                  <a16:creationId xmlns:a16="http://schemas.microsoft.com/office/drawing/2014/main" id="{15DC46F6-2094-40B7-9E2B-39B53127D38D}"/>
                </a:ext>
              </a:extLst>
            </p:cNvPr>
            <p:cNvCxnSpPr/>
            <p:nvPr/>
          </p:nvCxnSpPr>
          <p:spPr>
            <a:xfrm>
              <a:off x="737769" y="5766329"/>
              <a:ext cx="1223005" cy="0"/>
            </a:xfrm>
            <a:prstGeom prst="line">
              <a:avLst/>
            </a:prstGeom>
            <a:noFill/>
            <a:ln>
              <a:solidFill>
                <a:schemeClr val="tx1"/>
              </a:solidFill>
              <a:miter lim="800000"/>
            </a:ln>
          </p:spPr>
        </p:cxnSp>
        <p:cxnSp>
          <p:nvCxnSpPr>
            <p:cNvPr id="99" name="Connecteur droit 98">
              <a:extLst>
                <a:ext uri="{FF2B5EF4-FFF2-40B4-BE49-F238E27FC236}">
                  <a16:creationId xmlns:a16="http://schemas.microsoft.com/office/drawing/2014/main" id="{99A8CB29-2346-4395-9735-824766468CF0}"/>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100" name="Rectangle 99">
            <a:extLst>
              <a:ext uri="{FF2B5EF4-FFF2-40B4-BE49-F238E27FC236}">
                <a16:creationId xmlns:a16="http://schemas.microsoft.com/office/drawing/2014/main" id="{BCD382BA-AAD6-4389-8FCC-49A6E3EE52D6}"/>
              </a:ext>
            </a:extLst>
          </p:cNvPr>
          <p:cNvSpPr/>
          <p:nvPr/>
        </p:nvSpPr>
        <p:spPr>
          <a:xfrm>
            <a:off x="1165868" y="591503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cxnSp>
        <p:nvCxnSpPr>
          <p:cNvPr id="15" name="Connecteur : en angle 14">
            <a:extLst>
              <a:ext uri="{FF2B5EF4-FFF2-40B4-BE49-F238E27FC236}">
                <a16:creationId xmlns:a16="http://schemas.microsoft.com/office/drawing/2014/main" id="{3AE757E9-CF3A-4E57-84CC-54E96111EA2F}"/>
              </a:ext>
            </a:extLst>
          </p:cNvPr>
          <p:cNvCxnSpPr>
            <a:endCxn id="68" idx="0"/>
          </p:cNvCxnSpPr>
          <p:nvPr/>
        </p:nvCxnSpPr>
        <p:spPr>
          <a:xfrm>
            <a:off x="1621410" y="5505254"/>
            <a:ext cx="1574900" cy="25632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5FA5EB9B-04D1-4C09-A2A5-35E6440F4BAA}"/>
              </a:ext>
            </a:extLst>
          </p:cNvPr>
          <p:cNvCxnSpPr>
            <a:endCxn id="68" idx="2"/>
          </p:cNvCxnSpPr>
          <p:nvPr/>
        </p:nvCxnSpPr>
        <p:spPr>
          <a:xfrm flipV="1">
            <a:off x="1536569" y="6477302"/>
            <a:ext cx="1659741" cy="489106"/>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05" name="Rectangle 104">
            <a:extLst>
              <a:ext uri="{FF2B5EF4-FFF2-40B4-BE49-F238E27FC236}">
                <a16:creationId xmlns:a16="http://schemas.microsoft.com/office/drawing/2014/main" id="{DFDD470C-59FA-4826-BDC8-9E84E372D25E}"/>
              </a:ext>
            </a:extLst>
          </p:cNvPr>
          <p:cNvSpPr/>
          <p:nvPr/>
        </p:nvSpPr>
        <p:spPr>
          <a:xfrm>
            <a:off x="2977386" y="586946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45072" name="Rectangle : coins arrondis 45071"/>
          <p:cNvSpPr/>
          <p:nvPr/>
        </p:nvSpPr>
        <p:spPr>
          <a:xfrm>
            <a:off x="674250" y="1716676"/>
            <a:ext cx="8889618" cy="32894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106" name="Rectangle : coins arrondis 105">
            <a:extLst>
              <a:ext uri="{FF2B5EF4-FFF2-40B4-BE49-F238E27FC236}">
                <a16:creationId xmlns:a16="http://schemas.microsoft.com/office/drawing/2014/main" id="{AE0665AE-B0E5-4623-A8AB-DFD95B34D98D}"/>
              </a:ext>
            </a:extLst>
          </p:cNvPr>
          <p:cNvSpPr/>
          <p:nvPr/>
        </p:nvSpPr>
        <p:spPr>
          <a:xfrm>
            <a:off x="638114" y="4891447"/>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Tree>
    <p:extLst>
      <p:ext uri="{BB962C8B-B14F-4D97-AF65-F5344CB8AC3E}">
        <p14:creationId xmlns:p14="http://schemas.microsoft.com/office/powerpoint/2010/main" val="1404587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5"/>
                                        </p:tgtEl>
                                        <p:attrNameLst>
                                          <p:attrName>style.visibility</p:attrName>
                                        </p:attrNameLst>
                                      </p:cBhvr>
                                      <p:to>
                                        <p:strVal val="visible"/>
                                      </p:to>
                                    </p:set>
                                    <p:anim calcmode="lin" valueType="num">
                                      <p:cBhvr>
                                        <p:cTn id="14" dur="500" fill="hold"/>
                                        <p:tgtEl>
                                          <p:spTgt spid="105"/>
                                        </p:tgtEl>
                                        <p:attrNameLst>
                                          <p:attrName>ppt_w</p:attrName>
                                        </p:attrNameLst>
                                      </p:cBhvr>
                                      <p:tavLst>
                                        <p:tav tm="0">
                                          <p:val>
                                            <p:fltVal val="0"/>
                                          </p:val>
                                        </p:tav>
                                        <p:tav tm="100000">
                                          <p:val>
                                            <p:strVal val="#ppt_w"/>
                                          </p:val>
                                        </p:tav>
                                      </p:tavLst>
                                    </p:anim>
                                    <p:anim calcmode="lin" valueType="num">
                                      <p:cBhvr>
                                        <p:cTn id="15" dur="500" fill="hold"/>
                                        <p:tgtEl>
                                          <p:spTgt spid="105"/>
                                        </p:tgtEl>
                                        <p:attrNameLst>
                                          <p:attrName>ppt_h</p:attrName>
                                        </p:attrNameLst>
                                      </p:cBhvr>
                                      <p:tavLst>
                                        <p:tav tm="0">
                                          <p:val>
                                            <p:fltVal val="0"/>
                                          </p:val>
                                        </p:tav>
                                        <p:tav tm="100000">
                                          <p:val>
                                            <p:strVal val="#ppt_h"/>
                                          </p:val>
                                        </p:tav>
                                      </p:tavLst>
                                    </p:anim>
                                    <p:animEffect transition="in" filter="fade">
                                      <p:cBhvr>
                                        <p:cTn id="16" dur="500"/>
                                        <p:tgtEl>
                                          <p:spTgt spid="105"/>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par>
                                <p:cTn id="22" presetID="53" presetClass="entr" presetSubtype="16" fill="hold" nodeType="withEffect">
                                  <p:stCondLst>
                                    <p:cond delay="0"/>
                                  </p:stCondLst>
                                  <p:childTnLst>
                                    <p:set>
                                      <p:cBhvr>
                                        <p:cTn id="23" dur="1" fill="hold">
                                          <p:stCondLst>
                                            <p:cond delay="0"/>
                                          </p:stCondLst>
                                        </p:cTn>
                                        <p:tgtEl>
                                          <p:spTgt spid="45072"/>
                                        </p:tgtEl>
                                        <p:attrNameLst>
                                          <p:attrName>style.visibility</p:attrName>
                                        </p:attrNameLst>
                                      </p:cBhvr>
                                      <p:to>
                                        <p:strVal val="visible"/>
                                      </p:to>
                                    </p:set>
                                    <p:anim calcmode="lin" valueType="num">
                                      <p:cBhvr>
                                        <p:cTn id="24" dur="500" fill="hold"/>
                                        <p:tgtEl>
                                          <p:spTgt spid="45072"/>
                                        </p:tgtEl>
                                        <p:attrNameLst>
                                          <p:attrName>ppt_w</p:attrName>
                                        </p:attrNameLst>
                                      </p:cBhvr>
                                      <p:tavLst>
                                        <p:tav tm="0">
                                          <p:val>
                                            <p:fltVal val="0"/>
                                          </p:val>
                                        </p:tav>
                                        <p:tav tm="100000">
                                          <p:val>
                                            <p:strVal val="#ppt_w"/>
                                          </p:val>
                                        </p:tav>
                                      </p:tavLst>
                                    </p:anim>
                                    <p:anim calcmode="lin" valueType="num">
                                      <p:cBhvr>
                                        <p:cTn id="25" dur="500" fill="hold"/>
                                        <p:tgtEl>
                                          <p:spTgt spid="45072"/>
                                        </p:tgtEl>
                                        <p:attrNameLst>
                                          <p:attrName>ppt_h</p:attrName>
                                        </p:attrNameLst>
                                      </p:cBhvr>
                                      <p:tavLst>
                                        <p:tav tm="0">
                                          <p:val>
                                            <p:fltVal val="0"/>
                                          </p:val>
                                        </p:tav>
                                        <p:tav tm="100000">
                                          <p:val>
                                            <p:strVal val="#ppt_h"/>
                                          </p:val>
                                        </p:tav>
                                      </p:tavLst>
                                    </p:anim>
                                    <p:animEffect transition="in" filter="fade">
                                      <p:cBhvr>
                                        <p:cTn id="26" dur="500"/>
                                        <p:tgtEl>
                                          <p:spTgt spid="4507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5075"/>
                                        </p:tgtEl>
                                        <p:attrNameLst>
                                          <p:attrName>style.visibility</p:attrName>
                                        </p:attrNameLst>
                                      </p:cBhvr>
                                      <p:to>
                                        <p:strVal val="visible"/>
                                      </p:to>
                                    </p:set>
                                    <p:anim calcmode="lin" valueType="num">
                                      <p:cBhvr>
                                        <p:cTn id="31" dur="500" fill="hold"/>
                                        <p:tgtEl>
                                          <p:spTgt spid="45075"/>
                                        </p:tgtEl>
                                        <p:attrNameLst>
                                          <p:attrName>ppt_w</p:attrName>
                                        </p:attrNameLst>
                                      </p:cBhvr>
                                      <p:tavLst>
                                        <p:tav tm="0">
                                          <p:val>
                                            <p:fltVal val="0"/>
                                          </p:val>
                                        </p:tav>
                                        <p:tav tm="100000">
                                          <p:val>
                                            <p:strVal val="#ppt_w"/>
                                          </p:val>
                                        </p:tav>
                                      </p:tavLst>
                                    </p:anim>
                                    <p:anim calcmode="lin" valueType="num">
                                      <p:cBhvr>
                                        <p:cTn id="32" dur="500" fill="hold"/>
                                        <p:tgtEl>
                                          <p:spTgt spid="45075"/>
                                        </p:tgtEl>
                                        <p:attrNameLst>
                                          <p:attrName>ppt_h</p:attrName>
                                        </p:attrNameLst>
                                      </p:cBhvr>
                                      <p:tavLst>
                                        <p:tav tm="0">
                                          <p:val>
                                            <p:fltVal val="0"/>
                                          </p:val>
                                        </p:tav>
                                        <p:tav tm="100000">
                                          <p:val>
                                            <p:strVal val="#ppt_h"/>
                                          </p:val>
                                        </p:tav>
                                      </p:tavLst>
                                    </p:anim>
                                    <p:animEffect transition="in" filter="fade">
                                      <p:cBhvr>
                                        <p:cTn id="33" dur="500"/>
                                        <p:tgtEl>
                                          <p:spTgt spid="45075"/>
                                        </p:tgtEl>
                                      </p:cBhvr>
                                    </p:animEffect>
                                  </p:childTnLst>
                                </p:cTn>
                              </p:par>
                              <p:par>
                                <p:cTn id="34" presetID="53" presetClass="entr" presetSubtype="16"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animEffect transition="in" filter="fade">
                                      <p:cBhvr>
                                        <p:cTn id="38" dur="500"/>
                                        <p:tgtEl>
                                          <p:spTgt spid="42"/>
                                        </p:tgtEl>
                                      </p:cBhvr>
                                    </p:animEffect>
                                  </p:childTnLst>
                                </p:cTn>
                              </p:par>
                              <p:par>
                                <p:cTn id="39" presetID="53" presetClass="entr" presetSubtype="16"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par>
                                <p:cTn id="49" presetID="53" presetClass="entr" presetSubtype="16"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animEffect transition="in" filter="fade">
                                      <p:cBhvr>
                                        <p:cTn id="53" dur="500"/>
                                        <p:tgtEl>
                                          <p:spTgt spid="44"/>
                                        </p:tgtEl>
                                      </p:cBhvr>
                                    </p:animEffect>
                                  </p:childTnLst>
                                </p:cTn>
                              </p:par>
                              <p:par>
                                <p:cTn id="54" presetID="53" presetClass="entr" presetSubtype="16"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anim calcmode="lin" valueType="num">
                                      <p:cBhvr>
                                        <p:cTn id="63" dur="500" fill="hold"/>
                                        <p:tgtEl>
                                          <p:spTgt spid="84"/>
                                        </p:tgtEl>
                                        <p:attrNameLst>
                                          <p:attrName>ppt_w</p:attrName>
                                        </p:attrNameLst>
                                      </p:cBhvr>
                                      <p:tavLst>
                                        <p:tav tm="0">
                                          <p:val>
                                            <p:fltVal val="0"/>
                                          </p:val>
                                        </p:tav>
                                        <p:tav tm="100000">
                                          <p:val>
                                            <p:strVal val="#ppt_w"/>
                                          </p:val>
                                        </p:tav>
                                      </p:tavLst>
                                    </p:anim>
                                    <p:anim calcmode="lin" valueType="num">
                                      <p:cBhvr>
                                        <p:cTn id="64" dur="500" fill="hold"/>
                                        <p:tgtEl>
                                          <p:spTgt spid="84"/>
                                        </p:tgtEl>
                                        <p:attrNameLst>
                                          <p:attrName>ppt_h</p:attrName>
                                        </p:attrNameLst>
                                      </p:cBhvr>
                                      <p:tavLst>
                                        <p:tav tm="0">
                                          <p:val>
                                            <p:fltVal val="0"/>
                                          </p:val>
                                        </p:tav>
                                        <p:tav tm="100000">
                                          <p:val>
                                            <p:strVal val="#ppt_h"/>
                                          </p:val>
                                        </p:tav>
                                      </p:tavLst>
                                    </p:anim>
                                    <p:animEffect transition="in" filter="fade">
                                      <p:cBhvr>
                                        <p:cTn id="65" dur="500"/>
                                        <p:tgtEl>
                                          <p:spTgt spid="84"/>
                                        </p:tgtEl>
                                      </p:cBhvr>
                                    </p:animEffect>
                                  </p:childTnLst>
                                </p:cTn>
                              </p:par>
                              <p:par>
                                <p:cTn id="66" presetID="53" presetClass="entr" presetSubtype="16" fill="hold" nodeType="with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par>
                                <p:cTn id="71" presetID="53" presetClass="entr" presetSubtype="16"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 calcmode="lin" valueType="num">
                                      <p:cBhvr>
                                        <p:cTn id="73" dur="500" fill="hold"/>
                                        <p:tgtEl>
                                          <p:spTgt spid="85"/>
                                        </p:tgtEl>
                                        <p:attrNameLst>
                                          <p:attrName>ppt_w</p:attrName>
                                        </p:attrNameLst>
                                      </p:cBhvr>
                                      <p:tavLst>
                                        <p:tav tm="0">
                                          <p:val>
                                            <p:fltVal val="0"/>
                                          </p:val>
                                        </p:tav>
                                        <p:tav tm="100000">
                                          <p:val>
                                            <p:strVal val="#ppt_w"/>
                                          </p:val>
                                        </p:tav>
                                      </p:tavLst>
                                    </p:anim>
                                    <p:anim calcmode="lin" valueType="num">
                                      <p:cBhvr>
                                        <p:cTn id="74" dur="500" fill="hold"/>
                                        <p:tgtEl>
                                          <p:spTgt spid="85"/>
                                        </p:tgtEl>
                                        <p:attrNameLst>
                                          <p:attrName>ppt_h</p:attrName>
                                        </p:attrNameLst>
                                      </p:cBhvr>
                                      <p:tavLst>
                                        <p:tav tm="0">
                                          <p:val>
                                            <p:fltVal val="0"/>
                                          </p:val>
                                        </p:tav>
                                        <p:tav tm="100000">
                                          <p:val>
                                            <p:strVal val="#ppt_h"/>
                                          </p:val>
                                        </p:tav>
                                      </p:tavLst>
                                    </p:anim>
                                    <p:animEffect transition="in" filter="fade">
                                      <p:cBhvr>
                                        <p:cTn id="75" dur="500"/>
                                        <p:tgtEl>
                                          <p:spTgt spid="85"/>
                                        </p:tgtEl>
                                      </p:cBhvr>
                                    </p:animEffect>
                                  </p:childTnLst>
                                </p:cTn>
                              </p:par>
                              <p:par>
                                <p:cTn id="76" presetID="53" presetClass="entr" presetSubtype="16" fill="hold" nodeType="with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fltVal val="0"/>
                                          </p:val>
                                        </p:tav>
                                        <p:tav tm="100000">
                                          <p:val>
                                            <p:strVal val="#ppt_h"/>
                                          </p:val>
                                        </p:tav>
                                      </p:tavLst>
                                    </p:anim>
                                    <p:animEffect transition="in" filter="fade">
                                      <p:cBhvr>
                                        <p:cTn id="80" dur="500"/>
                                        <p:tgtEl>
                                          <p:spTgt spid="86"/>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45076"/>
                                        </p:tgtEl>
                                        <p:attrNameLst>
                                          <p:attrName>style.visibility</p:attrName>
                                        </p:attrNameLst>
                                      </p:cBhvr>
                                      <p:to>
                                        <p:strVal val="visible"/>
                                      </p:to>
                                    </p:set>
                                    <p:anim calcmode="lin" valueType="num">
                                      <p:cBhvr>
                                        <p:cTn id="83" dur="500" fill="hold"/>
                                        <p:tgtEl>
                                          <p:spTgt spid="45076"/>
                                        </p:tgtEl>
                                        <p:attrNameLst>
                                          <p:attrName>ppt_w</p:attrName>
                                        </p:attrNameLst>
                                      </p:cBhvr>
                                      <p:tavLst>
                                        <p:tav tm="0">
                                          <p:val>
                                            <p:fltVal val="0"/>
                                          </p:val>
                                        </p:tav>
                                        <p:tav tm="100000">
                                          <p:val>
                                            <p:strVal val="#ppt_w"/>
                                          </p:val>
                                        </p:tav>
                                      </p:tavLst>
                                    </p:anim>
                                    <p:anim calcmode="lin" valueType="num">
                                      <p:cBhvr>
                                        <p:cTn id="84" dur="500" fill="hold"/>
                                        <p:tgtEl>
                                          <p:spTgt spid="45076"/>
                                        </p:tgtEl>
                                        <p:attrNameLst>
                                          <p:attrName>ppt_h</p:attrName>
                                        </p:attrNameLst>
                                      </p:cBhvr>
                                      <p:tavLst>
                                        <p:tav tm="0">
                                          <p:val>
                                            <p:fltVal val="0"/>
                                          </p:val>
                                        </p:tav>
                                        <p:tav tm="100000">
                                          <p:val>
                                            <p:strVal val="#ppt_h"/>
                                          </p:val>
                                        </p:tav>
                                      </p:tavLst>
                                    </p:anim>
                                    <p:animEffect transition="in" filter="fade">
                                      <p:cBhvr>
                                        <p:cTn id="85" dur="500"/>
                                        <p:tgtEl>
                                          <p:spTgt spid="45076"/>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9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0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7"/>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507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animBg="1"/>
      <p:bldP spid="45078" grpId="0" animBg="1"/>
      <p:bldP spid="45075" grpId="0" animBg="1"/>
      <p:bldP spid="41" grpId="0"/>
      <p:bldP spid="100" grpId="0"/>
      <p:bldP spid="105" grpId="0"/>
      <p:bldP spid="10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1" y="1093272"/>
            <a:ext cx="9216959"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à la fin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83" name="Rectangle : coins arrondis 45082"/>
          <p:cNvSpPr/>
          <p:nvPr/>
        </p:nvSpPr>
        <p:spPr>
          <a:xfrm>
            <a:off x="674250" y="4837808"/>
            <a:ext cx="8889618" cy="30922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0" name="Rectangle : coins arrondis 45079"/>
          <p:cNvSpPr/>
          <p:nvPr/>
        </p:nvSpPr>
        <p:spPr>
          <a:xfrm>
            <a:off x="674250" y="4553146"/>
            <a:ext cx="8889618" cy="273378"/>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36" name="Rectangle : coins arrondis 35">
            <a:extLst>
              <a:ext uri="{FF2B5EF4-FFF2-40B4-BE49-F238E27FC236}">
                <a16:creationId xmlns:a16="http://schemas.microsoft.com/office/drawing/2014/main" id="{D16C9BCA-1848-4EF3-A01E-7393FE3F2E3D}"/>
              </a:ext>
            </a:extLst>
          </p:cNvPr>
          <p:cNvSpPr/>
          <p:nvPr/>
        </p:nvSpPr>
        <p:spPr>
          <a:xfrm>
            <a:off x="686814" y="4256640"/>
            <a:ext cx="8889618" cy="296505"/>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35" name="Rectangle : coins arrondis 34">
            <a:extLst>
              <a:ext uri="{FF2B5EF4-FFF2-40B4-BE49-F238E27FC236}">
                <a16:creationId xmlns:a16="http://schemas.microsoft.com/office/drawing/2014/main" id="{EB703D65-4F10-41E2-A2AC-A76C648E8E59}"/>
              </a:ext>
            </a:extLst>
          </p:cNvPr>
          <p:cNvSpPr/>
          <p:nvPr/>
        </p:nvSpPr>
        <p:spPr>
          <a:xfrm>
            <a:off x="685246" y="4000544"/>
            <a:ext cx="8889618" cy="252518"/>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9" name="Rectangle : coins arrondis 45078"/>
          <p:cNvSpPr/>
          <p:nvPr/>
        </p:nvSpPr>
        <p:spPr>
          <a:xfrm>
            <a:off x="674250" y="3735020"/>
            <a:ext cx="8889618" cy="252518"/>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34" name="Rectangle : coins arrondis 33">
            <a:extLst>
              <a:ext uri="{FF2B5EF4-FFF2-40B4-BE49-F238E27FC236}">
                <a16:creationId xmlns:a16="http://schemas.microsoft.com/office/drawing/2014/main" id="{AA31918C-8057-46A3-83C6-C09408679B86}"/>
              </a:ext>
            </a:extLst>
          </p:cNvPr>
          <p:cNvSpPr/>
          <p:nvPr/>
        </p:nvSpPr>
        <p:spPr>
          <a:xfrm>
            <a:off x="686816" y="3422441"/>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61" name="Rectangle 45060"/>
          <p:cNvSpPr/>
          <p:nvPr/>
        </p:nvSpPr>
        <p:spPr>
          <a:xfrm>
            <a:off x="672500" y="1679928"/>
            <a:ext cx="8744877"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600" dirty="0"/>
              <a:t> Nous tentons de créer un nouveau élément (vérifiant que ca va réussi! Et faire le donnée=5)</a:t>
            </a:r>
          </a:p>
          <a:p>
            <a:pPr marL="0" indent="0">
              <a:buNone/>
            </a:pPr>
            <a:r>
              <a:rPr lang="fr-FR" altLang="en-US" sz="1600" dirty="0"/>
              <a:t>S'il n'existe pas de dernier élément (donc la liste est vide) Alors</a:t>
            </a:r>
          </a:p>
          <a:p>
            <a:pPr marL="457200" lvl="1" indent="0">
              <a:buNone/>
            </a:pPr>
            <a:r>
              <a:rPr lang="fr-FR" altLang="en-US" sz="1600" dirty="0"/>
              <a:t>Nous faisons pointer le nouveau élément vers NULL (élément précédent) et NULL (élément suivant) </a:t>
            </a:r>
          </a:p>
          <a:p>
            <a:pPr marL="457200" lvl="1" indent="0">
              <a:buNone/>
            </a:pPr>
            <a:r>
              <a:rPr lang="fr-FR" altLang="en-US" sz="1600" dirty="0"/>
              <a:t>Nous faisons pointer la tête et la fin de liste vers notre nouvel élément</a:t>
            </a:r>
          </a:p>
          <a:p>
            <a:pPr marL="0" indent="0">
              <a:buNone/>
            </a:pPr>
            <a:r>
              <a:rPr lang="fr-FR" altLang="en-US" sz="1600" dirty="0"/>
              <a:t>Sinon</a:t>
            </a:r>
          </a:p>
          <a:p>
            <a:pPr marL="457200" lvl="1" indent="0">
              <a:buNone/>
            </a:pPr>
            <a:r>
              <a:rPr lang="fr-FR" altLang="en-US" sz="1600" dirty="0"/>
              <a:t>Nous rattachons le dernier élément de notre liste à notre nouvel élément</a:t>
            </a:r>
          </a:p>
          <a:p>
            <a:pPr marL="457200" lvl="1" indent="0">
              <a:buNone/>
            </a:pPr>
            <a:r>
              <a:rPr lang="fr-FR" altLang="en-US" sz="1600" dirty="0"/>
              <a:t>Nous faisons pointer le nouveau élément vers le dernier élément de notre liste</a:t>
            </a:r>
          </a:p>
          <a:p>
            <a:pPr marL="457200" lvl="1" indent="0">
              <a:buNone/>
            </a:pPr>
            <a:r>
              <a:rPr lang="fr-FR" altLang="en-US" sz="1600" dirty="0"/>
              <a:t>Nous faisons pointer le nouveau élément vers NULL (élément suivant)</a:t>
            </a:r>
          </a:p>
          <a:p>
            <a:pPr marL="457200" lvl="1" indent="0">
              <a:buNone/>
            </a:pPr>
            <a:r>
              <a:rPr lang="fr-FR" altLang="en-US" sz="1600" dirty="0"/>
              <a:t>Nous faisons pointer le queue de liste vers notre nouvel élément</a:t>
            </a:r>
          </a:p>
          <a:p>
            <a:pPr marL="584467" indent="-584467" algn="just">
              <a:buNone/>
            </a:pPr>
            <a:r>
              <a:rPr lang="fr-CA" altLang="en-US" sz="1600" dirty="0"/>
              <a:t>Fin si</a:t>
            </a:r>
          </a:p>
          <a:p>
            <a:pPr marL="584467" indent="-584467" algn="just">
              <a:buNone/>
            </a:pPr>
            <a:r>
              <a:rPr lang="fr-FR" altLang="en-US" sz="16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8" name="Groupe 7">
            <a:extLst>
              <a:ext uri="{FF2B5EF4-FFF2-40B4-BE49-F238E27FC236}">
                <a16:creationId xmlns:a16="http://schemas.microsoft.com/office/drawing/2014/main" id="{83ED847A-97D0-4121-8687-C5328DEE3427}"/>
              </a:ext>
            </a:extLst>
          </p:cNvPr>
          <p:cNvGrpSpPr/>
          <p:nvPr/>
        </p:nvGrpSpPr>
        <p:grpSpPr>
          <a:xfrm>
            <a:off x="729912" y="5279016"/>
            <a:ext cx="1230863" cy="1932495"/>
            <a:chOff x="729912" y="5279016"/>
            <a:chExt cx="1230863" cy="1932495"/>
          </a:xfrm>
        </p:grpSpPr>
        <p:sp>
          <p:nvSpPr>
            <p:cNvPr id="38" name="Rectangle 37">
              <a:extLst>
                <a:ext uri="{FF2B5EF4-FFF2-40B4-BE49-F238E27FC236}">
                  <a16:creationId xmlns:a16="http://schemas.microsoft.com/office/drawing/2014/main" id="{3CDB081F-ECB9-4F10-BE6D-F6F0EF2B5FF6}"/>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9" name="Connecteur droit 38">
              <a:extLst>
                <a:ext uri="{FF2B5EF4-FFF2-40B4-BE49-F238E27FC236}">
                  <a16:creationId xmlns:a16="http://schemas.microsoft.com/office/drawing/2014/main" id="{EF4CDD30-6194-4370-8A81-55637DCE787E}"/>
                </a:ext>
              </a:extLst>
            </p:cNvPr>
            <p:cNvCxnSpPr/>
            <p:nvPr/>
          </p:nvCxnSpPr>
          <p:spPr>
            <a:xfrm>
              <a:off x="737769" y="5766329"/>
              <a:ext cx="1223005" cy="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1A2AD0BC-358C-4D74-8ADF-0F40B5A2117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41" name="Rectangle 40">
            <a:extLst>
              <a:ext uri="{FF2B5EF4-FFF2-40B4-BE49-F238E27FC236}">
                <a16:creationId xmlns:a16="http://schemas.microsoft.com/office/drawing/2014/main" id="{2F6D934E-7D51-4AA8-939E-6B841A2CCEBC}"/>
              </a:ext>
            </a:extLst>
          </p:cNvPr>
          <p:cNvSpPr/>
          <p:nvPr/>
        </p:nvSpPr>
        <p:spPr>
          <a:xfrm>
            <a:off x="1154869" y="591188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grpSp>
        <p:nvGrpSpPr>
          <p:cNvPr id="67" name="Groupe 66">
            <a:extLst>
              <a:ext uri="{FF2B5EF4-FFF2-40B4-BE49-F238E27FC236}">
                <a16:creationId xmlns:a16="http://schemas.microsoft.com/office/drawing/2014/main" id="{C1A2AC3A-3FAA-4923-B482-6B9E4E1FE05D}"/>
              </a:ext>
            </a:extLst>
          </p:cNvPr>
          <p:cNvGrpSpPr/>
          <p:nvPr/>
        </p:nvGrpSpPr>
        <p:grpSpPr>
          <a:xfrm>
            <a:off x="8548952" y="5705021"/>
            <a:ext cx="1349193" cy="726716"/>
            <a:chOff x="4253102" y="5447353"/>
            <a:chExt cx="1349193" cy="726716"/>
          </a:xfrm>
        </p:grpSpPr>
        <p:sp>
          <p:nvSpPr>
            <p:cNvPr id="68" name="Rectangle 67">
              <a:extLst>
                <a:ext uri="{FF2B5EF4-FFF2-40B4-BE49-F238E27FC236}">
                  <a16:creationId xmlns:a16="http://schemas.microsoft.com/office/drawing/2014/main" id="{C8D61018-57B3-4AFC-A116-BD5CD7F632E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9" name="Connecteur droit 68">
              <a:extLst>
                <a:ext uri="{FF2B5EF4-FFF2-40B4-BE49-F238E27FC236}">
                  <a16:creationId xmlns:a16="http://schemas.microsoft.com/office/drawing/2014/main" id="{2FF05652-A166-472D-86EC-AB6E04A0A036}"/>
                </a:ext>
              </a:extLst>
            </p:cNvPr>
            <p:cNvCxnSpPr/>
            <p:nvPr/>
          </p:nvCxnSpPr>
          <p:spPr>
            <a:xfrm flipH="1">
              <a:off x="5205060" y="5447353"/>
              <a:ext cx="0" cy="715720"/>
            </a:xfrm>
            <a:prstGeom prst="line">
              <a:avLst/>
            </a:prstGeom>
            <a:noFill/>
            <a:ln>
              <a:solidFill>
                <a:schemeClr val="tx1"/>
              </a:solidFill>
              <a:miter lim="800000"/>
            </a:ln>
          </p:spPr>
        </p:cxnSp>
        <p:cxnSp>
          <p:nvCxnSpPr>
            <p:cNvPr id="70" name="Connecteur droit 69">
              <a:extLst>
                <a:ext uri="{FF2B5EF4-FFF2-40B4-BE49-F238E27FC236}">
                  <a16:creationId xmlns:a16="http://schemas.microsoft.com/office/drawing/2014/main" id="{E167066B-727F-4BBF-A3AB-4DD18945FA64}"/>
                </a:ext>
              </a:extLst>
            </p:cNvPr>
            <p:cNvCxnSpPr/>
            <p:nvPr/>
          </p:nvCxnSpPr>
          <p:spPr>
            <a:xfrm flipH="1">
              <a:off x="4659875" y="5458349"/>
              <a:ext cx="0" cy="715720"/>
            </a:xfrm>
            <a:prstGeom prst="line">
              <a:avLst/>
            </a:prstGeom>
            <a:noFill/>
            <a:ln>
              <a:solidFill>
                <a:schemeClr val="tx1"/>
              </a:solidFill>
              <a:miter lim="800000"/>
            </a:ln>
          </p:spPr>
        </p:cxnSp>
      </p:grpSp>
      <p:grpSp>
        <p:nvGrpSpPr>
          <p:cNvPr id="46" name="Groupe 45">
            <a:extLst>
              <a:ext uri="{FF2B5EF4-FFF2-40B4-BE49-F238E27FC236}">
                <a16:creationId xmlns:a16="http://schemas.microsoft.com/office/drawing/2014/main" id="{E4C55598-3DD6-454D-AB7B-4D70CA43F027}"/>
              </a:ext>
            </a:extLst>
          </p:cNvPr>
          <p:cNvGrpSpPr/>
          <p:nvPr/>
        </p:nvGrpSpPr>
        <p:grpSpPr>
          <a:xfrm>
            <a:off x="2512278" y="5712874"/>
            <a:ext cx="5429429" cy="756567"/>
            <a:chOff x="2653687" y="5260388"/>
            <a:chExt cx="5429429" cy="756567"/>
          </a:xfrm>
        </p:grpSpPr>
        <p:grpSp>
          <p:nvGrpSpPr>
            <p:cNvPr id="47" name="Groupe 46">
              <a:extLst>
                <a:ext uri="{FF2B5EF4-FFF2-40B4-BE49-F238E27FC236}">
                  <a16:creationId xmlns:a16="http://schemas.microsoft.com/office/drawing/2014/main" id="{435FC4E5-57A2-4139-A976-EB4B4B71245D}"/>
                </a:ext>
              </a:extLst>
            </p:cNvPr>
            <p:cNvGrpSpPr/>
            <p:nvPr/>
          </p:nvGrpSpPr>
          <p:grpSpPr>
            <a:xfrm>
              <a:off x="4696162" y="5268244"/>
              <a:ext cx="1349193" cy="726716"/>
              <a:chOff x="4253102" y="5447353"/>
              <a:chExt cx="1349193" cy="726716"/>
            </a:xfrm>
          </p:grpSpPr>
          <p:sp>
            <p:nvSpPr>
              <p:cNvPr id="60" name="Rectangle 59">
                <a:extLst>
                  <a:ext uri="{FF2B5EF4-FFF2-40B4-BE49-F238E27FC236}">
                    <a16:creationId xmlns:a16="http://schemas.microsoft.com/office/drawing/2014/main" id="{B9FB9222-74A1-467E-9B21-6CD2A1DA208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1" name="Connecteur droit 60">
                <a:extLst>
                  <a:ext uri="{FF2B5EF4-FFF2-40B4-BE49-F238E27FC236}">
                    <a16:creationId xmlns:a16="http://schemas.microsoft.com/office/drawing/2014/main" id="{18571C06-AB7E-46BB-BFB3-EF29F9F9CF6A}"/>
                  </a:ext>
                </a:extLst>
              </p:cNvPr>
              <p:cNvCxnSpPr/>
              <p:nvPr/>
            </p:nvCxnSpPr>
            <p:spPr>
              <a:xfrm flipH="1">
                <a:off x="5205060" y="5447353"/>
                <a:ext cx="0" cy="715720"/>
              </a:xfrm>
              <a:prstGeom prst="line">
                <a:avLst/>
              </a:prstGeom>
              <a:noFill/>
              <a:ln>
                <a:solidFill>
                  <a:schemeClr val="tx1"/>
                </a:solidFill>
                <a:miter lim="800000"/>
              </a:ln>
            </p:spPr>
          </p:cxnSp>
          <p:cxnSp>
            <p:nvCxnSpPr>
              <p:cNvPr id="62" name="Connecteur droit 61">
                <a:extLst>
                  <a:ext uri="{FF2B5EF4-FFF2-40B4-BE49-F238E27FC236}">
                    <a16:creationId xmlns:a16="http://schemas.microsoft.com/office/drawing/2014/main" id="{296DB99E-7200-4FF1-BFAA-F0AA10383478}"/>
                  </a:ext>
                </a:extLst>
              </p:cNvPr>
              <p:cNvCxnSpPr/>
              <p:nvPr/>
            </p:nvCxnSpPr>
            <p:spPr>
              <a:xfrm flipH="1">
                <a:off x="4659875" y="5458349"/>
                <a:ext cx="0" cy="715720"/>
              </a:xfrm>
              <a:prstGeom prst="line">
                <a:avLst/>
              </a:prstGeom>
              <a:noFill/>
              <a:ln>
                <a:solidFill>
                  <a:schemeClr val="tx1"/>
                </a:solidFill>
                <a:miter lim="800000"/>
              </a:ln>
            </p:spPr>
          </p:cxnSp>
        </p:grpSp>
        <p:grpSp>
          <p:nvGrpSpPr>
            <p:cNvPr id="48" name="Groupe 47">
              <a:extLst>
                <a:ext uri="{FF2B5EF4-FFF2-40B4-BE49-F238E27FC236}">
                  <a16:creationId xmlns:a16="http://schemas.microsoft.com/office/drawing/2014/main" id="{01D47C03-C795-42AD-A9C6-D0DC4B261A67}"/>
                </a:ext>
              </a:extLst>
            </p:cNvPr>
            <p:cNvGrpSpPr/>
            <p:nvPr/>
          </p:nvGrpSpPr>
          <p:grpSpPr>
            <a:xfrm>
              <a:off x="6733923" y="5260388"/>
              <a:ext cx="1349193" cy="726716"/>
              <a:chOff x="4253102" y="5447353"/>
              <a:chExt cx="1349193" cy="726716"/>
            </a:xfrm>
          </p:grpSpPr>
          <p:sp>
            <p:nvSpPr>
              <p:cNvPr id="57" name="Rectangle 56">
                <a:extLst>
                  <a:ext uri="{FF2B5EF4-FFF2-40B4-BE49-F238E27FC236}">
                    <a16:creationId xmlns:a16="http://schemas.microsoft.com/office/drawing/2014/main" id="{9E832DF3-9859-4870-AD2C-B6AB90030E17}"/>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8" name="Connecteur droit 57">
                <a:extLst>
                  <a:ext uri="{FF2B5EF4-FFF2-40B4-BE49-F238E27FC236}">
                    <a16:creationId xmlns:a16="http://schemas.microsoft.com/office/drawing/2014/main" id="{BCA185B4-FAF1-4C8A-8D3C-AFC3FBEDD570}"/>
                  </a:ext>
                </a:extLst>
              </p:cNvPr>
              <p:cNvCxnSpPr/>
              <p:nvPr/>
            </p:nvCxnSpPr>
            <p:spPr>
              <a:xfrm flipH="1">
                <a:off x="5205060" y="5447353"/>
                <a:ext cx="0" cy="715720"/>
              </a:xfrm>
              <a:prstGeom prst="line">
                <a:avLst/>
              </a:prstGeom>
              <a:noFill/>
              <a:ln>
                <a:solidFill>
                  <a:schemeClr val="tx1"/>
                </a:solidFill>
                <a:miter lim="800000"/>
              </a:ln>
            </p:spPr>
          </p:cxnSp>
          <p:cxnSp>
            <p:nvCxnSpPr>
              <p:cNvPr id="59" name="Connecteur droit 58">
                <a:extLst>
                  <a:ext uri="{FF2B5EF4-FFF2-40B4-BE49-F238E27FC236}">
                    <a16:creationId xmlns:a16="http://schemas.microsoft.com/office/drawing/2014/main" id="{B9DDF9C2-9019-436A-AD97-E90C99021D08}"/>
                  </a:ext>
                </a:extLst>
              </p:cNvPr>
              <p:cNvCxnSpPr/>
              <p:nvPr/>
            </p:nvCxnSpPr>
            <p:spPr>
              <a:xfrm flipH="1">
                <a:off x="4659875" y="5458349"/>
                <a:ext cx="0" cy="715720"/>
              </a:xfrm>
              <a:prstGeom prst="line">
                <a:avLst/>
              </a:prstGeom>
              <a:noFill/>
              <a:ln>
                <a:solidFill>
                  <a:schemeClr val="tx1"/>
                </a:solidFill>
                <a:miter lim="800000"/>
              </a:ln>
            </p:spPr>
          </p:cxnSp>
        </p:grpSp>
        <p:grpSp>
          <p:nvGrpSpPr>
            <p:cNvPr id="49" name="Groupe 48">
              <a:extLst>
                <a:ext uri="{FF2B5EF4-FFF2-40B4-BE49-F238E27FC236}">
                  <a16:creationId xmlns:a16="http://schemas.microsoft.com/office/drawing/2014/main" id="{952029B0-4CF1-4B21-AC94-F485E1ADB0D5}"/>
                </a:ext>
              </a:extLst>
            </p:cNvPr>
            <p:cNvGrpSpPr/>
            <p:nvPr/>
          </p:nvGrpSpPr>
          <p:grpSpPr>
            <a:xfrm>
              <a:off x="2653687" y="5290239"/>
              <a:ext cx="1349193" cy="726716"/>
              <a:chOff x="4253102" y="5447353"/>
              <a:chExt cx="1349193" cy="726716"/>
            </a:xfrm>
          </p:grpSpPr>
          <p:sp>
            <p:nvSpPr>
              <p:cNvPr id="54" name="Rectangle 53">
                <a:extLst>
                  <a:ext uri="{FF2B5EF4-FFF2-40B4-BE49-F238E27FC236}">
                    <a16:creationId xmlns:a16="http://schemas.microsoft.com/office/drawing/2014/main" id="{F2E6195E-30D9-4CA2-85BD-45188421E11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5" name="Connecteur droit 54">
                <a:extLst>
                  <a:ext uri="{FF2B5EF4-FFF2-40B4-BE49-F238E27FC236}">
                    <a16:creationId xmlns:a16="http://schemas.microsoft.com/office/drawing/2014/main" id="{6DCBF327-DA8D-41DF-8EF9-369729363F2D}"/>
                  </a:ext>
                </a:extLst>
              </p:cNvPr>
              <p:cNvCxnSpPr/>
              <p:nvPr/>
            </p:nvCxnSpPr>
            <p:spPr>
              <a:xfrm flipH="1">
                <a:off x="5205060" y="5447353"/>
                <a:ext cx="0" cy="715720"/>
              </a:xfrm>
              <a:prstGeom prst="line">
                <a:avLst/>
              </a:prstGeom>
              <a:noFill/>
              <a:ln>
                <a:solidFill>
                  <a:schemeClr val="tx1"/>
                </a:solidFill>
                <a:miter lim="800000"/>
              </a:ln>
            </p:spPr>
          </p:cxnSp>
          <p:cxnSp>
            <p:nvCxnSpPr>
              <p:cNvPr id="56" name="Connecteur droit 55">
                <a:extLst>
                  <a:ext uri="{FF2B5EF4-FFF2-40B4-BE49-F238E27FC236}">
                    <a16:creationId xmlns:a16="http://schemas.microsoft.com/office/drawing/2014/main" id="{50670B14-E17E-413C-BC1C-B0BC758EC940}"/>
                  </a:ext>
                </a:extLst>
              </p:cNvPr>
              <p:cNvCxnSpPr/>
              <p:nvPr/>
            </p:nvCxnSpPr>
            <p:spPr>
              <a:xfrm flipH="1">
                <a:off x="4659875" y="5458349"/>
                <a:ext cx="0" cy="715720"/>
              </a:xfrm>
              <a:prstGeom prst="line">
                <a:avLst/>
              </a:prstGeom>
              <a:noFill/>
              <a:ln>
                <a:solidFill>
                  <a:schemeClr val="tx1"/>
                </a:solidFill>
                <a:miter lim="800000"/>
              </a:ln>
            </p:spPr>
          </p:cxnSp>
        </p:grpSp>
        <p:cxnSp>
          <p:nvCxnSpPr>
            <p:cNvPr id="50" name="Connecteur droit avec flèche 49">
              <a:extLst>
                <a:ext uri="{FF2B5EF4-FFF2-40B4-BE49-F238E27FC236}">
                  <a16:creationId xmlns:a16="http://schemas.microsoft.com/office/drawing/2014/main" id="{675B92AA-CD78-40E3-9813-E1CA07D0B74C}"/>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1" name="Connecteur droit avec flèche 50">
              <a:extLst>
                <a:ext uri="{FF2B5EF4-FFF2-40B4-BE49-F238E27FC236}">
                  <a16:creationId xmlns:a16="http://schemas.microsoft.com/office/drawing/2014/main" id="{86E0849A-2571-4C28-BA1F-12110DECEDAC}"/>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2" name="Connecteur droit avec flèche 51">
              <a:extLst>
                <a:ext uri="{FF2B5EF4-FFF2-40B4-BE49-F238E27FC236}">
                  <a16:creationId xmlns:a16="http://schemas.microsoft.com/office/drawing/2014/main" id="{034EA467-EF52-400F-8423-85B6EBE806AF}"/>
                </a:ext>
              </a:extLst>
            </p:cNvPr>
            <p:cNvCxnSpPr>
              <a:cxnSpLocks/>
            </p:cNvCxnSpPr>
            <p:nvPr/>
          </p:nvCxnSpPr>
          <p:spPr>
            <a:xfrm flipH="1">
              <a:off x="6061435" y="5891753"/>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3" name="Connecteur droit avec flèche 52">
              <a:extLst>
                <a:ext uri="{FF2B5EF4-FFF2-40B4-BE49-F238E27FC236}">
                  <a16:creationId xmlns:a16="http://schemas.microsoft.com/office/drawing/2014/main" id="{FE985938-334B-4730-B85E-DDFBB3A7D6DE}"/>
                </a:ext>
              </a:extLst>
            </p:cNvPr>
            <p:cNvCxnSpPr>
              <a:cxnSpLocks/>
            </p:cNvCxnSpPr>
            <p:nvPr/>
          </p:nvCxnSpPr>
          <p:spPr>
            <a:xfrm flipH="1">
              <a:off x="4026817" y="5883897"/>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cxnSp>
        <p:nvCxnSpPr>
          <p:cNvPr id="71" name="Connecteur droit 70">
            <a:extLst>
              <a:ext uri="{FF2B5EF4-FFF2-40B4-BE49-F238E27FC236}">
                <a16:creationId xmlns:a16="http://schemas.microsoft.com/office/drawing/2014/main" id="{0C88DD61-87A9-42FD-B53B-BFA84A859E51}"/>
              </a:ext>
            </a:extLst>
          </p:cNvPr>
          <p:cNvCxnSpPr>
            <a:cxnSpLocks/>
          </p:cNvCxnSpPr>
          <p:nvPr/>
        </p:nvCxnSpPr>
        <p:spPr>
          <a:xfrm>
            <a:off x="2500389" y="5755652"/>
            <a:ext cx="431344" cy="682855"/>
          </a:xfrm>
          <a:prstGeom prst="line">
            <a:avLst/>
          </a:prstGeom>
          <a:noFill/>
          <a:ln>
            <a:solidFill>
              <a:schemeClr val="tx1"/>
            </a:solidFill>
            <a:miter lim="800000"/>
          </a:ln>
        </p:spPr>
      </p:cxnSp>
      <p:cxnSp>
        <p:nvCxnSpPr>
          <p:cNvPr id="72" name="Connecteur droit 71">
            <a:extLst>
              <a:ext uri="{FF2B5EF4-FFF2-40B4-BE49-F238E27FC236}">
                <a16:creationId xmlns:a16="http://schemas.microsoft.com/office/drawing/2014/main" id="{9E443054-B60A-4BCF-A51E-13A079FBE805}"/>
              </a:ext>
            </a:extLst>
          </p:cNvPr>
          <p:cNvCxnSpPr>
            <a:cxnSpLocks/>
          </p:cNvCxnSpPr>
          <p:nvPr/>
        </p:nvCxnSpPr>
        <p:spPr>
          <a:xfrm>
            <a:off x="7545300" y="5719516"/>
            <a:ext cx="392066" cy="709564"/>
          </a:xfrm>
          <a:prstGeom prst="line">
            <a:avLst/>
          </a:prstGeom>
          <a:noFill/>
          <a:ln>
            <a:solidFill>
              <a:schemeClr val="tx1"/>
            </a:solidFill>
            <a:miter lim="800000"/>
          </a:ln>
        </p:spPr>
      </p:cxnSp>
      <p:cxnSp>
        <p:nvCxnSpPr>
          <p:cNvPr id="74" name="Connecteur droit 73">
            <a:extLst>
              <a:ext uri="{FF2B5EF4-FFF2-40B4-BE49-F238E27FC236}">
                <a16:creationId xmlns:a16="http://schemas.microsoft.com/office/drawing/2014/main" id="{2ACF6981-8DC5-4903-8084-029B5AFE2276}"/>
              </a:ext>
            </a:extLst>
          </p:cNvPr>
          <p:cNvCxnSpPr>
            <a:cxnSpLocks/>
          </p:cNvCxnSpPr>
          <p:nvPr/>
        </p:nvCxnSpPr>
        <p:spPr>
          <a:xfrm flipH="1">
            <a:off x="2537378" y="5740924"/>
            <a:ext cx="384928" cy="689727"/>
          </a:xfrm>
          <a:prstGeom prst="line">
            <a:avLst/>
          </a:prstGeom>
          <a:noFill/>
          <a:ln>
            <a:solidFill>
              <a:schemeClr val="tx1"/>
            </a:solidFill>
            <a:miter lim="800000"/>
          </a:ln>
        </p:spPr>
      </p:cxnSp>
      <p:cxnSp>
        <p:nvCxnSpPr>
          <p:cNvPr id="76" name="Connecteur droit 75">
            <a:extLst>
              <a:ext uri="{FF2B5EF4-FFF2-40B4-BE49-F238E27FC236}">
                <a16:creationId xmlns:a16="http://schemas.microsoft.com/office/drawing/2014/main" id="{696B450B-2F3E-4FE3-8B18-B9490C6B22AF}"/>
              </a:ext>
            </a:extLst>
          </p:cNvPr>
          <p:cNvCxnSpPr>
            <a:cxnSpLocks/>
          </p:cNvCxnSpPr>
          <p:nvPr/>
        </p:nvCxnSpPr>
        <p:spPr>
          <a:xfrm flipH="1">
            <a:off x="7544582" y="5723641"/>
            <a:ext cx="384928" cy="689727"/>
          </a:xfrm>
          <a:prstGeom prst="line">
            <a:avLst/>
          </a:prstGeom>
          <a:noFill/>
          <a:ln>
            <a:solidFill>
              <a:schemeClr val="tx1"/>
            </a:solidFill>
            <a:miter lim="800000"/>
          </a:ln>
        </p:spPr>
      </p:cxnSp>
      <p:sp>
        <p:nvSpPr>
          <p:cNvPr id="31" name="Rectangle : coins arrondis 30">
            <a:extLst>
              <a:ext uri="{FF2B5EF4-FFF2-40B4-BE49-F238E27FC236}">
                <a16:creationId xmlns:a16="http://schemas.microsoft.com/office/drawing/2014/main" id="{AD262C15-757A-4309-A3F9-539E7B1705F8}"/>
              </a:ext>
            </a:extLst>
          </p:cNvPr>
          <p:cNvSpPr/>
          <p:nvPr/>
        </p:nvSpPr>
        <p:spPr>
          <a:xfrm>
            <a:off x="675818" y="3119212"/>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cxnSp>
        <p:nvCxnSpPr>
          <p:cNvPr id="83" name="Connecteur droit 82">
            <a:extLst>
              <a:ext uri="{FF2B5EF4-FFF2-40B4-BE49-F238E27FC236}">
                <a16:creationId xmlns:a16="http://schemas.microsoft.com/office/drawing/2014/main" id="{058D32C9-5CC9-4BF2-8D0C-A3406228B609}"/>
              </a:ext>
            </a:extLst>
          </p:cNvPr>
          <p:cNvCxnSpPr>
            <a:cxnSpLocks/>
          </p:cNvCxnSpPr>
          <p:nvPr/>
        </p:nvCxnSpPr>
        <p:spPr>
          <a:xfrm>
            <a:off x="9496653" y="5728941"/>
            <a:ext cx="431344" cy="682855"/>
          </a:xfrm>
          <a:prstGeom prst="line">
            <a:avLst/>
          </a:prstGeom>
          <a:noFill/>
          <a:ln>
            <a:solidFill>
              <a:schemeClr val="tx1"/>
            </a:solidFill>
            <a:miter lim="800000"/>
          </a:ln>
        </p:spPr>
      </p:cxnSp>
      <p:cxnSp>
        <p:nvCxnSpPr>
          <p:cNvPr id="84" name="Connecteur droit 83">
            <a:extLst>
              <a:ext uri="{FF2B5EF4-FFF2-40B4-BE49-F238E27FC236}">
                <a16:creationId xmlns:a16="http://schemas.microsoft.com/office/drawing/2014/main" id="{43725261-1751-4287-BD98-1A081249C948}"/>
              </a:ext>
            </a:extLst>
          </p:cNvPr>
          <p:cNvCxnSpPr>
            <a:cxnSpLocks/>
          </p:cNvCxnSpPr>
          <p:nvPr/>
        </p:nvCxnSpPr>
        <p:spPr>
          <a:xfrm flipH="1">
            <a:off x="9533642" y="5714213"/>
            <a:ext cx="384928" cy="689727"/>
          </a:xfrm>
          <a:prstGeom prst="line">
            <a:avLst/>
          </a:prstGeom>
          <a:noFill/>
          <a:ln>
            <a:solidFill>
              <a:schemeClr val="tx1"/>
            </a:solidFill>
            <a:miter lim="800000"/>
          </a:ln>
        </p:spPr>
      </p:cxnSp>
      <p:cxnSp>
        <p:nvCxnSpPr>
          <p:cNvPr id="15" name="Connecteur : en angle 14">
            <a:extLst>
              <a:ext uri="{FF2B5EF4-FFF2-40B4-BE49-F238E27FC236}">
                <a16:creationId xmlns:a16="http://schemas.microsoft.com/office/drawing/2014/main" id="{3AE757E9-CF3A-4E57-84CC-54E96111EA2F}"/>
              </a:ext>
            </a:extLst>
          </p:cNvPr>
          <p:cNvCxnSpPr>
            <a:cxnSpLocks/>
            <a:endCxn id="54" idx="0"/>
          </p:cNvCxnSpPr>
          <p:nvPr/>
        </p:nvCxnSpPr>
        <p:spPr>
          <a:xfrm>
            <a:off x="1300899" y="5533534"/>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5FA5EB9B-04D1-4C09-A2A5-35E6440F4BAA}"/>
              </a:ext>
            </a:extLst>
          </p:cNvPr>
          <p:cNvCxnSpPr>
            <a:cxnSpLocks/>
            <a:endCxn id="57" idx="2"/>
          </p:cNvCxnSpPr>
          <p:nvPr/>
        </p:nvCxnSpPr>
        <p:spPr>
          <a:xfrm flipV="1">
            <a:off x="1310326" y="6428594"/>
            <a:ext cx="5956785" cy="481253"/>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DE69BB85-F090-4FB0-9C13-AB91B9C6605B}"/>
              </a:ext>
            </a:extLst>
          </p:cNvPr>
          <p:cNvSpPr/>
          <p:nvPr/>
        </p:nvSpPr>
        <p:spPr>
          <a:xfrm>
            <a:off x="2975810" y="5838043"/>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sp>
        <p:nvSpPr>
          <p:cNvPr id="75" name="Rectangle 74">
            <a:extLst>
              <a:ext uri="{FF2B5EF4-FFF2-40B4-BE49-F238E27FC236}">
                <a16:creationId xmlns:a16="http://schemas.microsoft.com/office/drawing/2014/main" id="{8F33C380-7C57-409D-9739-4620C757C08A}"/>
              </a:ext>
            </a:extLst>
          </p:cNvPr>
          <p:cNvSpPr/>
          <p:nvPr/>
        </p:nvSpPr>
        <p:spPr>
          <a:xfrm>
            <a:off x="5022998" y="5811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77" name="Rectangle 76">
            <a:extLst>
              <a:ext uri="{FF2B5EF4-FFF2-40B4-BE49-F238E27FC236}">
                <a16:creationId xmlns:a16="http://schemas.microsoft.com/office/drawing/2014/main" id="{1913BF96-2537-419D-B6A6-005A1D6C2856}"/>
              </a:ext>
            </a:extLst>
          </p:cNvPr>
          <p:cNvSpPr/>
          <p:nvPr/>
        </p:nvSpPr>
        <p:spPr>
          <a:xfrm>
            <a:off x="7060759" y="581290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78" name="Rectangle 77">
            <a:extLst>
              <a:ext uri="{FF2B5EF4-FFF2-40B4-BE49-F238E27FC236}">
                <a16:creationId xmlns:a16="http://schemas.microsoft.com/office/drawing/2014/main" id="{46DDE819-872C-4817-B700-7836D62937E0}"/>
              </a:ext>
            </a:extLst>
          </p:cNvPr>
          <p:cNvSpPr/>
          <p:nvPr/>
        </p:nvSpPr>
        <p:spPr>
          <a:xfrm>
            <a:off x="9008969" y="5781483"/>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82" name="Rectangle 81">
            <a:extLst>
              <a:ext uri="{FF2B5EF4-FFF2-40B4-BE49-F238E27FC236}">
                <a16:creationId xmlns:a16="http://schemas.microsoft.com/office/drawing/2014/main" id="{759B0939-7374-4D15-971F-7CD84B579C72}"/>
              </a:ext>
            </a:extLst>
          </p:cNvPr>
          <p:cNvSpPr/>
          <p:nvPr/>
        </p:nvSpPr>
        <p:spPr>
          <a:xfrm>
            <a:off x="1156438" y="5894599"/>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4</a:t>
            </a:r>
            <a:endParaRPr lang="fr-FR" altLang="en-US" sz="3086" dirty="0">
              <a:latin typeface="Arial" pitchFamily="34" charset="0"/>
            </a:endParaRPr>
          </a:p>
        </p:txBody>
      </p:sp>
      <p:cxnSp>
        <p:nvCxnSpPr>
          <p:cNvPr id="63" name="Connecteur droit avec flèche 62">
            <a:extLst>
              <a:ext uri="{FF2B5EF4-FFF2-40B4-BE49-F238E27FC236}">
                <a16:creationId xmlns:a16="http://schemas.microsoft.com/office/drawing/2014/main" id="{B07B43FB-7BD1-4AC8-A964-0174A9D172A9}"/>
              </a:ext>
            </a:extLst>
          </p:cNvPr>
          <p:cNvCxnSpPr>
            <a:cxnSpLocks/>
          </p:cNvCxnSpPr>
          <p:nvPr/>
        </p:nvCxnSpPr>
        <p:spPr>
          <a:xfrm>
            <a:off x="7777113" y="5847760"/>
            <a:ext cx="79498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64" name="Connecteur droit avec flèche 63">
            <a:extLst>
              <a:ext uri="{FF2B5EF4-FFF2-40B4-BE49-F238E27FC236}">
                <a16:creationId xmlns:a16="http://schemas.microsoft.com/office/drawing/2014/main" id="{7806C625-AD71-4987-BEAB-6C7EA041062D}"/>
              </a:ext>
            </a:extLst>
          </p:cNvPr>
          <p:cNvCxnSpPr>
            <a:cxnSpLocks/>
          </p:cNvCxnSpPr>
          <p:nvPr/>
        </p:nvCxnSpPr>
        <p:spPr>
          <a:xfrm flipH="1">
            <a:off x="7986068" y="6345810"/>
            <a:ext cx="733726"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65" name="Connecteur : en angle 64">
            <a:extLst>
              <a:ext uri="{FF2B5EF4-FFF2-40B4-BE49-F238E27FC236}">
                <a16:creationId xmlns:a16="http://schemas.microsoft.com/office/drawing/2014/main" id="{6285C2FB-CEF9-4DD5-88EC-7D020883A319}"/>
              </a:ext>
            </a:extLst>
          </p:cNvPr>
          <p:cNvCxnSpPr>
            <a:cxnSpLocks/>
            <a:endCxn id="68" idx="2"/>
          </p:cNvCxnSpPr>
          <p:nvPr/>
        </p:nvCxnSpPr>
        <p:spPr>
          <a:xfrm flipV="1">
            <a:off x="1311894" y="6420741"/>
            <a:ext cx="7911655" cy="481250"/>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CAE0EA4-948D-0647-90B9-D277D61CE066}"/>
                  </a:ext>
                </a:extLst>
              </p14:cNvPr>
              <p14:cNvContentPartPr/>
              <p14:nvPr/>
            </p14:nvContentPartPr>
            <p14:xfrm>
              <a:off x="1076760" y="6791760"/>
              <a:ext cx="390600" cy="297720"/>
            </p14:xfrm>
          </p:contentPart>
        </mc:Choice>
        <mc:Fallback xmlns="">
          <p:pic>
            <p:nvPicPr>
              <p:cNvPr id="2" name="Ink 1">
                <a:extLst>
                  <a:ext uri="{FF2B5EF4-FFF2-40B4-BE49-F238E27FC236}">
                    <a16:creationId xmlns:a16="http://schemas.microsoft.com/office/drawing/2014/main" id="{6CAE0EA4-948D-0647-90B9-D277D61CE066}"/>
                  </a:ext>
                </a:extLst>
              </p:cNvPr>
              <p:cNvPicPr/>
              <p:nvPr/>
            </p:nvPicPr>
            <p:blipFill>
              <a:blip r:embed="rId4"/>
              <a:stretch>
                <a:fillRect/>
              </a:stretch>
            </p:blipFill>
            <p:spPr>
              <a:xfrm>
                <a:off x="1067400" y="6782400"/>
                <a:ext cx="4093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DB302D9-1C5E-1AD1-A00F-FC93FCD738E1}"/>
                  </a:ext>
                </a:extLst>
              </p14:cNvPr>
              <p14:cNvContentPartPr/>
              <p14:nvPr/>
            </p14:nvContentPartPr>
            <p14:xfrm>
              <a:off x="3311280" y="4257720"/>
              <a:ext cx="6422040" cy="2149560"/>
            </p14:xfrm>
          </p:contentPart>
        </mc:Choice>
        <mc:Fallback>
          <p:pic>
            <p:nvPicPr>
              <p:cNvPr id="3" name="Ink 2">
                <a:extLst>
                  <a:ext uri="{FF2B5EF4-FFF2-40B4-BE49-F238E27FC236}">
                    <a16:creationId xmlns:a16="http://schemas.microsoft.com/office/drawing/2014/main" id="{DDB302D9-1C5E-1AD1-A00F-FC93FCD738E1}"/>
                  </a:ext>
                </a:extLst>
              </p:cNvPr>
              <p:cNvPicPr/>
              <p:nvPr/>
            </p:nvPicPr>
            <p:blipFill>
              <a:blip r:embed="rId6"/>
              <a:stretch>
                <a:fillRect/>
              </a:stretch>
            </p:blipFill>
            <p:spPr>
              <a:xfrm>
                <a:off x="3301920" y="4248360"/>
                <a:ext cx="6440760" cy="2168280"/>
              </a:xfrm>
              <a:prstGeom prst="rect">
                <a:avLst/>
              </a:prstGeom>
            </p:spPr>
          </p:pic>
        </mc:Fallback>
      </mc:AlternateContent>
    </p:spTree>
    <p:extLst>
      <p:ext uri="{BB962C8B-B14F-4D97-AF65-F5344CB8AC3E}">
        <p14:creationId xmlns:p14="http://schemas.microsoft.com/office/powerpoint/2010/main" val="91951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nodeType="clickEffect">
                                  <p:stCondLst>
                                    <p:cond delay="0"/>
                                  </p:stCondLst>
                                  <p:childTnLst>
                                    <p:anim calcmode="lin" valueType="num">
                                      <p:cBhvr>
                                        <p:cTn id="34" dur="500"/>
                                        <p:tgtEl>
                                          <p:spTgt spid="72"/>
                                        </p:tgtEl>
                                        <p:attrNameLst>
                                          <p:attrName>ppt_w</p:attrName>
                                        </p:attrNameLst>
                                      </p:cBhvr>
                                      <p:tavLst>
                                        <p:tav tm="0">
                                          <p:val>
                                            <p:strVal val="ppt_w"/>
                                          </p:val>
                                        </p:tav>
                                        <p:tav tm="100000">
                                          <p:val>
                                            <p:fltVal val="0"/>
                                          </p:val>
                                        </p:tav>
                                      </p:tavLst>
                                    </p:anim>
                                    <p:anim calcmode="lin" valueType="num">
                                      <p:cBhvr>
                                        <p:cTn id="35" dur="500"/>
                                        <p:tgtEl>
                                          <p:spTgt spid="72"/>
                                        </p:tgtEl>
                                        <p:attrNameLst>
                                          <p:attrName>ppt_h</p:attrName>
                                        </p:attrNameLst>
                                      </p:cBhvr>
                                      <p:tavLst>
                                        <p:tav tm="0">
                                          <p:val>
                                            <p:strVal val="ppt_h"/>
                                          </p:val>
                                        </p:tav>
                                        <p:tav tm="100000">
                                          <p:val>
                                            <p:fltVal val="0"/>
                                          </p:val>
                                        </p:tav>
                                      </p:tavLst>
                                    </p:anim>
                                    <p:animEffect transition="out" filter="fade">
                                      <p:cBhvr>
                                        <p:cTn id="36" dur="500"/>
                                        <p:tgtEl>
                                          <p:spTgt spid="72"/>
                                        </p:tgtEl>
                                      </p:cBhvr>
                                    </p:animEffect>
                                    <p:set>
                                      <p:cBhvr>
                                        <p:cTn id="37" dur="1" fill="hold">
                                          <p:stCondLst>
                                            <p:cond delay="499"/>
                                          </p:stCondLst>
                                        </p:cTn>
                                        <p:tgtEl>
                                          <p:spTgt spid="72"/>
                                        </p:tgtEl>
                                        <p:attrNameLst>
                                          <p:attrName>style.visibility</p:attrName>
                                        </p:attrNameLst>
                                      </p:cBhvr>
                                      <p:to>
                                        <p:strVal val="hidden"/>
                                      </p:to>
                                    </p:set>
                                  </p:childTnLst>
                                </p:cTn>
                              </p:par>
                              <p:par>
                                <p:cTn id="38" presetID="53" presetClass="exit" presetSubtype="32" fill="hold" nodeType="withEffect">
                                  <p:stCondLst>
                                    <p:cond delay="0"/>
                                  </p:stCondLst>
                                  <p:childTnLst>
                                    <p:anim calcmode="lin" valueType="num">
                                      <p:cBhvr>
                                        <p:cTn id="39" dur="500"/>
                                        <p:tgtEl>
                                          <p:spTgt spid="76"/>
                                        </p:tgtEl>
                                        <p:attrNameLst>
                                          <p:attrName>ppt_w</p:attrName>
                                        </p:attrNameLst>
                                      </p:cBhvr>
                                      <p:tavLst>
                                        <p:tav tm="0">
                                          <p:val>
                                            <p:strVal val="ppt_w"/>
                                          </p:val>
                                        </p:tav>
                                        <p:tav tm="100000">
                                          <p:val>
                                            <p:fltVal val="0"/>
                                          </p:val>
                                        </p:tav>
                                      </p:tavLst>
                                    </p:anim>
                                    <p:anim calcmode="lin" valueType="num">
                                      <p:cBhvr>
                                        <p:cTn id="40" dur="500"/>
                                        <p:tgtEl>
                                          <p:spTgt spid="76"/>
                                        </p:tgtEl>
                                        <p:attrNameLst>
                                          <p:attrName>ppt_h</p:attrName>
                                        </p:attrNameLst>
                                      </p:cBhvr>
                                      <p:tavLst>
                                        <p:tav tm="0">
                                          <p:val>
                                            <p:strVal val="ppt_h"/>
                                          </p:val>
                                        </p:tav>
                                        <p:tav tm="100000">
                                          <p:val>
                                            <p:fltVal val="0"/>
                                          </p:val>
                                        </p:tav>
                                      </p:tavLst>
                                    </p:anim>
                                    <p:animEffect transition="out" filter="fade">
                                      <p:cBhvr>
                                        <p:cTn id="41" dur="500"/>
                                        <p:tgtEl>
                                          <p:spTgt spid="76"/>
                                        </p:tgtEl>
                                      </p:cBhvr>
                                    </p:animEffect>
                                    <p:set>
                                      <p:cBhvr>
                                        <p:cTn id="42" dur="1" fill="hold">
                                          <p:stCondLst>
                                            <p:cond delay="499"/>
                                          </p:stCondLst>
                                        </p:cTn>
                                        <p:tgtEl>
                                          <p:spTgt spid="7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0" presetClass="exit" presetSubtype="0" fill="hold" nodeType="withEffect">
                                  <p:stCondLst>
                                    <p:cond delay="0"/>
                                  </p:stCondLst>
                                  <p:childTnLst>
                                    <p:animEffect transition="out" filter="fade">
                                      <p:cBhvr>
                                        <p:cTn id="68" dur="500"/>
                                        <p:tgtEl>
                                          <p:spTgt spid="17"/>
                                        </p:tgtEl>
                                      </p:cBhvr>
                                    </p:animEffect>
                                    <p:set>
                                      <p:cBhvr>
                                        <p:cTn id="69" dur="1" fill="hold">
                                          <p:stCondLst>
                                            <p:cond delay="499"/>
                                          </p:stCondLst>
                                        </p:cTn>
                                        <p:tgtEl>
                                          <p:spTgt spid="17"/>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6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508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45083"/>
                                        </p:tgtEl>
                                        <p:attrNameLst>
                                          <p:attrName>style.visibility</p:attrName>
                                        </p:attrNameLst>
                                      </p:cBhvr>
                                      <p:to>
                                        <p:strVal val="visible"/>
                                      </p:to>
                                    </p:set>
                                  </p:childTnLst>
                                </p:cTn>
                              </p:par>
                              <p:par>
                                <p:cTn id="80" presetID="1" presetClass="exit" presetSubtype="0" fill="hold" grpId="1" nodeType="withEffect">
                                  <p:stCondLst>
                                    <p:cond delay="0"/>
                                  </p:stCondLst>
                                  <p:childTnLst>
                                    <p:set>
                                      <p:cBhvr>
                                        <p:cTn id="81" dur="1" fill="hold">
                                          <p:stCondLst>
                                            <p:cond delay="0"/>
                                          </p:stCondLst>
                                        </p:cTn>
                                        <p:tgtEl>
                                          <p:spTgt spid="41"/>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0" grpId="0" animBg="1"/>
      <p:bldP spid="34" grpId="0" animBg="1"/>
      <p:bldP spid="41" grpId="0"/>
      <p:bldP spid="41" grpId="1"/>
      <p:bldP spid="31" grpId="0" animBg="1"/>
      <p:bldP spid="73" grpId="0"/>
      <p:bldP spid="75" grpId="0"/>
      <p:bldP spid="77" grpId="0"/>
      <p:bldP spid="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016758"/>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en-GB" sz="1600" dirty="0">
                <a:solidFill>
                  <a:srgbClr val="000000"/>
                </a:solidFill>
                <a:highlight>
                  <a:srgbClr val="FFFFFF"/>
                </a:highlight>
              </a:rPr>
              <a:t>  Element </a:t>
            </a:r>
            <a:r>
              <a:rPr lang="en-GB" sz="1600" b="1" dirty="0">
                <a:solidFill>
                  <a:srgbClr val="000080"/>
                </a:solidFill>
                <a:highlight>
                  <a:srgbClr val="FFFFFF"/>
                </a:highlight>
              </a:rPr>
              <a:t>*</a:t>
            </a:r>
            <a:r>
              <a:rPr lang="en-GB" sz="1600" dirty="0">
                <a:solidFill>
                  <a:srgbClr val="000000"/>
                </a:solidFill>
                <a:highlight>
                  <a:srgbClr val="FFFFFF"/>
                </a:highlight>
              </a:rPr>
              <a:t>p </a:t>
            </a:r>
            <a:r>
              <a:rPr lang="en-GB" sz="1600" b="1" dirty="0">
                <a:solidFill>
                  <a:srgbClr val="000080"/>
                </a:solidFill>
                <a:highlight>
                  <a:srgbClr val="FFFFFF"/>
                </a:highlight>
              </a:rPr>
              <a:t>=</a:t>
            </a:r>
            <a:r>
              <a:rPr lang="en-GB" sz="1600" dirty="0">
                <a:solidFill>
                  <a:srgbClr val="000000"/>
                </a:solidFill>
                <a:highlight>
                  <a:srgbClr val="FFFFFF"/>
                </a:highlight>
              </a:rPr>
              <a:t> malloc</a:t>
            </a:r>
            <a:r>
              <a:rPr lang="en-GB" sz="1600" b="1" dirty="0">
                <a:solidFill>
                  <a:srgbClr val="000080"/>
                </a:solidFill>
                <a:highlight>
                  <a:srgbClr val="FFFFFF"/>
                </a:highlight>
              </a:rPr>
              <a:t>(</a:t>
            </a:r>
            <a:r>
              <a:rPr lang="en-GB" sz="1600" b="1" dirty="0" err="1">
                <a:solidFill>
                  <a:srgbClr val="0000FF"/>
                </a:solidFill>
                <a:highlight>
                  <a:srgbClr val="FFFFFF"/>
                </a:highlight>
              </a:rPr>
              <a:t>sizeof</a:t>
            </a:r>
            <a:r>
              <a:rPr lang="en-GB" sz="1600" b="1" dirty="0">
                <a:solidFill>
                  <a:srgbClr val="000080"/>
                </a:solidFill>
                <a:highlight>
                  <a:srgbClr val="FFFFFF"/>
                </a:highlight>
              </a:rPr>
              <a:t>(*</a:t>
            </a:r>
            <a:r>
              <a:rPr lang="en-GB" sz="1600" dirty="0">
                <a:solidFill>
                  <a:srgbClr val="000000"/>
                </a:solidFill>
                <a:highlight>
                  <a:srgbClr val="FFFFFF"/>
                </a:highlight>
              </a:rPr>
              <a:t>p</a:t>
            </a:r>
            <a:r>
              <a:rPr lang="en-GB" sz="1600" b="1" dirty="0">
                <a:solidFill>
                  <a:srgbClr val="000080"/>
                </a:solidFill>
                <a:highlight>
                  <a:srgbClr val="FFFFFF"/>
                </a:highlight>
              </a:rPr>
              <a:t>));</a:t>
            </a:r>
            <a:endParaRPr lang="en-GB"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r>
              <a:rPr lang="fr-FR" sz="1600" b="1" dirty="0">
                <a:solidFill>
                  <a:srgbClr val="0000FF"/>
                </a:solidFill>
                <a:highlight>
                  <a:srgbClr val="FFFFFF"/>
                </a:highlight>
              </a:rPr>
              <a:t>NULL</a:t>
            </a:r>
            <a:r>
              <a:rPr lang="fr-FR" sz="1600" dirty="0">
                <a:solidFill>
                  <a:srgbClr val="000000"/>
                </a:solidFill>
                <a:highlight>
                  <a:srgbClr val="FFFFFF"/>
                </a:highlight>
              </a:rPr>
              <a:t> </a:t>
            </a:r>
            <a:r>
              <a:rPr lang="fr-FR" sz="1600" b="1" dirty="0">
                <a:solidFill>
                  <a:srgbClr val="000080"/>
                </a:solidFill>
                <a:highlight>
                  <a:srgbClr val="FFFFFF"/>
                </a:highlight>
              </a:rPr>
              <a:t>&amp;&amp;</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FD1660B-DE61-27FB-E65F-BB08CF8D2419}"/>
                  </a:ext>
                </a:extLst>
              </p14:cNvPr>
              <p14:cNvContentPartPr/>
              <p14:nvPr/>
            </p14:nvContentPartPr>
            <p14:xfrm>
              <a:off x="736920" y="2186640"/>
              <a:ext cx="7648200" cy="3994920"/>
            </p14:xfrm>
          </p:contentPart>
        </mc:Choice>
        <mc:Fallback>
          <p:pic>
            <p:nvPicPr>
              <p:cNvPr id="5" name="Ink 4">
                <a:extLst>
                  <a:ext uri="{FF2B5EF4-FFF2-40B4-BE49-F238E27FC236}">
                    <a16:creationId xmlns:a16="http://schemas.microsoft.com/office/drawing/2014/main" id="{0FD1660B-DE61-27FB-E65F-BB08CF8D2419}"/>
                  </a:ext>
                </a:extLst>
              </p:cNvPr>
              <p:cNvPicPr/>
              <p:nvPr/>
            </p:nvPicPr>
            <p:blipFill>
              <a:blip r:embed="rId5"/>
              <a:stretch>
                <a:fillRect/>
              </a:stretch>
            </p:blipFill>
            <p:spPr>
              <a:xfrm>
                <a:off x="727560" y="2177280"/>
                <a:ext cx="7666920" cy="4013640"/>
              </a:xfrm>
              <a:prstGeom prst="rect">
                <a:avLst/>
              </a:prstGeom>
            </p:spPr>
          </p:pic>
        </mc:Fallback>
      </mc:AlternateContent>
    </p:spTree>
    <p:extLst>
      <p:ext uri="{BB962C8B-B14F-4D97-AF65-F5344CB8AC3E}">
        <p14:creationId xmlns:p14="http://schemas.microsoft.com/office/powerpoint/2010/main" val="36509880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1" y="1093272"/>
            <a:ext cx="9216959"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à la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position depuis la tête de la liste</a:t>
            </a:r>
          </a:p>
          <a:p>
            <a:pPr>
              <a:spcBef>
                <a:spcPts val="938"/>
              </a:spcBef>
              <a:buSzPct val="100000"/>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61" name="Rectangle 45060"/>
          <p:cNvSpPr/>
          <p:nvPr/>
        </p:nvSpPr>
        <p:spPr>
          <a:xfrm>
            <a:off x="672500" y="1679928"/>
            <a:ext cx="9074815"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400" dirty="0"/>
              <a:t> Nous tentons de créer un nouveau élément (vérifiant que ca va réussi! Et faire le donnée=5)</a:t>
            </a:r>
          </a:p>
          <a:p>
            <a:pPr marL="0" indent="0">
              <a:buNone/>
            </a:pPr>
            <a:r>
              <a:rPr lang="fr-FR" altLang="en-US" sz="1400" dirty="0"/>
              <a:t>S'il n'existe pas de dernier élément (donc la liste est vide) Alors</a:t>
            </a:r>
          </a:p>
          <a:p>
            <a:pPr marL="457200" lvl="1" indent="0">
              <a:buNone/>
            </a:pPr>
            <a:r>
              <a:rPr lang="fr-FR" altLang="en-US" sz="1400" dirty="0"/>
              <a:t>Nous faisons pointer le nouveau élément vers NULL (élément précédent) et NULL (élément suivant) </a:t>
            </a:r>
          </a:p>
          <a:p>
            <a:pPr marL="457200" lvl="1" indent="0">
              <a:buNone/>
            </a:pPr>
            <a:r>
              <a:rPr lang="fr-FR" altLang="en-US" sz="1400" dirty="0"/>
              <a:t>Nous faisons pointer la tête et la fin de liste vers notre nouvel élément</a:t>
            </a:r>
          </a:p>
          <a:p>
            <a:pPr marL="0" indent="0">
              <a:buNone/>
            </a:pPr>
            <a:r>
              <a:rPr lang="fr-FR" altLang="en-US" sz="1400" dirty="0"/>
              <a:t>Sinon </a:t>
            </a:r>
            <a:r>
              <a:rPr lang="fr-CA" altLang="en-US" sz="1400" dirty="0"/>
              <a:t>SI i == 0 ALORS</a:t>
            </a:r>
            <a:endParaRPr lang="fr-FR" altLang="en-US" sz="1400" dirty="0"/>
          </a:p>
          <a:p>
            <a:pPr marL="442913" indent="0">
              <a:buNone/>
            </a:pPr>
            <a:r>
              <a:rPr lang="fr-FR" altLang="en-US" sz="1400" dirty="0"/>
              <a:t>On ajoute au début de la liste</a:t>
            </a:r>
          </a:p>
          <a:p>
            <a:pPr marL="0" indent="0">
              <a:buNone/>
            </a:pPr>
            <a:r>
              <a:rPr lang="fr-FR" altLang="en-US" sz="1400" dirty="0"/>
              <a:t>Sinon </a:t>
            </a:r>
            <a:r>
              <a:rPr lang="fr-CA" altLang="en-US" sz="1400" dirty="0"/>
              <a:t>SI 0 &lt; i &lt;</a:t>
            </a:r>
            <a:r>
              <a:rPr lang="fr-CA" altLang="en-US" sz="1400" dirty="0">
                <a:ea typeface="Arial" pitchFamily="34" charset="0"/>
              </a:rPr>
              <a:t> </a:t>
            </a:r>
            <a:r>
              <a:rPr lang="fr-CA" altLang="en-US" sz="1400" dirty="0"/>
              <a:t>nombre d’ éléments de la liste -1 ALORS</a:t>
            </a:r>
            <a:endParaRPr lang="fr-FR" altLang="en-US" sz="1400" dirty="0"/>
          </a:p>
          <a:p>
            <a:pPr marL="457200" lvl="1" indent="0">
              <a:buNone/>
            </a:pPr>
            <a:r>
              <a:rPr lang="fr-CA" altLang="en-US" sz="1400" dirty="0"/>
              <a:t>Nous positionnons un pointeur sur le i-1</a:t>
            </a:r>
            <a:r>
              <a:rPr lang="fr-CA" altLang="en-US" sz="1400" baseline="30000" dirty="0"/>
              <a:t>ème</a:t>
            </a:r>
            <a:r>
              <a:rPr lang="fr-CA" altLang="en-US" sz="1400" dirty="0"/>
              <a:t> élément.</a:t>
            </a:r>
          </a:p>
          <a:p>
            <a:pPr marL="457200" lvl="1" indent="0">
              <a:buNone/>
            </a:pPr>
            <a:r>
              <a:rPr lang="fr-FR" altLang="en-US" sz="1400" dirty="0"/>
              <a:t>Nous faisons pointer le nouveau élément vers le </a:t>
            </a:r>
            <a:r>
              <a:rPr lang="fr-FR" altLang="en-US" sz="1400" dirty="0" err="1"/>
              <a:t>ième</a:t>
            </a:r>
            <a:r>
              <a:rPr lang="fr-FR" altLang="en-US" sz="1400" dirty="0"/>
              <a:t> élément suivant</a:t>
            </a:r>
          </a:p>
          <a:p>
            <a:pPr marL="457200" lvl="1" indent="0">
              <a:buNone/>
            </a:pPr>
            <a:r>
              <a:rPr lang="fr-FR" altLang="en-US" sz="1400" dirty="0"/>
              <a:t>Nous faisons pointer vers le </a:t>
            </a:r>
            <a:r>
              <a:rPr lang="fr-FR" altLang="en-US" sz="1400" dirty="0" err="1"/>
              <a:t>ième</a:t>
            </a:r>
            <a:r>
              <a:rPr lang="fr-FR" altLang="en-US" sz="1400" dirty="0"/>
              <a:t> élément suivant vers le nouveau élément (précédent)</a:t>
            </a:r>
          </a:p>
          <a:p>
            <a:pPr marL="457200" lvl="1" indent="0">
              <a:buNone/>
            </a:pPr>
            <a:r>
              <a:rPr lang="fr-FR" altLang="en-US" sz="1400" dirty="0"/>
              <a:t>Nous faisons pointer vers le i-1ème élément précédent vers le nouveau élément (suivant)</a:t>
            </a:r>
          </a:p>
          <a:p>
            <a:pPr marL="457200" lvl="1" indent="0">
              <a:buNone/>
            </a:pPr>
            <a:r>
              <a:rPr lang="fr-FR" altLang="en-US" sz="1400" dirty="0"/>
              <a:t>Nous faisons pointer le nouveau élément vers le i-1ème élément précédent</a:t>
            </a:r>
          </a:p>
          <a:p>
            <a:pPr marL="0" indent="0">
              <a:buNone/>
            </a:pPr>
            <a:r>
              <a:rPr lang="fr-FR" altLang="en-US" sz="1400" dirty="0"/>
              <a:t>Sinon</a:t>
            </a:r>
          </a:p>
          <a:p>
            <a:pPr marL="442913" indent="0">
              <a:buNone/>
            </a:pPr>
            <a:r>
              <a:rPr lang="fr-FR" altLang="en-US" sz="1400" dirty="0"/>
              <a:t>On ajoute à la fin de la liste</a:t>
            </a:r>
          </a:p>
          <a:p>
            <a:pPr marL="584467" indent="-584467" algn="just">
              <a:buNone/>
            </a:pPr>
            <a:r>
              <a:rPr lang="fr-CA" altLang="en-US" sz="1400" dirty="0"/>
              <a:t>Fin si</a:t>
            </a:r>
          </a:p>
          <a:p>
            <a:pPr marL="584467" indent="-584467" algn="just">
              <a:buNone/>
            </a:pPr>
            <a:r>
              <a:rPr lang="fr-FR" altLang="en-US" sz="14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66" name="Groupe 65">
            <a:extLst>
              <a:ext uri="{FF2B5EF4-FFF2-40B4-BE49-F238E27FC236}">
                <a16:creationId xmlns:a16="http://schemas.microsoft.com/office/drawing/2014/main" id="{DFB1AAFC-5BDF-4B60-AED7-EFE27D672795}"/>
              </a:ext>
            </a:extLst>
          </p:cNvPr>
          <p:cNvGrpSpPr/>
          <p:nvPr/>
        </p:nvGrpSpPr>
        <p:grpSpPr>
          <a:xfrm>
            <a:off x="480766" y="5929460"/>
            <a:ext cx="1144363" cy="1282051"/>
            <a:chOff x="729912" y="5279016"/>
            <a:chExt cx="1230863" cy="1932495"/>
          </a:xfrm>
        </p:grpSpPr>
        <p:sp>
          <p:nvSpPr>
            <p:cNvPr id="79" name="Rectangle 78">
              <a:extLst>
                <a:ext uri="{FF2B5EF4-FFF2-40B4-BE49-F238E27FC236}">
                  <a16:creationId xmlns:a16="http://schemas.microsoft.com/office/drawing/2014/main" id="{A744E6C7-F83C-4344-832A-AFF3D25FF118}"/>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80" name="Connecteur droit 79">
              <a:extLst>
                <a:ext uri="{FF2B5EF4-FFF2-40B4-BE49-F238E27FC236}">
                  <a16:creationId xmlns:a16="http://schemas.microsoft.com/office/drawing/2014/main" id="{7C3B6872-A38F-489D-ABD4-8B33E969C313}"/>
                </a:ext>
              </a:extLst>
            </p:cNvPr>
            <p:cNvCxnSpPr/>
            <p:nvPr/>
          </p:nvCxnSpPr>
          <p:spPr>
            <a:xfrm>
              <a:off x="737769" y="5766329"/>
              <a:ext cx="1223005" cy="0"/>
            </a:xfrm>
            <a:prstGeom prst="line">
              <a:avLst/>
            </a:prstGeom>
            <a:noFill/>
            <a:ln>
              <a:solidFill>
                <a:schemeClr val="tx1"/>
              </a:solidFill>
              <a:miter lim="800000"/>
            </a:ln>
          </p:spPr>
        </p:cxnSp>
        <p:cxnSp>
          <p:nvCxnSpPr>
            <p:cNvPr id="81" name="Connecteur droit 80">
              <a:extLst>
                <a:ext uri="{FF2B5EF4-FFF2-40B4-BE49-F238E27FC236}">
                  <a16:creationId xmlns:a16="http://schemas.microsoft.com/office/drawing/2014/main" id="{B07959C4-19B4-44FB-9296-E9554008975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85" name="Rectangle 84">
            <a:extLst>
              <a:ext uri="{FF2B5EF4-FFF2-40B4-BE49-F238E27FC236}">
                <a16:creationId xmlns:a16="http://schemas.microsoft.com/office/drawing/2014/main" id="{6620E24D-68F6-451A-B7F0-5E75051C657B}"/>
              </a:ext>
            </a:extLst>
          </p:cNvPr>
          <p:cNvSpPr/>
          <p:nvPr/>
        </p:nvSpPr>
        <p:spPr>
          <a:xfrm>
            <a:off x="875859" y="6349318"/>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4</a:t>
            </a:r>
            <a:endParaRPr lang="fr-FR" altLang="en-US" sz="2000" dirty="0">
              <a:latin typeface="Arial" pitchFamily="34" charset="0"/>
            </a:endParaRPr>
          </a:p>
        </p:txBody>
      </p:sp>
      <p:grpSp>
        <p:nvGrpSpPr>
          <p:cNvPr id="86" name="Groupe 85">
            <a:extLst>
              <a:ext uri="{FF2B5EF4-FFF2-40B4-BE49-F238E27FC236}">
                <a16:creationId xmlns:a16="http://schemas.microsoft.com/office/drawing/2014/main" id="{9C89115D-B139-48C4-B97B-603E1746EADD}"/>
              </a:ext>
            </a:extLst>
          </p:cNvPr>
          <p:cNvGrpSpPr/>
          <p:nvPr/>
        </p:nvGrpSpPr>
        <p:grpSpPr>
          <a:xfrm>
            <a:off x="7750318" y="6212079"/>
            <a:ext cx="1254378" cy="482116"/>
            <a:chOff x="4253102" y="5447353"/>
            <a:chExt cx="1349193" cy="726716"/>
          </a:xfrm>
        </p:grpSpPr>
        <p:sp>
          <p:nvSpPr>
            <p:cNvPr id="87" name="Rectangle 86">
              <a:extLst>
                <a:ext uri="{FF2B5EF4-FFF2-40B4-BE49-F238E27FC236}">
                  <a16:creationId xmlns:a16="http://schemas.microsoft.com/office/drawing/2014/main" id="{BB623406-E6BC-45D2-AD96-76DFEB6E665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1200" dirty="0"/>
            </a:p>
          </p:txBody>
        </p:sp>
        <p:cxnSp>
          <p:nvCxnSpPr>
            <p:cNvPr id="88" name="Connecteur droit 87">
              <a:extLst>
                <a:ext uri="{FF2B5EF4-FFF2-40B4-BE49-F238E27FC236}">
                  <a16:creationId xmlns:a16="http://schemas.microsoft.com/office/drawing/2014/main" id="{11195861-AD5B-41EB-BE94-9AD1E2049859}"/>
                </a:ext>
              </a:extLst>
            </p:cNvPr>
            <p:cNvCxnSpPr/>
            <p:nvPr/>
          </p:nvCxnSpPr>
          <p:spPr>
            <a:xfrm flipH="1">
              <a:off x="5205060" y="5447353"/>
              <a:ext cx="0" cy="715720"/>
            </a:xfrm>
            <a:prstGeom prst="line">
              <a:avLst/>
            </a:prstGeom>
            <a:noFill/>
            <a:ln>
              <a:solidFill>
                <a:schemeClr val="tx1"/>
              </a:solidFill>
              <a:miter lim="800000"/>
            </a:ln>
          </p:spPr>
        </p:cxnSp>
        <p:cxnSp>
          <p:nvCxnSpPr>
            <p:cNvPr id="89" name="Connecteur droit 88">
              <a:extLst>
                <a:ext uri="{FF2B5EF4-FFF2-40B4-BE49-F238E27FC236}">
                  <a16:creationId xmlns:a16="http://schemas.microsoft.com/office/drawing/2014/main" id="{3741BD0E-55B9-4146-8F45-F8D6DBC46BD8}"/>
                </a:ext>
              </a:extLst>
            </p:cNvPr>
            <p:cNvCxnSpPr/>
            <p:nvPr/>
          </p:nvCxnSpPr>
          <p:spPr>
            <a:xfrm flipH="1">
              <a:off x="4659875" y="5458349"/>
              <a:ext cx="0" cy="715720"/>
            </a:xfrm>
            <a:prstGeom prst="line">
              <a:avLst/>
            </a:prstGeom>
            <a:noFill/>
            <a:ln>
              <a:solidFill>
                <a:schemeClr val="tx1"/>
              </a:solidFill>
              <a:miter lim="800000"/>
            </a:ln>
          </p:spPr>
        </p:cxnSp>
      </p:grpSp>
      <p:grpSp>
        <p:nvGrpSpPr>
          <p:cNvPr id="97" name="Groupe 96">
            <a:extLst>
              <a:ext uri="{FF2B5EF4-FFF2-40B4-BE49-F238E27FC236}">
                <a16:creationId xmlns:a16="http://schemas.microsoft.com/office/drawing/2014/main" id="{388BDE6D-5317-4F09-BAE8-874565F99693}"/>
              </a:ext>
            </a:extLst>
          </p:cNvPr>
          <p:cNvGrpSpPr/>
          <p:nvPr/>
        </p:nvGrpSpPr>
        <p:grpSpPr>
          <a:xfrm>
            <a:off x="5931370" y="6217289"/>
            <a:ext cx="1254378" cy="482116"/>
            <a:chOff x="4253102" y="5447353"/>
            <a:chExt cx="1349193" cy="726716"/>
          </a:xfrm>
        </p:grpSpPr>
        <p:sp>
          <p:nvSpPr>
            <p:cNvPr id="106" name="Rectangle 105">
              <a:extLst>
                <a:ext uri="{FF2B5EF4-FFF2-40B4-BE49-F238E27FC236}">
                  <a16:creationId xmlns:a16="http://schemas.microsoft.com/office/drawing/2014/main" id="{DCF57BF8-4A37-4949-9D66-AD9EF635451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1200" dirty="0"/>
            </a:p>
          </p:txBody>
        </p:sp>
        <p:cxnSp>
          <p:nvCxnSpPr>
            <p:cNvPr id="107" name="Connecteur droit 106">
              <a:extLst>
                <a:ext uri="{FF2B5EF4-FFF2-40B4-BE49-F238E27FC236}">
                  <a16:creationId xmlns:a16="http://schemas.microsoft.com/office/drawing/2014/main" id="{CF0E8246-E64B-4C02-9AAB-2D9F4376422D}"/>
                </a:ext>
              </a:extLst>
            </p:cNvPr>
            <p:cNvCxnSpPr/>
            <p:nvPr/>
          </p:nvCxnSpPr>
          <p:spPr>
            <a:xfrm flipH="1">
              <a:off x="5205060" y="5447353"/>
              <a:ext cx="0" cy="715720"/>
            </a:xfrm>
            <a:prstGeom prst="line">
              <a:avLst/>
            </a:prstGeom>
            <a:noFill/>
            <a:ln>
              <a:solidFill>
                <a:schemeClr val="tx1"/>
              </a:solidFill>
              <a:miter lim="800000"/>
            </a:ln>
          </p:spPr>
        </p:cxnSp>
        <p:cxnSp>
          <p:nvCxnSpPr>
            <p:cNvPr id="108" name="Connecteur droit 107">
              <a:extLst>
                <a:ext uri="{FF2B5EF4-FFF2-40B4-BE49-F238E27FC236}">
                  <a16:creationId xmlns:a16="http://schemas.microsoft.com/office/drawing/2014/main" id="{5E4C8324-1A17-44F7-B70D-AD833B28E7AA}"/>
                </a:ext>
              </a:extLst>
            </p:cNvPr>
            <p:cNvCxnSpPr/>
            <p:nvPr/>
          </p:nvCxnSpPr>
          <p:spPr>
            <a:xfrm flipH="1">
              <a:off x="4659875" y="5458349"/>
              <a:ext cx="0" cy="715720"/>
            </a:xfrm>
            <a:prstGeom prst="line">
              <a:avLst/>
            </a:prstGeom>
            <a:noFill/>
            <a:ln>
              <a:solidFill>
                <a:schemeClr val="tx1"/>
              </a:solidFill>
              <a:miter lim="800000"/>
            </a:ln>
          </p:spPr>
        </p:cxnSp>
      </p:grpSp>
      <p:grpSp>
        <p:nvGrpSpPr>
          <p:cNvPr id="98" name="Groupe 97">
            <a:extLst>
              <a:ext uri="{FF2B5EF4-FFF2-40B4-BE49-F238E27FC236}">
                <a16:creationId xmlns:a16="http://schemas.microsoft.com/office/drawing/2014/main" id="{216412EB-4017-4BD4-8285-A8C8842CFE7D}"/>
              </a:ext>
            </a:extLst>
          </p:cNvPr>
          <p:cNvGrpSpPr/>
          <p:nvPr/>
        </p:nvGrpSpPr>
        <p:grpSpPr>
          <a:xfrm>
            <a:off x="2137875" y="6237093"/>
            <a:ext cx="1254378" cy="482116"/>
            <a:chOff x="4253102" y="5447353"/>
            <a:chExt cx="1349193" cy="726716"/>
          </a:xfrm>
        </p:grpSpPr>
        <p:sp>
          <p:nvSpPr>
            <p:cNvPr id="103" name="Rectangle 102">
              <a:extLst>
                <a:ext uri="{FF2B5EF4-FFF2-40B4-BE49-F238E27FC236}">
                  <a16:creationId xmlns:a16="http://schemas.microsoft.com/office/drawing/2014/main" id="{72BF025F-25F4-418B-AA84-7D8D37580D3E}"/>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1200" dirty="0"/>
            </a:p>
          </p:txBody>
        </p:sp>
        <p:cxnSp>
          <p:nvCxnSpPr>
            <p:cNvPr id="104" name="Connecteur droit 103">
              <a:extLst>
                <a:ext uri="{FF2B5EF4-FFF2-40B4-BE49-F238E27FC236}">
                  <a16:creationId xmlns:a16="http://schemas.microsoft.com/office/drawing/2014/main" id="{CA6B119F-F107-42D5-B620-6C0A141EA39E}"/>
                </a:ext>
              </a:extLst>
            </p:cNvPr>
            <p:cNvCxnSpPr/>
            <p:nvPr/>
          </p:nvCxnSpPr>
          <p:spPr>
            <a:xfrm flipH="1">
              <a:off x="5205060" y="5447353"/>
              <a:ext cx="0" cy="715720"/>
            </a:xfrm>
            <a:prstGeom prst="line">
              <a:avLst/>
            </a:prstGeom>
            <a:noFill/>
            <a:ln>
              <a:solidFill>
                <a:schemeClr val="tx1"/>
              </a:solidFill>
              <a:miter lim="800000"/>
            </a:ln>
          </p:spPr>
        </p:cxnSp>
        <p:cxnSp>
          <p:nvCxnSpPr>
            <p:cNvPr id="105" name="Connecteur droit 104">
              <a:extLst>
                <a:ext uri="{FF2B5EF4-FFF2-40B4-BE49-F238E27FC236}">
                  <a16:creationId xmlns:a16="http://schemas.microsoft.com/office/drawing/2014/main" id="{0CF1673B-6E2D-480A-ABE9-2B0565ED35F7}"/>
                </a:ext>
              </a:extLst>
            </p:cNvPr>
            <p:cNvCxnSpPr/>
            <p:nvPr/>
          </p:nvCxnSpPr>
          <p:spPr>
            <a:xfrm flipH="1">
              <a:off x="4659875" y="5458349"/>
              <a:ext cx="0" cy="715720"/>
            </a:xfrm>
            <a:prstGeom prst="line">
              <a:avLst/>
            </a:prstGeom>
            <a:noFill/>
            <a:ln>
              <a:solidFill>
                <a:schemeClr val="tx1"/>
              </a:solidFill>
              <a:miter lim="800000"/>
            </a:ln>
          </p:spPr>
        </p:cxnSp>
      </p:grpSp>
      <p:cxnSp>
        <p:nvCxnSpPr>
          <p:cNvPr id="99" name="Connecteur droit avec flèche 98">
            <a:extLst>
              <a:ext uri="{FF2B5EF4-FFF2-40B4-BE49-F238E27FC236}">
                <a16:creationId xmlns:a16="http://schemas.microsoft.com/office/drawing/2014/main" id="{D2D85364-3035-4D3E-98DB-6211AAEECAA8}"/>
              </a:ext>
            </a:extLst>
          </p:cNvPr>
          <p:cNvCxnSpPr>
            <a:cxnSpLocks/>
          </p:cNvCxnSpPr>
          <p:nvPr/>
        </p:nvCxnSpPr>
        <p:spPr>
          <a:xfrm flipV="1">
            <a:off x="3150117" y="5901179"/>
            <a:ext cx="941116" cy="422273"/>
          </a:xfrm>
          <a:prstGeom prst="straightConnector1">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01" name="Connecteur droit avec flèche 100">
            <a:extLst>
              <a:ext uri="{FF2B5EF4-FFF2-40B4-BE49-F238E27FC236}">
                <a16:creationId xmlns:a16="http://schemas.microsoft.com/office/drawing/2014/main" id="{6AE1D42B-2A47-4BAB-BFDB-008593A48CB5}"/>
              </a:ext>
            </a:extLst>
          </p:cNvPr>
          <p:cNvCxnSpPr>
            <a:cxnSpLocks/>
          </p:cNvCxnSpPr>
          <p:nvPr/>
        </p:nvCxnSpPr>
        <p:spPr>
          <a:xfrm flipH="1" flipV="1">
            <a:off x="5288437" y="6268825"/>
            <a:ext cx="850317" cy="367323"/>
          </a:xfrm>
          <a:prstGeom prst="straightConnector1">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2" name="Connecteur droit 111">
            <a:extLst>
              <a:ext uri="{FF2B5EF4-FFF2-40B4-BE49-F238E27FC236}">
                <a16:creationId xmlns:a16="http://schemas.microsoft.com/office/drawing/2014/main" id="{56B56905-3532-44BA-8DC7-172AF23FD55C}"/>
              </a:ext>
            </a:extLst>
          </p:cNvPr>
          <p:cNvCxnSpPr>
            <a:cxnSpLocks/>
          </p:cNvCxnSpPr>
          <p:nvPr/>
        </p:nvCxnSpPr>
        <p:spPr>
          <a:xfrm>
            <a:off x="2126822" y="6245669"/>
            <a:ext cx="401031" cy="453018"/>
          </a:xfrm>
          <a:prstGeom prst="line">
            <a:avLst/>
          </a:prstGeom>
          <a:noFill/>
          <a:ln>
            <a:solidFill>
              <a:schemeClr val="tx1"/>
            </a:solidFill>
            <a:miter lim="800000"/>
          </a:ln>
        </p:spPr>
      </p:cxnSp>
      <p:cxnSp>
        <p:nvCxnSpPr>
          <p:cNvPr id="114" name="Connecteur droit 113">
            <a:extLst>
              <a:ext uri="{FF2B5EF4-FFF2-40B4-BE49-F238E27FC236}">
                <a16:creationId xmlns:a16="http://schemas.microsoft.com/office/drawing/2014/main" id="{681BF9EA-72A8-4EC3-A662-88952C087152}"/>
              </a:ext>
            </a:extLst>
          </p:cNvPr>
          <p:cNvCxnSpPr>
            <a:cxnSpLocks/>
          </p:cNvCxnSpPr>
          <p:nvPr/>
        </p:nvCxnSpPr>
        <p:spPr>
          <a:xfrm flipH="1">
            <a:off x="2161211" y="6235898"/>
            <a:ext cx="357877" cy="457577"/>
          </a:xfrm>
          <a:prstGeom prst="line">
            <a:avLst/>
          </a:prstGeom>
          <a:noFill/>
          <a:ln>
            <a:solidFill>
              <a:schemeClr val="tx1"/>
            </a:solidFill>
            <a:miter lim="800000"/>
          </a:ln>
        </p:spPr>
      </p:cxnSp>
      <p:cxnSp>
        <p:nvCxnSpPr>
          <p:cNvPr id="116" name="Connecteur droit 115">
            <a:extLst>
              <a:ext uri="{FF2B5EF4-FFF2-40B4-BE49-F238E27FC236}">
                <a16:creationId xmlns:a16="http://schemas.microsoft.com/office/drawing/2014/main" id="{1729C697-92F2-4B19-ADD5-9E877667E980}"/>
              </a:ext>
            </a:extLst>
          </p:cNvPr>
          <p:cNvCxnSpPr>
            <a:cxnSpLocks/>
          </p:cNvCxnSpPr>
          <p:nvPr/>
        </p:nvCxnSpPr>
        <p:spPr>
          <a:xfrm>
            <a:off x="8631419" y="6227948"/>
            <a:ext cx="401031" cy="453018"/>
          </a:xfrm>
          <a:prstGeom prst="line">
            <a:avLst/>
          </a:prstGeom>
          <a:noFill/>
          <a:ln>
            <a:solidFill>
              <a:schemeClr val="tx1"/>
            </a:solidFill>
            <a:miter lim="800000"/>
          </a:ln>
        </p:spPr>
      </p:cxnSp>
      <p:cxnSp>
        <p:nvCxnSpPr>
          <p:cNvPr id="117" name="Connecteur droit 116">
            <a:extLst>
              <a:ext uri="{FF2B5EF4-FFF2-40B4-BE49-F238E27FC236}">
                <a16:creationId xmlns:a16="http://schemas.microsoft.com/office/drawing/2014/main" id="{BD887F2A-AAE4-4FD8-B04E-2F3D6D4B5C39}"/>
              </a:ext>
            </a:extLst>
          </p:cNvPr>
          <p:cNvCxnSpPr>
            <a:cxnSpLocks/>
          </p:cNvCxnSpPr>
          <p:nvPr/>
        </p:nvCxnSpPr>
        <p:spPr>
          <a:xfrm flipH="1">
            <a:off x="8665809" y="6218177"/>
            <a:ext cx="357877" cy="457577"/>
          </a:xfrm>
          <a:prstGeom prst="line">
            <a:avLst/>
          </a:prstGeom>
          <a:noFill/>
          <a:ln>
            <a:solidFill>
              <a:schemeClr val="tx1"/>
            </a:solidFill>
            <a:miter lim="800000"/>
          </a:ln>
        </p:spPr>
      </p:cxnSp>
      <p:cxnSp>
        <p:nvCxnSpPr>
          <p:cNvPr id="118" name="Connecteur : en angle 117">
            <a:extLst>
              <a:ext uri="{FF2B5EF4-FFF2-40B4-BE49-F238E27FC236}">
                <a16:creationId xmlns:a16="http://schemas.microsoft.com/office/drawing/2014/main" id="{04D582AF-F8C2-4250-AD3F-FB83794A6435}"/>
              </a:ext>
            </a:extLst>
          </p:cNvPr>
          <p:cNvCxnSpPr>
            <a:cxnSpLocks/>
            <a:endCxn id="103" idx="0"/>
          </p:cNvCxnSpPr>
          <p:nvPr/>
        </p:nvCxnSpPr>
        <p:spPr>
          <a:xfrm>
            <a:off x="1011627" y="6098312"/>
            <a:ext cx="1753438" cy="13878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20" name="Rectangle 119">
            <a:extLst>
              <a:ext uri="{FF2B5EF4-FFF2-40B4-BE49-F238E27FC236}">
                <a16:creationId xmlns:a16="http://schemas.microsoft.com/office/drawing/2014/main" id="{1CD46831-C0C8-48ED-9981-A6117A645AB0}"/>
              </a:ext>
            </a:extLst>
          </p:cNvPr>
          <p:cNvSpPr/>
          <p:nvPr/>
        </p:nvSpPr>
        <p:spPr>
          <a:xfrm>
            <a:off x="2568832" y="6300328"/>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1</a:t>
            </a:r>
            <a:endParaRPr lang="fr-FR" altLang="en-US" sz="2000" dirty="0">
              <a:latin typeface="Arial" pitchFamily="34" charset="0"/>
            </a:endParaRPr>
          </a:p>
        </p:txBody>
      </p:sp>
      <p:sp>
        <p:nvSpPr>
          <p:cNvPr id="122" name="Rectangle 121">
            <a:extLst>
              <a:ext uri="{FF2B5EF4-FFF2-40B4-BE49-F238E27FC236}">
                <a16:creationId xmlns:a16="http://schemas.microsoft.com/office/drawing/2014/main" id="{1C275D5E-742F-4BE5-8A9B-CD4199D129C9}"/>
              </a:ext>
            </a:extLst>
          </p:cNvPr>
          <p:cNvSpPr/>
          <p:nvPr/>
        </p:nvSpPr>
        <p:spPr>
          <a:xfrm>
            <a:off x="6366709" y="6283651"/>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2</a:t>
            </a:r>
            <a:endParaRPr lang="fr-FR" altLang="en-US" sz="2000" dirty="0">
              <a:latin typeface="Arial" pitchFamily="34" charset="0"/>
            </a:endParaRPr>
          </a:p>
        </p:txBody>
      </p:sp>
      <p:sp>
        <p:nvSpPr>
          <p:cNvPr id="123" name="Rectangle 122">
            <a:extLst>
              <a:ext uri="{FF2B5EF4-FFF2-40B4-BE49-F238E27FC236}">
                <a16:creationId xmlns:a16="http://schemas.microsoft.com/office/drawing/2014/main" id="{9D3FF166-7000-42F5-BB90-8EF58B3F138D}"/>
              </a:ext>
            </a:extLst>
          </p:cNvPr>
          <p:cNvSpPr/>
          <p:nvPr/>
        </p:nvSpPr>
        <p:spPr>
          <a:xfrm>
            <a:off x="8178007" y="6262805"/>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FR" altLang="en-US" sz="2000" dirty="0">
                <a:latin typeface="Arial" pitchFamily="34" charset="0"/>
              </a:rPr>
              <a:t>3</a:t>
            </a:r>
          </a:p>
        </p:txBody>
      </p:sp>
      <p:cxnSp>
        <p:nvCxnSpPr>
          <p:cNvPr id="125" name="Connecteur droit avec flèche 124">
            <a:extLst>
              <a:ext uri="{FF2B5EF4-FFF2-40B4-BE49-F238E27FC236}">
                <a16:creationId xmlns:a16="http://schemas.microsoft.com/office/drawing/2014/main" id="{6C9510DD-4044-47D4-9E4E-2A5A8090E0F3}"/>
              </a:ext>
            </a:extLst>
          </p:cNvPr>
          <p:cNvCxnSpPr>
            <a:cxnSpLocks/>
          </p:cNvCxnSpPr>
          <p:nvPr/>
        </p:nvCxnSpPr>
        <p:spPr>
          <a:xfrm>
            <a:off x="7032721" y="6306775"/>
            <a:ext cx="739119"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6" name="Connecteur droit avec flèche 125">
            <a:extLst>
              <a:ext uri="{FF2B5EF4-FFF2-40B4-BE49-F238E27FC236}">
                <a16:creationId xmlns:a16="http://schemas.microsoft.com/office/drawing/2014/main" id="{EEFB9C29-3A7D-4561-BDCA-88384637CCD9}"/>
              </a:ext>
            </a:extLst>
          </p:cNvPr>
          <p:cNvCxnSpPr>
            <a:cxnSpLocks/>
          </p:cNvCxnSpPr>
          <p:nvPr/>
        </p:nvCxnSpPr>
        <p:spPr>
          <a:xfrm flipH="1">
            <a:off x="7226991" y="6637190"/>
            <a:ext cx="682163"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7" name="Connecteur : en angle 126">
            <a:extLst>
              <a:ext uri="{FF2B5EF4-FFF2-40B4-BE49-F238E27FC236}">
                <a16:creationId xmlns:a16="http://schemas.microsoft.com/office/drawing/2014/main" id="{33B37C66-ED26-4BA6-A664-038BD0A27AC3}"/>
              </a:ext>
            </a:extLst>
          </p:cNvPr>
          <p:cNvCxnSpPr>
            <a:cxnSpLocks/>
            <a:endCxn id="87" idx="2"/>
          </p:cNvCxnSpPr>
          <p:nvPr/>
        </p:nvCxnSpPr>
        <p:spPr>
          <a:xfrm flipV="1">
            <a:off x="1021849" y="6686900"/>
            <a:ext cx="7355659" cy="319270"/>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nvGrpSpPr>
          <p:cNvPr id="128" name="Groupe 127">
            <a:extLst>
              <a:ext uri="{FF2B5EF4-FFF2-40B4-BE49-F238E27FC236}">
                <a16:creationId xmlns:a16="http://schemas.microsoft.com/office/drawing/2014/main" id="{12CED6D1-B430-4805-9218-6B11C834899F}"/>
              </a:ext>
            </a:extLst>
          </p:cNvPr>
          <p:cNvGrpSpPr/>
          <p:nvPr/>
        </p:nvGrpSpPr>
        <p:grpSpPr>
          <a:xfrm>
            <a:off x="4055668" y="5798294"/>
            <a:ext cx="1254378" cy="482116"/>
            <a:chOff x="4253102" y="5447353"/>
            <a:chExt cx="1349193" cy="726716"/>
          </a:xfrm>
        </p:grpSpPr>
        <p:sp>
          <p:nvSpPr>
            <p:cNvPr id="129" name="Rectangle 128">
              <a:extLst>
                <a:ext uri="{FF2B5EF4-FFF2-40B4-BE49-F238E27FC236}">
                  <a16:creationId xmlns:a16="http://schemas.microsoft.com/office/drawing/2014/main" id="{67102E7B-4D5F-4732-AF53-2F7E624898CC}"/>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1200" dirty="0"/>
            </a:p>
          </p:txBody>
        </p:sp>
        <p:cxnSp>
          <p:nvCxnSpPr>
            <p:cNvPr id="130" name="Connecteur droit 129">
              <a:extLst>
                <a:ext uri="{FF2B5EF4-FFF2-40B4-BE49-F238E27FC236}">
                  <a16:creationId xmlns:a16="http://schemas.microsoft.com/office/drawing/2014/main" id="{713AB095-FF6D-4E04-9033-A229EBAE138B}"/>
                </a:ext>
              </a:extLst>
            </p:cNvPr>
            <p:cNvCxnSpPr/>
            <p:nvPr/>
          </p:nvCxnSpPr>
          <p:spPr>
            <a:xfrm flipH="1">
              <a:off x="5205060" y="5447353"/>
              <a:ext cx="0" cy="715720"/>
            </a:xfrm>
            <a:prstGeom prst="line">
              <a:avLst/>
            </a:prstGeom>
            <a:noFill/>
            <a:ln>
              <a:solidFill>
                <a:schemeClr val="tx1"/>
              </a:solidFill>
              <a:miter lim="800000"/>
            </a:ln>
          </p:spPr>
        </p:cxnSp>
        <p:cxnSp>
          <p:nvCxnSpPr>
            <p:cNvPr id="131" name="Connecteur droit 130">
              <a:extLst>
                <a:ext uri="{FF2B5EF4-FFF2-40B4-BE49-F238E27FC236}">
                  <a16:creationId xmlns:a16="http://schemas.microsoft.com/office/drawing/2014/main" id="{602B375F-D7CF-441B-91A0-6525D8792746}"/>
                </a:ext>
              </a:extLst>
            </p:cNvPr>
            <p:cNvCxnSpPr/>
            <p:nvPr/>
          </p:nvCxnSpPr>
          <p:spPr>
            <a:xfrm flipH="1">
              <a:off x="4659875" y="5458349"/>
              <a:ext cx="0" cy="715720"/>
            </a:xfrm>
            <a:prstGeom prst="line">
              <a:avLst/>
            </a:prstGeom>
            <a:noFill/>
            <a:ln>
              <a:solidFill>
                <a:schemeClr val="tx1"/>
              </a:solidFill>
              <a:miter lim="800000"/>
            </a:ln>
          </p:spPr>
        </p:cxnSp>
      </p:grpSp>
      <p:sp>
        <p:nvSpPr>
          <p:cNvPr id="132" name="Rectangle 131">
            <a:extLst>
              <a:ext uri="{FF2B5EF4-FFF2-40B4-BE49-F238E27FC236}">
                <a16:creationId xmlns:a16="http://schemas.microsoft.com/office/drawing/2014/main" id="{602DDEEF-699A-4903-AB45-FE226A39C14F}"/>
              </a:ext>
            </a:extLst>
          </p:cNvPr>
          <p:cNvSpPr/>
          <p:nvPr/>
        </p:nvSpPr>
        <p:spPr>
          <a:xfrm>
            <a:off x="4491007" y="5858402"/>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5</a:t>
            </a:r>
            <a:endParaRPr lang="fr-FR" altLang="en-US" sz="2000" dirty="0">
              <a:latin typeface="Arial" pitchFamily="34" charset="0"/>
            </a:endParaRPr>
          </a:p>
        </p:txBody>
      </p:sp>
      <p:cxnSp>
        <p:nvCxnSpPr>
          <p:cNvPr id="100" name="Connecteur droit avec flèche 99">
            <a:extLst>
              <a:ext uri="{FF2B5EF4-FFF2-40B4-BE49-F238E27FC236}">
                <a16:creationId xmlns:a16="http://schemas.microsoft.com/office/drawing/2014/main" id="{07AB4FDD-D0A5-4DF8-849A-F3E8D56259D2}"/>
              </a:ext>
            </a:extLst>
          </p:cNvPr>
          <p:cNvCxnSpPr>
            <a:cxnSpLocks/>
          </p:cNvCxnSpPr>
          <p:nvPr/>
        </p:nvCxnSpPr>
        <p:spPr>
          <a:xfrm>
            <a:off x="5118755" y="5948313"/>
            <a:ext cx="802352" cy="363674"/>
          </a:xfrm>
          <a:prstGeom prst="straightConnector1">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02" name="Connecteur droit avec flèche 101">
            <a:extLst>
              <a:ext uri="{FF2B5EF4-FFF2-40B4-BE49-F238E27FC236}">
                <a16:creationId xmlns:a16="http://schemas.microsoft.com/office/drawing/2014/main" id="{C61A0133-D7A5-474F-9F2E-5E2F4DD57DB7}"/>
              </a:ext>
            </a:extLst>
          </p:cNvPr>
          <p:cNvCxnSpPr>
            <a:cxnSpLocks/>
          </p:cNvCxnSpPr>
          <p:nvPr/>
        </p:nvCxnSpPr>
        <p:spPr>
          <a:xfrm flipH="1">
            <a:off x="3414508" y="6174557"/>
            <a:ext cx="808700" cy="456379"/>
          </a:xfrm>
          <a:prstGeom prst="straightConnector1">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AD3814E-5B5E-AE51-A1D5-DC95F4DE76AE}"/>
                  </a:ext>
                </a:extLst>
              </p14:cNvPr>
              <p14:cNvContentPartPr/>
              <p14:nvPr/>
            </p14:nvContentPartPr>
            <p14:xfrm>
              <a:off x="69120" y="2119680"/>
              <a:ext cx="6018120" cy="4628880"/>
            </p14:xfrm>
          </p:contentPart>
        </mc:Choice>
        <mc:Fallback>
          <p:pic>
            <p:nvPicPr>
              <p:cNvPr id="3" name="Ink 2">
                <a:extLst>
                  <a:ext uri="{FF2B5EF4-FFF2-40B4-BE49-F238E27FC236}">
                    <a16:creationId xmlns:a16="http://schemas.microsoft.com/office/drawing/2014/main" id="{2AD3814E-5B5E-AE51-A1D5-DC95F4DE76AE}"/>
                  </a:ext>
                </a:extLst>
              </p:cNvPr>
              <p:cNvPicPr/>
              <p:nvPr/>
            </p:nvPicPr>
            <p:blipFill>
              <a:blip r:embed="rId4"/>
              <a:stretch>
                <a:fillRect/>
              </a:stretch>
            </p:blipFill>
            <p:spPr>
              <a:xfrm>
                <a:off x="59760" y="2110320"/>
                <a:ext cx="6036840" cy="4647600"/>
              </a:xfrm>
              <a:prstGeom prst="rect">
                <a:avLst/>
              </a:prstGeom>
            </p:spPr>
          </p:pic>
        </mc:Fallback>
      </mc:AlternateContent>
    </p:spTree>
    <p:extLst>
      <p:ext uri="{BB962C8B-B14F-4D97-AF65-F5344CB8AC3E}">
        <p14:creationId xmlns:p14="http://schemas.microsoft.com/office/powerpoint/2010/main" val="312563601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816977"/>
          </a:xfrm>
          <a:prstGeom prst="rect">
            <a:avLst/>
          </a:prstGeom>
          <a:solidFill>
            <a:schemeClr val="bg1"/>
          </a:solidFill>
        </p:spPr>
        <p:txBody>
          <a:bodyPr wrap="square">
            <a:spAutoFit/>
          </a:bodyPr>
          <a:lstStyle/>
          <a:p>
            <a:r>
              <a:rPr lang="fr-FR" sz="1200" dirty="0" err="1">
                <a:solidFill>
                  <a:srgbClr val="8000FF"/>
                </a:solidFill>
                <a:highlight>
                  <a:srgbClr val="FFFFFF"/>
                </a:highlight>
              </a:rPr>
              <a:t>void</a:t>
            </a:r>
            <a:r>
              <a:rPr lang="fr-FR" sz="1200" dirty="0">
                <a:solidFill>
                  <a:srgbClr val="000000"/>
                </a:solidFill>
                <a:highlight>
                  <a:srgbClr val="FFFFFF"/>
                </a:highlight>
              </a:rPr>
              <a:t> </a:t>
            </a:r>
            <a:r>
              <a:rPr lang="fr-FR" sz="1200" dirty="0" err="1">
                <a:solidFill>
                  <a:srgbClr val="000000"/>
                </a:solidFill>
                <a:highlight>
                  <a:srgbClr val="FFFFFF"/>
                </a:highlight>
              </a:rPr>
              <a:t>inserPos</a:t>
            </a:r>
            <a:r>
              <a:rPr lang="fr-FR" sz="1200" b="1" dirty="0">
                <a:solidFill>
                  <a:srgbClr val="000080"/>
                </a:solidFill>
                <a:highlight>
                  <a:srgbClr val="FFFFFF"/>
                </a:highlight>
              </a:rPr>
              <a:t>(</a:t>
            </a:r>
            <a:r>
              <a:rPr lang="fr-FR" sz="1200" dirty="0">
                <a:solidFill>
                  <a:srgbClr val="000000"/>
                </a:solidFill>
                <a:highlight>
                  <a:srgbClr val="FFFFFF"/>
                </a:highlight>
              </a:rPr>
              <a:t>Liste </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8000FF"/>
                </a:solidFill>
                <a:highlight>
                  <a:srgbClr val="FFFFFF"/>
                </a:highlight>
              </a:rPr>
              <a:t>int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8000FF"/>
                </a:solidFill>
                <a:highlight>
                  <a:srgbClr val="FFFFFF"/>
                </a:highlight>
              </a:rPr>
              <a:t>int</a:t>
            </a:r>
            <a:r>
              <a:rPr lang="fr-FR" sz="1200" dirty="0">
                <a:solidFill>
                  <a:srgbClr val="000000"/>
                </a:solidFill>
                <a:highlight>
                  <a:srgbClr val="FFFFFF"/>
                </a:highlight>
              </a:rPr>
              <a:t> i</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r>
              <a:rPr lang="en-GB" sz="1200" dirty="0">
                <a:solidFill>
                  <a:srgbClr val="000000"/>
                </a:solidFill>
                <a:highlight>
                  <a:srgbClr val="FFFFFF"/>
                </a:highlight>
              </a:rPr>
              <a:t>  Element </a:t>
            </a:r>
            <a:r>
              <a:rPr lang="en-GB" sz="1200" b="1" dirty="0">
                <a:solidFill>
                  <a:srgbClr val="000080"/>
                </a:solidFill>
                <a:highlight>
                  <a:srgbClr val="FFFFFF"/>
                </a:highlight>
              </a:rPr>
              <a:t>*</a:t>
            </a:r>
            <a:r>
              <a:rPr lang="en-GB" sz="1200" dirty="0">
                <a:solidFill>
                  <a:srgbClr val="000000"/>
                </a:solidFill>
                <a:highlight>
                  <a:srgbClr val="FFFFFF"/>
                </a:highlight>
              </a:rPr>
              <a:t>p </a:t>
            </a:r>
            <a:r>
              <a:rPr lang="en-GB" sz="1200" b="1" dirty="0">
                <a:solidFill>
                  <a:srgbClr val="000080"/>
                </a:solidFill>
                <a:highlight>
                  <a:srgbClr val="FFFFFF"/>
                </a:highlight>
              </a:rPr>
              <a:t>=</a:t>
            </a:r>
            <a:r>
              <a:rPr lang="en-GB" sz="1200" dirty="0">
                <a:solidFill>
                  <a:srgbClr val="000000"/>
                </a:solidFill>
                <a:highlight>
                  <a:srgbClr val="FFFFFF"/>
                </a:highlight>
              </a:rPr>
              <a:t> malloc</a:t>
            </a:r>
            <a:r>
              <a:rPr lang="en-GB" sz="1200" b="1" dirty="0">
                <a:solidFill>
                  <a:srgbClr val="000080"/>
                </a:solidFill>
                <a:highlight>
                  <a:srgbClr val="FFFFFF"/>
                </a:highlight>
              </a:rPr>
              <a:t>(</a:t>
            </a:r>
            <a:r>
              <a:rPr lang="en-GB" sz="1200" b="1" dirty="0" err="1">
                <a:solidFill>
                  <a:srgbClr val="0000FF"/>
                </a:solidFill>
                <a:highlight>
                  <a:srgbClr val="FFFFFF"/>
                </a:highlight>
              </a:rPr>
              <a:t>sizeof</a:t>
            </a:r>
            <a:r>
              <a:rPr lang="en-GB" sz="1200" b="1" dirty="0">
                <a:solidFill>
                  <a:srgbClr val="000080"/>
                </a:solidFill>
                <a:highlight>
                  <a:srgbClr val="FFFFFF"/>
                </a:highlight>
              </a:rPr>
              <a:t>(*</a:t>
            </a:r>
            <a:r>
              <a:rPr lang="en-GB" sz="1200" dirty="0">
                <a:solidFill>
                  <a:srgbClr val="000000"/>
                </a:solidFill>
                <a:highlight>
                  <a:srgbClr val="FFFFFF"/>
                </a:highlight>
              </a:rPr>
              <a:t>p</a:t>
            </a:r>
            <a:r>
              <a:rPr lang="en-GB" sz="1200" b="1" dirty="0">
                <a:solidFill>
                  <a:srgbClr val="000080"/>
                </a:solidFill>
                <a:highlight>
                  <a:srgbClr val="FFFFFF"/>
                </a:highlight>
              </a:rPr>
              <a:t>));</a:t>
            </a:r>
            <a:endParaRPr lang="en-GB"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a:solidFill>
                  <a:srgbClr val="000000"/>
                </a:solidFill>
                <a:highlight>
                  <a:srgbClr val="FFFFFF"/>
                </a:highlight>
              </a:rPr>
              <a:t>nombre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r>
              <a:rPr lang="fr-FR" sz="1200" b="1" dirty="0">
                <a:solidFill>
                  <a:srgbClr val="0000FF"/>
                </a:solidFill>
                <a:highlight>
                  <a:srgbClr val="FFFFFF"/>
                </a:highlight>
              </a:rPr>
              <a:t>NULL</a:t>
            </a:r>
            <a:r>
              <a:rPr lang="fr-FR" sz="1200" dirty="0">
                <a:solidFill>
                  <a:srgbClr val="000000"/>
                </a:solidFill>
                <a:highlight>
                  <a:srgbClr val="FFFFFF"/>
                </a:highlight>
              </a:rPr>
              <a:t> </a:t>
            </a:r>
            <a:r>
              <a:rPr lang="fr-FR" sz="1200" b="1" dirty="0">
                <a:solidFill>
                  <a:srgbClr val="000080"/>
                </a:solidFill>
                <a:highlight>
                  <a:srgbClr val="FFFFFF"/>
                </a:highlight>
              </a:rPr>
              <a:t>&amp;&amp;</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dernier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 </a:t>
            </a:r>
            <a:r>
              <a:rPr lang="fr-FR" sz="1200" b="1" dirty="0">
                <a:solidFill>
                  <a:srgbClr val="000080"/>
                </a:solidFill>
                <a:highlight>
                  <a:srgbClr val="FFFFFF"/>
                </a:highlight>
              </a:rPr>
              <a:t>=</a:t>
            </a:r>
            <a:r>
              <a:rPr lang="fr-FR" sz="1200" dirty="0">
                <a:solidFill>
                  <a:srgbClr val="000000"/>
                </a:solidFill>
                <a:highlight>
                  <a:srgbClr val="FFFFFF"/>
                </a:highlight>
              </a:rPr>
              <a:t> p</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dernier </a:t>
            </a:r>
            <a:r>
              <a:rPr lang="fr-FR" sz="1200" b="1" dirty="0">
                <a:solidFill>
                  <a:srgbClr val="000080"/>
                </a:solidFill>
                <a:highlight>
                  <a:srgbClr val="FFFFFF"/>
                </a:highlight>
              </a:rPr>
              <a:t>=</a:t>
            </a:r>
            <a:r>
              <a:rPr lang="fr-FR" sz="1200" dirty="0">
                <a:solidFill>
                  <a:srgbClr val="000000"/>
                </a:solidFill>
                <a:highlight>
                  <a:srgbClr val="FFFFFF"/>
                </a:highlight>
              </a:rPr>
              <a:t> p</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i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0</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inserTete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i </a:t>
            </a:r>
            <a:r>
              <a:rPr lang="fr-FR" sz="1200" b="1" dirty="0">
                <a:solidFill>
                  <a:srgbClr val="000080"/>
                </a:solidFill>
                <a:highlight>
                  <a:srgbClr val="FFFFFF"/>
                </a:highlight>
              </a:rPr>
              <a:t>&lt;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Element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actuel </a:t>
            </a:r>
            <a:r>
              <a:rPr lang="fr-FR" sz="1200" b="1" dirty="0">
                <a:solidFill>
                  <a:srgbClr val="000080"/>
                </a:solidFill>
                <a:highlight>
                  <a:srgbClr val="FFFFFF"/>
                </a:highlight>
              </a:rPr>
              <a: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for</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err="1">
                <a:solidFill>
                  <a:srgbClr val="8000FF"/>
                </a:solidFill>
                <a:highlight>
                  <a:srgbClr val="FFFFFF"/>
                </a:highlight>
              </a:rPr>
              <a:t>int</a:t>
            </a:r>
            <a:r>
              <a:rPr lang="fr-FR" sz="1200" dirty="0">
                <a:solidFill>
                  <a:srgbClr val="000000"/>
                </a:solidFill>
                <a:highlight>
                  <a:srgbClr val="FFFFFF"/>
                </a:highlight>
              </a:rPr>
              <a:t> 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1</a:t>
            </a:r>
            <a:r>
              <a:rPr lang="fr-FR" sz="1200" b="1" dirty="0">
                <a:solidFill>
                  <a:srgbClr val="000080"/>
                </a:solidFill>
                <a:highlight>
                  <a:srgbClr val="FFFFFF"/>
                </a:highlight>
              </a:rPr>
              <a:t>;</a:t>
            </a:r>
            <a:r>
              <a:rPr lang="fr-FR" sz="1200" dirty="0">
                <a:solidFill>
                  <a:srgbClr val="000000"/>
                </a:solidFill>
                <a:highlight>
                  <a:srgbClr val="FFFFFF"/>
                </a:highlight>
              </a:rPr>
              <a:t> x</a:t>
            </a:r>
            <a:r>
              <a:rPr lang="fr-FR" sz="1200" b="1" dirty="0">
                <a:solidFill>
                  <a:srgbClr val="000080"/>
                </a:solidFill>
                <a:highlight>
                  <a:srgbClr val="FFFFFF"/>
                </a:highlight>
              </a:rPr>
              <a:t>&lt;</a:t>
            </a:r>
            <a:r>
              <a:rPr lang="fr-FR" sz="1200" dirty="0">
                <a:solidFill>
                  <a:srgbClr val="000000"/>
                </a:solidFill>
                <a:highlight>
                  <a:srgbClr val="FFFFFF"/>
                </a:highlight>
              </a:rPr>
              <a:t>i</a:t>
            </a:r>
            <a:r>
              <a:rPr lang="fr-FR" sz="1200" b="1" dirty="0">
                <a:solidFill>
                  <a:srgbClr val="000080"/>
                </a:solidFill>
                <a:highlight>
                  <a:srgbClr val="FFFFFF"/>
                </a:highlight>
              </a:rPr>
              <a:t>;</a:t>
            </a:r>
            <a:r>
              <a:rPr lang="fr-FR" sz="1200" dirty="0">
                <a:solidFill>
                  <a:srgbClr val="000000"/>
                </a:solidFill>
                <a:highlight>
                  <a:srgbClr val="FFFFFF"/>
                </a:highlight>
              </a:rPr>
              <a:t> x</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actuel </a:t>
            </a:r>
            <a:r>
              <a:rPr lang="fr-FR" sz="1200" b="1" dirty="0">
                <a:solidFill>
                  <a:srgbClr val="000080"/>
                </a:solidFill>
                <a:highlight>
                  <a:srgbClr val="FFFFFF"/>
                </a:highlight>
              </a:rPr>
              <a:t>=</a:t>
            </a:r>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actuel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p</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p</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inserQueue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r>
              <a:rPr lang="fr-FR" sz="1200" dirty="0">
                <a:solidFill>
                  <a:srgbClr val="000000"/>
                </a:solidFill>
                <a:highlight>
                  <a:srgbClr val="FFFFFF"/>
                </a:highlight>
              </a:rPr>
              <a:t> </a:t>
            </a: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dirty="0">
                <a:solidFill>
                  <a:srgbClr val="000000"/>
                </a:solidFill>
                <a:highlight>
                  <a:srgbClr val="FFFFFF"/>
                </a:highlight>
              </a:rPr>
              <a:t>;</a:t>
            </a: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1</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7BAD427-EA68-6576-0B9E-379E823FF8A4}"/>
                  </a:ext>
                </a:extLst>
              </p14:cNvPr>
              <p14:cNvContentPartPr/>
              <p14:nvPr/>
            </p14:nvContentPartPr>
            <p14:xfrm>
              <a:off x="506160" y="1448640"/>
              <a:ext cx="8507880" cy="4982040"/>
            </p14:xfrm>
          </p:contentPart>
        </mc:Choice>
        <mc:Fallback>
          <p:pic>
            <p:nvPicPr>
              <p:cNvPr id="5" name="Ink 4">
                <a:extLst>
                  <a:ext uri="{FF2B5EF4-FFF2-40B4-BE49-F238E27FC236}">
                    <a16:creationId xmlns:a16="http://schemas.microsoft.com/office/drawing/2014/main" id="{E7BAD427-EA68-6576-0B9E-379E823FF8A4}"/>
                  </a:ext>
                </a:extLst>
              </p:cNvPr>
              <p:cNvPicPr/>
              <p:nvPr/>
            </p:nvPicPr>
            <p:blipFill>
              <a:blip r:embed="rId5"/>
              <a:stretch>
                <a:fillRect/>
              </a:stretch>
            </p:blipFill>
            <p:spPr>
              <a:xfrm>
                <a:off x="496800" y="1439280"/>
                <a:ext cx="8526600" cy="5000760"/>
              </a:xfrm>
              <a:prstGeom prst="rect">
                <a:avLst/>
              </a:prstGeom>
            </p:spPr>
          </p:pic>
        </mc:Fallback>
      </mc:AlternateContent>
    </p:spTree>
    <p:extLst>
      <p:ext uri="{BB962C8B-B14F-4D97-AF65-F5344CB8AC3E}">
        <p14:creationId xmlns:p14="http://schemas.microsoft.com/office/powerpoint/2010/main" val="9992308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886816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a:p>
            <a:pPr>
              <a:spcBef>
                <a:spcPts val="938"/>
              </a:spcBef>
              <a:buSzPct val="100000"/>
            </a:pPr>
            <a:endParaRPr lang="fr-FR" altLang="en-US" sz="1000" b="1" spc="-1" dirty="0">
              <a:solidFill>
                <a:srgbClr val="000000"/>
              </a:solidFill>
            </a:endParaRPr>
          </a:p>
        </p:txBody>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32" name="Groupe 31">
            <a:extLst>
              <a:ext uri="{FF2B5EF4-FFF2-40B4-BE49-F238E27FC236}">
                <a16:creationId xmlns:a16="http://schemas.microsoft.com/office/drawing/2014/main" id="{28D60E77-98DF-4A30-87C7-5163282E6724}"/>
              </a:ext>
            </a:extLst>
          </p:cNvPr>
          <p:cNvGrpSpPr/>
          <p:nvPr/>
        </p:nvGrpSpPr>
        <p:grpSpPr>
          <a:xfrm>
            <a:off x="1682020" y="4892513"/>
            <a:ext cx="1230863" cy="1932495"/>
            <a:chOff x="729912" y="5279016"/>
            <a:chExt cx="1230863" cy="1932495"/>
          </a:xfrm>
        </p:grpSpPr>
        <p:sp>
          <p:nvSpPr>
            <p:cNvPr id="35" name="Rectangle 34">
              <a:extLst>
                <a:ext uri="{FF2B5EF4-FFF2-40B4-BE49-F238E27FC236}">
                  <a16:creationId xmlns:a16="http://schemas.microsoft.com/office/drawing/2014/main" id="{24F912DD-F61A-4584-8854-B44DDB3091CB}"/>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6" name="Connecteur droit 35">
              <a:extLst>
                <a:ext uri="{FF2B5EF4-FFF2-40B4-BE49-F238E27FC236}">
                  <a16:creationId xmlns:a16="http://schemas.microsoft.com/office/drawing/2014/main" id="{29EAFA5D-51C7-4155-9546-1605A9366DD5}"/>
                </a:ext>
              </a:extLst>
            </p:cNvPr>
            <p:cNvCxnSpPr/>
            <p:nvPr/>
          </p:nvCxnSpPr>
          <p:spPr>
            <a:xfrm>
              <a:off x="737769" y="5766329"/>
              <a:ext cx="1223005" cy="0"/>
            </a:xfrm>
            <a:prstGeom prst="line">
              <a:avLst/>
            </a:prstGeom>
            <a:noFill/>
            <a:ln>
              <a:solidFill>
                <a:schemeClr val="tx1"/>
              </a:solidFill>
              <a:miter lim="800000"/>
            </a:ln>
          </p:spPr>
        </p:cxnSp>
        <p:cxnSp>
          <p:nvCxnSpPr>
            <p:cNvPr id="37" name="Connecteur droit 36">
              <a:extLst>
                <a:ext uri="{FF2B5EF4-FFF2-40B4-BE49-F238E27FC236}">
                  <a16:creationId xmlns:a16="http://schemas.microsoft.com/office/drawing/2014/main" id="{197CD201-1BC0-4E81-B9E6-A21BC630CB53}"/>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38" name="Rectangle 37">
            <a:extLst>
              <a:ext uri="{FF2B5EF4-FFF2-40B4-BE49-F238E27FC236}">
                <a16:creationId xmlns:a16="http://schemas.microsoft.com/office/drawing/2014/main" id="{862B976A-64BD-4A3B-BDD0-6B1585238532}"/>
              </a:ext>
            </a:extLst>
          </p:cNvPr>
          <p:cNvSpPr/>
          <p:nvPr/>
        </p:nvSpPr>
        <p:spPr>
          <a:xfrm>
            <a:off x="2106977" y="552538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grpSp>
        <p:nvGrpSpPr>
          <p:cNvPr id="46" name="Groupe 45">
            <a:extLst>
              <a:ext uri="{FF2B5EF4-FFF2-40B4-BE49-F238E27FC236}">
                <a16:creationId xmlns:a16="http://schemas.microsoft.com/office/drawing/2014/main" id="{57A988FF-D856-44A7-8847-FB5178B24DF7}"/>
              </a:ext>
            </a:extLst>
          </p:cNvPr>
          <p:cNvGrpSpPr/>
          <p:nvPr/>
        </p:nvGrpSpPr>
        <p:grpSpPr>
          <a:xfrm>
            <a:off x="3464386" y="5356222"/>
            <a:ext cx="1349193" cy="726716"/>
            <a:chOff x="4253102" y="5447353"/>
            <a:chExt cx="1349193" cy="726716"/>
          </a:xfrm>
        </p:grpSpPr>
        <p:sp>
          <p:nvSpPr>
            <p:cNvPr id="51" name="Rectangle 50">
              <a:extLst>
                <a:ext uri="{FF2B5EF4-FFF2-40B4-BE49-F238E27FC236}">
                  <a16:creationId xmlns:a16="http://schemas.microsoft.com/office/drawing/2014/main" id="{D45C71B9-C65C-42F1-A612-97301C4200F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2" name="Connecteur droit 51">
              <a:extLst>
                <a:ext uri="{FF2B5EF4-FFF2-40B4-BE49-F238E27FC236}">
                  <a16:creationId xmlns:a16="http://schemas.microsoft.com/office/drawing/2014/main" id="{BBA41808-ABEA-432A-8349-7621FCCAADB1}"/>
                </a:ext>
              </a:extLst>
            </p:cNvPr>
            <p:cNvCxnSpPr/>
            <p:nvPr/>
          </p:nvCxnSpPr>
          <p:spPr>
            <a:xfrm flipH="1">
              <a:off x="5205060" y="5447353"/>
              <a:ext cx="0" cy="715720"/>
            </a:xfrm>
            <a:prstGeom prst="line">
              <a:avLst/>
            </a:prstGeom>
            <a:noFill/>
            <a:ln>
              <a:solidFill>
                <a:schemeClr val="tx1"/>
              </a:solidFill>
              <a:miter lim="800000"/>
            </a:ln>
          </p:spPr>
        </p:cxnSp>
        <p:cxnSp>
          <p:nvCxnSpPr>
            <p:cNvPr id="53" name="Connecteur droit 52">
              <a:extLst>
                <a:ext uri="{FF2B5EF4-FFF2-40B4-BE49-F238E27FC236}">
                  <a16:creationId xmlns:a16="http://schemas.microsoft.com/office/drawing/2014/main" id="{41714413-058A-4691-B1BF-AAA3175D524E}"/>
                </a:ext>
              </a:extLst>
            </p:cNvPr>
            <p:cNvCxnSpPr/>
            <p:nvPr/>
          </p:nvCxnSpPr>
          <p:spPr>
            <a:xfrm flipH="1">
              <a:off x="4659875" y="5458349"/>
              <a:ext cx="0" cy="715720"/>
            </a:xfrm>
            <a:prstGeom prst="line">
              <a:avLst/>
            </a:prstGeom>
            <a:noFill/>
            <a:ln>
              <a:solidFill>
                <a:schemeClr val="tx1"/>
              </a:solidFill>
              <a:miter lim="800000"/>
            </a:ln>
          </p:spPr>
        </p:cxnSp>
      </p:grpSp>
      <p:cxnSp>
        <p:nvCxnSpPr>
          <p:cNvPr id="60" name="Connecteur droit 59">
            <a:extLst>
              <a:ext uri="{FF2B5EF4-FFF2-40B4-BE49-F238E27FC236}">
                <a16:creationId xmlns:a16="http://schemas.microsoft.com/office/drawing/2014/main" id="{93535081-0AED-485A-AF12-6615D5B57AEC}"/>
              </a:ext>
            </a:extLst>
          </p:cNvPr>
          <p:cNvCxnSpPr>
            <a:cxnSpLocks/>
          </p:cNvCxnSpPr>
          <p:nvPr/>
        </p:nvCxnSpPr>
        <p:spPr>
          <a:xfrm>
            <a:off x="3452497" y="5369149"/>
            <a:ext cx="431344" cy="682855"/>
          </a:xfrm>
          <a:prstGeom prst="line">
            <a:avLst/>
          </a:prstGeom>
          <a:noFill/>
          <a:ln>
            <a:solidFill>
              <a:schemeClr val="tx1"/>
            </a:solidFill>
            <a:miter lim="800000"/>
          </a:ln>
        </p:spPr>
      </p:cxnSp>
      <p:cxnSp>
        <p:nvCxnSpPr>
          <p:cNvPr id="62" name="Connecteur droit 61">
            <a:extLst>
              <a:ext uri="{FF2B5EF4-FFF2-40B4-BE49-F238E27FC236}">
                <a16:creationId xmlns:a16="http://schemas.microsoft.com/office/drawing/2014/main" id="{9F8B8481-2705-4E9E-ADF6-6475869836A7}"/>
              </a:ext>
            </a:extLst>
          </p:cNvPr>
          <p:cNvCxnSpPr>
            <a:cxnSpLocks/>
          </p:cNvCxnSpPr>
          <p:nvPr/>
        </p:nvCxnSpPr>
        <p:spPr>
          <a:xfrm flipH="1">
            <a:off x="3489486" y="5354421"/>
            <a:ext cx="384928" cy="689727"/>
          </a:xfrm>
          <a:prstGeom prst="line">
            <a:avLst/>
          </a:prstGeom>
          <a:noFill/>
          <a:ln>
            <a:solidFill>
              <a:schemeClr val="tx1"/>
            </a:solidFill>
            <a:miter lim="800000"/>
          </a:ln>
        </p:spPr>
      </p:cxnSp>
      <p:cxnSp>
        <p:nvCxnSpPr>
          <p:cNvPr id="66" name="Connecteur : en angle 65">
            <a:extLst>
              <a:ext uri="{FF2B5EF4-FFF2-40B4-BE49-F238E27FC236}">
                <a16:creationId xmlns:a16="http://schemas.microsoft.com/office/drawing/2014/main" id="{A3D53B86-86EF-448C-93A3-B00323489CC4}"/>
              </a:ext>
            </a:extLst>
          </p:cNvPr>
          <p:cNvCxnSpPr>
            <a:cxnSpLocks/>
            <a:endCxn id="51" idx="0"/>
          </p:cNvCxnSpPr>
          <p:nvPr/>
        </p:nvCxnSpPr>
        <p:spPr>
          <a:xfrm>
            <a:off x="2253007" y="5147031"/>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67" name="Connecteur : en angle 66">
            <a:extLst>
              <a:ext uri="{FF2B5EF4-FFF2-40B4-BE49-F238E27FC236}">
                <a16:creationId xmlns:a16="http://schemas.microsoft.com/office/drawing/2014/main" id="{030E9E26-FE39-453B-8D95-8DDD3DFB02C6}"/>
              </a:ext>
            </a:extLst>
          </p:cNvPr>
          <p:cNvCxnSpPr>
            <a:cxnSpLocks/>
            <a:endCxn id="68" idx="2"/>
          </p:cNvCxnSpPr>
          <p:nvPr/>
        </p:nvCxnSpPr>
        <p:spPr>
          <a:xfrm flipV="1">
            <a:off x="2262434" y="6018747"/>
            <a:ext cx="1903474" cy="50459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68" name="Rectangle 67">
            <a:extLst>
              <a:ext uri="{FF2B5EF4-FFF2-40B4-BE49-F238E27FC236}">
                <a16:creationId xmlns:a16="http://schemas.microsoft.com/office/drawing/2014/main" id="{FE69D9FD-D4E0-4A55-9CD0-2FFA99C4F32F}"/>
              </a:ext>
            </a:extLst>
          </p:cNvPr>
          <p:cNvSpPr/>
          <p:nvPr/>
        </p:nvSpPr>
        <p:spPr>
          <a:xfrm>
            <a:off x="3927918" y="545154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72" name="Rectangle 71">
            <a:extLst>
              <a:ext uri="{FF2B5EF4-FFF2-40B4-BE49-F238E27FC236}">
                <a16:creationId xmlns:a16="http://schemas.microsoft.com/office/drawing/2014/main" id="{7363376C-C26D-4F06-BAB5-3E57C69DD041}"/>
              </a:ext>
            </a:extLst>
          </p:cNvPr>
          <p:cNvSpPr/>
          <p:nvPr/>
        </p:nvSpPr>
        <p:spPr>
          <a:xfrm>
            <a:off x="2080265" y="551752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sp>
        <p:nvSpPr>
          <p:cNvPr id="76" name="Rectangle 75">
            <a:extLst>
              <a:ext uri="{FF2B5EF4-FFF2-40B4-BE49-F238E27FC236}">
                <a16:creationId xmlns:a16="http://schemas.microsoft.com/office/drawing/2014/main" id="{54485EB3-517C-4F1B-BB09-A1E4C2E0FCCD}"/>
              </a:ext>
            </a:extLst>
          </p:cNvPr>
          <p:cNvSpPr/>
          <p:nvPr/>
        </p:nvSpPr>
        <p:spPr>
          <a:xfrm>
            <a:off x="3925040" y="686704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77" name="Connecteur droit avec flèche 76">
            <a:extLst>
              <a:ext uri="{FF2B5EF4-FFF2-40B4-BE49-F238E27FC236}">
                <a16:creationId xmlns:a16="http://schemas.microsoft.com/office/drawing/2014/main" id="{79F9A6C4-1E30-4BD3-A6C6-4E21D42124D3}"/>
              </a:ext>
            </a:extLst>
          </p:cNvPr>
          <p:cNvCxnSpPr>
            <a:cxnSpLocks/>
          </p:cNvCxnSpPr>
          <p:nvPr/>
        </p:nvCxnSpPr>
        <p:spPr>
          <a:xfrm flipH="1" flipV="1">
            <a:off x="4432164" y="6136851"/>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78" name="Connecteur droit 77">
            <a:extLst>
              <a:ext uri="{FF2B5EF4-FFF2-40B4-BE49-F238E27FC236}">
                <a16:creationId xmlns:a16="http://schemas.microsoft.com/office/drawing/2014/main" id="{36CC1011-D012-4239-A1AC-A4A729D1ED70}"/>
              </a:ext>
            </a:extLst>
          </p:cNvPr>
          <p:cNvCxnSpPr>
            <a:cxnSpLocks/>
          </p:cNvCxnSpPr>
          <p:nvPr/>
        </p:nvCxnSpPr>
        <p:spPr>
          <a:xfrm>
            <a:off x="4387322" y="5370720"/>
            <a:ext cx="431344" cy="682855"/>
          </a:xfrm>
          <a:prstGeom prst="line">
            <a:avLst/>
          </a:prstGeom>
          <a:noFill/>
          <a:ln>
            <a:solidFill>
              <a:schemeClr val="tx1"/>
            </a:solidFill>
            <a:miter lim="800000"/>
          </a:ln>
        </p:spPr>
      </p:cxnSp>
      <p:cxnSp>
        <p:nvCxnSpPr>
          <p:cNvPr id="79" name="Connecteur droit 78">
            <a:extLst>
              <a:ext uri="{FF2B5EF4-FFF2-40B4-BE49-F238E27FC236}">
                <a16:creationId xmlns:a16="http://schemas.microsoft.com/office/drawing/2014/main" id="{06F7BBE3-F0C7-4070-AC45-BD3CBB6FF583}"/>
              </a:ext>
            </a:extLst>
          </p:cNvPr>
          <p:cNvCxnSpPr>
            <a:cxnSpLocks/>
          </p:cNvCxnSpPr>
          <p:nvPr/>
        </p:nvCxnSpPr>
        <p:spPr>
          <a:xfrm flipH="1">
            <a:off x="4424311" y="5355992"/>
            <a:ext cx="384928" cy="689727"/>
          </a:xfrm>
          <a:prstGeom prst="line">
            <a:avLst/>
          </a:prstGeom>
          <a:noFill/>
          <a:ln>
            <a:solidFill>
              <a:schemeClr val="tx1"/>
            </a:solidFill>
            <a:miter lim="800000"/>
          </a:ln>
        </p:spPr>
      </p:cxnSp>
      <p:sp>
        <p:nvSpPr>
          <p:cNvPr id="54291" name="Rectangle : coins arrondis 54290"/>
          <p:cNvSpPr/>
          <p:nvPr/>
        </p:nvSpPr>
        <p:spPr>
          <a:xfrm>
            <a:off x="674250" y="1716677"/>
            <a:ext cx="8889618" cy="272379"/>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09" name="Rectangle : coins arrondis 54308"/>
          <p:cNvSpPr/>
          <p:nvPr/>
        </p:nvSpPr>
        <p:spPr>
          <a:xfrm>
            <a:off x="674250" y="1989608"/>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0" name="Rectangle : coins arrondis 79">
            <a:extLst>
              <a:ext uri="{FF2B5EF4-FFF2-40B4-BE49-F238E27FC236}">
                <a16:creationId xmlns:a16="http://schemas.microsoft.com/office/drawing/2014/main" id="{8AC5FF77-B7F4-4AF8-B55D-0354B5D6C72D}"/>
              </a:ext>
            </a:extLst>
          </p:cNvPr>
          <p:cNvSpPr/>
          <p:nvPr/>
        </p:nvSpPr>
        <p:spPr>
          <a:xfrm>
            <a:off x="685247" y="2226851"/>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1" name="Rectangle : coins arrondis 80">
            <a:extLst>
              <a:ext uri="{FF2B5EF4-FFF2-40B4-BE49-F238E27FC236}">
                <a16:creationId xmlns:a16="http://schemas.microsoft.com/office/drawing/2014/main" id="{150C872E-760E-4BA4-A0DB-03FAD142421F}"/>
              </a:ext>
            </a:extLst>
          </p:cNvPr>
          <p:cNvSpPr/>
          <p:nvPr/>
        </p:nvSpPr>
        <p:spPr>
          <a:xfrm>
            <a:off x="686815" y="2464094"/>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2" name="Rectangle : coins arrondis 81">
            <a:extLst>
              <a:ext uri="{FF2B5EF4-FFF2-40B4-BE49-F238E27FC236}">
                <a16:creationId xmlns:a16="http://schemas.microsoft.com/office/drawing/2014/main" id="{063A14E1-E6F0-42D2-9463-C8974EECB114}"/>
              </a:ext>
            </a:extLst>
          </p:cNvPr>
          <p:cNvSpPr/>
          <p:nvPr/>
        </p:nvSpPr>
        <p:spPr>
          <a:xfrm>
            <a:off x="688383" y="2686639"/>
            <a:ext cx="8889618" cy="27809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8" name="Rectangle : coins arrondis 87">
            <a:extLst>
              <a:ext uri="{FF2B5EF4-FFF2-40B4-BE49-F238E27FC236}">
                <a16:creationId xmlns:a16="http://schemas.microsoft.com/office/drawing/2014/main" id="{1D854385-F4BF-4786-968D-121DD97C5D48}"/>
              </a:ext>
            </a:extLst>
          </p:cNvPr>
          <p:cNvSpPr/>
          <p:nvPr/>
        </p:nvSpPr>
        <p:spPr>
          <a:xfrm>
            <a:off x="688371" y="424207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5" name="Connecteur droit 4">
            <a:extLst>
              <a:ext uri="{FF2B5EF4-FFF2-40B4-BE49-F238E27FC236}">
                <a16:creationId xmlns:a16="http://schemas.microsoft.com/office/drawing/2014/main" id="{E5C06E8C-E57B-4DEB-9376-ED186AD01C06}"/>
              </a:ext>
            </a:extLst>
          </p:cNvPr>
          <p:cNvCxnSpPr/>
          <p:nvPr/>
        </p:nvCxnSpPr>
        <p:spPr>
          <a:xfrm>
            <a:off x="1687398" y="4892511"/>
            <a:ext cx="1216058" cy="490194"/>
          </a:xfrm>
          <a:prstGeom prst="line">
            <a:avLst/>
          </a:prstGeom>
        </p:spPr>
        <p:style>
          <a:lnRef idx="1">
            <a:schemeClr val="dk1"/>
          </a:lnRef>
          <a:fillRef idx="0">
            <a:schemeClr val="dk1"/>
          </a:fillRef>
          <a:effectRef idx="0">
            <a:schemeClr val="dk1"/>
          </a:effectRef>
          <a:fontRef idx="minor">
            <a:schemeClr val="tx1"/>
          </a:fontRef>
        </p:style>
      </p:cxnSp>
      <p:cxnSp>
        <p:nvCxnSpPr>
          <p:cNvPr id="7" name="Connecteur droit 6">
            <a:extLst>
              <a:ext uri="{FF2B5EF4-FFF2-40B4-BE49-F238E27FC236}">
                <a16:creationId xmlns:a16="http://schemas.microsoft.com/office/drawing/2014/main" id="{319F6243-6C8A-4082-9D90-AAB31EFACD9F}"/>
              </a:ext>
            </a:extLst>
          </p:cNvPr>
          <p:cNvCxnSpPr/>
          <p:nvPr/>
        </p:nvCxnSpPr>
        <p:spPr>
          <a:xfrm flipH="1">
            <a:off x="1677971" y="4911365"/>
            <a:ext cx="1234911" cy="452487"/>
          </a:xfrm>
          <a:prstGeom prst="line">
            <a:avLst/>
          </a:prstGeom>
        </p:spPr>
        <p:style>
          <a:lnRef idx="1">
            <a:schemeClr val="dk1"/>
          </a:lnRef>
          <a:fillRef idx="0">
            <a:schemeClr val="dk1"/>
          </a:fillRef>
          <a:effectRef idx="0">
            <a:schemeClr val="dk1"/>
          </a:effectRef>
          <a:fontRef idx="minor">
            <a:schemeClr val="tx1"/>
          </a:fontRef>
        </p:style>
      </p:cxnSp>
      <p:cxnSp>
        <p:nvCxnSpPr>
          <p:cNvPr id="94" name="Connecteur droit 93">
            <a:extLst>
              <a:ext uri="{FF2B5EF4-FFF2-40B4-BE49-F238E27FC236}">
                <a16:creationId xmlns:a16="http://schemas.microsoft.com/office/drawing/2014/main" id="{98E03017-72DE-434E-A165-85EDE1FC60BF}"/>
              </a:ext>
            </a:extLst>
          </p:cNvPr>
          <p:cNvCxnSpPr/>
          <p:nvPr/>
        </p:nvCxnSpPr>
        <p:spPr>
          <a:xfrm>
            <a:off x="1698393" y="6289251"/>
            <a:ext cx="1216058" cy="490194"/>
          </a:xfrm>
          <a:prstGeom prst="line">
            <a:avLst/>
          </a:prstGeom>
        </p:spPr>
        <p:style>
          <a:lnRef idx="1">
            <a:schemeClr val="dk1"/>
          </a:lnRef>
          <a:fillRef idx="0">
            <a:schemeClr val="dk1"/>
          </a:fillRef>
          <a:effectRef idx="0">
            <a:schemeClr val="dk1"/>
          </a:effectRef>
          <a:fontRef idx="minor">
            <a:schemeClr val="tx1"/>
          </a:fontRef>
        </p:style>
      </p:cxnSp>
      <p:cxnSp>
        <p:nvCxnSpPr>
          <p:cNvPr id="95" name="Connecteur droit 94">
            <a:extLst>
              <a:ext uri="{FF2B5EF4-FFF2-40B4-BE49-F238E27FC236}">
                <a16:creationId xmlns:a16="http://schemas.microsoft.com/office/drawing/2014/main" id="{7AC5C243-BAF6-4CA2-BBE7-8491D0041E81}"/>
              </a:ext>
            </a:extLst>
          </p:cNvPr>
          <p:cNvCxnSpPr/>
          <p:nvPr/>
        </p:nvCxnSpPr>
        <p:spPr>
          <a:xfrm flipH="1">
            <a:off x="1688966" y="6308105"/>
            <a:ext cx="1234911" cy="452487"/>
          </a:xfrm>
          <a:prstGeom prst="line">
            <a:avLst/>
          </a:prstGeom>
        </p:spPr>
        <p:style>
          <a:lnRef idx="1">
            <a:schemeClr val="dk1"/>
          </a:lnRef>
          <a:fillRef idx="0">
            <a:schemeClr val="dk1"/>
          </a:fillRef>
          <a:effectRef idx="0">
            <a:schemeClr val="dk1"/>
          </a:effectRef>
          <a:fontRef idx="minor">
            <a:schemeClr val="tx1"/>
          </a:fontRef>
        </p:style>
      </p:cxnSp>
      <p:sp>
        <p:nvSpPr>
          <p:cNvPr id="54274" name="Rectangle 54273"/>
          <p:cNvSpPr/>
          <p:nvPr/>
        </p:nvSpPr>
        <p:spPr>
          <a:xfrm>
            <a:off x="672500" y="1679928"/>
            <a:ext cx="8716597"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400" dirty="0"/>
              <a:t>SI la liste n’est pas vide ALORS</a:t>
            </a:r>
          </a:p>
          <a:p>
            <a:pPr marL="584200" indent="-320675" algn="just">
              <a:buNone/>
            </a:pPr>
            <a:r>
              <a:rPr lang="fr-CA" altLang="en-US" sz="1400" dirty="0"/>
              <a:t>On fait pointer un pointeur sur le premier élément de la liste.</a:t>
            </a:r>
          </a:p>
          <a:p>
            <a:pPr marL="584200" indent="-320675" algn="just">
              <a:buNone/>
            </a:pPr>
            <a:r>
              <a:rPr lang="fr-CA" altLang="en-US" sz="1400" dirty="0"/>
              <a:t>Si il y a qu’ un seul élément ALORS</a:t>
            </a:r>
          </a:p>
          <a:p>
            <a:pPr marL="584467" indent="-584467" algn="just">
              <a:buNone/>
            </a:pPr>
            <a:r>
              <a:rPr lang="fr-CA" altLang="en-US" sz="1400" dirty="0"/>
              <a:t>	On fait pointer la tête et la queue de liste sur NULL.</a:t>
            </a:r>
          </a:p>
          <a:p>
            <a:pPr marL="584467" indent="-584467" algn="just">
              <a:buNone/>
            </a:pPr>
            <a:r>
              <a:rPr lang="fr-CA" altLang="en-US" sz="1400" dirty="0"/>
              <a:t>	On détruit l’ élément pointé par le pointeur.</a:t>
            </a:r>
          </a:p>
          <a:p>
            <a:pPr marL="584200" indent="-320675" algn="just">
              <a:buNone/>
            </a:pPr>
            <a:r>
              <a:rPr lang="fr-CA" altLang="en-US" sz="1400" dirty="0"/>
              <a:t>Sinon</a:t>
            </a:r>
          </a:p>
          <a:p>
            <a:pPr marL="584200" indent="-47625" algn="just">
              <a:buNone/>
            </a:pPr>
            <a:r>
              <a:rPr lang="fr-CA" altLang="en-US" sz="1400" dirty="0"/>
              <a:t>On fait pointer la tête de liste sur le deuxième élément</a:t>
            </a:r>
          </a:p>
          <a:p>
            <a:pPr marL="584200" indent="-47625" algn="just">
              <a:buNone/>
            </a:pPr>
            <a:r>
              <a:rPr lang="fr-CA" altLang="en-US" sz="1400" dirty="0"/>
              <a:t>On fait pointer le nouveau élément en tête de la liste vers NULL (élément précédent)</a:t>
            </a:r>
          </a:p>
          <a:p>
            <a:pPr marL="584200" indent="-47625" algn="just">
              <a:buNone/>
            </a:pPr>
            <a:r>
              <a:rPr lang="fr-CA" altLang="en-US" sz="1400" dirty="0"/>
              <a:t>On détruit l’ élément pointé par le pointeur.</a:t>
            </a:r>
          </a:p>
          <a:p>
            <a:pPr marL="584200" indent="-320675" algn="just">
              <a:buNone/>
            </a:pPr>
            <a:r>
              <a:rPr lang="fr-CA" altLang="en-US" sz="1400" dirty="0" err="1"/>
              <a:t>FinSI</a:t>
            </a:r>
            <a:endParaRPr lang="fr-CA" altLang="en-US" sz="1400" dirty="0"/>
          </a:p>
          <a:p>
            <a:pPr marL="584200" indent="-320675" algn="just">
              <a:buNone/>
            </a:pPr>
            <a:r>
              <a:rPr lang="fr-CA" altLang="en-US" sz="1400" dirty="0"/>
              <a:t>On décrémente le nombre d’ éléments.</a:t>
            </a:r>
          </a:p>
          <a:p>
            <a:pPr marL="584467" indent="-584467" algn="just">
              <a:buNone/>
            </a:pPr>
            <a:r>
              <a:rPr lang="fr-CA" altLang="en-US" sz="1400" dirty="0"/>
              <a:t>FINSI</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949BE8E-6C1E-FDE6-69B0-297747C2E26F}"/>
                  </a:ext>
                </a:extLst>
              </p14:cNvPr>
              <p14:cNvContentPartPr/>
              <p14:nvPr/>
            </p14:nvContentPartPr>
            <p14:xfrm>
              <a:off x="1072800" y="911160"/>
              <a:ext cx="1882800" cy="340200"/>
            </p14:xfrm>
          </p:contentPart>
        </mc:Choice>
        <mc:Fallback>
          <p:pic>
            <p:nvPicPr>
              <p:cNvPr id="2" name="Ink 1">
                <a:extLst>
                  <a:ext uri="{FF2B5EF4-FFF2-40B4-BE49-F238E27FC236}">
                    <a16:creationId xmlns:a16="http://schemas.microsoft.com/office/drawing/2014/main" id="{5949BE8E-6C1E-FDE6-69B0-297747C2E26F}"/>
                  </a:ext>
                </a:extLst>
              </p:cNvPr>
              <p:cNvPicPr/>
              <p:nvPr/>
            </p:nvPicPr>
            <p:blipFill>
              <a:blip r:embed="rId4"/>
              <a:stretch>
                <a:fillRect/>
              </a:stretch>
            </p:blipFill>
            <p:spPr>
              <a:xfrm>
                <a:off x="1063440" y="901800"/>
                <a:ext cx="1901520" cy="358920"/>
              </a:xfrm>
              <a:prstGeom prst="rect">
                <a:avLst/>
              </a:prstGeom>
            </p:spPr>
          </p:pic>
        </mc:Fallback>
      </mc:AlternateContent>
    </p:spTree>
    <p:extLst>
      <p:ext uri="{BB962C8B-B14F-4D97-AF65-F5344CB8AC3E}">
        <p14:creationId xmlns:p14="http://schemas.microsoft.com/office/powerpoint/2010/main" val="866325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3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0" presetClass="exit" presetSubtype="0" fill="hold" nodeType="withEffect">
                                  <p:stCondLst>
                                    <p:cond delay="0"/>
                                  </p:stCondLst>
                                  <p:childTnLst>
                                    <p:animEffect transition="out" filter="fade">
                                      <p:cBhvr>
                                        <p:cTn id="48" dur="500"/>
                                        <p:tgtEl>
                                          <p:spTgt spid="66"/>
                                        </p:tgtEl>
                                      </p:cBhvr>
                                    </p:animEffect>
                                    <p:set>
                                      <p:cBhvr>
                                        <p:cTn id="49" dur="1" fill="hold">
                                          <p:stCondLst>
                                            <p:cond delay="499"/>
                                          </p:stCondLst>
                                        </p:cTn>
                                        <p:tgtEl>
                                          <p:spTgt spid="6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67"/>
                                        </p:tgtEl>
                                      </p:cBhvr>
                                    </p:animEffect>
                                    <p:set>
                                      <p:cBhvr>
                                        <p:cTn id="52" dur="1" fill="hold">
                                          <p:stCondLst>
                                            <p:cond delay="499"/>
                                          </p:stCondLst>
                                        </p:cTn>
                                        <p:tgtEl>
                                          <p:spTgt spid="6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60"/>
                                        </p:tgtEl>
                                      </p:cBhvr>
                                    </p:animEffect>
                                    <p:set>
                                      <p:cBhvr>
                                        <p:cTn id="58" dur="1" fill="hold">
                                          <p:stCondLst>
                                            <p:cond delay="499"/>
                                          </p:stCondLst>
                                        </p:cTn>
                                        <p:tgtEl>
                                          <p:spTgt spid="60"/>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68"/>
                                        </p:tgtEl>
                                      </p:cBhvr>
                                    </p:animEffect>
                                    <p:set>
                                      <p:cBhvr>
                                        <p:cTn id="61" dur="1" fill="hold">
                                          <p:stCondLst>
                                            <p:cond delay="499"/>
                                          </p:stCondLst>
                                        </p:cTn>
                                        <p:tgtEl>
                                          <p:spTgt spid="68"/>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46"/>
                                        </p:tgtEl>
                                      </p:cBhvr>
                                    </p:animEffect>
                                    <p:set>
                                      <p:cBhvr>
                                        <p:cTn id="64" dur="1" fill="hold">
                                          <p:stCondLst>
                                            <p:cond delay="499"/>
                                          </p:stCondLst>
                                        </p:cTn>
                                        <p:tgtEl>
                                          <p:spTgt spid="4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79"/>
                                        </p:tgtEl>
                                      </p:cBhvr>
                                    </p:animEffect>
                                    <p:set>
                                      <p:cBhvr>
                                        <p:cTn id="67" dur="1" fill="hold">
                                          <p:stCondLst>
                                            <p:cond delay="499"/>
                                          </p:stCondLst>
                                        </p:cTn>
                                        <p:tgtEl>
                                          <p:spTgt spid="7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78"/>
                                        </p:tgtEl>
                                      </p:cBhvr>
                                    </p:animEffect>
                                    <p:set>
                                      <p:cBhvr>
                                        <p:cTn id="70" dur="1" fill="hold">
                                          <p:stCondLst>
                                            <p:cond delay="499"/>
                                          </p:stCondLst>
                                        </p:cTn>
                                        <p:tgtEl>
                                          <p:spTgt spid="7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76"/>
                                        </p:tgtEl>
                                      </p:cBhvr>
                                    </p:animEffect>
                                    <p:set>
                                      <p:cBhvr>
                                        <p:cTn id="73" dur="1" fill="hold">
                                          <p:stCondLst>
                                            <p:cond delay="499"/>
                                          </p:stCondLst>
                                        </p:cTn>
                                        <p:tgtEl>
                                          <p:spTgt spid="76"/>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77"/>
                                        </p:tgtEl>
                                      </p:cBhvr>
                                    </p:animEffect>
                                    <p:set>
                                      <p:cBhvr>
                                        <p:cTn id="76" dur="1" fill="hold">
                                          <p:stCondLst>
                                            <p:cond delay="499"/>
                                          </p:stCondLst>
                                        </p:cTn>
                                        <p:tgtEl>
                                          <p:spTgt spid="77"/>
                                        </p:tgtEl>
                                        <p:attrNameLst>
                                          <p:attrName>style.visibility</p:attrName>
                                        </p:attrNameLst>
                                      </p:cBhvr>
                                      <p:to>
                                        <p:strVal val="hidden"/>
                                      </p:to>
                                    </p:set>
                                  </p:childTnLst>
                                </p:cTn>
                              </p:par>
                              <p:par>
                                <p:cTn id="77" presetID="53" presetClass="entr" presetSubtype="16"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p:cTn id="79" dur="500" fill="hold"/>
                                        <p:tgtEl>
                                          <p:spTgt spid="94"/>
                                        </p:tgtEl>
                                        <p:attrNameLst>
                                          <p:attrName>ppt_w</p:attrName>
                                        </p:attrNameLst>
                                      </p:cBhvr>
                                      <p:tavLst>
                                        <p:tav tm="0">
                                          <p:val>
                                            <p:fltVal val="0"/>
                                          </p:val>
                                        </p:tav>
                                        <p:tav tm="100000">
                                          <p:val>
                                            <p:strVal val="#ppt_w"/>
                                          </p:val>
                                        </p:tav>
                                      </p:tavLst>
                                    </p:anim>
                                    <p:anim calcmode="lin" valueType="num">
                                      <p:cBhvr>
                                        <p:cTn id="80" dur="500" fill="hold"/>
                                        <p:tgtEl>
                                          <p:spTgt spid="94"/>
                                        </p:tgtEl>
                                        <p:attrNameLst>
                                          <p:attrName>ppt_h</p:attrName>
                                        </p:attrNameLst>
                                      </p:cBhvr>
                                      <p:tavLst>
                                        <p:tav tm="0">
                                          <p:val>
                                            <p:fltVal val="0"/>
                                          </p:val>
                                        </p:tav>
                                        <p:tav tm="100000">
                                          <p:val>
                                            <p:strVal val="#ppt_h"/>
                                          </p:val>
                                        </p:tav>
                                      </p:tavLst>
                                    </p:anim>
                                    <p:animEffect transition="in" filter="fade">
                                      <p:cBhvr>
                                        <p:cTn id="81" dur="500"/>
                                        <p:tgtEl>
                                          <p:spTgt spid="94"/>
                                        </p:tgtEl>
                                      </p:cBhvr>
                                    </p:animEffect>
                                  </p:childTnLst>
                                </p:cTn>
                              </p:par>
                              <p:par>
                                <p:cTn id="82" presetID="53" presetClass="entr" presetSubtype="16" fill="hold" nodeType="withEffect">
                                  <p:stCondLst>
                                    <p:cond delay="0"/>
                                  </p:stCondLst>
                                  <p:childTnLst>
                                    <p:set>
                                      <p:cBhvr>
                                        <p:cTn id="83" dur="1" fill="hold">
                                          <p:stCondLst>
                                            <p:cond delay="0"/>
                                          </p:stCondLst>
                                        </p:cTn>
                                        <p:tgtEl>
                                          <p:spTgt spid="95"/>
                                        </p:tgtEl>
                                        <p:attrNameLst>
                                          <p:attrName>style.visibility</p:attrName>
                                        </p:attrNameLst>
                                      </p:cBhvr>
                                      <p:to>
                                        <p:strVal val="visible"/>
                                      </p:to>
                                    </p:set>
                                    <p:anim calcmode="lin" valueType="num">
                                      <p:cBhvr>
                                        <p:cTn id="84" dur="500" fill="hold"/>
                                        <p:tgtEl>
                                          <p:spTgt spid="95"/>
                                        </p:tgtEl>
                                        <p:attrNameLst>
                                          <p:attrName>ppt_w</p:attrName>
                                        </p:attrNameLst>
                                      </p:cBhvr>
                                      <p:tavLst>
                                        <p:tav tm="0">
                                          <p:val>
                                            <p:fltVal val="0"/>
                                          </p:val>
                                        </p:tav>
                                        <p:tav tm="100000">
                                          <p:val>
                                            <p:strVal val="#ppt_w"/>
                                          </p:val>
                                        </p:tav>
                                      </p:tavLst>
                                    </p:anim>
                                    <p:anim calcmode="lin" valueType="num">
                                      <p:cBhvr>
                                        <p:cTn id="85" dur="500" fill="hold"/>
                                        <p:tgtEl>
                                          <p:spTgt spid="95"/>
                                        </p:tgtEl>
                                        <p:attrNameLst>
                                          <p:attrName>ppt_h</p:attrName>
                                        </p:attrNameLst>
                                      </p:cBhvr>
                                      <p:tavLst>
                                        <p:tav tm="0">
                                          <p:val>
                                            <p:fltVal val="0"/>
                                          </p:val>
                                        </p:tav>
                                        <p:tav tm="100000">
                                          <p:val>
                                            <p:strVal val="#ppt_h"/>
                                          </p:val>
                                        </p:tav>
                                      </p:tavLst>
                                    </p:anim>
                                    <p:animEffect transition="in" filter="fade">
                                      <p:cBhvr>
                                        <p:cTn id="86" dur="500"/>
                                        <p:tgtEl>
                                          <p:spTgt spid="95"/>
                                        </p:tgtEl>
                                      </p:cBhvr>
                                    </p:animEffect>
                                  </p:childTnLst>
                                </p:cTn>
                              </p:par>
                              <p:par>
                                <p:cTn id="87" presetID="1" presetClass="entr" presetSubtype="0" fill="hold" nodeType="withEffect">
                                  <p:stCondLst>
                                    <p:cond delay="0"/>
                                  </p:stCondLst>
                                  <p:childTnLst>
                                    <p:set>
                                      <p:cBhvr>
                                        <p:cTn id="88" dur="1" fill="hold">
                                          <p:stCondLst>
                                            <p:cond delay="0"/>
                                          </p:stCondLst>
                                        </p:cTn>
                                        <p:tgtEl>
                                          <p:spTgt spid="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3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8" grpId="0"/>
      <p:bldP spid="68" grpId="1"/>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listes doublement chainées</a:t>
            </a:r>
          </a:p>
          <a:p>
            <a:pPr marL="889200" lvl="1" indent="-324000">
              <a:spcBef>
                <a:spcPts val="938"/>
              </a:spcBef>
              <a:buSzPct val="100000"/>
              <a:buBlip>
                <a:blip r:embed="rId3"/>
              </a:buBlip>
            </a:pPr>
            <a:r>
              <a:rPr lang="fr-FR" sz="2670" spc="-1" dirty="0">
                <a:solidFill>
                  <a:srgbClr val="000000"/>
                </a:solidFill>
              </a:rPr>
              <a:t>La représentation graphique</a:t>
            </a:r>
          </a:p>
          <a:p>
            <a:pPr marL="889200" lvl="1" indent="-324000">
              <a:spcBef>
                <a:spcPts val="938"/>
              </a:spcBef>
              <a:buSzPct val="100000"/>
              <a:buBlip>
                <a:blip r:embed="rId3"/>
              </a:buBlip>
            </a:pPr>
            <a:r>
              <a:rPr lang="fr-FR" sz="2670" spc="-1" dirty="0">
                <a:solidFill>
                  <a:srgbClr val="000000"/>
                </a:solidFill>
              </a:rPr>
              <a:t>Les services des listes doublement chaînées</a:t>
            </a:r>
          </a:p>
          <a:p>
            <a:pPr marL="1346400" lvl="2" indent="-324000">
              <a:spcBef>
                <a:spcPts val="938"/>
              </a:spcBef>
              <a:buSzPct val="100000"/>
              <a:buBlip>
                <a:blip r:embed="rId3"/>
              </a:buBlip>
            </a:pPr>
            <a:r>
              <a:rPr lang="fr-FR" sz="2670" spc="-1" dirty="0">
                <a:solidFill>
                  <a:srgbClr val="000000"/>
                </a:solidFill>
              </a:rPr>
              <a:t>Création</a:t>
            </a:r>
          </a:p>
          <a:p>
            <a:pPr marL="1346400" lvl="2" indent="-324000">
              <a:spcBef>
                <a:spcPts val="938"/>
              </a:spcBef>
              <a:buSzPct val="100000"/>
              <a:buBlip>
                <a:blip r:embed="rId3"/>
              </a:buBlip>
            </a:pPr>
            <a:r>
              <a:rPr lang="fr-FR" sz="2670" spc="-1" dirty="0">
                <a:solidFill>
                  <a:srgbClr val="000000"/>
                </a:solidFill>
              </a:rPr>
              <a:t>Ajout</a:t>
            </a:r>
          </a:p>
          <a:p>
            <a:pPr marL="1346400" lvl="2" indent="-324000">
              <a:spcBef>
                <a:spcPts val="938"/>
              </a:spcBef>
              <a:buSzPct val="100000"/>
              <a:buBlip>
                <a:blip r:embed="rId3"/>
              </a:buBlip>
            </a:pPr>
            <a:r>
              <a:rPr lang="fr-FR" sz="2670" spc="-1" dirty="0">
                <a:solidFill>
                  <a:srgbClr val="000000"/>
                </a:solidFill>
              </a:rPr>
              <a:t>Suppression</a:t>
            </a:r>
          </a:p>
          <a:p>
            <a:pPr marL="1346400" lvl="2" indent="-324000">
              <a:spcBef>
                <a:spcPts val="938"/>
              </a:spcBef>
              <a:buSzPct val="100000"/>
              <a:buBlip>
                <a:blip r:embed="rId3"/>
              </a:buBlip>
            </a:pPr>
            <a:r>
              <a:rPr lang="fr-FR" sz="2670" spc="-1" dirty="0">
                <a:solidFill>
                  <a:srgbClr val="000000"/>
                </a:solidFill>
              </a:rPr>
              <a:t>Affichage</a:t>
            </a: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D1BD169-746B-FD68-50D3-A80966718762}"/>
                  </a:ext>
                </a:extLst>
              </p14:cNvPr>
              <p14:cNvContentPartPr/>
              <p14:nvPr/>
            </p14:nvContentPartPr>
            <p14:xfrm>
              <a:off x="2157840" y="342000"/>
              <a:ext cx="2643840" cy="3345480"/>
            </p14:xfrm>
          </p:contentPart>
        </mc:Choice>
        <mc:Fallback>
          <p:pic>
            <p:nvPicPr>
              <p:cNvPr id="2" name="Ink 1">
                <a:extLst>
                  <a:ext uri="{FF2B5EF4-FFF2-40B4-BE49-F238E27FC236}">
                    <a16:creationId xmlns:a16="http://schemas.microsoft.com/office/drawing/2014/main" id="{7D1BD169-746B-FD68-50D3-A80966718762}"/>
                  </a:ext>
                </a:extLst>
              </p:cNvPr>
              <p:cNvPicPr/>
              <p:nvPr/>
            </p:nvPicPr>
            <p:blipFill>
              <a:blip r:embed="rId5"/>
              <a:stretch>
                <a:fillRect/>
              </a:stretch>
            </p:blipFill>
            <p:spPr>
              <a:xfrm>
                <a:off x="2148480" y="332640"/>
                <a:ext cx="2662560" cy="33642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886816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a:p>
            <a:pPr>
              <a:spcBef>
                <a:spcPts val="938"/>
              </a:spcBef>
              <a:buSzPct val="100000"/>
            </a:pPr>
            <a:endParaRPr lang="fr-FR" altLang="en-US" sz="1000" b="1" spc="-1" dirty="0">
              <a:solidFill>
                <a:srgbClr val="000000"/>
              </a:solidFill>
            </a:endParaRPr>
          </a:p>
        </p:txBody>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83" name="Rectangle : coins arrondis 82">
            <a:extLst>
              <a:ext uri="{FF2B5EF4-FFF2-40B4-BE49-F238E27FC236}">
                <a16:creationId xmlns:a16="http://schemas.microsoft.com/office/drawing/2014/main" id="{B4FBB8CB-8DAE-4067-B563-CB31C599EDA6}"/>
              </a:ext>
            </a:extLst>
          </p:cNvPr>
          <p:cNvSpPr/>
          <p:nvPr/>
        </p:nvSpPr>
        <p:spPr>
          <a:xfrm>
            <a:off x="680524" y="2971017"/>
            <a:ext cx="8889618" cy="27809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4" name="Rectangle : coins arrondis 83">
            <a:extLst>
              <a:ext uri="{FF2B5EF4-FFF2-40B4-BE49-F238E27FC236}">
                <a16:creationId xmlns:a16="http://schemas.microsoft.com/office/drawing/2014/main" id="{2372E172-8032-4DB9-B8C1-2EBD348B87CD}"/>
              </a:ext>
            </a:extLst>
          </p:cNvPr>
          <p:cNvSpPr/>
          <p:nvPr/>
        </p:nvSpPr>
        <p:spPr>
          <a:xfrm>
            <a:off x="682094" y="325539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5" name="Rectangle : coins arrondis 84">
            <a:extLst>
              <a:ext uri="{FF2B5EF4-FFF2-40B4-BE49-F238E27FC236}">
                <a16:creationId xmlns:a16="http://schemas.microsoft.com/office/drawing/2014/main" id="{F5576CB8-84BD-4F6B-AEBE-694D97971D81}"/>
              </a:ext>
            </a:extLst>
          </p:cNvPr>
          <p:cNvSpPr/>
          <p:nvPr/>
        </p:nvSpPr>
        <p:spPr>
          <a:xfrm>
            <a:off x="693089" y="3492638"/>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6" name="Rectangle : coins arrondis 85">
            <a:extLst>
              <a:ext uri="{FF2B5EF4-FFF2-40B4-BE49-F238E27FC236}">
                <a16:creationId xmlns:a16="http://schemas.microsoft.com/office/drawing/2014/main" id="{B704CCB7-58A3-432D-9152-3BA92A39294A}"/>
              </a:ext>
            </a:extLst>
          </p:cNvPr>
          <p:cNvSpPr/>
          <p:nvPr/>
        </p:nvSpPr>
        <p:spPr>
          <a:xfrm>
            <a:off x="694659" y="3729881"/>
            <a:ext cx="8889618" cy="25765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7" name="Rectangle : coins arrondis 86">
            <a:extLst>
              <a:ext uri="{FF2B5EF4-FFF2-40B4-BE49-F238E27FC236}">
                <a16:creationId xmlns:a16="http://schemas.microsoft.com/office/drawing/2014/main" id="{71D900AA-5BF8-4B9D-909C-4B82CBE5BA39}"/>
              </a:ext>
            </a:extLst>
          </p:cNvPr>
          <p:cNvSpPr/>
          <p:nvPr/>
        </p:nvSpPr>
        <p:spPr>
          <a:xfrm>
            <a:off x="696227" y="399540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8" name="Rectangle : coins arrondis 87">
            <a:extLst>
              <a:ext uri="{FF2B5EF4-FFF2-40B4-BE49-F238E27FC236}">
                <a16:creationId xmlns:a16="http://schemas.microsoft.com/office/drawing/2014/main" id="{1D854385-F4BF-4786-968D-121DD97C5D48}"/>
              </a:ext>
            </a:extLst>
          </p:cNvPr>
          <p:cNvSpPr/>
          <p:nvPr/>
        </p:nvSpPr>
        <p:spPr>
          <a:xfrm>
            <a:off x="688371" y="424207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9" name="Rectangle : coins arrondis 88">
            <a:extLst>
              <a:ext uri="{FF2B5EF4-FFF2-40B4-BE49-F238E27FC236}">
                <a16:creationId xmlns:a16="http://schemas.microsoft.com/office/drawing/2014/main" id="{70E5DB70-E4A6-41A8-85FA-FE0013AFB24D}"/>
              </a:ext>
            </a:extLst>
          </p:cNvPr>
          <p:cNvSpPr/>
          <p:nvPr/>
        </p:nvSpPr>
        <p:spPr>
          <a:xfrm>
            <a:off x="699367" y="448874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grpSp>
        <p:nvGrpSpPr>
          <p:cNvPr id="96" name="Groupe 95">
            <a:extLst>
              <a:ext uri="{FF2B5EF4-FFF2-40B4-BE49-F238E27FC236}">
                <a16:creationId xmlns:a16="http://schemas.microsoft.com/office/drawing/2014/main" id="{FD9983DB-C342-44EB-97BC-BAAEC44AA3AA}"/>
              </a:ext>
            </a:extLst>
          </p:cNvPr>
          <p:cNvGrpSpPr/>
          <p:nvPr/>
        </p:nvGrpSpPr>
        <p:grpSpPr>
          <a:xfrm>
            <a:off x="729912" y="4883087"/>
            <a:ext cx="1230863" cy="1932495"/>
            <a:chOff x="729912" y="5279016"/>
            <a:chExt cx="1230863" cy="1932495"/>
          </a:xfrm>
        </p:grpSpPr>
        <p:sp>
          <p:nvSpPr>
            <p:cNvPr id="97" name="Rectangle 96">
              <a:extLst>
                <a:ext uri="{FF2B5EF4-FFF2-40B4-BE49-F238E27FC236}">
                  <a16:creationId xmlns:a16="http://schemas.microsoft.com/office/drawing/2014/main" id="{F47318F5-0167-4F77-8132-0D49A5425960}"/>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98" name="Connecteur droit 97">
              <a:extLst>
                <a:ext uri="{FF2B5EF4-FFF2-40B4-BE49-F238E27FC236}">
                  <a16:creationId xmlns:a16="http://schemas.microsoft.com/office/drawing/2014/main" id="{964568B8-CD83-4841-9C8A-8FC6649EBD49}"/>
                </a:ext>
              </a:extLst>
            </p:cNvPr>
            <p:cNvCxnSpPr/>
            <p:nvPr/>
          </p:nvCxnSpPr>
          <p:spPr>
            <a:xfrm>
              <a:off x="737769" y="5766329"/>
              <a:ext cx="1223005" cy="0"/>
            </a:xfrm>
            <a:prstGeom prst="line">
              <a:avLst/>
            </a:prstGeom>
            <a:noFill/>
            <a:ln>
              <a:solidFill>
                <a:schemeClr val="tx1"/>
              </a:solidFill>
              <a:miter lim="800000"/>
            </a:ln>
          </p:spPr>
        </p:cxnSp>
        <p:cxnSp>
          <p:nvCxnSpPr>
            <p:cNvPr id="99" name="Connecteur droit 98">
              <a:extLst>
                <a:ext uri="{FF2B5EF4-FFF2-40B4-BE49-F238E27FC236}">
                  <a16:creationId xmlns:a16="http://schemas.microsoft.com/office/drawing/2014/main" id="{801E4D54-9D3F-4FE7-9719-D43DD0A1C85E}"/>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100" name="Rectangle 99">
            <a:extLst>
              <a:ext uri="{FF2B5EF4-FFF2-40B4-BE49-F238E27FC236}">
                <a16:creationId xmlns:a16="http://schemas.microsoft.com/office/drawing/2014/main" id="{7D3C2977-3720-4F56-88FF-7C91F3A10676}"/>
              </a:ext>
            </a:extLst>
          </p:cNvPr>
          <p:cNvSpPr/>
          <p:nvPr/>
        </p:nvSpPr>
        <p:spPr>
          <a:xfrm>
            <a:off x="1154869" y="551595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grpSp>
        <p:nvGrpSpPr>
          <p:cNvPr id="102" name="Groupe 101">
            <a:extLst>
              <a:ext uri="{FF2B5EF4-FFF2-40B4-BE49-F238E27FC236}">
                <a16:creationId xmlns:a16="http://schemas.microsoft.com/office/drawing/2014/main" id="{9C49EDCD-BA8F-49DB-BAB4-C2BF955A778C}"/>
              </a:ext>
            </a:extLst>
          </p:cNvPr>
          <p:cNvGrpSpPr/>
          <p:nvPr/>
        </p:nvGrpSpPr>
        <p:grpSpPr>
          <a:xfrm>
            <a:off x="4554753" y="5324801"/>
            <a:ext cx="1349193" cy="726716"/>
            <a:chOff x="4253102" y="5447353"/>
            <a:chExt cx="1349193" cy="726716"/>
          </a:xfrm>
        </p:grpSpPr>
        <p:sp>
          <p:nvSpPr>
            <p:cNvPr id="115" name="Rectangle 114">
              <a:extLst>
                <a:ext uri="{FF2B5EF4-FFF2-40B4-BE49-F238E27FC236}">
                  <a16:creationId xmlns:a16="http://schemas.microsoft.com/office/drawing/2014/main" id="{33CC6868-8242-4AB2-9AFD-7D4C5C0B922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6" name="Connecteur droit 115">
              <a:extLst>
                <a:ext uri="{FF2B5EF4-FFF2-40B4-BE49-F238E27FC236}">
                  <a16:creationId xmlns:a16="http://schemas.microsoft.com/office/drawing/2014/main" id="{14A3F800-CE3F-44EE-AAD5-77B4FA8B90A5}"/>
                </a:ext>
              </a:extLst>
            </p:cNvPr>
            <p:cNvCxnSpPr/>
            <p:nvPr/>
          </p:nvCxnSpPr>
          <p:spPr>
            <a:xfrm flipH="1">
              <a:off x="5205060" y="5447353"/>
              <a:ext cx="0" cy="715720"/>
            </a:xfrm>
            <a:prstGeom prst="line">
              <a:avLst/>
            </a:prstGeom>
            <a:noFill/>
            <a:ln>
              <a:solidFill>
                <a:schemeClr val="tx1"/>
              </a:solidFill>
              <a:miter lim="800000"/>
            </a:ln>
          </p:spPr>
        </p:cxnSp>
        <p:cxnSp>
          <p:nvCxnSpPr>
            <p:cNvPr id="117" name="Connecteur droit 116">
              <a:extLst>
                <a:ext uri="{FF2B5EF4-FFF2-40B4-BE49-F238E27FC236}">
                  <a16:creationId xmlns:a16="http://schemas.microsoft.com/office/drawing/2014/main" id="{5B1F1527-043F-4018-AC67-B946646F4D1B}"/>
                </a:ext>
              </a:extLst>
            </p:cNvPr>
            <p:cNvCxnSpPr/>
            <p:nvPr/>
          </p:nvCxnSpPr>
          <p:spPr>
            <a:xfrm flipH="1">
              <a:off x="4659875" y="5458349"/>
              <a:ext cx="0" cy="715720"/>
            </a:xfrm>
            <a:prstGeom prst="line">
              <a:avLst/>
            </a:prstGeom>
            <a:noFill/>
            <a:ln>
              <a:solidFill>
                <a:schemeClr val="tx1"/>
              </a:solidFill>
              <a:miter lim="800000"/>
            </a:ln>
          </p:spPr>
        </p:cxnSp>
      </p:grpSp>
      <p:grpSp>
        <p:nvGrpSpPr>
          <p:cNvPr id="103" name="Groupe 102">
            <a:extLst>
              <a:ext uri="{FF2B5EF4-FFF2-40B4-BE49-F238E27FC236}">
                <a16:creationId xmlns:a16="http://schemas.microsoft.com/office/drawing/2014/main" id="{19077FBA-F6DE-4D2B-8272-CEEC0116C738}"/>
              </a:ext>
            </a:extLst>
          </p:cNvPr>
          <p:cNvGrpSpPr/>
          <p:nvPr/>
        </p:nvGrpSpPr>
        <p:grpSpPr>
          <a:xfrm>
            <a:off x="6592514" y="5316945"/>
            <a:ext cx="1349193" cy="726716"/>
            <a:chOff x="4253102" y="5447353"/>
            <a:chExt cx="1349193" cy="726716"/>
          </a:xfrm>
        </p:grpSpPr>
        <p:sp>
          <p:nvSpPr>
            <p:cNvPr id="112" name="Rectangle 111">
              <a:extLst>
                <a:ext uri="{FF2B5EF4-FFF2-40B4-BE49-F238E27FC236}">
                  <a16:creationId xmlns:a16="http://schemas.microsoft.com/office/drawing/2014/main" id="{82B62376-647A-4AB9-8716-D14E617773C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3" name="Connecteur droit 112">
              <a:extLst>
                <a:ext uri="{FF2B5EF4-FFF2-40B4-BE49-F238E27FC236}">
                  <a16:creationId xmlns:a16="http://schemas.microsoft.com/office/drawing/2014/main" id="{B6106258-DF79-4D52-9D73-D00DFF6C399C}"/>
                </a:ext>
              </a:extLst>
            </p:cNvPr>
            <p:cNvCxnSpPr/>
            <p:nvPr/>
          </p:nvCxnSpPr>
          <p:spPr>
            <a:xfrm flipH="1">
              <a:off x="5205060" y="5447353"/>
              <a:ext cx="0" cy="715720"/>
            </a:xfrm>
            <a:prstGeom prst="line">
              <a:avLst/>
            </a:prstGeom>
            <a:noFill/>
            <a:ln>
              <a:solidFill>
                <a:schemeClr val="tx1"/>
              </a:solidFill>
              <a:miter lim="800000"/>
            </a:ln>
          </p:spPr>
        </p:cxnSp>
        <p:cxnSp>
          <p:nvCxnSpPr>
            <p:cNvPr id="114" name="Connecteur droit 113">
              <a:extLst>
                <a:ext uri="{FF2B5EF4-FFF2-40B4-BE49-F238E27FC236}">
                  <a16:creationId xmlns:a16="http://schemas.microsoft.com/office/drawing/2014/main" id="{F54199C0-37AF-4EB0-8EED-1A74AACD8E1A}"/>
                </a:ext>
              </a:extLst>
            </p:cNvPr>
            <p:cNvCxnSpPr/>
            <p:nvPr/>
          </p:nvCxnSpPr>
          <p:spPr>
            <a:xfrm flipH="1">
              <a:off x="4659875" y="5458349"/>
              <a:ext cx="0" cy="715720"/>
            </a:xfrm>
            <a:prstGeom prst="line">
              <a:avLst/>
            </a:prstGeom>
            <a:noFill/>
            <a:ln>
              <a:solidFill>
                <a:schemeClr val="tx1"/>
              </a:solidFill>
              <a:miter lim="800000"/>
            </a:ln>
          </p:spPr>
        </p:cxnSp>
      </p:grpSp>
      <p:grpSp>
        <p:nvGrpSpPr>
          <p:cNvPr id="104" name="Groupe 103">
            <a:extLst>
              <a:ext uri="{FF2B5EF4-FFF2-40B4-BE49-F238E27FC236}">
                <a16:creationId xmlns:a16="http://schemas.microsoft.com/office/drawing/2014/main" id="{C8D519E3-E9B4-45D9-B98C-4D6934BF491E}"/>
              </a:ext>
            </a:extLst>
          </p:cNvPr>
          <p:cNvGrpSpPr/>
          <p:nvPr/>
        </p:nvGrpSpPr>
        <p:grpSpPr>
          <a:xfrm>
            <a:off x="2512278" y="5346796"/>
            <a:ext cx="1349193" cy="726716"/>
            <a:chOff x="4253102" y="5447353"/>
            <a:chExt cx="1349193" cy="726716"/>
          </a:xfrm>
        </p:grpSpPr>
        <p:sp>
          <p:nvSpPr>
            <p:cNvPr id="109" name="Rectangle 108">
              <a:extLst>
                <a:ext uri="{FF2B5EF4-FFF2-40B4-BE49-F238E27FC236}">
                  <a16:creationId xmlns:a16="http://schemas.microsoft.com/office/drawing/2014/main" id="{E63B4323-BD4E-4C11-9BB3-6C37D0461DB0}"/>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0" name="Connecteur droit 109">
              <a:extLst>
                <a:ext uri="{FF2B5EF4-FFF2-40B4-BE49-F238E27FC236}">
                  <a16:creationId xmlns:a16="http://schemas.microsoft.com/office/drawing/2014/main" id="{755BB822-FFB8-485C-B92E-6B7F8EDE1C66}"/>
                </a:ext>
              </a:extLst>
            </p:cNvPr>
            <p:cNvCxnSpPr/>
            <p:nvPr/>
          </p:nvCxnSpPr>
          <p:spPr>
            <a:xfrm flipH="1">
              <a:off x="5205060" y="5447353"/>
              <a:ext cx="0" cy="715720"/>
            </a:xfrm>
            <a:prstGeom prst="line">
              <a:avLst/>
            </a:prstGeom>
            <a:noFill/>
            <a:ln>
              <a:solidFill>
                <a:schemeClr val="tx1"/>
              </a:solidFill>
              <a:miter lim="800000"/>
            </a:ln>
          </p:spPr>
        </p:cxnSp>
        <p:cxnSp>
          <p:nvCxnSpPr>
            <p:cNvPr id="111" name="Connecteur droit 110">
              <a:extLst>
                <a:ext uri="{FF2B5EF4-FFF2-40B4-BE49-F238E27FC236}">
                  <a16:creationId xmlns:a16="http://schemas.microsoft.com/office/drawing/2014/main" id="{42437924-2A6E-4F0E-A762-0DA716691E12}"/>
                </a:ext>
              </a:extLst>
            </p:cNvPr>
            <p:cNvCxnSpPr/>
            <p:nvPr/>
          </p:nvCxnSpPr>
          <p:spPr>
            <a:xfrm flipH="1">
              <a:off x="4659875" y="5458349"/>
              <a:ext cx="0" cy="715720"/>
            </a:xfrm>
            <a:prstGeom prst="line">
              <a:avLst/>
            </a:prstGeom>
            <a:noFill/>
            <a:ln>
              <a:solidFill>
                <a:schemeClr val="tx1"/>
              </a:solidFill>
              <a:miter lim="800000"/>
            </a:ln>
          </p:spPr>
        </p:cxnSp>
      </p:grpSp>
      <p:cxnSp>
        <p:nvCxnSpPr>
          <p:cNvPr id="105" name="Connecteur droit avec flèche 104">
            <a:extLst>
              <a:ext uri="{FF2B5EF4-FFF2-40B4-BE49-F238E27FC236}">
                <a16:creationId xmlns:a16="http://schemas.microsoft.com/office/drawing/2014/main" id="{85952286-10E2-45C6-9162-C0EAF80E76CB}"/>
              </a:ext>
            </a:extLst>
          </p:cNvPr>
          <p:cNvCxnSpPr>
            <a:cxnSpLocks/>
          </p:cNvCxnSpPr>
          <p:nvPr/>
        </p:nvCxnSpPr>
        <p:spPr>
          <a:xfrm>
            <a:off x="3601033" y="5476969"/>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6" name="Connecteur droit avec flèche 105">
            <a:extLst>
              <a:ext uri="{FF2B5EF4-FFF2-40B4-BE49-F238E27FC236}">
                <a16:creationId xmlns:a16="http://schemas.microsoft.com/office/drawing/2014/main" id="{09017631-1405-48D0-A985-D0E6CF56D7E4}"/>
              </a:ext>
            </a:extLst>
          </p:cNvPr>
          <p:cNvCxnSpPr>
            <a:cxnSpLocks/>
          </p:cNvCxnSpPr>
          <p:nvPr/>
        </p:nvCxnSpPr>
        <p:spPr>
          <a:xfrm>
            <a:off x="5703210" y="5459687"/>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7" name="Connecteur droit avec flèche 106">
            <a:extLst>
              <a:ext uri="{FF2B5EF4-FFF2-40B4-BE49-F238E27FC236}">
                <a16:creationId xmlns:a16="http://schemas.microsoft.com/office/drawing/2014/main" id="{371F37E1-982E-477D-8FB7-26A600F950D4}"/>
              </a:ext>
            </a:extLst>
          </p:cNvPr>
          <p:cNvCxnSpPr>
            <a:cxnSpLocks/>
          </p:cNvCxnSpPr>
          <p:nvPr/>
        </p:nvCxnSpPr>
        <p:spPr>
          <a:xfrm flipH="1">
            <a:off x="5920026" y="5948310"/>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8" name="Connecteur droit avec flèche 107">
            <a:extLst>
              <a:ext uri="{FF2B5EF4-FFF2-40B4-BE49-F238E27FC236}">
                <a16:creationId xmlns:a16="http://schemas.microsoft.com/office/drawing/2014/main" id="{AED144BA-D130-4563-8374-F5F937118FBE}"/>
              </a:ext>
            </a:extLst>
          </p:cNvPr>
          <p:cNvCxnSpPr>
            <a:cxnSpLocks/>
          </p:cNvCxnSpPr>
          <p:nvPr/>
        </p:nvCxnSpPr>
        <p:spPr>
          <a:xfrm flipH="1">
            <a:off x="3885408" y="5940454"/>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18" name="Connecteur droit 117">
            <a:extLst>
              <a:ext uri="{FF2B5EF4-FFF2-40B4-BE49-F238E27FC236}">
                <a16:creationId xmlns:a16="http://schemas.microsoft.com/office/drawing/2014/main" id="{4A2CEF99-F896-489D-BA24-34162CB495EA}"/>
              </a:ext>
            </a:extLst>
          </p:cNvPr>
          <p:cNvCxnSpPr>
            <a:cxnSpLocks/>
          </p:cNvCxnSpPr>
          <p:nvPr/>
        </p:nvCxnSpPr>
        <p:spPr>
          <a:xfrm>
            <a:off x="2500389" y="5359723"/>
            <a:ext cx="431344" cy="682855"/>
          </a:xfrm>
          <a:prstGeom prst="line">
            <a:avLst/>
          </a:prstGeom>
          <a:noFill/>
          <a:ln>
            <a:solidFill>
              <a:schemeClr val="tx1"/>
            </a:solidFill>
            <a:miter lim="800000"/>
          </a:ln>
        </p:spPr>
      </p:cxnSp>
      <p:cxnSp>
        <p:nvCxnSpPr>
          <p:cNvPr id="119" name="Connecteur droit 118">
            <a:extLst>
              <a:ext uri="{FF2B5EF4-FFF2-40B4-BE49-F238E27FC236}">
                <a16:creationId xmlns:a16="http://schemas.microsoft.com/office/drawing/2014/main" id="{410F8AAF-2B2F-4C46-A39C-7F1F1BA9BD66}"/>
              </a:ext>
            </a:extLst>
          </p:cNvPr>
          <p:cNvCxnSpPr>
            <a:cxnSpLocks/>
          </p:cNvCxnSpPr>
          <p:nvPr/>
        </p:nvCxnSpPr>
        <p:spPr>
          <a:xfrm>
            <a:off x="7545300" y="5323587"/>
            <a:ext cx="392066" cy="709564"/>
          </a:xfrm>
          <a:prstGeom prst="line">
            <a:avLst/>
          </a:prstGeom>
          <a:noFill/>
          <a:ln>
            <a:solidFill>
              <a:schemeClr val="tx1"/>
            </a:solidFill>
            <a:miter lim="800000"/>
          </a:ln>
        </p:spPr>
      </p:cxnSp>
      <p:cxnSp>
        <p:nvCxnSpPr>
          <p:cNvPr id="120" name="Connecteur droit 119">
            <a:extLst>
              <a:ext uri="{FF2B5EF4-FFF2-40B4-BE49-F238E27FC236}">
                <a16:creationId xmlns:a16="http://schemas.microsoft.com/office/drawing/2014/main" id="{B721F903-467B-45E2-ACDC-8C7206B3D437}"/>
              </a:ext>
            </a:extLst>
          </p:cNvPr>
          <p:cNvCxnSpPr>
            <a:cxnSpLocks/>
          </p:cNvCxnSpPr>
          <p:nvPr/>
        </p:nvCxnSpPr>
        <p:spPr>
          <a:xfrm flipH="1">
            <a:off x="2537378" y="5344995"/>
            <a:ext cx="384928" cy="689727"/>
          </a:xfrm>
          <a:prstGeom prst="line">
            <a:avLst/>
          </a:prstGeom>
          <a:noFill/>
          <a:ln>
            <a:solidFill>
              <a:schemeClr val="tx1"/>
            </a:solidFill>
            <a:miter lim="800000"/>
          </a:ln>
        </p:spPr>
      </p:cxnSp>
      <p:cxnSp>
        <p:nvCxnSpPr>
          <p:cNvPr id="121" name="Connecteur droit 120">
            <a:extLst>
              <a:ext uri="{FF2B5EF4-FFF2-40B4-BE49-F238E27FC236}">
                <a16:creationId xmlns:a16="http://schemas.microsoft.com/office/drawing/2014/main" id="{2B357CD4-E9ED-44F4-8C54-93D013881744}"/>
              </a:ext>
            </a:extLst>
          </p:cNvPr>
          <p:cNvCxnSpPr>
            <a:cxnSpLocks/>
          </p:cNvCxnSpPr>
          <p:nvPr/>
        </p:nvCxnSpPr>
        <p:spPr>
          <a:xfrm flipH="1">
            <a:off x="7544582" y="5327712"/>
            <a:ext cx="384928" cy="689727"/>
          </a:xfrm>
          <a:prstGeom prst="line">
            <a:avLst/>
          </a:prstGeom>
          <a:noFill/>
          <a:ln>
            <a:solidFill>
              <a:schemeClr val="tx1"/>
            </a:solidFill>
            <a:miter lim="800000"/>
          </a:ln>
        </p:spPr>
      </p:cxnSp>
      <p:cxnSp>
        <p:nvCxnSpPr>
          <p:cNvPr id="122" name="Connecteur : en angle 121">
            <a:extLst>
              <a:ext uri="{FF2B5EF4-FFF2-40B4-BE49-F238E27FC236}">
                <a16:creationId xmlns:a16="http://schemas.microsoft.com/office/drawing/2014/main" id="{A110552D-A4E2-4376-8F6A-523247E5EA48}"/>
              </a:ext>
            </a:extLst>
          </p:cNvPr>
          <p:cNvCxnSpPr>
            <a:cxnSpLocks/>
            <a:endCxn id="109" idx="0"/>
          </p:cNvCxnSpPr>
          <p:nvPr/>
        </p:nvCxnSpPr>
        <p:spPr>
          <a:xfrm>
            <a:off x="1300899" y="5137605"/>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3" name="Connecteur : en angle 122">
            <a:extLst>
              <a:ext uri="{FF2B5EF4-FFF2-40B4-BE49-F238E27FC236}">
                <a16:creationId xmlns:a16="http://schemas.microsoft.com/office/drawing/2014/main" id="{C7133E78-10CB-442B-91D6-2A0D439A1386}"/>
              </a:ext>
            </a:extLst>
          </p:cNvPr>
          <p:cNvCxnSpPr>
            <a:cxnSpLocks/>
            <a:endCxn id="112" idx="2"/>
          </p:cNvCxnSpPr>
          <p:nvPr/>
        </p:nvCxnSpPr>
        <p:spPr>
          <a:xfrm flipV="1">
            <a:off x="1310326" y="6032665"/>
            <a:ext cx="5956785" cy="481253"/>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24" name="Rectangle 123">
            <a:extLst>
              <a:ext uri="{FF2B5EF4-FFF2-40B4-BE49-F238E27FC236}">
                <a16:creationId xmlns:a16="http://schemas.microsoft.com/office/drawing/2014/main" id="{FDA1A831-5D07-400A-84C4-922F3D6DCC6D}"/>
              </a:ext>
            </a:extLst>
          </p:cNvPr>
          <p:cNvSpPr/>
          <p:nvPr/>
        </p:nvSpPr>
        <p:spPr>
          <a:xfrm>
            <a:off x="2975810" y="544211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sp>
        <p:nvSpPr>
          <p:cNvPr id="125" name="Rectangle 124">
            <a:extLst>
              <a:ext uri="{FF2B5EF4-FFF2-40B4-BE49-F238E27FC236}">
                <a16:creationId xmlns:a16="http://schemas.microsoft.com/office/drawing/2014/main" id="{733236B3-BE24-44D5-95A3-5DCCE97B1C5C}"/>
              </a:ext>
            </a:extLst>
          </p:cNvPr>
          <p:cNvSpPr/>
          <p:nvPr/>
        </p:nvSpPr>
        <p:spPr>
          <a:xfrm>
            <a:off x="5022998" y="541540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126" name="Rectangle 125">
            <a:extLst>
              <a:ext uri="{FF2B5EF4-FFF2-40B4-BE49-F238E27FC236}">
                <a16:creationId xmlns:a16="http://schemas.microsoft.com/office/drawing/2014/main" id="{22C06354-E880-4345-AD3B-6A5C23F2DC28}"/>
              </a:ext>
            </a:extLst>
          </p:cNvPr>
          <p:cNvSpPr/>
          <p:nvPr/>
        </p:nvSpPr>
        <p:spPr>
          <a:xfrm>
            <a:off x="7060759" y="541697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127" name="Rectangle 126">
            <a:extLst>
              <a:ext uri="{FF2B5EF4-FFF2-40B4-BE49-F238E27FC236}">
                <a16:creationId xmlns:a16="http://schemas.microsoft.com/office/drawing/2014/main" id="{697E6618-C5D4-4BEB-9E13-0A7664EF95EC}"/>
              </a:ext>
            </a:extLst>
          </p:cNvPr>
          <p:cNvSpPr/>
          <p:nvPr/>
        </p:nvSpPr>
        <p:spPr>
          <a:xfrm>
            <a:off x="2756115" y="6857615"/>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128" name="Connecteur droit avec flèche 127">
            <a:extLst>
              <a:ext uri="{FF2B5EF4-FFF2-40B4-BE49-F238E27FC236}">
                <a16:creationId xmlns:a16="http://schemas.microsoft.com/office/drawing/2014/main" id="{419480A8-C14E-45BD-BDF7-3246A4F0F923}"/>
              </a:ext>
            </a:extLst>
          </p:cNvPr>
          <p:cNvCxnSpPr>
            <a:cxnSpLocks/>
          </p:cNvCxnSpPr>
          <p:nvPr/>
        </p:nvCxnSpPr>
        <p:spPr>
          <a:xfrm flipH="1" flipV="1">
            <a:off x="3263239" y="6127425"/>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9" name="Connecteur : en angle 8">
            <a:extLst>
              <a:ext uri="{FF2B5EF4-FFF2-40B4-BE49-F238E27FC236}">
                <a16:creationId xmlns:a16="http://schemas.microsoft.com/office/drawing/2014/main" id="{7D33DBC8-744D-46E8-8BEB-4C8ACEED8BED}"/>
              </a:ext>
            </a:extLst>
          </p:cNvPr>
          <p:cNvCxnSpPr>
            <a:cxnSpLocks/>
            <a:endCxn id="115" idx="0"/>
          </p:cNvCxnSpPr>
          <p:nvPr/>
        </p:nvCxnSpPr>
        <p:spPr>
          <a:xfrm>
            <a:off x="1291472" y="5118755"/>
            <a:ext cx="3937878" cy="20604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cteur droit 11">
            <a:extLst>
              <a:ext uri="{FF2B5EF4-FFF2-40B4-BE49-F238E27FC236}">
                <a16:creationId xmlns:a16="http://schemas.microsoft.com/office/drawing/2014/main" id="{CB041FFA-B206-4A0E-B715-77DEBD7F7CC6}"/>
              </a:ext>
            </a:extLst>
          </p:cNvPr>
          <p:cNvCxnSpPr/>
          <p:nvPr/>
        </p:nvCxnSpPr>
        <p:spPr>
          <a:xfrm>
            <a:off x="4553146" y="5335571"/>
            <a:ext cx="405353" cy="697584"/>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32AB39F7-286A-48C0-848C-410E0973B83B}"/>
              </a:ext>
            </a:extLst>
          </p:cNvPr>
          <p:cNvCxnSpPr/>
          <p:nvPr/>
        </p:nvCxnSpPr>
        <p:spPr>
          <a:xfrm flipH="1">
            <a:off x="4553146" y="5326144"/>
            <a:ext cx="386499" cy="707011"/>
          </a:xfrm>
          <a:prstGeom prst="line">
            <a:avLst/>
          </a:prstGeom>
        </p:spPr>
        <p:style>
          <a:lnRef idx="1">
            <a:schemeClr val="dk1"/>
          </a:lnRef>
          <a:fillRef idx="0">
            <a:schemeClr val="dk1"/>
          </a:fillRef>
          <a:effectRef idx="0">
            <a:schemeClr val="dk1"/>
          </a:effectRef>
          <a:fontRef idx="minor">
            <a:schemeClr val="tx1"/>
          </a:fontRef>
        </p:style>
      </p:cxnSp>
      <p:sp>
        <p:nvSpPr>
          <p:cNvPr id="136" name="Rectangle 135">
            <a:extLst>
              <a:ext uri="{FF2B5EF4-FFF2-40B4-BE49-F238E27FC236}">
                <a16:creationId xmlns:a16="http://schemas.microsoft.com/office/drawing/2014/main" id="{339B8B4A-2C67-4C60-977E-B7CFA2AF3FA4}"/>
              </a:ext>
            </a:extLst>
          </p:cNvPr>
          <p:cNvSpPr/>
          <p:nvPr/>
        </p:nvSpPr>
        <p:spPr>
          <a:xfrm>
            <a:off x="1159497" y="550809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54274" name="Rectangle 54273"/>
          <p:cNvSpPr/>
          <p:nvPr/>
        </p:nvSpPr>
        <p:spPr>
          <a:xfrm>
            <a:off x="672500" y="1679928"/>
            <a:ext cx="8716597"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400" dirty="0"/>
              <a:t>SI la liste n’est pas vide ALORS</a:t>
            </a:r>
          </a:p>
          <a:p>
            <a:pPr marL="584200" indent="-320675" algn="just">
              <a:buNone/>
            </a:pPr>
            <a:r>
              <a:rPr lang="fr-CA" altLang="en-US" sz="1400" dirty="0"/>
              <a:t>On fait pointer un pointeur sur le premier élément de la liste.</a:t>
            </a:r>
          </a:p>
          <a:p>
            <a:pPr marL="584200" indent="-320675" algn="just">
              <a:buNone/>
            </a:pPr>
            <a:r>
              <a:rPr lang="fr-CA" altLang="en-US" sz="1400" dirty="0"/>
              <a:t>Si il y a qu’ un seul élément ALORS</a:t>
            </a:r>
          </a:p>
          <a:p>
            <a:pPr marL="584467" indent="-584467" algn="just">
              <a:buNone/>
            </a:pPr>
            <a:r>
              <a:rPr lang="fr-CA" altLang="en-US" sz="1400" dirty="0"/>
              <a:t>	On fait pointer la tête et la queue de liste sur NULL.</a:t>
            </a:r>
          </a:p>
          <a:p>
            <a:pPr marL="584467" indent="-584467" algn="just">
              <a:buNone/>
            </a:pPr>
            <a:r>
              <a:rPr lang="fr-CA" altLang="en-US" sz="1400" dirty="0"/>
              <a:t>	On détruit l’ élément pointé par le pointeur.</a:t>
            </a:r>
          </a:p>
          <a:p>
            <a:pPr marL="584200" indent="-320675" algn="just">
              <a:buNone/>
            </a:pPr>
            <a:r>
              <a:rPr lang="fr-CA" altLang="en-US" sz="1400" dirty="0"/>
              <a:t>Sinon</a:t>
            </a:r>
          </a:p>
          <a:p>
            <a:pPr marL="584200" indent="-47625" algn="just">
              <a:buNone/>
            </a:pPr>
            <a:r>
              <a:rPr lang="fr-CA" altLang="en-US" sz="1400" dirty="0"/>
              <a:t>On fait pointer la tête de liste sur le deuxième élément</a:t>
            </a:r>
          </a:p>
          <a:p>
            <a:pPr marL="584200" indent="-47625" algn="just">
              <a:buNone/>
            </a:pPr>
            <a:r>
              <a:rPr lang="fr-CA" altLang="en-US" sz="1400" dirty="0"/>
              <a:t>On fait pointer le nouveau élément en tête de la liste vers NULL (élément précédent)</a:t>
            </a:r>
          </a:p>
          <a:p>
            <a:pPr marL="584200" indent="-47625" algn="just">
              <a:buNone/>
            </a:pPr>
            <a:r>
              <a:rPr lang="fr-CA" altLang="en-US" sz="1400" dirty="0"/>
              <a:t>On détruit l’ élément pointé par le pointeur.</a:t>
            </a:r>
          </a:p>
          <a:p>
            <a:pPr marL="584200" indent="-320675" algn="just">
              <a:buNone/>
            </a:pPr>
            <a:r>
              <a:rPr lang="fr-CA" altLang="en-US" sz="1400" dirty="0" err="1"/>
              <a:t>FinSI</a:t>
            </a:r>
            <a:endParaRPr lang="fr-CA" altLang="en-US" sz="1400" dirty="0"/>
          </a:p>
          <a:p>
            <a:pPr marL="584200" indent="-320675" algn="just">
              <a:buNone/>
            </a:pPr>
            <a:r>
              <a:rPr lang="fr-CA" altLang="en-US" sz="1400" dirty="0"/>
              <a:t>On décrémente le nombre d’ éléments.</a:t>
            </a:r>
          </a:p>
          <a:p>
            <a:pPr marL="584467" indent="-584467" algn="just">
              <a:buNone/>
            </a:pPr>
            <a:r>
              <a:rPr lang="fr-CA" altLang="en-US" sz="1400" dirty="0"/>
              <a:t>FINSI</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F6E3815-60BF-2716-D647-C771435C09BF}"/>
                  </a:ext>
                </a:extLst>
              </p14:cNvPr>
              <p14:cNvContentPartPr/>
              <p14:nvPr/>
            </p14:nvContentPartPr>
            <p14:xfrm>
              <a:off x="3685680" y="7054560"/>
              <a:ext cx="2153160" cy="420480"/>
            </p14:xfrm>
          </p:contentPart>
        </mc:Choice>
        <mc:Fallback>
          <p:pic>
            <p:nvPicPr>
              <p:cNvPr id="2" name="Ink 1">
                <a:extLst>
                  <a:ext uri="{FF2B5EF4-FFF2-40B4-BE49-F238E27FC236}">
                    <a16:creationId xmlns:a16="http://schemas.microsoft.com/office/drawing/2014/main" id="{8F6E3815-60BF-2716-D647-C771435C09BF}"/>
                  </a:ext>
                </a:extLst>
              </p:cNvPr>
              <p:cNvPicPr/>
              <p:nvPr/>
            </p:nvPicPr>
            <p:blipFill>
              <a:blip r:embed="rId4"/>
              <a:stretch>
                <a:fillRect/>
              </a:stretch>
            </p:blipFill>
            <p:spPr>
              <a:xfrm>
                <a:off x="3676320" y="7045200"/>
                <a:ext cx="2171880" cy="43920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par>
                                <p:cTn id="51" presetID="10" presetClass="exit" presetSubtype="0" fill="hold" nodeType="withEffect">
                                  <p:stCondLst>
                                    <p:cond delay="0"/>
                                  </p:stCondLst>
                                  <p:childTnLst>
                                    <p:animEffect transition="out" filter="fade">
                                      <p:cBhvr>
                                        <p:cTn id="52" dur="500"/>
                                        <p:tgtEl>
                                          <p:spTgt spid="122"/>
                                        </p:tgtEl>
                                      </p:cBhvr>
                                    </p:animEffect>
                                    <p:set>
                                      <p:cBhvr>
                                        <p:cTn id="53" dur="1" fill="hold">
                                          <p:stCondLst>
                                            <p:cond delay="499"/>
                                          </p:stCondLst>
                                        </p:cTn>
                                        <p:tgtEl>
                                          <p:spTgt spid="122"/>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85"/>
                                        </p:tgtEl>
                                        <p:attrNameLst>
                                          <p:attrName>style.visibility</p:attrName>
                                        </p:attrNameLst>
                                      </p:cBhvr>
                                      <p:to>
                                        <p:strVal val="visible"/>
                                      </p:to>
                                    </p:set>
                                  </p:childTnLst>
                                </p:cTn>
                              </p:par>
                              <p:par>
                                <p:cTn id="60" presetID="10" presetClass="exit" presetSubtype="0" fill="hold" nodeType="withEffect">
                                  <p:stCondLst>
                                    <p:cond delay="0"/>
                                  </p:stCondLst>
                                  <p:childTnLst>
                                    <p:animEffect transition="out" filter="fade">
                                      <p:cBhvr>
                                        <p:cTn id="61" dur="500"/>
                                        <p:tgtEl>
                                          <p:spTgt spid="108"/>
                                        </p:tgtEl>
                                      </p:cBhvr>
                                    </p:animEffect>
                                    <p:set>
                                      <p:cBhvr>
                                        <p:cTn id="62" dur="1" fill="hold">
                                          <p:stCondLst>
                                            <p:cond delay="499"/>
                                          </p:stCondLst>
                                        </p:cTn>
                                        <p:tgtEl>
                                          <p:spTgt spid="10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0" presetClass="exit" presetSubtype="0" fill="hold" nodeType="withEffect">
                                  <p:stCondLst>
                                    <p:cond delay="0"/>
                                  </p:stCondLst>
                                  <p:childTnLst>
                                    <p:animEffect transition="out" filter="fade">
                                      <p:cBhvr>
                                        <p:cTn id="72" dur="500"/>
                                        <p:tgtEl>
                                          <p:spTgt spid="104"/>
                                        </p:tgtEl>
                                      </p:cBhvr>
                                    </p:animEffect>
                                    <p:set>
                                      <p:cBhvr>
                                        <p:cTn id="73" dur="1" fill="hold">
                                          <p:stCondLst>
                                            <p:cond delay="499"/>
                                          </p:stCondLst>
                                        </p:cTn>
                                        <p:tgtEl>
                                          <p:spTgt spid="10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05"/>
                                        </p:tgtEl>
                                      </p:cBhvr>
                                    </p:animEffect>
                                    <p:set>
                                      <p:cBhvr>
                                        <p:cTn id="76" dur="1" fill="hold">
                                          <p:stCondLst>
                                            <p:cond delay="499"/>
                                          </p:stCondLst>
                                        </p:cTn>
                                        <p:tgtEl>
                                          <p:spTgt spid="105"/>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118"/>
                                        </p:tgtEl>
                                      </p:cBhvr>
                                    </p:animEffect>
                                    <p:set>
                                      <p:cBhvr>
                                        <p:cTn id="79" dur="1" fill="hold">
                                          <p:stCondLst>
                                            <p:cond delay="499"/>
                                          </p:stCondLst>
                                        </p:cTn>
                                        <p:tgtEl>
                                          <p:spTgt spid="11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20"/>
                                        </p:tgtEl>
                                      </p:cBhvr>
                                    </p:animEffect>
                                    <p:set>
                                      <p:cBhvr>
                                        <p:cTn id="82" dur="1" fill="hold">
                                          <p:stCondLst>
                                            <p:cond delay="499"/>
                                          </p:stCondLst>
                                        </p:cTn>
                                        <p:tgtEl>
                                          <p:spTgt spid="120"/>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124"/>
                                        </p:tgtEl>
                                      </p:cBhvr>
                                    </p:animEffect>
                                    <p:set>
                                      <p:cBhvr>
                                        <p:cTn id="85" dur="1" fill="hold">
                                          <p:stCondLst>
                                            <p:cond delay="499"/>
                                          </p:stCondLst>
                                        </p:cTn>
                                        <p:tgtEl>
                                          <p:spTgt spid="124"/>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127"/>
                                        </p:tgtEl>
                                      </p:cBhvr>
                                    </p:animEffect>
                                    <p:set>
                                      <p:cBhvr>
                                        <p:cTn id="88" dur="1" fill="hold">
                                          <p:stCondLst>
                                            <p:cond delay="499"/>
                                          </p:stCondLst>
                                        </p:cTn>
                                        <p:tgtEl>
                                          <p:spTgt spid="12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128"/>
                                        </p:tgtEl>
                                      </p:cBhvr>
                                    </p:animEffect>
                                    <p:set>
                                      <p:cBhvr>
                                        <p:cTn id="91" dur="1" fill="hold">
                                          <p:stCondLst>
                                            <p:cond delay="499"/>
                                          </p:stCondLst>
                                        </p:cTn>
                                        <p:tgtEl>
                                          <p:spTgt spid="128"/>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8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88"/>
                                        </p:tgtEl>
                                        <p:attrNameLst>
                                          <p:attrName>style.visibility</p:attrName>
                                        </p:attrNameLst>
                                      </p:cBhvr>
                                      <p:to>
                                        <p:strVal val="visible"/>
                                      </p:to>
                                    </p:set>
                                  </p:childTnLst>
                                </p:cTn>
                              </p:par>
                              <p:par>
                                <p:cTn id="100" presetID="1" presetClass="exit" presetSubtype="0" fill="hold" grpId="1" nodeType="withEffect">
                                  <p:stCondLst>
                                    <p:cond delay="0"/>
                                  </p:stCondLst>
                                  <p:childTnLst>
                                    <p:set>
                                      <p:cBhvr>
                                        <p:cTn id="101" dur="1" fill="hold">
                                          <p:stCondLst>
                                            <p:cond delay="0"/>
                                          </p:stCondLst>
                                        </p:cTn>
                                        <p:tgtEl>
                                          <p:spTgt spid="100"/>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3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124" grpId="0"/>
      <p:bldP spid="124" grpId="1"/>
      <p:bldP spid="125" grpId="0"/>
      <p:bldP spid="126" grpId="0"/>
      <p:bldP spid="1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016758"/>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suppTete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7213799-770A-CA68-67C7-BD00C212F018}"/>
                  </a:ext>
                </a:extLst>
              </p14:cNvPr>
              <p14:cNvContentPartPr/>
              <p14:nvPr/>
            </p14:nvContentPartPr>
            <p14:xfrm>
              <a:off x="1055880" y="1690560"/>
              <a:ext cx="8463240" cy="3583800"/>
            </p14:xfrm>
          </p:contentPart>
        </mc:Choice>
        <mc:Fallback>
          <p:pic>
            <p:nvPicPr>
              <p:cNvPr id="5" name="Ink 4">
                <a:extLst>
                  <a:ext uri="{FF2B5EF4-FFF2-40B4-BE49-F238E27FC236}">
                    <a16:creationId xmlns:a16="http://schemas.microsoft.com/office/drawing/2014/main" id="{87213799-770A-CA68-67C7-BD00C212F018}"/>
                  </a:ext>
                </a:extLst>
              </p:cNvPr>
              <p:cNvPicPr/>
              <p:nvPr/>
            </p:nvPicPr>
            <p:blipFill>
              <a:blip r:embed="rId5"/>
              <a:stretch>
                <a:fillRect/>
              </a:stretch>
            </p:blipFill>
            <p:spPr>
              <a:xfrm>
                <a:off x="1046520" y="1681200"/>
                <a:ext cx="8481960" cy="3602520"/>
              </a:xfrm>
              <a:prstGeom prst="rect">
                <a:avLst/>
              </a:prstGeom>
            </p:spPr>
          </p:pic>
        </mc:Fallback>
      </mc:AlternateContent>
    </p:spTree>
    <p:extLst>
      <p:ext uri="{BB962C8B-B14F-4D97-AF65-F5344CB8AC3E}">
        <p14:creationId xmlns:p14="http://schemas.microsoft.com/office/powerpoint/2010/main" val="19703803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886816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fin de la liste</a:t>
            </a:r>
          </a:p>
          <a:p>
            <a:pPr>
              <a:spcBef>
                <a:spcPts val="938"/>
              </a:spcBef>
              <a:buSzPct val="100000"/>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a:p>
            <a:pPr>
              <a:spcBef>
                <a:spcPts val="938"/>
              </a:spcBef>
              <a:buSzPct val="100000"/>
            </a:pPr>
            <a:endParaRPr lang="fr-FR" altLang="en-US" sz="1000" b="1" spc="-1" dirty="0">
              <a:solidFill>
                <a:srgbClr val="000000"/>
              </a:solidFill>
            </a:endParaRPr>
          </a:p>
        </p:txBody>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32" name="Groupe 31">
            <a:extLst>
              <a:ext uri="{FF2B5EF4-FFF2-40B4-BE49-F238E27FC236}">
                <a16:creationId xmlns:a16="http://schemas.microsoft.com/office/drawing/2014/main" id="{28D60E77-98DF-4A30-87C7-5163282E6724}"/>
              </a:ext>
            </a:extLst>
          </p:cNvPr>
          <p:cNvGrpSpPr/>
          <p:nvPr/>
        </p:nvGrpSpPr>
        <p:grpSpPr>
          <a:xfrm>
            <a:off x="1682020" y="4892513"/>
            <a:ext cx="1230863" cy="1932495"/>
            <a:chOff x="729912" y="5279016"/>
            <a:chExt cx="1230863" cy="1932495"/>
          </a:xfrm>
        </p:grpSpPr>
        <p:sp>
          <p:nvSpPr>
            <p:cNvPr id="35" name="Rectangle 34">
              <a:extLst>
                <a:ext uri="{FF2B5EF4-FFF2-40B4-BE49-F238E27FC236}">
                  <a16:creationId xmlns:a16="http://schemas.microsoft.com/office/drawing/2014/main" id="{24F912DD-F61A-4584-8854-B44DDB3091CB}"/>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6" name="Connecteur droit 35">
              <a:extLst>
                <a:ext uri="{FF2B5EF4-FFF2-40B4-BE49-F238E27FC236}">
                  <a16:creationId xmlns:a16="http://schemas.microsoft.com/office/drawing/2014/main" id="{29EAFA5D-51C7-4155-9546-1605A9366DD5}"/>
                </a:ext>
              </a:extLst>
            </p:cNvPr>
            <p:cNvCxnSpPr/>
            <p:nvPr/>
          </p:nvCxnSpPr>
          <p:spPr>
            <a:xfrm>
              <a:off x="737769" y="5766329"/>
              <a:ext cx="1223005" cy="0"/>
            </a:xfrm>
            <a:prstGeom prst="line">
              <a:avLst/>
            </a:prstGeom>
            <a:noFill/>
            <a:ln>
              <a:solidFill>
                <a:schemeClr val="tx1"/>
              </a:solidFill>
              <a:miter lim="800000"/>
            </a:ln>
          </p:spPr>
        </p:cxnSp>
        <p:cxnSp>
          <p:nvCxnSpPr>
            <p:cNvPr id="37" name="Connecteur droit 36">
              <a:extLst>
                <a:ext uri="{FF2B5EF4-FFF2-40B4-BE49-F238E27FC236}">
                  <a16:creationId xmlns:a16="http://schemas.microsoft.com/office/drawing/2014/main" id="{197CD201-1BC0-4E81-B9E6-A21BC630CB53}"/>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38" name="Rectangle 37">
            <a:extLst>
              <a:ext uri="{FF2B5EF4-FFF2-40B4-BE49-F238E27FC236}">
                <a16:creationId xmlns:a16="http://schemas.microsoft.com/office/drawing/2014/main" id="{862B976A-64BD-4A3B-BDD0-6B1585238532}"/>
              </a:ext>
            </a:extLst>
          </p:cNvPr>
          <p:cNvSpPr/>
          <p:nvPr/>
        </p:nvSpPr>
        <p:spPr>
          <a:xfrm>
            <a:off x="2106977" y="552538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grpSp>
        <p:nvGrpSpPr>
          <p:cNvPr id="46" name="Groupe 45">
            <a:extLst>
              <a:ext uri="{FF2B5EF4-FFF2-40B4-BE49-F238E27FC236}">
                <a16:creationId xmlns:a16="http://schemas.microsoft.com/office/drawing/2014/main" id="{57A988FF-D856-44A7-8847-FB5178B24DF7}"/>
              </a:ext>
            </a:extLst>
          </p:cNvPr>
          <p:cNvGrpSpPr/>
          <p:nvPr/>
        </p:nvGrpSpPr>
        <p:grpSpPr>
          <a:xfrm>
            <a:off x="3464386" y="5356222"/>
            <a:ext cx="1349193" cy="726716"/>
            <a:chOff x="4253102" y="5447353"/>
            <a:chExt cx="1349193" cy="726716"/>
          </a:xfrm>
        </p:grpSpPr>
        <p:sp>
          <p:nvSpPr>
            <p:cNvPr id="51" name="Rectangle 50">
              <a:extLst>
                <a:ext uri="{FF2B5EF4-FFF2-40B4-BE49-F238E27FC236}">
                  <a16:creationId xmlns:a16="http://schemas.microsoft.com/office/drawing/2014/main" id="{D45C71B9-C65C-42F1-A612-97301C4200F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2" name="Connecteur droit 51">
              <a:extLst>
                <a:ext uri="{FF2B5EF4-FFF2-40B4-BE49-F238E27FC236}">
                  <a16:creationId xmlns:a16="http://schemas.microsoft.com/office/drawing/2014/main" id="{BBA41808-ABEA-432A-8349-7621FCCAADB1}"/>
                </a:ext>
              </a:extLst>
            </p:cNvPr>
            <p:cNvCxnSpPr/>
            <p:nvPr/>
          </p:nvCxnSpPr>
          <p:spPr>
            <a:xfrm flipH="1">
              <a:off x="5205060" y="5447353"/>
              <a:ext cx="0" cy="715720"/>
            </a:xfrm>
            <a:prstGeom prst="line">
              <a:avLst/>
            </a:prstGeom>
            <a:noFill/>
            <a:ln>
              <a:solidFill>
                <a:schemeClr val="tx1"/>
              </a:solidFill>
              <a:miter lim="800000"/>
            </a:ln>
          </p:spPr>
        </p:cxnSp>
        <p:cxnSp>
          <p:nvCxnSpPr>
            <p:cNvPr id="53" name="Connecteur droit 52">
              <a:extLst>
                <a:ext uri="{FF2B5EF4-FFF2-40B4-BE49-F238E27FC236}">
                  <a16:creationId xmlns:a16="http://schemas.microsoft.com/office/drawing/2014/main" id="{41714413-058A-4691-B1BF-AAA3175D524E}"/>
                </a:ext>
              </a:extLst>
            </p:cNvPr>
            <p:cNvCxnSpPr/>
            <p:nvPr/>
          </p:nvCxnSpPr>
          <p:spPr>
            <a:xfrm flipH="1">
              <a:off x="4659875" y="5458349"/>
              <a:ext cx="0" cy="715720"/>
            </a:xfrm>
            <a:prstGeom prst="line">
              <a:avLst/>
            </a:prstGeom>
            <a:noFill/>
            <a:ln>
              <a:solidFill>
                <a:schemeClr val="tx1"/>
              </a:solidFill>
              <a:miter lim="800000"/>
            </a:ln>
          </p:spPr>
        </p:cxnSp>
      </p:grpSp>
      <p:cxnSp>
        <p:nvCxnSpPr>
          <p:cNvPr id="60" name="Connecteur droit 59">
            <a:extLst>
              <a:ext uri="{FF2B5EF4-FFF2-40B4-BE49-F238E27FC236}">
                <a16:creationId xmlns:a16="http://schemas.microsoft.com/office/drawing/2014/main" id="{93535081-0AED-485A-AF12-6615D5B57AEC}"/>
              </a:ext>
            </a:extLst>
          </p:cNvPr>
          <p:cNvCxnSpPr>
            <a:cxnSpLocks/>
          </p:cNvCxnSpPr>
          <p:nvPr/>
        </p:nvCxnSpPr>
        <p:spPr>
          <a:xfrm>
            <a:off x="3452497" y="5369149"/>
            <a:ext cx="431344" cy="682855"/>
          </a:xfrm>
          <a:prstGeom prst="line">
            <a:avLst/>
          </a:prstGeom>
          <a:noFill/>
          <a:ln>
            <a:solidFill>
              <a:schemeClr val="tx1"/>
            </a:solidFill>
            <a:miter lim="800000"/>
          </a:ln>
        </p:spPr>
      </p:cxnSp>
      <p:cxnSp>
        <p:nvCxnSpPr>
          <p:cNvPr id="62" name="Connecteur droit 61">
            <a:extLst>
              <a:ext uri="{FF2B5EF4-FFF2-40B4-BE49-F238E27FC236}">
                <a16:creationId xmlns:a16="http://schemas.microsoft.com/office/drawing/2014/main" id="{9F8B8481-2705-4E9E-ADF6-6475869836A7}"/>
              </a:ext>
            </a:extLst>
          </p:cNvPr>
          <p:cNvCxnSpPr>
            <a:cxnSpLocks/>
          </p:cNvCxnSpPr>
          <p:nvPr/>
        </p:nvCxnSpPr>
        <p:spPr>
          <a:xfrm flipH="1">
            <a:off x="3489486" y="5354421"/>
            <a:ext cx="384928" cy="689727"/>
          </a:xfrm>
          <a:prstGeom prst="line">
            <a:avLst/>
          </a:prstGeom>
          <a:noFill/>
          <a:ln>
            <a:solidFill>
              <a:schemeClr val="tx1"/>
            </a:solidFill>
            <a:miter lim="800000"/>
          </a:ln>
        </p:spPr>
      </p:cxnSp>
      <p:cxnSp>
        <p:nvCxnSpPr>
          <p:cNvPr id="66" name="Connecteur : en angle 65">
            <a:extLst>
              <a:ext uri="{FF2B5EF4-FFF2-40B4-BE49-F238E27FC236}">
                <a16:creationId xmlns:a16="http://schemas.microsoft.com/office/drawing/2014/main" id="{A3D53B86-86EF-448C-93A3-B00323489CC4}"/>
              </a:ext>
            </a:extLst>
          </p:cNvPr>
          <p:cNvCxnSpPr>
            <a:cxnSpLocks/>
            <a:endCxn id="51" idx="0"/>
          </p:cNvCxnSpPr>
          <p:nvPr/>
        </p:nvCxnSpPr>
        <p:spPr>
          <a:xfrm>
            <a:off x="2253007" y="5147031"/>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67" name="Connecteur : en angle 66">
            <a:extLst>
              <a:ext uri="{FF2B5EF4-FFF2-40B4-BE49-F238E27FC236}">
                <a16:creationId xmlns:a16="http://schemas.microsoft.com/office/drawing/2014/main" id="{030E9E26-FE39-453B-8D95-8DDD3DFB02C6}"/>
              </a:ext>
            </a:extLst>
          </p:cNvPr>
          <p:cNvCxnSpPr>
            <a:cxnSpLocks/>
            <a:endCxn id="68" idx="2"/>
          </p:cNvCxnSpPr>
          <p:nvPr/>
        </p:nvCxnSpPr>
        <p:spPr>
          <a:xfrm flipV="1">
            <a:off x="2262434" y="6018747"/>
            <a:ext cx="1903474" cy="50459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68" name="Rectangle 67">
            <a:extLst>
              <a:ext uri="{FF2B5EF4-FFF2-40B4-BE49-F238E27FC236}">
                <a16:creationId xmlns:a16="http://schemas.microsoft.com/office/drawing/2014/main" id="{FE69D9FD-D4E0-4A55-9CD0-2FFA99C4F32F}"/>
              </a:ext>
            </a:extLst>
          </p:cNvPr>
          <p:cNvSpPr/>
          <p:nvPr/>
        </p:nvSpPr>
        <p:spPr>
          <a:xfrm>
            <a:off x="3927918" y="545154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72" name="Rectangle 71">
            <a:extLst>
              <a:ext uri="{FF2B5EF4-FFF2-40B4-BE49-F238E27FC236}">
                <a16:creationId xmlns:a16="http://schemas.microsoft.com/office/drawing/2014/main" id="{7363376C-C26D-4F06-BAB5-3E57C69DD041}"/>
              </a:ext>
            </a:extLst>
          </p:cNvPr>
          <p:cNvSpPr/>
          <p:nvPr/>
        </p:nvSpPr>
        <p:spPr>
          <a:xfrm>
            <a:off x="2080265" y="551752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sp>
        <p:nvSpPr>
          <p:cNvPr id="76" name="Rectangle 75">
            <a:extLst>
              <a:ext uri="{FF2B5EF4-FFF2-40B4-BE49-F238E27FC236}">
                <a16:creationId xmlns:a16="http://schemas.microsoft.com/office/drawing/2014/main" id="{54485EB3-517C-4F1B-BB09-A1E4C2E0FCCD}"/>
              </a:ext>
            </a:extLst>
          </p:cNvPr>
          <p:cNvSpPr/>
          <p:nvPr/>
        </p:nvSpPr>
        <p:spPr>
          <a:xfrm>
            <a:off x="3925040" y="686704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77" name="Connecteur droit avec flèche 76">
            <a:extLst>
              <a:ext uri="{FF2B5EF4-FFF2-40B4-BE49-F238E27FC236}">
                <a16:creationId xmlns:a16="http://schemas.microsoft.com/office/drawing/2014/main" id="{79F9A6C4-1E30-4BD3-A6C6-4E21D42124D3}"/>
              </a:ext>
            </a:extLst>
          </p:cNvPr>
          <p:cNvCxnSpPr>
            <a:cxnSpLocks/>
          </p:cNvCxnSpPr>
          <p:nvPr/>
        </p:nvCxnSpPr>
        <p:spPr>
          <a:xfrm flipH="1" flipV="1">
            <a:off x="4432164" y="6136851"/>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78" name="Connecteur droit 77">
            <a:extLst>
              <a:ext uri="{FF2B5EF4-FFF2-40B4-BE49-F238E27FC236}">
                <a16:creationId xmlns:a16="http://schemas.microsoft.com/office/drawing/2014/main" id="{36CC1011-D012-4239-A1AC-A4A729D1ED70}"/>
              </a:ext>
            </a:extLst>
          </p:cNvPr>
          <p:cNvCxnSpPr>
            <a:cxnSpLocks/>
          </p:cNvCxnSpPr>
          <p:nvPr/>
        </p:nvCxnSpPr>
        <p:spPr>
          <a:xfrm>
            <a:off x="4387322" y="5370720"/>
            <a:ext cx="431344" cy="682855"/>
          </a:xfrm>
          <a:prstGeom prst="line">
            <a:avLst/>
          </a:prstGeom>
          <a:noFill/>
          <a:ln>
            <a:solidFill>
              <a:schemeClr val="tx1"/>
            </a:solidFill>
            <a:miter lim="800000"/>
          </a:ln>
        </p:spPr>
      </p:cxnSp>
      <p:cxnSp>
        <p:nvCxnSpPr>
          <p:cNvPr id="79" name="Connecteur droit 78">
            <a:extLst>
              <a:ext uri="{FF2B5EF4-FFF2-40B4-BE49-F238E27FC236}">
                <a16:creationId xmlns:a16="http://schemas.microsoft.com/office/drawing/2014/main" id="{06F7BBE3-F0C7-4070-AC45-BD3CBB6FF583}"/>
              </a:ext>
            </a:extLst>
          </p:cNvPr>
          <p:cNvCxnSpPr>
            <a:cxnSpLocks/>
          </p:cNvCxnSpPr>
          <p:nvPr/>
        </p:nvCxnSpPr>
        <p:spPr>
          <a:xfrm flipH="1">
            <a:off x="4424311" y="5355992"/>
            <a:ext cx="384928" cy="689727"/>
          </a:xfrm>
          <a:prstGeom prst="line">
            <a:avLst/>
          </a:prstGeom>
          <a:noFill/>
          <a:ln>
            <a:solidFill>
              <a:schemeClr val="tx1"/>
            </a:solidFill>
            <a:miter lim="800000"/>
          </a:ln>
        </p:spPr>
      </p:cxnSp>
      <p:sp>
        <p:nvSpPr>
          <p:cNvPr id="54291" name="Rectangle : coins arrondis 54290"/>
          <p:cNvSpPr/>
          <p:nvPr/>
        </p:nvSpPr>
        <p:spPr>
          <a:xfrm>
            <a:off x="674250" y="1716677"/>
            <a:ext cx="8889618" cy="272379"/>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09" name="Rectangle : coins arrondis 54308"/>
          <p:cNvSpPr/>
          <p:nvPr/>
        </p:nvSpPr>
        <p:spPr>
          <a:xfrm>
            <a:off x="674250" y="1989608"/>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0" name="Rectangle : coins arrondis 79">
            <a:extLst>
              <a:ext uri="{FF2B5EF4-FFF2-40B4-BE49-F238E27FC236}">
                <a16:creationId xmlns:a16="http://schemas.microsoft.com/office/drawing/2014/main" id="{8AC5FF77-B7F4-4AF8-B55D-0354B5D6C72D}"/>
              </a:ext>
            </a:extLst>
          </p:cNvPr>
          <p:cNvSpPr/>
          <p:nvPr/>
        </p:nvSpPr>
        <p:spPr>
          <a:xfrm>
            <a:off x="685247" y="2226851"/>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1" name="Rectangle : coins arrondis 80">
            <a:extLst>
              <a:ext uri="{FF2B5EF4-FFF2-40B4-BE49-F238E27FC236}">
                <a16:creationId xmlns:a16="http://schemas.microsoft.com/office/drawing/2014/main" id="{150C872E-760E-4BA4-A0DB-03FAD142421F}"/>
              </a:ext>
            </a:extLst>
          </p:cNvPr>
          <p:cNvSpPr/>
          <p:nvPr/>
        </p:nvSpPr>
        <p:spPr>
          <a:xfrm>
            <a:off x="686815" y="2464094"/>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2" name="Rectangle : coins arrondis 81">
            <a:extLst>
              <a:ext uri="{FF2B5EF4-FFF2-40B4-BE49-F238E27FC236}">
                <a16:creationId xmlns:a16="http://schemas.microsoft.com/office/drawing/2014/main" id="{063A14E1-E6F0-42D2-9463-C8974EECB114}"/>
              </a:ext>
            </a:extLst>
          </p:cNvPr>
          <p:cNvSpPr/>
          <p:nvPr/>
        </p:nvSpPr>
        <p:spPr>
          <a:xfrm>
            <a:off x="688383" y="2686639"/>
            <a:ext cx="8889618" cy="27809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8" name="Rectangle : coins arrondis 87">
            <a:extLst>
              <a:ext uri="{FF2B5EF4-FFF2-40B4-BE49-F238E27FC236}">
                <a16:creationId xmlns:a16="http://schemas.microsoft.com/office/drawing/2014/main" id="{1D854385-F4BF-4786-968D-121DD97C5D48}"/>
              </a:ext>
            </a:extLst>
          </p:cNvPr>
          <p:cNvSpPr/>
          <p:nvPr/>
        </p:nvSpPr>
        <p:spPr>
          <a:xfrm>
            <a:off x="688371" y="424207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5" name="Connecteur droit 4">
            <a:extLst>
              <a:ext uri="{FF2B5EF4-FFF2-40B4-BE49-F238E27FC236}">
                <a16:creationId xmlns:a16="http://schemas.microsoft.com/office/drawing/2014/main" id="{E5C06E8C-E57B-4DEB-9376-ED186AD01C06}"/>
              </a:ext>
            </a:extLst>
          </p:cNvPr>
          <p:cNvCxnSpPr/>
          <p:nvPr/>
        </p:nvCxnSpPr>
        <p:spPr>
          <a:xfrm>
            <a:off x="1687398" y="4892511"/>
            <a:ext cx="1216058" cy="490194"/>
          </a:xfrm>
          <a:prstGeom prst="line">
            <a:avLst/>
          </a:prstGeom>
        </p:spPr>
        <p:style>
          <a:lnRef idx="1">
            <a:schemeClr val="dk1"/>
          </a:lnRef>
          <a:fillRef idx="0">
            <a:schemeClr val="dk1"/>
          </a:fillRef>
          <a:effectRef idx="0">
            <a:schemeClr val="dk1"/>
          </a:effectRef>
          <a:fontRef idx="minor">
            <a:schemeClr val="tx1"/>
          </a:fontRef>
        </p:style>
      </p:cxnSp>
      <p:cxnSp>
        <p:nvCxnSpPr>
          <p:cNvPr id="7" name="Connecteur droit 6">
            <a:extLst>
              <a:ext uri="{FF2B5EF4-FFF2-40B4-BE49-F238E27FC236}">
                <a16:creationId xmlns:a16="http://schemas.microsoft.com/office/drawing/2014/main" id="{319F6243-6C8A-4082-9D90-AAB31EFACD9F}"/>
              </a:ext>
            </a:extLst>
          </p:cNvPr>
          <p:cNvCxnSpPr/>
          <p:nvPr/>
        </p:nvCxnSpPr>
        <p:spPr>
          <a:xfrm flipH="1">
            <a:off x="1677971" y="4911365"/>
            <a:ext cx="1234911" cy="452487"/>
          </a:xfrm>
          <a:prstGeom prst="line">
            <a:avLst/>
          </a:prstGeom>
        </p:spPr>
        <p:style>
          <a:lnRef idx="1">
            <a:schemeClr val="dk1"/>
          </a:lnRef>
          <a:fillRef idx="0">
            <a:schemeClr val="dk1"/>
          </a:fillRef>
          <a:effectRef idx="0">
            <a:schemeClr val="dk1"/>
          </a:effectRef>
          <a:fontRef idx="minor">
            <a:schemeClr val="tx1"/>
          </a:fontRef>
        </p:style>
      </p:cxnSp>
      <p:cxnSp>
        <p:nvCxnSpPr>
          <p:cNvPr id="94" name="Connecteur droit 93">
            <a:extLst>
              <a:ext uri="{FF2B5EF4-FFF2-40B4-BE49-F238E27FC236}">
                <a16:creationId xmlns:a16="http://schemas.microsoft.com/office/drawing/2014/main" id="{98E03017-72DE-434E-A165-85EDE1FC60BF}"/>
              </a:ext>
            </a:extLst>
          </p:cNvPr>
          <p:cNvCxnSpPr/>
          <p:nvPr/>
        </p:nvCxnSpPr>
        <p:spPr>
          <a:xfrm>
            <a:off x="1698393" y="6289251"/>
            <a:ext cx="1216058" cy="490194"/>
          </a:xfrm>
          <a:prstGeom prst="line">
            <a:avLst/>
          </a:prstGeom>
        </p:spPr>
        <p:style>
          <a:lnRef idx="1">
            <a:schemeClr val="dk1"/>
          </a:lnRef>
          <a:fillRef idx="0">
            <a:schemeClr val="dk1"/>
          </a:fillRef>
          <a:effectRef idx="0">
            <a:schemeClr val="dk1"/>
          </a:effectRef>
          <a:fontRef idx="minor">
            <a:schemeClr val="tx1"/>
          </a:fontRef>
        </p:style>
      </p:cxnSp>
      <p:cxnSp>
        <p:nvCxnSpPr>
          <p:cNvPr id="95" name="Connecteur droit 94">
            <a:extLst>
              <a:ext uri="{FF2B5EF4-FFF2-40B4-BE49-F238E27FC236}">
                <a16:creationId xmlns:a16="http://schemas.microsoft.com/office/drawing/2014/main" id="{7AC5C243-BAF6-4CA2-BBE7-8491D0041E81}"/>
              </a:ext>
            </a:extLst>
          </p:cNvPr>
          <p:cNvCxnSpPr/>
          <p:nvPr/>
        </p:nvCxnSpPr>
        <p:spPr>
          <a:xfrm flipH="1">
            <a:off x="1688966" y="6308105"/>
            <a:ext cx="1234911" cy="452487"/>
          </a:xfrm>
          <a:prstGeom prst="line">
            <a:avLst/>
          </a:prstGeom>
        </p:spPr>
        <p:style>
          <a:lnRef idx="1">
            <a:schemeClr val="dk1"/>
          </a:lnRef>
          <a:fillRef idx="0">
            <a:schemeClr val="dk1"/>
          </a:fillRef>
          <a:effectRef idx="0">
            <a:schemeClr val="dk1"/>
          </a:effectRef>
          <a:fontRef idx="minor">
            <a:schemeClr val="tx1"/>
          </a:fontRef>
        </p:style>
      </p:cxnSp>
      <p:sp>
        <p:nvSpPr>
          <p:cNvPr id="54274" name="Rectangle 54273"/>
          <p:cNvSpPr/>
          <p:nvPr/>
        </p:nvSpPr>
        <p:spPr>
          <a:xfrm>
            <a:off x="672500" y="1679928"/>
            <a:ext cx="8716597"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400" dirty="0"/>
              <a:t>SI la liste n’est pas vide ALORS</a:t>
            </a:r>
          </a:p>
          <a:p>
            <a:pPr marL="584200" indent="-320675" algn="just">
              <a:buNone/>
            </a:pPr>
            <a:r>
              <a:rPr lang="fr-CA" altLang="en-US" sz="1400" dirty="0"/>
              <a:t>On fait pointer un pointeur sur le dernier élément de la liste.</a:t>
            </a:r>
          </a:p>
          <a:p>
            <a:pPr marL="584200" indent="-320675" algn="just">
              <a:buNone/>
            </a:pPr>
            <a:r>
              <a:rPr lang="fr-CA" altLang="en-US" sz="1400" dirty="0"/>
              <a:t>Si il y a qu’ un seul élément ALORS</a:t>
            </a:r>
          </a:p>
          <a:p>
            <a:pPr marL="584467" indent="-584467" algn="just">
              <a:buNone/>
            </a:pPr>
            <a:r>
              <a:rPr lang="fr-CA" altLang="en-US" sz="1400" dirty="0"/>
              <a:t>	On fait pointer la tête et la queue de liste sur NULL.</a:t>
            </a:r>
          </a:p>
          <a:p>
            <a:pPr marL="584467" indent="-584467" algn="just">
              <a:buNone/>
            </a:pPr>
            <a:r>
              <a:rPr lang="fr-CA" altLang="en-US" sz="1400" dirty="0"/>
              <a:t>	On détruit l’ élément pointé par le pointeur.</a:t>
            </a:r>
          </a:p>
          <a:p>
            <a:pPr marL="584200" indent="-320675" algn="just">
              <a:buNone/>
            </a:pPr>
            <a:r>
              <a:rPr lang="fr-CA" altLang="en-US" sz="1400" dirty="0"/>
              <a:t>Sinon</a:t>
            </a:r>
          </a:p>
          <a:p>
            <a:pPr marL="584200" indent="-47625" algn="just">
              <a:buNone/>
            </a:pPr>
            <a:r>
              <a:rPr lang="fr-CA" altLang="en-US" sz="1400" dirty="0"/>
              <a:t>On fait pointer la queue de liste sur l’avant dernier élément</a:t>
            </a:r>
          </a:p>
          <a:p>
            <a:pPr marL="584200" indent="-47625" algn="just">
              <a:buNone/>
            </a:pPr>
            <a:r>
              <a:rPr lang="fr-CA" altLang="en-US" sz="1400" dirty="0"/>
              <a:t>On fait pointer le nouveau élément en queue de la liste vers NULL (élément suivant)</a:t>
            </a:r>
          </a:p>
          <a:p>
            <a:pPr marL="584200" indent="-47625" algn="just">
              <a:buNone/>
            </a:pPr>
            <a:r>
              <a:rPr lang="fr-CA" altLang="en-US" sz="1400" dirty="0"/>
              <a:t>On détruit l’ élément pointé par le pointeur.</a:t>
            </a:r>
          </a:p>
          <a:p>
            <a:pPr marL="584200" indent="-320675" algn="just">
              <a:buNone/>
            </a:pPr>
            <a:r>
              <a:rPr lang="fr-CA" altLang="en-US" sz="1400" dirty="0" err="1"/>
              <a:t>FinSI</a:t>
            </a:r>
            <a:endParaRPr lang="fr-CA" altLang="en-US" sz="1400" dirty="0"/>
          </a:p>
          <a:p>
            <a:pPr marL="584200" indent="-320675" algn="just">
              <a:buNone/>
            </a:pPr>
            <a:r>
              <a:rPr lang="fr-CA" altLang="en-US" sz="1400" dirty="0"/>
              <a:t>On décrémente le nombre d’ éléments.</a:t>
            </a:r>
          </a:p>
          <a:p>
            <a:pPr marL="584467" indent="-584467" algn="just">
              <a:buNone/>
            </a:pPr>
            <a:r>
              <a:rPr lang="fr-CA" altLang="en-US" sz="1400" dirty="0"/>
              <a:t>FINSI</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AECC5F2-14C8-064B-B91A-D859688BEF83}"/>
                  </a:ext>
                </a:extLst>
              </p14:cNvPr>
              <p14:cNvContentPartPr/>
              <p14:nvPr/>
            </p14:nvContentPartPr>
            <p14:xfrm>
              <a:off x="4905360" y="5540760"/>
              <a:ext cx="360" cy="360"/>
            </p14:xfrm>
          </p:contentPart>
        </mc:Choice>
        <mc:Fallback xmlns="">
          <p:pic>
            <p:nvPicPr>
              <p:cNvPr id="2" name="Ink 1">
                <a:extLst>
                  <a:ext uri="{FF2B5EF4-FFF2-40B4-BE49-F238E27FC236}">
                    <a16:creationId xmlns:a16="http://schemas.microsoft.com/office/drawing/2014/main" id="{0AECC5F2-14C8-064B-B91A-D859688BEF83}"/>
                  </a:ext>
                </a:extLst>
              </p:cNvPr>
              <p:cNvPicPr/>
              <p:nvPr/>
            </p:nvPicPr>
            <p:blipFill>
              <a:blip r:embed="rId4"/>
              <a:stretch>
                <a:fillRect/>
              </a:stretch>
            </p:blipFill>
            <p:spPr>
              <a:xfrm>
                <a:off x="4896000" y="5531400"/>
                <a:ext cx="19080" cy="19080"/>
              </a:xfrm>
              <a:prstGeom prst="rect">
                <a:avLst/>
              </a:prstGeom>
            </p:spPr>
          </p:pic>
        </mc:Fallback>
      </mc:AlternateContent>
    </p:spTree>
    <p:extLst>
      <p:ext uri="{BB962C8B-B14F-4D97-AF65-F5344CB8AC3E}">
        <p14:creationId xmlns:p14="http://schemas.microsoft.com/office/powerpoint/2010/main" val="543713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3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0" presetClass="exit" presetSubtype="0" fill="hold" nodeType="withEffect">
                                  <p:stCondLst>
                                    <p:cond delay="0"/>
                                  </p:stCondLst>
                                  <p:childTnLst>
                                    <p:animEffect transition="out" filter="fade">
                                      <p:cBhvr>
                                        <p:cTn id="48" dur="500"/>
                                        <p:tgtEl>
                                          <p:spTgt spid="66"/>
                                        </p:tgtEl>
                                      </p:cBhvr>
                                    </p:animEffect>
                                    <p:set>
                                      <p:cBhvr>
                                        <p:cTn id="49" dur="1" fill="hold">
                                          <p:stCondLst>
                                            <p:cond delay="499"/>
                                          </p:stCondLst>
                                        </p:cTn>
                                        <p:tgtEl>
                                          <p:spTgt spid="6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67"/>
                                        </p:tgtEl>
                                      </p:cBhvr>
                                    </p:animEffect>
                                    <p:set>
                                      <p:cBhvr>
                                        <p:cTn id="52" dur="1" fill="hold">
                                          <p:stCondLst>
                                            <p:cond delay="499"/>
                                          </p:stCondLst>
                                        </p:cTn>
                                        <p:tgtEl>
                                          <p:spTgt spid="6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60"/>
                                        </p:tgtEl>
                                      </p:cBhvr>
                                    </p:animEffect>
                                    <p:set>
                                      <p:cBhvr>
                                        <p:cTn id="58" dur="1" fill="hold">
                                          <p:stCondLst>
                                            <p:cond delay="499"/>
                                          </p:stCondLst>
                                        </p:cTn>
                                        <p:tgtEl>
                                          <p:spTgt spid="60"/>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68"/>
                                        </p:tgtEl>
                                      </p:cBhvr>
                                    </p:animEffect>
                                    <p:set>
                                      <p:cBhvr>
                                        <p:cTn id="61" dur="1" fill="hold">
                                          <p:stCondLst>
                                            <p:cond delay="499"/>
                                          </p:stCondLst>
                                        </p:cTn>
                                        <p:tgtEl>
                                          <p:spTgt spid="68"/>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46"/>
                                        </p:tgtEl>
                                      </p:cBhvr>
                                    </p:animEffect>
                                    <p:set>
                                      <p:cBhvr>
                                        <p:cTn id="64" dur="1" fill="hold">
                                          <p:stCondLst>
                                            <p:cond delay="499"/>
                                          </p:stCondLst>
                                        </p:cTn>
                                        <p:tgtEl>
                                          <p:spTgt spid="4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79"/>
                                        </p:tgtEl>
                                      </p:cBhvr>
                                    </p:animEffect>
                                    <p:set>
                                      <p:cBhvr>
                                        <p:cTn id="67" dur="1" fill="hold">
                                          <p:stCondLst>
                                            <p:cond delay="499"/>
                                          </p:stCondLst>
                                        </p:cTn>
                                        <p:tgtEl>
                                          <p:spTgt spid="7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78"/>
                                        </p:tgtEl>
                                      </p:cBhvr>
                                    </p:animEffect>
                                    <p:set>
                                      <p:cBhvr>
                                        <p:cTn id="70" dur="1" fill="hold">
                                          <p:stCondLst>
                                            <p:cond delay="499"/>
                                          </p:stCondLst>
                                        </p:cTn>
                                        <p:tgtEl>
                                          <p:spTgt spid="7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76"/>
                                        </p:tgtEl>
                                      </p:cBhvr>
                                    </p:animEffect>
                                    <p:set>
                                      <p:cBhvr>
                                        <p:cTn id="73" dur="1" fill="hold">
                                          <p:stCondLst>
                                            <p:cond delay="499"/>
                                          </p:stCondLst>
                                        </p:cTn>
                                        <p:tgtEl>
                                          <p:spTgt spid="76"/>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77"/>
                                        </p:tgtEl>
                                      </p:cBhvr>
                                    </p:animEffect>
                                    <p:set>
                                      <p:cBhvr>
                                        <p:cTn id="76" dur="1" fill="hold">
                                          <p:stCondLst>
                                            <p:cond delay="499"/>
                                          </p:stCondLst>
                                        </p:cTn>
                                        <p:tgtEl>
                                          <p:spTgt spid="77"/>
                                        </p:tgtEl>
                                        <p:attrNameLst>
                                          <p:attrName>style.visibility</p:attrName>
                                        </p:attrNameLst>
                                      </p:cBhvr>
                                      <p:to>
                                        <p:strVal val="hidden"/>
                                      </p:to>
                                    </p:set>
                                  </p:childTnLst>
                                </p:cTn>
                              </p:par>
                              <p:par>
                                <p:cTn id="77" presetID="53" presetClass="entr" presetSubtype="16"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p:cTn id="79" dur="500" fill="hold"/>
                                        <p:tgtEl>
                                          <p:spTgt spid="94"/>
                                        </p:tgtEl>
                                        <p:attrNameLst>
                                          <p:attrName>ppt_w</p:attrName>
                                        </p:attrNameLst>
                                      </p:cBhvr>
                                      <p:tavLst>
                                        <p:tav tm="0">
                                          <p:val>
                                            <p:fltVal val="0"/>
                                          </p:val>
                                        </p:tav>
                                        <p:tav tm="100000">
                                          <p:val>
                                            <p:strVal val="#ppt_w"/>
                                          </p:val>
                                        </p:tav>
                                      </p:tavLst>
                                    </p:anim>
                                    <p:anim calcmode="lin" valueType="num">
                                      <p:cBhvr>
                                        <p:cTn id="80" dur="500" fill="hold"/>
                                        <p:tgtEl>
                                          <p:spTgt spid="94"/>
                                        </p:tgtEl>
                                        <p:attrNameLst>
                                          <p:attrName>ppt_h</p:attrName>
                                        </p:attrNameLst>
                                      </p:cBhvr>
                                      <p:tavLst>
                                        <p:tav tm="0">
                                          <p:val>
                                            <p:fltVal val="0"/>
                                          </p:val>
                                        </p:tav>
                                        <p:tav tm="100000">
                                          <p:val>
                                            <p:strVal val="#ppt_h"/>
                                          </p:val>
                                        </p:tav>
                                      </p:tavLst>
                                    </p:anim>
                                    <p:animEffect transition="in" filter="fade">
                                      <p:cBhvr>
                                        <p:cTn id="81" dur="500"/>
                                        <p:tgtEl>
                                          <p:spTgt spid="94"/>
                                        </p:tgtEl>
                                      </p:cBhvr>
                                    </p:animEffect>
                                  </p:childTnLst>
                                </p:cTn>
                              </p:par>
                              <p:par>
                                <p:cTn id="82" presetID="53" presetClass="entr" presetSubtype="16" fill="hold" nodeType="withEffect">
                                  <p:stCondLst>
                                    <p:cond delay="0"/>
                                  </p:stCondLst>
                                  <p:childTnLst>
                                    <p:set>
                                      <p:cBhvr>
                                        <p:cTn id="83" dur="1" fill="hold">
                                          <p:stCondLst>
                                            <p:cond delay="0"/>
                                          </p:stCondLst>
                                        </p:cTn>
                                        <p:tgtEl>
                                          <p:spTgt spid="95"/>
                                        </p:tgtEl>
                                        <p:attrNameLst>
                                          <p:attrName>style.visibility</p:attrName>
                                        </p:attrNameLst>
                                      </p:cBhvr>
                                      <p:to>
                                        <p:strVal val="visible"/>
                                      </p:to>
                                    </p:set>
                                    <p:anim calcmode="lin" valueType="num">
                                      <p:cBhvr>
                                        <p:cTn id="84" dur="500" fill="hold"/>
                                        <p:tgtEl>
                                          <p:spTgt spid="95"/>
                                        </p:tgtEl>
                                        <p:attrNameLst>
                                          <p:attrName>ppt_w</p:attrName>
                                        </p:attrNameLst>
                                      </p:cBhvr>
                                      <p:tavLst>
                                        <p:tav tm="0">
                                          <p:val>
                                            <p:fltVal val="0"/>
                                          </p:val>
                                        </p:tav>
                                        <p:tav tm="100000">
                                          <p:val>
                                            <p:strVal val="#ppt_w"/>
                                          </p:val>
                                        </p:tav>
                                      </p:tavLst>
                                    </p:anim>
                                    <p:anim calcmode="lin" valueType="num">
                                      <p:cBhvr>
                                        <p:cTn id="85" dur="500" fill="hold"/>
                                        <p:tgtEl>
                                          <p:spTgt spid="95"/>
                                        </p:tgtEl>
                                        <p:attrNameLst>
                                          <p:attrName>ppt_h</p:attrName>
                                        </p:attrNameLst>
                                      </p:cBhvr>
                                      <p:tavLst>
                                        <p:tav tm="0">
                                          <p:val>
                                            <p:fltVal val="0"/>
                                          </p:val>
                                        </p:tav>
                                        <p:tav tm="100000">
                                          <p:val>
                                            <p:strVal val="#ppt_h"/>
                                          </p:val>
                                        </p:tav>
                                      </p:tavLst>
                                    </p:anim>
                                    <p:animEffect transition="in" filter="fade">
                                      <p:cBhvr>
                                        <p:cTn id="86" dur="500"/>
                                        <p:tgtEl>
                                          <p:spTgt spid="95"/>
                                        </p:tgtEl>
                                      </p:cBhvr>
                                    </p:animEffect>
                                  </p:childTnLst>
                                </p:cTn>
                              </p:par>
                              <p:par>
                                <p:cTn id="87" presetID="1" presetClass="entr" presetSubtype="0" fill="hold" nodeType="withEffect">
                                  <p:stCondLst>
                                    <p:cond delay="0"/>
                                  </p:stCondLst>
                                  <p:childTnLst>
                                    <p:set>
                                      <p:cBhvr>
                                        <p:cTn id="88" dur="1" fill="hold">
                                          <p:stCondLst>
                                            <p:cond delay="0"/>
                                          </p:stCondLst>
                                        </p:cTn>
                                        <p:tgtEl>
                                          <p:spTgt spid="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3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8" grpId="0"/>
      <p:bldP spid="68" grpId="1"/>
      <p:bldP spid="7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886816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fin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a:p>
            <a:pPr>
              <a:spcBef>
                <a:spcPts val="938"/>
              </a:spcBef>
              <a:buSzPct val="100000"/>
            </a:pPr>
            <a:endParaRPr lang="fr-FR" altLang="en-US" sz="1000" b="1" spc="-1" dirty="0">
              <a:solidFill>
                <a:srgbClr val="000000"/>
              </a:solidFill>
            </a:endParaRPr>
          </a:p>
        </p:txBody>
      </p:sp>
      <p:sp>
        <p:nvSpPr>
          <p:cNvPr id="54274" name="Rectangle 54273"/>
          <p:cNvSpPr/>
          <p:nvPr/>
        </p:nvSpPr>
        <p:spPr>
          <a:xfrm>
            <a:off x="672500" y="1679928"/>
            <a:ext cx="8716597"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400" dirty="0"/>
              <a:t>SI la liste n’est pas vide ALORS</a:t>
            </a:r>
          </a:p>
          <a:p>
            <a:pPr marL="584200" indent="-320675" algn="just">
              <a:buNone/>
            </a:pPr>
            <a:r>
              <a:rPr lang="fr-CA" altLang="en-US" sz="1400" dirty="0"/>
              <a:t>On fait pointer un pointeur sur le dernier élément de la liste.</a:t>
            </a:r>
          </a:p>
          <a:p>
            <a:pPr marL="584200" indent="-320675" algn="just">
              <a:buNone/>
            </a:pPr>
            <a:r>
              <a:rPr lang="fr-CA" altLang="en-US" sz="1400" dirty="0"/>
              <a:t>Si il y a qu’ un seul élément ALORS</a:t>
            </a:r>
          </a:p>
          <a:p>
            <a:pPr marL="584467" indent="-584467" algn="just">
              <a:buNone/>
            </a:pPr>
            <a:r>
              <a:rPr lang="fr-CA" altLang="en-US" sz="1400" dirty="0"/>
              <a:t>	On fait pointer la tête et la queue de liste sur NULL.</a:t>
            </a:r>
          </a:p>
          <a:p>
            <a:pPr marL="584467" indent="-584467" algn="just">
              <a:buNone/>
            </a:pPr>
            <a:r>
              <a:rPr lang="fr-CA" altLang="en-US" sz="1400" dirty="0"/>
              <a:t>	On détruit l’ élément pointé par le pointeur.</a:t>
            </a:r>
          </a:p>
          <a:p>
            <a:pPr marL="584200" indent="-320675" algn="just">
              <a:buNone/>
            </a:pPr>
            <a:r>
              <a:rPr lang="fr-CA" altLang="en-US" sz="1400" dirty="0"/>
              <a:t>Sinon</a:t>
            </a:r>
          </a:p>
          <a:p>
            <a:pPr marL="584200" indent="-47625" algn="just">
              <a:buNone/>
            </a:pPr>
            <a:r>
              <a:rPr lang="fr-CA" altLang="en-US" sz="1400" dirty="0"/>
              <a:t>On fait pointer la queue de liste sur l’avant dernier élément</a:t>
            </a:r>
          </a:p>
          <a:p>
            <a:pPr marL="584200" indent="-47625" algn="just">
              <a:buNone/>
            </a:pPr>
            <a:r>
              <a:rPr lang="fr-CA" altLang="en-US" sz="1400" dirty="0"/>
              <a:t>On fait pointer le nouveau élément en queue de la liste vers NULL (élément suivant)</a:t>
            </a:r>
          </a:p>
          <a:p>
            <a:pPr marL="584200" indent="-47625" algn="just">
              <a:buNone/>
            </a:pPr>
            <a:r>
              <a:rPr lang="fr-CA" altLang="en-US" sz="1400" dirty="0"/>
              <a:t>On détruit l’ élément pointé par le pointeur.</a:t>
            </a:r>
          </a:p>
          <a:p>
            <a:pPr marL="584200" indent="-320675" algn="just">
              <a:buNone/>
            </a:pPr>
            <a:r>
              <a:rPr lang="fr-CA" altLang="en-US" sz="1400" dirty="0" err="1"/>
              <a:t>FinSI</a:t>
            </a:r>
            <a:endParaRPr lang="fr-CA" altLang="en-US" sz="1400" dirty="0"/>
          </a:p>
          <a:p>
            <a:pPr marL="584200" indent="-320675" algn="just">
              <a:buNone/>
            </a:pPr>
            <a:r>
              <a:rPr lang="fr-CA" altLang="en-US" sz="1400" dirty="0"/>
              <a:t>On décrémente le nombre d’ éléments.</a:t>
            </a:r>
          </a:p>
          <a:p>
            <a:pPr marL="584467" indent="-584467" algn="just">
              <a:buNone/>
            </a:pPr>
            <a:r>
              <a:rPr lang="fr-CA" altLang="en-US" sz="1400" dirty="0"/>
              <a:t>FINSI</a:t>
            </a:r>
          </a:p>
        </p:txBody>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83" name="Rectangle : coins arrondis 82">
            <a:extLst>
              <a:ext uri="{FF2B5EF4-FFF2-40B4-BE49-F238E27FC236}">
                <a16:creationId xmlns:a16="http://schemas.microsoft.com/office/drawing/2014/main" id="{B4FBB8CB-8DAE-4067-B563-CB31C599EDA6}"/>
              </a:ext>
            </a:extLst>
          </p:cNvPr>
          <p:cNvSpPr/>
          <p:nvPr/>
        </p:nvSpPr>
        <p:spPr>
          <a:xfrm>
            <a:off x="680524" y="2971017"/>
            <a:ext cx="8889618" cy="27809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4" name="Rectangle : coins arrondis 83">
            <a:extLst>
              <a:ext uri="{FF2B5EF4-FFF2-40B4-BE49-F238E27FC236}">
                <a16:creationId xmlns:a16="http://schemas.microsoft.com/office/drawing/2014/main" id="{2372E172-8032-4DB9-B8C1-2EBD348B87CD}"/>
              </a:ext>
            </a:extLst>
          </p:cNvPr>
          <p:cNvSpPr/>
          <p:nvPr/>
        </p:nvSpPr>
        <p:spPr>
          <a:xfrm>
            <a:off x="682094" y="325539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85" name="Rectangle : coins arrondis 84">
            <a:extLst>
              <a:ext uri="{FF2B5EF4-FFF2-40B4-BE49-F238E27FC236}">
                <a16:creationId xmlns:a16="http://schemas.microsoft.com/office/drawing/2014/main" id="{F5576CB8-84BD-4F6B-AEBE-694D97971D81}"/>
              </a:ext>
            </a:extLst>
          </p:cNvPr>
          <p:cNvSpPr/>
          <p:nvPr/>
        </p:nvSpPr>
        <p:spPr>
          <a:xfrm>
            <a:off x="693089" y="3492638"/>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6" name="Rectangle : coins arrondis 85">
            <a:extLst>
              <a:ext uri="{FF2B5EF4-FFF2-40B4-BE49-F238E27FC236}">
                <a16:creationId xmlns:a16="http://schemas.microsoft.com/office/drawing/2014/main" id="{B704CCB7-58A3-432D-9152-3BA92A39294A}"/>
              </a:ext>
            </a:extLst>
          </p:cNvPr>
          <p:cNvSpPr/>
          <p:nvPr/>
        </p:nvSpPr>
        <p:spPr>
          <a:xfrm>
            <a:off x="694659" y="3729881"/>
            <a:ext cx="8889618" cy="25765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7" name="Rectangle : coins arrondis 86">
            <a:extLst>
              <a:ext uri="{FF2B5EF4-FFF2-40B4-BE49-F238E27FC236}">
                <a16:creationId xmlns:a16="http://schemas.microsoft.com/office/drawing/2014/main" id="{71D900AA-5BF8-4B9D-909C-4B82CBE5BA39}"/>
              </a:ext>
            </a:extLst>
          </p:cNvPr>
          <p:cNvSpPr/>
          <p:nvPr/>
        </p:nvSpPr>
        <p:spPr>
          <a:xfrm>
            <a:off x="696227" y="399540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8" name="Rectangle : coins arrondis 87">
            <a:extLst>
              <a:ext uri="{FF2B5EF4-FFF2-40B4-BE49-F238E27FC236}">
                <a16:creationId xmlns:a16="http://schemas.microsoft.com/office/drawing/2014/main" id="{1D854385-F4BF-4786-968D-121DD97C5D48}"/>
              </a:ext>
            </a:extLst>
          </p:cNvPr>
          <p:cNvSpPr/>
          <p:nvPr/>
        </p:nvSpPr>
        <p:spPr>
          <a:xfrm>
            <a:off x="688371" y="424207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9" name="Rectangle : coins arrondis 88">
            <a:extLst>
              <a:ext uri="{FF2B5EF4-FFF2-40B4-BE49-F238E27FC236}">
                <a16:creationId xmlns:a16="http://schemas.microsoft.com/office/drawing/2014/main" id="{70E5DB70-E4A6-41A8-85FA-FE0013AFB24D}"/>
              </a:ext>
            </a:extLst>
          </p:cNvPr>
          <p:cNvSpPr/>
          <p:nvPr/>
        </p:nvSpPr>
        <p:spPr>
          <a:xfrm>
            <a:off x="699367" y="448874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grpSp>
        <p:nvGrpSpPr>
          <p:cNvPr id="96" name="Groupe 95">
            <a:extLst>
              <a:ext uri="{FF2B5EF4-FFF2-40B4-BE49-F238E27FC236}">
                <a16:creationId xmlns:a16="http://schemas.microsoft.com/office/drawing/2014/main" id="{FD9983DB-C342-44EB-97BC-BAAEC44AA3AA}"/>
              </a:ext>
            </a:extLst>
          </p:cNvPr>
          <p:cNvGrpSpPr/>
          <p:nvPr/>
        </p:nvGrpSpPr>
        <p:grpSpPr>
          <a:xfrm>
            <a:off x="729912" y="4883087"/>
            <a:ext cx="1230863" cy="1932495"/>
            <a:chOff x="729912" y="5279016"/>
            <a:chExt cx="1230863" cy="1932495"/>
          </a:xfrm>
        </p:grpSpPr>
        <p:sp>
          <p:nvSpPr>
            <p:cNvPr id="97" name="Rectangle 96">
              <a:extLst>
                <a:ext uri="{FF2B5EF4-FFF2-40B4-BE49-F238E27FC236}">
                  <a16:creationId xmlns:a16="http://schemas.microsoft.com/office/drawing/2014/main" id="{F47318F5-0167-4F77-8132-0D49A5425960}"/>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98" name="Connecteur droit 97">
              <a:extLst>
                <a:ext uri="{FF2B5EF4-FFF2-40B4-BE49-F238E27FC236}">
                  <a16:creationId xmlns:a16="http://schemas.microsoft.com/office/drawing/2014/main" id="{964568B8-CD83-4841-9C8A-8FC6649EBD49}"/>
                </a:ext>
              </a:extLst>
            </p:cNvPr>
            <p:cNvCxnSpPr/>
            <p:nvPr/>
          </p:nvCxnSpPr>
          <p:spPr>
            <a:xfrm>
              <a:off x="737769" y="5766329"/>
              <a:ext cx="1223005" cy="0"/>
            </a:xfrm>
            <a:prstGeom prst="line">
              <a:avLst/>
            </a:prstGeom>
            <a:noFill/>
            <a:ln>
              <a:solidFill>
                <a:schemeClr val="tx1"/>
              </a:solidFill>
              <a:miter lim="800000"/>
            </a:ln>
          </p:spPr>
        </p:cxnSp>
        <p:cxnSp>
          <p:nvCxnSpPr>
            <p:cNvPr id="99" name="Connecteur droit 98">
              <a:extLst>
                <a:ext uri="{FF2B5EF4-FFF2-40B4-BE49-F238E27FC236}">
                  <a16:creationId xmlns:a16="http://schemas.microsoft.com/office/drawing/2014/main" id="{801E4D54-9D3F-4FE7-9719-D43DD0A1C85E}"/>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100" name="Rectangle 99">
            <a:extLst>
              <a:ext uri="{FF2B5EF4-FFF2-40B4-BE49-F238E27FC236}">
                <a16:creationId xmlns:a16="http://schemas.microsoft.com/office/drawing/2014/main" id="{7D3C2977-3720-4F56-88FF-7C91F3A10676}"/>
              </a:ext>
            </a:extLst>
          </p:cNvPr>
          <p:cNvSpPr/>
          <p:nvPr/>
        </p:nvSpPr>
        <p:spPr>
          <a:xfrm>
            <a:off x="1154869" y="551595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grpSp>
        <p:nvGrpSpPr>
          <p:cNvPr id="102" name="Groupe 101">
            <a:extLst>
              <a:ext uri="{FF2B5EF4-FFF2-40B4-BE49-F238E27FC236}">
                <a16:creationId xmlns:a16="http://schemas.microsoft.com/office/drawing/2014/main" id="{9C49EDCD-BA8F-49DB-BAB4-C2BF955A778C}"/>
              </a:ext>
            </a:extLst>
          </p:cNvPr>
          <p:cNvGrpSpPr/>
          <p:nvPr/>
        </p:nvGrpSpPr>
        <p:grpSpPr>
          <a:xfrm>
            <a:off x="4554753" y="5324801"/>
            <a:ext cx="1349193" cy="726716"/>
            <a:chOff x="4253102" y="5447353"/>
            <a:chExt cx="1349193" cy="726716"/>
          </a:xfrm>
        </p:grpSpPr>
        <p:sp>
          <p:nvSpPr>
            <p:cNvPr id="115" name="Rectangle 114">
              <a:extLst>
                <a:ext uri="{FF2B5EF4-FFF2-40B4-BE49-F238E27FC236}">
                  <a16:creationId xmlns:a16="http://schemas.microsoft.com/office/drawing/2014/main" id="{33CC6868-8242-4AB2-9AFD-7D4C5C0B922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6" name="Connecteur droit 115">
              <a:extLst>
                <a:ext uri="{FF2B5EF4-FFF2-40B4-BE49-F238E27FC236}">
                  <a16:creationId xmlns:a16="http://schemas.microsoft.com/office/drawing/2014/main" id="{14A3F800-CE3F-44EE-AAD5-77B4FA8B90A5}"/>
                </a:ext>
              </a:extLst>
            </p:cNvPr>
            <p:cNvCxnSpPr/>
            <p:nvPr/>
          </p:nvCxnSpPr>
          <p:spPr>
            <a:xfrm flipH="1">
              <a:off x="5205060" y="5447353"/>
              <a:ext cx="0" cy="715720"/>
            </a:xfrm>
            <a:prstGeom prst="line">
              <a:avLst/>
            </a:prstGeom>
            <a:noFill/>
            <a:ln>
              <a:solidFill>
                <a:schemeClr val="tx1"/>
              </a:solidFill>
              <a:miter lim="800000"/>
            </a:ln>
          </p:spPr>
        </p:cxnSp>
        <p:cxnSp>
          <p:nvCxnSpPr>
            <p:cNvPr id="117" name="Connecteur droit 116">
              <a:extLst>
                <a:ext uri="{FF2B5EF4-FFF2-40B4-BE49-F238E27FC236}">
                  <a16:creationId xmlns:a16="http://schemas.microsoft.com/office/drawing/2014/main" id="{5B1F1527-043F-4018-AC67-B946646F4D1B}"/>
                </a:ext>
              </a:extLst>
            </p:cNvPr>
            <p:cNvCxnSpPr/>
            <p:nvPr/>
          </p:nvCxnSpPr>
          <p:spPr>
            <a:xfrm flipH="1">
              <a:off x="4659875" y="5458349"/>
              <a:ext cx="0" cy="715720"/>
            </a:xfrm>
            <a:prstGeom prst="line">
              <a:avLst/>
            </a:prstGeom>
            <a:noFill/>
            <a:ln>
              <a:solidFill>
                <a:schemeClr val="tx1"/>
              </a:solidFill>
              <a:miter lim="800000"/>
            </a:ln>
          </p:spPr>
        </p:cxnSp>
      </p:grpSp>
      <p:grpSp>
        <p:nvGrpSpPr>
          <p:cNvPr id="103" name="Groupe 102">
            <a:extLst>
              <a:ext uri="{FF2B5EF4-FFF2-40B4-BE49-F238E27FC236}">
                <a16:creationId xmlns:a16="http://schemas.microsoft.com/office/drawing/2014/main" id="{19077FBA-F6DE-4D2B-8272-CEEC0116C738}"/>
              </a:ext>
            </a:extLst>
          </p:cNvPr>
          <p:cNvGrpSpPr/>
          <p:nvPr/>
        </p:nvGrpSpPr>
        <p:grpSpPr>
          <a:xfrm>
            <a:off x="6592514" y="5316945"/>
            <a:ext cx="1349193" cy="726716"/>
            <a:chOff x="4253102" y="5447353"/>
            <a:chExt cx="1349193" cy="726716"/>
          </a:xfrm>
        </p:grpSpPr>
        <p:sp>
          <p:nvSpPr>
            <p:cNvPr id="112" name="Rectangle 111">
              <a:extLst>
                <a:ext uri="{FF2B5EF4-FFF2-40B4-BE49-F238E27FC236}">
                  <a16:creationId xmlns:a16="http://schemas.microsoft.com/office/drawing/2014/main" id="{82B62376-647A-4AB9-8716-D14E617773C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3" name="Connecteur droit 112">
              <a:extLst>
                <a:ext uri="{FF2B5EF4-FFF2-40B4-BE49-F238E27FC236}">
                  <a16:creationId xmlns:a16="http://schemas.microsoft.com/office/drawing/2014/main" id="{B6106258-DF79-4D52-9D73-D00DFF6C399C}"/>
                </a:ext>
              </a:extLst>
            </p:cNvPr>
            <p:cNvCxnSpPr/>
            <p:nvPr/>
          </p:nvCxnSpPr>
          <p:spPr>
            <a:xfrm flipH="1">
              <a:off x="5205060" y="5447353"/>
              <a:ext cx="0" cy="715720"/>
            </a:xfrm>
            <a:prstGeom prst="line">
              <a:avLst/>
            </a:prstGeom>
            <a:noFill/>
            <a:ln>
              <a:solidFill>
                <a:schemeClr val="tx1"/>
              </a:solidFill>
              <a:miter lim="800000"/>
            </a:ln>
          </p:spPr>
        </p:cxnSp>
        <p:cxnSp>
          <p:nvCxnSpPr>
            <p:cNvPr id="114" name="Connecteur droit 113">
              <a:extLst>
                <a:ext uri="{FF2B5EF4-FFF2-40B4-BE49-F238E27FC236}">
                  <a16:creationId xmlns:a16="http://schemas.microsoft.com/office/drawing/2014/main" id="{F54199C0-37AF-4EB0-8EED-1A74AACD8E1A}"/>
                </a:ext>
              </a:extLst>
            </p:cNvPr>
            <p:cNvCxnSpPr/>
            <p:nvPr/>
          </p:nvCxnSpPr>
          <p:spPr>
            <a:xfrm flipH="1">
              <a:off x="4659875" y="5458349"/>
              <a:ext cx="0" cy="715720"/>
            </a:xfrm>
            <a:prstGeom prst="line">
              <a:avLst/>
            </a:prstGeom>
            <a:noFill/>
            <a:ln>
              <a:solidFill>
                <a:schemeClr val="tx1"/>
              </a:solidFill>
              <a:miter lim="800000"/>
            </a:ln>
          </p:spPr>
        </p:cxnSp>
      </p:grpSp>
      <p:grpSp>
        <p:nvGrpSpPr>
          <p:cNvPr id="104" name="Groupe 103">
            <a:extLst>
              <a:ext uri="{FF2B5EF4-FFF2-40B4-BE49-F238E27FC236}">
                <a16:creationId xmlns:a16="http://schemas.microsoft.com/office/drawing/2014/main" id="{C8D519E3-E9B4-45D9-B98C-4D6934BF491E}"/>
              </a:ext>
            </a:extLst>
          </p:cNvPr>
          <p:cNvGrpSpPr/>
          <p:nvPr/>
        </p:nvGrpSpPr>
        <p:grpSpPr>
          <a:xfrm>
            <a:off x="2512278" y="5346796"/>
            <a:ext cx="1349193" cy="726716"/>
            <a:chOff x="4253102" y="5447353"/>
            <a:chExt cx="1349193" cy="726716"/>
          </a:xfrm>
        </p:grpSpPr>
        <p:sp>
          <p:nvSpPr>
            <p:cNvPr id="109" name="Rectangle 108">
              <a:extLst>
                <a:ext uri="{FF2B5EF4-FFF2-40B4-BE49-F238E27FC236}">
                  <a16:creationId xmlns:a16="http://schemas.microsoft.com/office/drawing/2014/main" id="{E63B4323-BD4E-4C11-9BB3-6C37D0461DB0}"/>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0" name="Connecteur droit 109">
              <a:extLst>
                <a:ext uri="{FF2B5EF4-FFF2-40B4-BE49-F238E27FC236}">
                  <a16:creationId xmlns:a16="http://schemas.microsoft.com/office/drawing/2014/main" id="{755BB822-FFB8-485C-B92E-6B7F8EDE1C66}"/>
                </a:ext>
              </a:extLst>
            </p:cNvPr>
            <p:cNvCxnSpPr/>
            <p:nvPr/>
          </p:nvCxnSpPr>
          <p:spPr>
            <a:xfrm flipH="1">
              <a:off x="5205060" y="5447353"/>
              <a:ext cx="0" cy="715720"/>
            </a:xfrm>
            <a:prstGeom prst="line">
              <a:avLst/>
            </a:prstGeom>
            <a:noFill/>
            <a:ln>
              <a:solidFill>
                <a:schemeClr val="tx1"/>
              </a:solidFill>
              <a:miter lim="800000"/>
            </a:ln>
          </p:spPr>
        </p:cxnSp>
        <p:cxnSp>
          <p:nvCxnSpPr>
            <p:cNvPr id="111" name="Connecteur droit 110">
              <a:extLst>
                <a:ext uri="{FF2B5EF4-FFF2-40B4-BE49-F238E27FC236}">
                  <a16:creationId xmlns:a16="http://schemas.microsoft.com/office/drawing/2014/main" id="{42437924-2A6E-4F0E-A762-0DA716691E12}"/>
                </a:ext>
              </a:extLst>
            </p:cNvPr>
            <p:cNvCxnSpPr/>
            <p:nvPr/>
          </p:nvCxnSpPr>
          <p:spPr>
            <a:xfrm flipH="1">
              <a:off x="4659875" y="5458349"/>
              <a:ext cx="0" cy="715720"/>
            </a:xfrm>
            <a:prstGeom prst="line">
              <a:avLst/>
            </a:prstGeom>
            <a:noFill/>
            <a:ln>
              <a:solidFill>
                <a:schemeClr val="tx1"/>
              </a:solidFill>
              <a:miter lim="800000"/>
            </a:ln>
          </p:spPr>
        </p:cxnSp>
      </p:grpSp>
      <p:cxnSp>
        <p:nvCxnSpPr>
          <p:cNvPr id="105" name="Connecteur droit avec flèche 104">
            <a:extLst>
              <a:ext uri="{FF2B5EF4-FFF2-40B4-BE49-F238E27FC236}">
                <a16:creationId xmlns:a16="http://schemas.microsoft.com/office/drawing/2014/main" id="{85952286-10E2-45C6-9162-C0EAF80E76CB}"/>
              </a:ext>
            </a:extLst>
          </p:cNvPr>
          <p:cNvCxnSpPr>
            <a:cxnSpLocks/>
          </p:cNvCxnSpPr>
          <p:nvPr/>
        </p:nvCxnSpPr>
        <p:spPr>
          <a:xfrm>
            <a:off x="3601033" y="5476969"/>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6" name="Connecteur droit avec flèche 105">
            <a:extLst>
              <a:ext uri="{FF2B5EF4-FFF2-40B4-BE49-F238E27FC236}">
                <a16:creationId xmlns:a16="http://schemas.microsoft.com/office/drawing/2014/main" id="{09017631-1405-48D0-A985-D0E6CF56D7E4}"/>
              </a:ext>
            </a:extLst>
          </p:cNvPr>
          <p:cNvCxnSpPr>
            <a:cxnSpLocks/>
          </p:cNvCxnSpPr>
          <p:nvPr/>
        </p:nvCxnSpPr>
        <p:spPr>
          <a:xfrm>
            <a:off x="5703210" y="5459687"/>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7" name="Connecteur droit avec flèche 106">
            <a:extLst>
              <a:ext uri="{FF2B5EF4-FFF2-40B4-BE49-F238E27FC236}">
                <a16:creationId xmlns:a16="http://schemas.microsoft.com/office/drawing/2014/main" id="{371F37E1-982E-477D-8FB7-26A600F950D4}"/>
              </a:ext>
            </a:extLst>
          </p:cNvPr>
          <p:cNvCxnSpPr>
            <a:cxnSpLocks/>
          </p:cNvCxnSpPr>
          <p:nvPr/>
        </p:nvCxnSpPr>
        <p:spPr>
          <a:xfrm flipH="1">
            <a:off x="5920026" y="5948310"/>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8" name="Connecteur droit avec flèche 107">
            <a:extLst>
              <a:ext uri="{FF2B5EF4-FFF2-40B4-BE49-F238E27FC236}">
                <a16:creationId xmlns:a16="http://schemas.microsoft.com/office/drawing/2014/main" id="{AED144BA-D130-4563-8374-F5F937118FBE}"/>
              </a:ext>
            </a:extLst>
          </p:cNvPr>
          <p:cNvCxnSpPr>
            <a:cxnSpLocks/>
          </p:cNvCxnSpPr>
          <p:nvPr/>
        </p:nvCxnSpPr>
        <p:spPr>
          <a:xfrm flipH="1">
            <a:off x="3885408" y="5940454"/>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18" name="Connecteur droit 117">
            <a:extLst>
              <a:ext uri="{FF2B5EF4-FFF2-40B4-BE49-F238E27FC236}">
                <a16:creationId xmlns:a16="http://schemas.microsoft.com/office/drawing/2014/main" id="{4A2CEF99-F896-489D-BA24-34162CB495EA}"/>
              </a:ext>
            </a:extLst>
          </p:cNvPr>
          <p:cNvCxnSpPr>
            <a:cxnSpLocks/>
          </p:cNvCxnSpPr>
          <p:nvPr/>
        </p:nvCxnSpPr>
        <p:spPr>
          <a:xfrm>
            <a:off x="2500389" y="5359723"/>
            <a:ext cx="431344" cy="682855"/>
          </a:xfrm>
          <a:prstGeom prst="line">
            <a:avLst/>
          </a:prstGeom>
          <a:noFill/>
          <a:ln>
            <a:solidFill>
              <a:schemeClr val="tx1"/>
            </a:solidFill>
            <a:miter lim="800000"/>
          </a:ln>
        </p:spPr>
      </p:cxnSp>
      <p:cxnSp>
        <p:nvCxnSpPr>
          <p:cNvPr id="119" name="Connecteur droit 118">
            <a:extLst>
              <a:ext uri="{FF2B5EF4-FFF2-40B4-BE49-F238E27FC236}">
                <a16:creationId xmlns:a16="http://schemas.microsoft.com/office/drawing/2014/main" id="{410F8AAF-2B2F-4C46-A39C-7F1F1BA9BD66}"/>
              </a:ext>
            </a:extLst>
          </p:cNvPr>
          <p:cNvCxnSpPr>
            <a:cxnSpLocks/>
          </p:cNvCxnSpPr>
          <p:nvPr/>
        </p:nvCxnSpPr>
        <p:spPr>
          <a:xfrm>
            <a:off x="7545300" y="5323587"/>
            <a:ext cx="392066" cy="709564"/>
          </a:xfrm>
          <a:prstGeom prst="line">
            <a:avLst/>
          </a:prstGeom>
          <a:noFill/>
          <a:ln>
            <a:solidFill>
              <a:schemeClr val="tx1"/>
            </a:solidFill>
            <a:miter lim="800000"/>
          </a:ln>
        </p:spPr>
      </p:cxnSp>
      <p:cxnSp>
        <p:nvCxnSpPr>
          <p:cNvPr id="120" name="Connecteur droit 119">
            <a:extLst>
              <a:ext uri="{FF2B5EF4-FFF2-40B4-BE49-F238E27FC236}">
                <a16:creationId xmlns:a16="http://schemas.microsoft.com/office/drawing/2014/main" id="{B721F903-467B-45E2-ACDC-8C7206B3D437}"/>
              </a:ext>
            </a:extLst>
          </p:cNvPr>
          <p:cNvCxnSpPr>
            <a:cxnSpLocks/>
          </p:cNvCxnSpPr>
          <p:nvPr/>
        </p:nvCxnSpPr>
        <p:spPr>
          <a:xfrm flipH="1">
            <a:off x="2537378" y="5344995"/>
            <a:ext cx="384928" cy="689727"/>
          </a:xfrm>
          <a:prstGeom prst="line">
            <a:avLst/>
          </a:prstGeom>
          <a:noFill/>
          <a:ln>
            <a:solidFill>
              <a:schemeClr val="tx1"/>
            </a:solidFill>
            <a:miter lim="800000"/>
          </a:ln>
        </p:spPr>
      </p:cxnSp>
      <p:cxnSp>
        <p:nvCxnSpPr>
          <p:cNvPr id="121" name="Connecteur droit 120">
            <a:extLst>
              <a:ext uri="{FF2B5EF4-FFF2-40B4-BE49-F238E27FC236}">
                <a16:creationId xmlns:a16="http://schemas.microsoft.com/office/drawing/2014/main" id="{2B357CD4-E9ED-44F4-8C54-93D013881744}"/>
              </a:ext>
            </a:extLst>
          </p:cNvPr>
          <p:cNvCxnSpPr>
            <a:cxnSpLocks/>
          </p:cNvCxnSpPr>
          <p:nvPr/>
        </p:nvCxnSpPr>
        <p:spPr>
          <a:xfrm flipH="1">
            <a:off x="7544582" y="5327712"/>
            <a:ext cx="384928" cy="689727"/>
          </a:xfrm>
          <a:prstGeom prst="line">
            <a:avLst/>
          </a:prstGeom>
          <a:noFill/>
          <a:ln>
            <a:solidFill>
              <a:schemeClr val="tx1"/>
            </a:solidFill>
            <a:miter lim="800000"/>
          </a:ln>
        </p:spPr>
      </p:cxnSp>
      <p:cxnSp>
        <p:nvCxnSpPr>
          <p:cNvPr id="122" name="Connecteur : en angle 121">
            <a:extLst>
              <a:ext uri="{FF2B5EF4-FFF2-40B4-BE49-F238E27FC236}">
                <a16:creationId xmlns:a16="http://schemas.microsoft.com/office/drawing/2014/main" id="{A110552D-A4E2-4376-8F6A-523247E5EA48}"/>
              </a:ext>
            </a:extLst>
          </p:cNvPr>
          <p:cNvCxnSpPr>
            <a:cxnSpLocks/>
            <a:endCxn id="109" idx="0"/>
          </p:cNvCxnSpPr>
          <p:nvPr/>
        </p:nvCxnSpPr>
        <p:spPr>
          <a:xfrm>
            <a:off x="1300899" y="5137605"/>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3" name="Connecteur : en angle 122">
            <a:extLst>
              <a:ext uri="{FF2B5EF4-FFF2-40B4-BE49-F238E27FC236}">
                <a16:creationId xmlns:a16="http://schemas.microsoft.com/office/drawing/2014/main" id="{C7133E78-10CB-442B-91D6-2A0D439A1386}"/>
              </a:ext>
            </a:extLst>
          </p:cNvPr>
          <p:cNvCxnSpPr>
            <a:cxnSpLocks/>
            <a:endCxn id="112" idx="2"/>
          </p:cNvCxnSpPr>
          <p:nvPr/>
        </p:nvCxnSpPr>
        <p:spPr>
          <a:xfrm flipV="1">
            <a:off x="1310326" y="6032665"/>
            <a:ext cx="5956785" cy="481253"/>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24" name="Rectangle 123">
            <a:extLst>
              <a:ext uri="{FF2B5EF4-FFF2-40B4-BE49-F238E27FC236}">
                <a16:creationId xmlns:a16="http://schemas.microsoft.com/office/drawing/2014/main" id="{FDA1A831-5D07-400A-84C4-922F3D6DCC6D}"/>
              </a:ext>
            </a:extLst>
          </p:cNvPr>
          <p:cNvSpPr/>
          <p:nvPr/>
        </p:nvSpPr>
        <p:spPr>
          <a:xfrm>
            <a:off x="2975810" y="544211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sp>
        <p:nvSpPr>
          <p:cNvPr id="125" name="Rectangle 124">
            <a:extLst>
              <a:ext uri="{FF2B5EF4-FFF2-40B4-BE49-F238E27FC236}">
                <a16:creationId xmlns:a16="http://schemas.microsoft.com/office/drawing/2014/main" id="{733236B3-BE24-44D5-95A3-5DCCE97B1C5C}"/>
              </a:ext>
            </a:extLst>
          </p:cNvPr>
          <p:cNvSpPr/>
          <p:nvPr/>
        </p:nvSpPr>
        <p:spPr>
          <a:xfrm>
            <a:off x="5022998" y="541540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126" name="Rectangle 125">
            <a:extLst>
              <a:ext uri="{FF2B5EF4-FFF2-40B4-BE49-F238E27FC236}">
                <a16:creationId xmlns:a16="http://schemas.microsoft.com/office/drawing/2014/main" id="{22C06354-E880-4345-AD3B-6A5C23F2DC28}"/>
              </a:ext>
            </a:extLst>
          </p:cNvPr>
          <p:cNvSpPr/>
          <p:nvPr/>
        </p:nvSpPr>
        <p:spPr>
          <a:xfrm>
            <a:off x="7060759" y="541697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127" name="Rectangle 126">
            <a:extLst>
              <a:ext uri="{FF2B5EF4-FFF2-40B4-BE49-F238E27FC236}">
                <a16:creationId xmlns:a16="http://schemas.microsoft.com/office/drawing/2014/main" id="{697E6618-C5D4-4BEB-9E13-0A7664EF95EC}"/>
              </a:ext>
            </a:extLst>
          </p:cNvPr>
          <p:cNvSpPr/>
          <p:nvPr/>
        </p:nvSpPr>
        <p:spPr>
          <a:xfrm>
            <a:off x="6941611" y="6857615"/>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128" name="Connecteur droit avec flèche 127">
            <a:extLst>
              <a:ext uri="{FF2B5EF4-FFF2-40B4-BE49-F238E27FC236}">
                <a16:creationId xmlns:a16="http://schemas.microsoft.com/office/drawing/2014/main" id="{419480A8-C14E-45BD-BDF7-3246A4F0F923}"/>
              </a:ext>
            </a:extLst>
          </p:cNvPr>
          <p:cNvCxnSpPr>
            <a:cxnSpLocks/>
          </p:cNvCxnSpPr>
          <p:nvPr/>
        </p:nvCxnSpPr>
        <p:spPr>
          <a:xfrm flipH="1" flipV="1">
            <a:off x="7448735" y="6127425"/>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 name="Connecteur droit 11">
            <a:extLst>
              <a:ext uri="{FF2B5EF4-FFF2-40B4-BE49-F238E27FC236}">
                <a16:creationId xmlns:a16="http://schemas.microsoft.com/office/drawing/2014/main" id="{CB041FFA-B206-4A0E-B715-77DEBD7F7CC6}"/>
              </a:ext>
            </a:extLst>
          </p:cNvPr>
          <p:cNvCxnSpPr/>
          <p:nvPr/>
        </p:nvCxnSpPr>
        <p:spPr>
          <a:xfrm>
            <a:off x="4553146" y="5335571"/>
            <a:ext cx="405353" cy="697584"/>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32AB39F7-286A-48C0-848C-410E0973B83B}"/>
              </a:ext>
            </a:extLst>
          </p:cNvPr>
          <p:cNvCxnSpPr/>
          <p:nvPr/>
        </p:nvCxnSpPr>
        <p:spPr>
          <a:xfrm flipH="1">
            <a:off x="4553146" y="5326144"/>
            <a:ext cx="386499" cy="707011"/>
          </a:xfrm>
          <a:prstGeom prst="line">
            <a:avLst/>
          </a:prstGeom>
        </p:spPr>
        <p:style>
          <a:lnRef idx="1">
            <a:schemeClr val="dk1"/>
          </a:lnRef>
          <a:fillRef idx="0">
            <a:schemeClr val="dk1"/>
          </a:fillRef>
          <a:effectRef idx="0">
            <a:schemeClr val="dk1"/>
          </a:effectRef>
          <a:fontRef idx="minor">
            <a:schemeClr val="tx1"/>
          </a:fontRef>
        </p:style>
      </p:cxnSp>
      <p:sp>
        <p:nvSpPr>
          <p:cNvPr id="136" name="Rectangle 135">
            <a:extLst>
              <a:ext uri="{FF2B5EF4-FFF2-40B4-BE49-F238E27FC236}">
                <a16:creationId xmlns:a16="http://schemas.microsoft.com/office/drawing/2014/main" id="{339B8B4A-2C67-4C60-977E-B7CFA2AF3FA4}"/>
              </a:ext>
            </a:extLst>
          </p:cNvPr>
          <p:cNvSpPr/>
          <p:nvPr/>
        </p:nvSpPr>
        <p:spPr>
          <a:xfrm>
            <a:off x="1140644" y="551752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cxnSp>
        <p:nvCxnSpPr>
          <p:cNvPr id="48" name="Connecteur : en angle 47">
            <a:extLst>
              <a:ext uri="{FF2B5EF4-FFF2-40B4-BE49-F238E27FC236}">
                <a16:creationId xmlns:a16="http://schemas.microsoft.com/office/drawing/2014/main" id="{B750545D-3B01-4EA1-B08E-916049AB64A2}"/>
              </a:ext>
            </a:extLst>
          </p:cNvPr>
          <p:cNvCxnSpPr>
            <a:cxnSpLocks/>
            <a:endCxn id="115" idx="2"/>
          </p:cNvCxnSpPr>
          <p:nvPr/>
        </p:nvCxnSpPr>
        <p:spPr>
          <a:xfrm flipV="1">
            <a:off x="1302471" y="6040521"/>
            <a:ext cx="3926879" cy="47496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4" name="Connecteur droit 3">
            <a:extLst>
              <a:ext uri="{FF2B5EF4-FFF2-40B4-BE49-F238E27FC236}">
                <a16:creationId xmlns:a16="http://schemas.microsoft.com/office/drawing/2014/main" id="{BB7107A6-7325-432F-B527-880358880742}"/>
              </a:ext>
            </a:extLst>
          </p:cNvPr>
          <p:cNvCxnSpPr/>
          <p:nvPr/>
        </p:nvCxnSpPr>
        <p:spPr>
          <a:xfrm>
            <a:off x="5495827" y="5335571"/>
            <a:ext cx="405352" cy="707010"/>
          </a:xfrm>
          <a:prstGeom prst="line">
            <a:avLst/>
          </a:prstGeom>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5E8F27A3-4978-4B04-8BBB-01DECD4AB6A8}"/>
              </a:ext>
            </a:extLst>
          </p:cNvPr>
          <p:cNvCxnSpPr/>
          <p:nvPr/>
        </p:nvCxnSpPr>
        <p:spPr>
          <a:xfrm flipH="1">
            <a:off x="5495827" y="5326144"/>
            <a:ext cx="395926" cy="707011"/>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4770CE7-B2A6-71FE-A065-752BE68252FE}"/>
                  </a:ext>
                </a:extLst>
              </p14:cNvPr>
              <p14:cNvContentPartPr/>
              <p14:nvPr/>
            </p14:nvContentPartPr>
            <p14:xfrm>
              <a:off x="5545440" y="2300760"/>
              <a:ext cx="2765880" cy="692280"/>
            </p14:xfrm>
          </p:contentPart>
        </mc:Choice>
        <mc:Fallback>
          <p:pic>
            <p:nvPicPr>
              <p:cNvPr id="3" name="Ink 2">
                <a:extLst>
                  <a:ext uri="{FF2B5EF4-FFF2-40B4-BE49-F238E27FC236}">
                    <a16:creationId xmlns:a16="http://schemas.microsoft.com/office/drawing/2014/main" id="{F4770CE7-B2A6-71FE-A065-752BE68252FE}"/>
                  </a:ext>
                </a:extLst>
              </p:cNvPr>
              <p:cNvPicPr/>
              <p:nvPr/>
            </p:nvPicPr>
            <p:blipFill>
              <a:blip r:embed="rId4"/>
              <a:stretch>
                <a:fillRect/>
              </a:stretch>
            </p:blipFill>
            <p:spPr>
              <a:xfrm>
                <a:off x="5536080" y="2291400"/>
                <a:ext cx="2784600" cy="711000"/>
              </a:xfrm>
              <a:prstGeom prst="rect">
                <a:avLst/>
              </a:prstGeom>
            </p:spPr>
          </p:pic>
        </mc:Fallback>
      </mc:AlternateContent>
    </p:spTree>
    <p:extLst>
      <p:ext uri="{BB962C8B-B14F-4D97-AF65-F5344CB8AC3E}">
        <p14:creationId xmlns:p14="http://schemas.microsoft.com/office/powerpoint/2010/main" val="20719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0" presetClass="exit" presetSubtype="0" fill="hold" nodeType="withEffect">
                                  <p:stCondLst>
                                    <p:cond delay="0"/>
                                  </p:stCondLst>
                                  <p:childTnLst>
                                    <p:animEffect transition="out" filter="fade">
                                      <p:cBhvr>
                                        <p:cTn id="56" dur="500"/>
                                        <p:tgtEl>
                                          <p:spTgt spid="123"/>
                                        </p:tgtEl>
                                      </p:cBhvr>
                                    </p:animEffect>
                                    <p:set>
                                      <p:cBhvr>
                                        <p:cTn id="57" dur="1" fill="hold">
                                          <p:stCondLst>
                                            <p:cond delay="499"/>
                                          </p:stCondLst>
                                        </p:cTn>
                                        <p:tgtEl>
                                          <p:spTgt spid="123"/>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4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5"/>
                                        </p:tgtEl>
                                        <p:attrNameLst>
                                          <p:attrName>style.visibility</p:attrName>
                                        </p:attrNameLst>
                                      </p:cBhvr>
                                      <p:to>
                                        <p:strVal val="visible"/>
                                      </p:to>
                                    </p:set>
                                  </p:childTnLst>
                                </p:cTn>
                              </p:par>
                              <p:par>
                                <p:cTn id="64" presetID="10" presetClass="exit" presetSubtype="0" fill="hold" nodeType="withEffect">
                                  <p:stCondLst>
                                    <p:cond delay="0"/>
                                  </p:stCondLst>
                                  <p:childTnLst>
                                    <p:animEffect transition="out" filter="fade">
                                      <p:cBhvr>
                                        <p:cTn id="65" dur="500"/>
                                        <p:tgtEl>
                                          <p:spTgt spid="106"/>
                                        </p:tgtEl>
                                      </p:cBhvr>
                                    </p:animEffect>
                                    <p:set>
                                      <p:cBhvr>
                                        <p:cTn id="66" dur="1" fill="hold">
                                          <p:stCondLst>
                                            <p:cond delay="499"/>
                                          </p:stCondLst>
                                        </p:cTn>
                                        <p:tgtEl>
                                          <p:spTgt spid="106"/>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0" presetClass="exit" presetSubtype="0" fill="hold" nodeType="withEffect">
                                  <p:stCondLst>
                                    <p:cond delay="0"/>
                                  </p:stCondLst>
                                  <p:childTnLst>
                                    <p:animEffect transition="out" filter="fade">
                                      <p:cBhvr>
                                        <p:cTn id="76" dur="500"/>
                                        <p:tgtEl>
                                          <p:spTgt spid="103"/>
                                        </p:tgtEl>
                                      </p:cBhvr>
                                    </p:animEffect>
                                    <p:set>
                                      <p:cBhvr>
                                        <p:cTn id="77" dur="1" fill="hold">
                                          <p:stCondLst>
                                            <p:cond delay="499"/>
                                          </p:stCondLst>
                                        </p:cTn>
                                        <p:tgtEl>
                                          <p:spTgt spid="10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07"/>
                                        </p:tgtEl>
                                      </p:cBhvr>
                                    </p:animEffect>
                                    <p:set>
                                      <p:cBhvr>
                                        <p:cTn id="80" dur="1" fill="hold">
                                          <p:stCondLst>
                                            <p:cond delay="499"/>
                                          </p:stCondLst>
                                        </p:cTn>
                                        <p:tgtEl>
                                          <p:spTgt spid="10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19"/>
                                        </p:tgtEl>
                                      </p:cBhvr>
                                    </p:animEffect>
                                    <p:set>
                                      <p:cBhvr>
                                        <p:cTn id="83" dur="1" fill="hold">
                                          <p:stCondLst>
                                            <p:cond delay="499"/>
                                          </p:stCondLst>
                                        </p:cTn>
                                        <p:tgtEl>
                                          <p:spTgt spid="119"/>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21"/>
                                        </p:tgtEl>
                                      </p:cBhvr>
                                    </p:animEffect>
                                    <p:set>
                                      <p:cBhvr>
                                        <p:cTn id="86" dur="1" fill="hold">
                                          <p:stCondLst>
                                            <p:cond delay="499"/>
                                          </p:stCondLst>
                                        </p:cTn>
                                        <p:tgtEl>
                                          <p:spTgt spid="121"/>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26"/>
                                        </p:tgtEl>
                                      </p:cBhvr>
                                    </p:animEffect>
                                    <p:set>
                                      <p:cBhvr>
                                        <p:cTn id="89" dur="1" fill="hold">
                                          <p:stCondLst>
                                            <p:cond delay="499"/>
                                          </p:stCondLst>
                                        </p:cTn>
                                        <p:tgtEl>
                                          <p:spTgt spid="126"/>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27"/>
                                        </p:tgtEl>
                                      </p:cBhvr>
                                    </p:animEffect>
                                    <p:set>
                                      <p:cBhvr>
                                        <p:cTn id="92" dur="1" fill="hold">
                                          <p:stCondLst>
                                            <p:cond delay="499"/>
                                          </p:stCondLst>
                                        </p:cTn>
                                        <p:tgtEl>
                                          <p:spTgt spid="12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28"/>
                                        </p:tgtEl>
                                      </p:cBhvr>
                                    </p:animEffect>
                                    <p:set>
                                      <p:cBhvr>
                                        <p:cTn id="95" dur="1" fill="hold">
                                          <p:stCondLst>
                                            <p:cond delay="499"/>
                                          </p:stCondLst>
                                        </p:cTn>
                                        <p:tgtEl>
                                          <p:spTgt spid="12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8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par>
                                <p:cTn id="104" presetID="10" presetClass="exit" presetSubtype="0" fill="hold" grpId="1" nodeType="withEffect">
                                  <p:stCondLst>
                                    <p:cond delay="0"/>
                                  </p:stCondLst>
                                  <p:childTnLst>
                                    <p:animEffect transition="out" filter="fade">
                                      <p:cBhvr>
                                        <p:cTn id="105" dur="500"/>
                                        <p:tgtEl>
                                          <p:spTgt spid="100"/>
                                        </p:tgtEl>
                                      </p:cBhvr>
                                    </p:animEffect>
                                    <p:set>
                                      <p:cBhvr>
                                        <p:cTn id="106" dur="1" fill="hold">
                                          <p:stCondLst>
                                            <p:cond delay="499"/>
                                          </p:stCondLst>
                                        </p:cTn>
                                        <p:tgtEl>
                                          <p:spTgt spid="10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00" grpId="0"/>
      <p:bldP spid="100" grpId="1"/>
      <p:bldP spid="124" grpId="0"/>
      <p:bldP spid="125" grpId="0"/>
      <p:bldP spid="126" grpId="0"/>
      <p:bldP spid="126" grpId="1"/>
      <p:bldP spid="1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016758"/>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1F734DD-A895-78A5-61B2-61A25455B748}"/>
                  </a:ext>
                </a:extLst>
              </p14:cNvPr>
              <p14:cNvContentPartPr/>
              <p14:nvPr/>
            </p14:nvContentPartPr>
            <p14:xfrm>
              <a:off x="925920" y="2488320"/>
              <a:ext cx="8216640" cy="4195080"/>
            </p14:xfrm>
          </p:contentPart>
        </mc:Choice>
        <mc:Fallback>
          <p:pic>
            <p:nvPicPr>
              <p:cNvPr id="5" name="Ink 4">
                <a:extLst>
                  <a:ext uri="{FF2B5EF4-FFF2-40B4-BE49-F238E27FC236}">
                    <a16:creationId xmlns:a16="http://schemas.microsoft.com/office/drawing/2014/main" id="{C1F734DD-A895-78A5-61B2-61A25455B748}"/>
                  </a:ext>
                </a:extLst>
              </p:cNvPr>
              <p:cNvPicPr/>
              <p:nvPr/>
            </p:nvPicPr>
            <p:blipFill>
              <a:blip r:embed="rId5"/>
              <a:stretch>
                <a:fillRect/>
              </a:stretch>
            </p:blipFill>
            <p:spPr>
              <a:xfrm>
                <a:off x="916560" y="2478960"/>
                <a:ext cx="8235360" cy="4213800"/>
              </a:xfrm>
              <a:prstGeom prst="rect">
                <a:avLst/>
              </a:prstGeom>
            </p:spPr>
          </p:pic>
        </mc:Fallback>
      </mc:AlternateContent>
    </p:spTree>
    <p:extLst>
      <p:ext uri="{BB962C8B-B14F-4D97-AF65-F5344CB8AC3E}">
        <p14:creationId xmlns:p14="http://schemas.microsoft.com/office/powerpoint/2010/main" val="244204915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1" y="1093272"/>
            <a:ext cx="9216959"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position depuis la tête de la liste</a:t>
            </a:r>
          </a:p>
          <a:p>
            <a:pPr>
              <a:spcBef>
                <a:spcPts val="938"/>
              </a:spcBef>
              <a:buSzPct val="100000"/>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61" name="Rectangle 45060"/>
          <p:cNvSpPr/>
          <p:nvPr/>
        </p:nvSpPr>
        <p:spPr>
          <a:xfrm>
            <a:off x="672500" y="1679928"/>
            <a:ext cx="9074815"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400" dirty="0"/>
              <a:t>SI la liste n’est pas vide ALORS</a:t>
            </a:r>
          </a:p>
          <a:p>
            <a:pPr marL="263525" indent="0">
              <a:buNone/>
            </a:pPr>
            <a:r>
              <a:rPr lang="fr-FR" altLang="en-US" sz="1400" dirty="0"/>
              <a:t>On fait pointer un pointeur sur le dernier élément de la liste.</a:t>
            </a:r>
          </a:p>
          <a:p>
            <a:pPr marL="263525" indent="0">
              <a:buNone/>
            </a:pPr>
            <a:r>
              <a:rPr lang="fr-FR" altLang="en-US" sz="1400" dirty="0"/>
              <a:t>Si il y a qu’ un seul élément ou i = 0 ALORS</a:t>
            </a:r>
          </a:p>
          <a:p>
            <a:pPr marL="442913" indent="0">
              <a:buNone/>
            </a:pPr>
            <a:r>
              <a:rPr lang="fr-FR" altLang="en-US" sz="1400" dirty="0"/>
              <a:t>On fait pointer la tête et la queue de liste sur NULL.</a:t>
            </a:r>
          </a:p>
          <a:p>
            <a:pPr marL="442913" indent="0">
              <a:buNone/>
            </a:pPr>
            <a:r>
              <a:rPr lang="fr-FR" altLang="en-US" sz="1400" dirty="0"/>
              <a:t>On détruit l’ élément pointé par le pointeur.</a:t>
            </a:r>
          </a:p>
          <a:p>
            <a:pPr marL="263525" indent="0">
              <a:buNone/>
            </a:pPr>
            <a:r>
              <a:rPr lang="fr-FR" altLang="en-US" sz="1400" dirty="0"/>
              <a:t>Sinon </a:t>
            </a:r>
            <a:r>
              <a:rPr lang="fr-CA" altLang="en-US" sz="1400" dirty="0"/>
              <a:t>SI 0 &lt; i &lt;</a:t>
            </a:r>
            <a:r>
              <a:rPr lang="fr-CA" altLang="en-US" sz="1400" dirty="0">
                <a:ea typeface="Arial" pitchFamily="34" charset="0"/>
              </a:rPr>
              <a:t> </a:t>
            </a:r>
            <a:r>
              <a:rPr lang="fr-CA" altLang="en-US" sz="1400" dirty="0"/>
              <a:t>nombre d’ éléments de la liste -1 ALORS</a:t>
            </a:r>
            <a:endParaRPr lang="fr-FR" altLang="en-US" sz="1400" dirty="0"/>
          </a:p>
          <a:p>
            <a:pPr marL="457200" lvl="1" indent="0">
              <a:buNone/>
            </a:pPr>
            <a:r>
              <a:rPr lang="fr-CA" altLang="en-US" sz="1400" dirty="0"/>
              <a:t>Nous positionnons un pointeur sur le i-1</a:t>
            </a:r>
            <a:r>
              <a:rPr lang="fr-CA" altLang="en-US" sz="1400" baseline="30000" dirty="0"/>
              <a:t>ème</a:t>
            </a:r>
            <a:r>
              <a:rPr lang="fr-CA" altLang="en-US" sz="1400" dirty="0"/>
              <a:t> élément.</a:t>
            </a:r>
          </a:p>
          <a:p>
            <a:pPr marL="457200" lvl="1" indent="0">
              <a:buNone/>
            </a:pPr>
            <a:r>
              <a:rPr lang="fr-CA" altLang="en-US" sz="1400" dirty="0"/>
              <a:t>Nous positionnons un pointeur sur le </a:t>
            </a:r>
            <a:r>
              <a:rPr lang="fr-CA" altLang="en-US" sz="1400" dirty="0" err="1"/>
              <a:t>i</a:t>
            </a:r>
            <a:r>
              <a:rPr lang="fr-CA" altLang="en-US" sz="1400" baseline="30000" dirty="0" err="1"/>
              <a:t>ème</a:t>
            </a:r>
            <a:r>
              <a:rPr lang="fr-CA" altLang="en-US" sz="1400" dirty="0"/>
              <a:t> élément.</a:t>
            </a:r>
          </a:p>
          <a:p>
            <a:pPr marL="457200" lvl="1" indent="0">
              <a:buNone/>
            </a:pPr>
            <a:r>
              <a:rPr lang="fr-FR" altLang="en-US" sz="1400" dirty="0"/>
              <a:t>Nous faisons pointer le i-1ème élément sur le i+1ème élément.</a:t>
            </a:r>
          </a:p>
          <a:p>
            <a:pPr marL="457200" lvl="1" indent="0">
              <a:buNone/>
            </a:pPr>
            <a:r>
              <a:rPr lang="fr-FR" altLang="en-US" sz="1400" dirty="0"/>
              <a:t>Nous faisons pointer le i+1ème élément sur le i-1ème élément.</a:t>
            </a:r>
          </a:p>
          <a:p>
            <a:pPr marL="457200" lvl="1" indent="0">
              <a:buNone/>
            </a:pPr>
            <a:r>
              <a:rPr lang="fr-FR" altLang="en-US" sz="1400" dirty="0"/>
              <a:t>On détruit le </a:t>
            </a:r>
            <a:r>
              <a:rPr lang="fr-FR" altLang="en-US" sz="1400" dirty="0" err="1"/>
              <a:t>ième</a:t>
            </a:r>
            <a:r>
              <a:rPr lang="fr-FR" altLang="en-US" sz="1400" dirty="0"/>
              <a:t> élément.</a:t>
            </a:r>
          </a:p>
          <a:p>
            <a:pPr marL="263525" indent="0">
              <a:buNone/>
            </a:pPr>
            <a:r>
              <a:rPr lang="fr-FR" altLang="en-US" sz="1400" dirty="0"/>
              <a:t>Sinon Si i = 0 ALORS</a:t>
            </a:r>
          </a:p>
          <a:p>
            <a:pPr marL="442913" indent="0">
              <a:buNone/>
            </a:pPr>
            <a:r>
              <a:rPr lang="fr-FR" altLang="en-US" sz="1400" dirty="0"/>
              <a:t>On retrait au début de la liste</a:t>
            </a:r>
          </a:p>
          <a:p>
            <a:pPr marL="263525" indent="0">
              <a:buNone/>
            </a:pPr>
            <a:r>
              <a:rPr lang="fr-FR" altLang="en-US" sz="1400" dirty="0"/>
              <a:t>Sinon</a:t>
            </a:r>
          </a:p>
          <a:p>
            <a:pPr marL="442913" indent="0">
              <a:buNone/>
            </a:pPr>
            <a:r>
              <a:rPr lang="fr-FR" altLang="en-US" sz="1400" dirty="0"/>
              <a:t>On retrait à la fin de la liste</a:t>
            </a:r>
          </a:p>
          <a:p>
            <a:pPr marL="584200" indent="-320675" algn="just">
              <a:buNone/>
            </a:pPr>
            <a:r>
              <a:rPr lang="fr-CA" altLang="en-US" sz="1400" dirty="0"/>
              <a:t>Fin si</a:t>
            </a:r>
          </a:p>
          <a:p>
            <a:pPr marL="584200" indent="-320675" algn="just">
              <a:buNone/>
            </a:pPr>
            <a:r>
              <a:rPr lang="fr-FR" altLang="en-US" sz="1400" dirty="0"/>
              <a:t>Nous incrémentons le nombre des éléments</a:t>
            </a:r>
          </a:p>
          <a:p>
            <a:pPr marL="584200" indent="-584200" algn="just">
              <a:buNone/>
            </a:pPr>
            <a:r>
              <a:rPr lang="fr-FR" altLang="en-US" sz="1400" dirty="0"/>
              <a:t>Fin SI</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11" name="Groupe 10">
            <a:extLst>
              <a:ext uri="{FF2B5EF4-FFF2-40B4-BE49-F238E27FC236}">
                <a16:creationId xmlns:a16="http://schemas.microsoft.com/office/drawing/2014/main" id="{D1C3DC3E-9D16-4648-8F1B-088C9A67E65D}"/>
              </a:ext>
            </a:extLst>
          </p:cNvPr>
          <p:cNvGrpSpPr/>
          <p:nvPr/>
        </p:nvGrpSpPr>
        <p:grpSpPr>
          <a:xfrm>
            <a:off x="1621410" y="6146275"/>
            <a:ext cx="7411040" cy="1255613"/>
            <a:chOff x="480766" y="5656895"/>
            <a:chExt cx="8551684" cy="1744994"/>
          </a:xfrm>
        </p:grpSpPr>
        <p:grpSp>
          <p:nvGrpSpPr>
            <p:cNvPr id="66" name="Groupe 65">
              <a:extLst>
                <a:ext uri="{FF2B5EF4-FFF2-40B4-BE49-F238E27FC236}">
                  <a16:creationId xmlns:a16="http://schemas.microsoft.com/office/drawing/2014/main" id="{DFB1AAFC-5BDF-4B60-AED7-EFE27D672795}"/>
                </a:ext>
              </a:extLst>
            </p:cNvPr>
            <p:cNvGrpSpPr/>
            <p:nvPr/>
          </p:nvGrpSpPr>
          <p:grpSpPr>
            <a:xfrm>
              <a:off x="480766" y="5929460"/>
              <a:ext cx="1144363" cy="1282051"/>
              <a:chOff x="729912" y="5279016"/>
              <a:chExt cx="1230863" cy="1932495"/>
            </a:xfrm>
          </p:grpSpPr>
          <p:sp>
            <p:nvSpPr>
              <p:cNvPr id="79" name="Rectangle 78">
                <a:extLst>
                  <a:ext uri="{FF2B5EF4-FFF2-40B4-BE49-F238E27FC236}">
                    <a16:creationId xmlns:a16="http://schemas.microsoft.com/office/drawing/2014/main" id="{A744E6C7-F83C-4344-832A-AFF3D25FF118}"/>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80" name="Connecteur droit 79">
                <a:extLst>
                  <a:ext uri="{FF2B5EF4-FFF2-40B4-BE49-F238E27FC236}">
                    <a16:creationId xmlns:a16="http://schemas.microsoft.com/office/drawing/2014/main" id="{7C3B6872-A38F-489D-ABD4-8B33E969C313}"/>
                  </a:ext>
                </a:extLst>
              </p:cNvPr>
              <p:cNvCxnSpPr/>
              <p:nvPr/>
            </p:nvCxnSpPr>
            <p:spPr>
              <a:xfrm>
                <a:off x="737769" y="5766329"/>
                <a:ext cx="1223005" cy="0"/>
              </a:xfrm>
              <a:prstGeom prst="line">
                <a:avLst/>
              </a:prstGeom>
              <a:noFill/>
              <a:ln>
                <a:solidFill>
                  <a:schemeClr val="tx1"/>
                </a:solidFill>
                <a:miter lim="800000"/>
              </a:ln>
            </p:spPr>
          </p:cxnSp>
          <p:cxnSp>
            <p:nvCxnSpPr>
              <p:cNvPr id="81" name="Connecteur droit 80">
                <a:extLst>
                  <a:ext uri="{FF2B5EF4-FFF2-40B4-BE49-F238E27FC236}">
                    <a16:creationId xmlns:a16="http://schemas.microsoft.com/office/drawing/2014/main" id="{B07959C4-19B4-44FB-9296-E9554008975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85" name="Rectangle 84">
              <a:extLst>
                <a:ext uri="{FF2B5EF4-FFF2-40B4-BE49-F238E27FC236}">
                  <a16:creationId xmlns:a16="http://schemas.microsoft.com/office/drawing/2014/main" id="{6620E24D-68F6-451A-B7F0-5E75051C657B}"/>
                </a:ext>
              </a:extLst>
            </p:cNvPr>
            <p:cNvSpPr/>
            <p:nvPr/>
          </p:nvSpPr>
          <p:spPr>
            <a:xfrm>
              <a:off x="875860" y="6349318"/>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1100" dirty="0">
                  <a:latin typeface="Arial" pitchFamily="34" charset="0"/>
                </a:rPr>
                <a:t>3</a:t>
              </a:r>
              <a:endParaRPr lang="fr-FR" altLang="en-US" sz="1100" dirty="0">
                <a:latin typeface="Arial" pitchFamily="34" charset="0"/>
              </a:endParaRPr>
            </a:p>
          </p:txBody>
        </p:sp>
        <p:grpSp>
          <p:nvGrpSpPr>
            <p:cNvPr id="86" name="Groupe 85">
              <a:extLst>
                <a:ext uri="{FF2B5EF4-FFF2-40B4-BE49-F238E27FC236}">
                  <a16:creationId xmlns:a16="http://schemas.microsoft.com/office/drawing/2014/main" id="{9C89115D-B139-48C4-B97B-603E1746EADD}"/>
                </a:ext>
              </a:extLst>
            </p:cNvPr>
            <p:cNvGrpSpPr/>
            <p:nvPr/>
          </p:nvGrpSpPr>
          <p:grpSpPr>
            <a:xfrm>
              <a:off x="7750318" y="6212079"/>
              <a:ext cx="1254378" cy="482116"/>
              <a:chOff x="4253102" y="5447353"/>
              <a:chExt cx="1349193" cy="726716"/>
            </a:xfrm>
          </p:grpSpPr>
          <p:sp>
            <p:nvSpPr>
              <p:cNvPr id="87" name="Rectangle 86">
                <a:extLst>
                  <a:ext uri="{FF2B5EF4-FFF2-40B4-BE49-F238E27FC236}">
                    <a16:creationId xmlns:a16="http://schemas.microsoft.com/office/drawing/2014/main" id="{BB623406-E6BC-45D2-AD96-76DFEB6E665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800" dirty="0"/>
              </a:p>
            </p:txBody>
          </p:sp>
          <p:cxnSp>
            <p:nvCxnSpPr>
              <p:cNvPr id="88" name="Connecteur droit 87">
                <a:extLst>
                  <a:ext uri="{FF2B5EF4-FFF2-40B4-BE49-F238E27FC236}">
                    <a16:creationId xmlns:a16="http://schemas.microsoft.com/office/drawing/2014/main" id="{11195861-AD5B-41EB-BE94-9AD1E2049859}"/>
                  </a:ext>
                </a:extLst>
              </p:cNvPr>
              <p:cNvCxnSpPr/>
              <p:nvPr/>
            </p:nvCxnSpPr>
            <p:spPr>
              <a:xfrm flipH="1">
                <a:off x="5205060" y="5447353"/>
                <a:ext cx="0" cy="715720"/>
              </a:xfrm>
              <a:prstGeom prst="line">
                <a:avLst/>
              </a:prstGeom>
              <a:noFill/>
              <a:ln>
                <a:solidFill>
                  <a:schemeClr val="tx1"/>
                </a:solidFill>
                <a:miter lim="800000"/>
              </a:ln>
            </p:spPr>
          </p:cxnSp>
          <p:cxnSp>
            <p:nvCxnSpPr>
              <p:cNvPr id="89" name="Connecteur droit 88">
                <a:extLst>
                  <a:ext uri="{FF2B5EF4-FFF2-40B4-BE49-F238E27FC236}">
                    <a16:creationId xmlns:a16="http://schemas.microsoft.com/office/drawing/2014/main" id="{3741BD0E-55B9-4146-8F45-F8D6DBC46BD8}"/>
                  </a:ext>
                </a:extLst>
              </p:cNvPr>
              <p:cNvCxnSpPr/>
              <p:nvPr/>
            </p:nvCxnSpPr>
            <p:spPr>
              <a:xfrm flipH="1">
                <a:off x="4659875" y="5458349"/>
                <a:ext cx="0" cy="715720"/>
              </a:xfrm>
              <a:prstGeom prst="line">
                <a:avLst/>
              </a:prstGeom>
              <a:noFill/>
              <a:ln>
                <a:solidFill>
                  <a:schemeClr val="tx1"/>
                </a:solidFill>
                <a:miter lim="800000"/>
              </a:ln>
            </p:spPr>
          </p:cxnSp>
        </p:grpSp>
        <p:grpSp>
          <p:nvGrpSpPr>
            <p:cNvPr id="97" name="Groupe 96">
              <a:extLst>
                <a:ext uri="{FF2B5EF4-FFF2-40B4-BE49-F238E27FC236}">
                  <a16:creationId xmlns:a16="http://schemas.microsoft.com/office/drawing/2014/main" id="{388BDE6D-5317-4F09-BAE8-874565F99693}"/>
                </a:ext>
              </a:extLst>
            </p:cNvPr>
            <p:cNvGrpSpPr/>
            <p:nvPr/>
          </p:nvGrpSpPr>
          <p:grpSpPr>
            <a:xfrm>
              <a:off x="5931370" y="6217289"/>
              <a:ext cx="1254378" cy="482116"/>
              <a:chOff x="4253102" y="5447353"/>
              <a:chExt cx="1349193" cy="726716"/>
            </a:xfrm>
          </p:grpSpPr>
          <p:sp>
            <p:nvSpPr>
              <p:cNvPr id="106" name="Rectangle 105">
                <a:extLst>
                  <a:ext uri="{FF2B5EF4-FFF2-40B4-BE49-F238E27FC236}">
                    <a16:creationId xmlns:a16="http://schemas.microsoft.com/office/drawing/2014/main" id="{DCF57BF8-4A37-4949-9D66-AD9EF635451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800" dirty="0"/>
              </a:p>
            </p:txBody>
          </p:sp>
          <p:cxnSp>
            <p:nvCxnSpPr>
              <p:cNvPr id="107" name="Connecteur droit 106">
                <a:extLst>
                  <a:ext uri="{FF2B5EF4-FFF2-40B4-BE49-F238E27FC236}">
                    <a16:creationId xmlns:a16="http://schemas.microsoft.com/office/drawing/2014/main" id="{CF0E8246-E64B-4C02-9AAB-2D9F4376422D}"/>
                  </a:ext>
                </a:extLst>
              </p:cNvPr>
              <p:cNvCxnSpPr/>
              <p:nvPr/>
            </p:nvCxnSpPr>
            <p:spPr>
              <a:xfrm flipH="1">
                <a:off x="5205060" y="5447353"/>
                <a:ext cx="0" cy="715720"/>
              </a:xfrm>
              <a:prstGeom prst="line">
                <a:avLst/>
              </a:prstGeom>
              <a:noFill/>
              <a:ln>
                <a:solidFill>
                  <a:schemeClr val="tx1"/>
                </a:solidFill>
                <a:miter lim="800000"/>
              </a:ln>
            </p:spPr>
          </p:cxnSp>
          <p:cxnSp>
            <p:nvCxnSpPr>
              <p:cNvPr id="108" name="Connecteur droit 107">
                <a:extLst>
                  <a:ext uri="{FF2B5EF4-FFF2-40B4-BE49-F238E27FC236}">
                    <a16:creationId xmlns:a16="http://schemas.microsoft.com/office/drawing/2014/main" id="{5E4C8324-1A17-44F7-B70D-AD833B28E7AA}"/>
                  </a:ext>
                </a:extLst>
              </p:cNvPr>
              <p:cNvCxnSpPr/>
              <p:nvPr/>
            </p:nvCxnSpPr>
            <p:spPr>
              <a:xfrm flipH="1">
                <a:off x="4659875" y="5458349"/>
                <a:ext cx="0" cy="715720"/>
              </a:xfrm>
              <a:prstGeom prst="line">
                <a:avLst/>
              </a:prstGeom>
              <a:noFill/>
              <a:ln>
                <a:solidFill>
                  <a:schemeClr val="tx1"/>
                </a:solidFill>
                <a:miter lim="800000"/>
              </a:ln>
            </p:spPr>
          </p:cxnSp>
        </p:grpSp>
        <p:grpSp>
          <p:nvGrpSpPr>
            <p:cNvPr id="98" name="Groupe 97">
              <a:extLst>
                <a:ext uri="{FF2B5EF4-FFF2-40B4-BE49-F238E27FC236}">
                  <a16:creationId xmlns:a16="http://schemas.microsoft.com/office/drawing/2014/main" id="{216412EB-4017-4BD4-8285-A8C8842CFE7D}"/>
                </a:ext>
              </a:extLst>
            </p:cNvPr>
            <p:cNvGrpSpPr/>
            <p:nvPr/>
          </p:nvGrpSpPr>
          <p:grpSpPr>
            <a:xfrm>
              <a:off x="2137875" y="6237093"/>
              <a:ext cx="1254378" cy="482116"/>
              <a:chOff x="4253102" y="5447353"/>
              <a:chExt cx="1349193" cy="726716"/>
            </a:xfrm>
          </p:grpSpPr>
          <p:sp>
            <p:nvSpPr>
              <p:cNvPr id="103" name="Rectangle 102">
                <a:extLst>
                  <a:ext uri="{FF2B5EF4-FFF2-40B4-BE49-F238E27FC236}">
                    <a16:creationId xmlns:a16="http://schemas.microsoft.com/office/drawing/2014/main" id="{72BF025F-25F4-418B-AA84-7D8D37580D3E}"/>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800" dirty="0"/>
              </a:p>
            </p:txBody>
          </p:sp>
          <p:cxnSp>
            <p:nvCxnSpPr>
              <p:cNvPr id="104" name="Connecteur droit 103">
                <a:extLst>
                  <a:ext uri="{FF2B5EF4-FFF2-40B4-BE49-F238E27FC236}">
                    <a16:creationId xmlns:a16="http://schemas.microsoft.com/office/drawing/2014/main" id="{CA6B119F-F107-42D5-B620-6C0A141EA39E}"/>
                  </a:ext>
                </a:extLst>
              </p:cNvPr>
              <p:cNvCxnSpPr/>
              <p:nvPr/>
            </p:nvCxnSpPr>
            <p:spPr>
              <a:xfrm flipH="1">
                <a:off x="5205060" y="5447353"/>
                <a:ext cx="0" cy="715720"/>
              </a:xfrm>
              <a:prstGeom prst="line">
                <a:avLst/>
              </a:prstGeom>
              <a:noFill/>
              <a:ln>
                <a:solidFill>
                  <a:schemeClr val="tx1"/>
                </a:solidFill>
                <a:miter lim="800000"/>
              </a:ln>
            </p:spPr>
          </p:cxnSp>
          <p:cxnSp>
            <p:nvCxnSpPr>
              <p:cNvPr id="105" name="Connecteur droit 104">
                <a:extLst>
                  <a:ext uri="{FF2B5EF4-FFF2-40B4-BE49-F238E27FC236}">
                    <a16:creationId xmlns:a16="http://schemas.microsoft.com/office/drawing/2014/main" id="{0CF1673B-6E2D-480A-ABE9-2B0565ED35F7}"/>
                  </a:ext>
                </a:extLst>
              </p:cNvPr>
              <p:cNvCxnSpPr/>
              <p:nvPr/>
            </p:nvCxnSpPr>
            <p:spPr>
              <a:xfrm flipH="1">
                <a:off x="4659875" y="5458349"/>
                <a:ext cx="0" cy="715720"/>
              </a:xfrm>
              <a:prstGeom prst="line">
                <a:avLst/>
              </a:prstGeom>
              <a:noFill/>
              <a:ln>
                <a:solidFill>
                  <a:schemeClr val="tx1"/>
                </a:solidFill>
                <a:miter lim="800000"/>
              </a:ln>
            </p:spPr>
          </p:cxnSp>
        </p:grpSp>
        <p:cxnSp>
          <p:nvCxnSpPr>
            <p:cNvPr id="101" name="Connecteur droit avec flèche 100">
              <a:extLst>
                <a:ext uri="{FF2B5EF4-FFF2-40B4-BE49-F238E27FC236}">
                  <a16:creationId xmlns:a16="http://schemas.microsoft.com/office/drawing/2014/main" id="{6AE1D42B-2A47-4BAB-BFDB-008593A48CB5}"/>
                </a:ext>
              </a:extLst>
            </p:cNvPr>
            <p:cNvCxnSpPr>
              <a:cxnSpLocks/>
            </p:cNvCxnSpPr>
            <p:nvPr/>
          </p:nvCxnSpPr>
          <p:spPr>
            <a:xfrm flipH="1" flipV="1">
              <a:off x="5241303" y="6089715"/>
              <a:ext cx="897452" cy="54643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Connecteur droit 111">
              <a:extLst>
                <a:ext uri="{FF2B5EF4-FFF2-40B4-BE49-F238E27FC236}">
                  <a16:creationId xmlns:a16="http://schemas.microsoft.com/office/drawing/2014/main" id="{56B56905-3532-44BA-8DC7-172AF23FD55C}"/>
                </a:ext>
              </a:extLst>
            </p:cNvPr>
            <p:cNvCxnSpPr>
              <a:cxnSpLocks/>
            </p:cNvCxnSpPr>
            <p:nvPr/>
          </p:nvCxnSpPr>
          <p:spPr>
            <a:xfrm>
              <a:off x="2126822" y="6245669"/>
              <a:ext cx="401031" cy="453018"/>
            </a:xfrm>
            <a:prstGeom prst="line">
              <a:avLst/>
            </a:prstGeom>
            <a:noFill/>
            <a:ln>
              <a:solidFill>
                <a:schemeClr val="tx1"/>
              </a:solidFill>
              <a:miter lim="800000"/>
            </a:ln>
          </p:spPr>
        </p:cxnSp>
        <p:cxnSp>
          <p:nvCxnSpPr>
            <p:cNvPr id="114" name="Connecteur droit 113">
              <a:extLst>
                <a:ext uri="{FF2B5EF4-FFF2-40B4-BE49-F238E27FC236}">
                  <a16:creationId xmlns:a16="http://schemas.microsoft.com/office/drawing/2014/main" id="{681BF9EA-72A8-4EC3-A662-88952C087152}"/>
                </a:ext>
              </a:extLst>
            </p:cNvPr>
            <p:cNvCxnSpPr>
              <a:cxnSpLocks/>
            </p:cNvCxnSpPr>
            <p:nvPr/>
          </p:nvCxnSpPr>
          <p:spPr>
            <a:xfrm flipH="1">
              <a:off x="2161211" y="6235898"/>
              <a:ext cx="357877" cy="457577"/>
            </a:xfrm>
            <a:prstGeom prst="line">
              <a:avLst/>
            </a:prstGeom>
            <a:noFill/>
            <a:ln>
              <a:solidFill>
                <a:schemeClr val="tx1"/>
              </a:solidFill>
              <a:miter lim="800000"/>
            </a:ln>
          </p:spPr>
        </p:cxnSp>
        <p:cxnSp>
          <p:nvCxnSpPr>
            <p:cNvPr id="116" name="Connecteur droit 115">
              <a:extLst>
                <a:ext uri="{FF2B5EF4-FFF2-40B4-BE49-F238E27FC236}">
                  <a16:creationId xmlns:a16="http://schemas.microsoft.com/office/drawing/2014/main" id="{1729C697-92F2-4B19-ADD5-9E877667E980}"/>
                </a:ext>
              </a:extLst>
            </p:cNvPr>
            <p:cNvCxnSpPr>
              <a:cxnSpLocks/>
            </p:cNvCxnSpPr>
            <p:nvPr/>
          </p:nvCxnSpPr>
          <p:spPr>
            <a:xfrm>
              <a:off x="8631419" y="6227948"/>
              <a:ext cx="401031" cy="453018"/>
            </a:xfrm>
            <a:prstGeom prst="line">
              <a:avLst/>
            </a:prstGeom>
            <a:noFill/>
            <a:ln>
              <a:solidFill>
                <a:schemeClr val="tx1"/>
              </a:solidFill>
              <a:miter lim="800000"/>
            </a:ln>
          </p:spPr>
        </p:cxnSp>
        <p:cxnSp>
          <p:nvCxnSpPr>
            <p:cNvPr id="117" name="Connecteur droit 116">
              <a:extLst>
                <a:ext uri="{FF2B5EF4-FFF2-40B4-BE49-F238E27FC236}">
                  <a16:creationId xmlns:a16="http://schemas.microsoft.com/office/drawing/2014/main" id="{BD887F2A-AAE4-4FD8-B04E-2F3D6D4B5C39}"/>
                </a:ext>
              </a:extLst>
            </p:cNvPr>
            <p:cNvCxnSpPr>
              <a:cxnSpLocks/>
            </p:cNvCxnSpPr>
            <p:nvPr/>
          </p:nvCxnSpPr>
          <p:spPr>
            <a:xfrm flipH="1">
              <a:off x="8665809" y="6218177"/>
              <a:ext cx="357877" cy="457577"/>
            </a:xfrm>
            <a:prstGeom prst="line">
              <a:avLst/>
            </a:prstGeom>
            <a:noFill/>
            <a:ln>
              <a:solidFill>
                <a:schemeClr val="tx1"/>
              </a:solidFill>
              <a:miter lim="800000"/>
            </a:ln>
          </p:spPr>
        </p:cxnSp>
        <p:cxnSp>
          <p:nvCxnSpPr>
            <p:cNvPr id="118" name="Connecteur : en angle 117">
              <a:extLst>
                <a:ext uri="{FF2B5EF4-FFF2-40B4-BE49-F238E27FC236}">
                  <a16:creationId xmlns:a16="http://schemas.microsoft.com/office/drawing/2014/main" id="{04D582AF-F8C2-4250-AD3F-FB83794A6435}"/>
                </a:ext>
              </a:extLst>
            </p:cNvPr>
            <p:cNvCxnSpPr>
              <a:cxnSpLocks/>
              <a:endCxn id="103" idx="0"/>
            </p:cNvCxnSpPr>
            <p:nvPr/>
          </p:nvCxnSpPr>
          <p:spPr>
            <a:xfrm>
              <a:off x="1011627" y="6098312"/>
              <a:ext cx="1753438" cy="13878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20" name="Rectangle 119">
              <a:extLst>
                <a:ext uri="{FF2B5EF4-FFF2-40B4-BE49-F238E27FC236}">
                  <a16:creationId xmlns:a16="http://schemas.microsoft.com/office/drawing/2014/main" id="{1CD46831-C0C8-48ED-9981-A6117A645AB0}"/>
                </a:ext>
              </a:extLst>
            </p:cNvPr>
            <p:cNvSpPr/>
            <p:nvPr/>
          </p:nvSpPr>
          <p:spPr>
            <a:xfrm>
              <a:off x="2568832" y="6300328"/>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1100" dirty="0">
                  <a:latin typeface="Arial" pitchFamily="34" charset="0"/>
                </a:rPr>
                <a:t>1</a:t>
              </a:r>
              <a:endParaRPr lang="fr-FR" altLang="en-US" sz="1100" dirty="0">
                <a:latin typeface="Arial" pitchFamily="34" charset="0"/>
              </a:endParaRPr>
            </a:p>
          </p:txBody>
        </p:sp>
        <p:sp>
          <p:nvSpPr>
            <p:cNvPr id="122" name="Rectangle 121">
              <a:extLst>
                <a:ext uri="{FF2B5EF4-FFF2-40B4-BE49-F238E27FC236}">
                  <a16:creationId xmlns:a16="http://schemas.microsoft.com/office/drawing/2014/main" id="{1C275D5E-742F-4BE5-8A9B-CD4199D129C9}"/>
                </a:ext>
              </a:extLst>
            </p:cNvPr>
            <p:cNvSpPr/>
            <p:nvPr/>
          </p:nvSpPr>
          <p:spPr>
            <a:xfrm>
              <a:off x="6366709" y="6283651"/>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1100" dirty="0">
                  <a:latin typeface="Arial" pitchFamily="34" charset="0"/>
                </a:rPr>
                <a:t>2</a:t>
              </a:r>
              <a:endParaRPr lang="fr-FR" altLang="en-US" sz="1100" dirty="0">
                <a:latin typeface="Arial" pitchFamily="34" charset="0"/>
              </a:endParaRPr>
            </a:p>
          </p:txBody>
        </p:sp>
        <p:sp>
          <p:nvSpPr>
            <p:cNvPr id="123" name="Rectangle 122">
              <a:extLst>
                <a:ext uri="{FF2B5EF4-FFF2-40B4-BE49-F238E27FC236}">
                  <a16:creationId xmlns:a16="http://schemas.microsoft.com/office/drawing/2014/main" id="{9D3FF166-7000-42F5-BB90-8EF58B3F138D}"/>
                </a:ext>
              </a:extLst>
            </p:cNvPr>
            <p:cNvSpPr/>
            <p:nvPr/>
          </p:nvSpPr>
          <p:spPr>
            <a:xfrm>
              <a:off x="8178007" y="6262804"/>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FR" altLang="en-US" sz="1100" dirty="0">
                  <a:latin typeface="Arial" pitchFamily="34" charset="0"/>
                </a:rPr>
                <a:t>3</a:t>
              </a:r>
            </a:p>
          </p:txBody>
        </p:sp>
        <p:cxnSp>
          <p:nvCxnSpPr>
            <p:cNvPr id="125" name="Connecteur droit avec flèche 124">
              <a:extLst>
                <a:ext uri="{FF2B5EF4-FFF2-40B4-BE49-F238E27FC236}">
                  <a16:creationId xmlns:a16="http://schemas.microsoft.com/office/drawing/2014/main" id="{6C9510DD-4044-47D4-9E4E-2A5A8090E0F3}"/>
                </a:ext>
              </a:extLst>
            </p:cNvPr>
            <p:cNvCxnSpPr>
              <a:cxnSpLocks/>
            </p:cNvCxnSpPr>
            <p:nvPr/>
          </p:nvCxnSpPr>
          <p:spPr>
            <a:xfrm>
              <a:off x="7032721" y="6306775"/>
              <a:ext cx="739119"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6" name="Connecteur droit avec flèche 125">
              <a:extLst>
                <a:ext uri="{FF2B5EF4-FFF2-40B4-BE49-F238E27FC236}">
                  <a16:creationId xmlns:a16="http://schemas.microsoft.com/office/drawing/2014/main" id="{EEFB9C29-3A7D-4561-BDCA-88384637CCD9}"/>
                </a:ext>
              </a:extLst>
            </p:cNvPr>
            <p:cNvCxnSpPr>
              <a:cxnSpLocks/>
            </p:cNvCxnSpPr>
            <p:nvPr/>
          </p:nvCxnSpPr>
          <p:spPr>
            <a:xfrm flipH="1">
              <a:off x="7226991" y="6637190"/>
              <a:ext cx="682163"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7" name="Connecteur : en angle 126">
              <a:extLst>
                <a:ext uri="{FF2B5EF4-FFF2-40B4-BE49-F238E27FC236}">
                  <a16:creationId xmlns:a16="http://schemas.microsoft.com/office/drawing/2014/main" id="{33B37C66-ED26-4BA6-A664-038BD0A27AC3}"/>
                </a:ext>
              </a:extLst>
            </p:cNvPr>
            <p:cNvCxnSpPr>
              <a:cxnSpLocks/>
              <a:endCxn id="87" idx="2"/>
            </p:cNvCxnSpPr>
            <p:nvPr/>
          </p:nvCxnSpPr>
          <p:spPr>
            <a:xfrm flipV="1">
              <a:off x="1021849" y="6686900"/>
              <a:ext cx="7355659" cy="319270"/>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nvGrpSpPr>
            <p:cNvPr id="128" name="Groupe 127">
              <a:extLst>
                <a:ext uri="{FF2B5EF4-FFF2-40B4-BE49-F238E27FC236}">
                  <a16:creationId xmlns:a16="http://schemas.microsoft.com/office/drawing/2014/main" id="{12CED6D1-B430-4805-9218-6B11C834899F}"/>
                </a:ext>
              </a:extLst>
            </p:cNvPr>
            <p:cNvGrpSpPr/>
            <p:nvPr/>
          </p:nvGrpSpPr>
          <p:grpSpPr>
            <a:xfrm>
              <a:off x="4055668" y="5656895"/>
              <a:ext cx="1254378" cy="482119"/>
              <a:chOff x="4253102" y="5234203"/>
              <a:chExt cx="1349193" cy="726719"/>
            </a:xfrm>
          </p:grpSpPr>
          <p:sp>
            <p:nvSpPr>
              <p:cNvPr id="129" name="Rectangle 128">
                <a:extLst>
                  <a:ext uri="{FF2B5EF4-FFF2-40B4-BE49-F238E27FC236}">
                    <a16:creationId xmlns:a16="http://schemas.microsoft.com/office/drawing/2014/main" id="{67102E7B-4D5F-4732-AF53-2F7E624898CC}"/>
                  </a:ext>
                </a:extLst>
              </p:cNvPr>
              <p:cNvSpPr/>
              <p:nvPr/>
            </p:nvSpPr>
            <p:spPr>
              <a:xfrm>
                <a:off x="4253102" y="5234203"/>
                <a:ext cx="1349193" cy="715723"/>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800" dirty="0"/>
              </a:p>
            </p:txBody>
          </p:sp>
          <p:cxnSp>
            <p:nvCxnSpPr>
              <p:cNvPr id="130" name="Connecteur droit 129">
                <a:extLst>
                  <a:ext uri="{FF2B5EF4-FFF2-40B4-BE49-F238E27FC236}">
                    <a16:creationId xmlns:a16="http://schemas.microsoft.com/office/drawing/2014/main" id="{713AB095-FF6D-4E04-9033-A229EBAE138B}"/>
                  </a:ext>
                </a:extLst>
              </p:cNvPr>
              <p:cNvCxnSpPr/>
              <p:nvPr/>
            </p:nvCxnSpPr>
            <p:spPr>
              <a:xfrm flipH="1">
                <a:off x="5205060" y="5234206"/>
                <a:ext cx="0" cy="715722"/>
              </a:xfrm>
              <a:prstGeom prst="line">
                <a:avLst/>
              </a:prstGeom>
              <a:noFill/>
              <a:ln>
                <a:solidFill>
                  <a:schemeClr val="tx1"/>
                </a:solidFill>
                <a:miter lim="800000"/>
              </a:ln>
            </p:spPr>
          </p:cxnSp>
          <p:cxnSp>
            <p:nvCxnSpPr>
              <p:cNvPr id="131" name="Connecteur droit 130">
                <a:extLst>
                  <a:ext uri="{FF2B5EF4-FFF2-40B4-BE49-F238E27FC236}">
                    <a16:creationId xmlns:a16="http://schemas.microsoft.com/office/drawing/2014/main" id="{602B375F-D7CF-441B-91A0-6525D8792746}"/>
                  </a:ext>
                </a:extLst>
              </p:cNvPr>
              <p:cNvCxnSpPr/>
              <p:nvPr/>
            </p:nvCxnSpPr>
            <p:spPr>
              <a:xfrm flipH="1">
                <a:off x="4659875" y="5245202"/>
                <a:ext cx="0" cy="715720"/>
              </a:xfrm>
              <a:prstGeom prst="line">
                <a:avLst/>
              </a:prstGeom>
              <a:noFill/>
              <a:ln>
                <a:solidFill>
                  <a:schemeClr val="tx1"/>
                </a:solidFill>
                <a:miter lim="800000"/>
              </a:ln>
            </p:spPr>
          </p:cxnSp>
        </p:grpSp>
        <p:sp>
          <p:nvSpPr>
            <p:cNvPr id="132" name="Rectangle 131">
              <a:extLst>
                <a:ext uri="{FF2B5EF4-FFF2-40B4-BE49-F238E27FC236}">
                  <a16:creationId xmlns:a16="http://schemas.microsoft.com/office/drawing/2014/main" id="{602DDEEF-699A-4903-AB45-FE226A39C14F}"/>
                </a:ext>
              </a:extLst>
            </p:cNvPr>
            <p:cNvSpPr/>
            <p:nvPr/>
          </p:nvSpPr>
          <p:spPr>
            <a:xfrm>
              <a:off x="4491006" y="5726424"/>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1100" dirty="0">
                  <a:latin typeface="Arial" pitchFamily="34" charset="0"/>
                </a:rPr>
                <a:t>5</a:t>
              </a:r>
              <a:endParaRPr lang="fr-FR" altLang="en-US" sz="1100" dirty="0">
                <a:latin typeface="Arial" pitchFamily="34" charset="0"/>
              </a:endParaRPr>
            </a:p>
          </p:txBody>
        </p:sp>
        <p:cxnSp>
          <p:nvCxnSpPr>
            <p:cNvPr id="100" name="Connecteur droit avec flèche 99">
              <a:extLst>
                <a:ext uri="{FF2B5EF4-FFF2-40B4-BE49-F238E27FC236}">
                  <a16:creationId xmlns:a16="http://schemas.microsoft.com/office/drawing/2014/main" id="{07AB4FDD-D0A5-4DF8-849A-F3E8D56259D2}"/>
                </a:ext>
              </a:extLst>
            </p:cNvPr>
            <p:cNvCxnSpPr>
              <a:cxnSpLocks/>
            </p:cNvCxnSpPr>
            <p:nvPr/>
          </p:nvCxnSpPr>
          <p:spPr>
            <a:xfrm>
              <a:off x="5184742" y="5788058"/>
              <a:ext cx="736365" cy="5239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Connecteur droit avec flèche 101">
              <a:extLst>
                <a:ext uri="{FF2B5EF4-FFF2-40B4-BE49-F238E27FC236}">
                  <a16:creationId xmlns:a16="http://schemas.microsoft.com/office/drawing/2014/main" id="{C61A0133-D7A5-474F-9F2E-5E2F4DD57DB7}"/>
                </a:ext>
              </a:extLst>
            </p:cNvPr>
            <p:cNvCxnSpPr>
              <a:cxnSpLocks/>
            </p:cNvCxnSpPr>
            <p:nvPr/>
          </p:nvCxnSpPr>
          <p:spPr>
            <a:xfrm flipH="1">
              <a:off x="3414508" y="5967167"/>
              <a:ext cx="770993" cy="66376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 name="Groupe 1">
              <a:extLst>
                <a:ext uri="{FF2B5EF4-FFF2-40B4-BE49-F238E27FC236}">
                  <a16:creationId xmlns:a16="http://schemas.microsoft.com/office/drawing/2014/main" id="{FF44A7AD-0067-4C43-98AF-A450E15881AA}"/>
                </a:ext>
              </a:extLst>
            </p:cNvPr>
            <p:cNvGrpSpPr/>
            <p:nvPr/>
          </p:nvGrpSpPr>
          <p:grpSpPr>
            <a:xfrm>
              <a:off x="2677212" y="6721312"/>
              <a:ext cx="276717" cy="660152"/>
              <a:chOff x="2756115" y="6004874"/>
              <a:chExt cx="951959" cy="1367163"/>
            </a:xfrm>
          </p:grpSpPr>
          <p:sp>
            <p:nvSpPr>
              <p:cNvPr id="42" name="Rectangle 41">
                <a:extLst>
                  <a:ext uri="{FF2B5EF4-FFF2-40B4-BE49-F238E27FC236}">
                    <a16:creationId xmlns:a16="http://schemas.microsoft.com/office/drawing/2014/main" id="{70B63547-9D0A-4F9A-A40E-EFA9E7607306}"/>
                  </a:ext>
                </a:extLst>
              </p:cNvPr>
              <p:cNvSpPr/>
              <p:nvPr/>
            </p:nvSpPr>
            <p:spPr>
              <a:xfrm>
                <a:off x="2756115" y="6735064"/>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43" name="Connecteur droit avec flèche 42">
                <a:extLst>
                  <a:ext uri="{FF2B5EF4-FFF2-40B4-BE49-F238E27FC236}">
                    <a16:creationId xmlns:a16="http://schemas.microsoft.com/office/drawing/2014/main" id="{93C15692-CBAA-4FC6-8B1C-509F09776121}"/>
                  </a:ext>
                </a:extLst>
              </p:cNvPr>
              <p:cNvCxnSpPr>
                <a:cxnSpLocks/>
              </p:cNvCxnSpPr>
              <p:nvPr/>
            </p:nvCxnSpPr>
            <p:spPr>
              <a:xfrm flipH="1" flipV="1">
                <a:off x="3263239" y="6004874"/>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cxnSp>
          <p:nvCxnSpPr>
            <p:cNvPr id="99" name="Connecteur droit avec flèche 98">
              <a:extLst>
                <a:ext uri="{FF2B5EF4-FFF2-40B4-BE49-F238E27FC236}">
                  <a16:creationId xmlns:a16="http://schemas.microsoft.com/office/drawing/2014/main" id="{D2D85364-3035-4D3E-98DB-6211AAEECAA8}"/>
                </a:ext>
              </a:extLst>
            </p:cNvPr>
            <p:cNvCxnSpPr>
              <a:cxnSpLocks/>
            </p:cNvCxnSpPr>
            <p:nvPr/>
          </p:nvCxnSpPr>
          <p:spPr>
            <a:xfrm flipV="1">
              <a:off x="3150117" y="5759777"/>
              <a:ext cx="969396" cy="56367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9" name="Groupe 48">
              <a:extLst>
                <a:ext uri="{FF2B5EF4-FFF2-40B4-BE49-F238E27FC236}">
                  <a16:creationId xmlns:a16="http://schemas.microsoft.com/office/drawing/2014/main" id="{E2D18692-6417-4233-8CD8-00B358CC6F8D}"/>
                </a:ext>
              </a:extLst>
            </p:cNvPr>
            <p:cNvGrpSpPr/>
            <p:nvPr/>
          </p:nvGrpSpPr>
          <p:grpSpPr>
            <a:xfrm>
              <a:off x="4592424" y="6721311"/>
              <a:ext cx="276717" cy="680578"/>
              <a:chOff x="2756115" y="6004874"/>
              <a:chExt cx="951959" cy="1367163"/>
            </a:xfrm>
          </p:grpSpPr>
          <p:sp>
            <p:nvSpPr>
              <p:cNvPr id="50" name="Rectangle 49">
                <a:extLst>
                  <a:ext uri="{FF2B5EF4-FFF2-40B4-BE49-F238E27FC236}">
                    <a16:creationId xmlns:a16="http://schemas.microsoft.com/office/drawing/2014/main" id="{614C719F-EBE1-4A4C-A553-A35F2A86440C}"/>
                  </a:ext>
                </a:extLst>
              </p:cNvPr>
              <p:cNvSpPr/>
              <p:nvPr/>
            </p:nvSpPr>
            <p:spPr>
              <a:xfrm>
                <a:off x="2756115" y="6735064"/>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 name="Connecteur droit avec flèche 50">
                <a:extLst>
                  <a:ext uri="{FF2B5EF4-FFF2-40B4-BE49-F238E27FC236}">
                    <a16:creationId xmlns:a16="http://schemas.microsoft.com/office/drawing/2014/main" id="{9EAAB83B-3DA8-435D-9AB6-8BA2FFF059B8}"/>
                  </a:ext>
                </a:extLst>
              </p:cNvPr>
              <p:cNvCxnSpPr>
                <a:cxnSpLocks/>
              </p:cNvCxnSpPr>
              <p:nvPr/>
            </p:nvCxnSpPr>
            <p:spPr>
              <a:xfrm flipH="1" flipV="1">
                <a:off x="3263239" y="6004874"/>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cxnSp>
          <p:nvCxnSpPr>
            <p:cNvPr id="8" name="Connecteur droit avec flèche 7">
              <a:extLst>
                <a:ext uri="{FF2B5EF4-FFF2-40B4-BE49-F238E27FC236}">
                  <a16:creationId xmlns:a16="http://schemas.microsoft.com/office/drawing/2014/main" id="{C118E618-4D9F-4A25-982D-C0E323510E9C}"/>
                </a:ext>
              </a:extLst>
            </p:cNvPr>
            <p:cNvCxnSpPr/>
            <p:nvPr/>
          </p:nvCxnSpPr>
          <p:spPr>
            <a:xfrm>
              <a:off x="3403076" y="6315959"/>
              <a:ext cx="244154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necteur droit avec flèche 9">
              <a:extLst>
                <a:ext uri="{FF2B5EF4-FFF2-40B4-BE49-F238E27FC236}">
                  <a16:creationId xmlns:a16="http://schemas.microsoft.com/office/drawing/2014/main" id="{0C39927F-302E-4D43-BC09-2E76FE5AEF31}"/>
                </a:ext>
              </a:extLst>
            </p:cNvPr>
            <p:cNvCxnSpPr/>
            <p:nvPr/>
          </p:nvCxnSpPr>
          <p:spPr>
            <a:xfrm flipH="1">
              <a:off x="3384223" y="6598763"/>
              <a:ext cx="251695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DCE9608-A4DC-102E-2E00-E314239B4AA8}"/>
                  </a:ext>
                </a:extLst>
              </p14:cNvPr>
              <p14:cNvContentPartPr/>
              <p14:nvPr/>
            </p14:nvContentPartPr>
            <p14:xfrm>
              <a:off x="788400" y="1921680"/>
              <a:ext cx="5868000" cy="5595480"/>
            </p14:xfrm>
          </p:contentPart>
        </mc:Choice>
        <mc:Fallback>
          <p:pic>
            <p:nvPicPr>
              <p:cNvPr id="4" name="Ink 3">
                <a:extLst>
                  <a:ext uri="{FF2B5EF4-FFF2-40B4-BE49-F238E27FC236}">
                    <a16:creationId xmlns:a16="http://schemas.microsoft.com/office/drawing/2014/main" id="{3DCE9608-A4DC-102E-2E00-E314239B4AA8}"/>
                  </a:ext>
                </a:extLst>
              </p:cNvPr>
              <p:cNvPicPr/>
              <p:nvPr/>
            </p:nvPicPr>
            <p:blipFill>
              <a:blip r:embed="rId4"/>
              <a:stretch>
                <a:fillRect/>
              </a:stretch>
            </p:blipFill>
            <p:spPr>
              <a:xfrm>
                <a:off x="779040" y="1912320"/>
                <a:ext cx="5886720" cy="5614200"/>
              </a:xfrm>
              <a:prstGeom prst="rect">
                <a:avLst/>
              </a:prstGeom>
            </p:spPr>
          </p:pic>
        </mc:Fallback>
      </mc:AlternateContent>
    </p:spTree>
    <p:extLst>
      <p:ext uri="{BB962C8B-B14F-4D97-AF65-F5344CB8AC3E}">
        <p14:creationId xmlns:p14="http://schemas.microsoft.com/office/powerpoint/2010/main" val="39061083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391334"/>
            <a:ext cx="8420100" cy="6370975"/>
          </a:xfrm>
          <a:prstGeom prst="rect">
            <a:avLst/>
          </a:prstGeom>
          <a:solidFill>
            <a:schemeClr val="bg1"/>
          </a:solidFill>
        </p:spPr>
        <p:txBody>
          <a:bodyPr wrap="square">
            <a:spAutoFit/>
          </a:bodyPr>
          <a:lstStyle/>
          <a:p>
            <a:r>
              <a:rPr lang="fr-FR" sz="1200" dirty="0" err="1">
                <a:solidFill>
                  <a:srgbClr val="8000FF"/>
                </a:solidFill>
                <a:highlight>
                  <a:srgbClr val="FFFFFF"/>
                </a:highlight>
              </a:rPr>
              <a:t>void</a:t>
            </a:r>
            <a:r>
              <a:rPr lang="fr-FR" sz="1200" dirty="0">
                <a:solidFill>
                  <a:srgbClr val="000000"/>
                </a:solidFill>
                <a:highlight>
                  <a:srgbClr val="FFFFFF"/>
                </a:highlight>
              </a:rPr>
              <a:t> </a:t>
            </a:r>
            <a:r>
              <a:rPr lang="fr-FR" sz="1200" dirty="0" err="1">
                <a:solidFill>
                  <a:srgbClr val="000000"/>
                </a:solidFill>
                <a:highlight>
                  <a:srgbClr val="FFFFFF"/>
                </a:highlight>
              </a:rPr>
              <a:t>suppElemPos</a:t>
            </a:r>
            <a:r>
              <a:rPr lang="fr-FR" sz="1200" b="1" dirty="0">
                <a:solidFill>
                  <a:srgbClr val="000080"/>
                </a:solidFill>
                <a:highlight>
                  <a:srgbClr val="FFFFFF"/>
                </a:highlight>
              </a:rPr>
              <a:t>(</a:t>
            </a:r>
            <a:r>
              <a:rPr lang="fr-FR" sz="1200" dirty="0">
                <a:solidFill>
                  <a:srgbClr val="000000"/>
                </a:solidFill>
                <a:highlight>
                  <a:srgbClr val="FFFFFF"/>
                </a:highlight>
              </a:rPr>
              <a:t>Liste </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8000FF"/>
                </a:solidFill>
                <a:highlight>
                  <a:srgbClr val="FFFFFF"/>
                </a:highlight>
              </a:rPr>
              <a:t>int</a:t>
            </a:r>
            <a:r>
              <a:rPr lang="fr-FR" sz="1200" dirty="0">
                <a:solidFill>
                  <a:srgbClr val="000000"/>
                </a:solidFill>
                <a:highlight>
                  <a:srgbClr val="FFFFFF"/>
                </a:highlight>
              </a:rPr>
              <a:t> i</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liste </a:t>
            </a:r>
            <a:r>
              <a:rPr lang="fr-FR" sz="1200" b="1" dirty="0">
                <a:solidFill>
                  <a:srgbClr val="000080"/>
                </a:solidFill>
                <a:highlight>
                  <a:srgbClr val="FFFFFF"/>
                </a:highlight>
              </a:rPr>
              <a:t>||</a:t>
            </a:r>
            <a:r>
              <a:rPr lang="fr-FR" sz="1200" dirty="0">
                <a:solidFill>
                  <a:srgbClr val="000000"/>
                </a:solidFill>
                <a:highlight>
                  <a:srgbClr val="FFFFFF"/>
                </a:highlight>
              </a:rPr>
              <a:t> i</a:t>
            </a:r>
            <a:r>
              <a:rPr lang="fr-FR" sz="1200" b="1" dirty="0">
                <a:solidFill>
                  <a:srgbClr val="000080"/>
                </a:solidFill>
                <a:highlight>
                  <a:srgbClr val="FFFFFF"/>
                </a:highlight>
              </a:rPr>
              <a:t>&gt;=</a:t>
            </a:r>
            <a:r>
              <a:rPr lang="fr-FR" sz="1200" dirty="0">
                <a:solidFill>
                  <a:srgbClr val="FF8000"/>
                </a:solidFill>
                <a:highlight>
                  <a:srgbClr val="FFFFFF"/>
                </a:highlight>
              </a:rPr>
              <a:t>0</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1</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p>
          <a:p>
            <a:r>
              <a:rPr lang="fr-FR" sz="1200" b="1" dirty="0">
                <a:solidFill>
                  <a:srgbClr val="000080"/>
                </a:solidFill>
                <a:highlight>
                  <a:srgbClr val="FFFFFF"/>
                </a:highlight>
              </a:rPr>
              <a:t>      </a:t>
            </a:r>
            <a:r>
              <a:rPr lang="fr-FR" sz="1200" dirty="0">
                <a:solidFill>
                  <a:srgbClr val="000000"/>
                </a:solidFill>
                <a:highlight>
                  <a:srgbClr val="FFFFFF"/>
                </a:highlight>
              </a:rPr>
              <a:t>free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dernier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    }</a:t>
            </a:r>
            <a:endParaRPr lang="fr-FR" sz="1200" dirty="0">
              <a:solidFill>
                <a:srgbClr val="000000"/>
              </a:solidFill>
              <a:highlight>
                <a:srgbClr val="FFFFFF"/>
              </a:highlight>
            </a:endParaRPr>
          </a:p>
          <a:p>
            <a:r>
              <a:rPr lang="da-DK" sz="1200" dirty="0">
                <a:solidFill>
                  <a:srgbClr val="000000"/>
                </a:solidFill>
                <a:highlight>
                  <a:srgbClr val="FFFFFF"/>
                </a:highlight>
              </a:rPr>
              <a:t>    </a:t>
            </a:r>
            <a:r>
              <a:rPr lang="da-DK" sz="1200" b="1" dirty="0">
                <a:solidFill>
                  <a:srgbClr val="0000FF"/>
                </a:solidFill>
                <a:highlight>
                  <a:srgbClr val="FFFFFF"/>
                </a:highlight>
              </a:rPr>
              <a:t>else</a:t>
            </a:r>
            <a:r>
              <a:rPr lang="da-DK" sz="1200" dirty="0">
                <a:solidFill>
                  <a:srgbClr val="000000"/>
                </a:solidFill>
                <a:highlight>
                  <a:srgbClr val="FFFFFF"/>
                </a:highlight>
              </a:rPr>
              <a:t> </a:t>
            </a:r>
            <a:r>
              <a:rPr lang="da-DK" sz="1200" b="1" dirty="0">
                <a:solidFill>
                  <a:srgbClr val="0000FF"/>
                </a:solidFill>
                <a:highlight>
                  <a:srgbClr val="FFFFFF"/>
                </a:highlight>
              </a:rPr>
              <a:t>if</a:t>
            </a:r>
            <a:r>
              <a:rPr lang="da-DK" sz="1200" b="1" dirty="0">
                <a:solidFill>
                  <a:srgbClr val="000080"/>
                </a:solidFill>
                <a:highlight>
                  <a:srgbClr val="FFFFFF"/>
                </a:highlight>
              </a:rPr>
              <a:t>(</a:t>
            </a:r>
            <a:r>
              <a:rPr lang="da-DK" sz="1200" dirty="0">
                <a:solidFill>
                  <a:srgbClr val="000000"/>
                </a:solidFill>
                <a:highlight>
                  <a:srgbClr val="FFFFFF"/>
                </a:highlight>
              </a:rPr>
              <a:t>i </a:t>
            </a:r>
            <a:r>
              <a:rPr lang="da-DK" sz="1200" b="1" dirty="0">
                <a:solidFill>
                  <a:srgbClr val="000080"/>
                </a:solidFill>
                <a:highlight>
                  <a:srgbClr val="FFFFFF"/>
                </a:highlight>
              </a:rPr>
              <a:t>&gt;</a:t>
            </a:r>
            <a:r>
              <a:rPr lang="da-DK" sz="1200" dirty="0">
                <a:solidFill>
                  <a:srgbClr val="000000"/>
                </a:solidFill>
                <a:highlight>
                  <a:srgbClr val="FFFFFF"/>
                </a:highlight>
              </a:rPr>
              <a:t> </a:t>
            </a:r>
            <a:r>
              <a:rPr lang="da-DK" sz="1200" dirty="0">
                <a:solidFill>
                  <a:srgbClr val="FF8000"/>
                </a:solidFill>
                <a:highlight>
                  <a:srgbClr val="FFFFFF"/>
                </a:highlight>
              </a:rPr>
              <a:t>0</a:t>
            </a:r>
            <a:r>
              <a:rPr lang="da-DK" sz="1200" dirty="0">
                <a:solidFill>
                  <a:srgbClr val="000000"/>
                </a:solidFill>
                <a:highlight>
                  <a:srgbClr val="FFFFFF"/>
                </a:highlight>
              </a:rPr>
              <a:t> </a:t>
            </a:r>
            <a:r>
              <a:rPr lang="da-DK" sz="1200" b="1" dirty="0">
                <a:solidFill>
                  <a:srgbClr val="000080"/>
                </a:solidFill>
                <a:highlight>
                  <a:srgbClr val="FFFFFF"/>
                </a:highlight>
              </a:rPr>
              <a:t>&amp;&amp;</a:t>
            </a:r>
            <a:r>
              <a:rPr lang="da-DK" sz="1200" dirty="0">
                <a:solidFill>
                  <a:srgbClr val="000000"/>
                </a:solidFill>
                <a:highlight>
                  <a:srgbClr val="FFFFFF"/>
                </a:highlight>
              </a:rPr>
              <a:t> i </a:t>
            </a:r>
            <a:r>
              <a:rPr lang="da-DK" sz="1200" b="1" dirty="0">
                <a:solidFill>
                  <a:srgbClr val="000080"/>
                </a:solidFill>
                <a:highlight>
                  <a:srgbClr val="FFFFFF"/>
                </a:highlight>
              </a:rPr>
              <a:t>&lt;</a:t>
            </a:r>
            <a:r>
              <a:rPr lang="da-DK" sz="1200" dirty="0">
                <a:solidFill>
                  <a:srgbClr val="000000"/>
                </a:solidFill>
                <a:highlight>
                  <a:srgbClr val="FFFFFF"/>
                </a:highlight>
              </a:rPr>
              <a:t> liste</a:t>
            </a:r>
            <a:r>
              <a:rPr lang="da-DK" sz="1200" b="1" dirty="0">
                <a:solidFill>
                  <a:srgbClr val="000080"/>
                </a:solidFill>
                <a:highlight>
                  <a:srgbClr val="FFFFFF"/>
                </a:highlight>
              </a:rPr>
              <a:t>-&gt;</a:t>
            </a:r>
            <a:r>
              <a:rPr lang="da-DK" sz="1200" dirty="0">
                <a:solidFill>
                  <a:srgbClr val="000000"/>
                </a:solidFill>
                <a:highlight>
                  <a:srgbClr val="FFFFFF"/>
                </a:highlight>
              </a:rPr>
              <a:t>cnt</a:t>
            </a:r>
            <a:r>
              <a:rPr lang="da-DK" sz="1200" b="1" dirty="0">
                <a:solidFill>
                  <a:srgbClr val="000080"/>
                </a:solidFill>
                <a:highlight>
                  <a:srgbClr val="FFFFFF"/>
                </a:highlight>
              </a:rPr>
              <a:t>-</a:t>
            </a:r>
            <a:r>
              <a:rPr lang="da-DK" sz="1200" dirty="0">
                <a:solidFill>
                  <a:srgbClr val="FF8000"/>
                </a:solidFill>
                <a:highlight>
                  <a:srgbClr val="FFFFFF"/>
                </a:highlight>
              </a:rPr>
              <a:t>1</a:t>
            </a:r>
            <a:r>
              <a:rPr lang="da-DK" sz="1200" b="1" dirty="0">
                <a:solidFill>
                  <a:srgbClr val="000080"/>
                </a:solidFill>
                <a:highlight>
                  <a:srgbClr val="FFFFFF"/>
                </a:highlight>
              </a:rPr>
              <a:t>)</a:t>
            </a:r>
            <a:endParaRPr lang="da-DK"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Element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avant </a:t>
            </a:r>
            <a:r>
              <a:rPr lang="fr-FR" sz="1200" b="1" dirty="0">
                <a:solidFill>
                  <a:srgbClr val="000080"/>
                </a:solidFill>
                <a:highlight>
                  <a:srgbClr val="FFFFFF"/>
                </a:highlight>
              </a:rPr>
              <a: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for</a:t>
            </a:r>
            <a:r>
              <a:rPr lang="fr-FR" sz="1200" b="1" dirty="0">
                <a:solidFill>
                  <a:srgbClr val="000080"/>
                </a:solidFill>
                <a:highlight>
                  <a:srgbClr val="FFFFFF"/>
                </a:highlight>
              </a:rPr>
              <a:t>(</a:t>
            </a:r>
            <a:r>
              <a:rPr lang="fr-FR" sz="1200" dirty="0" err="1">
                <a:solidFill>
                  <a:srgbClr val="8000FF"/>
                </a:solidFill>
                <a:highlight>
                  <a:srgbClr val="FFFFFF"/>
                </a:highlight>
              </a:rPr>
              <a:t>int</a:t>
            </a:r>
            <a:r>
              <a:rPr lang="fr-FR" sz="1200" dirty="0">
                <a:solidFill>
                  <a:srgbClr val="000000"/>
                </a:solidFill>
                <a:highlight>
                  <a:srgbClr val="FFFFFF"/>
                </a:highlight>
              </a:rPr>
              <a:t> 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1</a:t>
            </a:r>
            <a:r>
              <a:rPr lang="fr-FR" sz="1200" b="1" dirty="0">
                <a:solidFill>
                  <a:srgbClr val="000080"/>
                </a:solidFill>
                <a:highlight>
                  <a:srgbClr val="FFFFFF"/>
                </a:highlight>
              </a:rPr>
              <a:t>;</a:t>
            </a:r>
            <a:r>
              <a:rPr lang="fr-FR" sz="1200" dirty="0">
                <a:solidFill>
                  <a:srgbClr val="000000"/>
                </a:solidFill>
                <a:highlight>
                  <a:srgbClr val="FFFFFF"/>
                </a:highlight>
              </a:rPr>
              <a:t> x </a:t>
            </a:r>
            <a:r>
              <a:rPr lang="fr-FR" sz="1200" b="1" dirty="0">
                <a:solidFill>
                  <a:srgbClr val="000080"/>
                </a:solidFill>
                <a:highlight>
                  <a:srgbClr val="FFFFFF"/>
                </a:highlight>
              </a:rPr>
              <a:t>&lt;</a:t>
            </a:r>
            <a:r>
              <a:rPr lang="fr-FR" sz="1200" dirty="0">
                <a:solidFill>
                  <a:srgbClr val="000000"/>
                </a:solidFill>
                <a:highlight>
                  <a:srgbClr val="FFFFFF"/>
                </a:highlight>
              </a:rPr>
              <a:t> i</a:t>
            </a:r>
            <a:r>
              <a:rPr lang="fr-FR" sz="1200" b="1" dirty="0">
                <a:solidFill>
                  <a:srgbClr val="000080"/>
                </a:solidFill>
                <a:highlight>
                  <a:srgbClr val="FFFFFF"/>
                </a:highlight>
              </a:rPr>
              <a:t>;</a:t>
            </a:r>
            <a:r>
              <a:rPr lang="fr-FR" sz="1200" dirty="0">
                <a:solidFill>
                  <a:srgbClr val="000000"/>
                </a:solidFill>
                <a:highlight>
                  <a:srgbClr val="FFFFFF"/>
                </a:highlight>
              </a:rPr>
              <a:t> x</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avant </a:t>
            </a:r>
            <a:r>
              <a:rPr lang="fr-FR" sz="1200" b="1" dirty="0">
                <a:solidFill>
                  <a:srgbClr val="000080"/>
                </a:solidFill>
                <a:highlight>
                  <a:srgbClr val="FFFFFF"/>
                </a:highlight>
              </a:rPr>
              <a:t>=</a:t>
            </a:r>
            <a:r>
              <a:rPr lang="fr-FR" sz="1200" dirty="0">
                <a:solidFill>
                  <a:srgbClr val="000000"/>
                </a:solidFill>
                <a:highlight>
                  <a:srgbClr val="FFFFFF"/>
                </a:highlight>
              </a:rPr>
              <a:t> avant</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Element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err="1">
                <a:solidFill>
                  <a:srgbClr val="000000"/>
                </a:solidFill>
                <a:highlight>
                  <a:srgbClr val="FFFFFF"/>
                </a:highlight>
              </a:rPr>
              <a:t>suppElem</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avant</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suppElem</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suppElem</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avant</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suppElem</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free</a:t>
            </a:r>
            <a:r>
              <a:rPr lang="fr-FR" sz="1200" b="1" dirty="0">
                <a:solidFill>
                  <a:srgbClr val="000080"/>
                </a:solidFill>
                <a:highlight>
                  <a:srgbClr val="FFFFFF"/>
                </a:highlight>
              </a:rPr>
              <a:t>(</a:t>
            </a:r>
            <a:r>
              <a:rPr lang="fr-FR" sz="1200" dirty="0" err="1">
                <a:solidFill>
                  <a:srgbClr val="000000"/>
                </a:solidFill>
                <a:highlight>
                  <a:srgbClr val="FFFFFF"/>
                </a:highlight>
              </a:rPr>
              <a:t>suppElem</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i</a:t>
            </a:r>
            <a:r>
              <a:rPr lang="fr-FR" sz="1200" b="1" dirty="0">
                <a:solidFill>
                  <a:srgbClr val="000080"/>
                </a:solidFill>
                <a:highlight>
                  <a:srgbClr val="FFFFFF"/>
                </a:highlight>
              </a:rPr>
              <a:t>==</a:t>
            </a:r>
            <a:r>
              <a:rPr lang="fr-FR" sz="1200" dirty="0">
                <a:solidFill>
                  <a:srgbClr val="FF8000"/>
                </a:solidFill>
                <a:highlight>
                  <a:srgbClr val="FFFFFF"/>
                </a:highlight>
              </a:rPr>
              <a:t>0</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suppTete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suppQueue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5A9F7A0-9679-9B9F-0B21-DFBDBA87B04B}"/>
                  </a:ext>
                </a:extLst>
              </p14:cNvPr>
              <p14:cNvContentPartPr/>
              <p14:nvPr/>
            </p14:nvContentPartPr>
            <p14:xfrm>
              <a:off x="977400" y="1622520"/>
              <a:ext cx="7122600" cy="3149640"/>
            </p14:xfrm>
          </p:contentPart>
        </mc:Choice>
        <mc:Fallback>
          <p:pic>
            <p:nvPicPr>
              <p:cNvPr id="5" name="Ink 4">
                <a:extLst>
                  <a:ext uri="{FF2B5EF4-FFF2-40B4-BE49-F238E27FC236}">
                    <a16:creationId xmlns:a16="http://schemas.microsoft.com/office/drawing/2014/main" id="{25A9F7A0-9679-9B9F-0B21-DFBDBA87B04B}"/>
                  </a:ext>
                </a:extLst>
              </p:cNvPr>
              <p:cNvPicPr/>
              <p:nvPr/>
            </p:nvPicPr>
            <p:blipFill>
              <a:blip r:embed="rId5"/>
              <a:stretch>
                <a:fillRect/>
              </a:stretch>
            </p:blipFill>
            <p:spPr>
              <a:xfrm>
                <a:off x="968040" y="1613160"/>
                <a:ext cx="7141320" cy="3168360"/>
              </a:xfrm>
              <a:prstGeom prst="rect">
                <a:avLst/>
              </a:prstGeom>
            </p:spPr>
          </p:pic>
        </mc:Fallback>
      </mc:AlternateContent>
    </p:spTree>
    <p:extLst>
      <p:ext uri="{BB962C8B-B14F-4D97-AF65-F5344CB8AC3E}">
        <p14:creationId xmlns:p14="http://schemas.microsoft.com/office/powerpoint/2010/main" val="34813832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Affichage d’une liste doublement chainée</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391334"/>
            <a:ext cx="8420100" cy="6001643"/>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afficherApartirDebut</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"%d -&gt;"</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"NULL\n"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endParaRPr lang="fr-FR" sz="1600" dirty="0">
              <a:solidFill>
                <a:srgbClr val="000000"/>
              </a:solidFill>
              <a:highlight>
                <a:srgbClr val="FFFFFF"/>
              </a:highlight>
            </a:endParaRPr>
          </a:p>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afficherApartirFin</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"%d -&gt;"</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"NULL\n"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p>
          <a:p>
            <a:endParaRPr lang="fr-FR" sz="1600" dirty="0">
              <a:solidFill>
                <a:srgbClr val="000000"/>
              </a:solidFill>
              <a:highlight>
                <a:srgbClr val="FFFFFF"/>
              </a:highlight>
            </a:endParaRPr>
          </a:p>
        </p:txBody>
      </p:sp>
      <p:sp>
        <p:nvSpPr>
          <p:cNvPr id="2" name="Rectangle : coins arrondis 1">
            <a:extLst>
              <a:ext uri="{FF2B5EF4-FFF2-40B4-BE49-F238E27FC236}">
                <a16:creationId xmlns:a16="http://schemas.microsoft.com/office/drawing/2014/main" id="{F3B25EB7-7DFD-44CE-8202-C45450F974A0}"/>
              </a:ext>
            </a:extLst>
          </p:cNvPr>
          <p:cNvSpPr/>
          <p:nvPr/>
        </p:nvSpPr>
        <p:spPr>
          <a:xfrm>
            <a:off x="707010" y="1414021"/>
            <a:ext cx="4572000" cy="29034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19D282EF-5F06-4189-A5D4-1F98972C6D26}"/>
              </a:ext>
            </a:extLst>
          </p:cNvPr>
          <p:cNvSpPr/>
          <p:nvPr/>
        </p:nvSpPr>
        <p:spPr>
          <a:xfrm>
            <a:off x="708579" y="4356754"/>
            <a:ext cx="4572000" cy="29034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F2E04A21-8DF4-B65F-6792-4006E25C9088}"/>
                  </a:ext>
                </a:extLst>
              </p14:cNvPr>
              <p14:cNvContentPartPr/>
              <p14:nvPr/>
            </p14:nvContentPartPr>
            <p14:xfrm>
              <a:off x="1324080" y="1698120"/>
              <a:ext cx="7639560" cy="4764600"/>
            </p14:xfrm>
          </p:contentPart>
        </mc:Choice>
        <mc:Fallback>
          <p:pic>
            <p:nvPicPr>
              <p:cNvPr id="7" name="Ink 6">
                <a:extLst>
                  <a:ext uri="{FF2B5EF4-FFF2-40B4-BE49-F238E27FC236}">
                    <a16:creationId xmlns:a16="http://schemas.microsoft.com/office/drawing/2014/main" id="{F2E04A21-8DF4-B65F-6792-4006E25C9088}"/>
                  </a:ext>
                </a:extLst>
              </p:cNvPr>
              <p:cNvPicPr/>
              <p:nvPr/>
            </p:nvPicPr>
            <p:blipFill>
              <a:blip r:embed="rId5"/>
              <a:stretch>
                <a:fillRect/>
              </a:stretch>
            </p:blipFill>
            <p:spPr>
              <a:xfrm>
                <a:off x="1314720" y="1688760"/>
                <a:ext cx="7658280" cy="4783320"/>
              </a:xfrm>
              <a:prstGeom prst="rect">
                <a:avLst/>
              </a:prstGeom>
            </p:spPr>
          </p:pic>
        </mc:Fallback>
      </mc:AlternateContent>
    </p:spTree>
    <p:extLst>
      <p:ext uri="{BB962C8B-B14F-4D97-AF65-F5344CB8AC3E}">
        <p14:creationId xmlns:p14="http://schemas.microsoft.com/office/powerpoint/2010/main" val="23607745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Programme principale</a:t>
            </a:r>
          </a:p>
        </p:txBody>
      </p:sp>
      <p:pic>
        <p:nvPicPr>
          <p:cNvPr id="2" name="Image 1">
            <a:extLst>
              <a:ext uri="{FF2B5EF4-FFF2-40B4-BE49-F238E27FC236}">
                <a16:creationId xmlns:a16="http://schemas.microsoft.com/office/drawing/2014/main" id="{E09F6436-6EAE-464F-95D6-CFFBFF8790BF}"/>
              </a:ext>
            </a:extLst>
          </p:cNvPr>
          <p:cNvPicPr>
            <a:picLocks noChangeAspect="1"/>
          </p:cNvPicPr>
          <p:nvPr/>
        </p:nvPicPr>
        <p:blipFill>
          <a:blip r:embed="rId4"/>
          <a:stretch>
            <a:fillRect/>
          </a:stretch>
        </p:blipFill>
        <p:spPr>
          <a:xfrm>
            <a:off x="-1" y="2021781"/>
            <a:ext cx="10080625" cy="4289112"/>
          </a:xfrm>
          <a:prstGeom prst="rect">
            <a:avLst/>
          </a:prstGeom>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0D74D59-914D-B9F2-1F73-7101FC54B125}"/>
                  </a:ext>
                </a:extLst>
              </p14:cNvPr>
              <p14:cNvContentPartPr/>
              <p14:nvPr/>
            </p14:nvContentPartPr>
            <p14:xfrm>
              <a:off x="185760" y="1869480"/>
              <a:ext cx="6368760" cy="4350240"/>
            </p14:xfrm>
          </p:contentPart>
        </mc:Choice>
        <mc:Fallback>
          <p:pic>
            <p:nvPicPr>
              <p:cNvPr id="5" name="Ink 4">
                <a:extLst>
                  <a:ext uri="{FF2B5EF4-FFF2-40B4-BE49-F238E27FC236}">
                    <a16:creationId xmlns:a16="http://schemas.microsoft.com/office/drawing/2014/main" id="{10D74D59-914D-B9F2-1F73-7101FC54B125}"/>
                  </a:ext>
                </a:extLst>
              </p:cNvPr>
              <p:cNvPicPr/>
              <p:nvPr/>
            </p:nvPicPr>
            <p:blipFill>
              <a:blip r:embed="rId6"/>
              <a:stretch>
                <a:fillRect/>
              </a:stretch>
            </p:blipFill>
            <p:spPr>
              <a:xfrm>
                <a:off x="176400" y="1860120"/>
                <a:ext cx="6387480" cy="4368960"/>
              </a:xfrm>
              <a:prstGeom prst="rect">
                <a:avLst/>
              </a:prstGeom>
            </p:spPr>
          </p:pic>
        </mc:Fallback>
      </mc:AlternateContent>
    </p:spTree>
    <p:extLst>
      <p:ext uri="{BB962C8B-B14F-4D97-AF65-F5344CB8AC3E}">
        <p14:creationId xmlns:p14="http://schemas.microsoft.com/office/powerpoint/2010/main" val="284690491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93" name="TextShape 2"/>
          <p:cNvSpPr txBox="1"/>
          <p:nvPr/>
        </p:nvSpPr>
        <p:spPr>
          <a:xfrm>
            <a:off x="503999" y="1152000"/>
            <a:ext cx="8995601" cy="56933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Définition</a:t>
            </a:r>
          </a:p>
          <a:p>
            <a:pPr marL="889200" lvl="1" indent="-324000">
              <a:spcBef>
                <a:spcPts val="938"/>
              </a:spcBef>
              <a:buSzPct val="100000"/>
              <a:buBlip>
                <a:blip r:embed="rId3"/>
              </a:buBlip>
            </a:pPr>
            <a:r>
              <a:rPr lang="fr-FR" sz="2670" spc="-1" dirty="0">
                <a:solidFill>
                  <a:srgbClr val="000000"/>
                </a:solidFill>
              </a:rPr>
              <a:t>Une liste chaînée, dans laquelle on peut accéder à l’élément prédécesseur.</a:t>
            </a:r>
          </a:p>
          <a:p>
            <a:pPr marL="1346400" lvl="2" indent="-324000">
              <a:spcBef>
                <a:spcPts val="938"/>
              </a:spcBef>
              <a:buSzPct val="100000"/>
              <a:buBlip>
                <a:blip r:embed="rId3"/>
              </a:buBlip>
            </a:pPr>
            <a:r>
              <a:rPr lang="fr-FR" sz="2000" spc="-1" dirty="0">
                <a:solidFill>
                  <a:srgbClr val="000000"/>
                </a:solidFill>
              </a:rPr>
              <a:t>Un élément est une structure qui comporte trois champs :</a:t>
            </a:r>
          </a:p>
          <a:p>
            <a:pPr marL="1803600" lvl="3" indent="-324000">
              <a:spcBef>
                <a:spcPts val="938"/>
              </a:spcBef>
              <a:buSzPct val="100000"/>
              <a:buBlip>
                <a:blip r:embed="rId3"/>
              </a:buBlip>
            </a:pPr>
            <a:r>
              <a:rPr lang="fr-FR" spc="-1" dirty="0">
                <a:solidFill>
                  <a:srgbClr val="000000"/>
                </a:solidFill>
              </a:rPr>
              <a:t>Le champ donnée : il contient des informations sur l‘élément représenté par l’ élément ;</a:t>
            </a:r>
          </a:p>
          <a:p>
            <a:pPr marL="1803600" lvl="3" indent="-324000">
              <a:spcBef>
                <a:spcPts val="938"/>
              </a:spcBef>
              <a:buSzPct val="100000"/>
              <a:buBlip>
                <a:blip r:embed="rId3"/>
              </a:buBlip>
            </a:pPr>
            <a:r>
              <a:rPr lang="fr-FR" spc="-1" dirty="0">
                <a:solidFill>
                  <a:srgbClr val="000000"/>
                </a:solidFill>
              </a:rPr>
              <a:t>Le champ suivant : il représente un pointeur qui contient l'adresse de l’ élément suivante.</a:t>
            </a:r>
          </a:p>
          <a:p>
            <a:pPr marL="1803600" lvl="3" indent="-324000">
              <a:spcBef>
                <a:spcPts val="938"/>
              </a:spcBef>
              <a:buSzPct val="100000"/>
              <a:buBlip>
                <a:blip r:embed="rId3"/>
              </a:buBlip>
            </a:pPr>
            <a:r>
              <a:rPr lang="fr-FR" spc="-1" dirty="0">
                <a:solidFill>
                  <a:srgbClr val="000000"/>
                </a:solidFill>
              </a:rPr>
              <a:t>Le champ précédent : il représente un pointeur qui contient l'adresse de l’ élément précédente.</a:t>
            </a:r>
            <a:endParaRPr lang="fr-FR" b="1" spc="-1" dirty="0">
              <a:solidFill>
                <a:srgbClr val="000000"/>
              </a:solidFill>
            </a:endParaRPr>
          </a:p>
        </p:txBody>
      </p:sp>
      <p:grpSp>
        <p:nvGrpSpPr>
          <p:cNvPr id="2" name="Groupe 1">
            <a:extLst>
              <a:ext uri="{FF2B5EF4-FFF2-40B4-BE49-F238E27FC236}">
                <a16:creationId xmlns:a16="http://schemas.microsoft.com/office/drawing/2014/main" id="{6649F0E2-78B7-48EA-8816-EA075FA54252}"/>
              </a:ext>
            </a:extLst>
          </p:cNvPr>
          <p:cNvGrpSpPr/>
          <p:nvPr/>
        </p:nvGrpSpPr>
        <p:grpSpPr>
          <a:xfrm>
            <a:off x="4696162" y="5268244"/>
            <a:ext cx="1349193" cy="726716"/>
            <a:chOff x="4253102" y="5447353"/>
            <a:chExt cx="1349193" cy="726716"/>
          </a:xfrm>
        </p:grpSpPr>
        <p:sp>
          <p:nvSpPr>
            <p:cNvPr id="6" name="Rectangle 5">
              <a:extLst>
                <a:ext uri="{FF2B5EF4-FFF2-40B4-BE49-F238E27FC236}">
                  <a16:creationId xmlns:a16="http://schemas.microsoft.com/office/drawing/2014/main" id="{16853E77-9DED-48A7-B0B2-AC5AB3F1FE61}"/>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7" name="Connecteur droit 6">
              <a:extLst>
                <a:ext uri="{FF2B5EF4-FFF2-40B4-BE49-F238E27FC236}">
                  <a16:creationId xmlns:a16="http://schemas.microsoft.com/office/drawing/2014/main" id="{35D94CD9-09B5-427C-AD55-25AD9AC8F0A3}"/>
                </a:ext>
              </a:extLst>
            </p:cNvPr>
            <p:cNvCxnSpPr/>
            <p:nvPr/>
          </p:nvCxnSpPr>
          <p:spPr>
            <a:xfrm flipH="1">
              <a:off x="5205060" y="5447353"/>
              <a:ext cx="0" cy="715720"/>
            </a:xfrm>
            <a:prstGeom prst="line">
              <a:avLst/>
            </a:prstGeom>
            <a:noFill/>
            <a:ln>
              <a:solidFill>
                <a:schemeClr val="tx1"/>
              </a:solidFill>
              <a:miter lim="800000"/>
            </a:ln>
          </p:spPr>
        </p:cxnSp>
        <p:cxnSp>
          <p:nvCxnSpPr>
            <p:cNvPr id="8" name="Connecteur droit 7">
              <a:extLst>
                <a:ext uri="{FF2B5EF4-FFF2-40B4-BE49-F238E27FC236}">
                  <a16:creationId xmlns:a16="http://schemas.microsoft.com/office/drawing/2014/main" id="{B98611D7-BBEB-4E0A-A14A-65AD2CC13F2C}"/>
                </a:ext>
              </a:extLst>
            </p:cNvPr>
            <p:cNvCxnSpPr/>
            <p:nvPr/>
          </p:nvCxnSpPr>
          <p:spPr>
            <a:xfrm flipH="1">
              <a:off x="4659875" y="5458349"/>
              <a:ext cx="0" cy="715720"/>
            </a:xfrm>
            <a:prstGeom prst="line">
              <a:avLst/>
            </a:prstGeom>
            <a:noFill/>
            <a:ln>
              <a:solidFill>
                <a:schemeClr val="tx1"/>
              </a:solidFill>
              <a:miter lim="800000"/>
            </a:ln>
          </p:spPr>
        </p:cxnSp>
      </p:grpSp>
      <p:grpSp>
        <p:nvGrpSpPr>
          <p:cNvPr id="10" name="Groupe 9">
            <a:extLst>
              <a:ext uri="{FF2B5EF4-FFF2-40B4-BE49-F238E27FC236}">
                <a16:creationId xmlns:a16="http://schemas.microsoft.com/office/drawing/2014/main" id="{61A2D48B-AD38-4DA8-9C15-1F7FB7415AE7}"/>
              </a:ext>
            </a:extLst>
          </p:cNvPr>
          <p:cNvGrpSpPr/>
          <p:nvPr/>
        </p:nvGrpSpPr>
        <p:grpSpPr>
          <a:xfrm>
            <a:off x="6733923" y="5260388"/>
            <a:ext cx="1349193" cy="726716"/>
            <a:chOff x="4253102" y="5447353"/>
            <a:chExt cx="1349193" cy="726716"/>
          </a:xfrm>
        </p:grpSpPr>
        <p:sp>
          <p:nvSpPr>
            <p:cNvPr id="11" name="Rectangle 10">
              <a:extLst>
                <a:ext uri="{FF2B5EF4-FFF2-40B4-BE49-F238E27FC236}">
                  <a16:creationId xmlns:a16="http://schemas.microsoft.com/office/drawing/2014/main" id="{ABC9F828-985F-41E7-A77C-70DD5E548738}"/>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2" name="Connecteur droit 11">
              <a:extLst>
                <a:ext uri="{FF2B5EF4-FFF2-40B4-BE49-F238E27FC236}">
                  <a16:creationId xmlns:a16="http://schemas.microsoft.com/office/drawing/2014/main" id="{EB11ABD2-3F9B-4D82-A1F1-96656E224829}"/>
                </a:ext>
              </a:extLst>
            </p:cNvPr>
            <p:cNvCxnSpPr/>
            <p:nvPr/>
          </p:nvCxnSpPr>
          <p:spPr>
            <a:xfrm flipH="1">
              <a:off x="5205060" y="5447353"/>
              <a:ext cx="0" cy="715720"/>
            </a:xfrm>
            <a:prstGeom prst="line">
              <a:avLst/>
            </a:prstGeom>
            <a:noFill/>
            <a:ln>
              <a:solidFill>
                <a:schemeClr val="tx1"/>
              </a:solidFill>
              <a:miter lim="800000"/>
            </a:ln>
          </p:spPr>
        </p:cxnSp>
        <p:cxnSp>
          <p:nvCxnSpPr>
            <p:cNvPr id="13" name="Connecteur droit 12">
              <a:extLst>
                <a:ext uri="{FF2B5EF4-FFF2-40B4-BE49-F238E27FC236}">
                  <a16:creationId xmlns:a16="http://schemas.microsoft.com/office/drawing/2014/main" id="{0FA9F881-2974-4B7A-A5C6-8ED6223E3B26}"/>
                </a:ext>
              </a:extLst>
            </p:cNvPr>
            <p:cNvCxnSpPr/>
            <p:nvPr/>
          </p:nvCxnSpPr>
          <p:spPr>
            <a:xfrm flipH="1">
              <a:off x="4659875" y="5458349"/>
              <a:ext cx="0" cy="715720"/>
            </a:xfrm>
            <a:prstGeom prst="line">
              <a:avLst/>
            </a:prstGeom>
            <a:noFill/>
            <a:ln>
              <a:solidFill>
                <a:schemeClr val="tx1"/>
              </a:solidFill>
              <a:miter lim="800000"/>
            </a:ln>
          </p:spPr>
        </p:cxnSp>
      </p:grpSp>
      <p:grpSp>
        <p:nvGrpSpPr>
          <p:cNvPr id="14" name="Groupe 13">
            <a:extLst>
              <a:ext uri="{FF2B5EF4-FFF2-40B4-BE49-F238E27FC236}">
                <a16:creationId xmlns:a16="http://schemas.microsoft.com/office/drawing/2014/main" id="{7A5C8B49-189C-450A-B104-CF2237D8FE4B}"/>
              </a:ext>
            </a:extLst>
          </p:cNvPr>
          <p:cNvGrpSpPr/>
          <p:nvPr/>
        </p:nvGrpSpPr>
        <p:grpSpPr>
          <a:xfrm>
            <a:off x="2653687" y="5290239"/>
            <a:ext cx="1349193" cy="726716"/>
            <a:chOff x="4253102" y="5447353"/>
            <a:chExt cx="1349193" cy="726716"/>
          </a:xfrm>
        </p:grpSpPr>
        <p:sp>
          <p:nvSpPr>
            <p:cNvPr id="15" name="Rectangle 14">
              <a:extLst>
                <a:ext uri="{FF2B5EF4-FFF2-40B4-BE49-F238E27FC236}">
                  <a16:creationId xmlns:a16="http://schemas.microsoft.com/office/drawing/2014/main" id="{3D0587B5-58F9-41E6-8179-ACD10F48ACB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6" name="Connecteur droit 15">
              <a:extLst>
                <a:ext uri="{FF2B5EF4-FFF2-40B4-BE49-F238E27FC236}">
                  <a16:creationId xmlns:a16="http://schemas.microsoft.com/office/drawing/2014/main" id="{4EA19BB6-F1D2-4EB7-AB7F-BA9D565F3535}"/>
                </a:ext>
              </a:extLst>
            </p:cNvPr>
            <p:cNvCxnSpPr/>
            <p:nvPr/>
          </p:nvCxnSpPr>
          <p:spPr>
            <a:xfrm flipH="1">
              <a:off x="5205060" y="5447353"/>
              <a:ext cx="0" cy="715720"/>
            </a:xfrm>
            <a:prstGeom prst="line">
              <a:avLst/>
            </a:prstGeom>
            <a:noFill/>
            <a:ln>
              <a:solidFill>
                <a:schemeClr val="tx1"/>
              </a:solidFill>
              <a:miter lim="800000"/>
            </a:ln>
          </p:spPr>
        </p:cxnSp>
        <p:cxnSp>
          <p:nvCxnSpPr>
            <p:cNvPr id="18" name="Connecteur droit 17">
              <a:extLst>
                <a:ext uri="{FF2B5EF4-FFF2-40B4-BE49-F238E27FC236}">
                  <a16:creationId xmlns:a16="http://schemas.microsoft.com/office/drawing/2014/main" id="{BD5BC2FB-E311-461B-954B-B8096267708C}"/>
                </a:ext>
              </a:extLst>
            </p:cNvPr>
            <p:cNvCxnSpPr/>
            <p:nvPr/>
          </p:nvCxnSpPr>
          <p:spPr>
            <a:xfrm flipH="1">
              <a:off x="4659875" y="5458349"/>
              <a:ext cx="0" cy="715720"/>
            </a:xfrm>
            <a:prstGeom prst="line">
              <a:avLst/>
            </a:prstGeom>
            <a:noFill/>
            <a:ln>
              <a:solidFill>
                <a:schemeClr val="tx1"/>
              </a:solidFill>
              <a:miter lim="800000"/>
            </a:ln>
          </p:spPr>
        </p:cxnSp>
      </p:grpSp>
      <p:cxnSp>
        <p:nvCxnSpPr>
          <p:cNvPr id="5" name="Connecteur droit avec flèche 4">
            <a:extLst>
              <a:ext uri="{FF2B5EF4-FFF2-40B4-BE49-F238E27FC236}">
                <a16:creationId xmlns:a16="http://schemas.microsoft.com/office/drawing/2014/main" id="{3B4F9E93-7398-43E3-AB46-CE245C7AD57D}"/>
              </a:ext>
            </a:extLst>
          </p:cNvPr>
          <p:cNvCxnSpPr>
            <a:cxnSpLocks/>
          </p:cNvCxnSpPr>
          <p:nvPr/>
        </p:nvCxnSpPr>
        <p:spPr>
          <a:xfrm>
            <a:off x="3770722" y="5420412"/>
            <a:ext cx="91440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2" name="Connecteur droit avec flèche 21">
            <a:extLst>
              <a:ext uri="{FF2B5EF4-FFF2-40B4-BE49-F238E27FC236}">
                <a16:creationId xmlns:a16="http://schemas.microsoft.com/office/drawing/2014/main" id="{C6438D61-710A-47D4-9AB9-4B148E253950}"/>
              </a:ext>
            </a:extLst>
          </p:cNvPr>
          <p:cNvCxnSpPr>
            <a:cxnSpLocks/>
          </p:cNvCxnSpPr>
          <p:nvPr/>
        </p:nvCxnSpPr>
        <p:spPr>
          <a:xfrm>
            <a:off x="5825765" y="5403130"/>
            <a:ext cx="897118"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3" name="Connecteur droit avec flèche 22">
            <a:extLst>
              <a:ext uri="{FF2B5EF4-FFF2-40B4-BE49-F238E27FC236}">
                <a16:creationId xmlns:a16="http://schemas.microsoft.com/office/drawing/2014/main" id="{E04BEC8D-B294-4CF5-B2B8-8D66FD0F2BFC}"/>
              </a:ext>
            </a:extLst>
          </p:cNvPr>
          <p:cNvCxnSpPr>
            <a:cxnSpLocks/>
          </p:cNvCxnSpPr>
          <p:nvPr/>
        </p:nvCxnSpPr>
        <p:spPr>
          <a:xfrm>
            <a:off x="7843101" y="5395275"/>
            <a:ext cx="908116"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BF2A5F16-D639-46C1-81A9-E271BF4E1E93}"/>
              </a:ext>
            </a:extLst>
          </p:cNvPr>
          <p:cNvCxnSpPr>
            <a:cxnSpLocks/>
          </p:cNvCxnSpPr>
          <p:nvPr/>
        </p:nvCxnSpPr>
        <p:spPr>
          <a:xfrm flipH="1">
            <a:off x="6061435" y="5891753"/>
            <a:ext cx="904973"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6" name="Connecteur droit avec flèche 25">
            <a:extLst>
              <a:ext uri="{FF2B5EF4-FFF2-40B4-BE49-F238E27FC236}">
                <a16:creationId xmlns:a16="http://schemas.microsoft.com/office/drawing/2014/main" id="{1B48C5BA-18FF-490A-9953-6B8F99B02DB9}"/>
              </a:ext>
            </a:extLst>
          </p:cNvPr>
          <p:cNvCxnSpPr>
            <a:cxnSpLocks/>
          </p:cNvCxnSpPr>
          <p:nvPr/>
        </p:nvCxnSpPr>
        <p:spPr>
          <a:xfrm flipH="1">
            <a:off x="4026817" y="5883897"/>
            <a:ext cx="856268"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7" name="Connecteur droit avec flèche 26">
            <a:extLst>
              <a:ext uri="{FF2B5EF4-FFF2-40B4-BE49-F238E27FC236}">
                <a16:creationId xmlns:a16="http://schemas.microsoft.com/office/drawing/2014/main" id="{F56EAE19-3470-4745-8866-CD914199C99A}"/>
              </a:ext>
            </a:extLst>
          </p:cNvPr>
          <p:cNvCxnSpPr>
            <a:cxnSpLocks/>
          </p:cNvCxnSpPr>
          <p:nvPr/>
        </p:nvCxnSpPr>
        <p:spPr>
          <a:xfrm flipH="1">
            <a:off x="1982771" y="5894895"/>
            <a:ext cx="82641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24" name="Bulle narrative : rectangle à coins arrondis 23">
            <a:extLst>
              <a:ext uri="{FF2B5EF4-FFF2-40B4-BE49-F238E27FC236}">
                <a16:creationId xmlns:a16="http://schemas.microsoft.com/office/drawing/2014/main" id="{61D4B39C-CFCC-4334-9F8E-E58E1099586E}"/>
              </a:ext>
            </a:extLst>
          </p:cNvPr>
          <p:cNvSpPr/>
          <p:nvPr/>
        </p:nvSpPr>
        <p:spPr>
          <a:xfrm>
            <a:off x="2630078" y="6438507"/>
            <a:ext cx="1866508" cy="339365"/>
          </a:xfrm>
          <a:prstGeom prst="wedgeRoundRectCallout">
            <a:avLst>
              <a:gd name="adj1" fmla="val 67028"/>
              <a:gd name="adj2" fmla="val -17361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précédent</a:t>
            </a:r>
          </a:p>
        </p:txBody>
      </p:sp>
      <p:sp>
        <p:nvSpPr>
          <p:cNvPr id="29" name="Bulle narrative : rectangle à coins arrondis 28">
            <a:extLst>
              <a:ext uri="{FF2B5EF4-FFF2-40B4-BE49-F238E27FC236}">
                <a16:creationId xmlns:a16="http://schemas.microsoft.com/office/drawing/2014/main" id="{62DFB98D-37E7-4745-95F7-2F19C8A474B1}"/>
              </a:ext>
            </a:extLst>
          </p:cNvPr>
          <p:cNvSpPr/>
          <p:nvPr/>
        </p:nvSpPr>
        <p:spPr>
          <a:xfrm>
            <a:off x="4271913" y="6873711"/>
            <a:ext cx="1630838" cy="339365"/>
          </a:xfrm>
          <a:prstGeom prst="wedgeRoundRectCallout">
            <a:avLst>
              <a:gd name="adj1" fmla="val 15583"/>
              <a:gd name="adj2" fmla="val -31805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donnée</a:t>
            </a:r>
          </a:p>
        </p:txBody>
      </p:sp>
      <p:sp>
        <p:nvSpPr>
          <p:cNvPr id="30" name="Bulle narrative : rectangle à coins arrondis 29">
            <a:extLst>
              <a:ext uri="{FF2B5EF4-FFF2-40B4-BE49-F238E27FC236}">
                <a16:creationId xmlns:a16="http://schemas.microsoft.com/office/drawing/2014/main" id="{59AFC188-E938-4659-8B27-A644F97EDC52}"/>
              </a:ext>
            </a:extLst>
          </p:cNvPr>
          <p:cNvSpPr/>
          <p:nvPr/>
        </p:nvSpPr>
        <p:spPr>
          <a:xfrm>
            <a:off x="6364663" y="6411797"/>
            <a:ext cx="1630838" cy="339365"/>
          </a:xfrm>
          <a:prstGeom prst="wedgeRoundRectCallout">
            <a:avLst>
              <a:gd name="adj1" fmla="val -84417"/>
              <a:gd name="adj2" fmla="val -18194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suivant</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DF53938-CAF9-D1B4-25D7-C1768BBB0157}"/>
                  </a:ext>
                </a:extLst>
              </p14:cNvPr>
              <p14:cNvContentPartPr/>
              <p14:nvPr/>
            </p14:nvContentPartPr>
            <p14:xfrm>
              <a:off x="1373040" y="146160"/>
              <a:ext cx="8100360" cy="6090480"/>
            </p14:xfrm>
          </p:contentPart>
        </mc:Choice>
        <mc:Fallback>
          <p:pic>
            <p:nvPicPr>
              <p:cNvPr id="3" name="Ink 2">
                <a:extLst>
                  <a:ext uri="{FF2B5EF4-FFF2-40B4-BE49-F238E27FC236}">
                    <a16:creationId xmlns:a16="http://schemas.microsoft.com/office/drawing/2014/main" id="{0DF53938-CAF9-D1B4-25D7-C1768BBB0157}"/>
                  </a:ext>
                </a:extLst>
              </p:cNvPr>
              <p:cNvPicPr/>
              <p:nvPr/>
            </p:nvPicPr>
            <p:blipFill>
              <a:blip r:embed="rId5"/>
              <a:stretch>
                <a:fillRect/>
              </a:stretch>
            </p:blipFill>
            <p:spPr>
              <a:xfrm>
                <a:off x="1363680" y="136800"/>
                <a:ext cx="8119080" cy="6109200"/>
              </a:xfrm>
              <a:prstGeom prst="rect">
                <a:avLst/>
              </a:prstGeom>
            </p:spPr>
          </p:pic>
        </mc:Fallback>
      </mc:AlternateContent>
    </p:spTree>
    <p:extLst>
      <p:ext uri="{BB962C8B-B14F-4D97-AF65-F5344CB8AC3E}">
        <p14:creationId xmlns:p14="http://schemas.microsoft.com/office/powerpoint/2010/main" val="201617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93" name="TextShape 2"/>
          <p:cNvSpPr txBox="1"/>
          <p:nvPr/>
        </p:nvSpPr>
        <p:spPr>
          <a:xfrm>
            <a:off x="503999" y="1152000"/>
            <a:ext cx="8995601" cy="56933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Points communs avec les listes simplement chainée</a:t>
            </a:r>
          </a:p>
          <a:p>
            <a:pPr marL="889200" lvl="1" indent="-324000">
              <a:spcBef>
                <a:spcPts val="938"/>
              </a:spcBef>
              <a:buSzPct val="100000"/>
              <a:buBlip>
                <a:blip r:embed="rId3"/>
              </a:buBlip>
            </a:pPr>
            <a:r>
              <a:rPr lang="fr-FR" sz="2000" spc="-1" dirty="0">
                <a:solidFill>
                  <a:srgbClr val="000000"/>
                </a:solidFill>
              </a:rPr>
              <a:t>Structures permettant de stocker une collection de données de même type.</a:t>
            </a:r>
          </a:p>
          <a:p>
            <a:pPr marL="889200" lvl="1" indent="-324000">
              <a:spcBef>
                <a:spcPts val="938"/>
              </a:spcBef>
              <a:buSzPct val="100000"/>
              <a:buBlip>
                <a:blip r:embed="rId3"/>
              </a:buBlip>
            </a:pPr>
            <a:r>
              <a:rPr lang="fr-FR" sz="2000" spc="-1" dirty="0">
                <a:solidFill>
                  <a:srgbClr val="000000"/>
                </a:solidFill>
              </a:rPr>
              <a:t>L'espace mémoire utilisé n'est pas contigüe.</a:t>
            </a:r>
          </a:p>
          <a:p>
            <a:pPr marL="889200" lvl="1" indent="-324000">
              <a:spcBef>
                <a:spcPts val="938"/>
              </a:spcBef>
              <a:buSzPct val="100000"/>
              <a:buBlip>
                <a:blip r:embed="rId3"/>
              </a:buBlip>
            </a:pPr>
            <a:r>
              <a:rPr lang="fr-FR" sz="2000" spc="-1" dirty="0">
                <a:solidFill>
                  <a:srgbClr val="000000"/>
                </a:solidFill>
              </a:rPr>
              <a:t>La taille est inconnue à priori.</a:t>
            </a:r>
          </a:p>
          <a:p>
            <a:pPr marL="889200" lvl="1" indent="-324000">
              <a:spcBef>
                <a:spcPts val="938"/>
              </a:spcBef>
              <a:buSzPct val="100000"/>
              <a:buBlip>
                <a:blip r:embed="rId3"/>
              </a:buBlip>
            </a:pPr>
            <a:r>
              <a:rPr lang="fr-FR" sz="2000" spc="-1" dirty="0">
                <a:solidFill>
                  <a:srgbClr val="000000"/>
                </a:solidFill>
              </a:rPr>
              <a:t>Une liste doublement chainée est constituée de cellules qui sont liées entre elles par des pointeurs.</a:t>
            </a:r>
          </a:p>
          <a:p>
            <a:pPr marL="889200" lvl="1" indent="-324000">
              <a:spcBef>
                <a:spcPts val="938"/>
              </a:spcBef>
              <a:buSzPct val="100000"/>
              <a:buBlip>
                <a:blip r:embed="rId3"/>
              </a:buBlip>
            </a:pPr>
            <a:r>
              <a:rPr lang="fr-FR" sz="2000" spc="-1" dirty="0">
                <a:solidFill>
                  <a:srgbClr val="000000"/>
                </a:solidFill>
              </a:rPr>
              <a:t>Pour accéder à un élément quelconque d'une liste, il faut parcourir la liste jusqu' à cet élément.</a:t>
            </a:r>
          </a:p>
          <a:p>
            <a:pPr marL="432000" indent="-324000">
              <a:spcBef>
                <a:spcPts val="938"/>
              </a:spcBef>
              <a:buSzPct val="100000"/>
              <a:buBlip>
                <a:blip r:embed="rId3"/>
              </a:buBlip>
            </a:pPr>
            <a:r>
              <a:rPr lang="fr-FR" sz="2670" b="1" spc="-1" dirty="0">
                <a:solidFill>
                  <a:schemeClr val="accent6"/>
                </a:solidFill>
              </a:rPr>
              <a:t>Différences</a:t>
            </a:r>
          </a:p>
          <a:p>
            <a:pPr marL="889200" lvl="1" indent="-324000">
              <a:spcBef>
                <a:spcPts val="938"/>
              </a:spcBef>
              <a:buSzPct val="100000"/>
              <a:buBlip>
                <a:blip r:embed="rId3"/>
              </a:buBlip>
            </a:pPr>
            <a:r>
              <a:rPr lang="fr-FR" sz="2000" b="1" spc="-1" dirty="0">
                <a:solidFill>
                  <a:schemeClr val="accent6"/>
                </a:solidFill>
              </a:rPr>
              <a:t>On peut accéder directement au premier et dernier élément</a:t>
            </a:r>
          </a:p>
          <a:p>
            <a:pPr marL="889200" lvl="1" indent="-324000">
              <a:spcBef>
                <a:spcPts val="938"/>
              </a:spcBef>
              <a:buSzPct val="100000"/>
              <a:buBlip>
                <a:blip r:embed="rId3"/>
              </a:buBlip>
            </a:pPr>
            <a:r>
              <a:rPr lang="fr-FR" sz="2000" b="1" spc="-1" dirty="0">
                <a:solidFill>
                  <a:schemeClr val="accent6"/>
                </a:solidFill>
              </a:rPr>
              <a:t>On peut parcourir la liste dans les 2 sens </a:t>
            </a:r>
          </a:p>
          <a:p>
            <a:pPr marL="1346400" lvl="2" indent="-324000">
              <a:spcBef>
                <a:spcPts val="938"/>
              </a:spcBef>
              <a:buSzPct val="100000"/>
              <a:buBlip>
                <a:blip r:embed="rId3"/>
              </a:buBlip>
            </a:pPr>
            <a:r>
              <a:rPr lang="fr-FR" sz="2000" b="1" spc="-1" dirty="0">
                <a:solidFill>
                  <a:schemeClr val="accent6"/>
                </a:solidFill>
              </a:rPr>
              <a:t>on peut donc revenir en arrière.</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DEA684C-DDEC-71A4-7F00-6860ADCCBA71}"/>
                  </a:ext>
                </a:extLst>
              </p14:cNvPr>
              <p14:cNvContentPartPr/>
              <p14:nvPr/>
            </p14:nvContentPartPr>
            <p14:xfrm>
              <a:off x="3800520" y="36360"/>
              <a:ext cx="4559760" cy="3185280"/>
            </p14:xfrm>
          </p:contentPart>
        </mc:Choice>
        <mc:Fallback>
          <p:pic>
            <p:nvPicPr>
              <p:cNvPr id="2" name="Ink 1">
                <a:extLst>
                  <a:ext uri="{FF2B5EF4-FFF2-40B4-BE49-F238E27FC236}">
                    <a16:creationId xmlns:a16="http://schemas.microsoft.com/office/drawing/2014/main" id="{CDEA684C-DDEC-71A4-7F00-6860ADCCBA71}"/>
                  </a:ext>
                </a:extLst>
              </p:cNvPr>
              <p:cNvPicPr/>
              <p:nvPr/>
            </p:nvPicPr>
            <p:blipFill>
              <a:blip r:embed="rId5"/>
              <a:stretch>
                <a:fillRect/>
              </a:stretch>
            </p:blipFill>
            <p:spPr>
              <a:xfrm>
                <a:off x="3791160" y="27000"/>
                <a:ext cx="4578480" cy="3204000"/>
              </a:xfrm>
              <a:prstGeom prst="rect">
                <a:avLst/>
              </a:prstGeom>
            </p:spPr>
          </p:pic>
        </mc:Fallback>
      </mc:AlternateContent>
    </p:spTree>
    <p:extLst>
      <p:ext uri="{BB962C8B-B14F-4D97-AF65-F5344CB8AC3E}">
        <p14:creationId xmlns:p14="http://schemas.microsoft.com/office/powerpoint/2010/main" val="363796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93" name="TextShape 2"/>
          <p:cNvSpPr txBox="1"/>
          <p:nvPr/>
        </p:nvSpPr>
        <p:spPr>
          <a:xfrm>
            <a:off x="503999" y="1152000"/>
            <a:ext cx="8995601" cy="56933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Manipulation:</a:t>
            </a:r>
          </a:p>
          <a:p>
            <a:pPr marL="889200" lvl="1" indent="-324000">
              <a:spcBef>
                <a:spcPts val="938"/>
              </a:spcBef>
              <a:buSzPct val="100000"/>
              <a:buBlip>
                <a:blip r:embed="rId3"/>
              </a:buBlip>
            </a:pPr>
            <a:r>
              <a:rPr lang="fr-FR" sz="2000" spc="-1" dirty="0">
                <a:solidFill>
                  <a:srgbClr val="000000"/>
                </a:solidFill>
              </a:rPr>
              <a:t>Une liste doublement chaînée présente l’avantage de donner accès au maillon précédent : </a:t>
            </a:r>
            <a:r>
              <a:rPr lang="fr-FR" sz="2000" i="1" spc="-1" dirty="0">
                <a:solidFill>
                  <a:srgbClr val="C00000"/>
                </a:solidFill>
              </a:rPr>
              <a:t>Avancer</a:t>
            </a:r>
            <a:r>
              <a:rPr lang="fr-FR" sz="2000" spc="-1" dirty="0">
                <a:solidFill>
                  <a:srgbClr val="000000"/>
                </a:solidFill>
              </a:rPr>
              <a:t> et </a:t>
            </a:r>
            <a:r>
              <a:rPr lang="fr-FR" sz="2000" i="1" spc="-1" dirty="0">
                <a:solidFill>
                  <a:srgbClr val="C00000"/>
                </a:solidFill>
              </a:rPr>
              <a:t>reculer</a:t>
            </a:r>
            <a:r>
              <a:rPr lang="fr-FR" sz="2000" spc="-1" dirty="0">
                <a:solidFill>
                  <a:srgbClr val="000000"/>
                </a:solidFill>
              </a:rPr>
              <a:t>.</a:t>
            </a:r>
          </a:p>
        </p:txBody>
      </p:sp>
      <p:grpSp>
        <p:nvGrpSpPr>
          <p:cNvPr id="2" name="Groupe 1">
            <a:extLst>
              <a:ext uri="{FF2B5EF4-FFF2-40B4-BE49-F238E27FC236}">
                <a16:creationId xmlns:a16="http://schemas.microsoft.com/office/drawing/2014/main" id="{35D8F1EC-DDB5-4C57-9D9F-12A11D2D967E}"/>
              </a:ext>
            </a:extLst>
          </p:cNvPr>
          <p:cNvGrpSpPr/>
          <p:nvPr/>
        </p:nvGrpSpPr>
        <p:grpSpPr>
          <a:xfrm>
            <a:off x="2482391" y="3063943"/>
            <a:ext cx="6768446" cy="756567"/>
            <a:chOff x="1982771" y="5260388"/>
            <a:chExt cx="6768446" cy="756567"/>
          </a:xfrm>
        </p:grpSpPr>
        <p:grpSp>
          <p:nvGrpSpPr>
            <p:cNvPr id="4" name="Groupe 3">
              <a:extLst>
                <a:ext uri="{FF2B5EF4-FFF2-40B4-BE49-F238E27FC236}">
                  <a16:creationId xmlns:a16="http://schemas.microsoft.com/office/drawing/2014/main" id="{38A33753-A255-4075-9482-CDDD418C8FAB}"/>
                </a:ext>
              </a:extLst>
            </p:cNvPr>
            <p:cNvGrpSpPr/>
            <p:nvPr/>
          </p:nvGrpSpPr>
          <p:grpSpPr>
            <a:xfrm>
              <a:off x="4696162" y="5268244"/>
              <a:ext cx="1349193" cy="726716"/>
              <a:chOff x="4253102" y="5447353"/>
              <a:chExt cx="1349193" cy="726716"/>
            </a:xfrm>
          </p:grpSpPr>
          <p:sp>
            <p:nvSpPr>
              <p:cNvPr id="5" name="Rectangle 4">
                <a:extLst>
                  <a:ext uri="{FF2B5EF4-FFF2-40B4-BE49-F238E27FC236}">
                    <a16:creationId xmlns:a16="http://schemas.microsoft.com/office/drawing/2014/main" id="{C3E16F96-F186-46EC-AE67-1360D4E6BE26}"/>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 name="Connecteur droit 5">
                <a:extLst>
                  <a:ext uri="{FF2B5EF4-FFF2-40B4-BE49-F238E27FC236}">
                    <a16:creationId xmlns:a16="http://schemas.microsoft.com/office/drawing/2014/main" id="{8360C592-706D-4ACB-942E-73C91B520F86}"/>
                  </a:ext>
                </a:extLst>
              </p:cNvPr>
              <p:cNvCxnSpPr/>
              <p:nvPr/>
            </p:nvCxnSpPr>
            <p:spPr>
              <a:xfrm flipH="1">
                <a:off x="5205060" y="5447353"/>
                <a:ext cx="0" cy="715720"/>
              </a:xfrm>
              <a:prstGeom prst="line">
                <a:avLst/>
              </a:prstGeom>
              <a:noFill/>
              <a:ln>
                <a:solidFill>
                  <a:schemeClr val="tx1"/>
                </a:solidFill>
                <a:miter lim="800000"/>
              </a:ln>
            </p:spPr>
          </p:cxnSp>
          <p:cxnSp>
            <p:nvCxnSpPr>
              <p:cNvPr id="7" name="Connecteur droit 6">
                <a:extLst>
                  <a:ext uri="{FF2B5EF4-FFF2-40B4-BE49-F238E27FC236}">
                    <a16:creationId xmlns:a16="http://schemas.microsoft.com/office/drawing/2014/main" id="{DD6646CD-4E81-40FC-939B-14DA63953B06}"/>
                  </a:ext>
                </a:extLst>
              </p:cNvPr>
              <p:cNvCxnSpPr/>
              <p:nvPr/>
            </p:nvCxnSpPr>
            <p:spPr>
              <a:xfrm flipH="1">
                <a:off x="4659875" y="5458349"/>
                <a:ext cx="0" cy="715720"/>
              </a:xfrm>
              <a:prstGeom prst="line">
                <a:avLst/>
              </a:prstGeom>
              <a:noFill/>
              <a:ln>
                <a:solidFill>
                  <a:schemeClr val="tx1"/>
                </a:solidFill>
                <a:miter lim="800000"/>
              </a:ln>
            </p:spPr>
          </p:cxnSp>
        </p:grpSp>
        <p:grpSp>
          <p:nvGrpSpPr>
            <p:cNvPr id="8" name="Groupe 7">
              <a:extLst>
                <a:ext uri="{FF2B5EF4-FFF2-40B4-BE49-F238E27FC236}">
                  <a16:creationId xmlns:a16="http://schemas.microsoft.com/office/drawing/2014/main" id="{783CE9C5-7E34-44F6-89A6-F52A8E970F82}"/>
                </a:ext>
              </a:extLst>
            </p:cNvPr>
            <p:cNvGrpSpPr/>
            <p:nvPr/>
          </p:nvGrpSpPr>
          <p:grpSpPr>
            <a:xfrm>
              <a:off x="6733923" y="5260388"/>
              <a:ext cx="1349193" cy="726716"/>
              <a:chOff x="4253102" y="5447353"/>
              <a:chExt cx="1349193" cy="726716"/>
            </a:xfrm>
          </p:grpSpPr>
          <p:sp>
            <p:nvSpPr>
              <p:cNvPr id="9" name="Rectangle 8">
                <a:extLst>
                  <a:ext uri="{FF2B5EF4-FFF2-40B4-BE49-F238E27FC236}">
                    <a16:creationId xmlns:a16="http://schemas.microsoft.com/office/drawing/2014/main" id="{805DA1CB-C8D9-413D-B08C-19648CF4CE45}"/>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0" name="Connecteur droit 9">
                <a:extLst>
                  <a:ext uri="{FF2B5EF4-FFF2-40B4-BE49-F238E27FC236}">
                    <a16:creationId xmlns:a16="http://schemas.microsoft.com/office/drawing/2014/main" id="{194F3FC7-4245-42A1-9E90-D8E6A4E8A037}"/>
                  </a:ext>
                </a:extLst>
              </p:cNvPr>
              <p:cNvCxnSpPr/>
              <p:nvPr/>
            </p:nvCxnSpPr>
            <p:spPr>
              <a:xfrm flipH="1">
                <a:off x="5205060" y="5447353"/>
                <a:ext cx="0" cy="715720"/>
              </a:xfrm>
              <a:prstGeom prst="line">
                <a:avLst/>
              </a:prstGeom>
              <a:noFill/>
              <a:ln>
                <a:solidFill>
                  <a:schemeClr val="tx1"/>
                </a:solidFill>
                <a:miter lim="800000"/>
              </a:ln>
            </p:spPr>
          </p:cxnSp>
          <p:cxnSp>
            <p:nvCxnSpPr>
              <p:cNvPr id="11" name="Connecteur droit 10">
                <a:extLst>
                  <a:ext uri="{FF2B5EF4-FFF2-40B4-BE49-F238E27FC236}">
                    <a16:creationId xmlns:a16="http://schemas.microsoft.com/office/drawing/2014/main" id="{CE6E596C-5BE0-48BD-A3C1-DC6B09C96020}"/>
                  </a:ext>
                </a:extLst>
              </p:cNvPr>
              <p:cNvCxnSpPr/>
              <p:nvPr/>
            </p:nvCxnSpPr>
            <p:spPr>
              <a:xfrm flipH="1">
                <a:off x="4659875" y="5458349"/>
                <a:ext cx="0" cy="715720"/>
              </a:xfrm>
              <a:prstGeom prst="line">
                <a:avLst/>
              </a:prstGeom>
              <a:noFill/>
              <a:ln>
                <a:solidFill>
                  <a:schemeClr val="tx1"/>
                </a:solidFill>
                <a:miter lim="800000"/>
              </a:ln>
            </p:spPr>
          </p:cxnSp>
        </p:grpSp>
        <p:grpSp>
          <p:nvGrpSpPr>
            <p:cNvPr id="12" name="Groupe 11">
              <a:extLst>
                <a:ext uri="{FF2B5EF4-FFF2-40B4-BE49-F238E27FC236}">
                  <a16:creationId xmlns:a16="http://schemas.microsoft.com/office/drawing/2014/main" id="{D320D6BF-0867-45E5-A9AB-697F217DE94C}"/>
                </a:ext>
              </a:extLst>
            </p:cNvPr>
            <p:cNvGrpSpPr/>
            <p:nvPr/>
          </p:nvGrpSpPr>
          <p:grpSpPr>
            <a:xfrm>
              <a:off x="2653687" y="5290239"/>
              <a:ext cx="1349193" cy="726716"/>
              <a:chOff x="4253102" y="5447353"/>
              <a:chExt cx="1349193" cy="726716"/>
            </a:xfrm>
          </p:grpSpPr>
          <p:sp>
            <p:nvSpPr>
              <p:cNvPr id="13" name="Rectangle 12">
                <a:extLst>
                  <a:ext uri="{FF2B5EF4-FFF2-40B4-BE49-F238E27FC236}">
                    <a16:creationId xmlns:a16="http://schemas.microsoft.com/office/drawing/2014/main" id="{1DF7A526-F363-4B6B-9A0F-F87D623660E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4" name="Connecteur droit 13">
                <a:extLst>
                  <a:ext uri="{FF2B5EF4-FFF2-40B4-BE49-F238E27FC236}">
                    <a16:creationId xmlns:a16="http://schemas.microsoft.com/office/drawing/2014/main" id="{7911341D-3B5E-4C2E-9743-5B94E8BB3F7A}"/>
                  </a:ext>
                </a:extLst>
              </p:cNvPr>
              <p:cNvCxnSpPr/>
              <p:nvPr/>
            </p:nvCxnSpPr>
            <p:spPr>
              <a:xfrm flipH="1">
                <a:off x="5205060" y="5447353"/>
                <a:ext cx="0" cy="715720"/>
              </a:xfrm>
              <a:prstGeom prst="line">
                <a:avLst/>
              </a:prstGeom>
              <a:noFill/>
              <a:ln>
                <a:solidFill>
                  <a:schemeClr val="tx1"/>
                </a:solidFill>
                <a:miter lim="800000"/>
              </a:ln>
            </p:spPr>
          </p:cxnSp>
          <p:cxnSp>
            <p:nvCxnSpPr>
              <p:cNvPr id="15" name="Connecteur droit 14">
                <a:extLst>
                  <a:ext uri="{FF2B5EF4-FFF2-40B4-BE49-F238E27FC236}">
                    <a16:creationId xmlns:a16="http://schemas.microsoft.com/office/drawing/2014/main" id="{DC240298-B521-43F6-9213-75E2F06D39BA}"/>
                  </a:ext>
                </a:extLst>
              </p:cNvPr>
              <p:cNvCxnSpPr/>
              <p:nvPr/>
            </p:nvCxnSpPr>
            <p:spPr>
              <a:xfrm flipH="1">
                <a:off x="4659875" y="5458349"/>
                <a:ext cx="0" cy="715720"/>
              </a:xfrm>
              <a:prstGeom prst="line">
                <a:avLst/>
              </a:prstGeom>
              <a:noFill/>
              <a:ln>
                <a:solidFill>
                  <a:schemeClr val="tx1"/>
                </a:solidFill>
                <a:miter lim="800000"/>
              </a:ln>
            </p:spPr>
          </p:cxnSp>
        </p:grpSp>
        <p:cxnSp>
          <p:nvCxnSpPr>
            <p:cNvPr id="16" name="Connecteur droit avec flèche 15">
              <a:extLst>
                <a:ext uri="{FF2B5EF4-FFF2-40B4-BE49-F238E27FC236}">
                  <a16:creationId xmlns:a16="http://schemas.microsoft.com/office/drawing/2014/main" id="{4685A067-C3B2-4E96-A8EB-EB97351B8AD2}"/>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droit avec flèche 16">
              <a:extLst>
                <a:ext uri="{FF2B5EF4-FFF2-40B4-BE49-F238E27FC236}">
                  <a16:creationId xmlns:a16="http://schemas.microsoft.com/office/drawing/2014/main" id="{C013C7BC-D464-4E39-AB35-BD7525C70682}"/>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8" name="Connecteur droit avec flèche 17">
              <a:extLst>
                <a:ext uri="{FF2B5EF4-FFF2-40B4-BE49-F238E27FC236}">
                  <a16:creationId xmlns:a16="http://schemas.microsoft.com/office/drawing/2014/main" id="{63972C75-4CD3-403F-8E50-2D003D835796}"/>
                </a:ext>
              </a:extLst>
            </p:cNvPr>
            <p:cNvCxnSpPr>
              <a:cxnSpLocks/>
            </p:cNvCxnSpPr>
            <p:nvPr/>
          </p:nvCxnSpPr>
          <p:spPr>
            <a:xfrm>
              <a:off x="7890236" y="5395275"/>
              <a:ext cx="860981"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9" name="Connecteur droit avec flèche 18">
              <a:extLst>
                <a:ext uri="{FF2B5EF4-FFF2-40B4-BE49-F238E27FC236}">
                  <a16:creationId xmlns:a16="http://schemas.microsoft.com/office/drawing/2014/main" id="{56087967-3997-4DAF-BEF9-51DECF8AE809}"/>
                </a:ext>
              </a:extLst>
            </p:cNvPr>
            <p:cNvCxnSpPr>
              <a:cxnSpLocks/>
            </p:cNvCxnSpPr>
            <p:nvPr/>
          </p:nvCxnSpPr>
          <p:spPr>
            <a:xfrm flipH="1">
              <a:off x="6061435" y="5891753"/>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0" name="Connecteur droit avec flèche 19">
              <a:extLst>
                <a:ext uri="{FF2B5EF4-FFF2-40B4-BE49-F238E27FC236}">
                  <a16:creationId xmlns:a16="http://schemas.microsoft.com/office/drawing/2014/main" id="{6781AF26-4A2F-4E93-B5CE-8A4DD72CDF09}"/>
                </a:ext>
              </a:extLst>
            </p:cNvPr>
            <p:cNvCxnSpPr>
              <a:cxnSpLocks/>
            </p:cNvCxnSpPr>
            <p:nvPr/>
          </p:nvCxnSpPr>
          <p:spPr>
            <a:xfrm flipH="1">
              <a:off x="4026817" y="5883897"/>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29DFD276-0DEF-4FFD-852E-9D8E7268F600}"/>
                </a:ext>
              </a:extLst>
            </p:cNvPr>
            <p:cNvCxnSpPr>
              <a:cxnSpLocks/>
            </p:cNvCxnSpPr>
            <p:nvPr/>
          </p:nvCxnSpPr>
          <p:spPr>
            <a:xfrm flipH="1">
              <a:off x="1982771" y="5894895"/>
              <a:ext cx="882978"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3" name="Groupe 2">
            <a:extLst>
              <a:ext uri="{FF2B5EF4-FFF2-40B4-BE49-F238E27FC236}">
                <a16:creationId xmlns:a16="http://schemas.microsoft.com/office/drawing/2014/main" id="{FE2065A1-93F1-4101-AFDA-E7451F3C7057}"/>
              </a:ext>
            </a:extLst>
          </p:cNvPr>
          <p:cNvGrpSpPr/>
          <p:nvPr/>
        </p:nvGrpSpPr>
        <p:grpSpPr>
          <a:xfrm>
            <a:off x="1095989" y="3081229"/>
            <a:ext cx="873212" cy="1508435"/>
            <a:chOff x="1388220" y="1563513"/>
            <a:chExt cx="873212" cy="1508435"/>
          </a:xfrm>
        </p:grpSpPr>
        <p:sp>
          <p:nvSpPr>
            <p:cNvPr id="23" name="Rectangle 22">
              <a:extLst>
                <a:ext uri="{FF2B5EF4-FFF2-40B4-BE49-F238E27FC236}">
                  <a16:creationId xmlns:a16="http://schemas.microsoft.com/office/drawing/2014/main" id="{FC918310-68C6-4FD1-9B59-35D3D90A251E}"/>
                </a:ext>
              </a:extLst>
            </p:cNvPr>
            <p:cNvSpPr/>
            <p:nvPr/>
          </p:nvSpPr>
          <p:spPr>
            <a:xfrm>
              <a:off x="1388220" y="1563513"/>
              <a:ext cx="873212" cy="1508435"/>
            </a:xfrm>
            <a:prstGeom prst="rect">
              <a:avLst/>
            </a:prstGeom>
            <a:ln/>
          </p:spPr>
          <p:style>
            <a:lnRef idx="0">
              <a:schemeClr val="accent2"/>
            </a:lnRef>
            <a:fillRef idx="3">
              <a:schemeClr val="accent2"/>
            </a:fillRef>
            <a:effectRef idx="3">
              <a:schemeClr val="accent2"/>
            </a:effectRef>
            <a:fontRef idx="minor">
              <a:schemeClr val="lt1"/>
            </a:fontRef>
          </p:style>
        </p:sp>
        <p:cxnSp>
          <p:nvCxnSpPr>
            <p:cNvPr id="24" name="Connecteur droit 23">
              <a:extLst>
                <a:ext uri="{FF2B5EF4-FFF2-40B4-BE49-F238E27FC236}">
                  <a16:creationId xmlns:a16="http://schemas.microsoft.com/office/drawing/2014/main" id="{258DFE8C-947E-45E4-903C-9A98256DF4AE}"/>
                </a:ext>
              </a:extLst>
            </p:cNvPr>
            <p:cNvCxnSpPr/>
            <p:nvPr/>
          </p:nvCxnSpPr>
          <p:spPr>
            <a:xfrm>
              <a:off x="1388220" y="2279232"/>
              <a:ext cx="873212" cy="0"/>
            </a:xfrm>
            <a:prstGeom prst="line">
              <a:avLst/>
            </a:prstGeom>
            <a:noFill/>
            <a:ln>
              <a:solidFill>
                <a:schemeClr val="tx1"/>
              </a:solidFill>
              <a:miter lim="800000"/>
            </a:ln>
          </p:spPr>
        </p:cxnSp>
      </p:grpSp>
      <p:cxnSp>
        <p:nvCxnSpPr>
          <p:cNvPr id="26" name="Connecteur droit 25">
            <a:extLst>
              <a:ext uri="{FF2B5EF4-FFF2-40B4-BE49-F238E27FC236}">
                <a16:creationId xmlns:a16="http://schemas.microsoft.com/office/drawing/2014/main" id="{970E134B-C527-408D-B712-CF316091386C}"/>
              </a:ext>
            </a:extLst>
          </p:cNvPr>
          <p:cNvCxnSpPr>
            <a:cxnSpLocks/>
          </p:cNvCxnSpPr>
          <p:nvPr/>
        </p:nvCxnSpPr>
        <p:spPr>
          <a:xfrm>
            <a:off x="1970202" y="3261645"/>
            <a:ext cx="1129498" cy="0"/>
          </a:xfrm>
          <a:prstGeom prst="line">
            <a:avLst/>
          </a:prstGeom>
          <a:ln>
            <a:tailEnd type="triangle" w="lg" len="lg"/>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37411F6D-AF2B-4164-9ECB-EB4CE5ABC831}"/>
              </a:ext>
            </a:extLst>
          </p:cNvPr>
          <p:cNvSpPr/>
          <p:nvPr/>
        </p:nvSpPr>
        <p:spPr>
          <a:xfrm>
            <a:off x="1333978" y="389454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n</a:t>
            </a:r>
            <a:endParaRPr lang="fr-FR" altLang="en-US" sz="3086" dirty="0">
              <a:latin typeface="Arial" pitchFamily="34" charset="0"/>
            </a:endParaRPr>
          </a:p>
        </p:txBody>
      </p:sp>
      <p:sp>
        <p:nvSpPr>
          <p:cNvPr id="29" name="Text Box 24">
            <a:extLst>
              <a:ext uri="{FF2B5EF4-FFF2-40B4-BE49-F238E27FC236}">
                <a16:creationId xmlns:a16="http://schemas.microsoft.com/office/drawing/2014/main" id="{82AF1024-F183-4217-88A4-8C4AAC32B494}"/>
              </a:ext>
            </a:extLst>
          </p:cNvPr>
          <p:cNvSpPr txBox="1">
            <a:spLocks noChangeArrowheads="1"/>
          </p:cNvSpPr>
          <p:nvPr/>
        </p:nvSpPr>
        <p:spPr bwMode="auto">
          <a:xfrm>
            <a:off x="1516803" y="5669613"/>
            <a:ext cx="6637383" cy="1200329"/>
          </a:xfrm>
          <a:prstGeom prst="rect">
            <a:avLst/>
          </a:prstGeom>
          <a:solidFill>
            <a:schemeClr val="bg1"/>
          </a:solidFill>
          <a:ln w="9525">
            <a:solidFill>
              <a:schemeClr val="tx1"/>
            </a:solidFill>
            <a:miter lim="800000"/>
            <a:headEnd/>
            <a:tailEnd/>
          </a:ln>
          <a:effectLst/>
        </p:spPr>
        <p:txBody>
          <a:bodyPr wrap="square">
            <a:spAutoFit/>
          </a:bodyPr>
          <a:lstStyle/>
          <a:p>
            <a:r>
              <a:rPr lang="fr-FR" altLang="en-US" sz="2400" dirty="0">
                <a:solidFill>
                  <a:srgbClr val="C00000"/>
                </a:solidFill>
              </a:rPr>
              <a:t>Le p d’une liste doublement chaînée n’est pas forcément positionné sur la première cellule. (mais on le fait quand même.)</a:t>
            </a:r>
            <a:endParaRPr lang="fr-CA" altLang="en-US" sz="2400" dirty="0">
              <a:solidFill>
                <a:srgbClr val="C00000"/>
              </a:solidFill>
            </a:endParaRPr>
          </a:p>
        </p:txBody>
      </p:sp>
      <p:pic>
        <p:nvPicPr>
          <p:cNvPr id="30" name="Graphique 29" descr="Avertissement">
            <a:extLst>
              <a:ext uri="{FF2B5EF4-FFF2-40B4-BE49-F238E27FC236}">
                <a16:creationId xmlns:a16="http://schemas.microsoft.com/office/drawing/2014/main" id="{67972F6E-56B9-4B68-9FDC-C9C6902437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54053" y="4775038"/>
            <a:ext cx="939800" cy="939800"/>
          </a:xfrm>
          <a:prstGeom prst="rect">
            <a:avLst/>
          </a:prstGeom>
        </p:spPr>
      </p:pic>
      <p:sp>
        <p:nvSpPr>
          <p:cNvPr id="31" name="Rectangle 30">
            <a:extLst>
              <a:ext uri="{FF2B5EF4-FFF2-40B4-BE49-F238E27FC236}">
                <a16:creationId xmlns:a16="http://schemas.microsoft.com/office/drawing/2014/main" id="{9539C050-5FD6-4E4C-953C-444ED8E196E6}"/>
              </a:ext>
            </a:extLst>
          </p:cNvPr>
          <p:cNvSpPr/>
          <p:nvPr/>
        </p:nvSpPr>
        <p:spPr>
          <a:xfrm>
            <a:off x="2187018" y="2680061"/>
            <a:ext cx="652032" cy="567207"/>
          </a:xfrm>
          <a:prstGeom prst="rect">
            <a:avLst/>
          </a:prstGeom>
          <a:noFill/>
          <a:ln>
            <a:noFill/>
            <a:miter lim="800000"/>
          </a:ln>
        </p:spPr>
        <p:txBody>
          <a:bodyPr wrap="squar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p</a:t>
            </a:r>
            <a:endParaRPr lang="fr-FR" altLang="en-US" sz="3086" dirty="0">
              <a:latin typeface="Arial" pitchFamily="34" charset="0"/>
            </a:endParaRPr>
          </a:p>
        </p:txBody>
      </p:sp>
      <p:sp>
        <p:nvSpPr>
          <p:cNvPr id="36" name="Bulle narrative : rectangle à coins arrondis 35">
            <a:extLst>
              <a:ext uri="{FF2B5EF4-FFF2-40B4-BE49-F238E27FC236}">
                <a16:creationId xmlns:a16="http://schemas.microsoft.com/office/drawing/2014/main" id="{EC43ABFE-67A4-43F1-A877-2165D23C1EC7}"/>
              </a:ext>
            </a:extLst>
          </p:cNvPr>
          <p:cNvSpPr/>
          <p:nvPr/>
        </p:nvSpPr>
        <p:spPr>
          <a:xfrm>
            <a:off x="282804" y="2413262"/>
            <a:ext cx="1979630" cy="452486"/>
          </a:xfrm>
          <a:prstGeom prst="wedgeRoundRectCallout">
            <a:avLst>
              <a:gd name="adj1" fmla="val 2730"/>
              <a:gd name="adj2" fmla="val 9375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Structure du contrôle</a:t>
            </a:r>
          </a:p>
        </p:txBody>
      </p:sp>
      <p:sp>
        <p:nvSpPr>
          <p:cNvPr id="39" name="Bulle narrative : rectangle à coins arrondis 38">
            <a:extLst>
              <a:ext uri="{FF2B5EF4-FFF2-40B4-BE49-F238E27FC236}">
                <a16:creationId xmlns:a16="http://schemas.microsoft.com/office/drawing/2014/main" id="{5F38B3DD-66DB-4553-9B3B-32E50C60365C}"/>
              </a:ext>
            </a:extLst>
          </p:cNvPr>
          <p:cNvSpPr/>
          <p:nvPr/>
        </p:nvSpPr>
        <p:spPr>
          <a:xfrm>
            <a:off x="6053578" y="2075468"/>
            <a:ext cx="2383411" cy="452486"/>
          </a:xfrm>
          <a:prstGeom prst="wedgeRoundRectCallout">
            <a:avLst>
              <a:gd name="adj1" fmla="val -56534"/>
              <a:gd name="adj2" fmla="val 8541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Structure d’ élément</a:t>
            </a:r>
          </a:p>
        </p:txBody>
      </p:sp>
      <p:sp>
        <p:nvSpPr>
          <p:cNvPr id="37" name="Accolade ouvrante 36">
            <a:extLst>
              <a:ext uri="{FF2B5EF4-FFF2-40B4-BE49-F238E27FC236}">
                <a16:creationId xmlns:a16="http://schemas.microsoft.com/office/drawing/2014/main" id="{11FCD0E5-DCFB-4025-8AB4-CE8C93CE1897}"/>
              </a:ext>
            </a:extLst>
          </p:cNvPr>
          <p:cNvSpPr/>
          <p:nvPr/>
        </p:nvSpPr>
        <p:spPr>
          <a:xfrm rot="5400000">
            <a:off x="5806911" y="188539"/>
            <a:ext cx="131975" cy="5467545"/>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F801C35A-B18E-9A7B-9FFE-5444043D0968}"/>
                  </a:ext>
                </a:extLst>
              </p14:cNvPr>
              <p14:cNvContentPartPr/>
              <p14:nvPr/>
            </p14:nvContentPartPr>
            <p14:xfrm>
              <a:off x="1479240" y="4531680"/>
              <a:ext cx="283680" cy="166320"/>
            </p14:xfrm>
          </p:contentPart>
        </mc:Choice>
        <mc:Fallback>
          <p:pic>
            <p:nvPicPr>
              <p:cNvPr id="22" name="Ink 21">
                <a:extLst>
                  <a:ext uri="{FF2B5EF4-FFF2-40B4-BE49-F238E27FC236}">
                    <a16:creationId xmlns:a16="http://schemas.microsoft.com/office/drawing/2014/main" id="{F801C35A-B18E-9A7B-9FFE-5444043D0968}"/>
                  </a:ext>
                </a:extLst>
              </p:cNvPr>
              <p:cNvPicPr/>
              <p:nvPr/>
            </p:nvPicPr>
            <p:blipFill>
              <a:blip r:embed="rId7"/>
              <a:stretch>
                <a:fillRect/>
              </a:stretch>
            </p:blipFill>
            <p:spPr>
              <a:xfrm>
                <a:off x="1469880" y="4522320"/>
                <a:ext cx="302400" cy="185040"/>
              </a:xfrm>
              <a:prstGeom prst="rect">
                <a:avLst/>
              </a:prstGeom>
            </p:spPr>
          </p:pic>
        </mc:Fallback>
      </mc:AlternateContent>
    </p:spTree>
    <p:extLst>
      <p:ext uri="{BB962C8B-B14F-4D97-AF65-F5344CB8AC3E}">
        <p14:creationId xmlns:p14="http://schemas.microsoft.com/office/powerpoint/2010/main" val="6652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93" name="TextShape 2"/>
          <p:cNvSpPr txBox="1"/>
          <p:nvPr/>
        </p:nvSpPr>
        <p:spPr>
          <a:xfrm>
            <a:off x="503999" y="1152001"/>
            <a:ext cx="8995601" cy="3090062"/>
          </a:xfrm>
          <a:prstGeom prst="rect">
            <a:avLst/>
          </a:prstGeom>
          <a:noFill/>
          <a:ln>
            <a:noFill/>
          </a:ln>
        </p:spPr>
        <p:txBody>
          <a:bodyPr lIns="0" tIns="0" rIns="0" bIns="0">
            <a:normAutofit lnSpcReduction="10000"/>
          </a:bodyPr>
          <a:lstStyle/>
          <a:p>
            <a:pPr marL="432000" indent="-324000">
              <a:spcBef>
                <a:spcPts val="938"/>
              </a:spcBef>
              <a:buSzPct val="100000"/>
              <a:buBlip>
                <a:blip r:embed="rId3"/>
              </a:buBlip>
            </a:pPr>
            <a:r>
              <a:rPr lang="fr-FR" sz="2670" b="1" spc="-1" dirty="0">
                <a:solidFill>
                  <a:srgbClr val="000000"/>
                </a:solidFill>
              </a:rPr>
              <a:t>Implémentation avec deux pointeurs</a:t>
            </a:r>
          </a:p>
          <a:p>
            <a:pPr marL="889200" lvl="1" indent="-324000">
              <a:spcBef>
                <a:spcPts val="938"/>
              </a:spcBef>
              <a:buSzPct val="100000"/>
              <a:buBlip>
                <a:blip r:embed="rId3"/>
              </a:buBlip>
            </a:pPr>
            <a:r>
              <a:rPr lang="fr-FR" sz="2000" spc="-1" dirty="0">
                <a:solidFill>
                  <a:srgbClr val="000000"/>
                </a:solidFill>
              </a:rPr>
              <a:t>Pour déclarer une variable de type liste doublement chainée, il existe deux possibilités :</a:t>
            </a:r>
          </a:p>
          <a:p>
            <a:pPr marL="1346400" lvl="2" indent="-324000">
              <a:spcBef>
                <a:spcPts val="938"/>
              </a:spcBef>
              <a:buSzPct val="100000"/>
              <a:buBlip>
                <a:blip r:embed="rId3"/>
              </a:buBlip>
            </a:pPr>
            <a:r>
              <a:rPr lang="fr-FR" sz="2000" spc="-1" dirty="0">
                <a:solidFill>
                  <a:srgbClr val="000000"/>
                </a:solidFill>
              </a:rPr>
              <a:t>En utilisant une variable statique : </a:t>
            </a:r>
            <a:r>
              <a:rPr lang="fr-FR" sz="2000" spc="-1" dirty="0" err="1">
                <a:solidFill>
                  <a:srgbClr val="000000"/>
                </a:solidFill>
              </a:rPr>
              <a:t>Dliste</a:t>
            </a:r>
            <a:r>
              <a:rPr lang="fr-FR" sz="2000" spc="-1" dirty="0">
                <a:solidFill>
                  <a:srgbClr val="000000"/>
                </a:solidFill>
              </a:rPr>
              <a:t> L.</a:t>
            </a:r>
          </a:p>
          <a:p>
            <a:pPr marL="1346400" lvl="2" indent="-324000">
              <a:spcBef>
                <a:spcPts val="938"/>
              </a:spcBef>
              <a:buSzPct val="100000"/>
              <a:buBlip>
                <a:blip r:embed="rId3"/>
              </a:buBlip>
            </a:pPr>
            <a:r>
              <a:rPr lang="fr-FR" sz="2000" spc="-1" dirty="0">
                <a:solidFill>
                  <a:srgbClr val="000000"/>
                </a:solidFill>
              </a:rPr>
              <a:t>En utilisant une variable dynamique : </a:t>
            </a:r>
            <a:r>
              <a:rPr lang="fr-FR" sz="2000" spc="-1" dirty="0" err="1">
                <a:solidFill>
                  <a:srgbClr val="000000"/>
                </a:solidFill>
              </a:rPr>
              <a:t>Dliste</a:t>
            </a:r>
            <a:r>
              <a:rPr lang="fr-FR" sz="2000" spc="-1" dirty="0">
                <a:solidFill>
                  <a:srgbClr val="000000"/>
                </a:solidFill>
              </a:rPr>
              <a:t> * L.</a:t>
            </a:r>
          </a:p>
          <a:p>
            <a:pPr marL="889200" lvl="1" indent="-324000">
              <a:spcBef>
                <a:spcPts val="938"/>
              </a:spcBef>
              <a:buSzPct val="100000"/>
              <a:buBlip>
                <a:blip r:embed="rId3"/>
              </a:buBlip>
            </a:pPr>
            <a:r>
              <a:rPr lang="fr-FR" sz="2000" spc="-1" dirty="0">
                <a:solidFill>
                  <a:srgbClr val="000000"/>
                </a:solidFill>
              </a:rPr>
              <a:t>La variable L est une structure contenant deux champs : </a:t>
            </a:r>
          </a:p>
          <a:p>
            <a:pPr marL="1346400" lvl="2" indent="-324000">
              <a:spcBef>
                <a:spcPts val="938"/>
              </a:spcBef>
              <a:buSzPct val="100000"/>
              <a:buBlip>
                <a:blip r:embed="rId3"/>
              </a:buBlip>
            </a:pPr>
            <a:r>
              <a:rPr lang="fr-FR" sz="2000" spc="-1" dirty="0" err="1">
                <a:solidFill>
                  <a:srgbClr val="000000"/>
                </a:solidFill>
              </a:rPr>
              <a:t>L.premier</a:t>
            </a:r>
            <a:r>
              <a:rPr lang="fr-FR" sz="2000" spc="-1" dirty="0">
                <a:solidFill>
                  <a:srgbClr val="000000"/>
                </a:solidFill>
              </a:rPr>
              <a:t> &amp; </a:t>
            </a:r>
            <a:r>
              <a:rPr lang="fr-FR" sz="2000" spc="-1" dirty="0" err="1">
                <a:solidFill>
                  <a:srgbClr val="000000"/>
                </a:solidFill>
              </a:rPr>
              <a:t>L.dernier</a:t>
            </a:r>
            <a:r>
              <a:rPr lang="fr-FR" sz="2000" spc="-1" dirty="0">
                <a:solidFill>
                  <a:srgbClr val="000000"/>
                </a:solidFill>
              </a:rPr>
              <a:t> </a:t>
            </a:r>
            <a:r>
              <a:rPr lang="fr-FR" sz="2000" spc="-1" dirty="0">
                <a:solidFill>
                  <a:srgbClr val="000000"/>
                </a:solidFill>
                <a:sym typeface="Wingdings" panose="05000000000000000000" pitchFamily="2" charset="2"/>
              </a:rPr>
              <a:t> L-&gt;premier &amp; L-&gt;dernier</a:t>
            </a:r>
            <a:endParaRPr lang="fr-FR" sz="2000" spc="-1" dirty="0">
              <a:solidFill>
                <a:srgbClr val="000000"/>
              </a:solidFill>
            </a:endParaRPr>
          </a:p>
          <a:p>
            <a:pPr marL="432000" indent="-324000">
              <a:spcBef>
                <a:spcPts val="938"/>
              </a:spcBef>
              <a:buSzPct val="100000"/>
              <a:buBlip>
                <a:blip r:embed="rId3"/>
              </a:buBlip>
            </a:pPr>
            <a:r>
              <a:rPr lang="fr-FR" sz="2670" b="1" spc="-1" dirty="0">
                <a:solidFill>
                  <a:srgbClr val="000000"/>
                </a:solidFill>
              </a:rPr>
              <a:t>Représentation graphique</a:t>
            </a:r>
          </a:p>
        </p:txBody>
      </p:sp>
      <p:grpSp>
        <p:nvGrpSpPr>
          <p:cNvPr id="2" name="Groupe 1">
            <a:extLst>
              <a:ext uri="{FF2B5EF4-FFF2-40B4-BE49-F238E27FC236}">
                <a16:creationId xmlns:a16="http://schemas.microsoft.com/office/drawing/2014/main" id="{08ED5F12-0DB9-4814-B2B9-DBF683C81C79}"/>
              </a:ext>
            </a:extLst>
          </p:cNvPr>
          <p:cNvGrpSpPr/>
          <p:nvPr/>
        </p:nvGrpSpPr>
        <p:grpSpPr>
          <a:xfrm>
            <a:off x="886117" y="4628563"/>
            <a:ext cx="7560007" cy="1932495"/>
            <a:chOff x="886117" y="4628563"/>
            <a:chExt cx="7560007" cy="1932495"/>
          </a:xfrm>
        </p:grpSpPr>
        <p:grpSp>
          <p:nvGrpSpPr>
            <p:cNvPr id="4" name="Groupe 3">
              <a:extLst>
                <a:ext uri="{FF2B5EF4-FFF2-40B4-BE49-F238E27FC236}">
                  <a16:creationId xmlns:a16="http://schemas.microsoft.com/office/drawing/2014/main" id="{E54A8209-314C-41C5-ADA5-B0E56C3B32E3}"/>
                </a:ext>
              </a:extLst>
            </p:cNvPr>
            <p:cNvGrpSpPr/>
            <p:nvPr/>
          </p:nvGrpSpPr>
          <p:grpSpPr>
            <a:xfrm>
              <a:off x="3011904" y="5109559"/>
              <a:ext cx="5429429" cy="756567"/>
              <a:chOff x="2653687" y="5260388"/>
              <a:chExt cx="5429429" cy="756567"/>
            </a:xfrm>
          </p:grpSpPr>
          <p:grpSp>
            <p:nvGrpSpPr>
              <p:cNvPr id="5" name="Groupe 4">
                <a:extLst>
                  <a:ext uri="{FF2B5EF4-FFF2-40B4-BE49-F238E27FC236}">
                    <a16:creationId xmlns:a16="http://schemas.microsoft.com/office/drawing/2014/main" id="{6B004F0B-1701-4385-91E3-8AF1A9F071C4}"/>
                  </a:ext>
                </a:extLst>
              </p:cNvPr>
              <p:cNvGrpSpPr/>
              <p:nvPr/>
            </p:nvGrpSpPr>
            <p:grpSpPr>
              <a:xfrm>
                <a:off x="4696162" y="5268244"/>
                <a:ext cx="1349193" cy="726716"/>
                <a:chOff x="4253102" y="5447353"/>
                <a:chExt cx="1349193" cy="726716"/>
              </a:xfrm>
            </p:grpSpPr>
            <p:sp>
              <p:nvSpPr>
                <p:cNvPr id="20" name="Rectangle 19">
                  <a:extLst>
                    <a:ext uri="{FF2B5EF4-FFF2-40B4-BE49-F238E27FC236}">
                      <a16:creationId xmlns:a16="http://schemas.microsoft.com/office/drawing/2014/main" id="{7D9D367F-983C-4B6A-B938-91490355E844}"/>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21" name="Connecteur droit 20">
                  <a:extLst>
                    <a:ext uri="{FF2B5EF4-FFF2-40B4-BE49-F238E27FC236}">
                      <a16:creationId xmlns:a16="http://schemas.microsoft.com/office/drawing/2014/main" id="{C967A39D-4E03-4AAD-950F-49C56EB54B54}"/>
                    </a:ext>
                  </a:extLst>
                </p:cNvPr>
                <p:cNvCxnSpPr/>
                <p:nvPr/>
              </p:nvCxnSpPr>
              <p:spPr>
                <a:xfrm flipH="1">
                  <a:off x="5205060" y="5447353"/>
                  <a:ext cx="0" cy="715720"/>
                </a:xfrm>
                <a:prstGeom prst="line">
                  <a:avLst/>
                </a:prstGeom>
                <a:noFill/>
                <a:ln>
                  <a:solidFill>
                    <a:schemeClr val="tx1"/>
                  </a:solidFill>
                  <a:miter lim="800000"/>
                </a:ln>
              </p:spPr>
            </p:cxnSp>
            <p:cxnSp>
              <p:nvCxnSpPr>
                <p:cNvPr id="22" name="Connecteur droit 21">
                  <a:extLst>
                    <a:ext uri="{FF2B5EF4-FFF2-40B4-BE49-F238E27FC236}">
                      <a16:creationId xmlns:a16="http://schemas.microsoft.com/office/drawing/2014/main" id="{23790250-F177-4870-940C-7C39EF6B03FC}"/>
                    </a:ext>
                  </a:extLst>
                </p:cNvPr>
                <p:cNvCxnSpPr/>
                <p:nvPr/>
              </p:nvCxnSpPr>
              <p:spPr>
                <a:xfrm flipH="1">
                  <a:off x="4659875" y="5458349"/>
                  <a:ext cx="0" cy="715720"/>
                </a:xfrm>
                <a:prstGeom prst="line">
                  <a:avLst/>
                </a:prstGeom>
                <a:noFill/>
                <a:ln>
                  <a:solidFill>
                    <a:schemeClr val="tx1"/>
                  </a:solidFill>
                  <a:miter lim="800000"/>
                </a:ln>
              </p:spPr>
            </p:cxnSp>
          </p:grpSp>
          <p:grpSp>
            <p:nvGrpSpPr>
              <p:cNvPr id="6" name="Groupe 5">
                <a:extLst>
                  <a:ext uri="{FF2B5EF4-FFF2-40B4-BE49-F238E27FC236}">
                    <a16:creationId xmlns:a16="http://schemas.microsoft.com/office/drawing/2014/main" id="{DAC581F1-227A-41D3-84E2-61BB5340FB53}"/>
                  </a:ext>
                </a:extLst>
              </p:cNvPr>
              <p:cNvGrpSpPr/>
              <p:nvPr/>
            </p:nvGrpSpPr>
            <p:grpSpPr>
              <a:xfrm>
                <a:off x="6733923" y="5260388"/>
                <a:ext cx="1349193" cy="726716"/>
                <a:chOff x="4253102" y="5447353"/>
                <a:chExt cx="1349193" cy="726716"/>
              </a:xfrm>
            </p:grpSpPr>
            <p:sp>
              <p:nvSpPr>
                <p:cNvPr id="17" name="Rectangle 16">
                  <a:extLst>
                    <a:ext uri="{FF2B5EF4-FFF2-40B4-BE49-F238E27FC236}">
                      <a16:creationId xmlns:a16="http://schemas.microsoft.com/office/drawing/2014/main" id="{50D29862-62E2-492B-867C-72A66C257F74}"/>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8" name="Connecteur droit 17">
                  <a:extLst>
                    <a:ext uri="{FF2B5EF4-FFF2-40B4-BE49-F238E27FC236}">
                      <a16:creationId xmlns:a16="http://schemas.microsoft.com/office/drawing/2014/main" id="{75A46227-D44C-48C7-A14B-F7CD07A6E34B}"/>
                    </a:ext>
                  </a:extLst>
                </p:cNvPr>
                <p:cNvCxnSpPr/>
                <p:nvPr/>
              </p:nvCxnSpPr>
              <p:spPr>
                <a:xfrm flipH="1">
                  <a:off x="5205060" y="5447353"/>
                  <a:ext cx="0" cy="715720"/>
                </a:xfrm>
                <a:prstGeom prst="line">
                  <a:avLst/>
                </a:prstGeom>
                <a:noFill/>
                <a:ln>
                  <a:solidFill>
                    <a:schemeClr val="tx1"/>
                  </a:solidFill>
                  <a:miter lim="800000"/>
                </a:ln>
              </p:spPr>
            </p:cxnSp>
            <p:cxnSp>
              <p:nvCxnSpPr>
                <p:cNvPr id="19" name="Connecteur droit 18">
                  <a:extLst>
                    <a:ext uri="{FF2B5EF4-FFF2-40B4-BE49-F238E27FC236}">
                      <a16:creationId xmlns:a16="http://schemas.microsoft.com/office/drawing/2014/main" id="{A2ED9DFD-4BE7-4340-84B8-C00C69290A38}"/>
                    </a:ext>
                  </a:extLst>
                </p:cNvPr>
                <p:cNvCxnSpPr/>
                <p:nvPr/>
              </p:nvCxnSpPr>
              <p:spPr>
                <a:xfrm flipH="1">
                  <a:off x="4659875" y="5458349"/>
                  <a:ext cx="0" cy="715720"/>
                </a:xfrm>
                <a:prstGeom prst="line">
                  <a:avLst/>
                </a:prstGeom>
                <a:noFill/>
                <a:ln>
                  <a:solidFill>
                    <a:schemeClr val="tx1"/>
                  </a:solidFill>
                  <a:miter lim="800000"/>
                </a:ln>
              </p:spPr>
            </p:cxnSp>
          </p:grpSp>
          <p:grpSp>
            <p:nvGrpSpPr>
              <p:cNvPr id="7" name="Groupe 6">
                <a:extLst>
                  <a:ext uri="{FF2B5EF4-FFF2-40B4-BE49-F238E27FC236}">
                    <a16:creationId xmlns:a16="http://schemas.microsoft.com/office/drawing/2014/main" id="{DC24109F-F023-449C-A0E7-805B3AACD7D9}"/>
                  </a:ext>
                </a:extLst>
              </p:cNvPr>
              <p:cNvGrpSpPr/>
              <p:nvPr/>
            </p:nvGrpSpPr>
            <p:grpSpPr>
              <a:xfrm>
                <a:off x="2653687" y="5290239"/>
                <a:ext cx="1349193" cy="726716"/>
                <a:chOff x="4253102" y="5447353"/>
                <a:chExt cx="1349193" cy="726716"/>
              </a:xfrm>
            </p:grpSpPr>
            <p:sp>
              <p:nvSpPr>
                <p:cNvPr id="14" name="Rectangle 13">
                  <a:extLst>
                    <a:ext uri="{FF2B5EF4-FFF2-40B4-BE49-F238E27FC236}">
                      <a16:creationId xmlns:a16="http://schemas.microsoft.com/office/drawing/2014/main" id="{2D207A45-C5E1-458A-BB34-024D372155CC}"/>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5" name="Connecteur droit 14">
                  <a:extLst>
                    <a:ext uri="{FF2B5EF4-FFF2-40B4-BE49-F238E27FC236}">
                      <a16:creationId xmlns:a16="http://schemas.microsoft.com/office/drawing/2014/main" id="{B6EEC77F-97CF-49FB-B077-E23C0CC23868}"/>
                    </a:ext>
                  </a:extLst>
                </p:cNvPr>
                <p:cNvCxnSpPr/>
                <p:nvPr/>
              </p:nvCxnSpPr>
              <p:spPr>
                <a:xfrm flipH="1">
                  <a:off x="5205060" y="5447353"/>
                  <a:ext cx="0" cy="715720"/>
                </a:xfrm>
                <a:prstGeom prst="line">
                  <a:avLst/>
                </a:prstGeom>
                <a:noFill/>
                <a:ln>
                  <a:solidFill>
                    <a:schemeClr val="tx1"/>
                  </a:solidFill>
                  <a:miter lim="800000"/>
                </a:ln>
              </p:spPr>
            </p:cxnSp>
            <p:cxnSp>
              <p:nvCxnSpPr>
                <p:cNvPr id="16" name="Connecteur droit 15">
                  <a:extLst>
                    <a:ext uri="{FF2B5EF4-FFF2-40B4-BE49-F238E27FC236}">
                      <a16:creationId xmlns:a16="http://schemas.microsoft.com/office/drawing/2014/main" id="{6145EC53-8534-4FED-B78E-D9E77078F4C2}"/>
                    </a:ext>
                  </a:extLst>
                </p:cNvPr>
                <p:cNvCxnSpPr/>
                <p:nvPr/>
              </p:nvCxnSpPr>
              <p:spPr>
                <a:xfrm flipH="1">
                  <a:off x="4659875" y="5458349"/>
                  <a:ext cx="0" cy="715720"/>
                </a:xfrm>
                <a:prstGeom prst="line">
                  <a:avLst/>
                </a:prstGeom>
                <a:noFill/>
                <a:ln>
                  <a:solidFill>
                    <a:schemeClr val="tx1"/>
                  </a:solidFill>
                  <a:miter lim="800000"/>
                </a:ln>
              </p:spPr>
            </p:cxnSp>
          </p:grpSp>
          <p:cxnSp>
            <p:nvCxnSpPr>
              <p:cNvPr id="8" name="Connecteur droit avec flèche 7">
                <a:extLst>
                  <a:ext uri="{FF2B5EF4-FFF2-40B4-BE49-F238E27FC236}">
                    <a16:creationId xmlns:a16="http://schemas.microsoft.com/office/drawing/2014/main" id="{6C58B5D1-ED08-4243-818E-FD3BF184E16B}"/>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9" name="Connecteur droit avec flèche 8">
                <a:extLst>
                  <a:ext uri="{FF2B5EF4-FFF2-40B4-BE49-F238E27FC236}">
                    <a16:creationId xmlns:a16="http://schemas.microsoft.com/office/drawing/2014/main" id="{5D779EDD-D1F2-4C37-AB4D-6BF58A3924BB}"/>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1" name="Connecteur droit avec flèche 10">
                <a:extLst>
                  <a:ext uri="{FF2B5EF4-FFF2-40B4-BE49-F238E27FC236}">
                    <a16:creationId xmlns:a16="http://schemas.microsoft.com/office/drawing/2014/main" id="{FF0CDA02-4094-4652-9EA4-260A2F4BF6AC}"/>
                  </a:ext>
                </a:extLst>
              </p:cNvPr>
              <p:cNvCxnSpPr>
                <a:cxnSpLocks/>
              </p:cNvCxnSpPr>
              <p:nvPr/>
            </p:nvCxnSpPr>
            <p:spPr>
              <a:xfrm flipH="1">
                <a:off x="6061435" y="5891753"/>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 name="Connecteur droit avec flèche 11">
                <a:extLst>
                  <a:ext uri="{FF2B5EF4-FFF2-40B4-BE49-F238E27FC236}">
                    <a16:creationId xmlns:a16="http://schemas.microsoft.com/office/drawing/2014/main" id="{35EB6D5C-515C-43F1-A565-F87FCCA12314}"/>
                  </a:ext>
                </a:extLst>
              </p:cNvPr>
              <p:cNvCxnSpPr>
                <a:cxnSpLocks/>
              </p:cNvCxnSpPr>
              <p:nvPr/>
            </p:nvCxnSpPr>
            <p:spPr>
              <a:xfrm flipH="1">
                <a:off x="4026817" y="5883897"/>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23" name="Groupe 22">
              <a:extLst>
                <a:ext uri="{FF2B5EF4-FFF2-40B4-BE49-F238E27FC236}">
                  <a16:creationId xmlns:a16="http://schemas.microsoft.com/office/drawing/2014/main" id="{BB731218-965B-4828-8B51-51564353247C}"/>
                </a:ext>
              </a:extLst>
            </p:cNvPr>
            <p:cNvGrpSpPr/>
            <p:nvPr/>
          </p:nvGrpSpPr>
          <p:grpSpPr>
            <a:xfrm>
              <a:off x="954586" y="4628563"/>
              <a:ext cx="1223005" cy="1932495"/>
              <a:chOff x="1388220" y="1563513"/>
              <a:chExt cx="873212" cy="1508435"/>
            </a:xfrm>
          </p:grpSpPr>
          <p:sp>
            <p:nvSpPr>
              <p:cNvPr id="24" name="Rectangle 23">
                <a:extLst>
                  <a:ext uri="{FF2B5EF4-FFF2-40B4-BE49-F238E27FC236}">
                    <a16:creationId xmlns:a16="http://schemas.microsoft.com/office/drawing/2014/main" id="{62A236C3-44ED-4679-BB82-7CF98E7363D5}"/>
                  </a:ext>
                </a:extLst>
              </p:cNvPr>
              <p:cNvSpPr/>
              <p:nvPr/>
            </p:nvSpPr>
            <p:spPr>
              <a:xfrm>
                <a:off x="1388220" y="1563513"/>
                <a:ext cx="873212" cy="1508435"/>
              </a:xfrm>
              <a:prstGeom prst="rect">
                <a:avLst/>
              </a:prstGeom>
              <a:ln/>
            </p:spPr>
            <p:style>
              <a:lnRef idx="0">
                <a:schemeClr val="accent2"/>
              </a:lnRef>
              <a:fillRef idx="3">
                <a:schemeClr val="accent2"/>
              </a:fillRef>
              <a:effectRef idx="3">
                <a:schemeClr val="accent2"/>
              </a:effectRef>
              <a:fontRef idx="minor">
                <a:schemeClr val="lt1"/>
              </a:fontRef>
            </p:style>
          </p:sp>
          <p:cxnSp>
            <p:nvCxnSpPr>
              <p:cNvPr id="25" name="Connecteur droit 24">
                <a:extLst>
                  <a:ext uri="{FF2B5EF4-FFF2-40B4-BE49-F238E27FC236}">
                    <a16:creationId xmlns:a16="http://schemas.microsoft.com/office/drawing/2014/main" id="{00AA226F-B9F0-4504-8CD7-72DED0AD87BA}"/>
                  </a:ext>
                </a:extLst>
              </p:cNvPr>
              <p:cNvCxnSpPr/>
              <p:nvPr/>
            </p:nvCxnSpPr>
            <p:spPr>
              <a:xfrm>
                <a:off x="1388220" y="1929174"/>
                <a:ext cx="873212" cy="0"/>
              </a:xfrm>
              <a:prstGeom prst="line">
                <a:avLst/>
              </a:prstGeom>
              <a:noFill/>
              <a:ln>
                <a:solidFill>
                  <a:schemeClr val="tx1"/>
                </a:solidFill>
                <a:miter lim="800000"/>
              </a:ln>
            </p:spPr>
          </p:cxnSp>
        </p:grpSp>
        <p:cxnSp>
          <p:nvCxnSpPr>
            <p:cNvPr id="26" name="Connecteur droit 25">
              <a:extLst>
                <a:ext uri="{FF2B5EF4-FFF2-40B4-BE49-F238E27FC236}">
                  <a16:creationId xmlns:a16="http://schemas.microsoft.com/office/drawing/2014/main" id="{EE68C9DC-E9B1-4D4C-97E6-0C74E8A29466}"/>
                </a:ext>
              </a:extLst>
            </p:cNvPr>
            <p:cNvCxnSpPr>
              <a:cxnSpLocks/>
            </p:cNvCxnSpPr>
            <p:nvPr/>
          </p:nvCxnSpPr>
          <p:spPr>
            <a:xfrm>
              <a:off x="946729" y="6001278"/>
              <a:ext cx="1230863" cy="0"/>
            </a:xfrm>
            <a:prstGeom prst="line">
              <a:avLst/>
            </a:prstGeom>
            <a:noFill/>
            <a:ln>
              <a:solidFill>
                <a:schemeClr val="tx1"/>
              </a:solidFill>
              <a:miter lim="800000"/>
            </a:ln>
          </p:spPr>
        </p:cxnSp>
        <p:sp>
          <p:nvSpPr>
            <p:cNvPr id="28" name="Rectangle 27">
              <a:extLst>
                <a:ext uri="{FF2B5EF4-FFF2-40B4-BE49-F238E27FC236}">
                  <a16:creationId xmlns:a16="http://schemas.microsoft.com/office/drawing/2014/main" id="{BA5C55D3-CD07-4D26-8323-8C8D8D56B795}"/>
                </a:ext>
              </a:extLst>
            </p:cNvPr>
            <p:cNvSpPr/>
            <p:nvPr/>
          </p:nvSpPr>
          <p:spPr>
            <a:xfrm>
              <a:off x="886117" y="4667549"/>
              <a:ext cx="1159497" cy="400110"/>
            </a:xfrm>
            <a:prstGeom prst="rect">
              <a:avLst/>
            </a:prstGeom>
            <a:noFill/>
            <a:ln>
              <a:noFill/>
              <a:miter lim="800000"/>
            </a:ln>
          </p:spPr>
          <p:txBody>
            <a:bodyPr wrap="squar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premier</a:t>
              </a:r>
              <a:endParaRPr lang="fr-FR" altLang="en-US" sz="2000" dirty="0">
                <a:latin typeface="Arial" pitchFamily="34" charset="0"/>
              </a:endParaRPr>
            </a:p>
          </p:txBody>
        </p:sp>
        <p:sp>
          <p:nvSpPr>
            <p:cNvPr id="29" name="Rectangle 28">
              <a:extLst>
                <a:ext uri="{FF2B5EF4-FFF2-40B4-BE49-F238E27FC236}">
                  <a16:creationId xmlns:a16="http://schemas.microsoft.com/office/drawing/2014/main" id="{CEB07031-CF6E-4CF8-A4CE-DDA916483706}"/>
                </a:ext>
              </a:extLst>
            </p:cNvPr>
            <p:cNvSpPr/>
            <p:nvPr/>
          </p:nvSpPr>
          <p:spPr>
            <a:xfrm>
              <a:off x="887685" y="6026579"/>
              <a:ext cx="1159497" cy="400110"/>
            </a:xfrm>
            <a:prstGeom prst="rect">
              <a:avLst/>
            </a:prstGeom>
            <a:noFill/>
            <a:ln>
              <a:noFill/>
              <a:miter lim="800000"/>
            </a:ln>
          </p:spPr>
          <p:txBody>
            <a:bodyPr wrap="squar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dernier</a:t>
              </a:r>
              <a:endParaRPr lang="fr-FR" altLang="en-US" sz="2000" dirty="0">
                <a:latin typeface="Arial" pitchFamily="34" charset="0"/>
              </a:endParaRPr>
            </a:p>
          </p:txBody>
        </p:sp>
        <p:cxnSp>
          <p:nvCxnSpPr>
            <p:cNvPr id="27" name="Connecteur : en angle 26">
              <a:extLst>
                <a:ext uri="{FF2B5EF4-FFF2-40B4-BE49-F238E27FC236}">
                  <a16:creationId xmlns:a16="http://schemas.microsoft.com/office/drawing/2014/main" id="{73C430C9-B533-4E49-9B5C-BBB9915E6B3F}"/>
                </a:ext>
              </a:extLst>
            </p:cNvPr>
            <p:cNvCxnSpPr>
              <a:cxnSpLocks/>
              <a:stCxn id="28" idx="3"/>
              <a:endCxn id="14" idx="0"/>
            </p:cNvCxnSpPr>
            <p:nvPr/>
          </p:nvCxnSpPr>
          <p:spPr>
            <a:xfrm>
              <a:off x="2045614" y="4867604"/>
              <a:ext cx="1640887" cy="271806"/>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37" name="Connecteur droit 36">
              <a:extLst>
                <a:ext uri="{FF2B5EF4-FFF2-40B4-BE49-F238E27FC236}">
                  <a16:creationId xmlns:a16="http://schemas.microsoft.com/office/drawing/2014/main" id="{022B25AE-9B59-414B-9CAA-7AA1AC32E23A}"/>
                </a:ext>
              </a:extLst>
            </p:cNvPr>
            <p:cNvCxnSpPr/>
            <p:nvPr/>
          </p:nvCxnSpPr>
          <p:spPr>
            <a:xfrm flipV="1">
              <a:off x="3022831" y="5155125"/>
              <a:ext cx="397233" cy="715720"/>
            </a:xfrm>
            <a:prstGeom prst="line">
              <a:avLst/>
            </a:prstGeom>
            <a:noFill/>
            <a:ln>
              <a:solidFill>
                <a:schemeClr val="tx1"/>
              </a:solidFill>
              <a:miter lim="800000"/>
            </a:ln>
          </p:spPr>
        </p:cxnSp>
        <p:cxnSp>
          <p:nvCxnSpPr>
            <p:cNvPr id="38" name="Connecteur droit 37">
              <a:extLst>
                <a:ext uri="{FF2B5EF4-FFF2-40B4-BE49-F238E27FC236}">
                  <a16:creationId xmlns:a16="http://schemas.microsoft.com/office/drawing/2014/main" id="{BDD877E1-CBED-4A9E-8B76-2365F825CE58}"/>
                </a:ext>
              </a:extLst>
            </p:cNvPr>
            <p:cNvCxnSpPr/>
            <p:nvPr/>
          </p:nvCxnSpPr>
          <p:spPr>
            <a:xfrm>
              <a:off x="3022831" y="5155125"/>
              <a:ext cx="397233" cy="715720"/>
            </a:xfrm>
            <a:prstGeom prst="line">
              <a:avLst/>
            </a:prstGeom>
            <a:noFill/>
            <a:ln>
              <a:solidFill>
                <a:schemeClr val="tx1"/>
              </a:solidFill>
              <a:miter lim="800000"/>
            </a:ln>
          </p:spPr>
        </p:cxnSp>
        <p:cxnSp>
          <p:nvCxnSpPr>
            <p:cNvPr id="39" name="Connecteur droit 38">
              <a:extLst>
                <a:ext uri="{FF2B5EF4-FFF2-40B4-BE49-F238E27FC236}">
                  <a16:creationId xmlns:a16="http://schemas.microsoft.com/office/drawing/2014/main" id="{2FECB720-222E-4E38-B1A5-530268B5ABE7}"/>
                </a:ext>
              </a:extLst>
            </p:cNvPr>
            <p:cNvCxnSpPr/>
            <p:nvPr/>
          </p:nvCxnSpPr>
          <p:spPr>
            <a:xfrm flipV="1">
              <a:off x="8048891" y="5128412"/>
              <a:ext cx="397233" cy="71572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57963B69-7456-4EE4-8509-83BAFB0D3212}"/>
                </a:ext>
              </a:extLst>
            </p:cNvPr>
            <p:cNvCxnSpPr/>
            <p:nvPr/>
          </p:nvCxnSpPr>
          <p:spPr>
            <a:xfrm>
              <a:off x="8048891" y="5128412"/>
              <a:ext cx="397233" cy="715720"/>
            </a:xfrm>
            <a:prstGeom prst="line">
              <a:avLst/>
            </a:prstGeom>
            <a:noFill/>
            <a:ln>
              <a:solidFill>
                <a:schemeClr val="tx1"/>
              </a:solidFill>
              <a:miter lim="800000"/>
            </a:ln>
          </p:spPr>
        </p:cxnSp>
        <p:cxnSp>
          <p:nvCxnSpPr>
            <p:cNvPr id="36" name="Connecteur : en angle 35">
              <a:extLst>
                <a:ext uri="{FF2B5EF4-FFF2-40B4-BE49-F238E27FC236}">
                  <a16:creationId xmlns:a16="http://schemas.microsoft.com/office/drawing/2014/main" id="{15A4CA31-5944-4D98-8A7C-FDC40DBE4BED}"/>
                </a:ext>
              </a:extLst>
            </p:cNvPr>
            <p:cNvCxnSpPr>
              <a:stCxn id="29" idx="3"/>
              <a:endCxn id="17" idx="2"/>
            </p:cNvCxnSpPr>
            <p:nvPr/>
          </p:nvCxnSpPr>
          <p:spPr>
            <a:xfrm flipV="1">
              <a:off x="2047182" y="5825279"/>
              <a:ext cx="5719555" cy="401355"/>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43" name="Rectangle 42">
              <a:extLst>
                <a:ext uri="{FF2B5EF4-FFF2-40B4-BE49-F238E27FC236}">
                  <a16:creationId xmlns:a16="http://schemas.microsoft.com/office/drawing/2014/main" id="{3B8CAA79-90D1-4739-BB18-71B61BA20823}"/>
                </a:ext>
              </a:extLst>
            </p:cNvPr>
            <p:cNvSpPr/>
            <p:nvPr/>
          </p:nvSpPr>
          <p:spPr>
            <a:xfrm>
              <a:off x="1371686" y="52614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44" name="Rectangle 43">
              <a:extLst>
                <a:ext uri="{FF2B5EF4-FFF2-40B4-BE49-F238E27FC236}">
                  <a16:creationId xmlns:a16="http://schemas.microsoft.com/office/drawing/2014/main" id="{A8095159-679E-4718-B1EC-81DCA15503E7}"/>
                </a:ext>
              </a:extLst>
            </p:cNvPr>
            <p:cNvSpPr/>
            <p:nvPr/>
          </p:nvSpPr>
          <p:spPr>
            <a:xfrm>
              <a:off x="3513141" y="523472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45" name="Rectangle 44">
              <a:extLst>
                <a:ext uri="{FF2B5EF4-FFF2-40B4-BE49-F238E27FC236}">
                  <a16:creationId xmlns:a16="http://schemas.microsoft.com/office/drawing/2014/main" id="{3A7CC380-9490-462C-94BD-A52C32305B03}"/>
                </a:ext>
              </a:extLst>
            </p:cNvPr>
            <p:cNvSpPr/>
            <p:nvPr/>
          </p:nvSpPr>
          <p:spPr>
            <a:xfrm>
              <a:off x="5541475" y="5226869"/>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6</a:t>
              </a:r>
              <a:endParaRPr lang="fr-FR" altLang="en-US" sz="3086" dirty="0">
                <a:latin typeface="Arial" pitchFamily="34" charset="0"/>
              </a:endParaRPr>
            </a:p>
          </p:txBody>
        </p:sp>
        <p:sp>
          <p:nvSpPr>
            <p:cNvPr id="46" name="Rectangle 45">
              <a:extLst>
                <a:ext uri="{FF2B5EF4-FFF2-40B4-BE49-F238E27FC236}">
                  <a16:creationId xmlns:a16="http://schemas.microsoft.com/office/drawing/2014/main" id="{2FE82094-90CA-4215-A502-4A4F0A02498F}"/>
                </a:ext>
              </a:extLst>
            </p:cNvPr>
            <p:cNvSpPr/>
            <p:nvPr/>
          </p:nvSpPr>
          <p:spPr>
            <a:xfrm>
              <a:off x="7549384" y="522686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7</a:t>
              </a:r>
              <a:endParaRPr lang="fr-FR" altLang="en-US" sz="3086" dirty="0">
                <a:latin typeface="Arial" pitchFamily="34" charset="0"/>
              </a:endParaRPr>
            </a:p>
          </p:txBody>
        </p:sp>
      </p:gr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D2C0EE67-3853-DA5F-7B64-18297D594FD2}"/>
                  </a:ext>
                </a:extLst>
              </p14:cNvPr>
              <p14:cNvContentPartPr/>
              <p14:nvPr/>
            </p14:nvContentPartPr>
            <p14:xfrm>
              <a:off x="674640" y="2401920"/>
              <a:ext cx="7222680" cy="4162680"/>
            </p14:xfrm>
          </p:contentPart>
        </mc:Choice>
        <mc:Fallback>
          <p:pic>
            <p:nvPicPr>
              <p:cNvPr id="10" name="Ink 9">
                <a:extLst>
                  <a:ext uri="{FF2B5EF4-FFF2-40B4-BE49-F238E27FC236}">
                    <a16:creationId xmlns:a16="http://schemas.microsoft.com/office/drawing/2014/main" id="{D2C0EE67-3853-DA5F-7B64-18297D594FD2}"/>
                  </a:ext>
                </a:extLst>
              </p:cNvPr>
              <p:cNvPicPr/>
              <p:nvPr/>
            </p:nvPicPr>
            <p:blipFill>
              <a:blip r:embed="rId5"/>
              <a:stretch>
                <a:fillRect/>
              </a:stretch>
            </p:blipFill>
            <p:spPr>
              <a:xfrm>
                <a:off x="665280" y="2392560"/>
                <a:ext cx="7241400" cy="4181400"/>
              </a:xfrm>
              <a:prstGeom prst="rect">
                <a:avLst/>
              </a:prstGeom>
            </p:spPr>
          </p:pic>
        </mc:Fallback>
      </mc:AlternateContent>
    </p:spTree>
    <p:extLst>
      <p:ext uri="{BB962C8B-B14F-4D97-AF65-F5344CB8AC3E}">
        <p14:creationId xmlns:p14="http://schemas.microsoft.com/office/powerpoint/2010/main" val="256210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Rectangle 1">
            <a:extLst>
              <a:ext uri="{FF2B5EF4-FFF2-40B4-BE49-F238E27FC236}">
                <a16:creationId xmlns:a16="http://schemas.microsoft.com/office/drawing/2014/main" id="{22143869-F5EC-4707-B77B-08C88F6907FD}"/>
              </a:ext>
            </a:extLst>
          </p:cNvPr>
          <p:cNvSpPr/>
          <p:nvPr/>
        </p:nvSpPr>
        <p:spPr>
          <a:xfrm>
            <a:off x="596900" y="1458983"/>
            <a:ext cx="9220200" cy="5078313"/>
          </a:xfrm>
          <a:prstGeom prst="rect">
            <a:avLst/>
          </a:prstGeom>
        </p:spPr>
        <p:txBody>
          <a:bodyPr wrap="square">
            <a:spAutoFit/>
          </a:bodyPr>
          <a:lstStyle/>
          <a:p>
            <a:r>
              <a:rPr lang="fr-FR" dirty="0">
                <a:solidFill>
                  <a:srgbClr val="804000"/>
                </a:solidFill>
                <a:highlight>
                  <a:srgbClr val="FFFFFF"/>
                </a:highlight>
              </a:rPr>
              <a:t>#</a:t>
            </a:r>
            <a:r>
              <a:rPr lang="fr-FR" dirty="0" err="1">
                <a:solidFill>
                  <a:srgbClr val="804000"/>
                </a:solidFill>
                <a:highlight>
                  <a:srgbClr val="FFFFFF"/>
                </a:highlight>
              </a:rPr>
              <a:t>include</a:t>
            </a:r>
            <a:r>
              <a:rPr lang="fr-FR" dirty="0">
                <a:solidFill>
                  <a:srgbClr val="804000"/>
                </a:solidFill>
                <a:highlight>
                  <a:srgbClr val="FFFFFF"/>
                </a:highlight>
              </a:rPr>
              <a:t> &lt;</a:t>
            </a:r>
            <a:r>
              <a:rPr lang="fr-FR" dirty="0" err="1">
                <a:solidFill>
                  <a:srgbClr val="804000"/>
                </a:solidFill>
                <a:highlight>
                  <a:srgbClr val="FFFFFF"/>
                </a:highlight>
              </a:rPr>
              <a:t>stdio.h</a:t>
            </a:r>
            <a:r>
              <a:rPr lang="fr-FR" dirty="0">
                <a:solidFill>
                  <a:srgbClr val="804000"/>
                </a:solidFill>
                <a:highlight>
                  <a:srgbClr val="FFFFFF"/>
                </a:highlight>
              </a:rPr>
              <a:t>&gt;</a:t>
            </a:r>
          </a:p>
          <a:p>
            <a:r>
              <a:rPr lang="fr-FR" dirty="0">
                <a:solidFill>
                  <a:srgbClr val="804000"/>
                </a:solidFill>
                <a:highlight>
                  <a:srgbClr val="FFFFFF"/>
                </a:highlight>
              </a:rPr>
              <a:t>#</a:t>
            </a:r>
            <a:r>
              <a:rPr lang="fr-FR" dirty="0" err="1">
                <a:solidFill>
                  <a:srgbClr val="804000"/>
                </a:solidFill>
                <a:highlight>
                  <a:srgbClr val="FFFFFF"/>
                </a:highlight>
              </a:rPr>
              <a:t>include</a:t>
            </a:r>
            <a:r>
              <a:rPr lang="fr-FR" dirty="0">
                <a:solidFill>
                  <a:srgbClr val="804000"/>
                </a:solidFill>
                <a:highlight>
                  <a:srgbClr val="FFFFFF"/>
                </a:highlight>
              </a:rPr>
              <a:t> &lt;</a:t>
            </a:r>
            <a:r>
              <a:rPr lang="fr-FR" dirty="0" err="1">
                <a:solidFill>
                  <a:srgbClr val="804000"/>
                </a:solidFill>
                <a:highlight>
                  <a:srgbClr val="FFFFFF"/>
                </a:highlight>
              </a:rPr>
              <a:t>stdlib.h</a:t>
            </a:r>
            <a:r>
              <a:rPr lang="fr-FR" dirty="0">
                <a:solidFill>
                  <a:srgbClr val="804000"/>
                </a:solidFill>
                <a:highlight>
                  <a:srgbClr val="FFFFFF"/>
                </a:highlight>
              </a:rPr>
              <a:t>&gt;</a:t>
            </a:r>
          </a:p>
          <a:p>
            <a:r>
              <a:rPr lang="fr-FR" dirty="0">
                <a:solidFill>
                  <a:srgbClr val="008000"/>
                </a:solidFill>
                <a:highlight>
                  <a:srgbClr val="FFFFFF"/>
                </a:highlight>
              </a:rPr>
              <a:t>//1) structure </a:t>
            </a:r>
            <a:r>
              <a:rPr lang="fr-FR" dirty="0" err="1">
                <a:solidFill>
                  <a:srgbClr val="008000"/>
                </a:solidFill>
                <a:highlight>
                  <a:srgbClr val="FFFFFF"/>
                </a:highlight>
              </a:rPr>
              <a:t>Element</a:t>
            </a:r>
            <a:r>
              <a:rPr lang="fr-FR" dirty="0">
                <a:solidFill>
                  <a:srgbClr val="008000"/>
                </a:solidFill>
                <a:highlight>
                  <a:srgbClr val="FFFFFF"/>
                </a:highlight>
              </a:rPr>
              <a:t> pour représenter un élément de la liste chaînée </a:t>
            </a: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8000FF"/>
                </a:solidFill>
                <a:highlight>
                  <a:srgbClr val="FFFFFF"/>
                </a:highlight>
              </a:rPr>
              <a:t>struct</a:t>
            </a:r>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dirty="0" err="1">
                <a:solidFill>
                  <a:srgbClr val="000000"/>
                </a:solidFill>
                <a:highlight>
                  <a:srgbClr val="FFFFFF"/>
                </a:highlight>
              </a:rPr>
              <a:t>Element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err="1">
                <a:solidFill>
                  <a:srgbClr val="8000FF"/>
                </a:solidFill>
                <a:highlight>
                  <a:srgbClr val="FFFFFF"/>
                </a:highlight>
              </a:rPr>
              <a:t>struct</a:t>
            </a:r>
            <a:r>
              <a:rPr lang="fr-FR" dirty="0">
                <a:solidFill>
                  <a:srgbClr val="000000"/>
                </a:solidFill>
                <a:highlight>
                  <a:srgbClr val="FFFFFF"/>
                </a:highlight>
              </a:rPr>
              <a:t> </a:t>
            </a:r>
            <a:r>
              <a:rPr lang="fr-FR" dirty="0" err="1">
                <a:solidFill>
                  <a:srgbClr val="000000"/>
                </a:solidFill>
                <a:highlight>
                  <a:srgbClr val="FFFFFF"/>
                </a:highlight>
              </a:rPr>
              <a:t>Element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nombre</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donnée</a:t>
            </a: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suivant</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vers l’élément suivant de la liste</a:t>
            </a: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precedent</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vers l'élément précédent de la liste</a:t>
            </a: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8000"/>
                </a:solidFill>
                <a:highlight>
                  <a:srgbClr val="FFFFFF"/>
                </a:highlight>
              </a:rPr>
              <a:t>//2) La structure de contrôle</a:t>
            </a: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8000FF"/>
                </a:solidFill>
                <a:highlight>
                  <a:srgbClr val="FFFFFF"/>
                </a:highlight>
              </a:rPr>
              <a:t>struct</a:t>
            </a:r>
            <a:r>
              <a:rPr lang="fr-FR" dirty="0">
                <a:solidFill>
                  <a:srgbClr val="000000"/>
                </a:solidFill>
                <a:highlight>
                  <a:srgbClr val="FFFFFF"/>
                </a:highlight>
              </a:rPr>
              <a:t> Liste </a:t>
            </a:r>
            <a:r>
              <a:rPr lang="fr-FR" dirty="0" err="1">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err="1">
                <a:solidFill>
                  <a:srgbClr val="8000FF"/>
                </a:solidFill>
                <a:highlight>
                  <a:srgbClr val="FFFFFF"/>
                </a:highlight>
              </a:rPr>
              <a:t>struct</a:t>
            </a:r>
            <a:r>
              <a:rPr lang="fr-FR" dirty="0">
                <a:solidFill>
                  <a:srgbClr val="000000"/>
                </a:solidFill>
                <a:highlight>
                  <a:srgbClr val="FFFFFF"/>
                </a:highlight>
              </a:rPr>
              <a:t> Liste</a:t>
            </a: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premier</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vers le premier élément de la liste</a:t>
            </a: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dernier</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vers le dernier élément de la liste</a:t>
            </a: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compteur des éléments de la liste	</a:t>
            </a:r>
          </a:p>
          <a:p>
            <a:r>
              <a:rPr lang="fr-FR" b="1" dirty="0">
                <a:solidFill>
                  <a:srgbClr val="000080"/>
                </a:solidFill>
                <a:highlight>
                  <a:srgbClr val="FFFFFF"/>
                </a:highlight>
              </a:rPr>
              <a:t>};</a:t>
            </a:r>
            <a:endParaRPr lang="fr-FR" dirty="0">
              <a:solidFill>
                <a:srgbClr val="000000"/>
              </a:solidFill>
              <a:highlight>
                <a:srgbClr val="FFFFFF"/>
              </a:highlight>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55035F6-683C-CA02-7F60-6B8A5C0830A2}"/>
                  </a:ext>
                </a:extLst>
              </p14:cNvPr>
              <p14:cNvContentPartPr/>
              <p14:nvPr/>
            </p14:nvContentPartPr>
            <p14:xfrm>
              <a:off x="1263600" y="2211120"/>
              <a:ext cx="6811200" cy="3736080"/>
            </p14:xfrm>
          </p:contentPart>
        </mc:Choice>
        <mc:Fallback>
          <p:pic>
            <p:nvPicPr>
              <p:cNvPr id="5" name="Ink 4">
                <a:extLst>
                  <a:ext uri="{FF2B5EF4-FFF2-40B4-BE49-F238E27FC236}">
                    <a16:creationId xmlns:a16="http://schemas.microsoft.com/office/drawing/2014/main" id="{F55035F6-683C-CA02-7F60-6B8A5C0830A2}"/>
                  </a:ext>
                </a:extLst>
              </p:cNvPr>
              <p:cNvPicPr/>
              <p:nvPr/>
            </p:nvPicPr>
            <p:blipFill>
              <a:blip r:embed="rId5"/>
              <a:stretch>
                <a:fillRect/>
              </a:stretch>
            </p:blipFill>
            <p:spPr>
              <a:xfrm>
                <a:off x="1254240" y="2201760"/>
                <a:ext cx="6829920" cy="3754800"/>
              </a:xfrm>
              <a:prstGeom prst="rect">
                <a:avLst/>
              </a:prstGeom>
            </p:spPr>
          </p:pic>
        </mc:Fallback>
      </mc:AlternateContent>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4034"/>
          <p:cNvSpPr/>
          <p:nvPr/>
        </p:nvSpPr>
        <p:spPr>
          <a:xfrm>
            <a:off x="672500" y="1679927"/>
            <a:ext cx="8889618" cy="98870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dirty="0"/>
              <a:t>On fait pointer la tête vers NULL.</a:t>
            </a:r>
          </a:p>
          <a:p>
            <a:pPr marL="584467" indent="-584467" algn="just">
              <a:buNone/>
            </a:pPr>
            <a:r>
              <a:rPr lang="fr-CA" altLang="en-US" sz="2646" dirty="0"/>
              <a:t>On fait pointer la</a:t>
            </a:r>
            <a:r>
              <a:rPr lang="fr-FR" altLang="en-US" sz="2646" dirty="0"/>
              <a:t> queue</a:t>
            </a:r>
            <a:r>
              <a:rPr lang="fr-CA" altLang="en-US" sz="2646" dirty="0"/>
              <a:t> vers NULL.</a:t>
            </a:r>
          </a:p>
          <a:p>
            <a:pPr marL="584467" indent="-584467" algn="just">
              <a:buNone/>
            </a:pPr>
            <a:r>
              <a:rPr lang="fr-CA" altLang="en-US" sz="2646" dirty="0"/>
              <a:t>On initialise le nombre d’ éléments à 0.</a:t>
            </a:r>
          </a:p>
        </p:txBody>
      </p:sp>
      <p:sp>
        <p:nvSpPr>
          <p:cNvPr id="15" name="TextShape 1">
            <a:extLst>
              <a:ext uri="{FF2B5EF4-FFF2-40B4-BE49-F238E27FC236}">
                <a16:creationId xmlns:a16="http://schemas.microsoft.com/office/drawing/2014/main" id="{42DBFB54-33EE-414B-A119-78029A2FFB68}"/>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6" name="Rectangle 15">
            <a:extLst>
              <a:ext uri="{FF2B5EF4-FFF2-40B4-BE49-F238E27FC236}">
                <a16:creationId xmlns:a16="http://schemas.microsoft.com/office/drawing/2014/main" id="{D8E5C920-F770-461D-8F08-9C9C19D49D41}"/>
              </a:ext>
            </a:extLst>
          </p:cNvPr>
          <p:cNvSpPr/>
          <p:nvPr/>
        </p:nvSpPr>
        <p:spPr>
          <a:xfrm>
            <a:off x="483222" y="1093272"/>
            <a:ext cx="9041778" cy="523220"/>
          </a:xfrm>
          <a:prstGeom prst="rect">
            <a:avLst/>
          </a:prstGeom>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Création de la liste</a:t>
            </a:r>
          </a:p>
        </p:txBody>
      </p:sp>
      <p:grpSp>
        <p:nvGrpSpPr>
          <p:cNvPr id="14" name="Groupe 13">
            <a:extLst>
              <a:ext uri="{FF2B5EF4-FFF2-40B4-BE49-F238E27FC236}">
                <a16:creationId xmlns:a16="http://schemas.microsoft.com/office/drawing/2014/main" id="{22A51A23-0777-445C-9CC9-C44A0AB2BA0E}"/>
              </a:ext>
            </a:extLst>
          </p:cNvPr>
          <p:cNvGrpSpPr/>
          <p:nvPr/>
        </p:nvGrpSpPr>
        <p:grpSpPr>
          <a:xfrm>
            <a:off x="954586" y="3421932"/>
            <a:ext cx="1223005" cy="1932495"/>
            <a:chOff x="1388220" y="1563513"/>
            <a:chExt cx="873212" cy="1508435"/>
          </a:xfrm>
        </p:grpSpPr>
        <p:sp>
          <p:nvSpPr>
            <p:cNvPr id="17" name="Rectangle 16">
              <a:extLst>
                <a:ext uri="{FF2B5EF4-FFF2-40B4-BE49-F238E27FC236}">
                  <a16:creationId xmlns:a16="http://schemas.microsoft.com/office/drawing/2014/main" id="{32F8C858-925B-4C5F-85AC-A3E38DF9509C}"/>
                </a:ext>
              </a:extLst>
            </p:cNvPr>
            <p:cNvSpPr/>
            <p:nvPr/>
          </p:nvSpPr>
          <p:spPr>
            <a:xfrm>
              <a:off x="1388220" y="1563513"/>
              <a:ext cx="873212" cy="1508435"/>
            </a:xfrm>
            <a:prstGeom prst="rect">
              <a:avLst/>
            </a:prstGeom>
            <a:ln/>
          </p:spPr>
          <p:style>
            <a:lnRef idx="0">
              <a:schemeClr val="accent2"/>
            </a:lnRef>
            <a:fillRef idx="3">
              <a:schemeClr val="accent2"/>
            </a:fillRef>
            <a:effectRef idx="3">
              <a:schemeClr val="accent2"/>
            </a:effectRef>
            <a:fontRef idx="minor">
              <a:schemeClr val="lt1"/>
            </a:fontRef>
          </p:style>
        </p:sp>
        <p:cxnSp>
          <p:nvCxnSpPr>
            <p:cNvPr id="18" name="Connecteur droit 17">
              <a:extLst>
                <a:ext uri="{FF2B5EF4-FFF2-40B4-BE49-F238E27FC236}">
                  <a16:creationId xmlns:a16="http://schemas.microsoft.com/office/drawing/2014/main" id="{48A2572D-B7D6-4E7D-BC31-CB38DF55440E}"/>
                </a:ext>
              </a:extLst>
            </p:cNvPr>
            <p:cNvCxnSpPr/>
            <p:nvPr/>
          </p:nvCxnSpPr>
          <p:spPr>
            <a:xfrm>
              <a:off x="1388220" y="1929174"/>
              <a:ext cx="873212" cy="0"/>
            </a:xfrm>
            <a:prstGeom prst="line">
              <a:avLst/>
            </a:prstGeom>
            <a:noFill/>
            <a:ln>
              <a:solidFill>
                <a:schemeClr val="tx1"/>
              </a:solidFill>
              <a:miter lim="800000"/>
            </a:ln>
          </p:spPr>
        </p:cxnSp>
      </p:grpSp>
      <p:cxnSp>
        <p:nvCxnSpPr>
          <p:cNvPr id="19" name="Connecteur droit 18">
            <a:extLst>
              <a:ext uri="{FF2B5EF4-FFF2-40B4-BE49-F238E27FC236}">
                <a16:creationId xmlns:a16="http://schemas.microsoft.com/office/drawing/2014/main" id="{42462312-8AB3-4CB8-A8DB-3B7F1BCF13DB}"/>
              </a:ext>
            </a:extLst>
          </p:cNvPr>
          <p:cNvCxnSpPr>
            <a:cxnSpLocks/>
          </p:cNvCxnSpPr>
          <p:nvPr/>
        </p:nvCxnSpPr>
        <p:spPr>
          <a:xfrm>
            <a:off x="946729" y="4794647"/>
            <a:ext cx="1230863" cy="0"/>
          </a:xfrm>
          <a:prstGeom prst="line">
            <a:avLst/>
          </a:prstGeom>
          <a:noFill/>
          <a:ln>
            <a:solidFill>
              <a:schemeClr val="tx1"/>
            </a:solidFill>
            <a:miter lim="800000"/>
          </a:ln>
        </p:spPr>
      </p:cxnSp>
      <p:sp>
        <p:nvSpPr>
          <p:cNvPr id="22" name="Rectangle 21">
            <a:extLst>
              <a:ext uri="{FF2B5EF4-FFF2-40B4-BE49-F238E27FC236}">
                <a16:creationId xmlns:a16="http://schemas.microsoft.com/office/drawing/2014/main" id="{85FF1334-CF4A-4287-872D-D87B28C48233}"/>
              </a:ext>
            </a:extLst>
          </p:cNvPr>
          <p:cNvSpPr/>
          <p:nvPr/>
        </p:nvSpPr>
        <p:spPr>
          <a:xfrm>
            <a:off x="1371686" y="4054803"/>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sp>
        <p:nvSpPr>
          <p:cNvPr id="23" name="Rectangle : coins arrondis 22">
            <a:extLst>
              <a:ext uri="{FF2B5EF4-FFF2-40B4-BE49-F238E27FC236}">
                <a16:creationId xmlns:a16="http://schemas.microsoft.com/office/drawing/2014/main" id="{8C4FC3F6-F191-4E34-8B0A-FDB6D3DCDC01}"/>
              </a:ext>
            </a:extLst>
          </p:cNvPr>
          <p:cNvSpPr/>
          <p:nvPr/>
        </p:nvSpPr>
        <p:spPr>
          <a:xfrm>
            <a:off x="675818" y="267499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24" name="Connecteur droit 23">
            <a:extLst>
              <a:ext uri="{FF2B5EF4-FFF2-40B4-BE49-F238E27FC236}">
                <a16:creationId xmlns:a16="http://schemas.microsoft.com/office/drawing/2014/main" id="{2A2DFCBC-DF74-428C-AE0C-E20C7D95406D}"/>
              </a:ext>
            </a:extLst>
          </p:cNvPr>
          <p:cNvCxnSpPr>
            <a:cxnSpLocks/>
          </p:cNvCxnSpPr>
          <p:nvPr/>
        </p:nvCxnSpPr>
        <p:spPr>
          <a:xfrm>
            <a:off x="971680" y="3453938"/>
            <a:ext cx="1205912" cy="429905"/>
          </a:xfrm>
          <a:prstGeom prst="line">
            <a:avLst/>
          </a:prstGeom>
          <a:noFill/>
          <a:ln>
            <a:solidFill>
              <a:schemeClr val="tx1"/>
            </a:solidFill>
            <a:miter lim="800000"/>
          </a:ln>
        </p:spPr>
      </p:cxnSp>
      <p:cxnSp>
        <p:nvCxnSpPr>
          <p:cNvPr id="25" name="Connecteur droit 24">
            <a:extLst>
              <a:ext uri="{FF2B5EF4-FFF2-40B4-BE49-F238E27FC236}">
                <a16:creationId xmlns:a16="http://schemas.microsoft.com/office/drawing/2014/main" id="{56D9A5CE-C0D1-4475-A968-9B92DB0EE273}"/>
              </a:ext>
            </a:extLst>
          </p:cNvPr>
          <p:cNvCxnSpPr>
            <a:cxnSpLocks/>
          </p:cNvCxnSpPr>
          <p:nvPr/>
        </p:nvCxnSpPr>
        <p:spPr>
          <a:xfrm flipV="1">
            <a:off x="952107" y="3435086"/>
            <a:ext cx="1232151" cy="467611"/>
          </a:xfrm>
          <a:prstGeom prst="line">
            <a:avLst/>
          </a:prstGeom>
          <a:noFill/>
          <a:ln>
            <a:solidFill>
              <a:schemeClr val="tx1"/>
            </a:solidFill>
            <a:miter lim="800000"/>
          </a:ln>
        </p:spPr>
      </p:cxnSp>
      <p:sp>
        <p:nvSpPr>
          <p:cNvPr id="44053" name="Rectangle : coins arrondis 44052"/>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cxnSp>
        <p:nvCxnSpPr>
          <p:cNvPr id="26" name="Connecteur droit 25">
            <a:extLst>
              <a:ext uri="{FF2B5EF4-FFF2-40B4-BE49-F238E27FC236}">
                <a16:creationId xmlns:a16="http://schemas.microsoft.com/office/drawing/2014/main" id="{55535F7E-BC54-4F79-A800-7ADFD4F9EE1D}"/>
              </a:ext>
            </a:extLst>
          </p:cNvPr>
          <p:cNvCxnSpPr>
            <a:cxnSpLocks/>
          </p:cNvCxnSpPr>
          <p:nvPr/>
        </p:nvCxnSpPr>
        <p:spPr>
          <a:xfrm>
            <a:off x="943399" y="4811399"/>
            <a:ext cx="1243620" cy="543026"/>
          </a:xfrm>
          <a:prstGeom prst="line">
            <a:avLst/>
          </a:prstGeom>
          <a:noFill/>
          <a:ln>
            <a:solidFill>
              <a:schemeClr val="tx1"/>
            </a:solidFill>
            <a:miter lim="800000"/>
          </a:ln>
        </p:spPr>
      </p:cxnSp>
      <p:cxnSp>
        <p:nvCxnSpPr>
          <p:cNvPr id="28" name="Connecteur droit 27">
            <a:extLst>
              <a:ext uri="{FF2B5EF4-FFF2-40B4-BE49-F238E27FC236}">
                <a16:creationId xmlns:a16="http://schemas.microsoft.com/office/drawing/2014/main" id="{8E4F6F67-3922-43F4-AC18-C7C224F01A47}"/>
              </a:ext>
            </a:extLst>
          </p:cNvPr>
          <p:cNvCxnSpPr>
            <a:cxnSpLocks/>
          </p:cNvCxnSpPr>
          <p:nvPr/>
        </p:nvCxnSpPr>
        <p:spPr>
          <a:xfrm flipV="1">
            <a:off x="961534" y="4801972"/>
            <a:ext cx="1213297" cy="552453"/>
          </a:xfrm>
          <a:prstGeom prst="line">
            <a:avLst/>
          </a:prstGeom>
          <a:noFill/>
          <a:ln>
            <a:solidFill>
              <a:schemeClr val="tx1"/>
            </a:solidFill>
            <a:miter lim="800000"/>
          </a:ln>
        </p:spPr>
      </p:cxnSp>
      <p:sp>
        <p:nvSpPr>
          <p:cNvPr id="44057" name="Rectangle : coins arrondis 44056"/>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40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7" name="Rectangle 6">
            <a:extLst>
              <a:ext uri="{FF2B5EF4-FFF2-40B4-BE49-F238E27FC236}">
                <a16:creationId xmlns:a16="http://schemas.microsoft.com/office/drawing/2014/main" id="{8506111A-D28D-445B-9187-4A7DBFF24734}"/>
              </a:ext>
            </a:extLst>
          </p:cNvPr>
          <p:cNvSpPr/>
          <p:nvPr/>
        </p:nvSpPr>
        <p:spPr>
          <a:xfrm>
            <a:off x="673100" y="1794679"/>
            <a:ext cx="8801100" cy="4524315"/>
          </a:xfrm>
          <a:prstGeom prst="rect">
            <a:avLst/>
          </a:prstGeom>
        </p:spPr>
        <p:txBody>
          <a:bodyPr wrap="square">
            <a:spAutoFit/>
          </a:bodyPr>
          <a:lstStyle/>
          <a:p>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Liste *liste = (Liste *)</a:t>
            </a:r>
            <a:r>
              <a:rPr lang="fr-FR" dirty="0" err="1">
                <a:solidFill>
                  <a:srgbClr val="008000"/>
                </a:solidFill>
                <a:highlight>
                  <a:srgbClr val="FFFFFF"/>
                </a:highlight>
              </a:rPr>
              <a:t>malloc</a:t>
            </a:r>
            <a:r>
              <a:rPr lang="fr-FR" dirty="0">
                <a:solidFill>
                  <a:srgbClr val="008000"/>
                </a:solidFill>
                <a:highlight>
                  <a:srgbClr val="FFFFFF"/>
                </a:highlight>
              </a:rPr>
              <a:t>(</a:t>
            </a:r>
            <a:r>
              <a:rPr lang="fr-FR" dirty="0" err="1">
                <a:solidFill>
                  <a:srgbClr val="008000"/>
                </a:solidFill>
                <a:highlight>
                  <a:srgbClr val="FFFFFF"/>
                </a:highlight>
              </a:rPr>
              <a:t>sizeof</a:t>
            </a:r>
            <a:r>
              <a:rPr lang="fr-FR" dirty="0">
                <a:solidFill>
                  <a:srgbClr val="008000"/>
                </a:solidFill>
                <a:highlight>
                  <a:srgbClr val="FFFFFF"/>
                </a:highlight>
              </a:rPr>
              <a:t>(Liste));</a:t>
            </a: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dernier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602E286-BFD4-61EB-1B8A-E61FCF71F924}"/>
                  </a:ext>
                </a:extLst>
              </p14:cNvPr>
              <p14:cNvContentPartPr/>
              <p14:nvPr/>
            </p14:nvContentPartPr>
            <p14:xfrm>
              <a:off x="1338120" y="2107800"/>
              <a:ext cx="5213880" cy="3474720"/>
            </p14:xfrm>
          </p:contentPart>
        </mc:Choice>
        <mc:Fallback>
          <p:pic>
            <p:nvPicPr>
              <p:cNvPr id="3" name="Ink 2">
                <a:extLst>
                  <a:ext uri="{FF2B5EF4-FFF2-40B4-BE49-F238E27FC236}">
                    <a16:creationId xmlns:a16="http://schemas.microsoft.com/office/drawing/2014/main" id="{9602E286-BFD4-61EB-1B8A-E61FCF71F924}"/>
                  </a:ext>
                </a:extLst>
              </p:cNvPr>
              <p:cNvPicPr/>
              <p:nvPr/>
            </p:nvPicPr>
            <p:blipFill>
              <a:blip r:embed="rId5"/>
              <a:stretch>
                <a:fillRect/>
              </a:stretch>
            </p:blipFill>
            <p:spPr>
              <a:xfrm>
                <a:off x="1328760" y="2098440"/>
                <a:ext cx="5232600" cy="3493440"/>
              </a:xfrm>
              <a:prstGeom prst="rect">
                <a:avLst/>
              </a:prstGeom>
            </p:spPr>
          </p:pic>
        </mc:Fallback>
      </mc:AlternateContent>
    </p:spTree>
    <p:extLst>
      <p:ext uri="{BB962C8B-B14F-4D97-AF65-F5344CB8AC3E}">
        <p14:creationId xmlns:p14="http://schemas.microsoft.com/office/powerpoint/2010/main" val="424684569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45075</TotalTime>
  <Words>3190</Words>
  <Application>Microsoft Macintosh PowerPoint</Application>
  <PresentationFormat>Custom</PresentationFormat>
  <Paragraphs>598</Paragraphs>
  <Slides>28</Slides>
  <Notes>17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28</vt:i4>
      </vt:variant>
    </vt:vector>
  </HeadingPairs>
  <TitlesOfParts>
    <vt:vector size="37" baseType="lpstr">
      <vt:lpstr>Arial</vt:lpstr>
      <vt:lpstr>Calibri</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433</cp:revision>
  <dcterms:created xsi:type="dcterms:W3CDTF">2019-12-04T12:27:05Z</dcterms:created>
  <dcterms:modified xsi:type="dcterms:W3CDTF">2023-04-03T08:55:29Z</dcterms:modified>
  <cp:contentStatus/>
  <dc:language>fr-FR</dc:language>
</cp:coreProperties>
</file>