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ink/ink12.xml" ContentType="application/inkml+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notesSlides/notesSlide16.xml" ContentType="application/vnd.openxmlformats-officedocument.presentationml.notesSlide+xml"/>
  <Override PartName="/ppt/ink/ink16.xml" ContentType="application/inkml+xml"/>
  <Override PartName="/ppt/notesSlides/notesSlide17.xml" ContentType="application/vnd.openxmlformats-officedocument.presentationml.notesSlide+xml"/>
  <Override PartName="/ppt/ink/ink17.xml" ContentType="application/inkml+xml"/>
  <Override PartName="/ppt/notesSlides/notesSlide18.xml" ContentType="application/vnd.openxmlformats-officedocument.presentationml.notesSlide+xml"/>
  <Override PartName="/ppt/ink/ink18.xml" ContentType="application/inkml+xml"/>
  <Override PartName="/ppt/ink/ink19.xml" ContentType="application/inkml+xml"/>
  <Override PartName="/ppt/notesSlides/notesSlide19.xml" ContentType="application/vnd.openxmlformats-officedocument.presentationml.notesSlide+xml"/>
  <Override PartName="/ppt/ink/ink20.xml" ContentType="application/inkml+xml"/>
  <Override PartName="/ppt/notesSlides/notesSlide20.xml" ContentType="application/vnd.openxmlformats-officedocument.presentationml.notesSlide+xml"/>
  <Override PartName="/ppt/ink/ink21.xml" ContentType="application/inkml+xml"/>
  <Override PartName="/ppt/notesSlides/notesSlide21.xml" ContentType="application/vnd.openxmlformats-officedocument.presentationml.notesSlide+xml"/>
  <Override PartName="/ppt/ink/ink22.xml" ContentType="application/inkml+xml"/>
  <Override PartName="/ppt/notesSlides/notesSlide22.xml" ContentType="application/vnd.openxmlformats-officedocument.presentationml.notesSlide+xml"/>
  <Override PartName="/ppt/ink/ink23.xml" ContentType="application/inkml+xml"/>
  <Override PartName="/ppt/notesSlides/notesSlide23.xml" ContentType="application/vnd.openxmlformats-officedocument.presentationml.notesSlide+xml"/>
  <Override PartName="/ppt/ink/ink24.xml" ContentType="application/inkml+xml"/>
  <Override PartName="/ppt/ink/ink25.xml" ContentType="application/inkml+xml"/>
  <Override PartName="/ppt/notesSlides/notesSlide24.xml" ContentType="application/vnd.openxmlformats-officedocument.presentationml.notesSlide+xml"/>
  <Override PartName="/ppt/ink/ink26.xml" ContentType="application/inkml+xml"/>
  <Override PartName="/ppt/notesSlides/notesSlide25.xml" ContentType="application/vnd.openxmlformats-officedocument.presentationml.notesSlide+xml"/>
  <Override PartName="/ppt/ink/ink27.xml" ContentType="application/inkml+xml"/>
  <Override PartName="/ppt/notesSlides/notesSlide26.xml" ContentType="application/vnd.openxmlformats-officedocument.presentationml.notesSlide+xml"/>
  <Override PartName="/ppt/ink/ink28.xml" ContentType="application/inkml+xml"/>
  <Override PartName="/ppt/notesSlides/notesSlide27.xml" ContentType="application/vnd.openxmlformats-officedocument.presentationml.notesSlide+xml"/>
  <Override PartName="/ppt/ink/ink29.xml" ContentType="application/inkml+xml"/>
  <Override PartName="/ppt/notesSlides/notesSlide28.xml" ContentType="application/vnd.openxmlformats-officedocument.presentationml.notesSlide+xml"/>
  <Override PartName="/ppt/ink/ink30.xml" ContentType="application/inkml+xml"/>
  <Override PartName="/ppt/notesSlides/notesSlide29.xml" ContentType="application/vnd.openxmlformats-officedocument.presentationml.notesSlide+xml"/>
  <Override PartName="/ppt/ink/ink31.xml" ContentType="application/inkml+xml"/>
  <Override PartName="/ppt/notesSlides/notesSlide30.xml" ContentType="application/vnd.openxmlformats-officedocument.presentationml.notesSlide+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9"/>
  </p:notesMasterIdLst>
  <p:sldIdLst>
    <p:sldId id="256" r:id="rId5"/>
    <p:sldId id="365" r:id="rId6"/>
    <p:sldId id="257" r:id="rId7"/>
    <p:sldId id="471" r:id="rId8"/>
    <p:sldId id="472" r:id="rId9"/>
    <p:sldId id="478" r:id="rId10"/>
    <p:sldId id="358" r:id="rId11"/>
    <p:sldId id="427" r:id="rId12"/>
    <p:sldId id="441" r:id="rId13"/>
    <p:sldId id="440" r:id="rId14"/>
    <p:sldId id="442" r:id="rId15"/>
    <p:sldId id="443" r:id="rId16"/>
    <p:sldId id="445" r:id="rId17"/>
    <p:sldId id="446" r:id="rId18"/>
    <p:sldId id="447" r:id="rId19"/>
    <p:sldId id="448" r:id="rId20"/>
    <p:sldId id="449" r:id="rId21"/>
    <p:sldId id="450" r:id="rId22"/>
    <p:sldId id="451" r:id="rId23"/>
    <p:sldId id="477" r:id="rId24"/>
    <p:sldId id="325" r:id="rId25"/>
    <p:sldId id="475" r:id="rId26"/>
    <p:sldId id="452" r:id="rId27"/>
    <p:sldId id="453" r:id="rId28"/>
    <p:sldId id="454" r:id="rId29"/>
    <p:sldId id="455" r:id="rId30"/>
    <p:sldId id="456" r:id="rId31"/>
    <p:sldId id="457" r:id="rId32"/>
    <p:sldId id="458" r:id="rId33"/>
    <p:sldId id="459" r:id="rId34"/>
    <p:sldId id="460" r:id="rId35"/>
    <p:sldId id="462" r:id="rId36"/>
    <p:sldId id="476" r:id="rId37"/>
    <p:sldId id="461" r:id="rId38"/>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2" autoAdjust="0"/>
    <p:restoredTop sz="75587" autoAdjust="0"/>
  </p:normalViewPr>
  <p:slideViewPr>
    <p:cSldViewPr snapToGrid="0" showGuides="1">
      <p:cViewPr>
        <p:scale>
          <a:sx n="99" d="100"/>
          <a:sy n="99" d="100"/>
        </p:scale>
        <p:origin x="1864" y="64"/>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27:02.250"/>
    </inkml:context>
    <inkml:brush xml:id="br0">
      <inkml:brushProperty name="width" value="0.05292" units="cm"/>
      <inkml:brushProperty name="height" value="0.05292" units="cm"/>
      <inkml:brushProperty name="color" value="#FF0000"/>
    </inkml:brush>
  </inkml:definitions>
  <inkml:trace contextRef="#ctx0" brushRef="#br0">3404 17914 24575,'29'36'0,"11"12"0,-11-13 0,3 1 0,3 5 0,1 1 0,2 0 0,-1 1 0,-1-4 0,0-1 0,-6-7 0,0-2 0,18 12 0,-9-18 0,0-21 0,10-20 0,-16 0 0,3-5 0,-1-1 0,3-4 0,2-2-598,-1 1 0,3-2 1,1-1-1,1-2 598,-2 2 0,1-1 0,1-2 0,1 0 0,1 0-529,5-5 1,1 0-1,0-1 1,0 0 0,0 1 528,-2 2 0,0-1 0,-1 1 0,0 1 0,-1 0 0,-5 3 0,0 1 0,0 1 0,-2 0 0,-1 1-106,15-11 0,-2 2 0,-4 4 106,5-4 0,-7 5 0,-12 9 0,-5 4 0,2 1 499,-17 14 1,-10 4 0,-3 3 0</inkml:trace>
  <inkml:trace contextRef="#ctx0" brushRef="#br0" timeOffset="3338">7543 17655 24575,'30'40'0,"-10"-15"0,3 1 0,7 8 0,2 1 0,5 3 0,1 1 0,1 0 0,1 0 0,-2-2 0,1-1 0,-1-1 0,-2-1 0,-5-4 0,-2-2 0,17 14 0,-16-13 0,-12-15 0,-7-6 0,-5-7 0,4-10 0,22-35 0,-8 13 0,5-7 0,4-3 0,-1 4 0,2-4 0,3-1 0,2-2 0,2-1-766,-4 4 1,2-1 0,1-2 0,2 0 0,0-1 0,2 0 0,-1 0 765,1 1 0,0-1 0,1 0 0,1 0 0,1 0 0,0-1 0,1 1 0,-1 0 0,-3 4 0,1 0 0,0 0 0,1 0 0,0 0 0,0 0 0,0 1 0,-1 1 0,0 0 0,1 0 0,1-1 0,-1 1 0,0 1 0,0 0 0,0 1 0,-1 1 0,-1 2-303,8-7 1,-1 2 0,0 1 0,-1 1-1,-2 2 1,-1 1 302,11-6 0,-2 1 0,-3 3 0,-3 3 0,-3 3 0,-3 2 0,-4 4 0,3-2 0,-6 5 0,1 1 0,-25 15 0,-8 4 0</inkml:trace>
  <inkml:trace contextRef="#ctx0" brushRef="#br0" timeOffset="6833">11969 17391 24575,'31'21'0,"-1"-1"0,3 4 0,5 4 0,1 2 0,-1 0 0,3 2 0,1 2 0,0 1-958,7 4 0,0 3 0,1 0 1,-1 0 957,-1-1 0,-1 1 0,-1-1 0,-1-1 0,6 5 0,-2-1 0,-3-3 396,-10-9 1,-1-1 0,-4-4-397,1 1 0,-4-4 626,4 1-626,-17-14 0,-2-10 0,15-29 0,5-10 0,7-8 0,-4 3 0,4-4 0,4-4-469,-6 8 0,4-3 0,1-1 0,3-2 1,0-1 468,-6 9 0,0-2 0,2 0 0,1-1 0,1 0 0,0 0 0,0 0-471,-4 4 1,1-1 0,0 1-1,1-1 1,0 1 0,0-1 0,0 0-1,0 1 471,1-1 0,0 0 0,1 0 0,-1 0 0,1 0 0,-1 1 0,-1 0 0,-1 2 0,8-8 0,-1 2 0,-1 0 0,-1 1 0,-1 1 0,0 1-249,0-2 0,0 2 0,-1 1 0,-2 1 0,0 1 249,3-5 0,-1 2 0,-1 1 0,0 0-202,-3 3 1,-1 0-1,-1 0 1,0 1 201,-1 1 0,0 1 0,-1 0 0,0 0 0,10-9 0,0 0 0,-1 1 765,-2 1 1,-1 1 0,-1 1-766,-3 4 0,-2 0 0,1 0 0,-2 1 0,0 0 0,-1 0 0,1 1 0,-1 1 0,0 1 1817,15-14 1,-1 1-1818,-3 4 0,-2 0 0,-3 3 0,0 1 909,-3 0 1,-1 0-910,0 0 0,0 0 706,0 1 1,0 1-707,-3 4 0,-2 1 0,6-4 0,-13 14 0</inkml:trace>
  <inkml:trace contextRef="#ctx0" brushRef="#br0" timeOffset="14367">16506 17568 24575,'40'37'0,"-12"-11"0,2 0 0,8 7 0,3 1 0,2 2 0,2-2 0,-4-5 0,-1-3 0,-4-5 0,-1-2 0,26 4 0,-14-12 0,-11-6 0,-10-3 0,-2-5 0,8-14 0,-8-4 0,0-6 0,9-12 0,1-6 0,-5 6 0,0-3 0,2-1-414,3-6 1,1-2 0,0 0 413,2-2 0,-1 0 0,1-1 0,-2 2 0,0 0 0,-1 1-26,-4 5 0,-2 1 1,-1 3 25,6-12 0,-3 5 0,-8 12 0,-2 5 0,4-6 0,-10 21 0,-8 13 0,-4 4 0,-1 1 0</inkml:trace>
  <inkml:trace contextRef="#ctx0" brushRef="#br0" timeOffset="28735">15834 18408 24575,'-7'27'0,"-1"11"0,-1 11 0,3 6 0,4-4 0,2-3 0,2-3 0,7-2 0,6-4 0,9-7 0,6-4 0,1-8 0,3-5 0,3-6 0,8-5 0,6-6 0,6-13 0,1-10 0,-5-13 0,-10-6 0,-11-1 0,-10-2 0,-11-1 0,-4-3 0,-5 1 0,-4-2 0,-7 2 0,-6 5 0,-4 6 0,-4 9 0,2 9 0,1 5 0,0 6 0,-3 4 0,-9 2 0,-11 2 0,-9 1 0,-4 4 0,4 3 0,11 3 0,11 2 0,12 1 0,8 3 0,5 4 0,4 11 0,1 10 0,0 10 0,5 2 0,2-10 0,6-12 0,4-14 0,4-10 0,7-7 0,1-6 0,-1-3 0,-7-1 0,-9 3 0,-3 3 0,-4 4 0,0 1 0,0 0 0,6 7 0,10 10 0,16 13 0,-11-10 0,2 1 0,4 2 0,2-1 0,1-1 0,0-1 0,-3-3 0,-2-2 0,17 8 0,-17-10 0,-12-5 0,-7-5 0,-1-2 0,2-1 0,5 0 0,2 0 0,1 0 0,-6 0 0,-6 1 0,-6 0 0,-6 2 0,1-1 0,-1 0 0</inkml:trace>
  <inkml:trace contextRef="#ctx0" brushRef="#br0" timeOffset="30237">16651 18680 24575,'7'42'0,"5"6"0,5 7 0,3-7 0,0-11 0,-3-11 0,-1-11 0,-1-5 0,1-7 0,1-9 0,5-15 0,2-17 0,0-17 0,-2-4 0,-5 4 0,-7 13 0,-4 14 0,-4 13 0,0 9 0,1 5 0,1 1 0,1 10 0,1 10 0,4 16 0,3 14 0,4 2 0,3-1 0,-2-11 0,-2-10 0,-3-8 0,-5-6 0,-2-4 0,-1-5 0,-3-3 0,1-2 0,0 0 0,2 0 0,-2-1 0,-1 0 0</inkml:trace>
  <inkml:trace contextRef="#ctx0" brushRef="#br0" timeOffset="31621">17180 18779 24575,'24'2'0,"3"0"0,6 0 0,0-3 0,-3-5 0,-4-5 0,-3-6 0,-5-5 0,-7 0 0,-6 0 0,-3 2 0,-6 4 0,-3-1 0,-5 3 0,-7 5 0,-4 3 0,-7 5 0,-4 6 0,-3 7 0,2 6 0,8 5 0,10 0 0,8-1 0,5 0 0,3 2 0,1 0 0,0 2 0,1-2 0,4 0 0,9 1 0,10 0 0,9-3 0,5-4 0,3-7 0,-2-5 0,-2-4 0,-2-5 0,-1-2 0,-14 1 0,-5-1 0</inkml:trace>
  <inkml:trace contextRef="#ctx0" brushRef="#br0" timeOffset="33287">17568 18661 24575,'2'33'0,"2"8"0,2 10 0,3-1 0,2-10 0,1-11 0,1-9 0,0-7 0,2-6 0,3-5 0,1-1 0,3-4 0,0-4 0,4-8 0,4-10 0,6-8 0,-1-6 0,-5-3 0,-8 1 0,-9 9 0,-6 7 0,-5 10 0,-1 10 0,-1 5 0,0 10 0,2 11 0,2 13 0,4 13 0,8 8 0,5 3 0,4-5 0,1-11 0,-5-13 0,-7-12 0,-5-8 0,-5-4 0,-2-4 0,-1 0 0</inkml:trace>
  <inkml:trace contextRef="#ctx0" brushRef="#br0" timeOffset="34889">18155 18948 24575,'44'-10'0,"1"-8"0,6-7 0,-7-5 0,-13 0 0,-9-2 0,-9-3 0,-6-1 0,-7 3 0,-7 6 0,-6 7 0,-3 9 0,-2 7 0,-2 3 0,-2 1 0,-6 5 0,0 6 0,2 6 0,7 4 0,8-3 0,5-2 0,5 3 0,1 2 0,0 6 0,3 5 0,5-1 0,9 0 0,10-5 0,6-4 0,3-4 0,1-4 0,-1-5 0,0-5 0,-1-6 0,-2-4 0,-5-3 0,-5-1 0,-5 2 0,-2-2 0,1 1 0,3-1 0,2 1 0,0 3 0,-2 1 0,-5 1 0,-3 0 0,-6 1 0,-2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52:07.653"/>
    </inkml:context>
    <inkml:brush xml:id="br0">
      <inkml:brushProperty name="width" value="0.05292" units="cm"/>
      <inkml:brushProperty name="height" value="0.05292" units="cm"/>
      <inkml:brushProperty name="color" value="#FF0000"/>
    </inkml:brush>
  </inkml:definitions>
  <inkml:trace contextRef="#ctx0" brushRef="#br0">4880 9661 24575,'0'0'0</inkml:trace>
  <inkml:trace contextRef="#ctx0" brushRef="#br0" timeOffset="7077">9603 10480 24575,'-13'7'0,"-5"2"0,-5 7 0,-6 5 0,-1 6 0,-2 4 0,1-2 0,6-5 0,6-6 0,8-7 0,6-5 0,10-5 0,10-4 0,8-4 0,7-2 0,-1 0 0,-3 0 0,-3 2 0,-4 2 0,0 0 0,0 1 0,1 0 0,1 1 0,1 1 0,-2 0 0,-2 1 0,-5 1 0,-4 0 0,-5 0 0,-4 0 0,-4-1 0,-3-1 0,0-2 0,-2-3 0,0-2 0,0 0 0,-1-1 0,1 1 0,1-2 0,-2 2 0,2 0 0,0 0 0,0 0 0,2 2 0,0 2 0,1 0 0,0 0 0,2 1 0,-1 0 0,-1 1 0,1-2 0,1 3 0,1-1 0</inkml:trace>
  <inkml:trace contextRef="#ctx0" brushRef="#br0" timeOffset="10865">10650 11422 8191,'-11'0'0,"-9"2"5063,-11 4-5063,-15 7 2818,-9 7-2818,-6 5 1719,2 3-1719,8-3 6784,13-4-6784,14-6 0,15-7 0,13-3 0,15-5 0,15-3 0,14-2 0,13-1 0,-28 3 0,1 0 0,1 0 0,-1 1 0,31-1 0,-13 0 0,-12 1 0,-14 0 0,-10 1 0,-8 1 0,-9 0 0,-10 0 0,-12-2 0,-8-2 0,-6-2 0,0-3 0,5-2 0,8 2 0,9 0 0,7 4 0,4 3 0,2 1 0,1 1 0</inkml:trace>
  <inkml:trace contextRef="#ctx0" brushRef="#br0" timeOffset="44081">11353 14870 8191,'-13'6'0,"-17"9"5063,-22 13-5063,15-6 0,-2 1 1409,-4 3 0,0 2-1409,-3 3 0,1 0 859,2-1 1,1 0-860,5-4 0,2-1 3392,5-4 0,2-2-3392,-9 7 0,16-9 0,13-6 0,5-2 0,3-3 0,0-2 0,1-2 0,6 0 0,11 0 0,18 0 0,20 0 0,-22-1 0,2 0 0,5 0 0,1-2 0,1-1 0,1 0 0,0-2 0,-1 0 0,-1 0 0,-1 0 0,-6 0 0,-2 1 0,22-3 0,-11 3 0,-10 1 0,-8 1 0,-9-1 0,-8-1 0,-6 0 0,-3-2 0,-1-6 0,-8-6 0,-13-13 0,-16-11 0,12 16 0,0-2 0,-3-1 0,0 0 0,2 0 0,1 0 0,-19-18 0,14 13 0,12 14 0,10 9 0,5 7 0,2 2 0</inkml:trace>
  <inkml:trace contextRef="#ctx0" brushRef="#br0" timeOffset="46714">16702 14687 24575,'-41'10'0,"0"1"0,-12 6 0,-3 4 0,7-2 0,-2 2 0,0 0-485,-2 3 1,-1 0 0,2 1 484,3-1 0,2 0 0,1 0 0,-11 8 0,5-3 236,15-6 0,4-2-236,-8 10 241,24-15-241,12-7 0,11-3 0,12-3 740,25 3-740,-9-3 0,4 0 0,11 1 0,3-1 0,-9-1 0,2 0 0,0-1-207,5-1 1,0 0 0,1 0 206,0-1 0,1-1 0,0 0 0,-1 0 0,0 0 0,-2-1 0,17-1 0,-3 0 0,-11 1 0,-4 0 0,-10 0 0,-5 1 0,7-1 0,-19 1 0,-12-1 0,-8-1 619,-9-1-619,-9-6 0,-11-8 0,-8-9 0,-8-10 0,20 15 0,0 0 0,0-2 0,0 0 0,-21-22 0,9 8 0,10 13 0,11 11 0,8 8 0,5 5 0</inkml:trace>
  <inkml:trace contextRef="#ctx0" brushRef="#br0" timeOffset="50547">9753 16003 8191,'-2'39'0,"-1"1"0,0 2 0,-1 5 0,0 4 854,1-2 0,0 5 1,0 1-1,0 0-854,0 7 0,-1 0 0,1 1 0,0-1 0,1-3 0,-1-1 0,1-1 0,0-1 923,1 7 0,0-1 0,0-5-923,-1 6 0,1-7 966,1-16 1,0-6-967,0 1 6050,-1-22-6050,-1-9 475,-1-3 1,1-1-1,0 0 1</inkml:trace>
  <inkml:trace contextRef="#ctx0" brushRef="#br0" timeOffset="52964">9790 16008 24575,'59'-1'0,"0"0"0,0 0 0,0 0 0,1 0 0,-6 0 0,1-1 0,2 1 0,1-1 0,1 0 0,3 0 0,1 1-984,-7-1 1,1 0 0,3 0 0,1 0 0,0 0 0,2-1 0,0 1 0,0 0 0,1 0 0,-2-1 847,-1 1 1,0 0-1,1-1 1,0 1-1,1 0 1,-1-1 0,1 1-1,-1-1 1,0 1-1,0-1 1,-1 1 2,3 0 0,0-1 1,0 1-1,0-1 1,0 1-1,-1 0 0,-1-1 1,0 1-1,-1 0 1,-1 0 132,8-1 0,0 1 0,-1 0 0,-1-1 0,-1 1 0,-2 0 0,-2 0 0,-2 1 220,2-1 0,-1 1 0,-3 0 0,-2-1 1,-2 1-1,-3 1-220,7-1 0,-4 0 0,-3 1 0,-5-1 0,13 1 0,-9 0 0,7 0 4534,-8-2-4534,-15 0 0,3 0 0,19-3 0,10 0 381,-13 0 1,4 0-1,5-1 1,4 1-382,-14 1 0,3-1 0,3 1 0,2 0 0,1-1 0,1 1 0,1 0-461,-4 0 1,0 0-1,2-1 1,1 1 0,1 0-1,1 0 1,1 0 0,0 0-1,1 0 461,-6 0 0,2 0 0,0 1 0,2-1 0,-1 0 0,2 0 0,-1 1 0,0-1 0,0 0 0,0 1 0,0-1-298,-2 1 0,2 0 0,-1-1 0,0 1 0,0-1 0,0 1 1,0 0-1,-1 0 0,0 0 0,-2-1 0,0 1 298,5 0 0,0 0 0,-1-1 0,-1 1 0,-1 0 0,0 0 0,-2 0 0,0 0 0,-2 0-144,5 0 0,-2 0 0,0 0 0,-2 0 0,-1 1 0,-3-1 1,-1 1 143,18 0 0,-4 0 0,-3 0 0,-4 1 513,-1 0 0,-3 0 1,-4 1-514,8 0 0,-2 0 0,-1-1 0,2-2 0,-12 1 0,3-2 0,5 1 305,-3-1 1,4-1 0,4 1 0,1-1 0,3 0-306,-8 0 0,2 1 0,1-1 0,2 0 0,1 0 0,1 0 0,-1 0 92,-3 1 1,2 0 0,-1 0-1,2 0 1,0 0 0,-1 0-1,1 1 1,-1-1-93,0 0 0,0 1 0,0-1 0,0 1 0,-1-1 0,0 1 0,-1 0 0,-1 1 0,10-1 0,0 0 0,-2 1 0,0-1 0,-3 2 0,-2-1 314,1 1 1,-2 0 0,-2 0 0,-3 0-1,-2 0-314,13 0 0,-4 0 0,-4 0 0,-10 1 0,-3 0 0,-1 0 0,19 1 0,-1 0-128,-17 0 0,0 0 1,2 0 127,9 0 0,3 0 0,0 0 0,-3 0 0,-1 0 0,0 0 0,-5-1 0,-1 0 0,-2 0 1551,11 0 0,-5 0-1551,-17 0 0,-5 0 4783,1 0-4783,-21 0 0,-10 0 0,-7 7 809,3 17-809,-3 35 0,4-12 0,1 5 0,0-9 0,0 2 0,1 1-212,-1 5 1,0 1 0,1 1 211,-1-1 0,1 1 0,1-2 0,-1-3 0,0-2 0,0 0 0,0 15 0,0-3 0,0-13 0,0-2 0,0 19 0,0-22 0,0-18 0,0-12 0,0-5 0</inkml:trace>
  <inkml:trace contextRef="#ctx0" brushRef="#br0" timeOffset="55835">9726 17505 8191,'57'-2'0,"-14"-1"0,7-2 0,6 1 358,-7-1 1,5 0 0,2-1 0,3 0 0,2-1-359,-6 1 0,1-1 0,3 1 0,1-2 0,1 1 0,0-1 0,2 0 0,-3 0 0,2-1 0,0 0 0,1 0 0,1-1 0,0 1 0,1-1 0,-1 0-26,-3 1 0,1 0 0,-1-1 0,2 0 0,-1 1 0,0-1 0,1 0 0,-1 1 0,-1-1 26,-1 0 0,1 1 0,-1-1 0,0 1 0,0-1 0,0 1 0,-1-1 0,0 1 0,0 0 0,5-1 0,-1 0 0,1 0 0,-1 0 0,-1 1 0,0-1 0,-1 1 0,-1 0 126,2-1 1,-1 1-1,-1 0 1,0 1 0,-2-1-1,-1 0 1,-1 1-127,11-2 0,-2 0 0,-1 0 0,-3 0 0,-1 1 717,2-1 0,-1 0 0,-3 0 1,-4 0-718,-4 1 0,-4 0 0,-4 1 1162,-2 0 1,-5 1-1163,18 2 0,-12 9 0,6 3 0,-3 0 0,4 1 0,5 1 0,3 0 56,-2 0 0,3 0 0,4 0 1,1 1-1,3 0 0,1 0-56,-12-2 0,2 0 0,1 0 0,1 1 0,1-1 0,2 1 0,-1-1 0,2 0 0,0 0-245,0 0 1,2 0 0,1-1-1,0 1 1,1 0 0,0-1 0,1 0-1,-1 0 1,0 0 0,0 0 244,-6-1 0,0-1 0,1 1 0,-1-1 0,1 0 0,-1 0 0,0 0 0,0-1 0,0 1 0,-1-1 0,0 0 0,8 0 0,0 0 0,0 0 0,0 0 0,-1-1 0,-1 0 0,-1 0 0,0 0 0,-2-1-176,6 0 0,0 0 1,-1 0-1,-2-1 1,-1 0-1,-2-1 1,-2 0 175,7-1 0,-3 0 0,-1-1 0,-3 0 0,-4 0 0,15-1 0,-5 0 0,-7-2 0,-1-2 0,-7-3 0,-7 1 0,0 0 0,13-1 0,7 0 478,-18 4 0,2 0 0,4 1 0,0 0-478,9 0 0,2 0 0,2 1 0,-1 0 0,1-1 0,1 0 0,-1 1 0,-1-1 0,-6 2 0,-1-1 0,-2 0 0,-1 0 1577,7-1 1,-2 1-1,-3-1-1577,-9 1 0,-3-1 0,-1 1 1441,13-1 1,-4 0-1442,-6 0 0,-3 1 0,-2-1 0,-1 1 0,3 0 0,1 0 1025,6 0 1,1 0-1026,4 0 0,2 0 0,0 0 0,1-1 250,-5 1 1,0-1-251,-6 0 0,0-1 0,-5 0 0,0-1 0,-3 1 0,0-1 0,1-1 0,1-1 0,1 0 0,1 1 0,1-1 0,2 1 0,0 0 0,-1 1 0,-1 2 0,-2 2 0,-4 1 0,-1 0 0,23 2 0,-9 0 0,-4 0 0,-1-2 0,-1 0 0,-1-1 0,1-1 0,2-2 0,7-2 0,6-3 0,1-3 0,-2 0 0,-15 2 0,-12 3 0,-15 3 0,-8 3 0,-4 1 0,-3 0 0,3-1 0,-2 2 0,1-1 0</inkml:trace>
  <inkml:trace contextRef="#ctx0" brushRef="#br0" timeOffset="57783">11113 16017 24575,'5'33'0,"5"22"0,-1-15 0,2 3 0,4 11 0,0 3 0,3 5 0,0 1 0,2 0 0,0-1 0,-3-6 0,0-2 0,-3-10 0,-2-4 0,7 14 0,-9-25 0,-5-15 0,-2-1 0,-3 14 0,-2 14 0,0 10 0,0-1 0,0-9 0,2-6 0,0-8 0,0-5 0,0-8 0,0-4 0,0-1 0,0-5 0,0 0 0</inkml:trace>
  <inkml:trace contextRef="#ctx0" brushRef="#br0" timeOffset="58880">12436 15666 24575,'0'9'0,"0"4"0,0 4 0,0 0 0,0-2 0,-2-5 0,1-4 0,-1-1 0,1-1 0,1 8 0,0 19 0,-2 27 0,0-15 0,1 2 0,0 9 0,0 1 0,0 5 0,2-1 0,0-1 0,1-2 0,1-1 0,1-1 0,0-2 0,1 0 0,0-1 0,0 1 0,2 2 0,0 1 0,0-1 0,1-1 0,1 0 0,0-2 0,-1-4 0,0-3 0,-1-6 0,-1-3 0,4 17 0,-3-20 0,-2-13 0,0-10 0,-3-5 0,-1-2 0</inkml:trace>
  <inkml:trace contextRef="#ctx0" brushRef="#br0" timeOffset="60363">13455 15914 8191,'2'31'0,"5"33"2429,1-16 1,1 4-2430,3 10 0,1 3 0,2-2 0,0 0 0,0-3 0,-1-2 1421,-2-7 1,0-2-1422,-2-6 0,0-3 1744,5 23-1744,-5-21 6708,-3-15-6708,-4-11 230,-1-7-230,-1-2 0,-1-5 0,0 1 0</inkml:trace>
  <inkml:trace contextRef="#ctx0" brushRef="#br0" timeOffset="61947">14612 15800 24575,'4'45'0,"-1"0"0,0 0 0,2-1 0,1 1 0,0 0 0,2 2 0,1 0 0,0 0 0,0-3 0,1-1 0,0-1 0,3 14 0,0-4 0,-1-7 0,-1-4 0,7 19 0,-5-16 0,-3-10 0,-3-4 0,0-1 0,0 4 0,1 2 0,-1 0 0,-2-6 0,-2-9 0,-1-7 0,0-5 0,-1-4 0,1-2 0</inkml:trace>
  <inkml:trace contextRef="#ctx0" brushRef="#br0" timeOffset="63047">15981 15893 24575,'0'54'0,"0"0"0,0 0 0,0 0 0,0 1 0,0-1 0,1 0 0,0-1 0,0 0 0,-1-4 0,1 0 0,0-2 0,1 15 0,0-2 0,1-8 0,0-2 0,-1-6 0,0 0 0,1-3 0,0-1 0,-1-2 0,0-1 0,-1-1 0,0-1 0,1 27 0,-2-12 0,0-13 0,0-11 0,0-11 0,0-5 0,0-5 0,0-3 0,0 0 0</inkml:trace>
  <inkml:trace contextRef="#ctx0" brushRef="#br0" timeOffset="64333">17164 15751 8191,'0'47'0,"3"-4"0,0 7 1423,2-5 0,0 3 0,0 2-1423,3 9 0,1 3 0,1-1 0,1-2 0,2 0 0,0-1 0,0-3 0,0-1 0,1-1 0,-2-5 0,1-1 0,-1-2 1454,4 13 1,-2-3-1455,-3-11 0,-1-3 1815,4 20-1815,-6-22 6483,-5-12-6483,-1-7 908,-2-4-908,0-2 0,0-1 0,0-3 0,1 0 0,0 2 0,1-1 0,-1-2 0,0-3 0</inkml:trace>
  <inkml:trace contextRef="#ctx0" brushRef="#br0" timeOffset="65415">18644 15770 24575,'2'45'0,"0"0"0,4 7 0,1 3 0,-2-11 0,1 3 0,1 0 0,2-1 0,0 1 0,1-1 0,0-2 0,0 0 0,0-1 0,5 16 0,-1-2 0,1-5 0,-1-2 0,-2-2 0,0-2 0,-1-2 0,0-1 0,-2-4 0,0-1 0,-1-3 0,-1-1 0,6 25 0,-3-8 0,-1-11 0,-3-11 0,-2-10 0,-2-11 0,-1-4 0</inkml:trace>
  <inkml:trace contextRef="#ctx0" brushRef="#br0" timeOffset="66447">19693 15764 24575,'3'46'0,"0"1"0,1-1 0,0 0 0,0 1 0,1-1 0,1 0 0,0 0 0,0-1 0,3 21 0,0-1 0,-1-6 0,0-1 0,0-3 0,0 0 0,0-3 0,-1 0 0,0-5 0,0-2 0,-2-4 0,1-3 0,0 18 0,0-23 0,-2-15 0,-2-11 0,-1-3 0</inkml:trace>
  <inkml:trace contextRef="#ctx0" brushRef="#br0" timeOffset="67751">20656 15745 24575,'0'26'0,"4"13"0,9 23 0,-3-21 0,2 2 0,3 8 0,2 1 0,1 2 0,0 1 0,0-1 0,0-2 0,-2-4 0,-2-2 0,-1-5 0,-1-2 0,-2-5 0,-1-1 0,6 28 0,-3-4 0,-2-1 0,-3-4 0,-1-10 0,-3-8 0,-1-14 0,-2-10 0,0-6 0</inkml:trace>
  <inkml:trace contextRef="#ctx0" brushRef="#br0" timeOffset="82583">9849 17709 24575,'11'26'0,"8"12"0,10 13 0,-11-22 0,2-1 0,0 0 0,3-3 0,2-1 0,1-3 0,28 11 0,-3-9 0,-9-8 0,-6-7 0,-8-5 0,-5-3 0,-5 0 0,-7 0 0,-1 0 0,-2 0 0,-1 0 0,3 0 0,2 0 0,6 0 0,12 0 0,12 2 0,19 2 0,-23-2 0,1 0 0,4 0 0,0 0 0,1 0 0,1-2 0,-3 1 0,-1-1 0,-3-1 0,-2 0 0,-1 0 0,-2 0 0,29-2 0,2-2 0,-28 2 0,0 0 0,6-2 0,0 0 0,3-2 0,1 0 0,2 0 0,0 0 0,0 0 0,0 0 0,-2 1 0,2 1 0,2 0 0,1 0 0,4 1 0,0-2 0,6 1 0,2-1-189,-18 1 0,2 1 0,-1-1 189,2 0 0,0-1 0,0 0 0,4-1 0,0-1 0,2 0 0,3-1 0,1 0 0,1-1-431,2 0 0,1-1 0,1 0 431,-14 2 0,1 0 0,-1 0 0,0 1 0,10-2 0,-2 0 0,2 0 0,-10 3 0,1 0 0,1 0 0,1 0 0,8 0 0,3 1 0,0-1 0,2 1-557,-10 0 0,2 1 0,0 0 0,2 0 0,0 1 557,5-2 0,2 1 0,0 0 0,0-1 0,0 1 0,-3 0 0,0 0 0,0-1 0,-3 1 0,-1 0-132,1 0 1,-2 0 0,-2 0 0,-3 1 131,2-1 0,-4 1 0,-3 1 170,6 1 1,-3 3-171,1 6 0,4 4 0,2-3 0,5 0 0,4 0-179,-7-1 0,3-1 0,1 1 0,-1-1 179,2 0 0,1-1 0,-1 1 0,-1-2 0,-6 0 0,-2-1 0,-1 0 0,-2 0 875,3 0 1,-3 0 0,-3 0-876,2 0 0,-5 1 602,10 2-602,-28 2 111,-13 7-111,-3 10 2205,2 16-2205,-5-11 0,-1 4 0,-1 11 0,0 5 0,-4-7 0,0 3 0,-1 1-352,0 9 0,-1 2 0,-1 0 352,-1 3 0,0 0 0,0-1 0,0-2 0,-1-1 0,0-2 0,0 12 0,-2-6 0,1-18 0,-2-6 0,-3 6 0,1-28 0,-1-23 0,2-21 1056,2-25-1056,2 19 0,1-2 0,1-5 0,5-1 0,6-2 0,7 0 0,11-1 0,10 3 0,-5 12 0,6 3 0,2 2-370,8 0 1,3 2 0,2 3 369,3 2 0,1 2 0,2 3 0,1 2 0,0 3 0,1 2 0,0 2 0,0 3 0,0 2 0,0 2 0,0 2 0,-1 1 0,-3 1 0,0 1 0,-2 1 0,-5-1 0,-2 2 0,-2-1 0,15 2 0,-5-1 0,-16-3 0,-3-1 0,19 0 0,1-4 0,-25-1 0,2 0 0,19 0 0,6 0 0,-4-1 0,5 0 0,4-1-440,-7-1 1,2 0-1,2-1 1,2-1 439,-7 0 0,2 0 0,2-1 0,-1-1 0,0 0 0,1-1 0,1-1 0,0-1 0,-2 0 0,0-1 0,-7 1 0,0-1 0,0-1 0,-3 0 0,-1-1-181,4-1 0,-1-1 1,-3-1-1,-2 1 181,3-3 0,-4 0 0,-2 0 0,9-4 0,-5 0 0,-9 3 0,-3 0 0,-3 1 0,-1 0 0,1 0 0,-1-1 1374,1-1 1,-1 0-1375,0 1 0,-2 1 420,-2 0 0,-1 1-420,21-14 0,-7 4 0,-3 0 0,-2 0 0,6-4 0,9-6 0,-23 15 0,0-1 0,1 2 0,-1 1 0,-1 2 0,-2 1 0,19-10 0,-9-4 0,-3-6 0,-6 5 0,-7 10 0,-7 20 0,-6 7 0,-1-18 0,1-19 0,0-16 0,2 3 0,0 19 0,0 7 0,3 0 0,3-10 0,4-5 0,3 4 0,-1 8 0,-3 7 0,-6 7 0,-3 3 0,-4 0 0,0 2 0,-1 0 0,0 1 0,-1 1 0,0 1 0,-2 0 0</inkml:trace>
  <inkml:trace contextRef="#ctx0" brushRef="#br0" timeOffset="88030">21880 16872 24575,'0'32'0,"-2"0"0,-1 1 0,-1-8 0,-2-9 0,0-7 0,-5-3 0,-6-2 0,-8 2 0,-9 1 0,-2 1 0,-1 2 0,3-1 0,4 1 0,2 2 0,2 0 0,2 0 0,1 0 0,2-1 0,-1-1 0,-2 2 0,0 0 0,-1 1 0,2 0 0,6-1 0,5-1 0,4-2 0,6-4 0,0-3 0</inkml:trace>
  <inkml:trace contextRef="#ctx0" brushRef="#br0" timeOffset="89846">15122 19416 24575,'2'45'0,"3"9"0,0 6 0,1-8 0,-2-19 0,-3-17 0,-1-13 0,4-24 0,4-23 0,7-20 0,-4 25 0,1 1 0,1 3 0,1 1 0,14-20 0,-3 19 0,-4 18 0,-3 8 0,-1 9 0,3 13 0,4 16 0,6 13 0,2 7 0,-3-6 0,-6-11 0,-7-10 0,-3-8 0,-8-7 0,0-3 0</inkml:trace>
  <inkml:trace contextRef="#ctx0" brushRef="#br0" timeOffset="91114">15581 18702 24575,'1'45'0,"1"0"0,1 13 0,2 5 0,-2-10 0,1 4 0,0 0-506,0 1 0,1 1 0,0 0 506,-1-5 0,0 0 0,0-2 0,1 14 0,0-4 246,-1-13 1,-1-5-247,1 21 251,-2-27-251,-2-17 0,0-14 0,0-15 774,0-17-774,0-17 0,0-14 0,1-4 0,1 7 0,4 11 0,7 13 0,11 9 0,19 3 0,17 1 0,-10 9 0,1 1 0,-16 1 0,-2 1 0,8 2 0,-5 1 0,-11 3 0,-14 10 0,-20 22 0,-4-6 0,-4 3 0,-7 7 0,-3 0 0,-5 3 0,0-2 0,2-5 0,1-4 0,-14 13 0,17-18 0,17-17 0,6-4 0</inkml:trace>
  <inkml:trace contextRef="#ctx0" brushRef="#br0" timeOffset="91850">16182 19648 8191,'35'0'0,"27"0"2531,-20 0 1,2 0-2532,5 0 0,-1 0 1409,-9 0 0,-4 0-1409,13 0 1719,-23 0-1719,-17 0 0,-9 0 0,-7 0 0</inkml:trace>
  <inkml:trace contextRef="#ctx0" brushRef="#br0" timeOffset="93130">16788 19397 24575,'3'36'0,"0"-1"0,0 7 0,-1 2 0,1 9 0,-1 1 0,-1-2 0,0-1 0,0-9 0,-1-2 0,-2 13 0,0-25 0,-2-24 0,1-27 0,2-26 0,1 14 0,1-3 0,2-3 0,3-1 0,2 1 0,3 2 0,2 5 0,2 2 0,20-12 0,-3 18 0,-4 16 0,-2 14 0,-4 20 0,-3 15 0,-3 8 0,-3-7 0,-5-13 0,-4-12 0,-2-10 0,9-33 0,7-9 0,-4 6 0,2-1 0,14-18 0,-3 17 0,-4 17 0,1 14 0,9 14 0,11 14 0,5 10 0,-5 3 0,-10-9 0,-15-13 0,-8-6 0,-7-7 0,-3-3 0</inkml:trace>
  <inkml:trace contextRef="#ctx0" brushRef="#br0" timeOffset="94914">17823 19637 24575,'4'-47'0,"1"-9"0,-1-10 0,-6 9 0,-10 17 0,-7 20 0,-4 10 0,4 10 0,7 12 0,3 14 0,3 20 0,0 14 0,0 5 0,2-9 0,3-16 0,1-16 0,0-13 0,2-7 0,4-6 0,10-10 0,15-11 0,14-6 0,6-1 0,-4 10 0,-10 12 0,-10 5 0,-7 3 0,-4 2 0,-4 1 0,-4 0 0,-2-1 0,1-5 0,3-11 0,3-7 0,4-6 0,-1 2 0,-2 7 0,-3 8 0,0 6 0,11 7 0,15 14 0,15 20 0,-20-11 0,-1 1 0,1 2 0,-3 1 0,-3-5 0,-3 0 0,11 11 0,-15-14 0,-11-9 0,-3-8 0,-2-2 0,-2-4 0,-8 0 0,-25 5 0,1 5 0,-4 4 0,-12 6 0,-2 4 0,-6 6 0,0 2 0,3 2 0,3 0 0,9-5 0,4-1 0,-13 15 0,23-18 0,16-12 0,6-7 0,3-3 0,1-1 0</inkml:trace>
  <inkml:trace contextRef="#ctx0" brushRef="#br0" timeOffset="97863">21329 16153 24575,'-16'-31'0,"-2"-12"0,0-20 0,10 25 0,2-2 0,1-3 0,2-1 0,1-2 0,1-1 0,0 0 0,2 0 0,-1-1 0,3-1 0,5-3 0,4 0 0,6-1 0,6 0 0,6-3 0,5 2 0,-7 17 0,1 0 0,2 2 0,0 1 0,1 0 0,1 2 0,15-12 0,1 2 0,-1 5 0,-2 3 0,-3 6 0,-2 3 0,-7 6 0,-1 2 0,21-7 0,-16 12 0,-12 8 0,-6 3 0,-4 1 0,-7 0 0,-14 0 0,-23 0 0,-26-4 0,17-1 0,-1-2 0,-3-1 0,1-1 0,4-2 0,2 1 0,-19-10 0,20 7 0,16 4 0,10 4 0,5 2 0,2 0 0,1 1 0,2 0 0,3 2 0,3 0 0,6-2 0,10 1 0,10-1 0,11 1 0,6 2 0,3 3 0,0 4 0,-7 5 0,-9 0 0,-11-2 0,-11-3 0,-7-3 0,-5-1 0,-4 0 0,-1 3 0,0 2 0,-3 11 0,-6 15 0,-11 19 0,8-22 0,-2 1 0,1-2 0,1-1 0,-8 18 0,10-17 0,4-12 0,2-7 0,3-7 0,-2-1 0</inkml:trace>
  <inkml:trace contextRef="#ctx0" brushRef="#br0" timeOffset="99581">22193 14060 24575,'39'-3'0,"-1"0"0,12-1 0,4 0 0,-10 1 0,2-1 0,0 0 0,1 1 0,0-1 0,-2 1 0,14-1 0,-4 1 0,-14 0 0,-5 1 0,9 1 0,-25 0 0,-19 1 0,-13 2 0,-9 1 0,-2 1 0,3 0 0,5-3 0,3-1 0,2 1 0,-2 0 0,-6 4 0,-8 4 0,-5 5 0,-1 2 0,5-1 0,9 2 0,4 0 0,1 6 0,-2 4 0,2-3 0,2-3 0,6-9 0,3-7 0,1-7 0,6-8 0,6-4 0,6-1 0,4-1 0,-1 4 0,-3 3 0,-3 5 0,-4 2 0,-4 10 0,-1 22 0,1 35 0,-2-15 0,-1 5 0,1 9 0,-1 3 0,0-21 0,-1 0 0,0-1 0,1 17 0,-1-3 0,-1-14 0,1-3 0,0 13 0,-1-29 0,0-16 0,0-7 0</inkml:trace>
  <inkml:trace contextRef="#ctx0" brushRef="#br0" timeOffset="100464">22751 14730 24575,'25'24'0,"0"-1"0,3 3 0,1 1 0,6 4 0,1-1 0,-5-4 0,-1-1 0,12 8 0,-17-14 0,-15-12 0,-8-4 0,-5-2 0,0 0 0,0 0 0</inkml:trace>
  <inkml:trace contextRef="#ctx0" brushRef="#br0" timeOffset="101331">23256 14830 8191,'0'5'0,"-6"11"5063,-19 20-5063,3-6 0,-3 3 0,-11 10 0,-3 4 0,11-12 0,-2 0 0,1 1 0,-1-1 0,1 1 0,1-1 0,-13 16 0,3-1 1409,5-9 0,3-2-1409,5-9 0,4-2 1719,-8 9-1719,16-18 0,8-11 0,4-5 0</inkml:trace>
  <inkml:trace contextRef="#ctx0" brushRef="#br0" timeOffset="117697">23396 14842 8191,'0'36'0,"0"-4"0,0 3 2531,0 11 1,0 3-2532,0 6 0,0 0 1409,0-7 0,0-3-1409,-2 21 1719,0-26-1719,0-20 6784,-1-12-6784,-1-12 0,-4-19 0,-4-21 0,-2-19 0,6 28 0,0 0 0,0-1 0,1 2 0,-6-29 0,4 8 0,4 10 0,3 11 0,2 10 0,0 9 0,0 6 0,0 0 0,0 1 0,0 1 0,0 2 0,1 1 0,2 0 0,1 0 0,2-1 0,1 0 0,-2 1 0,0 0 0,2-1 0,5-3 0,9-4 0,5-4 0,0 2 0,-3 3 0,-7 5 0,-3 4 0,0 2 0,3 0 0,2 1 0,0 4 0,-6 3 0,-4 6 0,-8 5 0,-8 8 0,-11 11 0,-11 8 0,-4 3 0,1-4 0,9-12 0,7-12 0,7-9 0,3-7 0,2-5 0,3-3 0,1-4 0,2-3 0,3-1 0,7-2 0,9 0 0,16-2 0,21-1 0,-21 8 0,1 0 0,5 1 0,1-1 0,-2 2 0,0 0 0,-6 1 0,-2-1 0,19-4 0,-22 0 0,-16 0 0,-9-1 0,-5-1 0,-1-1 0,-4 2 0,-6 3 0,-6 4 0,-5 4 0,-6 8 0,-1 9 0,1 8 0,4 4 0,9-1 0,6-5 0,5-4 0,3-4 0,9-2 0,12-5 0,16-3 0,11-3 0,1-2 0,-3 0 0,-9 0 0,-2 0 0,-18 0 0,-2 0 0</inkml:trace>
  <inkml:trace contextRef="#ctx0" brushRef="#br0" timeOffset="119063">24230 14066 8191,'6'60'0,"0"-9"0,0 6 1414,0-9 0,0 4 0,0 1-1414,1 8 0,-1 1 0,1-2 0,-2-6 0,0-2 0,-1-2 1456,2 13 0,-1-5-1456,-2-14 0,-1-5 1817,2 7-1817,-3-25 6473,0-19-6473,-7-29 470,0-4 0,-1-6-470,-2-14 0,0-5 0,2 13 0,-1-1 0,1-1 0,1-1 0,0 0 0,0 1 0,-2-15 0,0 2 0,2 10 0,1 3 0,2 11 0,1 2 0,-1-10 0,3 12 0,0 6 0,2 4 0,3 3 0,2 5 0,7 4 0,8 2 0,14 1 0,15 3 0,8 1 0,-1 2 0,-5 8 0,-5 15 0,-3 16 0,-24-14 0,0 3 0,-1 3 0,-3 2 0,-2 2 0,-4 1 0,-2 5 0,-6 1 0,-9 5 0,-8 1 0,-14 6 0,-10 0-308,5-16 0,-4-1 1,-3-2 307,-3 0 0,-4-1 0,1-2 0,2-4 0,0-2 0,1-2 0,-9 3 0,5-4 0,14-8 0,5-1 0,-3 0 0,21-8 0,8-4 0</inkml:trace>
  <inkml:trace contextRef="#ctx0" brushRef="#br0" timeOffset="122446">24891 14882 8191,'2'12'0,"8"6"5063,10 4-5063,12 0 2818,5-7-2818,3-9 1719,0-9-1719,-4-14 6784,-3-12-6784,-10-12 0,-9-1 0,-15 7 0,-19 8 0,-18 10 0,-11 6 0,0 8 0,12 8 0,12 4 0,12 3 0,7-2 0,5-3 0,7-4 0,12-4 0,20-7 0,25-8 0,-25 6 0,3 0 0,2-1 0,1 0 0,-4 3 0,-1 0 0,21-2 0,-19 5 0,-18 4 0,-12 9 0,-6 15 0,-3 11 0,-2 5 0,0-4 0,-1-14 0,-1-13 0,0-19 0,1-24 0,2-15 0,3-3 0,3 12 0,6 18 0,4 13 0,7 13 0,5 14 0,-1 10 0,-1 4 0,-7-3 0,-7-10 0,-5-10 0,-1-9 0,6-18 0,10-19 0,7-16 0,2 0 0,-5 11 0,-6 19 0,-5 13 0,-4 9 0,-1 10 0,0 17 0,-1 21 0,2 13 0,-2-1 0,-1-15 0,-4-18 0,-1-13 0,-1-14 0,2-15 0,4-13 0,0-4 0,1 7 0,0 12 0,1 11 0,4 6 0,7 10 0,8 12 0,8 11 0,2 2 0,0-5 0,-7-11 0,-5-10 0,1-6 0,0-15 0,0-17 0,-3-17 0,-10-9 0,-17 5 0,-29 14 0,-23 21 0,-13 19 0,11 13 0,22 6 0,23 4 0,25 0 0,21 0 0,23-1 0,-24-17 0,3-2 0,1-3 0,-1-4 0,-1-2 0,-1-3 0,22-9 0,-18-5 0,-16 5 0,-11 5 0,-7 5 0,-1 4 0,2 11 0,7 13 0,6 14 0,7 3 0,4-9 0,4-14 0,2-22 0,3-27 0,-8-25 0,-18 20 0,-3-2 0,-1 1 0,-3 2 0,3-18 0,-6 21 0,-8 17 0,-9 17 0,-7 14 0,-3 15 0,2 11 0,6 2 0,7-3 0,6-5 0,9-7 0,12-5 0,14-6 0,16-6 0,9-9 0,0-9 0,-6-7 0,-15-4 0,-15 3 0,-11 5 0,-9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54:42.98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11033 15558 24575,'0'49'0,"-2"-12"0,-1 5 0,-1 13 0,-1 4 0,-2 6 0,0 1 0,-2 0 0,1-1 0,1-8 0,2-1 0,1-9 0,0-2 0,3-8 0,0-3 0,1 15 0,0-17 0,0-12 0,0-11 0,0-5 0</inkml:trace>
  <inkml:trace contextRef="#ctx0" brushRef="#br0" timeOffset="2181">11061 15661 24575,'57'2'0,"0"-1"0,0 1 0,0-1 0,2 0 0,2-1 0,1 0 0,3-1 0,3 0 0,-13 0 0,1 0 0,2 0 0,2 0 0,1-1 0,1 1 0,0-1 0,1 0-1093,-1 0 1,2 0 0,1-1 0,0 1-1,1-1 1,1 0 0,-1 0 0,0 0-1,0 0 975,-6 0 0,1 0 0,-1 0 1,1 0-1,0 0 0,0 0 1,-1-1-1,0 1 0,-1 0 0,0-1 118,3 1 0,0-1 0,-1 1 0,0-1 0,0 1 0,-1-1 0,-1 1 0,-1 0 0,-1-1 107,6 1 0,-1-1 0,0 0 1,-2 1-1,-1-1 0,-3 1 1,-1 0-108,4-1 0,-3 0 0,-2 1 0,-2 0 0,-3 0 646,12-1 1,-5 0-1,-5 2-646,-1 0 0,-9 4 0,0 9 0,-24 3 5721,18-1-5721,12-8 0,12-3 0,-10-1 0,6-1 0,3 0 0,4-1-295,-9 1 1,3 0-1,2 0 1,1 0 0,2 0-1,1 0 295,-1 0 0,2 0 0,2 0 0,0 0 0,1 0 0,0 0 0,0-1 0,-7 1 0,1 0 0,1-1 0,-1 1 0,1 0 0,-1-1 0,0 1 0,-1-1 0,4 1 0,0-1 0,0 1 0,-1-1 0,0 1 0,-2-1 0,0 1 0,2-1 0,-1 1 0,-1-1 0,-1 1 0,-1-1 0,-4 1-139,12-1 1,-4 1 0,-2 0 0,-5 0 138,0 1 0,-5-1 0,-4 1 0,1 0 0,-7 1 0,3-1 0,-20 0 0,0-1 4215,19-2-4215,-6-1 0,6-1 0,-1 0 0,3 1 0,4-1-398,-1 0 1,3 0 0,2-1 0,2 0 397,-2 1 0,2-1 0,1-1 0,1 1 0,1 0 0,3 0 0,2 0 0,0 0 0,0 0 0,-1 0 0,-1-1 0,0 1 0,0 0 0,-2 0 0,-1 0 0,6-1 0,-1 1 0,-2-1 0,-4 2 0,2-1 0,-4 1 0,-5 0 0,4-1 0,-6 1 0,10 0 0,-33 3 0,-15 3 0,-5 6 2292,-4 13-2292,0 24 0,0-11 0,0 5 0,1 13 0,0 4 0,1 9 0,1 2 0,-1-22 0,1 1 0,1-1 0,2 20 0,0-4 0,0-10 0,0-4 0,-1-12 0,-1-4 0,0 10 0,-1-21 0,-2-11 0,0-4 0</inkml:trace>
  <inkml:trace contextRef="#ctx0" brushRef="#br0" timeOffset="6078">11704 15694 24575,'1'47'0,"5"18"0,-1-19 0,1 3 0,2 6 0,0-1 0,1-1 0,-1-3 0,0-7 0,-1-3 0,5 15 0,-3-22 0,-2-13 0,-4-10 0,-2-3 0,-1-2 0,0 1 0,0 3 0,0 10 0,0 13 0,0 13 0,0 11 0,0 0 0,0-9 0,0-16 0,0-15 0,0-11 0</inkml:trace>
  <inkml:trace contextRef="#ctx0" brushRef="#br0" timeOffset="7048">12627 15794 8191,'5'42'0,"1"-4"0,0 6 2340,2 16 1,1 4-2341,-3-15 0,1 1 0,0 0 0,0-3 0,0-1 0,0-1 0,2 11 0,0-3 1432,-1-14 0,-1-4-1432,4 11 1766,-6-23-1766,-3-12 1660,-2-5 0,0-4 1,0 0-1</inkml:trace>
  <inkml:trace contextRef="#ctx0" brushRef="#br0" timeOffset="25651">8551 14829 8191,'52'0'0,"4"0"0,11 0 1149,-6 0 0,6 0 1,3 0-1150,-7 0 0,3 0 0,1 0 0,0 0 0,-11 0 0,0-1 0,0 1 0,0 0 0,-1-1 0,12 0 0,0 1 0,-2-1 0,1 0 0,-4 0 0,0 0 0,-1 1 0,0-1 0,-6 0 0,-1 0 0,0 0 0,-1 1 743,13-1 1,-1 1 0,-1 0-744,-4 0 0,0 0 0,1 0 0,0 0 0,1 0 0,1 0 0,-12 0 0,1 0 0,1 0 0,0 0 274,1 0 1,1 0 0,0 0 0,0 0-275,-1 0 0,1 0 0,-2 1 0,0-1 0,10 1 0,0-1 0,-3 1 1786,-10 0 0,-1 0 1,-2 0-1787,8 1 0,-5-1 826,-13 0 1,-3-1-827,11 0 1019,-14 2-1019,1-1 1540,1 1-1540,-1 0 35,-8-1-35,-16 0 0,-3 0 0,-9 1 0</inkml:trace>
  <inkml:trace contextRef="#ctx0" brushRef="#br0" timeOffset="27231">17313 15022 24575,'56'-2'0,"-1"0"0,-6-1 0,4 1 0,2-1 0,-2 1 0,4-1 0,1 0 0,1 0-992,-5 1 0,0 0 0,1 0 0,1-1 0,0 1 992,1 1 0,1-1 0,0 0 0,0 1 0,-1-1 0,-2 1 0,-1 0 0,0 0 0,0 1 0,-2-1-9,10 1 0,-1-1 0,-1 1 0,-2 0 9,10 0 0,-2 0 0,-3 0 270,-11 0 1,-2 0 0,-1 0-271,15 0 0,-4 0 0,-11 0 0,-3 0 0,-7 0 0,-3 0 2423,19 0-2423,-19 0 1379,-17 0-1379,-9 1 95,-5 1 1,-3-1-1,-2 1 1</inkml:trace>
  <inkml:trace contextRef="#ctx0" brushRef="#br0" timeOffset="34131">24688 15053 24575,'-6'-33'0,"-6"-15"0,3 17 0,-2-2 0,-2-1 0,-1 0 0,-12-19 0,2 18 0,6 19 0,1 9 0,-1 9 0,2 8 0,2 4 0,5 1 0,5-2 0,1-5 0,2-4 0,0-2 0,4-2 0,2 0 0,6-2 0,3 0 0,1 1 0,2 3 0,-1 6 0,0 8 0,4 15 0,2 15 0,-10-16 0,0 2 0,0 2 0,-1 0 0,10 26 0,-6-15 0,-6-17 0,-5-15 0,-3-8 0</inkml:trace>
  <inkml:trace contextRef="#ctx0" brushRef="#br0" timeOffset="35364">24866 14717 8191,'0'29'0,"0"26"2531,0-16 1,0 1-2532,0 5 0,0-1 1409,0-5 0,0-3-1409,0 12 1719,0-21-1719,0-20 6784,0-24-6784,1-24 0,3-22 0,0 28 0,2 0 0,9-26 0,1 19 0,-2 18 0,-2 15 0,2 12 0,9 16 0,8 14 0,5 12 0,-3 0 0,-7-12 0,-9-9 0,-4-10 0,-4-5 0,-4-4 0,-2-3 0</inkml:trace>
  <inkml:trace contextRef="#ctx0" brushRef="#br0" timeOffset="36698">25360 14939 8191,'-8'-14'0,"-7"-5"5063,-5-1-5063,-3 1 2818,3 11-2818,2 12 1719,1 18-1719,1 18 6784,4 12-6784,5 3 0,5-8 0,5-8 0,6-12 0,8-8 0,3-8 0,3-6 0,-2-7 0,1-14 0,3-17 0,2-23 0,-13 19 0,-1-3 0,-2-6 0,-2-1 0,-2-3 0,-2-1 0,-2 1 0,-4 1 0,-2 4 0,-3 2 0,-1 6 0,-2 3 0,-11-20 0,2 18 0,7 15 0,5 12 0,3 6 0,2 9 0,1 12 0,0 21 0,0 21 0,0-21 0,2 2 0,2 4 0,2 1 0,2 0 0,3 0 0,2-3 0,2 0 0,2-5 0,1-3 0,0-4 0,2-3 0,22 16 0,5-13 0,5-9 0,3-10 0,-25-7 0,-6-3 0</inkml:trace>
  <inkml:trace contextRef="#ctx0" brushRef="#br0" timeOffset="37449">25798 15122 24575,'48'-2'0,"11"-4"0,-24 2 0,-1 1 0,25-5 0,-24 3 0,-20 4 0,-10 1 0,-4 2 0,-1-1 0</inkml:trace>
  <inkml:trace contextRef="#ctx0" brushRef="#br0" timeOffset="39748">26420 14959 24575,'-35'-37'0,"-4"2"0,-3 1 0,7 13 0,10 13 0,10 15 0,5 20 0,3 19 0,4 18 0,1 0 0,5-15 0,10-18 0,8-17 0,9-15 0,0-9 0,-8-4 0,-5 1 0,-5 10 0,-2 19 0,3 29 0,-7-11 0,1 3 0,0 6 0,1 1 0,-1-2 0,0-2 0,4 21 0,0-22 0,-2-20 0,0-14 0,4-22 0,7-28 0,-6 11 0,0-5 0,1-7 0,0-2 0,-1-1 0,-1 2 0,-2 5 0,-1 3 0,3-21 0,-4 26 0,-3 18 0,1 11 0,6 7 0,5 6 0,6 9 0,0 3 0,-4 0 0,-3-5 0,-6-6 0,-2-5 0,1-3 0,0-4 0,7-1 0,9-2 0,9-1 0,5 0 0,-4-2 0,-8-8 0,-12-8 0,-9-5 0,-15 1 0,-14 7 0,-7 11 0,3 7 0,12 10 0,8 7 0,7 7 0,3 3 0,6-2 0,4-5 0,6-7 0,2-4 0,4-10 0,4-10 0,0-11 0,-1-5 0,-7 3 0,-6 8 0,-5 11 0,-1 7 0,0 14 0,3 16 0,7 15 0,4 5 0,-2-9 0,-3-13 0,-6-14 0,-2-11 0,0-12 0,1-10 0,3 0 0,0 6 0,3 8 0,3 5 0,3 1 0,5 1 0,2-1 0,0-14 0,-5-17 0,-6-14 0,-8-4 0,-15 13 0,-13 16 0,-12 19 0,-1 17 0,9 13 0,14 11 0,19 5 0,21 1 0,-8-22 0,4-2 0,8-2 0,2-3 0,4-3 0,1-4 0,2-5 0,-2-5 0,-6-3 0,-4-1 0,7-4 0,-20 0 0</inkml:trace>
  <inkml:trace contextRef="#ctx0" brushRef="#br0" timeOffset="40931">24492 14532 24575,'-3'-4'0,"1"-3"0,4-3 0,7-2 0,8 1 0,4 3 0,-2 3 0,-10 4 0,-4 1 0</inkml:trace>
  <inkml:trace contextRef="#ctx0" brushRef="#br0" timeOffset="42014">24867 15679 8191,'-29'0'0,"-25"0"2531,16 1 1,-3-1-2532,-6 1 0,0 1 1409,7-1 0,2 2-1409,-18 1 1719,26-2-1719,20 0 1696,9-2 0,4 0 0,-1 0 0</inkml:trace>
  <inkml:trace contextRef="#ctx0" brushRef="#br0" timeOffset="43612">24848 15942 24575,'-37'1'0,"0"0"0,-2 2 0,0 1 0,-7 2 0,0 1 0,7 1 0,2 0 0,-15 6 0,23-3 0,18-6 0,7-2 0,-1 1 0,-5 2 0,-5 2 0,-6 2 0,-5-1 0,-2 0 0,1-2 0,6-3 0,10-3 0,6-1 0</inkml:trace>
  <inkml:trace contextRef="#ctx0" brushRef="#br0" timeOffset="44479">25205 16061 24575,'47'-4'0,"9"-3"0,-23 3 0,0 0 0,24-3 0,-19 3 0,-18 3 0,-11 1 0,-6 2 0,-3-1 0,0 0 0</inkml:trace>
  <inkml:trace contextRef="#ctx0" brushRef="#br0" timeOffset="45764">25942 16000 24575,'10'-39'0,"0"0"0,-1-2 0,1-2 0,2-7 0,-1-1 0,-3 5 0,0 2 0,-4 10 0,0 2 0,0-10 0,-3 21 0,1 13 0,1 6 0,1 5 0,0 6 0,2 18 0,2 29 0,-2-12 0,0 5 0,1 11 0,1 4 0,-3-18 0,0 0 0,1 0 0,2 20 0,0-2 0,-1-9 0,0-4 0,-2-12 0,0-5 0,3 10 0,-3-19 0,-3-14 0,-15-4 0,-23-2 0,-26 0 0,21-1 0,-2 1 0,-1-1 0,2 1 0,4 1 0,2-1 0,-13 4 0,27-4 0,27-3 0,55-5 0,-5-2 0,8-1 0,-13 1 0,3 0 0,0 0 0,3-1 0,1 0 0,-2 0 0,13-1 0,-7 1 0,-17 1 0,-6 1 0,7-2 0,-31 6 0,-14 0 0,-3 2 0,-1-1 0</inkml:trace>
  <inkml:trace contextRef="#ctx0" brushRef="#br0" timeOffset="46631">26915 15825 24575,'43'0'0,"2"2"0,1 8 0,-11 12 0,-12 20 0,-16-11 0,-4 4 0,-4 6 0,-5 1 0,-4 4 0,-4 0 0,-3-3 0,-2-3 0,0-7 0,1-3 0,-7 10 0,12-18 0,9-14 0,3-4 0</inkml:trace>
  <inkml:trace contextRef="#ctx0" brushRef="#br0" timeOffset="47497">27112 16643 24575,'-38'-11'0,"4"0"0,1-2 0,14 1 0,12 4 0,12 2 0,17 1 0,11 0 0,4 2 0,-7 2 0,-14 1 0,-12 0 0,-7 0 0,-3 0 0,2 0 0,1 0 0</inkml:trace>
  <inkml:trace contextRef="#ctx0" brushRef="#br0" timeOffset="48581">27431 15902 24575,'38'1'0,"-3"3"0,0 5 0,-10 12 0,-11 13 0,-9 13 0,-11 5 0,-10-5 0,-2-10 0,1-13 0,7-10 0,6-6 0,3-4 0,1-1 0,0-2 0,0 1 0</inkml:trace>
  <inkml:trace contextRef="#ctx0" brushRef="#br0" timeOffset="49300">27568 16745 24575,'-3'3'0,"0"-1"0,3-1 0</inkml:trace>
  <inkml:trace contextRef="#ctx0" brushRef="#br0" timeOffset="77832">14861 18589 8191,'0'20'0,"3"22"5063,4 23-5063,-2-28 0,0 1 2818,6 24-2818,-5-21 429,-2-20 1,-4-13 0,0-5 0</inkml:trace>
  <inkml:trace contextRef="#ctx0" brushRef="#br0" timeOffset="90746">13456 15582 24575,'0'33'0,"0"8"0,0 15 0,0 8 0,2 0 0,0-30 0,1 1 0,1-1 0,1 0 0,1 0 0,0 0 0,9 30 0,1-6 0,-2-6 0,-3-7 0,-2-5 0,-1-5 0,-3-1 0,0 0 0,-1 0 0,-2-3 0,1-8 0,-1-8 0,0-8 0,2-3 0,0-2 0,1 1 0,-2-1 0,0 1 0</inkml:trace>
  <inkml:trace contextRef="#ctx0" brushRef="#br0" timeOffset="91881">14372 15666 8191,'0'20'0,"0"29"2531,0-13 1,0 3-2532,1 10 0,0 1 1409,1 0 0,-1-1-1409,2-4 0,-1-1 859,1-4 1,-1-2-860,3 25 6784,-2-14-6784,0-16 0,-1-11 0,0-10 0,-1-4 0,-1-3 0,0 0 0,3 4 0,1 3 0,-1-4 0,0-1 0</inkml:trace>
  <inkml:trace contextRef="#ctx0" brushRef="#br0" timeOffset="93047">15179 15728 24575,'0'35'0,"0"0"0,0 7 0,0 3 0,1 10 0,0 2 0,2 1 0,1 0 0,0-7 0,2-2 0,0-7 0,0-4 0,4 20 0,-4-21 0,-3-12 0,-3-11 0,0-7 0,1-3 0,0-1 0,1-3 0,-1 2 0</inkml:trace>
  <inkml:trace contextRef="#ctx0" brushRef="#br0" timeOffset="94313">15997 15510 24575,'0'12'0,"0"11"0,0 21 0,3 22 0,0-27 0,1 1 0,1 2 0,1 0 0,0-1 0,1-1 0,-1-1 0,-1-1 0,1 0 0,-1-1 0,0-2 0,-1-1 0,5 23 0,0-13 0,-2-15 0,-1-12 0,-3-6 0,-1-6 0,-2-2 0,0-2 0</inkml:trace>
  <inkml:trace contextRef="#ctx0" brushRef="#br0" timeOffset="96461">16839 15652 24575,'0'47'0,"1"10"0,0-21 0,1 1 0,0 0 0,1-1 0,5 27 0,2-8 0,0-6 0,1-4 0,0 0 0,0-3 0,0-6 0,-2-5 0,-1-9 0,-3-4 0,-2-3 0,-3-2 0,0-3 0,1-5 0,2-2 0,0-3 0,0 0 0,-1 0 0</inkml:trace>
  <inkml:trace contextRef="#ctx0" brushRef="#br0" timeOffset="98197">17690 15636 24575,'0'55'0,"0"5"0,0-27 0,0 1 0,0 21 0,0-19 0,0-15 0,0-9 0,3-4 0,1 1 0,2 2 0,-1 5 0,0 0 0,-1-3 0,-1-4 0,0-4 0,-1 6 0,-1 12 0,1 5 0,-1 0 0,1-9 0,0-9 0,-1-3 0,1-5 0,-1-1 0</inkml:trace>
  <inkml:trace contextRef="#ctx0" brushRef="#br0" timeOffset="99180">18439 15671 24575,'0'49'0,"0"-14"0,0 4 0,0 9 0,0 3 0,0 5 0,0 0 0,1-5 0,1-1 0,0-8 0,0-4 0,2 20 0,0-23 0,-1-17 0,-2-10 0,0-5 0</inkml:trace>
  <inkml:trace contextRef="#ctx0" brushRef="#br0" timeOffset="100547">19097 15637 24575,'-2'21'0,"-2"11"0,0 15 0,1 12 0,3 5 0,4 0 0,3-4 0,1-7 0,1-11 0,-2-11 0,-1-11 0,-3-8 0,-1-5 0,1-1 0,0 2 0,0 2 0,0-1 0,-1 0 0,-2-4 0,0-3 0,0 0 0</inkml:trace>
  <inkml:trace contextRef="#ctx0" brushRef="#br1" timeOffset="106581">11203 16172 8191,'11'-3'0,"8"-6"5063,6-10-5063,4-10 2818,-5-10-2818,-4-7 1719,-6 1-1719,-6 5 6784,-3 13-6784,-4 12 0,-1 11 0,0 6 0,1 13 0,2 12 0,3 14 0,3 13 0,2 3 0,-1-3 0,-1-6 0,-3-9 0,-2-6 0,-2-8 0,-1-4 0,1-6 0,-1-3 0,0-5 0,-2-3 0,-5-3 0,-12 1 0,-14 0 0,-14 0 0,-2 2 0,7-1 0,15 1 0,14-1 0,19-4 0,19-4 0,18-4 0,15-1 0,-2 0 0,-7 2 0,-12 2 0,-12 1 0,-5 2 0,-7 2 0,-7 0 0,-10 3 0,1-2 0,-6 2 0</inkml:trace>
  <inkml:trace contextRef="#ctx0" brushRef="#br1" timeOffset="109077">12096 16021 24575,'30'-8'0,"8"2"0,7 1 0,2 3 0,-8 2 0,-10 1 0,-13 12 0,-9 16 0,-6 17 0,-11 17 0,0-31 0,-1 0 0,-16 25 0,0-15 0,7-15 0,11-13 0,14-7 0,20-5 0,24-8 0,12-3 0,-4-1 0,-15 1 0,-19 5 0,-13 2 0,-7 3 0,-4 0 0,0 0 0</inkml:trace>
  <inkml:trace contextRef="#ctx0" brushRef="#br1" timeOffset="113980">11120 16806 24575,'0'33'0,"0"7"0,0 8 0,2 0 0,0-11 0,0-8 0,-1-10 0,-1-10 0,0-8 0,0-15 0,0-14 0,0-11 0,0-5 0,-2 3 0,-1 9 0,0 10 0,-1 10 0,2 7 0,-1 3 0,-2 2 0,-7 2 0,-5 3 0,-5 4 0,0 1 0,7-1 0,7-5 0,7-5 0,12-11 0,12-9 0,5-3 0,0 1 0,-8 9 0,-6 8 0,-2 4 0,-1 3 0,3 5 0,2 5 0,0 4 0,-2 0 0,-4-5 0,-5-3 0,-1-2 0,-2-3 0,-1 0 0</inkml:trace>
  <inkml:trace contextRef="#ctx0" brushRef="#br1" timeOffset="114385">11180 17373 24575,'0'0'0</inkml:trace>
  <inkml:trace contextRef="#ctx0" brushRef="#br1" timeOffset="116731">10881 17218 24575,'0'32'0,"0"12"0,3 11 0,2-1 0,2-13 0,1-14 0,3-10 0,3-7 0,5-4 0,1-4 0,1-4 0,-5-2 0,-4-4 0,-5-1 0,-4 1 0,-2 3 0,-1 2 0,0 2 0</inkml:trace>
  <inkml:trace contextRef="#ctx0" brushRef="#br1" timeOffset="117630">10816 17412 8191,'14'-3'0,"17"-5"5063,18-5-5063,16-2 2818,-4 2-2818,-12 3 1719,-16 4-1719,-16 2 0,-9 2 0,-5 2 0</inkml:trace>
  <inkml:trace contextRef="#ctx0" brushRef="#br1" timeOffset="119332">13160 16684 24575,'13'24'0,"3"15"0,8 15 0,1 6 0,-4-5 0,-7-15 0,-6-11 0,-4-9 0,-1-7 0,-1-3 0,-2-5 0,0-3 0,0 0 0</inkml:trace>
  <inkml:trace contextRef="#ctx0" brushRef="#br1" timeOffset="120863">13055 16889 24575,'0'-22'0,"3"-5"0,2 0 0,1 3 0,0 10 0,-1 8 0,-2 4 0,0 2 0,0 0 0,1 0 0,4 1 0,7 10 0,11 11 0,7 10 0,6 6 0,-6-6 0,-9-8 0,-8-9 0,-8-8 0,-4-2 0,-2-5 0,-2 2 0</inkml:trace>
  <inkml:trace contextRef="#ctx0" brushRef="#br1" timeOffset="122280">13328 17194 8191,'-11'-11'0,"-8"-4"5063,-5-1-5063,-7 2 2818,1 9-2818,3 10 1719,1 13-1719,4 15 6784,6 9-6784,7 9 0,5-3 0,4-6 0,0-10 0,1-12 0,1-10 0,4-6 0,6-8 0,7-15 0,4-10 0,0-9 0,-3 3 0,-6 13 0,-6 13 0,-2 18 0,-3 18 0,0 14 0,2 10 0,-1 2 0,3-1 0,2-8 0,1-9 0,0-7 0,-2-10 0,-2-6 0,-2-7 0,0-4 0,1-3 0,7-8 0,12-9 0,1-3 0,-5 5 0,-9 9 0</inkml:trace>
  <inkml:trace contextRef="#ctx0" brushRef="#br0" timeOffset="145363">11199 16475 24575,'30'-25'0,"11"-9"0,6-11 0,0 1 0,-14 7 0,-6 2 0,0-1 0,0-2 0,-3 4 0,-4 8 0,-6 8 0,-5 8 0,-5 6 0,-2 2 0</inkml:trace>
  <inkml:trace contextRef="#ctx0" brushRef="#br0" timeOffset="165179">10827 16766 24575,'44'-6'0,"-7"2"0,4 1 0,20-2 0,6 0-1263,-8 1 1,5 1 0,2-1 1262,-10 1 0,1 0 0,1 0 0,1-1 0,5 1 0,1 0 0,0-1 0,0 1 0,-12-1 0,0 1 0,1-1 0,-2 0 0,0 0 0,9-1 0,-2-1 0,-1 0 0,0-1 0,-7 1 0,0-1 0,-1 0 0,-3 0 392,5-3 1,-2 0-1,-4 0-392,7-3 0,-6 1 620,14-4-620,-33 9 0,-19 7 0,-9 1 1990,23 0-1990,18-3 0,12-2 0,3 0 0,6 1 0,5-2-609,-15 1 0,2 0 0,3 0 0,0-1 0,1 0 609,6 0 0,0 0 0,2 0 0,-1 0 0,0 0 0,-4 0 0,0 0 0,0 0 0,-2 0 0,0 0-305,5-1 0,0 1 0,-3-1 0,-3 1 305,3 0 0,-5 1 0,-4 0 0,3 0 0,-8 1 0,7 0 0,-14 3 0,-2-2 0,14-2 0,7-1 0,2 1 0,-3 0 0,-6 0 0,0 1 0,0-1 0,2 0 0,4 0-99,1 0 1,5-1 0,3 0 0,1 0-1,1 0 1,-3 0 0,-3 0 98,-2 0 0,-1 0 0,-2 0 0,0 0 0,-2 0 0,-1 1 0,2-2 0,-2 1 0,0 0 0,-2-1 0,-2 1 218,2-1 1,-2 1-1,-2-1 1,-3 1-219,19-2 0,-8 0 0,8 0 0,-19 4 0,-7-1 0,6 0 0,6 0 0,6-1 0,4-1-492,-4 1 1,5 0-1,1-1 1,1 0 491,-5 1 0,2-1 0,1 0 0,0-1 0,-1 1 0,-1 0 0,1 0 0,0 0 0,-1 0 0,-2 0 0,7-1 0,-1-1 0,-2 1 0,-2 0 1000,8-1 0,-3 1 1,-6 0-1001,4 0 0,-9 1 312,8 0-312,-33 4 0,-3 3 0,13 4 1209,-6 0 0,5 2-1209,13 2 0,4 2 0,-12-3 0,2 1 0,0-1-62,4 1 1,1 0-1,0 0 62,-1-1 0,0 0 0,-2 0 0,18 1 0,-4 0 0,-8-1 0,-3 0 0,-9-2 0,-3-1 0,21 1 0,-12-2 0,-8-4 0,-6-1 499,-6-1-499,-4 1 0,-4-1 0,-5 1 0,-4 1 0,-2 0 0,3-1 0,6-1 0,5 0 0,0 1 0,-4 1 0,-10 0 0,-7 1 0,-7 1 0</inkml:trace>
  <inkml:trace contextRef="#ctx0" brushRef="#br1" timeOffset="171051">12913 15898 24575,'32'-2'0,"5"0"0,8 0 0,1 1 0,-5 1 0,-8 3 0,-7 3 0,-8 5 0,-6 1 0,-5 1 0,-3 0 0,-3 3 0,-3 0 0,-6 4 0,-11 1 0,-10 0 0,-2-2 0,6-3 0,9-6 0,10-4 0,11-3 0,14-4 0,13-1 0,8 0 0,1 0 0,-5 4 0,-8 8 0,-8 7 0,-6 5 0,-6 6 0,-5 1 0,-16 6 0,-20 8 0,-14 0 0,19-22 0,1-1 0,-19 12 0,14-13 0,14-10 0,10-5 0,5-4 0</inkml:trace>
  <inkml:trace contextRef="#ctx0" brushRef="#br1" timeOffset="175210">10756 17015 24575,'17'46'0,"-1"-1"0,4 3 0,2 0 0,5 1 0,2 0 0,1-2 0,2-1 0,1-4 0,0-1 0,-2-6 0,0-2 0,-5-5 0,-1-2 0,16 16 0,-13-13 0,-7-7 0,-5-7 0,-5-5 0,-3-4 0,-5-2 0,-1-3 0,-2 1 0</inkml:trace>
  <inkml:trace contextRef="#ctx0" brushRef="#br1" timeOffset="177697">12121 17003 24575,'0'14'0,"0"12"0,0 12 0,0 6 0,0-5 0,0-9 0,0-9 0,0-6 0,1-2 0,2 0 0,0 2 0,2-2 0,1-1 0,2-4 0,1-4 0,2-2 0,5 0 0,1 0 0,3 0 0,-4-4 0,-7 0 0,-3-3 0,-5-2 0,-1 0 0,0 0 0,-2 2 0,-5 0 0,-11 1 0,-15-2 0,-11 0 0,-5 3 0,7 1 0,12 2 0,12 0 0,9 0 0,3 0 0,3 0 0,0 0 0,2 0 0,6-1 0,11-4 0,9-4 0,6-3 0,-1-1 0,-5 5 0,-7 3 0,-5 2 0,-2 1 0,4-2 0,4-1 0,5 0 0,-1-1 0,-4 2 0,-6 1 0,-7 2 0,-3 1 0</inkml:trace>
  <inkml:trace contextRef="#ctx0" brushRef="#br1" timeOffset="179500">12116 16739 24575,'2'43'0,"2"6"0,2 10 0,2-5 0,-1-13 0,-2-13 0,-1-9 0,-3-10 0,-1-7 0,-3-11 0,-4-9 0,-3-8 0,-3-6 0,3 0 0,1 3 0,3 7 0,2 7 0,-1 6 0,1 4 0,0 2 0,-2 3 0,0 0 0,-2 2 0,1 3 0,1 3 0,2 3 0,2 0 0,-1 0 0,-3 0 0,-3 0 0,-1-1 0,2-3 0,3-2 0,3-3 0,2-5 0,1-8 0,5-7 0,7-6 0,5-2 0,6 4 0,1 6 0,0 7 0,4 4 0,3 3 0,0 2 0,-2 0 0,-6 0 0,-6 1 0,-5 2 0,-4 0 0,-4 1 0,-3 3 0,-1 1 0,-1-2 0,0-2 0</inkml:trace>
  <inkml:trace contextRef="#ctx0" brushRef="#br1" timeOffset="180946">11953 16608 8191,'25'-31'0,"1"2"0,5-6 1503,-2 3 1,3-3 0,0-1-1504,6-7 0,2-1 0,-1-1 0,1 1 0,-2-1 0,0 2 0,-4 3 0,-1 0 0,-2 2 0,6-8 0,-4 2 1441,-9 11 1,-2 4-1442,4-9 1786,-13 22-1786,-7 10 6576,-3 6-6576,-3 3 0,0-1 0,0-1 0</inkml:trace>
  <inkml:trace contextRef="#ctx0" brushRef="#br1" timeOffset="182313">11973 17236 8191,'19'26'0,"0"0"0,4 3 2471,10 9 1,2 2-2472,7 5 0,1 0 1416,-4-4 1,0-3-1417,-9-10 0,-1-4 1734,8 9-1734,-17-15 1684,-11-10 1,-6-4 0,-3-3 0</inkml:trace>
  <inkml:trace contextRef="#ctx0" brushRef="#br1" timeOffset="184727">13454 17161 24575,'0'31'0,"0"4"0,2 7 0,1 1 0,5-1 0,1-3 0,2-3 0,1-7 0,0-9 0,-1-9 0,0-7 0,2-7 0,0-6 0,1-5 0,-3-4 0,-4 3 0,-3 4 0,-4 3 0,-3 4 0,-3 2 0,-4 0 0,-2 2 0,-5-2 0,-5-1 0,-4-2 0,-1-2 0,6 1 0,5 1 0,8 2 0,5 0 0,2-2 0,6-3 0,10-7 0,8-3 0,6 1 0,-4 3 0,-4 5 0,-6 3 0,-2 1 0,-3 1 0,-4 2 0,-2 2 0,-2 0 0,-1 0 0</inkml:trace>
  <inkml:trace contextRef="#ctx0" brushRef="#br1" timeOffset="187179">13488 16955 24575,'-17'-7'0,"-2"-2"0,-1-5 0,-2-2 0,5-1 0,4-4 0,3 0 0,3-3 0,1-2 0,-2 2 0,0 0 0,-1 3 0,1 5 0,0 4 0,3 6 0,4 6 0,2 7 0,2 4 0,0 1 0,-2-1 0,0-2 0,-1-2 0,0-1 0,2-2 0,-1-1 0,1-1 0,-1 1 0,-1 2 0,0 2 0,-1 6 0,-1 7 0,-1 6 0,-1 0 0,1-4 0,2-8 0,1-10 0,0-22 0,0-6 0,0-17 0,-2 6 0,1 2 0,-1 6 0,0 7 0,3 7 0,4 6 0,4 4 0,5 3 0,1 0 0,2 0 0,-1 2 0,-1-1 0,-1 1 0,-3 0 0,-2 0 0,-5-1 0,-3 1 0,-1-2 0,-1 0 0</inkml:trace>
  <inkml:trace contextRef="#ctx0" brushRef="#br1" timeOffset="195860">13454 17738 24575,'0'0'0</inkml:trace>
  <inkml:trace contextRef="#ctx0" brushRef="#br1" timeOffset="197330">12829 16521 24575,'23'-38'0,"1"1"0,0-2 0,1-1 0,7-9 0,0 0 0,-3 4 0,-1 1 0,-4 8 0,-2 2 0,12-17 0,-15 23 0,-7 15 0,-5 7 0,-3 3 0,1-1 0,2-2 0,5-2 0,2-2 0,2 2 0,-3 1 0,-2 3 0,-7 1 0,-2 2 0</inkml:trace>
  <inkml:trace contextRef="#ctx0" brushRef="#br1" timeOffset="198693">13437 17757 24575,'13'-37'0,"2"-7"0,5-9 0,0-2 0,-5 8 0,-6 13 0,-3 9 0,-1 8 0,2-2 0,4-1 0,1 0 0,-1 3 0,-2 7 0,-4 4 0,-2 3 0,-3 2 0,0 0 0</inkml:trace>
  <inkml:trace contextRef="#ctx0" brushRef="#br1" timeOffset="199750">13984 17089 8191,'3'18'0,"3"17"5063,3 18-5063,-3-20 0,-1 1 1409,1 0 0,-1 0-1409,3 25 1719,0-16-1719,0-12 6784,-1-12-6784,-1-8 0,4-5 0,4-5 0,5-6 0,0-3 0,-3-3 0,-6 0 0,-5 6 0,-1 2 0</inkml:trace>
  <inkml:trace contextRef="#ctx0" brushRef="#br1" timeOffset="200663">13915 17337 24575,'17'-7'0,"11"-1"0,15-2 0,16 0 0,-26 6 0,0 0 0,27-5 0,-13 3 0,-16 1 0,-16 3 0,-9 1 0,-6 1 0,-2 0 0</inkml:trace>
  <inkml:trace contextRef="#ctx0" brushRef="#br1" timeOffset="202516">13983 16655 8191,'-1'18'0,"-2"15"5063,-2 20-5063,3-19 0,0 0 1409,0 1 0,1 0-1409,1 27 1719,0-16-1719,0-15 6784,1-11-6784,1-7 0,-1-8 0,0-33 0,-3-16 0,-2 6 0,-1-2 0,0 2 0,0 1 0,0 4 0,-1 1 0,-2-15 0,4 17 0,1 15 0,1 8 0,0 5 0,-3 3 0,-3 3 0,-8 6 0,-9 9 0,-2 5 0,0-1 0,6-3 0,10-7 0,5-7 0,12-10 0,15-12 0,18-13 0,-11 10 0,2 0 0,1-1 0,0 1 0,2-1 0,-1 3 0,8-4 0,-7 7 0,-19 12 0,3 2 0,1 0 0,2 0 0,0 4 0,0 3 0,0 7 0,-2 4 0,-2 1 0,-4-3 0,-5-6 0,-4-3 0,-4-4 0,-1-1 0,1-1 0</inkml:trace>
  <inkml:trace contextRef="#ctx0" brushRef="#br1" timeOffset="204563">12913 18534 24575,'-14'-27'0,"-3"-8"0,-13-13 0,-8-2 0,-9 6 0,-3 11 0,6 15 0,10 10 0,13 8 0,9 9 0,6 12 0,3 13 0,1 11 0,1 5 0,4-5 0,6-8 0,5-11 0,4-10 0,4-7 0,4-8 0,4-9 0,3-11 0,-2-9 0,-6 0 0,-6 2 0,-8 10 0,-4 8 0,-1 6 0,-2 15 0,1 23 0,2 25 0,-2-19 0,1 3 0,1 3 0,1 1 0,1 0 0,0 0 0,0-3 0,1-2 0,0-5 0,1-2 0,9 23 0,0-18 0,-2-13 0,2-9 0,0-7 0,-7-5 0,-4-4 0</inkml:trace>
  <inkml:trace contextRef="#ctx0" brushRef="#br1" timeOffset="205417">13171 18654 8191,'15'-2'0,"13"-2"5063,9-4-5063,7-2 2818,-6 0-2818,-11 2 429,-7 2 1,-11 5 0,-3 0 0</inkml:trace>
  <inkml:trace contextRef="#ctx0" brushRef="#br1" timeOffset="206166">13269 18826 24575,'45'-3'0,"-1"-1"0,4-1 0,-10 1 0,-13 0 0,-5 1 0,-4 1 0,-3-1 0,-6 1 0,-3 1 0</inkml:trace>
  <inkml:trace contextRef="#ctx0" brushRef="#br1" timeOffset="209063">13781 18524 24575,'24'-13'0,"14"-6"0,15-1 0,5 0 0,-8 8 0,-9 7 0,-9 3 0,-7 3 0,-6 4 0,-6 7 0,-5 7 0,-4 8 0,-2 4 0,-4 4 0,-7 5 0,-21 12 0,4-21 0,-4 2 0,-7 5 0,-3 1 0,-3 0 0,2 0 0,4-4 0,3-3 0,8-6 0,4-3 0,-4 7 0,15-16 0,8-8 0,7-4 0,14-3 0,20-6 0,20-4 0,-22 4 0,0-1 0,1 0 0,0 0 0,23-4 0,-15 3 0,-17 5 0,-13 1 0,-6 2 0,-4 1 0,-3 0 0,-1 0 0</inkml:trace>
  <inkml:trace contextRef="#ctx0" brushRef="#br1" timeOffset="210479">12966 19833 24575,'-4'59'0,"1"-21"0,-1 2 0,-1 11 0,-1 3 0,1 1 0,1-1 0,1-10 0,1-3 0,0 21 0,2-26 0,2-18 0,3-9 0,5-7 0,6-2 0,7-1 0,4-3 0,2-1 0,-5-1 0,-5 0 0,-7 3 0,-5 2 0,-3 1 0</inkml:trace>
  <inkml:trace contextRef="#ctx0" brushRef="#br1" timeOffset="211335">12685 20123 8191,'21'-3'0,"13"-1"0,6-2 2531,-8 1 1,2 0-2532,17-4 0,0 1 2818,8-2-2818,-16 3 1719,-14 3-1719,-11 2 6784,-7 2-6784,-3 0 0,-5 0 0,-1 0 0</inkml:trace>
  <inkml:trace contextRef="#ctx0" brushRef="#br1" timeOffset="212212">13648 19963 24575,'38'-8'0,"3"0"0,3 0 0,-9 3 0,-13 3 0,-13 2 0,-5 0 0</inkml:trace>
  <inkml:trace contextRef="#ctx0" brushRef="#br1" timeOffset="212446">13778 20023 24575,'0'0'0</inkml:trace>
  <inkml:trace contextRef="#ctx0" brushRef="#br1" timeOffset="213663">13622 20226 24575,'30'-2'0,"7"-1"0,10-1 0,-1-1 0,-9 0 0,-10 1 0,-10 1 0,-9 2 0,-4 1 0</inkml:trace>
  <inkml:trace contextRef="#ctx0" brushRef="#br1" timeOffset="214963">14132 19734 24575,'36'-2'0,"5"0"0,8 0 0,-1 3 0,-12 5 0,-11 5 0,-12 6 0,-7 5 0,-10 5 0,-10 4 0,-12 0 0,-7-2 0,2-6 0,10-7 0,13-6 0,12-4 0,15-2 0,10 2 0,3 3 0,-2 3 0,-7 0 0,-8-1 0,-8 4 0,-5 9 0,-7 13 0,-12 13 0,1-20 0,-3-1 0,-4-1 0,-2-1 0,-25 17 0,11-15 0,13-16 0,15-7 0,5-5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59:01.16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8667 11446 24575,'0'0'0</inkml:trace>
  <inkml:trace contextRef="#ctx0" brushRef="#br0" timeOffset="2613">9346 11713 24575,'-38'11'0,"-14"7"0,16-4 0,-3 2 0,-4 2 0,0 0 0,0 1 0,1-1 0,4-1 0,3-1 0,-19 9 0,14 0 0,21-10 0,8 0 0,11-9 0,6-1 0,9 0 0,15 1 0,22 2 0,-16-3 0,3-1 0,7 2 0,2-1 0,4 1 0,1 0 0,1-1 0,1 0 0,0 0 0,0 0 0,-4-2 0,-2 1 0,-3-2 0,-3 0 0,-8 0 0,-3-2 0,12 0 0,-17 0 0,-14 0 0,-13-1 0,-14-4 0,-15-7 0,-18-9 0,16 7 0,-2-2 0,-4-2 0,-1-1 0,-3-2 0,0 0 0,3 0 0,2 1 0,6 2 0,2 1 0,-12-9 0,19 10 0,12 8 0,5 4 0</inkml:trace>
  <inkml:trace contextRef="#ctx0" brushRef="#br0" timeOffset="4714">17242 11320 24575,'-31'13'0,"0"-1"0,-5 3 0,-2 2 0,-8 4 0,-1 2 0,2 0 0,1 1 0,7-5 0,4 0 0,-13 10 0,23-11 0,17-9 0,16-6 0,22-4 0,25-3 0,-14-2 0,3-1 0,8-2 0,3-1 0,4-1 0,1 0 0,2-1 0,1 0 0,-5 3 0,-2 0 0,-5 2 0,-3 1 0,-7 1 0,-4 0 0,15 1 0,-21 3 0,-17 1 0,-9-1 0,-6-1 0,-12 0 0,-17-1 0,-20-4 0,15 2 0,-1-2 0,-3 0 0,-1-1 0,1 0 0,0-2 0,-25-8 0,17 3 0,16 2 0,14 5 0,8 5 0,4 1 0</inkml:trace>
  <inkml:trace contextRef="#ctx0" brushRef="#br0" timeOffset="9613">6161 14794 24575,'0'55'0,"0"-9"0,0 6 0,0-6 0,0 2 0,0 2-448,0 6 1,0 1-1,0-1 448,0-2 0,0 0 0,0-3 0,0 13 0,0-5 219,0-13 0,0-4-219,0 12 55,0-26 1,0-16-1,0-8 1</inkml:trace>
  <inkml:trace contextRef="#ctx0" brushRef="#br0" timeOffset="12744">6180 14688 24575,'43'0'0,"0"0"0,9-2 0,6 0 0,5-1 0,-11 0 0,4 1 0,3-1 0,1-1 0,1 1-1274,-1-1 0,2 1 0,1-1 1,2 0-1,0 0 0,-1 0 1274,-4 1 0,0-1 0,1 0 0,0 0 0,0 0 0,0 1 0,-1 0 0,7-1 0,0 1 0,0 0 0,-1 0 0,-1 0 0,-1 0 3,5 1 0,-2-1 1,0 1-1,-2 0 1,-3 0-4,5 0 0,-2 0 0,-4 1 0,-3 0 529,-1 0 0,-5 0 0,-4 0-529,-3 1 0,-5 0 0,12 1 0,-22 1 3800,1-1-3800,29-3 0,-9-1 0,8-2-248,-10 1 1,4 0 0,5-2 0,2 1 247,-7 0 0,2 0 0,2-1 0,2 1 0,1-1 0,0 1-540,-4-1 1,2 1 0,1-1 0,0 1 0,0-1 0,1 1 0,0 0 539,3 0 0,1 1 0,1-1 0,-1 0 0,0 1 0,0 0 0,-2 1 0,-3-1 0,-1 1 0,0 1 0,-1-1 0,-1 1 0,0 0 0,-2 0-257,13 0 1,-2 0 0,-1 1-1,-2 1 1,-2-1 256,2 1 0,-2 0 0,-3 1 0,-3-1 0,3 1 0,-4 0 0,-4-1 0,4 1 0,-5 0 2281,16 1-2281,-21-4 0,4-2 0,-7-1 0,4-1 0,3 0 408,5 0 1,4-1 0,3 0 0,1 1-409,-2 0 0,2 0 0,1 0 0,1 0 0,1 1-162,-8 0 0,1 1 0,1 0 0,-1 1 0,1 0 0,-1 0 162,8 0 0,1 0 0,-2 1 0,0 0 0,-2 1 0,6 0 0,-1 0 0,-2 0 0,-3 1-91,6 1 0,-3 0 0,-4 0 91,2 0 0,-5 0 0,-13 1 0,-4-1 0,19 1 0,-24-3 0,3 0 0,22 0 0,7-1 108,-5 1 0,4 0 0,4 0-108,-19 0 0,1 0 0,2 0 0,1 0 0,2 0 0,1 0 0,2 0 0,2-1 0,0 1 0,-2 0 0,-3 0 0,9-1 0,-3 1 0,-3 0 0,1-1 0,2 1 0,0-1 0,-3 0 0,-10 1 1337,-6 0 0,-9 0-1337,3 1 329,-22 1-329,-10 18 0,-4 29 0,0-11 0,0 4 1143,2 8 0,1 3-1143,0 0 0,2 0 0,-1-2 0,1-1 0,-1-1 0,-1 0 0,-1-2 0,-1 1 0,0-3 0,-1-2 0,-1-3 0,0-3 0,-1 17 0,0-15 0,1-20 0,-1-7 0,1-9 0</inkml:trace>
  <inkml:trace contextRef="#ctx0" brushRef="#br0" timeOffset="16043">6090 15877 8191,'34'-2'0,"0"0"0,10 0 0,8-2 0,6 0 0,2-1 125,-4 0 0,4-1 0,2 0 1,3 0-1,1-1 0,3 0-125,-13 1 0,2 0 0,2 0 0,1 0 0,1-1 0,0 1 0,1-1 0,0 0 0,0 0 0,-4 1 0,1-1 0,1 0 0,0 0 0,0 0 0,0 0 0,0 0 0,-1 0 0,0 0 0,-1 0 0,1-1 0,1 1 0,-1 0 0,0-1 0,0 1 0,-2-1 0,0 1 0,0 0 0,-2 1 0,8-2 0,0 1 0,-2-1 0,0 1 0,-2 1 0,-2-1 0,-3 1 497,5-1 1,-3 0-1,-2 1 1,-3 0 0,-3 0-498,7 0 0,-5 0 0,-6 1 1073,-2 1 0,-8 0-1073,-10 2 4697,11-2-4697,2 2 0,8 0 0,1-1 0,6 0 0,4 0 516,3 0 1,5 0 0,3 0 0,3-1-517,-16 2 0,3 0 0,0-1 0,2 1 0,1-1 0,0 1 0,-5 0 0,0 0 0,2 0 0,-1 0 0,1 0 0,0 0 0,0 0 0,1 0 0,0 0 0,1 0 0,-1 1 0,0-1 0,0 0 0,-2 1 0,5-1 0,-1 0 0,0 1 0,-2-1 0,-1 1 0,-2-1 0,12 0 0,-2 1 0,-3-1 0,-4 1 275,-2 0 0,-3 0 0,-7 0-275,-1-1 0,-6 1 0,26 1 0,-12 2 0,10 1 0,-13-2 0,4 1 0,4 0 0,2 0-591,-3 0 1,2 0 0,2 0 0,2 0 0,0 0 590,-4 0 0,1 0 0,1-1 0,1 1 0,-1 0 0,1-1 0,0 0 0,2 1 0,0-1 0,-1 0 0,-2 0 0,-2 0 0,0 1 0,-2-1 0,-1 0 0,-3 0 0,-2 1 940,13-1 0,-5 0 0,-7 0-940,-8 0 0,-8 0 0,-1 1 0,-2 2 0,6 2 0,22 3 0,7 1-450,-11-2 1,3 1 0,1 1 449,-9-3 0,1 2 0,1-1 0,0 0 0,1-1 0,1 0 0,0 0 0,-2-1 0,-3 0 0,-1-1 0,-1 0 0,-1-1 970,10 1 0,-2-1 0,-2-1-970,12 0 0,-4-2 0,-13 0 0,-2-1 0,-7-1 0,-4 0 0,26-3 0,-10-2 1601,-4 0-1601,-6 0 378,-8 1-378,-9 2 0,-8 1 0,-5-1 0,-3 1 0,-4 1 0,-6 0 0,-4 1 0,-3 0 0,2 0 0,2-1 0,1-2 0,-1-2 0,-3-5 0,-7-4 0,-8-6 0,-5-9 0,-3-6 0,3 0 0,5 3 0,7 9 0,6 7 0,3 5 0,4 2 0,-1-4 0,2-3 0,0-4 0,0-1 0,0 0 0,0 1 0,0-1 0,2 0 0,-1 1 0,1 3 0,-1 6 0,1 3 0,-1 6 0,0 1 0,1 1 0</inkml:trace>
  <inkml:trace contextRef="#ctx0" brushRef="#br0" timeOffset="17657">7217 14715 24575,'1'49'0,"-1"-1"0,1 1 0,0 3 0,1 1 0,-1 0 0,1 1 0,0 1 0,0-1 0,1-4 0,-1 1 0,1-3 0,-1 11 0,1-4 0,-2-16 0,1-3 0,1 8 0,-1-22 0,-1-12 0,1-5 0,-1-2 0,1 1 0,-1 4 0,0 9 0,-1 13 0,0 12 0,0 5 0,0-7 0,0-11 0,0-15 0,0-7 0</inkml:trace>
  <inkml:trace contextRef="#ctx0" brushRef="#br0" timeOffset="19060">8209 14688 24575,'4'49'0,"0"-16"0,1 4 0,0 9 0,2 1 0,0 3 0,1 0 0,-1-5 0,-1-2 0,3 18 0,-3-20 0,-4-18 0,-1-12 0,1-3 0,-1-1 0,1 8 0,0 17 0,6 25 0,-2-21 0,0 1 0,2 1 0,2-2 0,9 22 0,-4-26 0,-7-18 0,-3-11 0</inkml:trace>
  <inkml:trace contextRef="#ctx0" brushRef="#br0" timeOffset="20445">9161 14603 8191,'0'28'0,"3"30"2531,0-18 1,1 4-2532,1 7 0,1 1 1409,1-3 0,-1-1-1409,0-4 0,0-1 859,-2-5 1,-1-1-860,3 28 6784,-2-15-6784,0-16 0,0-11 0,-2-11 0,0-5 0,1-1 0,2 0 0,1 1 0,1 2 0,-1-2 0,-2 1 0,-1 2 0,2 6 0,2 4 0,0-2 0,-3-5 0,-2-9 0</inkml:trace>
  <inkml:trace contextRef="#ctx0" brushRef="#br0" timeOffset="21724">10164 14664 24575,'-1'44'0,"-1"20"0,1-22 0,1 3 0,1 7 0,1 1 0,1 0 0,2 1 0,1-2 0,2 0 0,-1-2 0,0-2 0,-1-5 0,-1-1 0,0-7 0,0-2 0,2 16 0,-3-18 0,-1-12 0,-1-8 0,1-5 0,0-3 0,-2-3 0</inkml:trace>
  <inkml:trace contextRef="#ctx0" brushRef="#br0" timeOffset="22793">11062 14551 8191,'0'30'0,"6"29"2427,0-14 0,3 5-2427,3 13 0,3 3 0,-4-21 0,1 0 0,1 0 0,-1-1 0,1-1 0,-1 0 0,6 16 0,-2-3 1422,-1-4 0,-2-3-1422,-1-5 0,-2-3 872,0-6 1,-2-4-873,4 15 6706,-4-18-6706,-3-13 0,-4-8 0,0-3 0</inkml:trace>
  <inkml:trace contextRef="#ctx0" brushRef="#br0" timeOffset="23646">12131 14561 24575,'0'50'0,"3"-8"0,0 6 0,2-3 0,0 4 0,0 2-619,1 6 0,0 2 1,1 1 618,0-1 0,1 1 0,-1-1 0,0-7 0,-1-2 0,0-2 299,1 10 1,0-5-300,0-13 0,-1-4 307,1 5-307,-3-21 0,-3-14 0,0-3 0</inkml:trace>
  <inkml:trace contextRef="#ctx0" brushRef="#br0" timeOffset="24510">13184 14423 8191,'0'20'0,"1"27"2357,2-4 1,3 7-2358,0-5 0,1 4 0,1 2 0,3 7 0,0 2 0,2 1 0,0 2 0,1 0 0,0-1 0,-2-3 0,1-2 0,-1-1 953,-2-8 0,0-2 1,-1-2-954,2 7 0,-2-5 881,-2-11 0,0-4-881,1 4 6653,-3-19-6653,-1-10 0,-2-5 0,1-1 0</inkml:trace>
  <inkml:trace contextRef="#ctx0" brushRef="#br0" timeOffset="26261">14189 14528 8191,'0'15'0,"5"33"2531,0-9 1,2 4-2532,1 10 0,2 4 0,1 6 0,0 0 0,-1-5 0,-1 0 0,-1-3 0,-1-2 1409,-1-3 0,0-3-1409,-2-5 0,1-2 1719,4 23-1719,-4-17 6784,1-18-6784,-3-10 0,-1-7 0,-1-3 0,1 1 0,-1-1 0,1-1 0,-1-2 0,-1-2 0,0-2 0</inkml:trace>
  <inkml:trace contextRef="#ctx0" brushRef="#br0" timeOffset="35364">6440 15310 24575,'26'-7'0,"9"-10"0,12-14 0,-20 8 0,0-1 0,-2-4 0,-1-2 0,-3-1 0,-2-2 0,-3 1 0,-3 0 0,6-26 0,-9 8 0,-6 12 0,-2 11 0,-1 10 0,0 10 0,1 8 0,-1 17 0,-1 21 0,-1 22 0,-1-21 0,0 2 0,-1 3 0,1-1 0,-1-3 0,1-2 0,0 27 0,2-20 0,0-14 0,0-5 0,0-3 0,0-2 0,-1-3 0,-2-4 0,-5-3 0,-11-5 0,-14-2 0,-12 1 0,-4-2 0,7 0 0,13-2 0,19-2 0,27-1 0,34-3 0,-13 1 0,3 0 0,5-2 0,1 0 0,4-1 0,-2 0 0,9-3 0,-9 4 0,-45 7 0,-8 3 0,-1-1 0,1-1 0</inkml:trace>
  <inkml:trace contextRef="#ctx0" brushRef="#br0" timeOffset="41326">7605 15052 24575,'24'-9'0,"9"-6"0,11-6 0,4-2 0,-8 7 0,-11 5 0,-9 6 0,-7 4 0,-3-1 0,1 5 0,1 6 0,1 8 0,-2 10 0,-3 10 0,-17 16 0,-12-15 0,-7 1 0,-11 8 0,-5-1 0,10-14 0,-2-1 0,0 0 0,-16 9 0,3-3 0,13-9 0,4-4 0,-8 6 0,24-16 0,23-13 0,23-12 0,21-8 0,-19 7 0,1 0 0,26-9 0,-13 8 0,-16 6 0,-14 5 0,-3 2 0,-2 0 0,0 0 0,-3 0 0,-3 0 0</inkml:trace>
  <inkml:trace contextRef="#ctx0" brushRef="#br0" timeOffset="41993">8264 17752 24575,'0'0'0</inkml:trace>
  <inkml:trace contextRef="#ctx0" brushRef="#br0" timeOffset="45094">8457 15038 24575,'32'0'0,"9"0"0,7 0 0,-6 1 0,-16 8 0,-17 15 0,-22 13 0,-16 8 0,-8-3 0,3-11 0,14-13 0,12-9 0,9-5 0,10-4 0,10 2 0,4 2 0,-3 5 0,-8 11 0,-16 12 0,-17 9 0,-9 2 0,-4-10 0,5-9 0,11-10 0,7-8 0,6-3 0</inkml:trace>
  <inkml:trace contextRef="#ctx0" brushRef="#br0" timeOffset="46210">9837 14915 24575,'-34'44'0,"-3"4"0,15-22 0,1-1 0,-12 15 0,14-16 0,25-15 0,18-9 0,33-10 0,-17 2 0,2-2 0,6 0 0,0 0 0,0-1 0,-2 1 0,-6 2 0,-2 0 0,1 0 0,-1 1 0,-3 0 0,-2 1 0,28-5 0,-23 4 0,-24 4 0</inkml:trace>
  <inkml:trace contextRef="#ctx0" brushRef="#br0" timeOffset="47426">9931 14933 8191,'2'20'0,"5"14"5063,3 13-5063,3 10 2818,-1-5-2818,-2-8 1719,-1-6-1719,-2-9 6784,2-3-6784,-3-7 0,-1-9 0,-2-2 0</inkml:trace>
  <inkml:trace contextRef="#ctx0" brushRef="#br0" timeOffset="48343">10603 14943 24575,'-2'42'0,"0"7"0,0 8 0,1-6 0,7-14 0,10-12 0,12-4 0,9-6 0,0 0 0,-8-3 0,-13 0 0,-17 5 0,-23 4 0,-24 5 0,17-13 0,-1 0 0,-26 6 0,19-7 0,22-7 0,12-4 0</inkml:trace>
  <inkml:trace contextRef="#ctx0" brushRef="#br0" timeOffset="49044">10581 14957 8191,'26'-5'0,"23"-2"2531,-15 2 1,3-1-2532,5 0 0,-1 0 1409,-6 1 0,-3 1-1409,13-1 429,-23 3 1,-14 2 0,-5 0 0</inkml:trace>
  <inkml:trace contextRef="#ctx0" brushRef="#br0" timeOffset="50010">11772 14816 24575,'-14'54'0,"6"-20"0,0 1 0,-2 9 0,1 1 0,2 0 0,0 0 0,3-7 0,0-2 0,2 20 0,5-19 0,7-12 0,15-10 0,17-8 0,17-14 0,-26-3 0,1-4 0,-2-3 0,-2-4 0,18-21 0,-19 5 0,-19 10 0,-29 11 0,-33 6 0,9 9 0,-8 2 0,1 2 0,-8 3 0,0 1 0,6-1 0,-1 0 0,6 2 0,13 3 0,5-1 0,-6 5 0,22-8 0,10-4 0</inkml:trace>
  <inkml:trace contextRef="#ctx0" brushRef="#br0" timeOffset="52594">12363 14835 8191,'33'-4'0,"7"-3"0,7 0 1495,-5 0 0,3-1 0,2 1-1495,6-1 0,2-1 0,-1 1 0,-4 1 0,-2 0 0,-2 1 1443,5 0 0,-5 1-1443,10 1 1789,-30 6-1789,-20 10 6566,-16 12-6566,-11 14 658,-8 10-658,-5 6 0,6 0 0,4-3 0,7-3 0,6-8 0,4-6 0,4-10 0,2-9 0,-1-9 0,-2-7 0,-3-7 0,-1 2 0,3 2 0,3 6 0,2 4 0,1 5 0,-6 9 0,-8 16 0,-12 15 0,9-20 0,0 0 0,-15 27 0,8-11 0,9-15 0,7-16 0,4-11 0,0-7 0,1-10 0,1-1 0,0-7 0,1-2 0,0-3 0,0-5 0,0-1 0,0-2 0,0-1 0,1 1 0,1 1 0,0 5 0,-1 6 0,-1 7 0,1 7 0,1 5 0,0 1 0,2 1 0,4 0 0,6 1 0,38 9 0,-3 3 0,-10-3 0,1 2 0,13 6 0,-12-2 0,-16-5 0,-10-4 0,-5-2 0,-3 0 0,2-1 0,2 3 0,3-1 0,0 2 0,-2 0 0,-5-4 0,-4 0 0</inkml:trace>
  <inkml:trace contextRef="#ctx0" brushRef="#br0" timeOffset="54027">13844 14732 8191,'-26'3'0,"-29"8"2531,15 1 1,-2 1-2532,-5 3 0,0 1 1409,8 0 0,2 0-1409,-12 12 1719,25-9-1719,14-4 6784,14 0-6784,13 4 0,20 5 0,-8-10 0,2-1 0,6 1 0,1-2 0,3-1 0,0-1 0,-3-2 0,-1 1 0,25 5 0,-14-2 0,-16 2 0,-9 1 0,-9 10 0,-14 12 0,-10-8 0,-7 0 0,-8 6 0,-5 0 0,-7 2 0,-4-2 0,-3-1 0,0-3 0,6-7 0,1-2 0,6-6 0,1-3 0,-9 1 0,19-17 0,11-20 0,13-27 0,6 13 0,5-4 0,8-6 0,8-1 0,4 5 0,5-1 0,0 4 0,4-3 0,1 4 0,7-6 0,-4 7 0,-11 11 0,-18 11 0,-11 6 0,-3-2 0,-13-4 0,-14-6 0,-20-5 0,-16-3 0,27 16 0,0 2 0,-22-7 0,15 8 0,20 6 0,9 3 0</inkml:trace>
  <inkml:trace contextRef="#ctx0" brushRef="#br0" timeOffset="55693">14737 14649 24575,'-12'-10'0,"-13"-3"0,-12 0 0,-5 2 0,6 5 0,7 11 0,1 12 0,-2 14 0,-1 12 0,2 4 0,6-3 0,9-6 0,7-8 0,5-4 0,8-6 0,6-4 0,11-5 0,13-6 0,11-8 0,7-9 0,-3-8 0,-8-6 0,-12 1 0,-10 0 0,-8 6 0,-6 8 0,-2 5 0,-1 5 0,1 3 0,2 5 0,3 9 0,5 14 0,3 13 0,-4 11 0,-2 4 0,-7-4 0,-3-4 0,-1-4 0,-8-2 0,-21 4 0,1-22 0,-6-3 0,-9 1 0,-4-3 0,-5-2 0,-1-2 0,5-3 0,3-3 0,9-3 0,5-2 0,-8-1 0,25-13 0,21-12 0,21-8 0,13-1 0,-12 13 0,-5 8 0</inkml:trace>
  <inkml:trace contextRef="#ctx0" brushRef="#br0" timeOffset="62196">15347 16968 24575,'-29'-34'0,"-9"-9"0,14 18 0,-2 1 0,-23-18 0,9 17 0,9 16 0,7 9 0,3 14 0,3 17 0,3 18 0,6 8 0,3-2 0,5-12 0,1-12 0,6-10 0,7-9 0,13-12 0,15-17 0,9-14 0,1-9 0,-5 2 0,-15 12 0,-10 10 0,-8 11 0,-5 5 0,-3 14 0,3 27 0,-4-7 0,0 4 0,2 12 0,1 3 0,0 6 0,2 1 0,0 1 0,2-1 0,-1-4 0,1-2 0,0-10 0,0-3 0,9 17 0,3-27 0,0-16 0,-8-9 0,-3-5 0</inkml:trace>
  <inkml:trace contextRef="#ctx0" brushRef="#br0" timeOffset="63927">15080 16612 24575,'0'9'0,"0"-5"0,-1-22 0,-3-16 0,-5-25 0,2 26 0,-1-1 0,1-1 0,-1 0 0,-7-29 0,5 8 0,2 8 0,1 7 0,0 5 0,1 5 0,1 2 0,1 1 0,0 2 0,1-2 0,2 1 0,0 5 0,1 5 0,0 10 0,-1 12 0,-3 15 0,-3 14 0,-3 9 0,-2-4 0,2-9 0,2-12 0,2-10 0,3-11 0,2-15 0,0-13 0,-1-11 0,0-1 0,-2 8 0,2 12 0,1 11 0,3 6 0,11 7 0,14 7 0,17 6 0,11 5 0,-2 0 0,-10-3 0,-16-4 0,-12-5 0,-8-4 0,-4-2 0</inkml:trace>
  <inkml:trace contextRef="#ctx0" brushRef="#br1" timeOffset="88809">6366 15559 8191,'30'-33'0,"1"0"0,2-2 0,3-5 0,3-2 821,-2 2 0,3-3 0,0 0 0,1-2-821,3-3 0,1-1 0,0 0 0,-3 1 631,-5 7 1,-1 0-1,-1 2 1,-2 1-632,2-2 0,-1 3 0,-4 3 986,-2 3 0,-4 4-986,2 2 5884,-16 18-5884,-7 9 2025,-1 6-2025,-2 4 0,0-3 0,0 0 0</inkml:trace>
  <inkml:trace contextRef="#ctx0" brushRef="#br1" timeOffset="89760">7512 15386 24575,'44'-45'0,"-17"18"0,1-2 0,7-7 0,0-1 0,-1 1 0,0 0 0,-7 7 0,-3 1 0,11-10 0,-15 16 0,-10 17 0,-4 2 0,-4 8 0</inkml:trace>
  <inkml:trace contextRef="#ctx0" brushRef="#br1" timeOffset="90896">8220 15551 24575,'28'-30'0,"-6"7"0,3-3 0,8-9 0,3-3 0,6-5 0,0-2 0,-3 1 0,-1 1 0,-6 6 0,-3 3 0,12-16 0,-16 21 0,-10 15 0,-6 9 0,-4 4 0,-2 1 0,-2 0 0</inkml:trace>
  <inkml:trace contextRef="#ctx0" brushRef="#br1" timeOffset="92343">9528 15396 24575,'28'-31'0,"0"1"0,7-9 0,2-2 0,6-8 0,2 0 0,-2 0 0,-2 2 0,-12 11 0,-2 3 0,7-11 0,-17 21 0,-10 13 0,-4 7 0,-1 1 0,-1 1 0,0-1 0,2 0 0,1-2 0,3-1 0,2-4 0,1 1 0,1 1 0,-3 3 0,-5 3 0,-4 4 0,-2 4 0,0-2 0,2-1 0</inkml:trace>
  <inkml:trace contextRef="#ctx0" brushRef="#br1" timeOffset="94896">10628 16152 8191,'0'40'0,"0"-6"0,0 5 2531,0 11 1,0 3-2532,0 6 0,1-1 1409,1-7 0,1-3-1409,1-9 0,2-4 1719,8 17-1719,6-18 6784,2-14-6784,1-9 0,-1-6 0,-5-3 0,-6-2 0,-6 0 0,-8-2 0,-10-2 0,-13-5 0,-14-6 0,-8-3 0,-4-1 0,6 1 0,9 5 0,8 3 0,11 4 0,7 2 0,5 2 0,4-1 0,2 1 0,5-1 0,11-1 0,16-3 0,19-3 0,12-1 0,-3-1 0,-14 5 0,-18 1 0,-15 3 0,-8 1 0,-4 1 0</inkml:trace>
  <inkml:trace contextRef="#ctx0" brushRef="#br1" timeOffset="96783">10749 15713 24575,'0'17'0,"0"16"0,3 19 0,1 7 0,-1-11 0,1 2 0,0-3 0,-1 4 0,1-5 0,0-4 0,0-5 0,1 18 0,-1-25 0,-1-17 0,-2-12 0,-4-15 0,-7-21 0,-6-19 0,7 20 0,-1-1 0,1 0 0,1 0 0,-6-27 0,5 14 0,1 13 0,3 11 0,1 10 0,1 6 0,2 3 0,0 2 0,0 0 0,1 1 0,-1-1 0,-2-1 0,0 0 0,-1 1 0,0 0 0,-5 2 0,-20 2 0,1 4 0,-15 8 0,13 5 0,6 1 0,8-3 0,9-6 0,3-5 0,6-8 0,9-11 0,9-10 0,7-8 0,3-1 0,-5 8 0,-7 9 0,-6 7 0,-5 5 0,1 2 0,5 2 0,11 5 0,13 5 0,8 6 0,1 5 0,-7-2 0,-11-4 0,-10-4 0,-11-5 0,-6-3 0,-6-1 0,2-1 0,1 0 0</inkml:trace>
  <inkml:trace contextRef="#ctx0" brushRef="#br1" timeOffset="106559">6185 16002 24575,'41'46'0,"-16"-19"0,1 1 0,6 6 0,2 1 0,-2 0 0,-1-1 0,-2-5 0,-2-2 0,20 15 0,-6-13 0,-3-10 0,-1-7 0,0-6 0,3-8 0,8-10 0,8-11 0,-24 8 0,1 0 0,2-1 0,0 2 0,-1 1 0,0 3 0,28-4 0,-10 7 0,-12 8 0,-9 9 0,-8 11 0,1 13 0,-1 6 0,2 3 0,1 0 0,-1-2 0,-4-4 0,-2-7 0,-4-3 0,-5-2 0,-3-3 0,-3 0 0,-3-3 0,-1-6 0,0-6 0,0-11 0,0-9 0,2-9 0,0-2 0,2 1 0,6 7 0,9 8 0,13 4 0,8 4 0,1 0 0,-7 0 0,-7 0 0,-14-2 0,-4-2 0,-6 1 0,47-2 0,23 4 0,-15-2 0,4 0-382,-9 1 1,6-1 0,2 1 0,-3-1 381,9-1 0,-2 0 0,0-1 0,-1 0 0,-1-1 0,0 1-279,-2-1 1,-1 0 0,0-1 278,-5 2 0,0-1 0,-2 0 0,-6 1 0,-1-1 0,-1 2 0,12-2 0,-2 0 0,-7-1 0,-1 0 0,-7-1 0,0 0 0,-2-1 0,1 0 728,1-2 1,0 0-729,-2 1 0,0 1 451,-2-1 1,-1 1-452,27-6 0,-16 4 0,-13 3 0,-10-1 0,-2-3 0,2-7 0,11-6 0,7-8 0,4-2 0,-4 3 0,-7 4 0,-10 5 0,-2-4 0,1-5 0,1-4 0,0 2 0,-6 4 0,-4 7 0,-6 4 0,-4 1 0,-3 2 0,-1-1 0,0 3 0,0 4 0,0 2 0,0 0 0,0-1 0,0 0 0,0 1 0,-1 3 0,0 2 0,-1 2 0,1 1 0</inkml:trace>
  <inkml:trace contextRef="#ctx0" brushRef="#br1" timeOffset="108276">7169 17437 24575,'17'64'0,"-5"-27"0,1 2 0,4 7 0,1 1 0,0-3 0,1-4 0,-3-8 0,0-5 0,9 7 0,-5-20 0,-1-22 0,3-28 0,-10 6 0,-2-3 0,0-5 0,-1-2 0,-1 2 0,0 0 0,1-19 0,-3 20 0,-3 15 0,1 13 0,-1 4 0,2 3 0,2 1 0,1 0 0,-2 0 0,-2 1 0</inkml:trace>
  <inkml:trace contextRef="#ctx0" brushRef="#br1" timeOffset="110864">7667 17500 24575,'7'33'0,"4"5"0,4 7 0,1-7 0,-3-11 0,-4-11 0,-4-10 0,-3-3 0,-2-4 0</inkml:trace>
  <inkml:trace contextRef="#ctx0" brushRef="#br1" timeOffset="111826">7624 17360 24575,'-23'-6'0,"-5"-5"0,-3-7 0,3-3 0,10 4 0,11 4 0,5 4 0,2 2 0,3 1 0,3 0 0,3 1 0,1 2 0,-2 3 0,-4 2 0,-2 0 0,-1 1 0,0-1 0,1-1 0</inkml:trace>
  <inkml:trace contextRef="#ctx0" brushRef="#br1" timeOffset="113575">8006 17481 24575,'-27'-13'0,"0"4"0,1 2 0,9 8 0,9 9 0,6 11 0,2 9 0,0 7 0,1 2 0,4-3 0,5-6 0,4-6 0,4-6 0,1-6 0,1-5 0,4-9 0,5-18 0,8-23 0,-16 9 0,0-3 0,-1-7 0,-2-4 0,-1-1 0,-3-2 0,-3 1 0,-4 1 0,-4 2 0,-3 2 0,-3 5 0,-4 2 0,-2 5 0,-4 3 0,-12-15 0,3 18 0,8 15 0,7 12 0,3 21 0,2 27 0,0-12 0,1 3 0,0 9 0,1 1 0,0 2 0,3-1 0,1-4 0,3-3 0,2-6 0,2-5 0,14 16 0,0-20 0,-1-13 0,-1-9 0,1-7 0,4-12 0,5-13 0,4-12 0,-2-7 0,-8 6 0,-10 9 0,-9 11 0,-7 11 0,-5 5 0,-6 5 0,-9 12 0,-5 15 0,-1 15 0,7 10 0,9-2 0,9-4 0,15-7 0,24-4 0,-10-20 0,6-3 0,10-1 0,5-4 0,5-3 0,1-4 0,-2-4 0,-1-3 0,-6-3 0,-2-1 0,-12-1 0,-2 0 0,9-4 0,-20 7 0,-10 4 0</inkml:trace>
  <inkml:trace contextRef="#ctx0" brushRef="#br1" timeOffset="145559">6103 14384 8191,'0'-18'0,"3"-14"5063,5-19-5063,0 17 0,2 0 1409,3-3 0,2 2-1409,2 0 0,2 1 859,-2 5 1,2 2-860,22-18 6784,0 15-6784,2 9 0,2 11 0,2 5 0,1 4 0,1 2 0,0 3 0,1 6 0,2 1 0,-2 1 0,-3-2 0,-8-3 0,-2 0 0,-1-1 0,7-1 0,9-1 0,8-2 0,-25-2 0,2 0 0,1-2 0,1-2 0,0 0 0,0 0 0,-1-2 0,0 0 0,-3-2 0,0-1 0,1-2 0,-1-2 0,2-2 0,-1-2 0,3-2 0,0-2 0,0-2 0,0-1 0,-1-1 0,-1-2 0,1 1 0,-1-1 0,-3 0 0,-1 1 0,-3 2 0,-2 2 0,17-13 0,-16 12 0,-11 12 0,-8 6 0,-5 5 0,-2 4 0,0 8 0,0 7 0,5 11 0,0 8 0,7 8 0,7 8 0,8-1 0,6-7 0,0-14 0,-2-13 0,2-12 0,5-11 0,14-11 0,-19 3 0,4-2 0,10-2 0,4 1 0,-11 5 0,2 0 0,1 1-210,4-1 0,0 1 0,1 0 210,1 2 0,0 0 0,0 1 0,-3 1 0,-1 1 0,0 0 0,17-1 0,-2 1 0,-4 2 0,-3 0 0,-4 1 0,-2 0 0,-4 1 0,-1 1 0,-2 1 0,-1 2 0,-2-1 0,-1 2 0,-3 1 0,-1 0 315,-2 2 0,0 1-315,25 11 0,-10 6 0,-9 4 0,-8 1 0,-10-2 0,-6-2 0,-6 0 0,-5 2 0,-2 0 0,-1 0 0,-2 0 0,-2 1 0,-4 0 0,-2-6 0,1-5 0,4-11 0,3-3 0</inkml:trace>
  <inkml:trace contextRef="#ctx0" brushRef="#br1" timeOffset="146783">4127 17152 24575,'43'-27'0,"0"1"0,5-2 0,6-2 0,5-4 0,-14 9 0,3-1 0,3-1 0,3-2 0,0 0 0,2-2-1229,-4 3 0,1-2 0,1 0 0,2-1 1,1 0-1,1-2 0,1 0 0,1 0 1093,-9 4 1,1 0-1,1-1 1,1-1-1,1 0 1,0 0 0,0-1-1,1 0 1,0 0-1,1 0 1,-1-1-31,-5 3 0,1 0 0,0-1 1,1 1-1,0-1 0,0-1 1,0 1-1,0-1 0,0 1 0,0-1 1,0 0-1,0 0 0,0 1 166,-1-1 0,1 0 0,-1 0 0,1 0 0,0-1 0,-1 1 0,1 0 0,-1-1 0,0 1 0,0 0 0,0 0 0,-1 0 0,0 1-62,6-5 0,0 1 1,0-1-1,-1 1 0,1 0 1,-1 0-1,-1 0 0,0 1 1,-1 0-1,-1 0 1,0 1 61,3-3 0,-1 1 0,0 0 0,-1 0 0,0 1 0,-2 0 0,-1 1 0,0 0 0,-1 1-129,4-3 0,-1 0 0,-1 2 1,-2 0-1,0 0 0,-2 1 1,-1 1 128,8-5 0,-2 1 0,-1 1 0,-3 1 0,-1 0 570,2 0 1,-2 0 0,-2 2 0,-1 2-571,2-3 0,-2 3 0,-2 0 1259,-4 5 1,-2 1-1,0 1-1259,12-6 0,0 3 2573,0 3 0,-1 1-2573,0 1 0,-1 1 1381,0 1 0,-1 2-1381,0-1 0,0 0 508,-4 1 0,0 1-508,-2 1 0,-1 2 35,-5 1 0,-2 1-35,18-2 0,-19 5 0,-15 5 0,-13 3 0,-11 6 0,3-3 0,-1 3 0</inkml:trace>
  <inkml:trace contextRef="#ctx0" brushRef="#br1" timeOffset="148425">5873 13453 24575,'45'22'0,"1"1"0,-4-1 0,2 2 0,3 2 0,-2-2 0,2 2 0,2 2 0,1 0-1129,-3-1 0,1 1 0,2 1 0,0 1 1,0 0 1128,4 2 0,1 0 0,0 1 0,1 1 0,0 0 0,-9-6 0,1 1 0,0 0 0,0 1 0,0-1 0,0 1 0,1 0 0,-1 1 0,1 0 0,0 0 0,0 0 0,0 0 0,-1-1 0,1 0 0,0 1 0,-1-1 0,0 0 0,1 0 0,7 5 0,0-1 0,0 1 0,0 0 0,-1-1 0,0-1 0,0 1 0,-1-2 0,1 1 0,-2-1-151,-2-2 1,0-1 0,-1 0 0,0-1 0,-1 0 150,8 4 0,-1-1 0,-1-1 0,0 0 52,-2-1 1,0-1-1,-2-1 1,0 1-53,-6-4 0,0 0 0,-1 1 0,0-1-122,3 3 0,1 1 0,-2 0 0,-4-3 122,12 8 0,-5-1 1207,3 2 1,-9-3-1208,-15-6 2059,-8-1-2059,-1 0 1499,2 0-1499,-3-3 700,-2-5-700,-3-4 0,-1-5 0,0-2 0,3-4 0,3 0 0,4 4 0,9 9 0,8 10 0,10 11 0,-1 2 0,-10-4 0,-11-8 0,-14-15 0,-7-7 0,-3-5 0,-3-1 0</inkml:trace>
  <inkml:trace contextRef="#ctx0" brushRef="#br1" timeOffset="170894">4854 18993 24575,'0'-34'0,"0"-13"0,3-5 0,4-7 0,2 12 0,4-1 0,-1-3-990,0-9 0,1-4 1,1-1 989,-1 11 0,2-1 0,0 0 0,-1 1 0,-1-10 0,-2 1 0,1-1 0,-1 12 0,1-1 0,0 1 0,-3 1 93,-2-6 0,-2 2 0,-1 1-93,-3 3 0,-1 0 0,-1 3 318,2-8 1,-8 6-319,-16 11 0,-6 8 0,-9-3 0,5 26 0,-4 6 750,-4 4 1,1 6-751,3 6 0,2 6 276,-8 11 0,5 8-276,12 7 0,3 4 0,-5-3 0,2 2 0,7 7 0,1-1 0,0-17 0,0-1 0,-5 18 0,2 2 0,8-14 0,0-1 0,-10 10 0,2 0 0,12-10 0,2-1 0,-6 0 0,6-2 0,27 21 0,-15-24 0,47-5 0,-34-28 0,17 2 0,6 0 0,21-5 0,-11 1 0,2-2 0,-10-4 0,-1 0 0,4 5 0,-1-3 0,-3-11 0,-4-3 0,14-9 0,-8 0 0,-33-5 0,-11 29 0,0-9 0,0 11 0,-11 0 0,9 11 0,-9-9 0,11 9 0,0-11 0,0 0 0,0-11 0,0 9 0,0-9 0,0 22 0,0 12 0,0 9 0,0 3 0,0 30 0,0-20 0,0 1 0,0-11 0,0 0 0,0 0 0,0 0 0,0 5 0,0 0 0,0-3 0,0-1 0,2 4 0,-4 0 0,-8-4 0,0-2 0,4 26 0,-35-14 0,25 9 0,-3-25 0,-6 0 0,-8 5 0,-1 2 0,3 5 0,-3-3 0,-11-14 0,-1-1 0,11 5 0,0-4 0,0-16 0,0-2 0,1 14 0,-2-1 0,-4-15 0,0-5 0,4 1 0,-1-2 0,-3 2 0,0-7 0,4-18 0,2-4 0,-26 0 0,14-19 0,2 3 0,28-3 0,-5-2 0,21 13 0,0 5 0,0 7 0,21-1 0,-5-20 0,28 30 0,-29-6 0,27 21 0,-37 0 0,16 0 0</inkml:trace>
  <inkml:trace contextRef="#ctx0" brushRef="#br1" timeOffset="172927">5624 18013 24575,'0'-45'0,"0"1"0,0 1 0,0-2 0,0-8 0,0 0 0,0 10 0,0 6 0,0 0 0,-21 6 0,16 29 0,-26-9 0,7 11 0,-2 0 0,-38 0 0,12 11 0,-8 12 0,6 3 0,38 18 0,-15-8 0,28 1 0,-7 7 0,10-18 0,-21 18 0,16 2 0,-16 4 0,18-17 0,6 1 0,18 26 0,-16-1 0,5-24 0,1-2 0,-1 5 0,14 17 0,2-19 0,18-10 0,-18-5 0,18-21 0,-8-21 0,-10-5 0,5-10 0,-8-19 0,-7 17 0,5-19 0,-21 20 0,0-7 0,10 29 0,-7-6 0,7 21 0,-10 21 0,21-6 0,-16 29 0,36 3 0,-25 2 0,28-2 0,-18-24 0,-3 8 0,8-26 0,-15-5 0,28-5 0,-28-26 0,25 29 0,-36-30 0,26 27 0,-7-26 0,2 8 0,-3 7 0,8-4 0,-26 20 0,16 0 0</inkml:trace>
  <inkml:trace contextRef="#ctx0" brushRef="#br1" timeOffset="174009">6324 17593 24575,'-57'20'0,"21"-3"0,2 3 0,2 4 0,1 1 0,-4-2 0,3 1 0,6 20 0,5-29 0,21 16 0,0-28 0,0 28 0,21-15 0,-4 14 0,2 4 0,5-8 0,2 0 0,8 13 0,-1 3 0,-12-7 0,-3 0 0,-1-6 0,0 1 0,2 4 0,-7 0 0,-28 15 0,21-10 0,-5 0 0,-33-8 0,-9 0 0,15 15 0,0-1 0,-14-19 0,1-1 0,15 10 0,4-5 0,-3-14 0,14 5 0</inkml:trace>
  <inkml:trace contextRef="#ctx0" brushRef="#br1" timeOffset="175927">6650 18199 8191,'0'65'0,"0"-24"0,0 6 0,0 2 1250,0 10 1,0 3 0,0 1-1251,0-6 0,0 3 0,0 0 0,0-3 0,0 8 0,0-3 0,0 0 912,0 0 1,0 0-1,0-4-912,-1 0 0,2-5 949,9-6 1,1-3-950,-6 10 6184,16-38-6184,-21 4 1499,0-51-1499,0-8 156,0-3 1,0-6-157,0 1 0,0-2 0,0-14 0,0-1 0,0 4 0,0 1 0,0 13 0,0 0 0,0 0 0,0-13 0,0-1 0,0 14 0,0 0 0,0 0 0,0-13 0,0-1 0,0-4 0,0 1 0,0 14 0,0 2 0,0 6 0,0 2 0,0 4 0,0 3 0,0-7 0,0 5 0,0 3 0,0 26 0,0-37 0,0 37 0,0-26 0,0 8 0,0 7 0,0-15 0,0 28 0,0-7 0,21-11 0,-16 16 0,16-16 0,-11 21 0,-7 0 0,28 0 0,5 0 0,3 0 0,-2 9 0,1 3 0,14 4 0,-23 6 0,2 0 0,8-15 0,-3 1 0,-5 23 0,13-7 0,-13 22 0,-26 14 0,11-20 0,-1 0 0,-12-3 0,-3-1 0,10 23 0,-20-4 0,-13-8 0,1-22 0,-3-1 0,-4 0 0,-2-1 0,1 0 0,1-2 0,-18-6 0,24 6 0,12-21 0,11 0 0,0 0 0</inkml:trace>
  <inkml:trace contextRef="#ctx0" brushRef="#br1" timeOffset="176861">7887 18083 24575,'0'45'0,"0"0"0,0 7 0,0 3 0,0 8 0,0 3 0,0-16 0,0 2 0,0-3 0,0 7 0,0-1 0,0 14 0,0-6 0,0-8 0,5-16 0,0-3 0,-2-10 0,7-3 0,-10-12 0,0-11 0,0 0 0</inkml:trace>
  <inkml:trace contextRef="#ctx0" brushRef="#br1" timeOffset="178477">7957 17919 24575,'-26'0'0,"5"0"0,21 0 0,0-10 0,-10 7 0,7-28 0,-28 16 0,5-9 0,1 14 0,4 10 0,21 0 0,0 0 0,0 0 0</inkml:trace>
  <inkml:trace contextRef="#ctx0" brushRef="#br1" timeOffset="179294">8284 17849 24575,'0'44'0,"0"0"0,0 0 0,0 3 0,0 2 0,0 9 0,0 3 0,0 2-621,-1-7 1,0 3 0,1 0 0,2-2 620,4 5 0,2-1 0,-1-3 0,-6-6 0,-1-1 0,4-4 395,12 7 1,-1-6-396,-13 11 409,9-23-409,-11-15 0,21-21 0,-16 0 0,15 0 0,-20 0 0</inkml:trace>
  <inkml:trace contextRef="#ctx0" brushRef="#br1" timeOffset="179742">8797 18036 24575,'0'0'0</inkml:trace>
  <inkml:trace contextRef="#ctx0" brushRef="#br1" timeOffset="180478">8797 18036 24575,'0'39'0,"0"0"0,-1-3 0,2 3 0,4 4 0,3 4 0,0-2 0,0 5 0,-1 1 0,0-6 0,1 1 0,1-2 0,7-1 0,-1-1 0,-12 15 0,-1-2 0,9-23 0,-1 0 0,-11 15 0,2-5 0,20-14 0,-16 14 0,16-40 0,-11 29 0,-8-26 0,30-5 0,-27-5 0,16-15 0</inkml:trace>
  <inkml:trace contextRef="#ctx0" brushRef="#br1" timeOffset="181644">9427 18783 24575,'37'-21'0,"-4"15"0,-2-4 0,0-44 0,3 35 0,-3-1 0,-21-12 0,-4-4 0,15-23 0,-29 24 0,-5 0 0,-3-25 0,-15 41 0,-3 2 0,3-25 0,-33 37 0,48 5 0,-5 5 0,21 37 0,0-6 0,0 24 0,0-16 0,0 3 0,0-5 0,0 1 0,0 14 0,0 0 0,0-13 0,0-2 0,0-1 0,0-2 0,0 8 0,0-24 0,0 8 0,21-26 0,15 16 0,14-21 0,-16 0 0,-1 0 0,6 0 0,26 0 0,-26-21 0,-3 16 0,5-15 0,-36 9 0,27 9 0,-30-9 0,9 11 0</inkml:trace>
  <inkml:trace contextRef="#ctx0" brushRef="#br1" timeOffset="182861">9171 18223 24575,'20'-34'0,"1"1"0,5-2 0,10 3 0,1 0 0,-7-10 0,2 3 0,6 15 0,-1 2 0,-17-6 0,-1 1 0,8 7 0,3 1 0,0-3 0,-3-2 0,1-20 0,14 28 0,-39-25 0,7 35 0,-10-14 0,0 40 0,0-14 0,0 14 0</inkml:trace>
  <inkml:trace contextRef="#ctx0" brushRef="#br1" timeOffset="189877">7444 19996 24575,'0'45'0,"0"1"0,3 5 0,4 4 0,1-9 0,3 2 0,4-2 0,14 11 0,1-3 0,-10 0 0,2-7 0,4-20 0,0-7 0,-3 3 0,3-23 0,-3-23 0,-6-8 0,-2-5 0,-7 4 0,-1-1 0,3-8 0,3 1 0,19-6 0,-27 23 0,15 12 0,-20 11 0,21 0 0,-16 0 0,26 0 0,-28 0 0,28 0 0,-26 0 0,16 0 0,-11 0 0,-7 0 0,28 10 0,-5 14 0,10 12 0,8-10 0,-28-5 0,15-21 0,-28 0 0,7 0 0,-10 0 0,21 0 0,-16 0 0,37 0 0,-37 0 0,26 0 0,-29-21 0,30-15 0,-27-24 0,9 30 0,3 1 0,-5-5 0,-1 0 0,5-15 0,4 13 0,-9 4 0,-9 30 0,9-9 0,-11 11 0,0 0 0</inkml:trace>
  <inkml:trace contextRef="#ctx0" brushRef="#br1" timeOffset="192077">9031 20042 24575,'-37'-25'0,"6"12"0,-3 5 0,-17 8 0,10 0 0,1 0 0,-9 0 0,15 0 0,24 21 0,-11-6 0,16 29 0,-16-8 0,21 1 0,0 17 0,-21-15 0,16 8 0,-16-24 0,21 8 0,0-26 0,0 16 0,0-21 0,21 0 0,5 0 0,10 0 0,9 0 0,-20 0 0,20 0 0,1-21 0,3 6 0,-2-29 0,-24-3 0,9 8 0,-27-15 0,16 17 0,-21 12 0,0 4 0,0 21 0,0 0 0,10 0 0,-8 0 0,9 0 0,-11 0 0,21 21 0,5-16 0,-1 36 0,7-36 0,-9 16 0,3-21 0,18 0 0,-18 0 0,-3 0 0,-12 0 0,-11 0 0,20 0 0,-15 0 0,37 0 0,-26 11 0,28-9 0,-18 8 0,18-10 0,-8 0 0,-10 0 0,-5 0 0,-11 0 0,-7-10 0,28-34 0,-26-8 0,11 22 0,-1 1 0,-12-5 0,7 3 0,-10 46 0,0-30 0,0 35 0</inkml:trace>
  <inkml:trace contextRef="#ctx0" brushRef="#br1" timeOffset="193094">9871 19669 24575,'-11'36'0,"-12"9"0,7-20 0,-4-1 0,20 7 0,0 5 0,0 13 0,20-2 0,17-24 0,-9-6 0,3-2 0,4-8 0,0 1 0,-4 14 0,-2 0 0,18-6 0,-24 4 0,-13 1 0,-10-16 0,0 27 0,0-30 0,-10 29 0,-13-15 0,-3 7 0,2-13 0,14 11 0,10-16 0,0 16 0</inkml:trace>
  <inkml:trace contextRef="#ctx0" brushRef="#br1" timeOffset="194279">10314 19226 24575,'0'44'0,"0"0"0,-1-1 0,2 2 0,9 13 0,1 1 0,-10-1 0,3-2 0,10-13 0,3-1 0,-5 5 0,-1-3 0,5 16 0,6-30 0,-3-3 0,-13-1 0,14 5 0,-9-8 0,12 3 0,-7 18 0,4-28 0,-9 25 0,-9-36 0,29 16 0,-25-10 0,14-9 0,1 8 0,-16-10 0,16 0 0,-11 0 0,14 0 0,-9 21 0,6-16 0,-21 16 0,0-21 0,0 0 0,0 0 0</inkml:trace>
  <inkml:trace contextRef="#ctx0" brushRef="#br1" timeOffset="195510">10104 19879 24575,'34'0'0,"12"-10"0,14 7 0,-21-7 0,13 10 0,-47 0 0,16 0 0,-11 0 0,-7 0 0,7-21 0,-10 16 0,21-16 0,5 21 0,0 0 0,-6 0 0,-9 0 0,-9 0 0,29 0 0,-15-10 0,49 7 0,-34-7 0,34 10 0,-50 0 0,6 0 0,-21 0 0</inkml:trace>
  <inkml:trace contextRef="#ctx0" brushRef="#br1" timeOffset="196844">11014 20066 24575,'23'-35'0,"1"0"0,-11 0 0,0 0 0,4 4 0,-3 2 0,-12-17 0,-2 22 0,-2 14 0,-29 10 0,5 0 0,-31 0 0,18 0 0,-16 10 0,19 14 0,10 1 0,5 20 0,21 1 0,0 14 0,0-21 0,0 2 0,-1-4 0,2-1 0,20 23 0,-16 6 0,37-47 0,-27 13 0,29-10 0,-18-16 0,-2 16 0,7-42 0,-5 16 0,0-26 0,-6 29 0,-20-9 0</inkml:trace>
  <inkml:trace contextRef="#ctx0" brushRef="#br1" timeOffset="198781">11621 19879 24575,'-29'-22'0,"1"0"0,-22-17 0,4 3 0,2 5 0,18 28 0,-18 3 0,7 34 0,1 15 0,13-10 0,2 3 0,8-5 0,0-2 0,-10-5 0,2 0 0,5 24 0,-4-18 0,20-10 0,20 6 0,-14-30 0,45 8 0,-32-10 0,21-3 0,5-4 0,10-16 0,-4 7 0,-1-5 0,-23-6 0,-2-3 0,9 2 0,-4-3 0,-14-3 0,-6-2 0,3-9 0,-2-1 0,-5-1 0,-2-2 0,-3-13 0,-2-3 0,1 1 0,0-2 0,0 16 0,0-1 0,0 2 0,1-8 0,-2 3 0,-4-4 0,0 4 0,2-5 0,-12 24 0,-1 2 0,11-6 0,-26 6 0,28 1 0,-7 27 0,10-15 0,0 20 0,0 0 0,0 31 0,0-3 0,3 14 0,4 4 0,3-14 0,3 1 0,9 22 0,3 2 0,-2-14 0,3-1 0,9 4 0,-2 1 0,-14 5 0,1-2 0,12-12 0,0-1 0,-12 3 0,-1 0 0,14-5 0,2-2 0,-10-8 0,-1-1 0,23 22 0,-3-1 0,-8-20 0,-10-1 0,5 7 0,-8-26 0,-7 16 0,5-21 0,-11 0 0,13 0 0,-7 0 0,5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02:48.429"/>
    </inkml:context>
    <inkml:brush xml:id="br0">
      <inkml:brushProperty name="width" value="0.05292" units="cm"/>
      <inkml:brushProperty name="height" value="0.05292" units="cm"/>
      <inkml:brushProperty name="color" value="#00B050"/>
    </inkml:brush>
  </inkml:definitions>
  <inkml:trace contextRef="#ctx0" brushRef="#br0">16270 12432 8191,'-21'12'0,"-22"16"2531,12-6 1,-2 2-2532,-6 5 0,0 1 1409,4-4 0,3 0-1409,-18 13 1719,21-15-1719,18-12 6784,14-8-6784,13-6 0,16-5 0,19-5 0,-18 6 0,1 0 0,5-1 0,2 1 0,1 1 0,1 0 0,-2 0 0,0 2 0,-4-1 0,-2 1 0,20-1 0,-18 2 0,-17 2 0,-11 0 0,-9 0 0,-10-1 0,-11-3 0,-9-5 0,-5-4 0,0-2 0,7 0 0,10 4 0,9 4 0,6 4 0,2 2 0</inkml:trace>
  <inkml:trace contextRef="#ctx0" brushRef="#br0" timeOffset="6716">8493 8747 24575,'25'9'0,"5"2"0,7 3 0,1-2 0,-2-5 0,0-4 0,1-5 0,3-9 0,2-13 0,-1-9 0,-6 0 0,-9 9 0,-9 11 0,-5 9 0,-4 2 0,-1 2 0,5 0 0,8 2 0,13 8 0,13 8 0,11 8 0,-26-12 0,-1-1 0,27 10 0,-6-7 0,-10-7 0,-4-3 0,-3-5 0,-1-7 0,1-7 0,-3-4 0,-4-2 0,-4 5 0,-3 7 0,4 2 0,6 1 0,13-2 0,8-4 0,8-2 0,-1 0 0,-7 3 0,-3 4 0,-8 3 0,-2 0 0,-6 0 0,-7 0 0,-7 1 0,-5 1 0,4 0 0,7-1 0,13 0 0,10-3 0,1 0 0,-5-1 0,-7 1 0,-4 2 0,3 3 0,10 4 0,9 4 0,7 1 0,0 0 0,-7-2 0,-10-2 0,-8-3 0,-1-1 0,2-2 0,11 0 0,8-2 0,7 0 0,1 0 0,-10 0 0,-9 1 0,-9-1 0,-8 0 0,-4 1 0,-4-1 0,-5 0 0,-9 1 0,-4-1 0</inkml:trace>
  <inkml:trace contextRef="#ctx0" brushRef="#br0" timeOffset="11631">5772 15918 24575,'-53'18'0,"23"-7"0,-2 2 0,-5 2 0,1 2 0,2-2 0,4-1 0,-13 9 0,24-11 0,21-7 0,18-3 0,14-1 0,10 1 0,3 1 0,-2 2 0,-3-1 0,-4 0 0,-1-2 0,-3-1 0,-4-3 0,-7-3 0,-8-3 0,-8-3 0,-5-2 0,-7 1 0,-7-1 0,-7 1 0,-6 1 0,-4-1 0,-3-1 0,-1 0 0,1 1 0,6 2 0,8 3 0,8 2 0,6 4 0</inkml:trace>
  <inkml:trace contextRef="#ctx0" brushRef="#br0" timeOffset="14185">4023 15810 8191,'27'9'0,"20"7"2531,-14-5 1,2-1-2532,6 1 0,-1-2 1409,-1-2 0,-2-2-1409,27-1 1719,-10-11-1719,-7-10 6784,-2-11-6784,0-10 0,-1 2 0,-1 3 0,-6 12 0,-10 9 0,-6 6 0,-5 4 0,-1 2 0,7 5 0,12 2 0,16 5 0,14 2 0,-30-8 0,0-1 0,1 0 0,-1-2 0,0 0 0,-2-2 0,31-2 0,-2-4 0,-2-2 0,-3-3 0,-1 1 0,1 1 0,7-1 0,-27 4 0,0-1 0,5 0 0,2 0 0,1-2 0,1 0 0,-3 1 0,-2-1 0,-6 1 0,-2 0 0,15-3 0,-21 5 0,-14 4 0,-7 1 0</inkml:trace>
  <inkml:trace contextRef="#ctx0" brushRef="#br0" timeOffset="25417">9052 15868 24575,'57'6'0,"-20"-3"0,3 0 0,11 0 0,2 0 0,8 0 0,0-1 0,1-1 0,-1-2 0,-1 0 0,0-3 0,-3-1 0,-1-1 0,-5 0 0,-1-1 0,-5 0 0,-1 1 0,-7 0 0,-1 1 0,25-3 0,-10 3 0,-4 1 0,0 3 0,3 1 0,5 1 0,3 2 0,6 3 0,-31-2 0,2 0 0,2 2 0,2-1 0,1 1 0,1-1 0,2 1 0,0 0 0,-1-1 0,0 0 0,-2 0 0,-1-1 0,-2 0 0,-1 0 0,25 3 0,0-1 0,-2-2 0,1-2 0,1-2 0,1 0 0,1 0 0,-30 0 0,1 0 0,0 0 0,1 0 0,0 0 0,-1 0 0,30 0 0,-8 0 0,-8 0 0,-7 0 0,-6 0 0,-4 0 0,-2 0 0,1 0 0,2-2 0,2 1 0,5-1 0,5-2 0,3 2 0,0 0 0,-5 1 0,-9 3 0,-8 0 0,-8-1 0,-7 1 0,-5 0 0,-3 0 0,-2 1 0,0-1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03:49.61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10132 5702 24575,'46'-10'0,"-14"3"0,2-1 0,13-2 0,4 0 0,-9 2 0,2 1 0,2-1-684,6 0 1,2-1-1,1 1 684,5-1 0,1 1 0,1-1 0,-12 3 0,0-1 0,1 1 0,0 0-333,1 0 1,0 0-1,1 0 1,0 0 332,2 1 0,0 0 0,0 0 0,0 0 0,-1 0 0,1 0 0,-1 0 0,0 0 0,-2 1 0,-1-1 0,0 1 0,0-1-23,12-1 1,0 1 0,-2-1 22,-2 1 0,-2 0 0,0 1 0,-4 0 0,0 0 0,-1 1 0,0 0 0,1 1 0,-2 0-79,-3 1 0,-1 1 0,-1 0 79,20 1 0,-2 0 0,-3 1 0,-2-1 454,-9 0 1,-2-2-455,-7 0 0,-3-1 1524,15-2-1524,-24 1 967,-15 2-967,-8 3 285,-3 0-285,25-1 0,10 3 0,9 1 0,0 2 0,6 0 0,3 2-488,-2-1 1,4 2-1,2 0 1,0 0 487,-6-1 0,1 0 0,1 1 0,1 0 0,-1-1-450,1 0 1,0 0-1,1 0 1,0-1-1,-1 0 450,-1 0 0,0-1 0,-1 0 0,0 0 0,-1-1 0,9 1 0,-1-1 0,-2-1 0,-1-1-205,-6 0 1,-1-1-1,-1 0 1,-1-1 204,9 1 0,-2-2 0,-2 0-42,-6-1 1,-2-1 0,-2-1 41,16 0 0,-3-1 807,-9-2 0,-2 0-807,-7-1 0,-3 0 2341,22-4-2341,-17 2 1021,-12 3-1021,-11 4 0,-11 0 0,-4 1 0</inkml:trace>
  <inkml:trace contextRef="#ctx0" brushRef="#br0" timeOffset="25648">12062 12980 24575,'53'-3'0,"-13"0"0,5-1 0,18-1 0,5-1-746,-14 2 0,2-1 1,1 1 745,3 1 0,2 0 0,0 0 0,1 1 0,-1-1 0,1 2 0,-4 0 0,1 1 0,-2 1 0,-4 0 0,-1 1 0,0 0 94,-4 1 1,-1-1-1,-1 1-94,19 1 0,-1-1 0,-3-1 0,-2 0 0,-2 0 0,-1-2 235,-4 0 0,-1-1-235,-6 0 0,-1 0 0,-6-1 0,-2 1 0,21-1 1131,-16 1-1131,-12 1 353,-12 0-353,-7 0 0,-6 0 0,-2 0 0</inkml:trace>
  <inkml:trace contextRef="#ctx0" brushRef="#br0" timeOffset="33396">6847 13823 24575,'-39'35'0,"-3"4"0,17-17 0,0 0 0,-20 16 0,12-11 0,11-7 0,9-7 0,7-4 0,3-3 0,1-2 0,2-1 0,1-1 0,3-1 0,6-1 0,9 0 0,8 0 0,9-1 0,5-3 0,2-3 0,0-3 0,-3 3 0,-3 0 0,-7 4 0,-5 1 0,-5 0 0,-7 2 0,-5-1 0,-8-4 0,-11-7 0,-10-8 0,-11-7 0,0-2 0,6 6 0,11 11 0,10 7 0</inkml:trace>
  <inkml:trace contextRef="#ctx0" brushRef="#br1" timeOffset="42659">9472 16167 24575,'0'0'0</inkml:trace>
  <inkml:trace contextRef="#ctx0" brushRef="#br1" timeOffset="43409">9472 16167 8191,'0'46'0,"3"-1"0,1 7 1390,0-5 1,1 3 0,1 3-1391,1 8 0,0 2 0,1 0 0,0-1 0,2-1 0,-1-1 0,0-6 0,-1-1 0,1-2 1459,2 13 1,0-4-1460,-1-15 0,-1-4 1825,2 11-1825,-5-25 0,-5-17 0,-1-7 0</inkml:trace>
  <inkml:trace contextRef="#ctx0" brushRef="#br1" timeOffset="45478">9489 16278 24575,'65'-4'0,"0"0"0,0 1 0,-8-1 0,2 1 0,4-1 0,3 0 0,2 0 0,-11 0 0,1 1 0,3-1 0,1 1 0,1-1 0,2 0 0,0 1 0,0 0-984,-6 0 1,0 0 0,2 0 0,0 0 0,1 1 0,0-1 0,1 1 0,-1-1 0,1 1 0,-1-1 842,1 1 0,0-1 0,1 1 0,0 0 0,0 0 0,0 0 0,-1-1 0,0 2 0,-1-1 0,-1 0 141,0 0 0,1 1 0,-2-1 0,1 0 0,-2 1 0,0 0 0,-1 0 0,-2 0 0,0 0 164,14 0 1,-1 1 0,-2-1 0,-1 1 0,-4 0 0,-2 0-165,6 0 0,-4 0 0,-3 0 0,-3 0 646,2 1 0,-3 0 1,-3 0-647,9 1 0,-2-2 0,-15-2 0,2-1 0,4-1-458,6-3 1,4 0 0,3-2 0,1 0 457,-5-1 0,2 0 0,2 0 0,0-1 0,1 0 0,-4 1 0,1 0 0,0-1 0,1 0 0,0 1 0,-1 0 0,-3 0 0,0 0 0,0 1 0,-1-1 0,-1 1 0,-2 1 0,14-1 0,-3 0 0,-2 1 0,-4 1 1684,2 0 1,-5 2 0,-5 0-1685,0 2 0,-8 1 2010,-8 1-2010,-32-3 0,-8 0 0,-1-2 3078,13 2-3078,29-2 0,4 2 0,8 1 0,0 1 0,6 1 0,2-1-607,-1 1 1,3 0 0,2 0 0,2 0 606,-8 1 0,2 0 0,0 0 0,1 1 0,-1-1 0,0 0 0,0 1 0,0 0 0,-1 0 0,-1 0 0,7 1 0,0 0 0,-2 0 0,-2 1-49,4 0 1,-2 2 0,-5-1 48,5 3 0,-8-1 0,12 5 0,-36-5 0,-18 0 0,-3 29 1202,-1 0 1,1 5-1203,3 14 0,0 4 0,-1-14 0,-1 2 0,0-2 0,3 18 0,0-2 82,-2-10 1,0-2-83,-2-10 0,0-2 0,2 13 0,-4-19 0,-1-13 0,-1-7 0,0-2 0,1 0 0,-3-5 0,2 1 0</inkml:trace>
  <inkml:trace contextRef="#ctx0" brushRef="#br1" timeOffset="47396">9636 17189 24575,'48'0'0,"-15"1"0,5 1 0,15-1 0,6 0 0,-10 0 0,3 0 0,2 0-1277,8 0 1,3-1 0,3 0 1276,-7-1 0,2 0 0,3-1 0,1-1-655,-6-1 1,3 0 0,1-1 0,1 0 0,1-1 654,-4-1 0,0 0 0,2 0 0,0-1 0,1-1 0,1 0-310,-3 0 0,0 0 1,1-1-1,1 0 1,0-1-1,0 1 1,-1 0 309,-7 1 0,0 0 0,0 0 0,0-1 0,1 1 0,-1 0 0,-1 0 0,1 1 0,7-1 0,0-1 0,0 1 0,0 1 0,-1-1 0,0 1 0,-1 1-280,-4 0 0,0 1 0,-1 0 1,0 0-1,0 1 0,-2 1 1,0-1 279,3 1 0,-1 1 0,-1 1 0,0-1 0,-1 1 0,-1 0-62,9-1 1,-1 1 0,-1 0 0,-1 0 0,0 1 61,-4-1 0,-1 1 0,0-1 0,-1 1 0,0 0 0,0 0 0,-1-1 0,0 1 0,0-1 0,-1 1 330,9 0 0,0-1 0,-1 1 0,-2 0-330,-4 0 0,-2 1 0,0 1 0,-2 0 1032,7 0 1,-2 1-1,-2 0-1032,13 1 0,-3 1 0,-6-1 0,-3 0 1414,-11-1 0,-2-1-1414,0 0 0,0-1 0,8 0 0,3-2 0,-5 0 0,4 0 0,3-2 129,-4 1 0,3-1 1,2 0-1,1 0-129,5-1 0,1 0 0,1-1 0,0 1 0,-2-1 0,1-1 0,-1 1 0,-1 0 84,-6 0 0,-1 0 0,0 0 0,-2 1-84,9-3 0,-2 1 0,-1 0 52,-9 0 1,-1 0-1,-1 0-52,14-2 0,-3 1 0,-10 1 0,-2 0 0,-7 1 0,-2 1 1917,24-4-1917,-6 1 1148,-6-1-1148,-8 3 211,-11 2-211,-16 2 0,-12 2 0,-4 0 0,-1 0 0</inkml:trace>
  <inkml:trace contextRef="#ctx0" brushRef="#br1" timeOffset="48916">10647 17205 24575,'0'-40'0,"0"0"0,0-15 0,-1-6 0,0 11 0,-1-3 0,-1-1-386,0-2 1,-1-1-1,-1 2 386,0 4 0,0 1 0,-1 2 0,-3-9 0,0 5 189,3 12 0,0 5-189,-1-10 192,5 20-192,2 12 0,3 5 0,22 15 587,23 16-587,-13-4 0,1 2 0,6 4 0,-2 1 0,-5-3 0,-3 0 0,17 13 0,-18-12 0,-15-11 0,-7-7 0,-4-4 0</inkml:trace>
  <inkml:trace contextRef="#ctx0" brushRef="#br1" timeOffset="50126">11413 17027 24575,'-1'-57'0,"-2"17"0,-1-2 0,-1-13 0,-2-4 0,-1-4 0,-1-1 0,0 6 0,-1 2 0,2 7 0,-1 2 0,3 10 0,-1 3 0,-2-13 0,4 19 0,3 14 0,1 9 0,1 3 0</inkml:trace>
  <inkml:trace contextRef="#ctx0" brushRef="#br1" timeOffset="51079">12456 16828 24575,'-4'-51'0,"0"15"0,-2-2 0,-3-11 0,-1-2 0,-2-2 0,-1 1 0,0 6 0,1 2 0,3 10 0,0 3 0,-2-9 0,6 20 0,3 11 0</inkml:trace>
  <inkml:trace contextRef="#ctx0" brushRef="#br1" timeOffset="51913">13213 16821 24575,'-1'-35'0,"0"0"0,-3-12 0,-1-4 0,-2-12 0,-2-3 0,3 20 0,-2-1 0,0 2 0,-4-14 0,1 5 0,2 11 0,1 5 0,-4-12 0,7 26 0,3 15 0,1 7 0,1 2 0,0 1 0</inkml:trace>
  <inkml:trace contextRef="#ctx0" brushRef="#br1" timeOffset="52895">14018 16976 24575,'-1'-40'0,"1"1"0,-4-12 0,-1-3 0,0 8 0,-1-3 0,0 0 0,-2 0 0,0-1 0,-1 1 0,0 3 0,-1 2 0,1 1 0,-3-11 0,0 4 0,3 12 0,1 5 0,-3-12 0,5 23 0,5 14 0,1 6 0</inkml:trace>
  <inkml:trace contextRef="#ctx0" brushRef="#br1" timeOffset="53261">15287 16751 24575,'0'0'0</inkml:trace>
  <inkml:trace contextRef="#ctx0" brushRef="#br1" timeOffset="54313">14889 16815 8191,'3'-34'0,"-1"3"0,0-4 2531,1-12 1,-1-3-2532,1-10 0,-1-2 1409,-2 6 0,0 1-1409,-1 9 0,-1 3 1719,-2-19-1719,-1 27 1696,1 17 0,2 11 0,1 4 0</inkml:trace>
  <inkml:trace contextRef="#ctx0" brushRef="#br1" timeOffset="55945">15833 16918 24575,'-2'-40'0,"-1"0"0,0-8 0,-1-3 0,-1-14 0,-1-2 0,2 22 0,0-1 0,0 0 0,-2-19 0,0 1 0,0 8 0,0 2 0,1 11 0,0 4 0,-3-16 0,5 26 0,1 15 0,2 7 0,0 2 0,0-5 0,-1-3 0,-1-4 0,1-1 0,-1 6 0,2 3 0,0 5 0,0 3 0</inkml:trace>
  <inkml:trace contextRef="#ctx0" brushRef="#br1" timeOffset="74625">12954 17847 24575,'-14'-36'0,"-7"-8"0,-11-8 0,-6 4 0,1 13 0,1 14 0,2 11 0,2 9 0,1 12 0,2 11 0,4 16 0,6 13 0,9 10 0,4 0 0,4-9 0,2-15 0,7-16 0,13-15 0,20-20 0,-12-2 0,1-2 0,3-6 0,0-2 0,-3 0 0,-1 0 0,14-15 0,-15 14 0,-13 14 0,-6 10 0,-5 10 0,-2 21 0,-1 28 0,0-15 0,0 4 0,0 9 0,0 3 0,0 4 0,1-1 0,1 0 0,1-2 0,2-4 0,2-3 0,1-7 0,2-4 0,18 17 0,5-25 0,-14-19 0,0-11 0</inkml:trace>
  <inkml:trace contextRef="#ctx0" brushRef="#br1" timeOffset="76334">12664 17055 24575,'4'40'0,"0"-9"0,1 5 0,2 10 0,2 4 0,0-3 0,1 4 0,-1-5 0,2 2 0,-2-4 0,2 6 0,-1-8 0,-5-18 0,-4-16 0,-1-9 0,0-10 0,0-12 0,0-12 0,0-15 0,-1-7 0,-4 0 0,-4 6 0,-2 11 0,0 12 0,2 11 0,2 7 0,-1 3 0,-2 1 0,-2 1 0,1-2 0,1 2 0,4 2 0,2 2 0,-1 3 0,-6 10 0,-9 15 0,-5 13 0,-3 7 0,5-8 0,7-11 0,7-12 0,6-9 0,1-9 0,6-13 0,14-18 0,19-18 0,-11 20 0,3 0 0,1 1 0,-1 1 0,-3 5 0,-3 3 0,9-7 0,-15 15 0,-6 8 0,-4 6 0,1 8 0,3 9 0,-1 8 0,2 2 0,-3-3 0,-2-4 0,-4-12 0,-2 0 0</inkml:trace>
  <inkml:trace contextRef="#ctx0" brushRef="#br1" timeOffset="77812">9985 16820 24575,'30'-18'0,"8"-16"0,-15 9 0,0-4 0,0-5 0,-2-2 0,-2-1 0,-3 0 0,-3 3 0,-3 2 0,2-18 0,-6 19 0,-5 19 0,1 16 0,1 23 0,2 19 0,0 14 0,-1 1 0,-3-16 0,0-15 0,1-12 0,-3 6 0,-10 4 0,-12 13 0,-11 2 0,-7-4 0,-4-8 0,-5-9 0,-2-8 0,7-5 0,12-4 0,18-4 0,28-8 0,28-9 0,-8 5 0,4-1 0,4-3 0,1 1 0,-3 2 0,-1 0 0,18-5 0,-22 8 0,-20 6 0,-9 2 0</inkml:trace>
  <inkml:trace contextRef="#ctx0" brushRef="#br1" timeOffset="78648">10804 16669 24575,'32'-9'0,"-2"3"0,0 3 0,-12 13 0,-11 26 0,-18 20 0,0-22 0,-2 0 0,-3-1 0,-1-1 0,-15 13 0,10-16 0,13-13 0,24-12 0,28-11 0,-10-1 0,2-2 0,6-2 0,1-2 0,-5 0 0,-3 0 0,8-3 0,-19 7 0</inkml:trace>
  <inkml:trace contextRef="#ctx0" brushRef="#br1" timeOffset="79646">11684 16532 24575,'34'0'0,"0"0"0,1 0 0,1 1 0,2 1 0,-1 1 0,18 12 0,-47 17 0,-26-8 0,-11 1 0,-13 6 0,-5-2 0,-5 0 0,-1-2 0,9-5 0,3-3 0,-7 3 0,36-14 0,30-9 0,16-3 0,5 0 0,-8 1 0,-12 7 0,-17 19 0,-20 19 0,0-14 0,-2 0 0,-2 0 0,0-1 0,-15 9 0,17-19 0,13-12 0</inkml:trace>
  <inkml:trace contextRef="#ctx0" brushRef="#br1" timeOffset="80927">12604 16421 24575,'-20'50'0,"-11"8"0,11-25 0,-1 1 0,0-3 0,1-3 0,-9 13 0,15-16 0,11-14 0,22-6 0,25-9 0,-12-2 0,3-3 0,6-1 0,0-2 0,-1-1 0,-2-2 0,-5 2 0,-3 0 0,15-6 0,-17 7 0,-12 7 0,-7 1 0,-5 3 0,0-2 0,1 1 0,-2 0 0,0 1 0</inkml:trace>
  <inkml:trace contextRef="#ctx0" brushRef="#br1" timeOffset="82164">12809 16450 8191,'2'26'0,"3"17"5063,4 12-5063,2 1 2818,-1-17-2818,-2-15 1719,-4-11-1719,-2-6 6784,0-1-6784,0-1 0,0-1 0,0-1 0</inkml:trace>
  <inkml:trace contextRef="#ctx0" brushRef="#br1" timeOffset="88031">12258 17138 8191,'26'1'0,"22"5"2531,-13 0 1,3 3-2532,8 2 0,0 3 1409,0 1 0,0 3-1409,-3 0 0,-1 1 859,-5-1 1,-3-1-860,22 12 6784,-18-6-6784,-13-8 0,-8-3 0,-3-1 0,-3-2 0,-3-2 0,-1 0 0,1-1 0,2 1 0,1 1 0,-1-2 0,-4-1 0,-2-1 0,-3 0 0,-1-2 0,0-1 0</inkml:trace>
  <inkml:trace contextRef="#ctx0" brushRef="#br1" timeOffset="88897">12969 17176 24575,'-33'17'0,"-14"11"0,16-10 0,-3 3 0,-4 2 0,-2 2 0,-1 0 0,-1 0 0,2-1 0,1 0 0,4-3 0,3 0 0,-16 10 0,23-12 0,12-9 0,10-6 0,2-3 0</inkml:trace>
  <inkml:trace contextRef="#ctx0" brushRef="#br1" timeOffset="90995">13100 17949 24575,'24'-15'0,"8"-11"0,11-15 0,1-7 0,-6-2 0,-10 3 0,-7 4 0,-2 0 0,-2 1 0,0-1 0,2-2 0,1-1 0,2 4 0,0 9 0,-5 8 0,-5 11 0,-5 6 0,-3 2 0,0 1 0,-1 0 0,1-5 0,3-3 0,4-6 0,4-4 0,0 2 0,-1 4 0,-6 6 0,-6 6 0,-5 4 0,-7 3 0,-10 4 0,-10 4 0,-8 4 0,-7 5 0,3 1 0,7 0 0,10 1 0,14-10 0,6-2 0,13-13 0,7-7 0,11-5 0,12-6 0,8 1 0,5 3 0,-3 5 0,-8 5 0,-8 5 0,0 11 0,-8 7 0,4 15 0,-7 8 0,-2 3 0,-2-2 0,-4-9 0,-4-12 0,-3-8 0,-4-5 0,-1-4 0</inkml:trace>
  <inkml:trace contextRef="#ctx0" brushRef="#br1" timeOffset="99082">17874 15059 24575,'-20'13'0,"-3"3"0,-1 3 0,5-1 0,11-4 0,8-3 0,12 3 0,14 0 0,16 6 0,11 5 0,2 1 0,-7 1 0,-12-3 0,-14-1 0,-10 2 0,-8 3 0,-11 5 0,-21-1 0,-18-1 0,-15-9 0,-1-9 0,11-10 0,13-14 0,14-9 0,12-7 0,8-3 0,4 5 0,0 10 0,2 6 0</inkml:trace>
  <inkml:trace contextRef="#ctx0" brushRef="#br1" timeOffset="99978">17821 15026 24575,'45'0'0,"4"0"0,10 0 0,-3 0 0,-9 0 0,-11 0 0,-12 0 0,-10 2 0,-7 0 0,-3 1 0,-3 0 0,-1-2 0</inkml:trace>
  <inkml:trace contextRef="#ctx0" brushRef="#br1" timeOffset="101895">13483 16296 24575,'0'37'0,"0"3"0,-2 1 0,0-6 0,1-10 0,-1-5 0,2-2 0,0-2 0,0-3 0,2-4 0,0-4 0,6-3 0,8-6 0,12-2 0,9-3 0,2-2 0,-5 4 0,-7 3 0,-9 2 0,-5 2 0,-4 1 0,-4 5 0,-1 5 0,-4 9 0,0 8 0,-9 5 0,-10 2 0,-11-6 0,-7-8 0,1-10 0,5-7 0,6-5 0,8-6 0,9 2 0,5-3 0</inkml:trace>
  <inkml:trace contextRef="#ctx0" brushRef="#br1" timeOffset="102980">13522 16333 24575,'33'-5'0,"8"0"0,10-3 0,-1 2 0,-10 2 0,-12 3 0,-11 1 0,-8 0 0,-6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05:51.510"/>
    </inkml:context>
    <inkml:brush xml:id="br0">
      <inkml:brushProperty name="width" value="0.05292" units="cm"/>
      <inkml:brushProperty name="height" value="0.05292" units="cm"/>
      <inkml:brushProperty name="color" value="#FF0000"/>
    </inkml:brush>
  </inkml:definitions>
  <inkml:trace contextRef="#ctx0" brushRef="#br0">14388 5832 8191,'50'0'0,"1"0"0,9-1 1066,-1 0 0,6 0 1,3-1-1067,-17 1 0,3 0 0,1-1 0,1 1 0,-1-1 0,3 1 0,1-1 0,0 0 0,0 0 0,0 0 0,-3 0 0,0 0 0,0 0 0,-2 1 0,0-1 0,4 1 0,0-1 0,-2 1 0,-4 0 998,4 0 1,-3 0 0,-5 0-999,3 1 0,-6 0 1932,10 2-1932,-31 0 6054,-14 1-6054,-8 0 2203,-11 0-2203,-22 1 0,0-2 0,-6 1 0,-18 1 0,-7-1 0,14-1 0,-3 0 0,0-1 0,-2 0 0,-1-1 0,1-1 0,6 0 0,1-1 0,3-1 0,-4-1 0,4-1 0,-7-5 0,36 1 0,37-4 0,7 4 0,9 0 0,1 0 0,4 0 0,2 0-323,9-1 0,3 0 0,0 0 323,2 1 0,0 1 0,-1 0 0,-7 1 0,0 1 0,-4 0 0,5 1 0,-7 2 0,10-1 0,-43 2 0,-49 5 0,1 0 0,-4 1 0,-12 1 0,-2 2 484,-1 1 1,3 0-485,10-1 0,4 0 0,-11 1 0,29-5 0,18-3 0,15 0 0,-2 1 0,3 1 0,-11-1 0,-2 0 0</inkml:trace>
  <inkml:trace contextRef="#ctx0" brushRef="#br0" timeOffset="2729">12107 17379 8191,'-1'45'0,"-1"-7"0,-1 6 2262,-1 17 1,0 6-2263,1-14 0,1 1 0,-1 1 0,1-2 0,0 1 0,0-1 0,1-4 0,0-1 0,0-2 1441,1 15 0,0-5-1441,0-10 0,0-4 1784,0 17-1784,-1-24 6582,-2-20-6582,0-9 0,1-5 0,0-1 0</inkml:trace>
  <inkml:trace contextRef="#ctx0" brushRef="#br0" timeOffset="4600">12094 17535 8191,'64'3'0,"-13"0"0,11 2 0,6 0 251,-19-1 1,3 1 0,4-1 0,1 1 0,2 0-1,0 0-251,0 0 0,2 0 0,1 0 0,1 0 0,0 1 0,1-1 0,-1 1 0,-5-1 0,1 0 0,0 0 0,0 1 0,0-1 0,-1 1 0,0-1 0,-1 0 0,3 1 0,-1-1 0,0 1 0,-1-1 0,-1 0 0,-1 0 0,-1 0 418,10 2 1,-2-1-1,-1 0 1,-3-1-1,-2 1-418,1 0 0,-3-1 0,-3 0 0,-5 0 1067,10 1 0,-6-2-1067,-11-1 0,0-2 0,12-1 0,7-2 479,-6 0 0,7-2 1,5 1-1,3-2-479,-15 1 0,3 0 0,3 0 0,2-1 0,1 0 0,0 0 0,1 0-67,-3 0 0,3 0 1,0-1-1,0 1 1,1-1-1,0 1 1,0 0-1,0-1 67,-2 1 0,1-1 0,0 1 0,1-1 0,-2 1 0,0 0 0,-1 0 0,-2 0 0,10-1 0,-1 1 0,0-1 0,-3 1 0,-2 0 0,-4 1 96,9 0 1,-4 0 0,-3 1 0,-5 1-97,-3-1 0,-5 1 0,-5 1 0,-3-1 0,-6 1 0,6 2 0,23 1 0,-22 0 0,6 0 0,3 0 287,2-1 0,5 1 0,2-1 1,1 1-288,-5-1 0,2 0 0,1 0 0,0 0 0,1 0 0,0-1 0,1 1 0,0-1 0,-1 1 0,-1-1 0,6 1 0,-1-1 0,-2 1 0,-3 0 1440,3-1 0,-3 1 1,-6 0-1441,3 1 0,-9 0 913,-1 2-913,-28-2 0,-11 0 0,-4 0 2494,0 5-2494,-2 17 0,0 32 0,1-15 0,0 4 0,1 8 0,1 1 0,0-1 0,1-1 0,1-8 0,0-4 0,3 17 0,-2-19 0,-3-24 0,-3-4 0</inkml:trace>
  <inkml:trace contextRef="#ctx0" brushRef="#br0" timeOffset="6416">12057 18532 8191,'45'-4'0,"1"0"0,1-1 0,5 0 0,6-1 0,3 0 77,-11 1 1,3 0 0,2 0 0,2-1 0,2 0 0,2 0 0,0 0-78,-2 1 0,2-1 0,2 0 0,1-1 0,1 1 0,1 0 0,1 0 0,-1-1 0,1 1-19,-3 0 0,1 0 0,0 0 0,1 0 0,1 0 0,-1 0 0,1 0 0,-1 0 1,0 0-1,0 0 19,-1 1 0,0-1 0,0 0 0,0 0 0,0 1 0,0-1 0,0 0 0,-2 1 0,0-1 0,-1 1 0,0 0 0,0-1 0,0 1 0,-1 0 0,-1 0 0,0-1 0,-2 1 0,-1 0 0,-1 0 177,5 0 0,-2-1 0,0 0 0,-2 1 0,-1 0 1,-3-1-1,-1 1-177,19-2 0,-3 0 0,-4 0 0,-5 0 939,-2 0 1,-5 0 0,-6 1-940,-1-1 0,-8 1 3446,-3 2-3446,3 3 0,-1 0 0,6 2 0,1 0 0,4 0 0,4 1 1007,-1 0 1,3 0 0,2 1 0,2 0-1008,6 1 0,3 1 0,0-1 0,1 1 0,-10-1 0,0 1 0,0-1 0,0 0 0,0 1 0,-3-2 0,1 1 0,-1 0 0,-1-1 0,-1 0 0,8 1 0,-1-2 0,-1 1 0,-2-1 550,9 0 1,-2-1-1,-2 0-550,-9-1 0,-1 0 0,-1-1 0,-5 0 0,0-1 0,-1 0 0,16-1 0,-2-1 0,-3 0 0,-2 1 0,-5 0 0,-1 0 0,-5 0 0,-2 2 1043,-5-1 0,-2 1-1043,25-1 755,-11 4-755,-4 0 0,1 0 0,1-2 0,6-6 0,-2-3 0,-7-3 0,-11 2 0,-12 2 0,-9 3 0,-6 3 0,-3 1 0,-2 1 0</inkml:trace>
  <inkml:trace contextRef="#ctx0" brushRef="#br0" timeOffset="7851">12811 18420 24575,'10'-61'0,"-3"24"0,1-3 0,3-10 0,1-2 0,0-2 0,0 0 0,-3 3 0,0 1 0,-3 7 0,0 3 0,-3 4 0,-1 4 0,-1-6 0,-1 11 0,0 17 0,1-4 0,1-1 0,-1 0 0,1 3 0,-2 6 0,2 3 0,-2 1 0,1 2 0</inkml:trace>
  <inkml:trace contextRef="#ctx0" brushRef="#br0" timeOffset="8714">13514 18387 24575,'11'-42'0,"-3"11"0,1-4 0,2-10 0,0-4 0,0-5 0,-2-1 0,-2 3 0,-1 2 0,-3 7 0,-1 3 0,-1-23 0,0 32 0,0 13 0,1 17 0,-1 1 0</inkml:trace>
  <inkml:trace contextRef="#ctx0" brushRef="#br0" timeOffset="10416">14221 18360 24575,'20'-42'0,"1"-6"0,5-12 0,-5 0 0,-7 4 0,-8 6 0,-4 5 0,-2 6 0,0 7 0,0 9 0,0 12 0,0 8 0,0 4 0,0 1 0</inkml:trace>
  <inkml:trace contextRef="#ctx0" brushRef="#br0" timeOffset="12797">14951 18269 8191,'0'-19'0,"0"-13"5063,-2-16-5063,-3-12 2818,-1-1-2818,-2 7 1719,1 14-1719,2 12 6784,2 11-6784,2 9 0,4-9 0,1 2 0,3-12 0,0 2 0,-2 1 0,-2 4 0,0 8 0,-1 7 0,0 3 0,-1 4 0</inkml:trace>
  <inkml:trace contextRef="#ctx0" brushRef="#br0" timeOffset="14679">15495 18233 24575,'18'-61'0,"0"1"0,-2 5 0,-2 2 0,-4 12 0,-2 3 0,1-20 0,-6 21 0,-3 11 0,0 11 0,0 5 0,0 4 0,1 5 0,-1 0 0,1 1 0</inkml:trace>
  <inkml:trace contextRef="#ctx0" brushRef="#br0" timeOffset="15614">16167 18181 24575,'15'-59'0,"0"0"0,-6 25 0,1-1 0,10-26 0,-2 6 0,2 6 0,-2 7 0,-3 10 0,-4 13 0,-4 9 0,-2 6 0,-3 4 0,0 0 0,-1 0 0</inkml:trace>
  <inkml:trace contextRef="#ctx0" brushRef="#br0" timeOffset="16435">17099 18180 24575,'5'-66'0,"1"24"0,1-4 0,2-11 0,0-2 0,2-2 0,1 1 0,-3 7 0,1 4 0,-4 10 0,0 4 0,1-10 0,-5 21 0,-1 14 0,-1 7 0,0 2 0</inkml:trace>
  <inkml:trace contextRef="#ctx0" brushRef="#br0" timeOffset="17265">17724 18158 24575,'0'-60'0,"0"22"0,0-3 0,1-9 0,0-2 0,0 1 0,0 1 0,0 9 0,0 3 0,1-14 0,0 25 0,0 17 0,1 9 0,0 1 0,-1 2 0</inkml:trace>
  <inkml:trace contextRef="#ctx0" brushRef="#br0" timeOffset="18933">18244 18309 8191,'0'-20'0,"3"-22"5063,4-21-5063,-1 24 0,0-1 1409,1 2 0,1 0-1409,0-1 0,0 2 1719,3-9-1719,1-1 6784,-2 22-6784,0 2 0,0 4 0,-4 6 0,-3 7 0,-2 3 0</inkml:trace>
  <inkml:trace contextRef="#ctx0" brushRef="#br0" timeOffset="21329">12457 18000 24575,'4'-42'0,"2"-8"0,1-5 0,-1 8 0,-4 19 0,-1 16 0,1 6 0,2 8 0,0 6 0,1 14 0,-1 12 0,1 9 0,0 5 0,-1-5 0,0 1 0,-3-3 0,-1 0 0,0-1 0,-1-2 0,-5-3 0,-12 0 0,-15 1 0,-15 1 0,-5 0 0,4-9 0,13-8 0,16-11 0,13-11 0,20-11 0,21-12 0,22-9 0,-23 16 0,1 1 0,-3 1 0,0 2 0,15-6 0,-19 10 0,-14 7 0,-9 3 0</inkml:trace>
  <inkml:trace contextRef="#ctx0" brushRef="#br0" timeOffset="22438">13073 17950 24575,'26'0'0,"-1"1"0,1 4 0,-6 6 0,-10 7 0,-5 8 0,-10 5 0,-18 8 0,-18 7 0,15-23 0,-1 0 0,-23 18 0,14-12 0,17-11 0,12-10 0,14-4 0,15-7 0,15-4 0,13-5 0,0-3 0,-10 1 0,-11 5 0,-16 5 0,-5 2 0</inkml:trace>
  <inkml:trace contextRef="#ctx0" brushRef="#br0" timeOffset="24264">13762 17996 24575,'52'-3'0,"1"-2"0,3 1 0,-17 1 0,-20 8 0,-25 8 0,-13 6 0,-6 1 0,3-4 0,14-6 0,10-5 0,8-2 0,3-1 0,0 0 0,-3 3 0,-5 3 0,-4 2 0,-4 5 0,-1-1 0,-1 0 0,2-3 0,-2 4 0,-9 10 0,-10 8 0,-8 5 0,1-7 0,9-11 0,9-9 0,7-5 0,2-3 0,3-2 0,1 0 0</inkml:trace>
  <inkml:trace contextRef="#ctx0" brushRef="#br0" timeOffset="25352">14661 17988 24575,'-27'46'0,"-7"10"0,13-24 0,-1 0 0,3-3 0,1-2 0,-6 10 0,17-18 0,19-14 0,21-12 0,13-9 0,4-7 0,-8 2 0,-13 5 0,-11 8 0,-10 5 0,-5 2 0</inkml:trace>
  <inkml:trace contextRef="#ctx0" brushRef="#br0" timeOffset="26019">14704 18056 24575,'2'44'0,"2"22"0,2-13 0,1 3 0,-2-32 0,-1-11 0,-1-5 0,-1-2 0,-1-4 0,-1-1 0</inkml:trace>
  <inkml:trace contextRef="#ctx0" brushRef="#br0" timeOffset="27229">15168 17955 24575,'0'18'0,"0"-1"0,0-6 0,1-4 0,3-3 0,6-1 0,8 2 0,7 1 0,2 0 0,-2 0 0,-5 1 0,-4 3 0,-6 5 0,-5 1 0,-7 1 0,-12-3 0,-12-1 0,-11 0 0,1-3 0,9-2 0,14-4 0,7-3 0</inkml:trace>
  <inkml:trace contextRef="#ctx0" brushRef="#br0" timeOffset="28165">15168 17921 8191,'9'0'0,"10"-2"5063,7 0-5063,6-1 2818,-2 0-2818,-4-1 1719,-7 1-1719,-6 2 6784,-5 1-6784,-5 3 0,-2 0 0,-1 0 0</inkml:trace>
  <inkml:trace contextRef="#ctx0" brushRef="#br0" timeOffset="30438">12411 18630 24575,'0'33'0,"0"1"0,0 4 0,0 2 0,-1 6 0,0 1 0,0-5 0,0-3 0,-1 17 0,1-23 0,0-17 0,0-9 0,0-5 0,-1-6 0,1-3 0,0-7 0,-3-8 0,-4-10 0,-3-11 0,-3-5 0,1-2 0,0 6 0,3 10 0,3 11 0,1 12 0,2 6 0,0 7 0,-5 10 0,-7 11 0,-6 8 0,-1-1 0,5-6 0,7-9 0,7-9 0,4-10 0,9-15 0,17-17 0,-4 11 0,4 1 0,6-3 0,3 2 0,1 2 0,1 3 0,-2 5 0,-2 2 0,18-1 0,-19 9 0,-16 4 0,-10 5 0,-4-2 0,-2 3 0</inkml:trace>
  <inkml:trace contextRef="#ctx0" brushRef="#br0" timeOffset="31530">12304 19606 8191,'0'47'0,"0"-11"0,0 5 2531,0 10 1,0 3-2532,0 1 0,0-2 1409,0-13 0,2-4-1409,9 9 1719,7-29-1719,8-20 6784,1-16-6784,-7-9 0,-7-5 0,-9 0 0,-11 1 0,-20-2 0,-28-2 0,17 20 0,-4 3 0,-4 2 0,-2 3 0,3 3 0,1 2 0,8 2 0,3 2 0,-14 0 0,26 0 0,18 0 0,18-2 0,23-9 0,20-8 0,-22 4 0,2 0 0,0-2 0,-1-1 0,-6 4 0,-1 0 0,14-8 0,-19 11 0,-15 8 0,-6 2 0</inkml:trace>
  <inkml:trace contextRef="#ctx0" brushRef="#br0" timeOffset="32932">15604 19168 24575,'-19'-41'0,"-9"-4"0,-12-2 0,-2 12 0,8 16 0,10 20 0,10 43 0,7 0 0,5-10 0,2 0 0,4 3 0,2-13 0,7-14 0,6-7 0,4-6 0,3-5 0,-4-2 0,-3 1 0,-6 4 0,-5 14 0,-4 32 0,-3-7 0,0 5 0,-1 12 0,0 3 0,2 5 0,1-1 0,0-6 0,0-3 0,1-8 0,1-4 0,6 11 0,15-26 0,4-13 0,-5-7 0,-5-2 0</inkml:trace>
  <inkml:trace contextRef="#ctx0" brushRef="#br0" timeOffset="34981">15338 18558 8191,'0'5'0,"1"7"5063,7 13-5063,11 19 2818,11 15-2818,-12-28 0,1-1 1719,16 25-1719,-6-10 6784,-8-12-6784,-6-7 0,-6-9 0,-3-5 0,-3-4 0,-1-6 0,-13-21 0,-5-10 0,-16-23 0,0 2 0,1 4 0,6 8 0,4 7 0,3 2 0,1 3 0,0 1 0,2 4 0,3 6 0,5 8 0,1 14 0,1 12 0,-1 8 0,-2 1 0,1-7 0,3-8 0,1-6 0,3-8 0,0-12 0,3-13 0,3-10 0,3-5 0,2 5 0,-4 9 0,-1 12 0,-1 9 0,0 3 0,3 3 0,4 5 0,6 5 0,7 7 0,1 4 0,0-2 0,-7-5 0,-6-4 0,-6-4 0,-5-2 0,-2-2 0,0 0 0</inkml:trace>
  <inkml:trace contextRef="#ctx0" brushRef="#br0" timeOffset="44679">3730 13872 24575,'46'13'0,"13"5"0,-23-6 0,1 0 0,1 0 0,-1-1 0,-4-4 0,-1-1 0,25-1 0,0-12 0,-1-12 0,-1-8 0,-5-2 0,-9 7 0,-10 9 0,-7 7 0,0 5 0,10 1 0,13 2 0,13 4 0,-26-1 0,0 0 0,2 1 0,0 1 0,0 0 0,-1-1 0,0 0 0,-1 0 0,26 3 0,-14-3 0,-8-1 0,1 1 0,19 0 0,-19-3 0,4 0 0,11-1 0,2 0 0,7 0 0,1-1 0,-19 0 0,0-1 0,1 1 0,0-2 0,2 1 0,-1-1 0,0 0 0,0 1 0,-4-1 0,-2 0 0,-4 0 0,24-1 0</inkml:trace>
  <inkml:trace contextRef="#ctx0" brushRef="#br0" timeOffset="53083">3266 13941 24575,'18'17'0,"3"5"0,4 1 0,-1 0 0,-3-8 0,-4-9 0,-2-3 0,-1-2 0,2-3 0,2-1 0,0-4 0,3 1 0,3 1 0,1 3 0,1 2 0,-2 0 0,-2 0 0,-2 3 0,3 4 0,5 1 0,3 1 0,1-2 0,-3-3 0,-9-2 0,-9 0 0,-5-1 0,-3 1 0,-2-1 0,0 0 0</inkml:trace>
  <inkml:trace contextRef="#ctx0" brushRef="#br0" timeOffset="65746">12480 17793 24575,'19'-50'0,"-7"18"0,1-4 0,3-10 0,1-4 0,1-7 0,-1-4-495,-6 16 0,0-2 1,-1 0 494,0-4 0,0-1 0,0 0 0,0 0 0,-1 0 0,1 1 0,-1 4 0,0 0 0,1 3 241,3-12 0,0 5-241,-3 14 0,1 5 246,4-9-246,-4 21 0,2 13 0,1 6 756,2 0-756,1-1 0,-4 1 0,-3-1 0,-5 2 0,-2 0 0</inkml:trace>
  <inkml:trace contextRef="#ctx0" brushRef="#br0" timeOffset="66498">12532 16595 24575,'57'-13'0,"-19"5"0,2 1 0,10-1 0,2 0 0,3 2 0,0 0 0,-6 3 0,-3 1 0,-10 0 0,-4 2 0,11 6 0,-23 14 0,-13 18 0,-12 18 0,-1-22 0,-1 1 0,0-1 0,0-2 0,-5 9 0,8-14 0</inkml:trace>
  <inkml:trace contextRef="#ctx0" brushRef="#br0" timeOffset="68501">12678 19980 24575,'11'-6'0,"8"-2"0,6-4 0,9-4 0,0 0 0,-1-2 0,-3 1 0,-9 2 0,-6-2 0,-2-6 0,1-14 0,6-14 0,5-10 0,-6 16 0,0 0 0,-5 12 0,-1 0 0,4-10 0,-2 0 0,3-18 0,-10 27 0,-1-2 0,-1-3 0,0-2 0,-2-3 0,0-1 0,-2 0 0,-1-1 0,0 1 0,0 1 0,-3 3 0,1 2 0,-1 5 0,0 1 0,-4-18 0,1 17 0,3 9 0,0 8 0,2 3 0,0 3 0,0 9 0,-3 6 0,-16 19 0,-18 17 0,11-14 0,-3 0 0,-2 2 0,0-1 0,-17 15 0,15-14 0,17-16 0,10-15 0,8-17 0,13-19 0,12-12 0,5-2 0,-3 11 0,-8 17 0,-6 12 0,-4 8 0,1 4 0,5 1 0,10 6 0,12 9 0,11 10 0,2 8 0,-8-2 0,-11-8 0,-15-7 0,-12-8 0,-12-4 0,-11 0 0,5-3 0,-1 3 0</inkml:trace>
  <inkml:trace contextRef="#ctx0" brushRef="#br0" timeOffset="75746">13233 17803 24575,'9'-34'0,"0"0"0,5-15 0,2-4 0,-3 8 0,2-1 0,0-2-349,1-2 1,1-1 0,-1 0 348,-1 3 0,1 1 0,-1 1 0,5-14 0,2 3 171,0 5 0,1 2-171,1 6 0,3 3 86,0 4 1,2 3-87,0 5 0,-1 3 0,17-9 0,-12 15 530,-17 13-530,-12 5 0,-15 2 0,-20 0 0,-12 0 0,-5-1 0,4-1 0,16 0 0,11 0 0,10 0 0,14-7 0,17-7 0,19-6 0,-12 10 0,1 0 0,3 3 0,0 1 0,25-1 0,-14 17 0,-21 39 0,-24-2 0,-6 6 0,0-8 0,-3 2 0,0 1 0,-2 2 0,0 0 0,0-1 0,-4 13 0,2-4 0,4-16 0,5-5 0,11 8 0,7-24 0,-1-11 0,-2-6 0</inkml:trace>
  <inkml:trace contextRef="#ctx0" brushRef="#br0" timeOffset="77563">13210 19917 24575,'46'-38'0,"-16"10"0,5-5 0,-2 1 0,10-11 0,2-2-409,-4 3 0,2-3 0,-3 1 409,-10 9 0,-2 1 0,-2 0 0,12-17 0,-3 0 0,-3 0 0,-3 0 0,-5 1 0,-4 1 200,-4 4 1,-2 0-201,-3 4 0,-2 1 101,-2 4 1,0 2-102,3-27 0,-3 10 0,-2 10 623,-1 12-623,-2 12 0,-1 6 0,1-1 0,1-1 0,1-3 0,-1 0 0,-2 4 0,-2 6 0,-13 15 0,-22 16 0,8-6 0,-2 1 0,-6 3 0,0 0 0,3-2 0,1-2 0,-14 11 0,20-15 0,19-16 0,25-25 0,4 1 0,3-3 0,10-7 0,3-2 0,4-4 0,2 0 0,-5 5 0,0 4 0,-9 8 0,-3 4 0,9-3 0,-17 18 0,-10 8 0,-4 11 0,-2 15 0,-1 11 0,1 8 0,-1-1 0,0-7 0,4-1 0,10 6 0,-7-21 0,5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07:30.275"/>
    </inkml:context>
    <inkml:brush xml:id="br0">
      <inkml:brushProperty name="width" value="0.05292" units="cm"/>
      <inkml:brushProperty name="height" value="0.05292" units="cm"/>
      <inkml:brushProperty name="color" value="#FF0000"/>
    </inkml:brush>
  </inkml:definitions>
  <inkml:trace contextRef="#ctx0" brushRef="#br0">9491 8312 24575,'-48'31'0,"12"-6"0,-3 4 0,-11 7 0,-1 3 0,16-12 0,-1 0 0,2 0 0,-7 6 0,3-2 0,-8 12 0,25-19 0,37-13 0,16-9 0,30-9 0,-25 1 0,1 0 0,3-2 0,0-1 0,4 1 0,0 1 0,0 0 0,0 1 0,-2 1 0,-1 1 0,-4 1 0,-2 1 0,20 0 0,-19 2 0,-17 0 0,-13-2 0,-20-4 0,-22-4 0,-24-7 0,23 6 0,0-1 0,0 0 0,2 0 0,-23-12 0,19 4 0,16 5 0,12 6 0,5 3 0,4 4 0,1 1 0</inkml:trace>
  <inkml:trace contextRef="#ctx0" brushRef="#br0" timeOffset="2048">10766 9622 24575,'-44'22'0,"0"1"0,-5 3 0,-3 2 0,11-5 0,-2 1 0,1 0 0,2-1 0,1 0 0,2-2 0,-7 5 0,5-2 0,-10 9 0,33-18 0,32-9 0,32-5 0,-10-4 0,4-1 0,10 0 0,1-1 0,6-2 0,1 0 0,-3-1 0,0 1 0,-7 1 0,-1 0 0,-8 2 0,-4-1 0,13 1 0,-22 2 0,-15 1 0,-8-5 0,-12-8 0,-16-8 0,-7-3 0,-19-18 0,8 10 0,1 1 0,-7-9 0,16 12 0,18 12 0,8 10 0,5 3 0</inkml:trace>
  <inkml:trace contextRef="#ctx0" brushRef="#br0" timeOffset="4981">12508 8498 24575,'40'15'0,"12"7"0,-17-7 0,2 0 0,3 2 0,0-1 0,-2-2 0,-1-1 0,-2-2 0,-2-1 0,28 1 0,-1-8 0,-24-7 0,2-2 0,6-3 0,1-1 0,6-3 0,1 1 0,2-2 0,1 2 0,-3 2 0,-1 2 0,-3 2 0,-1 1 0,-4 3 0,-2 0 0,-3 2 0,-1 0 0,-2 0 0,-1 0 0,-1-1 0,0 2 0,32 1 0,-2 3 0,-3 4 0,-2 2 0,0 0 0,2-3 0,-1-1 0,-11-3 0,-12-2 0,-15 2 0,-11 0 0,-5 1 0,14 0 0,41-7 0,-20-1 0,7-1 0,2-1-581,2 0 1,3 0-1,2-1 1,2 1 580,-5-1 0,2 1 0,0-1 0,1 0 0,0 1 0,1 0 0,1 0 0,-1 0 0,0 0 0,-2 1 0,8-1 0,-1 1 0,-2 0 0,-1 0-140,7 1 0,-2 0 0,-4 0 140,8 2 0,-7-1 0,-18 1 0,-6 0 0,8 1 0,-26 0 0,-11 0 0,-4 0 0</inkml:trace>
  <inkml:trace contextRef="#ctx0" brushRef="#br0" timeOffset="11869">14296 5206 24575,'12'-22'0,"3"-4"0,1-5 0,-2 4 0,-6 12 0,-3 17 0,-4 24 0,1 23 0,-2-16 0,0 1 0,1 4 0,0-2 0,1 30 0,1-15 0,1-18 0,-1-14 0,0-9 0,-1-3 0,-5-1 0,-10 4 0,-12 3 0,-15-1 0,-6-2 0,2-6 0,11-1 0,14-1 0,9-3 0,9-1 0,16-5 0,19-2 0,20-2 0,10 0 0,-9 5 0,-16 2 0,-21 2 0,-11 2 0</inkml:trace>
  <inkml:trace contextRef="#ctx0" brushRef="#br0" timeOffset="12750">15152 5177 24575,'57'0'0,"8"0"0,-28-1 0,0 2 0,22 8 0,-26 18 0,-53 31 0,-7-18 0,-7 1 0,-7 2 0,-2-1 0,0-5 0,3-3 0,-7 9 0,43-22 0,47-24 0,-7-6 0,5-3 0,5-4 0,1 0 0,-3 0 0,-2 0 0,16-5 0,-29 11 0,-18 8 0</inkml:trace>
  <inkml:trace contextRef="#ctx0" brushRef="#br0" timeOffset="13587">15993 5158 24575,'28'0'0,"6"3"0,4 5 0,-5 11 0,-14 11 0,-24 9 0,-18 1 0,-9-7 0,1-10 0,16-8 0,21-6 0,24-1 0,14-1 0,2 3 0,-13 6 0,-30 9 0,-26 6 0,-15 3 0,-3-3 0,15-9 0,15-10 0,8-7 0</inkml:trace>
  <inkml:trace contextRef="#ctx0" brushRef="#br0" timeOffset="14715">16803 5227 24575,'-13'43'0,"-5"20"0,8-23 0,1 1 0,0 0 0,3-2 0,7 20 0,23-26 0,27-20 0,-15-15 0,3-4 0,5-4 0,-1-4 0,-1-2 0,-3-2 0,-8 2 0,-2-1 0,11-7 0,-23 15 0,-10 4 0,-6 7 0</inkml:trace>
  <inkml:trace contextRef="#ctx0" brushRef="#br0" timeOffset="15448">16880 5180 24575,'2'16'0,"3"5"0,7 13 0,8 23 0,-6-20 0,1 2 0,4 8 0,2 1 0,2 1 0,1 0 0,0-3 0,0-1 0,-1-5 0,-1-2 0,-4-9 0,-2-2 0,8 11 0,-8-17 0,-6-12 0,-5-6 0,-1-3 0</inkml:trace>
  <inkml:trace contextRef="#ctx0" brushRef="#br0" timeOffset="16234">17537 5663 8191,'20'-7'0,"7"-4"5063,5-2-5063,-2 0 2818,-12 6-2818,-11 3 1719,-7 5-1719,-4 2 6784,0-2-6784,4-1 0,4-4 0,4-2 0,0 2 0,-2 1 0,-3 3 0</inkml:trace>
  <inkml:trace contextRef="#ctx0" brushRef="#br0" timeOffset="16981">18037 5568 24575,'19'-8'0,"3"2"0,0 2 0,-8 5 0,-16 7 0,-14 4 0,-6 1 0,2-3 0,10-5 0,8-4 0,2-1 0,1 0 0</inkml:trace>
  <inkml:trace contextRef="#ctx0" brushRef="#br0" timeOffset="17715">18508 5600 8191,'14'-10'0,"10"-4"5063,8 1-5063,1 1 2818,-12 8-2818,-12 7 1719,-12 6-1719,-10 2 6784,-2 1-6784,7-4 0,3-5 0,8-1 0</inkml:trace>
  <inkml:trace contextRef="#ctx0" brushRef="#br0" timeOffset="20919">19330 7129 24575,'56'-31'0,"0"-1"0,-12 9 0,3-1 0,4-2 0,1 1 0,0 0 0,1-1 0,3 0 0,1-1 0,2 0-1289,-8 5 1,1-1-1,2 0 1,1-1-1,0 1 1,2-1-1,0 0 1289,-2 1 0,1 0 0,1 0 0,1-1 0,0 1 0,0 0 0,1-1 0,-1 1 0,1 0 0,0 0 0,1 0 0,-1 0 0,1 0 0,0-1 0,0 1 0,0 0 0,0-1 0,2 0 0,-1 0 0,0 0 0,1-1 0,-2 1 0,0 0 0,-1 1 0,3-2 0,0 0 0,-1 1 0,-1-1 0,0 1 0,-2 0 0,0-1-130,4 0 0,-1-1 0,-1 1 0,-1 0 0,0-1 1,-1 1 129,-2 1 0,-2 0 0,1 0 0,-1 0 0,0 0 0,-1 0 0,0 0 0,0 0 0,-1 0 0,1 0 0,-1 1 0,1-2 0,0 1 0,1 0 0,-1-1 0,1 0 0,0 0 0,0 1 0,0-2 0,1 1 0,0 0 0,0-1 0,0 1 0,0-1 0,1 1 0,-1 0 0,1-1 0,-1 1 0,1-1 0,0 1 0,1-1 0,0 0 0,1 1 0,-1-1 0,1 0 0,0 0 0,0 0 0,1 0 0,0 0 0,0-1 0,0 1 0,-1 0 0,1 0 0,-1 0 0,1 0 0,-1 1 0,0-1 0,0 0 0,-1 1 0,1-1 0,-1 1 0,0 0 0,0-1 0,0 1 0,-3 1 0,-1 1 0,0-1 0,0 0 0,2 0 0,2-1 0,-4 1 0,3 0 0,1-1 0,0-1 0,1 1 0,0 0 0,-2 0 0,-2 1 0,7-3 0,-3 2 0,0-1 0,-1 1 0,2-1 0,1-2 0,-5 4 0,2-1 0,1-1 0,1 0 0,-1 0 0,-1 0 0,-3 2 0,-3 1 0,8-4 0,-3 2 0,-3 1 0,-1 0 0,-1 1 301,8-4 0,-3 0 1,-1 1-1,-3 1-301,2-2 0,-4 1 0,-3 0 0,5-6 0,-7 2 0,6-5 0,-26 11 0</inkml:trace>
  <inkml:trace contextRef="#ctx0" brushRef="#br0" timeOffset="25013">12556 6840 24575,'0'60'0,"0"-25"0,0 1 0,0 6 0,0 0 0,0-2 0,1-3 0,5 15 0,6-22 0,9-18 0,8-21 0,6-29 0,-14 7 0,-2-5 0,2-9 0,-1-3 0,-2-4 0,-2-2 0,-3 4 0,-2 0 0,-4 6 0,-2 3 0,-1-23 0,-9 25 0,-4 17 0,-8 17 0,-5 15 0,-7 23 0,-2 21 0,16-22 0,3 1 0,1-1 0,3-1 0,-2 18 0,7-17 0,5-13 0,6-9 0,17-6 0,23-8 0,-14-2 0,2-1 0,8-4 0,1-2 0,2-2 0,0 0 0,-6 1 0,-1 1 0,-7 2 0,-2 2 0,9-3 0,-18 7 0,-13 6 0,-9 2 0,-8 3 0,-2 5 0,1 0 0,5 4 0,7 3 0,3 4 0,5 2 0,4-3 0,1-7 0,2-10 0,0-14 0,-2-15 0,-2-10 0,-2 0 0,-3 10 0,0 13 0,1 14 0,7 15 0,12 14 0,7 6 0,8-3 0,-2-14 0,-8-19 0,-6-13 0,-11-6 0,-8 3 0,-5 17 0,-3 20 0,-1 13 0,5 2 0,6-9 0,11-11 0,8-15 0,2-20 0,-3-14 0,-6-6 0,-9 7 0,-4 14 0,-2 13 0,2 7 0,8 7 0,12 6 0,10 1 0,6-2 0,-5-6 0,-7-3 0,-6 1 0,-1 3 0,4 3 0,2 2 0,2-3 0,0-6 0,1-7 0,2-8 0,-17 3 0,-3-1 0</inkml:trace>
  <inkml:trace contextRef="#ctx0" brushRef="#br0" timeOffset="26534">13183 6666 24575,'13'-33'0,"4"-20"0,-6 16 0,0-3 0,0-7 0,0-3 0,-2-4 0,0-3 0,0-3 0,0-2 0,0 0 0,1-1 0,0 2 0,-1 3 0,1 8 0,-1 5 0,-2 9 0,-1 3 0,1-9 0,-3 22 0,-2 12 0,1 6 0,0 3 0,-2 5 0,-11 18 0,-19 21 0,7-13 0,-3 1 0,-2 2 0,0-1 0,4-6 0,1-2 0,-7 10 0,14-18 0,7-11 0,3-4 0,3-14 0,0-15 0,8-16 0,13-17 0,-4 29 0,2 1 0,3 2 0,1 1 0,21-13 0,-3 15 0,-2 11 0,-4 7 0,-5 9 0,-1 21 0,-1 19 0,2 16 0,-14-27 0,-1-1 0,10 17 0,-7-16 0,-7-16 0,-5-10 0</inkml:trace>
  <inkml:trace contextRef="#ctx0" brushRef="#br0" timeOffset="44300">3231 14483 24575,'34'28'0,"12"8"0,-17-15 0,3 0 0,0 0 0,1-2 0,-2-4 0,0-2 0,26 2 0,-1-11 0,7-13 0,-29 0 0,2-3 0,3-3 0,0-1 0,-2 0 0,0 0 0,22-10 0,-16 11 0,-14 9 0,4 4 0,13 2 0,18 0 0,-24 2 0,2-1 0,3 2 0,1-1 0,3 0 0,1 1 0,0-1 0,0 0 0,-1-2 0,0 0 0,-1-1 0,0-1 0,-1 1 0,0 0 0,-2-1 0,0 2 0,-2 0 0,-1 1 0,-3 1 0,-1 0 0,-4 1 0,-1 1 0,25 2 0,-10 0 0,-8-3 0,-8-1 0,-10 2 0,-9-3 0,-6 1 0,8 3 0,22 8 0,-5-1 0,5 1 0,9 4 0,4 0 0,6 0 0,1 0 0,3-2 0,2-2 0,-1-4 0,1-2 0,-2-3 0,1-2 0,-4-2 0,0-3 0,-5-2 0,0-3 0,-6 0 0,-1-2 0,-2-1 0,0 0 0,-1 0 0,0-1 0,0 1 0,0 0 0,2 2 0,0 1 0,-1 0 0,-2 2 0,-2 1 0,-2 1 0,22 0 0,-14 2 0,-10 2 0,-4 0 0,-2-1 0,-3-1 0,-6-1 0,-4 0 0,11 2 0,17 3 0,13 4 0,3 1 0,-11 0 0,-11-2 0,3-4 0,12-2 0,-20-1 0,2 0 0,1-1 0,0-1 0,29-4 0,-19 2 0,-18 1 0,-14 2 0,-6 1 0,-1 1 0,3 0 0,3 0 0,2-1 0,-3 1 0,-4 0 0,-3 1 0,-4 0 0</inkml:trace>
  <inkml:trace contextRef="#ctx0" brushRef="#br0" timeOffset="46651">6712 14310 8191,'-13'-29'0,"-4"-19"2531,6 17 1,1-2-2532,0-4 0,2 0 2818,-1-26-2818,10 12 1719,9 11-1719,16 4 6784,18 1-6784,-14 15 0,3 0 0,5-1 0,3 1 0,-1 2 0,1 2 0,0 2 0,0 3 0,-2 3 0,-1 2 0,-2 2 0,0 1 0,-1 1 0,0 0 0,0 2 0,-1 0 0,3 0 0,1 1 0,2 0 0,1 1 0,0-1 0,0-1 0,0 1 0,-2-1 0,-4 0 0,-2 0 0,23 2 0,-8 3 0,0 6 0,5 6 0,5 7 0,-27-7 0,1 1 0,1 4 0,0 2 0,2 3 0,-1 2 0,-2 1 0,-2 0 0,-3-2 0,-3-1 0,12 19 0,-14-13 0,-10-9 0,-6-7 0,-6-4 0,-4-2 0,-14 4 0,-22 7 0,8-5 0,-4 1 0,-8 4 0,-1 2 0,-4 2 0,1 1 0,3-1 0,2-1 0,9-6 0,3-1 0,-12 7 0,14-15 0,-4-7 0,-23-4 0,16-1 0,-2-2 0,-7-1 0,-2 0 0,-1-3 0,2 0 0,6 1 0,3-2 0,6 0 0,3 0 0,-13-6 0,14 4 0,12 3 0,10 6 0,4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18:57.026"/>
    </inkml:context>
    <inkml:brush xml:id="br0">
      <inkml:brushProperty name="width" value="0.05292" units="cm"/>
      <inkml:brushProperty name="height" value="0.05292" units="cm"/>
      <inkml:brushProperty name="color" value="#FF0000"/>
    </inkml:brush>
  </inkml:definitions>
  <inkml:trace contextRef="#ctx0" brushRef="#br0">3160 9332 24575,'28'16'0,"16"12"0,-15-9 0,1 2 0,4 2 0,0 0 0,-3-2 0,0-1 0,21 11 0,-10-10 0,-5-8 0,0-6 0,5-5 0,9-8 0,7-7 0,3-6 0,0 3 0,-2 5 0,-4 7 0,1 4 0,9 3 0,-26 0 0,2 1 0,7 0 0,3 0 0,9 1 0,2 0 0,-17-3 0,1 0 0,0 0 0,1-2 0,1 0 0,-1-1 0,1-1 0,-1 0 0,-1 0 0,0-2 0,-1 0 0,0 0 0,-2-2 0,1 1 0,0-1 0,2 0 0,0 0 0,-1 0 0,1-1 0,-1 0 0,1 0 0,-1 1 0,-1 0 0,1 0 0,20-2 0,0-1 0,-4 1 0,-1 1 0,0 1 0,-1 1 0,-3-1 0,-2 1 0,-2 2 0,-2 0 0,-6 1 0,-2-1 0,-4 1 0,-3 0 0,20 0 0,-18-1 0,-17 1 0,-12 1 0,-5-1 0</inkml:trace>
  <inkml:trace contextRef="#ctx0" brushRef="#br0" timeOffset="26066">5131 12890 24575,'3'55'0,"0"-1"0,0 1 0,-1 8 0,0 1 0,0 3 0,0-9 0,0 2 0,-1 0 0,0-1-556,0-2 0,0-1 0,-1 0 0,0-2 556,0 9 0,-1-3 0,0-3 0,0 7 0,-1-7 356,1-16 1,0-5-357,-1 1 0,2-23 0,0-9 0</inkml:trace>
  <inkml:trace contextRef="#ctx0" brushRef="#br0" timeOffset="27784">5160 13098 24575,'54'0'0,"-1"0"0,0 0 0,-2 0 0,4-1 0,5 1 0,2 0 0,3 0 0,2 1 0,-9-1 0,2 0 0,2 0 0,2 0 0,2 1 0,1-1 0,0 1 0,2 0 0,1 0-757,-12 0 1,1 0 0,1 0 0,1 0 0,1 1 0,0-1-1,1 1 1,0-1 0,1 1 0,0 0 0,-1-1 0,0 1-1,-1 0 642,2 0 0,-1 0 1,2 0-1,-1 0 1,0 0-1,1 1 0,-1-1 1,0 0-1,0 1 1,-1-1-1,-1 1 1,0-1-1,-1 1-5,4 0 0,0 0 1,-1 0-1,0 0 0,-1 0 1,0 0-1,-1 1 0,-1-1 1,-1 0-1,0 0 1,-2 0 119,12 1 0,-1 0 0,-1 0 0,-1-1 0,-2 1 0,-1 0 0,-4-1 0,-2 1 425,9-1 0,-4 1 1,-3-1-1,-3 0 1,-4 0-426,9 0 0,-5 0 0,-5-1 0,2 1 0,-5-1 0,-5-3 0,2 0-422,3-1 1,5-1 0,6-1 421,-6 0 0,5-1 0,4 0 0,2-2 0,3 1 53,-14 0 0,3 0 1,2 0-1,1-1 1,1 1-1,1-1 1,0 0-1,0-1-53,-2 1 0,2 0 0,0 0 0,0 0 0,2-1 0,-1 1 0,0-1 0,1 0 0,-1 1 0,2-1 0,0 0 0,0-1 0,1 1 0,0 0 0,-1-1 0,-1 1 0,0 1 0,-2-1 0,1 1 0,0-1 0,-1 1 0,0 0 0,-1 0 0,-2 1 0,-2-1 0,-1 1 437,13-1 1,-2 0 0,-2 0 0,-3 1 0,-1 0-438,4 1 0,-2-1 0,-2 2 0,-6-1 0,-6 2 0,-3-1 0,-4 1 0,7 0 0,-3 0 821,0 1 1,0 1-822,-2 0 0,2 0 0,0 0 0,5 0 0,3 0 1051,-6 0 1,2 0-1,1 1 1,0-1-1052,1 0 0,0 1 0,1-1 0,-2 1 0,16-1 0,-1 1 0,-2 1 0,-10-1 0,-2 1 0,-2 0 929,7 1 0,-4 1-929,-11 0 0,-4 1 0,8 4 0,-21-2 0,-14 6 0,-7 15 1451,-5 28-1451,-4-12 0,-1 6 0,-2 12 0,0 5-283,1-16 0,0 2 0,1 0 283,0 2 0,0 1 0,1 0 0,1-3 0,1 0 0,1-1 0,0-4 0,1-2 0,0-2 0,0 11 0,1-5 0,0-12 0,0-5 0,0 9 0,0-26 0,0-7 0</inkml:trace>
  <inkml:trace contextRef="#ctx0" brushRef="#br0" timeOffset="29550">5188 14363 24575,'46'-1'0,"-1"0"0,0 0 0,12 0 0,5-1 0,4 0 0,5 1 0,-14-1 0,2 1 0,4 0 0,2 0 0,2 0 0,1 0 0,2 0-894,-13 0 0,1 0 1,2 0-1,1 1 0,1-1 1,1 0-1,1 1 0,0-1 1,1 0-1,0 1 0,0-1 779,-4 1 0,1 0 1,1-1-1,0 1 1,1-1-1,0 1 0,0 0 1,1 0-1,0-1 1,-1 1-1,1 0 1,0 0-1,0 0-39,-4-1 0,1 1 0,0 0 0,0 0 0,1 0 0,-1 0 0,0 0 0,1 0 1,-1 0-1,0 0 0,0 0 0,0 0 0,-1 0 0,-1 0 154,8 0 0,-1 0 0,0-1 0,1 1 0,-1 0 0,-1 0 0,0-1 0,0 1 0,-1-1 0,-1 1 0,-1-1 0,-1 0-4,4 1 1,-2-1 0,0 0-1,0 0 1,-2-1 0,0 1-1,-2 0 1,0-1 0,-2 1-1,-1-1 4,10 0 0,-2 0 0,-1 0 0,-2-1 0,-1 1 0,-2-1 0,-1 1 0,7-1 0,-2-1 0,-2 1 0,-2-1 0,-3 1 0,-1 0 0,-4 0 0,-1 1 0,-1 0 0,6 0 0,-1 1 0,4 0 417,2 0 1,3 1 0,3-1 0,2 0-418,-15 0 0,3 0 0,0 0 0,2-1 0,1 1 0,1-1 192,-1 1 1,2-1 0,1 0-1,1 0 1,0 0 0,0-1-1,0 1-192,3-1 0,0-1 0,1 1 0,0 0 0,-1-1 0,-1 0 0,-1 0 0,-5 0 0,0 0 0,-1 0 0,-1 0 0,0 0 0,-2 0 0,-1-1 356,12-1 0,-2 0 0,-1-1 0,-2 1 1,-2-1-357,5 0 0,-1-1 0,-3 1 0,-3 0-58,4-1 1,-4 1 0,-3 0 57,9-2 0,-6 2 1196,-13 2 0,-4 1-1196,21 1 4105,-18 1-4105,-13 2 2087,-11 0-2087,-9 0 298,-4 0-298,-2 0 0,1 0 0,3 0 0,4 0 0,6 0 0,16 0 0,23 0 0,-18 0 0,3-1 0,6-1 0,1 0 0,-3-1 0,-1 1 0,-10-1 0,-3 0 0,6-1 0,-57 4 0,11 0 0,-26 2 0</inkml:trace>
  <inkml:trace contextRef="#ctx0" brushRef="#br0" timeOffset="30697">13520 12979 24575,'3'40'0,"0"0"0,2 10 0,0 3 0,0-9 0,0 2 0,1 1-332,0 2 1,0 1 0,0 0 331,0-2 0,0 1 0,0-1 0,1 17 0,0-1 163,0-5 0,-2-2-163,-1-7 0,0-2 82,-1-8 1,0-3-83,3 24 0,-2-13 0,1-22 125,0-5 1,-3-16 0,0-3 0</inkml:trace>
  <inkml:trace contextRef="#ctx0" brushRef="#br0" timeOffset="31799">12631 13063 24575,'0'40'0,"0"-9"0,0 5 0,1 13 0,0 4 0,1 8 0,-1 2 0,0 3 0,1-1 0,0-3 0,0-2 0,0-7 0,0-2 0,1-6 0,0-3 0,2 18 0,0-21 0,-2-14 0,0-10 0,-2-1 0,1 6 0,-1 1 0,1-6 0,0-4 0</inkml:trace>
  <inkml:trace contextRef="#ctx0" brushRef="#br0" timeOffset="33334">14129 14419 8191,'-1'46'0,"-1"1"0,-1 8 1385,0-6 1,0 3-1,0 2-1385,-1 8 0,0 2 0,0-2 0,1-3 0,-1-1 0,1-3 1460,0 11 1,1-5-1461,0-18 0,1-5 1827,1 7-1827,-1-27 6440,0-20-6440,-3-34 0,0-6 0,1-9 0,1 3 0,0-5 0,0-2-122,0 5 0,1-2 0,0-1 0,0 0 122,0 0 0,0-1 0,1 1 0,-1 1 0,1-11 0,1 1 0,-2 4 0,1 11 0,-1 2 0,1 4 0,-1-1 0,0 5 0,-1-6 0,0 27 0,-2 21 0,-7 19 1528,-9 17-1528,-11 14 0,-3-1 0,3-11 0,8-13 0,9-12 0,10-9 0,6-4 0,10-3 0,12-3 0,15-3 0,18-1 0,-24 3 0,2 0 0,1 2 0,1 1 0,-1 2 0,0 2 0,26 8 0,-13 3 0,-15 0 0,-15-2 0,-10-3 0,-6-5 0,-3-3 0</inkml:trace>
  <inkml:trace contextRef="#ctx0" brushRef="#br0" timeOffset="34416">14441 16096 24575,'-33'-21'0,"-14"-2"0,-13-1 0,-2 7 0,15 11 0,19 16 0,15 15 0,14 16 0,12 10 0,13-1 0,15-12 0,10-16 0,3-15 0,-5-13 0,-11-7 0,-14-1 0,-11 5 0,-8 12 0,-3 20 0,2 26 0,1-11 0,0 4 0,4 12 0,0 3 0,-2-14 0,1 1 0,0 0 0,0 1 0,0 1 0,1 0 0,3 18 0,0-2 0,-2-10 0,1-4 0,-1-12 0,3-4 0,14 4 0,-1-21 0,-6-11 0,-9-4 0</inkml:trace>
  <inkml:trace contextRef="#ctx0" brushRef="#br0" timeOffset="36318">13110 14470 24575,'2'47'0,"0"16"0,0-19 0,-1 3 0,0 6 0,0 1 0,-1 2 0,0-1 0,0-3 0,0-2 0,0-8 0,0-3 0,0 18 0,0-23 0,0-14 0,0-13 0,-2-21 0,-4-32 0,1 7 0,-1-5 0,-1-15 0,0-4 0,2 18 0,0-1 0,1 0 0,-1 0 0,0 0 0,1 1 0,-2-15 0,0 3 0,1 11 0,-1 4 0,-3-20 0,2 25 0,2 17 0,0 14 0,-1 15 0,-2 14 0,-12 18 0,8-10 0,-2-2 0,19-26 0,14-6 0,21-7 0,5 5 0,3 1 0,-10 1 0,0 1 0,12 1 0,-2 2 0,0 5 0,-17 0 0,-15 0 0,-10-1 0,-4 0 0,-2 2 0,0 6 0,1 6 0,1 2 0,0-7 0,-1-4 0</inkml:trace>
  <inkml:trace contextRef="#ctx0" brushRef="#br0" timeOffset="37833">13048 15846 24575,'0'48'0,"0"-1"0,0 11 0,0 5 0,0-11 0,0 3 0,1 1-424,0 1 1,0 0 0,2 0 423,-1-6 0,1-1 0,2-2 0,2 12 0,2-5 207,2-15 0,3-6-207,16 5 211,2-23-211,1-20 0,-5-22 0,-5-15 645,-7-14-645,-7 2 0,-6 9 0,-3 9 0,-4 7 0,-8 6 0,-15 5 0,-14 3 0,-7 4 0,-1 2 0,7 2 0,11 2 0,9 2 0,14 2 0,45-4 0,6-3 0,-6 1 0,1 0 0,16-7 0,-15 4 0,-16 4 0,-13 3 0,-8 2 0,-3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08:26:51.227"/>
    </inkml:context>
    <inkml:brush xml:id="br0">
      <inkml:brushProperty name="width" value="0.05292" units="cm"/>
      <inkml:brushProperty name="height" value="0.05292" units="cm"/>
      <inkml:brushProperty name="color" value="#FF0000"/>
    </inkml:brush>
  </inkml:definitions>
  <inkml:trace contextRef="#ctx0" brushRef="#br0">2218 5081 24575,'0'0'0</inkml:trace>
  <inkml:trace contextRef="#ctx0" brushRef="#br0" timeOffset="34445">3219 13455 24575,'-5'0'0,"2"0"0,0 0 0</inkml:trace>
  <inkml:trace contextRef="#ctx0" brushRef="#br0" timeOffset="71921">21674 17048 24575,'58'-2'0,"0"0"0,0 0 0,0 0 0,0 0 0,8-1 0,1 1 0,-8 0 0,-15 1 0,-7 1 0,-5 0 0,14 0 0,8 0 0,8 0 0,-9 0 0,-6 0 0,-3 0 0,0 0 0,11 0 0,-11 0 0,16 0 0,-14 0 0,14 0 0,-10 0 0,0 0 0,-1 0 0,-6 3 0,0-2 0,0 3 0,0 0 0,-5-3 0,4 3 0,-9-4 0,4 3 0,-10-2 0,4 3 0,-12-1 0,11 1 0,-15 0 0,10 2 0,-10-2 0,2 0 0,-4 2 0,-3-5 0,-1 2 0,-3-3 0,0 0 0,-3-6 0,2 4 0,20-4 0,15-2 0,-7 4 0,4 1-732,1-7 1,1 0 731,0 2 0,0 0 0,6 0 0,0 0 0,-5 0 0,0 1 0,9 1 0,1 1 0,-6-1 0,-2 1-452,-5 2 0,0 0 452,7-2 0,-1 0-368,6 4 368,-12-4 0,1 1 0,12 3 0,-1-3 0,-5 4 1365,-7 0-1365,-10-4 954,4 3-954,-8-2 416,-1 3-416,-4 0 0,-5 0 0,4 0 0,-3 0 0,3 0 0,-3 0 0,-1 0 0,0 0 0,0 0 0,1 0 0,3 0 0,-3 0 0,3 0 0,-3 0 0,3 0 0,1 3 0,4-2 0,0 2 0,-1 1 0,-3-4 0,3 3 0,-7 0 0,3-2 0,-7 2 0,-1-3 0,-3 0 0,0 0 0,-3 3 0,0-3 0,-3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0:29.142"/>
    </inkml:context>
    <inkml:brush xml:id="br0">
      <inkml:brushProperty name="width" value="0.05292" units="cm"/>
      <inkml:brushProperty name="height" value="0.05292" units="cm"/>
      <inkml:brushProperty name="color" value="#FF0000"/>
    </inkml:brush>
  </inkml:definitions>
  <inkml:trace contextRef="#ctx0" brushRef="#br0">9027 17765 24575,'0'0'0</inkml:trace>
  <inkml:trace contextRef="#ctx0" brushRef="#br0" timeOffset="36309">8478 17837 24575,'-42'45'0,"16"-17"0,-1 2 0,-7 8 0,0 1 0,0 0 0,3-1 0,6-8 0,3-1 0,-5 11 0,17-20 0,14-11 0,20-6 0,29-7 0,-16 0 0,3 1 0,7-1 0,2 0 0,0 0 0,0 0 0,-6 2 0,-1 0 0,-7 1 0,-3 0 0,10 0 0,-18 1 0,-15-3 0,-10-10 0,-21-25 0,0 3 0,-3-2 0,-8-11 0,-1-2 0,-3-4 0,0 0 0,4 7 0,2 2 0,8 10 0,3 3 0,-4-7 0,14 22 0,8 12 0,2 5 0,0 2 0</inkml:trace>
  <inkml:trace contextRef="#ctx0" brushRef="#br0" timeOffset="39210">19837 17821 24575,'-45'47'0,"1"0"0,9-10 0,-2 3 0,-1 0 0,5-4 0,-1 0 0,-1 1 0,2 0-321,-10 10 0,0-1 0,3-1 321,8-8 0,1-1 0,3-3 158,-1 2 0,5-4-158,-2 6 160,22-21-160,23-9 0,21-3 0,19-2 243,-23-1 1,2 0-244,-1-2 0,0 0 0,-1 0 0,-2 0 0,23-2 0,-14-1 0,-16 2 0,-10-1 0,-9-2 0,-5-8 0,-3-25 0,-2 3 0,-2-5 0,-3-12 0,-2-3 0,-4-9 0,-2 0 0,-2 2 0,-2 3 0,2 11 0,0 4 0,4 11 0,1 4 0,-4-4 0,8 19 0,5 10 0,2 4 0,1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28:42.672"/>
    </inkml:context>
    <inkml:brush xml:id="br0">
      <inkml:brushProperty name="width" value="0.05292" units="cm"/>
      <inkml:brushProperty name="height" value="0.05292" units="cm"/>
      <inkml:brushProperty name="color" value="#FF0000"/>
    </inkml:brush>
  </inkml:definitions>
  <inkml:trace contextRef="#ctx0" brushRef="#br0">3182 5708 24575,'37'-8'0,"-1"0"0,14-2 0,3-1 0,8-1 0,5-2-1035,-11 3 1,2 0 0,3 0 1034,-9 1 0,1 1 0,2-1 0,0 1-377,4-2 0,1 1 0,2 0 0,-1-1 377,5 1 0,0-1 0,1 0 0,-2 1 0,-6 1 0,1 0 0,-2 1 0,-2 0 44,11-2 0,-1 1 1,-2 1-45,-2-1 0,-1 1 0,-1 1 0,-4-1 0,1 0 0,-2 1 0,-2 0 0,-2-1 0,0 1-50,-3 0 1,0 0 0,-2 0 49,15-3 0,-2 0 0,1 1 0,-1-1 0,0 1 0,-1-1 0,-1 1 0,-1-1 678,-2 1 1,-2 0-679,-4 0 0,0 0 993,-2 0 0,0 0-993,-1 0 0,-1 0 547,-1 0 0,-1 0-547,-3 1 0,0-1 94,-3 1 1,-1 0-95,0-1 0,-1 1 0,0 0 0,0 0 0,30-9 0,-27 8 0,-11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1:30.570"/>
    </inkml:context>
    <inkml:brush xml:id="br0">
      <inkml:brushProperty name="width" value="0.05292" units="cm"/>
      <inkml:brushProperty name="height" value="0.05292" units="cm"/>
      <inkml:brushProperty name="color" value="#FF0000"/>
    </inkml:brush>
  </inkml:definitions>
  <inkml:trace contextRef="#ctx0" brushRef="#br0">7899 11691 8191,'-26'2'0,"-27"7"2531,15-2 1,-3 2-2532,-9 3 0,-1 1 1409,2 2 0,2 1-1409,6-1 0,3 1 1719,-16 11-1719,23-6 6784,16-6-6784,10-4 0,3-1 0,3 1 0,4-3 0,8-1 0,13-2 0,17-3 0,17 0 0,-24-2 0,1 0 0,4 0 0,0 0 0,3-1 0,-1 0 0,1 0 0,-2 0 0,-1 0 0,-2-1 0,26-1 0,-18 0 0,-17-1 0,-13-2 0,-10 0 0,-7 0 0,-8-2 0,-7-2 0,-11-6 0,-7-6 0,-4-4 0,-1 1 0,4 4 0,7 5 0,9 4 0,10 7 0,4 3 0</inkml:trace>
  <inkml:trace contextRef="#ctx0" brushRef="#br0" timeOffset="2664">5513 12591 24575,'50'11'0,"14"4"0,-23-5 0,3 0 0,4 0 0,1-1 0,-1-2 0,0 0 0,-1-3 0,0-1 0,-1-3 0,-2-3 0,-2-3 0,-2-3 0,-3-2 0,-1-1 0,-5-1 0,-1-1 0,21-9 0,-8 7 0,-2 6 0,5 3 0,5 3 0,9 5 0,5 7 0,-31-1 0,1 2 0,3 2 0,-1 2 0,1 2 0,-1 1 0,1 0 0,-1 0 0,-3-2 0,-1-1 0,25 7 0,-11-7 0,-9-6 0,-4-4 0,-3-2 0,2-1 0,2 0 0,4 0 0,4-1 0,3-1 0,2 0 0,5-2 0,7 0 0,-27 2 0,0 0 0,0-1 0,0 1 0,28-2 0,-9 2 0,-11 0 0,-3 2 0,-4 0 0,0 0 0,-1 0 0,0 0 0,-3 0 0,2 0 0,3 0 0,2-1 0,-1-3 0,-5 1 0,-10-1 0,-7 3 0,-6 1 0,-4 0 0,-1 0 0,-1-1 0,-1 0 0,-1-1 0,0 1 0</inkml:trace>
  <inkml:trace contextRef="#ctx0" brushRef="#br0" timeOffset="7385">3341 17984 8191,'-30'27'0,"5"-4"0,-2 3 2529,-10 8 1,-3 1-2530,-6 6 0,-2 0 0,2-3 0,0-1 0,3-3 0,1-1 1409,5-4 0,1-1-1409,5-5 0,3 0 1720,-17 13-1720,15-10 6782,12-7-6782,9-8 5,5-5-5,6-3 0,14-4 0,24-5 0,-8 1 0,2-1 0,14-1 0,3 0 0,6 0 0,3 0 0,1 1 0,1 0 0,0 2 0,-1 0 0,-5 1 0,-1-1 0,-7 2 0,-2 0 0,-6 1 0,-3 0 0,16-1 0,-20 2 0,-14-1 0,-10 0 0,-4-2 0,-3-1 0,-2-2 0,0-6 0,-6-7 0,-10-13 0,-12-10 0,-12-9 0,20 25 0,-2-1 0,-5-7 0,0 2 0,-8-11 0,-3-2 0,23 27 0,6 5 0,5 5 0,2 2 0,2 2 0,0-2 0,0-1 0,0 2 0,0-1 0,0 4 0,0-1 0</inkml:trace>
  <inkml:trace contextRef="#ctx0" brushRef="#br0" timeOffset="10017">7032 16068 8191,'-31'0'0,"-32"2"2531,19 0 1,-5-1-2532,-10 0 0,-2 1 0,2-1 0,1-1 1409,6-2 0,2-2-1409,7-2 0,2-1 1719,-21-15-1719,14-11 6784,9-3-6784,6-6 0,7-3 0,5-1 0,6-5 0,5-1 0,6 1 0,4-2 0,7-2 0,16-5 0,-4 26 0,5 1 0,7-1 0,4 1 0,6-2 0,3 3 0,8 0 0,4 3-284,-13 11 0,2 2 0,2 2 284,5 0 0,3 3 0,1 1 0,7 2 0,0 2 0,2 2-352,-14 1 0,1 0 0,0 2 0,-1 0 352,0 1 0,1 0 0,-1 1 0,-2 0 0,12 2 0,-1 0 0,-2 2-5,-8-1 1,-1 1-1,-3 2 5,7 2 0,-4 3 0,-13-2 0,-4 0 0,11 9 790,-20 2-790,-9 3 1468,-7 7-1468,-3 14 16,-3 11-16,0-22 0,-2 1 0,1 4 0,0 0 0,0 1 0,0 0 0,0 0 0,0 0 0,1-3 0,-2 0 0,0-3 0,-3-1 0,-6 0 0,-5-1 0,-8 2 0,-7-1 0,-9 2 0,-5-2 0,-9 2 0,-4-1 0,18-13 0,-1 0 0,-1-1 0,0-3 0,-1-1 0,1-2 0,-19 5 0,0-4 0,6-4 0,3-4 0,5-4 0,4-2 0,-22-6 0,23-7 0,19-5 0,14-1 0,9 5 0,0 5 0,2 5 0</inkml:trace>
  <inkml:trace contextRef="#ctx0" brushRef="#br0" timeOffset="12167">9147 16351 24575,'-65'-6'0,"24"1"0,-2-3 0,-14-3 0,-2-2 0,16 3 0,0-1 0,1-2 0,-21-7 0,2-3 0,4-3 0,2-3 0,5-3 0,4-3 0,5-2 0,4-3 0,3 0 0,4-1 0,5 0 0,3-1 0,4 3 0,2-1 0,2 2 0,2 1 0,3 4 0,2 0 0,-3-22 0,5 14 0,3 6 0,11 2 0,29-8 0,4 9 0,8 0 0,-2 6 0,5-1 0,3 0-622,-3 3 0,2 1 0,2-1 1,1 2 621,-6 2 0,1 1 0,0 0 0,2 1 0,0 1 0,2 1 0,2 1 0,0 0 0,1 2 0,-1 0 0,2 1 0,-1 1 0,1 1 0,0 1 0,-1 1 0,-1 1 0,0 2 0,0 0 0,-1 0 0,0 2 0,-4 0 0,0 1 0,-1 0 0,-1 1 0,0 1-274,6-1 1,0 2-1,-2 1 1,-2 0 273,11 2 0,-2 1 0,-3 2-131,-8 1 1,-2 1-1,-1 3 131,-4 2 0,-2 1 0,-2 3 0,16 14 0,-3 4 0,-18-6 0,-2 2 0,1 3 0,1 6 0,0 3 0,0 0-290,2 5 1,-1 0 0,0 1 289,-1-2 0,1-1 0,-1 0 0,-2-3 0,0-1 0,-1-2 1081,10 12 0,-2-4-1081,-7-9 0,-3-2 576,-6-7 0,-3-3-576,3 10 449,-19-11-449,-38 2 0,-8-9 0,-11 0 0,3-4 0,-5 0 0,-4-1-378,1-1 0,-2-1 1,-3-1-1,-1 0 378,7-2 0,-2 0 0,0-1 0,-1 0 0,-1-1-555,-3 1 0,-1-1 1,-1-1-1,0 0 1,0 0 554,9-2 0,0 0 0,0 0 0,0-1 0,0 1 0,0-1 0,-9 1 0,1 0 0,0 0 0,0-1 0,2 1 0,3-1 0,1 1 0,1-1 0,1 0 0,1 0-228,-6 1 0,1-1 0,1 0 0,2 0 228,-7 0 0,1 1 0,4-1 0,11-1 0,1-1 0,4 0 0,-12-1 0,6 0 2055,-14 1-2055,27-3 2984,18-2-2984,12-1 1235,3-2-1235,2 1 0,0 1 0,0 2 0,0 0 0</inkml:trace>
  <inkml:trace contextRef="#ctx0" brushRef="#br0" timeOffset="18665">7029 16251 24575,'-1'41'0,"-4"19"0,1-21 0,-1 2 0,0 4 0,-1 0 0,1-3 0,0 0 0,1-6 0,0-1 0,0 22 0,0-13 0,1-12 0,1-11 0,0-7 0,2-7 0,-1-4 0,0-1 0,-1-4 0,1-1 0,1-3 0,0 0 0,0-4 0,0-9 0,0-15 0,0-17 0,0-12 0,0 30 0,0 0 0,0-26 0,-1 11 0,-1 12 0,-1 8 0,-3 2 0,-2 3 0,0 4 0,-1 3 0,4 10 0,-4 3 0,-7 18 0,-14 18 0,9-9 0,-1 3 0,-5 3 0,0 0 0,2-2 0,1-2 0,-13 14 0,15-15 0,14-13 0,8-10 0,16-14 0,22-22 0,-5 5 0,3-3 0,9-8 0,1-1 0,2-2 0,-2 1 0,-3 4 0,-4 3 0,-9 8 0,-4 4 0,10-6 0,-18 16 0,-8 10 0,-4 3 0,1 0 0,1 0 0,0 0 0,-1 7 0,0 9 0,0 8 0,2 6 0,-1-5 0,0-6 0,-3-10 0,-3-4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2:07.404"/>
    </inkml:context>
    <inkml:brush xml:id="br0">
      <inkml:brushProperty name="width" value="0.05292" units="cm"/>
      <inkml:brushProperty name="height" value="0.05292" units="cm"/>
      <inkml:brushProperty name="color" value="#FF0000"/>
    </inkml:brush>
  </inkml:definitions>
  <inkml:trace contextRef="#ctx0" brushRef="#br0">8758 13137 8191,'17'2'0,"15"2"5063,12 2-5063,11 2 2818,-5-3-2818,-4-2 1719,-1-5-1719,-3-4 6784,-2-3-6784,-4 0 0,-5 0 0,-2 3 0,-1 0 0,4 1 0,2 0 0,3-1 0,1 3 0,-4 1 0,0 2 0,-4 0 0,-4 0 0,-1 0 0,5 0 0,13-1 0,9-2 0,3 1 0,-6-1 0,-15 1 0,-9 0 0,-5 1 0,4 2 0,8 2 0,11 4 0,7 2 0,1 0 0,-2-1 0,-9-2 0,-4-2 0,1 1 0,6-1 0,6 0 0,6-1 0,0-1 0,-5 0 0,-2-5 0,-20 2 0,-8 0 0,-16 1 0,-4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2:26.838"/>
    </inkml:context>
    <inkml:brush xml:id="br0">
      <inkml:brushProperty name="width" value="0.05292" units="cm"/>
      <inkml:brushProperty name="height" value="0.05292" units="cm"/>
      <inkml:brushProperty name="color" value="#FF0000"/>
    </inkml:brush>
  </inkml:definitions>
  <inkml:trace contextRef="#ctx0" brushRef="#br0">4842 14978 24575,'0'49'0,"0"0"0,0-4 0,0 4 0,0 1 0,0 9 0,-1 3 0,2 0-476,0 2 0,0 0 0,2-2 476,0-9 0,2-2 0,1-4 0,4 6 0,3-6 232,1-12 1,2-6-233,13 0 236,-4-24-236,-6-21 0,-5-6 0,-6 2 0,-4 8 0</inkml:trace>
  <inkml:trace contextRef="#ctx0" brushRef="#br0" timeOffset="667">4436 15636 24575,'55'-16'0,"0"0"0,-5 2 0,-1 0 0,-9 1 0,-4 1 0,15-4 0,-25 8 0,-16 6 0</inkml:trace>
  <inkml:trace contextRef="#ctx0" brushRef="#br0" timeOffset="2481">4832 15623 8191,'21'-7'0,"16"-5"5063,13-6-5063,4 1 2818,-14 5-2818,-14 4 1719,-12 4-1719,-4 1 6784,-1 2-6784,0 1 0,2 0 0,2 0 0,-6 0 0,-1 0 0</inkml:trace>
  <inkml:trace contextRef="#ctx0" brushRef="#br0" timeOffset="3315">5263 15799 24575,'31'-28'0,"2"-9"0,3-15 0,-8-1 0,-14 8 0,-23 13 0,-24 13 0,-21 14 0,22 8 0,-1 3 0,-28 19 0,13 15 0,18 15 0,15 9 0,14 2 0,14-2 0,14-12 0,11-11 0,11-13 0,-17-20 0,2-3 0,30-1 0,-18-3 0,-16-3 0</inkml:trace>
  <inkml:trace contextRef="#ctx0" brushRef="#br0" timeOffset="3949">5664 15204 24575,'3'41'0,"0"-1"0,3 15 0,2 5 0,-1-11 0,2 3 0,0-1-268,2 2 0,2 0 1,0-2 267,0-6 0,1-1 0,1-3 132,6 9 0,2-6-132,-4-13 0,-1-5 0,4 2 0,-10-18 0</inkml:trace>
  <inkml:trace contextRef="#ctx0" brushRef="#br0" timeOffset="4683">5516 15689 8191,'39'-14'0,"23"-10"2531,-22 8 1,2 0-2532,1-2 0,-2 2 704,16-6 1,-28 11-1,-18 8 1</inkml:trace>
  <inkml:trace contextRef="#ctx0" brushRef="#br0" timeOffset="5566">6166 15816 24575,'39'-46'0,"-5"-7"0,-18 22 0,-2-2 0,-4-27 0,-25 17 0,-26 18 0,-20 26 0,25 9 0,2 6 0,0 7 0,3 4 0,5 7 0,3 3 0,5 3 0,4 2 0,4 0 0,4 1 0,2-2 0,3-2 0,3-3 0,4-2 0,16 22 0,14-17 0,18-13 0,-21-17 0,1-5 0,6-4 0,0-5 0,2-4 0,-3-3 0,10-3 0,-14-4 0</inkml:trace>
  <inkml:trace contextRef="#ctx0" brushRef="#br0" timeOffset="7565">4924 17343 24575,'-20'-58'0,"-13"4"0,7 26 0,-3 3 0,-5 6 0,-2 5 0,-1 7 0,0 6 0,1 7 0,2 6 0,5 8 0,4 6 0,5 7 0,5 3 0,4 6 0,4 0 0,4-1 0,5-2 0,13 25 0,15-20 0,19-22 0,13-22 0,-28-11 0,0-5 0,1-7 0,-4-5 0,-2-3 0,-4-1 0,-5 3 0,-2 1 0,5-12 0,-10 19 0,-6 16 0,-4 23 0,-1 30 0,-2-8 0,0 5 0,0 10 0,2 3 0,1 2 0,1 0 0,1 1 0,2-3 0,0-8 0,2-4 0,-1-7 0,1-4 0,9 13 0,0-23 0,2-13 0,3-27 0,6-37 0,-12 8 0,-2-4 0,1-8 0,-1 2 0,-5 14 0,-2 5 0,2-12 0</inkml:trace>
  <inkml:trace contextRef="#ctx0" brushRef="#br0" timeOffset="9666">5206 17042 24575,'3'46'0,"7"11"0,-1-20 0,1 0 0,2 1 0,1-3 0,13 22 0,-2-19 0,-3-19 0,0-16 0,0-30 0,1-30 0,-12 16 0,-2-3 0,-2-4 0,-1 1 0,-1 6 0,-2 2 0,-2-18 0,2 25 0,0 22 0,3 19 0,5 23 0,9 19 0,-6-20 0,2-1 0,3 0 0,2-3 0,26 12 0,6-16 0,5-21 0,0-23 0,-28-12 0,-6-6 0,4-20 0,-19 19 0,-9 4 0,-26 6 0,-12 24 0,-8 27 0,9 27 0,24-13 0,3 3 0,3 4 0,3 1 0,3-2 0,3-2 0,7 25 0,10-21 0,12-16 0,11-13 0,5-12 0,-1-9 0,-5-14 0,-7-10 0,-7-10 0,-3-9 0,-7-4 0,-5-1 0,-2 9 0,-4 15 0,0 15 0,-1 13 0,2 14 0,5 12 0,3 11 0,6 3 0,0-4 0,-3-10 0,1-8 0,-3-9 0,6-12 0,3-10 0,0-6 0,-1 2 0,-5 7 0,-1 15 0,5 22 0,11 20 0,-11-15 0,2-1 0,2 0 0,2-2 0,1-6 0,1-4 0,23-6 0,-8-26 0,-10-25 0,-13-15 0,-11 2 0,-8 16 0,-10 19 0,-4 18 0,-1 14 0,2 11 0,7 7 0,7-3 0,10-6 0,13-6 0,11-8 0,-2-5 0,-13-2 0,-10-2 0</inkml:trace>
  <inkml:trace contextRef="#ctx0" brushRef="#br0" timeOffset="13232">10312 17611 24575,'-6'47'0,"0"1"0,-2 7 0,0 4 0,2-13 0,1 2 0,0 1 0,0 7 0,1 1 0,0-5 0,1-2 0,1-4 0,2 1 0,0-10 0,0-23 0,0-15 0,0-13 0,0-15 0,1-14 0,3-13 0,0-10 0,-2 31 0,0 0 0,-1 1 0,0 0 0,-3-30 0,-3 8 0,-3 8 0,0 9 0,3 13 0,4 10 0,2 9 0,1 4 0,4 3 0,2 0 0,1 0 0,2 0 0,7 0 0,18 0 0,27 0 0,-15 2 0,4 1 0,-8-1 0,4 1 0,0 0-262,5 0 1,1 0-1,0-1 262,2 1 0,0 0 0,-1-1 0,-3-1 0,-2 0 0,-2-1 0,10 0 0,-6 0 0,-12 0 0,-6 1 0,6 1 0,-23 2 0,-10 4 0,-4 12 785,1 23-785,-2-8 0,0 5 0,-1 12 0,0 4 0,0 5 0,0 2 0,-2 2 0,0-1 0,0-7 0,0-2 0,-1-4 0,0-5 0,-2 9 0,1-17 0,-3-32 0,-11-4 0,-31-2 0,6 0 0,-6 0 0,-16 0 0,-4 1-258,17 0 1,-1 0 0,-1 0 257,2 1 0,0-1 0,1 1 0,4 0 0,1 0 0,2-1 0,-13 1 0,3-1 0,11-2 0,3-2 0,-23-4 0,22 0 0,15 1 0,11 4 772,11 2-772,6 0 0,61 0 0,-25 0 0,4 0 0,3-1 0,5 1 0,-2-1 0,-3 0 0,-2 0 0,-1 1 0,16-2 0,-3 1 0,-14 0 0,-5 0 0,8 1 0,-25 0 0,-12 0 0</inkml:trace>
  <inkml:trace contextRef="#ctx0" brushRef="#br0" timeOffset="14318">11219 18287 24575,'25'0'0,"14"0"0,5 0 0,-6 0 0,1 0 0,23 0 0,1 0 0,-16 0 0,-4 1 0,-2 0 0,-2 0 0,25 1 0,-17 0 0,-13 0 0,-6 0 0,0 0 0,-4 1 0,-3-1 0,-7 0 0,-7 1 0,-5-2 0,-2 1 0</inkml:trace>
  <inkml:trace contextRef="#ctx0" brushRef="#br0" timeOffset="15953">12124 17764 8191,'0'42'0,"0"-10"0,0 6 1543,1 8 1,1 6 0,-1-1-1544,0 9 0,-1 0 956,2-11 1,0 3 0,1-7-957,-2-6 0,1-6 1772,4 19-1772,0-17 6622,-2-15-6622,1-8 489,-1-6-489,1-4 0,9-2 0,18-3 0,-1-1 0,5-1 0,18-4 0,6 0 0,-12 2 0,1 0 0,1 0-195,4 1 1,0-1 0,0 1 194,-3 1 0,0 0 0,-3 1 0,12 0 0,-5 1 0,-12 1 0,-5 0 0,8-2 0,-25 3 0,-12-2 0,-5-5 583,-4-11-583,0-21 0,0-14 0,0-7 0,0 10 0,0 0 0,0 3 0,0-2 0,0 5 0,0 2 0,0 5 0,0-26 0,0 35 0,-1 8 0,-1 20 0,-4 3 0,-10 3 0,-21 0 0,6-2 0,-4-2 0,-13 0 0,-6-1 0,11-2 0,-3 0 0,0-1-152,-2 0 1,-1-2 0,0 0 151,0 0 0,0-1 0,1 0 0,-18-3 0,2 0 0,10 1 0,3 2 0,8 1 0,3 1 0,-15 0 0,24 2 0,16 3 0,10 1 0,4-1 0,1 1 0</inkml:trace>
  <inkml:trace contextRef="#ctx0" brushRef="#br0" timeOffset="17232">12017 18120 24575,'-12'-3'0,"1"0"0,3 0 0,4 1 0,2-1 0,1 1 0,1 1 0,4 1 0,6 0 0,9 1 0,10 3 0,9 7 0,8 5 0,-3 4 0,-7-2 0,-13-4 0,-11-3 0,-6-2 0,-5-1 0,-9 3 0,-16 8 0,-24 12 0,15-10 0,-3 0 0,-7 4 0,-2 0 0,0-1 0,0 0 0,4-3 0,3-2 0,5-3 0,5-1 0,-6 1 0,19-8 0,10-5 0</inkml:trace>
  <inkml:trace contextRef="#ctx0" brushRef="#br0" timeOffset="19016">6652 15562 24575,'49'0'0,"0"0"0,1 0 0,2 0 0,3 0 0,3 0 0,3 0 0,-7-1 0,2 0 0,2 0 0,3 0 0,0-1 0,1 1-1245,-2-2 0,3 1 1,0-1-1,2 1 0,-1-1 1,1 0-1,0-1 1245,-7 1 0,0 0 0,0 0 0,1-1 0,-1 1 0,1-1 0,-1 1 0,1-1 0,-1 0 0,1 0 0,0 0 0,-1 0 0,1 0 0,-1 0 0,-1 0 0,0 0-94,4 0 0,-1 0 0,0 1 0,-1-1 0,0 1 0,-2-1 0,0 1 94,12 0 0,-2 0 0,-1 0 0,-1 1 0,-2-1 273,4 1 0,0 0 1,-4 1-1,-3 0-273,0 0 0,-4 0 0,-4 1 0,7 0 0,-6 2 0,-13 0 0,-4 1 3896,15 5-3896,-16 7 3207,-12 17-3207,-8 27 0,-11-10 0,-1 8 0,-1-10 0,-1 4 0,-1 1 27,1 6 1,-2 1 0,1 2-28,1 2 0,-1 0 0,1 0 0,0-3 0,0-1 0,1-1 0,-1-4 0,1-1 0,0 0-86,1-4 0,-1-1 0,1-1 86,0 17 0,0-2 0,-2-5 0,1-3 0,-1-8 0,0-2 0,-1-8 0,0-3 0,0 11 1077,0-18-1077,0-10 273,0 0-273,0 11 0,0 9 0,0 5 0,0-6 0,0-14 0,-1-12 0,-2-9 0,-7-12 0,-11-16 0,-12-15 0,12 14 0,-2-1 0,1 0 0,0-1 0,-16-19 0,12 16 0,13 18 0,8 11 0,14 23 0,13 14 0,-2-5 0,3 3 0,4 2 0,3 0 0,2 0 0,0-1 0,-2-4 0,0-3 0,22 11 0,-9-15 0,-4-17 0,3-26 0,1-17 0,-16 9 0,-8 1 0</inkml:trace>
  <inkml:trace contextRef="#ctx0" brushRef="#br0" timeOffset="21400">6148 17790 8191,'4'64'0,"-1"-22"0,1 7 0,1 4 622,0 4 1,1 5 0,1 3-1,0 2-622,-1-14 0,0 2 0,0 2 0,1 0 0,0 1 0,-1-2 0,1 1 0,0 0 0,1 0 0,-1-1 0,1 0 0,-1-1 0,2 7 0,1-1 0,-1-1 0,1-2 0,0-2 653,1 1 1,0-2-1,1-2 1,0-4-654,2-1 0,0-4 0,1-4 1018,7 10 1,0-7-1019,11 8 5567,20-23-5567,0-17 0,12-6 0,-12-4 0,5-2 0,5-1 0,4 1-379,-15 1 0,3 1 0,2 0 0,2 1 0,2-1 0,1 1 0,1 0 379,-5 0 0,1 0 0,2 0 0,1 0 0,1 1 0,0-1 0,1 1 0,1 0 0,0 0-398,-5-1 1,0 1 0,1 0 0,0 0-1,2 0 1,-1 0 0,1 0 0,0 0-1,0 1 1,0-1 0,-1 0 397,3 1 0,0-1 0,0 1 0,0 0 0,0-1 0,1 1 0,-1 0 0,0 0 0,0 0 0,0-1 0,-1 1-274,-1-1 0,-1 0 1,0 0-1,0 0 0,0 0 1,0 0-1,-1 0 1,0 0-1,0 0 0,-1 0 1,-1 0 273,7 0 0,0 0 0,0 0 0,-1 0 0,0 0 0,-2-1 0,0 1 0,-2 0 0,0-1-143,5 1 1,-1-1-1,-1 1 1,-1-1-1,-2 0 1,-2 0-1,-1 0 143,4-1 0,-2 1 0,-3-1 0,0 0 0,-1 0 577,11 0 1,-2 0 0,-1-1 0,-2 1-578,5-1 0,-2 0 0,-1-1 0,-4-2 0,1-2 0,4-4 339,-13-1 0,4-3 0,3-2 0,0-2 1,-2 0-1,-4 0-339,6-5 0,-4 0 0,-1-1 0,4-2 0,-6 3 0,5 0 0,1-2 0,0 0 0,-3 1 0,-4 1 1006,2-3 1,-4 1 0,-3 1-1,-2 1-1006,2 0 0,-4 0 0,-4 2 1223,3-1 0,-6 1-1223,4-5 0,-24 11 0,-9 3 3228,-5 2-3228,-4 0 661,-6-4-661,-7-8 0,-6-12 0,-4-16 0,10 20 0,1-2 0,0-3 0,0 0 0,1-2 0,0-1 0,2 3 0,2 1 0,-5-30 0,7 9 0,5 13 0,3 12 0,-1 13 0,-1 10 0,-2 5 0,-1 5 0,0 2 0,-2 4 0,-6 5 0,-22 12 0,2-5 0,-5 3 0,-10 6 0,-3 1 0,14-9 0,-1 0 0,-1 1 0,0 0 0,-1 1 0,4-3 0,3-2 0,5-2 0,-15 11 0,51-32 0,18-11 0,13-7 0,15-5 0,-5 12 0,3 3 0,-13 4 0,-1 1 0,13 0 0,-3 3 0,-1 3 0,-19 4 0,-14 4 0,-8 6 0,-3 4 0,-2 4 0,-1 4 0,2 1 0,-2-9 0,2-6 0</inkml:trace>
  <inkml:trace contextRef="#ctx0" brushRef="#br0" timeOffset="22713">12736 17925 24575,'0'12'0,"0"9"0,0 14 0,0 25 0,-1-23 0,0 3 0,-1 5 0,-1 0 0,1 3 0,-1-1 0,1-5 0,0-1 0,1-6 0,0-2 0,1 14 0,0-18 0,0-12 0,0-10 0,0-4 0</inkml:trace>
  <inkml:trace contextRef="#ctx0" brushRef="#br0" timeOffset="22914">12718 18569 24575,'12'-24'0,"-8"12"0,4-2 0</inkml:trace>
  <inkml:trace contextRef="#ctx0" brushRef="#br0" timeOffset="23749">12754 18531 24575,'13'-27'0,"-4"11"0,-1 1 0,-6 8 0,1-2 0,0-5 0,2-2 0,0-1 0,-1 3 0,0 6 0,-1 3 0,1 0 0,6-1 0,13-8 0,13-10 0,9-10 0,-3-4 0,-9-1 0,-11 2 0,-7 1 0,-5 3 0,-1 6 0,-3 6 0,0 7 0,1 4 0,1 0 0,1-4 0,1-4 0,0 0 0,-3 2 0,-1 6 0,-3 7 0,-2 3 0,0 1 0,-1 0 0</inkml:trace>
  <inkml:trace contextRef="#ctx0" brushRef="#br0" timeOffset="24616">12681 17734 8191,'10'12'0,"11"13"5063,9 12-5063,10 15 1409,-17-25 0,1 0-1409,0 1 0,0 1 859,-1-2 1,1 0-860,-1-1 0,-1-1 6784,16 24-6784,-5-9 0,-7-7 0,-8-8 0,-5-9 0,-2-1 0,1 1 0,1 3 0,2 1 0,-2-3 0,-5-9 0,-5-3 0</inkml:trace>
  <inkml:trace contextRef="#ctx0" brushRef="#br0" timeOffset="25733">10907 17831 8191,'4'24'0,"2"20"5063,1 19-5063,-3-23 0,0 0 1409,-2-2 0,0 0-1409,0-4 0,0 0 1719,0 25-1719,-2-10 6784,0-7-6784,0-10 0,0-9 0,0-6 0,0-5 0,0-3 0,0 1 0,0 4 0,0 2 0,0-2 0,0-6 0,0-4 0</inkml:trace>
  <inkml:trace contextRef="#ctx0" brushRef="#br0" timeOffset="35750">9620 18668 24575,'42'-23'0,"0"1"0,1 0 0,5-3 0,5-1 0,2-2 0,4-1 0,-5 3 0,3-2 0,2-1 0,2 0 0,2-1 0,-1 0-1169,-9 5 1,1-1 0,2 0-1,-1 0 1,1 0 0,1 0-1,0 0 1,-1 0 1168,2 0 0,0-1 0,1 1 0,0 0 0,0-1 0,-1 2 0,0-1 0,0 1 0,3-2 0,0 1 0,-1 0 0,0 0 0,-1 1 0,-1 1 0,-1 0 84,-1 1 1,0 0-1,-2 1 1,-1 1 0,-1 0-1,-2 1-84,13-4 0,-3 0 0,-2 2 0,-4 2 588,0 0 1,-4 2 0,-4 2-589,3-1 0,-7 2 0,7 0 0,-26 9 4777,-15 3-4777,-5 1 0,-3 1 0,-2-1 0</inkml:trace>
  <inkml:trace contextRef="#ctx0" brushRef="#br0" timeOffset="37516">11802 18765 24575,'42'-33'0,"0"1"0,0-1 0,3 1 0,3-3 0,4-2 0,2-2 0,3-1 0,-10 7 0,3-1 0,1-1 0,1-1 0,2-1 0,1 0 0,0 0 0,0 0-984,-7 5 1,2 0 0,0-1 0,0-1 0,2 1 0,-1 0 0,0-1 0,1 2 0,-1-1 0,-1 1 921,5-3 1,1 0 0,-1 0 0,1 0 0,-1 1 0,0 0 0,0 1-1,-2 1 1,0 0 61,6-3 0,0 1 0,0 0 0,-2 2 0,-1 0 0,-1 2 0,-2 1 284,6-2 0,-3 1 0,-1 1 1,-2 3-1,-3 1-284,14-7 0,-4 4 0,-6 3 891,-2 3 0,-9 5-891,-5 3 0,-25 10 0,-10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3:42.454"/>
    </inkml:context>
    <inkml:brush xml:id="br0">
      <inkml:brushProperty name="width" value="0.05292" units="cm"/>
      <inkml:brushProperty name="height" value="0.05292" units="cm"/>
      <inkml:brushProperty name="color" value="#FF0000"/>
    </inkml:brush>
  </inkml:definitions>
  <inkml:trace contextRef="#ctx0" brushRef="#br0">14888 12267 24575,'21'30'0,"1"0"0,16 14 0,8 4 0,-3-6 0,5 3 0,2 1-1090,-5-8 0,3 1 0,1-1 1,1 0 1089,-7-8 0,1 1 0,2-1 0,-1-2 0,2-1 0,10 5 0,2-2 0,0-2 0,1-2 0,0-3 0,1-1 0,-1-3 0,2-1 0,-1-3 0,0-2 0,0-2 0,2-1 0,0-1 0,2-1 0,-1-2 0,2-1 0,-12-2 0,0 0 0,1-1 0,0-1 0,1 0-418,3-1 0,0-1 0,1-1 0,0 0 0,1-1 418,3 0 0,1 0 0,0-1 0,0 0 0,1-1 0,-10 1 0,0-1 0,0 1 0,0-1 0,0-1 0,0 1 0,1-1 0,1 1 0,-1-2 0,1 1 0,-1 0 0,0 0 0,0 0 0,-1 1 0,1-1 0,0 1 0,-1-1 0,0 0 0,8-1 0,1-1 0,-1 1 0,0-1 0,-2 0 0,-4 0 0,0 0 0,-1 0 0,-1 0 0,-2 0 147,5-2 0,-3 0 0,-1 0 1,-1 0-148,6-2 0,-2 0 0,-4 0 0,4-1 0,-5 2 0,-12 4 0,1 2 0,14 1 0,5 1 0,-8 2 0,3 0 0,5 0-142,-10 0 0,3 0 1,2 1-1,3-1 0,0 0 142,1 1 0,1-1 0,2 1 0,1 0 0,1-1 0,0 1-198,-5-1 1,0 1 0,2-1 0,0 1-1,0-1 1,0 1 0,1-1 197,2 0 0,1 0 0,0 0 0,1 0 0,-1-1 0,0 1 0,0-1 0,-3 0 0,0-1 0,0 1 0,0-1 0,-1 0 0,0-1 0,-1 0-253,6 0 0,-1-2 0,-1 1 1,0-1-1,-1-1 0,-1 0 253,-5 0 0,0 0 0,-2-1 0,0 0 0,-1-1 0,-1 0-280,7-2 1,-1-2 0,0 1 0,-2-2 0,0 1 279,-2-1 0,-1 0 0,-1-1 0,0 0 0,-2-1 210,10-3 1,-1 0 0,-1-1 0,-2-1-211,-5 3 0,-1-1 0,-2-1 0,-2 0 909,9-5 0,-2-1 1,-3-1-910,-6 0 0,-3-1 0,-3-1 0,-4-2 0,-2 0 0,-2-3 0,-1-2 0,-3-2 0,-1 0 0,-3-1 0,-1-1 0,-2-1 0,-2-2 0,-1 0 0,-2-2 0,-2 0 0,-1-2 0,-5-1 0,-4-1 0,-3-1 0,-8 0 0,-6-3 0,-8 1 0,-7 1 214,-2 11 0,-4 0 1,-6 3-1,-2 0-214,1 6 0,-4 1 0,-3 1 0,-2 1 0,-1 2-175,3 2 1,-2 2-1,-1 1 1,-1 0 0,-2 1-1,-1 1 175,3 2 0,-1 0 0,-2 1 0,0 0 0,-1 2 0,0 0 0,-1 0-359,-5 0 0,0 2 0,-1-1 0,-1 2 0,0 0 0,-1 1 1,0 0 358,4 2 0,0 0 0,-1 1 0,-1 0 0,0 1 0,0 0 0,-1 1 0,0 0-330,3 1 1,-1 1-1,1 0 1,-2 1 0,1 0-1,-1 0 1,0 1-1,0-1 1,0 2 329,-1-1 0,-1 1 0,0 0 0,0 1 0,-1-1 0,1 1 0,0 1 0,0-1 0,0 1 0,2-1 0,-1 1 0,0 1 0,0-1 0,0 1 0,1-1 0,0 1 0,0 0 0,0 0-127,3-1 0,1 1 0,-1 0 0,1 0 0,0 0 0,0-1 0,1 1 0,0 0 0,1 0 127,-3-1 0,0 1 0,1-1 0,1 1 0,0-1 0,0 1 0,1-1 0,0 1 7,-3 0 1,0-1 0,1 1-1,0 0 1,1-1-1,0 1 1,1 0-8,-6-1 0,1 1 0,1-1 0,0 0 0,1 1 0,0-1 238,-6 1 0,0 1 0,1-1 0,2 0 1,0 1-239,8 0 0,0-1 0,1 1 0,1 0 0,1 0 679,-5 1 0,1 1 1,1 0-1,1 0-679,-10 3 0,1 0 0,1 1 0,5-1 0,2 1 0,-1 1 0,1-1 0,-1 1 0,1 0 0,0 0 0,0 0 0,0 1 970,2 1 0,-1 0 1,2 1-971,0 0 0,2 1 0,0 1 0,4-1 0,0 1 0,1 1 0,3-1 0,1 0 0,0 0 1496,-17 9 0,2 0-1496,4-1 0,1 0 0,0 3 0,1 1 0,3 3 0,1 2 0,0 3 0,1 2 0,1 4 0,3 3 0,3 1 0,3 3 0,2 2 0,4 2 0,4 3 0,4 2 0,5 5 0,4 3 526,6-18 0,2 1 0,3 0-526,3 3 0,3 1 0,4-1 0,5 2 0,4 0 0,4-3 0,8 1 0,5-3 0,5-2-96,-5-13 1,4-2 0,3-1 0,2-3 95,4-1 0,2-2 0,3-3 0,0-1 0,4-3 0,1-2 0,2-2 0,1-3-347,-9-3 0,1-1 0,0-3 0,1 0 1,1-3 346,2-1 0,2-1 0,-1-2 0,1-2 0,0-1 0,1-2 0,1-2 0,0-2 0,-1 0 0,-1-1 0,-2-1 0,0-1 0,-1-1 0,-1 0 0,-2-2 1,7-3 1,-1-1 0,-3 0-1,-6 1 1,12-6 0,-8 3-1,-21 8 1,0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08:31:46.237"/>
    </inkml:context>
    <inkml:brush xml:id="br0">
      <inkml:brushProperty name="width" value="0.05292" units="cm"/>
      <inkml:brushProperty name="height" value="0.05292" units="cm"/>
      <inkml:brushProperty name="color" value="#FF0000"/>
    </inkml:brush>
  </inkml:definitions>
  <inkml:trace contextRef="#ctx0" brushRef="#br0">2920 4298 24575,'60'2'0,"0"0"0,0 1 0,0-1 0,0 0 0,10 2 0,0 0 0,-4 0 0,-12-1 0,-7-3 0,-7 1 0,6 1 0,-2 1 0,-5-1 0,0 1 0,9-1 0,1 1-2685,-5 0 1,-1 0 2684,-3 1 0,-1 0 0,22-3 1612,-12 7-1612,-10-7 0,8 7 869,-14-4-869,4 1 0,-5-1 0,0-1 2888,-5-2-2888,4 2 0,-8-3 0,3 0 0,-4 0 0,0 0 0,-4 0 0,3 0 0,-7 0 0,7 0 0,-7 0 0,7 0 0,-3 0 0,13 0 0,-2 0 0,12 0 0,-2-3 0,4 2 0,5-3 0,-3 4 0,9 0 0,-10 0 0,5 0 0,-11 0 0,-2 0 0,-8 0 0,-6 0 0,-5 0 0,-7 0 0,0 0 0,-4 0 0,0 0 0,-3 2 0,0-1 0,-3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3:52.206"/>
    </inkml:context>
    <inkml:brush xml:id="br0">
      <inkml:brushProperty name="width" value="0.05292" units="cm"/>
      <inkml:brushProperty name="height" value="0.05292" units="cm"/>
      <inkml:brushProperty name="color" value="#FF0000"/>
    </inkml:brush>
  </inkml:definitions>
  <inkml:trace contextRef="#ctx0" brushRef="#br0">8312 17060 24575,'0'53'0,"0"-1"0,0 4 0,0 5 0,0 4 0,0-3 0,0 4 0,0 2 0,0 0-942,0-8 0,0 1 0,0 0 0,0 1 0,0-2 942,0-3 0,0 0 0,0-1 0,0-1 0,0-2 0,-1 3 0,1-2 0,0-2 0,0-2 478,-1 3 1,0-4-1,0-3-478,0 2 0,-1-6 766,-2 8-766,0-28 0,0-15 0,-1-5 0,2-2 0,0 0 0</inkml:trace>
  <inkml:trace contextRef="#ctx0" brushRef="#br0" timeOffset="1666">8335 17379 8191,'40'0'0,"4"-1"0,9 2 1338,-3-1 0,6 1 1,2 0-1339,-4 1 0,4-1 0,1 1 0,0 0 0,1 1 0,0 0 0,0 0 0,-1 1 0,-4-1 0,0 1 0,-1 0 0,-2 0 0,9 1 0,-2 0 0,-4 1 1467,7 0 0,-6 1-1467,-15-3 0,-5 1 1843,5 1-1843,-24-2 6384,15-4-6384,1-2 0,5 0 0,14-2 0,5 0 0,-13 1 0,2-1 0,-2 1 0,19-1 0,-4 0 604,-11 2 0,-5 0-604,17 0 0,-28 2 0,-17 1 0,-11 7 0,-5 14 0,-5 25 0,1-9 0,0 4 0,-1 12 0,1 4 0,-1 7 0,0 1 0,4-20 0,-1 0 0,1 0 0,0 20 0,0-1 0,1-5 0,0-2 0,1-5 0,0-3 0,0-10 0,0-1 0,2 19 0,-1-22 0,1-17 0,0-10 0</inkml:trace>
  <inkml:trace contextRef="#ctx0" brushRef="#br0" timeOffset="2614">8424 18518 8191,'36'0'0,"11"1"0,11 0 688,-12 1 1,5 0 0,3 1 0,2 1-689,2 0 0,2 1 0,3 0 0,2 1 0,-1 0 0,-5 0 0,1 0 0,0 0 0,1 0 0,0 0 0,-1 0 0,1 1 0,-1-1 0,1 0 0,-1 1 0,0-1 0,-2 0 0,7 0 0,-2 0 0,0-1 0,-2 0 0,-2-1 0,3 0 0,-1-1 0,-3-1 0,-3 0 1006,7 0 0,-4-1 0,-7 0-1006,-6-1 0,-6 0 0,6 0 0,-41 0 0</inkml:trace>
  <inkml:trace contextRef="#ctx0" brushRef="#br0" timeOffset="4665">9876 17968 24575,'54'0'0,"-8"1"0,7 0 0,-1 1 0,4 0 0,2 0-879,-4 0 0,2 0 0,1 1 0,0 0 879,0 0 0,2 0 0,-1 1 0,-1 0 0,-2-1 0,-1 0 0,0 0 0,-3 0 329,7 0 1,-3 0-1,-3-1-329,5 1 0,-5-2 300,-16-1 1,-5-1-301,-1-2 0,-20-3 0,-11-3 1833,-3 0-1833,1 2 94,1 3-94,5 2 0,2 2 0,3 0 0,2 0 0,0 0 0,-4 0 0,-7 0 0,-15-2 0,-18-8 0,-18-7 0,22 6 0,-2-1 0,-24-10 0,14 5 0,16 7 0,18 6 0,18 8 0,15 12 0,16 10 0,8 10 0,-3-2 0,-8-5 0,-12-8 0,-11-5 0,-8-1 0,-5 3 0,-6 6 0,-10 3 0,-18 1 0,-9-3 0,10-12 0,8-4 0</inkml:trace>
  <inkml:trace contextRef="#ctx0" brushRef="#br0" timeOffset="5529">11354 17574 24575,'0'45'0,"0"-1"0,0 0 0,0 4 0,0 3 0,0-1 0,0 3 0,0 1 0,0 1-727,0 3 0,0 2 0,0-1 0,0-1 727,0-6 0,0 0 0,0-1 0,0-3 0,0 7 0,0-3 0,0-4 460,0 1 0,0-6-460,3 10 119,0-21 1,0-24 0,-1 4-1</inkml:trace>
  <inkml:trace contextRef="#ctx0" brushRef="#br0" timeOffset="6898">11322 17617 24575,'46'0'0,"1"0"0,4 0 0,6 0 0,4 0 0,-9 0 0,3 0 0,3 0 0,1 0 0,2 0-1238,-2 1 0,1 0 0,2 0 1,2 0-1,-1 1 0,1 0 1238,-6 0 0,0 1 0,2-1 0,-1 1 0,0 1 0,0-1 0,-1 1 0,6 1 0,0-1 0,-1 2 0,0-1 0,-2 1 0,-1 0 53,4 2 0,-1 0 1,-1 0-1,-2 1 0,-3-1-53,2 1 0,-1 0 0,-4 0 0,-3 0 504,-3 0 0,-3 0 1,-4 0-505,1 1 0,-8 0 0,-3 2 0,-24-4 3746,-9-2-3746,-5-1 1902,0-1-1902,0 3 0,0 2 0,-5 14 0,-9 26 0,7-10 0,0 5 0,0 9 0,1 3 0,2 5 0,2 0 0,3 0 0,1-1 0,4-6 0,0-3 0,1-6 0,0-3 0,0 23 0,0-21 0,0-17 0,-2-8 0,1-11 0,0-3 0</inkml:trace>
  <inkml:trace contextRef="#ctx0" brushRef="#br0" timeOffset="8397">11271 18694 8191,'57'0'0,"-18"0"0,6 0 0,4 1 692,2 1 0,5 0 0,3 1 1,1 0-693,-1 0 0,3 0 0,2 1 0,0-1 0,1 1 0,-7 0 0,0 0 0,1 0 0,1 0 0,-1 0 0,-1 0 0,-2 0 0,0 1 0,0-1 0,-1 0 0,0 0 0,-2 0 0,5 0 0,-1 0 0,-1-1 0,-2 0 0,-2 0 686,3 0 0,-3-1 0,-1 0 0,-4 0-686,20 0 0,-9 0 0,3-2 0,-33 0 0</inkml:trace>
  <inkml:trace contextRef="#ctx0" brushRef="#br0" timeOffset="9948">13150 18198 24575,'40'-1'0,"0"0"0,19 0 0,8 1 0,-8 1 0,5-1 0,1 2-678,-13-1 0,1 1 1,1 1-1,-1-1 678,-1 2 0,-1-1 0,0 1 0,-1 0 0,8 0 0,-3 2 0,-2-1 430,9 2 1,-5 0-431,-15-2 0,-4-1 446,5 2-446,-24-7 0,-15-7 0,-7-7 1404,-6-4-1404,-3 0 0,0 4 0,1 6 0,0 3 0,0 1 0,0 1 0,1 0 0,5 1 0,6 2 0,14 3 0,16 8 0,12 8 0,5 3 0,-10-1 0,-12-4 0,-13-4 0,-24 5 0,-26 9 0,8-8 0,-3 0 0,-4 2 0,0 0 0,5-2 0,3-1 0,-11 9 0,20-10 0,14-7 0,3-4 0,2-4 0</inkml:trace>
  <inkml:trace contextRef="#ctx0" brushRef="#br0" timeOffset="11198">14574 17861 24575,'0'46'0,"0"-1"0,0 5 0,0 2 0,0 11 0,0 0 0,0-1 0,0-2 0,0-8 0,0-2 0,0-10 0,0-3 0,0 15 0,0-22 0,0-13 0,1-7 0,2-5 0,2-3 0,6-2 0,4 0 0,11 0 0,11 2 0,22 0 0,-17-1 0,5 1 0,16 1 0,4 1-429,-11-1 0,2 0 0,1 1 429,4 1 0,1-1 0,0 1 0,0 0 0,-1-1 0,-1 0-31,-8 0 0,-2-1 1,-3-1 30,8-1 0,-6 0 0,14-4 0,-38 1 0,-18-1 0</inkml:trace>
  <inkml:trace contextRef="#ctx0" brushRef="#br0" timeOffset="13281">14683 17795 8191,'48'-2'0,"-5"0"0,7-2 1370,-3 0 1,3-1 0,2 1-1371,10-2 0,3-1 0,-1 0 0,1 1 0,-1 0 0,0 0 0,-4 1 0,-1 1 0,-1 1 0,-6 0 0,-2 1 0,-1 1 1462,14 1 0,-4 0-1462,-7 0 0,-4 0 916,-11 0 1,-2 0-917,17 0 6422,-15 2-6422,-12 0 1093,-6 1-1093,-5 0 0,-6 1 0,-2 3 0,-5 5 0,0 14 0,-3 13 0,-7 21 0,2-20 0,0 3 0,-3 6 0,0 1 0,0 4 0,0 0 0,1-1 0,2-3 0,0-6 0,1-3 0,-3 20 0,3-21 0,4-20 0,0-8 0,2-5 0,0-3 0,0 1 0,0 1 0,0 8 0,0 3 0,-1 3 0,-1 0 0,-1-3 0,0 1 0,0 1 0,0 1 0,0-1 0,-1-6 0,0-5 0,-6-3 0,-12-2 0,-9-2 0,-8 1 0,3-2 0,4-1 0,-5-8 0,10 2 0,-2-5 0,18 8 0,6 2 0</inkml:trace>
  <inkml:trace contextRef="#ctx0" brushRef="#br0" timeOffset="14333">15457 17674 24575,'0'14'0,"0"11"0,0 12 0,0 20 0,0-22 0,0 3 0,0 7 0,-1 2 0,0 6 0,-1 1 0,1 3 0,0 0 0,-1-2 0,1 0 0,0-6 0,1-2 0,0-7 0,0-2 0,0 17 0,0-19 0,1-15 0,0-9 0,1-4 0,1-4 0,-2-2 0,0-1 0</inkml:trace>
  <inkml:trace contextRef="#ctx0" brushRef="#br0" timeOffset="15529">12815 17804 24575,'0'35'0,"0"17"0,1-16 0,0 3 0,1 5 0,0 2 0,1 2 0,0 0 0,0 0 0,0 0 0,-1-2 0,0 1 0,-1-1 0,0 0 0,0 1 0,-1 0 0,-1-2 0,0-1 0,0-4 0,0-3 0,-1 24 0,0-23 0,2-16 0,0-10 0,0-5 0,0-5 0,0-1 0</inkml:trace>
  <inkml:trace contextRef="#ctx0" brushRef="#br0" timeOffset="16946">9493 17502 24575,'1'11'0,"1"11"0,2 22 0,-2-9 0,0 4 0,-1 9 0,0 3 0,1 5 0,0 1 0,0-2 0,0-1 0,1-5 0,0-2 0,1-5 0,-1-3 0,0-4 0,0-1 0,1 25 0,-1-4 0,0-2 0,-1-4 0,0-4 0,0-4 0,0-9 0,0-7 0,-1-8 0,0-6 0,-1-5 0,0-3 0</inkml:trace>
  <inkml:trace contextRef="#ctx0" brushRef="#br0" timeOffset="19698">4735 15896 24575,'3'37'0,"1"1"0,3 10 0,1 3 0,0-9 0,0 2 0,2 0 0,0 1 0,0 0 0,1-1 0,6 13 0,1-4 0,-2-12 0,1-5 0,11 11 0,-3-22 0,-5-17 0,-5-14 0,-6-15 0,-5-22 0,-15-14 0,-2 25 0,-5 1 0,-6-1 0,-4 3 0,-5 2 0,-4 4 0,0 3 0,-1 3 0,3 4 0,1 3 0,-22 1 0,20 8 0,17 3 0,12 1 0,10 0 0,19-1 0,23-2 0,-11-1 0,3-1 0,3-1 0,1 0 0,-5-1 0,-2-1 0,18-4 0,-24 3 0,-14 2 0,-8 4 0,1 3 0,3 5 0,10 7 0,13 6 0,16 2 0,14-4 0,-28-12 0,0-3 0,0-4 0,-3-4 0,22-21 0,-20-18 0,-25-12 0,-31 0 0,-25 14 0,-14 16 0,5 17 0,18 15 0,18 19 0,18 20 0,10-14 0,5 0 0,6 4 0,5-1 0,7-2 0,4-4 0,6-5 0,4-6 0,-1-5 0,2-8 0,3-13 0,-2-11 0,4-18 0,-4-12-332,-16 8 0,-1-5 0,-3-2 332,-1-6 0,-3-2 0,-2 1 0,-3 2 0,-2 1 0,-3 1 0,1-13 0,-4 4 0,-5 14 0,-1 5 0,-1-13 0,-4 32 0,-3 38 0,0 41 0,2-14 0,1 5 0,-1 10 0,2 1 0,-1 0 0,2-1 498,1-8 0,2-3-498,2-8 0,4-5 0,21 10 0,9-21 0,1-14 0,-4-12 0,-12-10 0,-11-10 0,-34-5 0,-9 13 0,-9 2 0,-13 1 0,-7 4 0,13 2 0,-3 2 0,1 2 0,2 0 0,-1 2 0,3 1 0,-11 3 0,6 2 0,12-1 0,6 2 0,4 7 0,42 1 0,43 0 0,-10-7 0,7-2 0,-9-2 0,3-1 0,1-1-152,4-1 1,0-3 0,0 0 151,-2-3 0,-1-1 0,-1-3 0,-6-2 0,-2-2 0,-2-2 0,7-10 0,-5-4 0,-12-1 0,-5-1 0,6-27 0,-27 14 0,-22 18 0,-13 18 454,-6 26-454,6 26 0,19-10 0,4 3 0,2 5 0,4 2 0,4-2 0,4 0 0,3-5 0,4-4 0,24 14 0,12-22 0,12-25 0,-28-7 0,-1-3 0,9-3 0,-12-3 0</inkml:trace>
  <inkml:trace contextRef="#ctx0" brushRef="#br0" timeOffset="21280">7011 15915 24575,'37'1'0,"0"0"0,21 3 0,7 0 0,-5 1 0,5 2 0,4-1-1157,-8 1 1,2 0-1,2 0 1,0 1 1156,-11-1 0,0 0 0,1 0 0,0 0 0,-1 0 0,11 2 0,-1-1 0,0 1 0,-2-1 50,-6-1 0,0 0 0,-2 0 0,-1-2-50,6 2 0,-2-2 0,-4-1 504,12 1 0,-5-3-504,-13 0 0,-5-1 0,14-1 0,-23 1 2330,-13 1-2330,-7 4 1088,-7 5-1088,-2 8 0,-3 14 0,-1 24 0,0-17 0,1 3 0,0 11 0,0 2 0,0 7 0,1 2 0,-1 0 0,0 0 0,0-2 0,0-2 0,-1-8 0,0-4 0,0-9 0,0-4 0,0 17 0,0-22 0,0-14 0,-1-10 0,-5-13 0,-9-20 0,-14-18 0,10 15 0,-2 0 0,0 1 0,0 1 0,-16-17 0,11 19 0,10 13 0,5 8 0,3 13 0,-3 16 0,2 20 0,1 17 0,5 2 0,6-9 0,5-15 0,8-16 0,8-14 0,12-19 0,11-23 0,-22 7 0,1-3 0,-1-2 0,0-1 0,15-21 0,-7 17 0,3 6 0,9-9 0,4-6 0,-15 12 0,-12 8 0</inkml:trace>
  <inkml:trace contextRef="#ctx0" brushRef="#br0" timeOffset="24048">4917 19103 24575,'-20'-24'0,"-19"-12"0,10 15 0,-3 1 0,-4 0 0,-1 5 0,3 5 0,2 6 0,-19 10 0,19 19 0,17 15 0,10 12 0,13 3 0,11-9 0,16-13 0,13-18 0,5-22 0,-2-17 0,-12-11 0,-12 3 0,-12 12 0,-6 21 0,-4 30 0,-2 32 0,0-19 0,0 3 0,2 5 0,1 0 0,0-5 0,1-3 0,0-7 0,2-5 0,7 12 0,5-26 0,8-40 0,-10-11 0,-1-10 0,2-15 0,-2-5 0,-7 15 0,-1-1 0,-1 0 0,1-17 0,-2 4 0,-4 17 0,-2 5 0,0-4 0,0 51 0,2 53 0,1-10 0,3 3 0,2 11 0,3 2 0,2-4 0,1-3 0,0-11 0,1-4 0,11 15 0,-7-30 0,-1-31 0,4-47 0,-9 1 0,-1-9 0,-3 9 0,-1-3 0,-1-1-188,0-4 1,-2-2 0,0 2 187,-2 6 0,-1 1 0,-1 2 0,-1-8 0,0 7 0,-2-13 0,1 34 0,0 19 0,3 26 0,4 32 281,-1-12 0,1 2-281,1 9 0,2 0 0,1-1 0,2-3 0,-1-7 0,1-2 0,12 15 0,-1-20 0,-1-16 0,-1-9 0,0-7 0,3-12 0,2-18 0,-1-15 0,-6-7 0,-7 9 0,-11 16 0,-8 17 0,-6 21 0,-5 24 0,1 21 0,9-21 0,4 1 0,7 29 0,16-14 0,15-17 0,15-23 0,6-35 0,-29-4 0,-4-6 0,-1-8 0,-4-4 0,-5 0 0,-3 0 0,-4 9 0,-2 3 0,2-7 0,-2 22 0,2 18 0,7 18 0,7 11 0,3 6 0,1-5 0,-3-12 0,1-13 0,0-10 0,-1-4 0,-5 1 0,-5 7 0,0 12 0,10 12 0,16 12 0,-9-14 0,2-1 0,6 0 0,0-2 0,-1-3 0,-2-2 0,10 1 0,-20-7 0</inkml:trace>
  <inkml:trace contextRef="#ctx0" brushRef="#br0" timeOffset="26362">6544 19682 24575,'47'1'0,"1"1"0,-3 1 0,6 1 0,5 1 0,3 0 0,-2 0 0,5 0 0,2 0 0,3 1 0,3 0 0,0 0-1093,-12 0 1,2-1 0,2 1 0,1 0-1,1 0 1,1 0 0,0 0 0,0 0-1,0 0 944,-2 0 0,0-1 0,1 1 0,1-1 0,-1 1 0,1-1 0,0 1 0,-1-1 0,0 0 0,-1 0 149,3 0 0,1 0 0,-1-1 0,1 1 0,-2-1 0,0 1 0,-1-1 0,-2 0 0,-2 0 83,6 0 1,-2 0 0,-1 0 0,-2-1 0,-1 1 0,-2-1 0,-1-1-84,6 1 0,-2-1 0,-2-1 0,-1 1 0,-3-1 497,3 1 0,-3 0 0,-1-1 0,-2 0-497,7 1 0,-1-1 0,3 0 0,-13 0 0,3-1 0,2 1 0,2 0 0,2 0-492,-4 1 1,1 0 0,1 1 0,3 0 0,1 0 0,1 0 0,1 0 491,-4 0 0,2 0 0,1 0 0,1 1 0,1-1 0,1 0 0,0 1 0,1-1 0,0 0 0,0 0 0,1 1 0,1-1 0,0 0 0,1 0 0,0 0 0,0 0 0,-1 0 0,-1 0 0,-1 0 0,0 0 0,0 0 0,0 0 0,0 0 0,-2 0 0,0 0 0,-2 0 0,0-1 0,-2 0 0,4 0 0,0-1 0,-1 1 0,-2-1 0,-2 0 0,-2-1 0,-3 1 1027,15-1 1,-4 0-1,-4 0 1,-6 0-1028,11 0 0,-8 0 1036,-17 0 1,-5 0-1037,5-6 0,-6 0 0,6-2 0,18-4 0,6-2-346,-11 2 0,4-1 0,2 1 346,-7 2 0,3 0 0,0 0 0,3 1 583,-6 2 1,2 0 0,1 0 0,1 1-1,0 0-583,5 1 0,0-1 0,2 2 0,-1 0 0,0 0 0,0 1 0,0 0 0,1 0 0,-2 1 0,0 1-282,8-1 0,-1 0 0,-2 1 0,-3 0 282,6 0 0,-3 1 0,-6-1 0,7 1 0,-9 0 0,-20 0 0,-6-2 1177,-3-2-1177,-24-3 2659,-12-4-2659,-2 1 1413,-1 0-1413,4 3 0,2-6 0,1-10 0,-3-23 0,3 10 0,0-4 0,-2-9 0,1-3 0,-1-5 0,1-1 0,0-2 0,2 2 0,-1 1 0,0 1 0,2 4 0,-1 0 0,2 3 0,0 0 0,-1 2 0,2 2 0,0 3 0,0 2 0,1 4 0,0 1 0,2-18 0,0 19 0,0 14 0,-1 11 0,0 6 0,0 3 0,-1 7 0,-9 14 0,-21 25 0,5-14 0,-4 2 0,-6 3 0,-3 1 0,1-2 0,1-3 0,8-9 0,2-2 0,-7 8 0,19-16 0,11-9 0,9-10 0,11-14 0,10-12 0,10-8 0,8 2 0,1 10 0,-2 11 0,-7 9 0,-10 5 0,-5 7 0,1 11 0,2 14 0,1 8 0,4 11 0,-6-3 0,-8-17 0,-7-7 0</inkml:trace>
  <inkml:trace contextRef="#ctx0" brushRef="#br0" timeOffset="29581">15524 17933 24575,'28'38'0,"-9"-10"0,1 3 0,5 12 0,2 2 0,2 5 0,0 0 0,-2-3 0,-2-1 0,-3-8 0,-2-2 0,10 14 0,-10-15 0,-6-7 0,-2-3 0,-4-2 0,-2-4 0,-2-6 0,-1-6 0,-2-3 0,0-4 0</inkml:trace>
  <inkml:trace contextRef="#ctx0" brushRef="#br0" timeOffset="30614">15409 18565 24575,'28'-39'0,"-6"11"0,2-3 0,8-9 0,2-3 0,6-7 0,0-1 0,-1-1 0,-1 0 0,-1 2 0,-1 1 0,-3 2 0,0 2 0,-5 6 0,-1 3 0,-4 7 0,-3 3 0,10-11 0,-10 17 0,-8 10 0,-6 7 0,-3 2 0</inkml:trace>
  <inkml:trace contextRef="#ctx0" brushRef="#br0" timeOffset="37199">13481 5960 24575,'10'-1'0,"15"0"0,40-3 0,-7 0 0,11 1-1379,-18 2 0,5 0 1,3 1-1,1-1 1379,0 1 0,2 1 0,2-1 0,2 1 0,1 0-519,-11 0 0,1 0 1,1 0-1,2 1 1,0-1-1,1 1 1,0-1 518,-2 1 0,2 0 0,0 0 0,0 0 0,1 0 0,0 0 0,1 0 0,-2 0 0,1-1 0,1 1 0,-1 0 0,1-1 0,-1 1 0,0-1 0,0 0 0,-1 1 0,6-1 0,0 0 0,-1 0 0,1 1 0,-2-1 0,-1-1 0,-1 1 34,2 0 1,-1-1-1,-1 1 1,-2-1-1,-1 0 1,-3 0-35,11 0 0,-3 0 0,-2-1 0,-3 0 0,5 1 0,-3-1 0,-4 1 0,3-1 0,-5 1 980,-13 0 0,1-1-980,8-2 0,4-3 0,-1 0 0,4-3 0,6 0 125,-8 0 0,5 0 0,2-1 0,3-1 0,0 0-125,-13 3 0,2-1 0,1-1 0,0 1 0,1 0 0,1-1 0,0 1 0,-3 0 0,1 0 0,0 0 0,1 0 0,0 1 0,0-1 0,0 0 0,-1 0 0,6-1 0,0 0 0,0 0 0,0 1 0,-1-1 0,-1 1 0,-2 0 66,1 0 0,-1 0 0,-1 1 0,-1 0 0,-2 0 1,-1 0-67,15-2 0,-2 1 0,-3-1 0,-6 2 0,-3 0 0,-5 1 0,-6 1 0,-5 1 0,-8 1 0,-1 1 0,-27 3 3968,-8 0-3968,-1-1 497,1-1 0,4 1 0,1 0 0</inkml:trace>
  <inkml:trace contextRef="#ctx0" brushRef="#br0" timeOffset="39164">5354 6760 24575,'35'-4'0,"9"0"0,19-1 0,-23 2 0,2 0 0,8 1 0,3 1 0,-11 1 0,3 0 0,1 1-394,7 1 1,1 0 0,0 2 393,3 0 0,1 1 0,-1 0 0,2 0 0,-1 1 0,1-1 0,-4 0 0,0 0 0,-1-1 0,-1-1 0,-1-1 0,0 0 0,-1-2 0,0 0 0,-2-1-15,-1-1 1,0-1 0,-1-1 14,-3 1 0,1-1 0,-1 0 0,20-4 0,0 0 0,-1 1 0,0 1 0,-1 0 0,-1 1 0,-2-1 0,0 2 0,-4 1 0,-1 0 0,-2 0 0,0 1 0,-1 1 0,0 0 0,3 2 0,1 1 0,3 0 0,0 1 0,3 0 0,-1 0 0,1 1 0,-1 0 0,-4-2 0,-2 0 0,-3 0 0,0-1 0,-3-1 0,0 0 438,-4-1 1,-1 0-439,1-1 0,-2-1 173,-3 1 0,-2 0-173,20-2 0,-16 0 0,-17 2 0,-13 1 0,-4 1 0</inkml:trace>
  <inkml:trace contextRef="#ctx0" brushRef="#br0" timeOffset="44862">6848 13530 24575,'38'22'0,"17"11"0,-18-13 0,3 0 0,4 0 0,1-2 0,1-4 0,1-5 0,-1-4 0,1-5 0,-3-7 0,-2-5 0,0-7 0,-4-3 0,-4-3 0,-4-2 0,-5 3 0,-2 1 0,12-7 0,-10 15 0,-4 12 0,2 10 0,10 9 0,9 6 0,7 2 0,4-5 0,-2-7 0,3-6 0,-4-6 0,-5-4 0,-7 0 0,-7 1 0,-2 3 0,-2 4 0,-1 2 0,2 2 0,3-2 0,2-2 0,2-2 0,-2 0 0,-8-1 0,-6 0 0,-5-1 0,-8 0 0,-2 0 0</inkml:trace>
  <inkml:trace contextRef="#ctx0" brushRef="#br0" timeOffset="47916">8972 18292 24575,'-8'9'0,"-8"3"0,-13 1 0,-9 0 0,-8-4 0,-4-5 0,0-5 0,5-8 0,8-9 0,10-11 0,5-9 0,7-4 0,6-5 0,5 3 0,2 8 0,2 7 0,0 7 0,0-2 0,9-3 0,13-7 0,13-5 0,11 2 0,2 1 0,-1 8 0,1 8 0,3 8 0,2 6 0,5 3 0,-2 6 0,-3 9 0,-6 12 0,-11 12 0,-7 11 0,-11 9 0,-7 9 0,-8-31 0,-1 1 0,-2 29 0,-7-10 0,-12-14 0,-14-9 0,-12-6 0,-11-7 0,0-7 0,3-5 0,5-4 0,12-3 0,10-1 0,13 0 0,9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5:08.57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6844 6775 24575,'44'29'0,"1"0"0,-7-5 0,3-1 0,3 2 0,11 4 0,4 1 0,2-1-920,-10-8 1,1 1 0,1-2 0,1-2 919,3 0 0,0-2 0,2-1 0,-1-3 0,1-2 0,0-2 0,1-2 0,-1-3 0,1-4 0,0-3 0,0-3 0,-1-2 0,-2-4 0,0-3 0,-1-2 0,-2-1 0,-5-2 0,0-2 0,-3-1 0,-1 0 269,7-7 1,-2-2-1,-4 2-269,9-6 0,-6 4 338,-12 11 1,-3 5-339,-1 6 0,0 6 0,5 7 0,2 6 0,10 6 0,3 4 0,-11-4 0,2 2 0,1-1 403,4 2 1,0-1-1,2 0-403,0-2 0,2-2 0,-1-1 0,-1-2 0,-1-2 0,0-1 0,-3-1 0,-1-1 0,0-2 60,19 0 0,-1-2-60,-2-2 0,0-1 0,-2 1 0,0-1 0,-1 0 0,0 1 0,1 3 0,-2 0 0,-1 2 0,0 2 0,2-1 0,-2 2 0,-8-1 0,-3 1 0,-11-3 0,-4 0 0,21 1 0,7 1 0,-17 2 0,6 2 0,-3 2 0,4 2 0,2 1-321,10 5 1,2 2-1,1 1 321,-11-4 0,1 1 0,0 0 0,1-1 0,3 0 0,0 0 0,1-1 0,-1-2 0,-2-1 0,0-1 0,-1-2 0,0-3 0,-3-2 0,1-3 0,-2-2 0,-1-2 0,12-5 0,-2-3 0,-2-3-211,-3-3 1,-2-2 0,0-2 210,-1-1 0,-1-1 0,1 2 0,-2 3 0,1 1 0,1 3 0,3 2 0,1 3 0,1 3 0,3 4 0,1 4 0,0 3-339,-13 0 1,1 3-1,-1 1 1,1 1 338,4 2 0,-1 1 0,1 1 0,-1 1 0,1 1 0,1 0 0,-2 1 0,1-1 0,-3 0 0,1 0 0,-1-1 0,-1-1 0,10 4 0,-1-2 0,2-2 0,-7-4 0,1-1 0,-1-1 0,-4-1 0,9 1 0,-3-2 494,-10-4 0,1 0 0,-4-4-494,-3-4 0,0-3 0,2 0 0,4 1 0,4-1-421,2 1 0,5 1 0,2-1 0,2 1 421,-2 1 0,3-1 0,1 1 0,1 1 0,0 0-295,-6 2 1,2 0-1,0 0 1,0 1-1,0 1 1,0 1 294,1 1 0,-1 0 0,1 1 0,-1 1 0,0 1 0,0-1 0,-2 2 0,0 0 0,1 0 0,-2 1 0,1 0 0,-2 1-339,9 0 1,-2 2 0,1-1 0,-2 1-1,0-1 339,-3-2 0,0 1 0,-1 0 0,0-2 0,0-1 0,-1-1 0,0-1 0,0-1 0,0-1 0,0-1 0,0-2 0,-1 0 0,0-2 0,0-1 0,0-1 0,-2-1 0,0-1 0,0-1 0,-1 0 0,0-2 0,9-3 0,-1-2 0,-1 0 0,-1-2-179,-5 1 0,-1-1 0,0 0 0,-2-1 179,9-4 0,-1 0 0,0-2 0,-7 4 0,0-1 0,1 0 0,-4 1 0,4-1 0,-2 2 0,1 0 0,5-3 0,2 0 0,-3 3 872,2 3 1,-2 4-873,-2 2 0,0 2 1482,-2 3 1,0 0-1483,-2 1 0,-1 2 1105,-3-1 0,-2 0-1105,-6 1 0,-2 0 279,25-3 1,-31 2 0,-8 1 0</inkml:trace>
  <inkml:trace contextRef="#ctx0" brushRef="#br0" timeOffset="19385">16426 13276 24575,'-14'45'0,"-2"15"0,6-23 0,0 2 0,1 2 0,1-1 0,2-2 0,0 0 0,2-1 0,1-1 0,0 1 0,0 1 0,1-2 0,0 1 0,-1 28 0,0-13 0,0-14 0,1-12 0,1-9 0,2-7 0,1-6 0,10-4 0,12-5 0,18-1 0,-9 2 0,3 0 0,7 1 0,2 0 0,6 2 0,1-1 0,4 1 0,0 0 0,-1 0 0,0 0 0,-1-1 0,0 0 0,-2-1 0,-1-1 0,-4 0 0,-1 0 0,-3 0 0,-2 1 0,-3-1 0,-2 0 0,23-2 0,-14 0 0,-15 2 0,-15 2 0,-8 1 0,-6 1 0,-2 0 0</inkml:trace>
  <inkml:trace contextRef="#ctx0" brushRef="#br0" timeOffset="21564">16421 13165 24575,'28'-1'0,"14"-2"0,20-3 0,-23 1 0,2-1 0,5 0 0,2 0 0,2 1 0,1 0 0,3 1 0,0 2 0,1 0 0,0 2 0,-1-1 0,1 1 0,-2 0 0,-1 0 0,-2-1 0,-1 0 0,-3-1 0,-1 0 0,-6-1 0,-2 0 0,27-3 0,-15 2 0,-14 1 0,-10 2 0,-9-1 0,-8 2 0,-3 9 0,-4 17 0,-1 23 0,0-16 0,0 1 0,0 4 0,0 0 0,0-2 0,0-1 0,0 25 0,0-9 0,0-8 0,0-4 0,0-3 0,0-2 0,0 1 0,0-2 0,0 1 0,0 0 0,0-3 0,0-2 0,0-7 0,0-7 0,0-4 0,0-4 0,0-2 0,0 1 0,-2 3 0,-6 1 0,-11 5 0,-14 2 0,-15 5 0,-10 0 0,25-11 0,0 0 0,-1-2 0,0-1 0,-30 6 0,9-2 0,17-4 0,18-4 0,14-4 0,8-2 0,1 1 0</inkml:trace>
  <inkml:trace contextRef="#ctx0" brushRef="#br0" timeOffset="22814">18707 13163 24575,'0'36'0,"0"-1"0,0 6 0,0 2 0,0 10 0,0 3 0,0 0 0,0 1 0,0-4 0,0 0 0,-1-7 0,0-1 0,0-6 0,0-3 0,-5 24 0,-3-15 0,0-9 0,1-12 0,4-8 0,2-6 0,0-5 0,1-3 0,0-2 0</inkml:trace>
  <inkml:trace contextRef="#ctx0" brushRef="#br0" timeOffset="25251">18681 13212 24575,'60'-15'0,"-19"4"0,4 0 0,14-3 0,5-1-454,-16 4 0,1-1 1,1 2 453,0 0 0,0 1 0,-1 0 0,0 1 0,0 0 0,-1 1 0,-1 0 0,-2 1 0,1 0 221,16-3 1,0 1-222,-7 1 0,-1-1 113,-6 1 0,-3-1-113,-8 2 0,-3-1 0,19-1 0,-17 1 692,-13 4-692,-8 1 0,-5 1 0,-4 1 0,0 0 0,0 0 0,-1 3 0,-1 4 0,0 9 0,-1 16 0,1 13 0,0 14 0,-1-25 0,1 0 0,-1 0 0,0 1 0,1-1 0,0 0 0,2 29 0,-1-4 0,-1-3 0,1-3 0,0-6 0,1-7 0,-1-9 0,0-9 0,-2-5 0,0-8 0,-2-4 0,-1-4 0,-5-1 0,-17 1 0,-26 5 0,8-1 0,-3 1 0,-13 3 0,-2-1 0,-6 2 0,-1 0 0,0 1 0,1 0 0,2 0 0,2 0 0,6-1 0,2-1 0,5 0 0,1-2 0,6 0 0,1 0 0,4-1 0,1 1 0,-1 0 0,1 1 0,-1 1 0,0 0 0,1 1 0,1-1 0,-28 10 0,15-2 0,14-6 0,14-4 0,10-4 0,5-2 0</inkml:trace>
  <inkml:trace contextRef="#ctx0" brushRef="#br0" timeOffset="26714">21105 12968 24575,'0'59'0,"0"-22"0,0 2 0,-1 10 0,2 2 0,-1 3 0,1-1 0,1-4 0,0-1 0,0-7 0,0-2 0,4 20 0,-3-20 0,-1-16 0,-1-13 0,-1-6 0</inkml:trace>
  <inkml:trace contextRef="#ctx0" brushRef="#br0" timeOffset="29416">21081 13014 24575,'46'-2'0,"1"1"0,8-2 0,4-1 0,-11 1 0,2 0 0,0 0 0,0-1 0,0 1 0,0 0 0,-3-1 0,-1 1 0,0 1 0,13-1 0,-3 1 0,-8-1 0,-2 0 0,-9 1 0,-2 0 0,16 0 0,-14 0 0,-9 2 0,-3 0 0,-1 0 0,-2 0 0,-4 0 0,-4 0 0,-5 1 0,-5 16 0,-3 9 0,-1 26 0,0 13 0,1-28 0,0 1 0,0 2 0,0-1 0,1 0 0,0-2 0,0-1 0,1-1 0,3 29 0,-2-28 0,0-2 0,1 9 0,-1 1 0,-3-30 0,-1-5 0,-2-4 0,-3-3 0,-12-2 0,-15 0 0,-21 0 0,19 0 0,-2 0 0,-7 0 0,-2 0 0,-7 0 0,-3 0 0,-4 0 0,-2 0 0,-4 0 0,-2 0 0,23 0 0,-1 0 0,0 0 0,0 0 0,1 0 0,0 0 0,-20 0 0,2 1 0,5-1 0,1 2 0,7 0 0,2 0 0,9 1 0,3-1 0,-15 4 0,20-2 0,17-1 0,8-1 0,5-1 0,0 1 0</inkml:trace>
  <inkml:trace contextRef="#ctx0" brushRef="#br0" timeOffset="31149">17154 13258 8191,'1'28'0,"1"21"2531,0-17 1,0 2-2532,0 6 0,0 0 1409,0-3 0,1-1-1409,-1-2 0,0-1 1719,1 26-1719,1-9 6784,-2-9-6784,1-8 0,-1-5 0,0-2 0,1 0 0,0 1 0,1-2 0,-1-3 0,0-5 0,-1-5 0,-1-6 0,1-3 0</inkml:trace>
  <inkml:trace contextRef="#ctx0" brushRef="#br0" timeOffset="32616">17355 13597 8191,'24'0'0,"26"-2"2531,-12 0 1,4 0-2532,11-1 0,2 0 1409,1-1 0,0-1-1409,0-1 0,-1 1 859,-2-1 1,-1-1-860,-5 0 0,-1 0 3392,-4 0 0,-2 0-3392,-4 1 0,-1-1 0,27-6 0,-4 1 0,-7 4 0,-8 1 0,-10 4 0,-9 1 0,-2 1 0,2 1 0,4 0 0,3-2 0,-4 1 0,-7-1 0,-11 0 0,-8 2 0,-13-1 0,-16-6 0,-15-5 0,-12-6 0,-3-2 0,6 3 0,12 3 0,14 5 0,15 4 0,15 4 0,15 3 0,11 6 0,3 10 0,-2 9 0,-6 7 0,-7 2 0,-7 5 0,-14 9 0,-19 4 0,1-23 0,-4-1 0,-4 0 0,0-2 0,-10 4 0,11-8 0</inkml:trace>
  <inkml:trace contextRef="#ctx0" brushRef="#br0" timeOffset="34116">19538 13142 8191,'1'24'0,"3"19"5063,3 16-5063,-1-23 0,-1 1 1409,2-1 0,-1-1-1409,7 28 1719,-5-9-1719,-1-13 6784,-3-11-6784,-2-6 0,0-6 0,0-3 0,0-5 0,0-3 0,0 2 0,4 5 0,4 5 0,5-1 0,1-5 0,-6-8 0,-4-3 0</inkml:trace>
  <inkml:trace contextRef="#ctx0" brushRef="#br0" timeOffset="35701">19751 13600 8191,'17'-2'0,"27"-5"2531,-9 2 1,3 0-2532,13-1 0,2-1 0,5 1 0,0 1 0,0 1 0,0 0 1409,-3 1 0,-2 0-1409,-4 1 0,-1-1 859,-5 0 1,-1 0-860,-5 0 0,-1 0 6784,26-5-6784,-9 0 0,-6 1 0,-6 0 0,-4 1 0,-6 2 0,-4 0 0,-6 3 0,-6-1 0,-6 1 0,-3 0 0,1-2 0,2 0 0,1 0 0,-1-1 0,-2 0 0,-5-2 0,-29-15 0,-1 1 0,-18-9 0,16 12 0,12 7 0,10 4 0,7 4 0,8 6 0,10 6 0,11 9 0,7 8 0,0 0 0,-6-2 0,-6-5 0,-12-2 0,-26 5 0,-34 15 0,10-13 0,-2 1 0,-7 3 0,1 0 0,6-3 0,3-2 0,-5 4 0,23-14 0</inkml:trace>
  <inkml:trace contextRef="#ctx0" brushRef="#br0" timeOffset="37551">21788 13049 8191,'0'26'0,"0"14"5063,0 16-5063,0 8 2818,0-2-2818,0-6 1719,0-4-1719,0-10 6784,0-9-6784,0-9 0,0-7 0,0-2 0,0 0 0,0-1 0,0-1 0,0-2 0,0 2 0,0 1 0,0 3 0,0 1 0,0-3 0,0-6 0,0-5 0,0-3 0</inkml:trace>
  <inkml:trace contextRef="#ctx0" brushRef="#br0" timeOffset="39882">21903 13558 8191,'12'-24'0,"9"-14"5063,11-15-5063,-14 22 0,1 1 2818,13-23-2818,-7 15 1719,-10 16-1719,-7 12 6784,-4 3-6784,-1 1 0,2-3 0,1-2 0,2 1 0,-2 2 0,-3 4 0,-1 2 0</inkml:trace>
  <inkml:trace contextRef="#ctx0" brushRef="#br0" timeOffset="44033">14535 12076 24575,'1'63'0,"2"-19"0,1 4 0,2 12 0,1 3 0,4 2 0,1 0 0,1-9 0,1-4 0,-1-12 0,0-5 0,8 13 0,-7-24 0,-3-15 0,-3-7 0,-4-15 0,-2-10 0,-6-12 0,-8-10 0,-15-1 0,-15 2 0,-12 7 0,-5 10 0,2 9 0,10 7 0,15 7 0,17 2 0,20-3 0,30-8 0,27-6 0,-22 6 0,3 0 0,1 0 0,-2 1 0,-6 1 0,-3 1 0,13-3 0,-24 7 0,-14 5 0</inkml:trace>
  <inkml:trace contextRef="#ctx0" brushRef="#br0" timeOffset="44934">14918 12621 24575,'36'-13'0,"5"-6"0,5-7 0,-6-1 0,-16 2 0,-13 3 0,-14 0 0,-23 3 0,-22 3 0,15 10 0,-2 2 0,-3 4 0,1 2 0,-28 7 0,18 7 0,20 5 0,15 2 0,15 5 0,20 5 0,23 3 0,-14-18 0,4-2 0,7-2 0,2-3 0,2-3 0,1-2 0,-2-2 0,1-2 0,-6-1 0,-1-1 0,20-1 0,-22-1 0,-20 0 0,-11 1 0</inkml:trace>
  <inkml:trace contextRef="#ctx0" brushRef="#br0" timeOffset="46665">15286 12465 8191,'0'-13'0,"0"-7"5063,0-2-5063,0-1 2818,0 8-2818,0 6 1719,0 3-1719,0-4 6784,0-8-6784,0-17 0,2-15 0,0-8 0,0 0 0,0 13 0,-2 15 0,0 14 0,0 11 0,1 27 0,3 12 0,3 31 0,-2-30 0,0 1 0,2 5 0,1 0 0,1 1 0,3 0 0,-1-3 0,2-1 0,1-5 0,0-2 0,12 15 0,-4-15 0,-5-12 0,-2-8 0,-1-5 0,-1-2 0,3-2 0,3 1 0,1-1 0,-2-1 0,-4 0 0,-6-1 0,-6 0 0,-11-4 0,-1 0 0,-4-1 0,7 2 0,3 2 0,2 1 0</inkml:trace>
  <inkml:trace contextRef="#ctx0" brushRef="#br0" timeOffset="47500">15593 12565 24575,'18'-10'0,"2"-4"0,2-7 0,-4-7 0,-4-4 0,-6 0 0,-6 0 0,-8 6 0,-10 8 0,-9 7 0,-5 7 0,2 8 0,6 6 0,7 10 0,6 11 0,4 3 0,3 4 0,2-2 0,7-4 0,11-1 0,17-5 0,16-5 0,-19-12 0,2-3 0,2-2 0,2-3 0,2-4 0,-1-2 0,2-5 0,-4-1 0,6-3 0,-11 0 0</inkml:trace>
  <inkml:trace contextRef="#ctx0" brushRef="#br0" timeOffset="48267">15000 12273 8191,'39'-3'0,"-4"0"0,5-1 2531,11-1 1,3-1-2532,6-1 0,-1 1 1409,-11 0 0,-4 1-1409,16-2 1719,-26 4-1719,-19 3 1696,-9 2 0,-4-1 0,-2 0 0</inkml:trace>
  <inkml:trace contextRef="#ctx0" brushRef="#br0" timeOffset="49850">16274 12511 24575,'50'-4'0,"-16"0"0,3-1 0,11-1 0,2 0 0,4-2 0,-1 0 0,-6 2 0,-3 1 0,-9 1 0,-3 1 0,9-1 0,-22 5 0,-10 14 0,-7 17 0,-2 21 0,0-17 0,0 1 0,0 2 0,0 0 0,0 0 0,0 0 0,1-3 0,0 0 0,1 24 0,1-11 0,1-11 0,-2-11 0,-1-8 0,-1-8 0,0-6 0,-1-8 0,-9-15 0,-12-15 0,-8-9 0,-2 1 0,8 11 0,9 13 0,7 10 0,10 10 0,9 11 0,9 8 0,7 1 0,0-2 0,2-7 0,-3-7 0,0-7 0,-1-9 0,-6-12 0,-4-10 0,-6-3 0,-2 2 0,-4 14 0,0 7 0</inkml:trace>
  <inkml:trace contextRef="#ctx0" brushRef="#br0" timeOffset="53083">15145 15096 24575,'-30'-37'0,"-9"3"0,-12 1 0,0 12 0,8 16 0,13 13 0,11 14 0,9 9 0,7 3 0,6-3 0,16-8 0,14-9 0,15-18 0,5-20 0,-8-16 0,-11-7 0,-14 9 0,-9 15 0,-4 11 0,-2 8 0,1 4 0,2 12 0,2 17 0,2 23 0,-4-16 0,2 1 0,0 2 0,1-1 0,0-4 0,2-1 0,11 18 0,-4-19 0,-3-13 0,-3-10 0,-1-7 0,5-7 0,2-10 0,4-20 0,-11 6 0,-1-4 0,-1-8 0,-2-2 0,-1-5 0,-2 0 0,-2 0 0,-1 1 0,-2 5 0,-1 2 0,-4-24 0,0 20 0,0 23 0,2 20 0,2 23 0,5 22 0,8 11 0,7 2 0,2-12 0,-3-16 0,-6-14 0,-2-8 0,0-5 0,0-10 0,5-9 0,2-8 0,0-6 0,-2 4 0,-7 9 0,-2 7 0,-3 8 0,-1 4 0,0 8 0,1 8 0,2 10 0,2 1 0,0-5 0,1-7 0,4-9 0,7-9 0,6-16 0,0-16 0,-5-12 0,-9-3 0,-6 9 0,-4 19 0,-2 25 0,3 28 0,8 18 0,8 2 0,7-12 0,3-15 0,9-22 0,-10-16 0,6-13 0,-9-4 0,-7 12 0,8 7 0,-7 12 0,6 2 0,-4 1 0,-3-1 0,-3-1 0,-3-1 0,3 3 0,3 2 0,14 1 0,-9-2 0,5-5 0,-19-3 0,-3 0 0,1 0 0,13 4 0,19 5 0,8 5 0,-12-4 0,-10 0 0</inkml:trace>
  <inkml:trace contextRef="#ctx0" brushRef="#br0" timeOffset="55183">17042 15129 24575,'56'-5'0,"0"0"0,-1 0 0,-6 1 0,7 1 0,6-1 0,5 0 0,1 0 0,2 0 0,-1 1 0,-2-1 0,-4 0-1229,-2 1 0,-2 0 0,-1 0 0,-1 0 1,1 0-1,1 0 0,2-1 0,3 1 1171,-4 0 0,4 0 0,2 0 1,2 0-1,1 0 0,0-1 1,-1 1-1,-1 0 0,-4 1 0,-2-1 1,-5 1 57,13 0 0,-5 0 0,-2 1 0,-4 0 0,-2-1 0,-2 1 586,7 0 0,-3 1 1,-3-1-1,-5 0-586,19 1 0,-7 0 831,-11 0 1,-5 0-832,-12 1 0,-1-2 0,11 1 0,2-3 0,11-1 0,3-2 0,-11 0 0,2 0 0,3-1 990,-2 1 0,4-1 0,1 0 0,0 0-990,4-1 0,1 1 0,0-1 0,1 1 0,-10 1 0,0 0 0,0 0 0,0 1 0,-1-1 0,13-1 0,-1 1 0,-1 0 0,-1-1 0,-7 2 0,0 0 0,-2-1 0,-1 1-20,9-1 0,-3-1 0,-2 1 20,12-3 0,-6 1 0,-20 1 0,-5 1 0,13-4 0,-23 3 0,-11 2 2064,-2-1-2064,-5 0 494,-3 1-494,-4 1 0,-2 0 0,0 1 0,0-4 0,0-11 0,0-16 0,0-7 0,0-5 0,0 8 0,0-1 0,0-19 0,-2 0 0,-1 14 0,0 2 0,-2-2 0,-1 1 0,-1 1 0,1 2 0,-1 5 0,1 2 0,-2-19 0,4 18 0,1 15 0,0 12 0,-9 10 0,-17 17 0,-13 15 0,15-12 0,1 0 0,1 1 0,1-1 0,-15 17 0,19-22 0,13-15 0,46-55 0,-7 13 0,-5 6 0,1 3 0,4 7 0,-8 12 0,4 7 0,3 8 0,2 6 0,-4 3 0,-11 3 0,-9-5 0,-5 3 0,-4 4 0,0-8 0,0 1 0</inkml:trace>
  <inkml:trace contextRef="#ctx0" brushRef="#br1" timeOffset="70581">23046 12069 24575,'0'44'0,"4"12"0,-2-20 0,0 1 0,1 3 0,0 0 0,0 0 0,-1-1 0,1-1 0,-1-2 0,4 29 0,0-14 0,-1-17 0,-1-13 0,-3-8 0,-1-1 0,2 7 0,0 7 0,0 10 0,-1 3 0,0-1 0,-1-6 0,0-9 0,0-11 0,0-6 0</inkml:trace>
  <inkml:trace contextRef="#ctx0" brushRef="#br1" timeOffset="73000">23012 12171 24575,'41'-3'0,"20"-6"0,-18 3 0,2 0 0,9-2 0,1 0 0,0 1 0,1 0 0,1 1 0,-1 0 0,-1 0 0,-1 0 0,-1 0 0,-1-1 0,-2 1 0,-2 0 0,-5 0 0,-1 0 0,-8 0 0,-2 0 0,14-1 0,-18 1 0,-12 3 0,-7 1 0,-2 1 0,3 1 0,10 1 0,10 2 0,7 0 0,-2 3 0,-8-2 0,-12 0 0,-9 0 0,-4 2 0,-2 5 0,0 7 0,0 12 0,0 15 0,0 15 0,0-24 0,0 1 0,0 2 0,0 0 0,0-2 0,0-1 0,0 30 0,1-10 0,3-8 0,1-5 0,2-6 0,0-2 0,0-4 0,-2-5 0,-1 0 0,-3-12 0,-1 0 0,0-7 0,0-1 0,-1-1 0,-14-2 0,-13-2 0,-28-1 0,21 0 0,-5 0 0,-5 1 0,-6 1 0,2-1 0,-7-1 0,-1 1 0,7 1 0,-3 0 0,5 0 0,-1-1 0,4 0 0,4 1 0,0 1 0,3 0 0,2 0 0,-30 3 0,11 3 0,10-1 0,13 0 0,12-1 0,8-1 0,6-2 0,2-3 0,0-1 0,-3 0 0,-6 2 0,-7 1 0,-5 3 0,-1 1 0,5-1 0,7-3 0,7-1 0,5-2 0,2 2 0</inkml:trace>
  <inkml:trace contextRef="#ctx0" brushRef="#br1" timeOffset="80466">3975 10980 24575,'-47'34'0,"-1"2"0,20-14 0,1-1 0,-17 14 0,15-9 0,12-10 0,12-5 0,2-3 0,5-3 0,5-1 0,16 1 0,17 1 0,16 2 0,-22-4 0,0 1 0,0-1 0,-1 0 0,25 3 0,-14-4 0,-18-1 0,-16-2 0,-10 0 0,-10-2 0,-8 1 0,-8-4 0,-4-4 0,2-2 0,4-1 0,8 2 0,7 2 0,5 4 0,3 0 0</inkml:trace>
  <inkml:trace contextRef="#ctx0" brushRef="#br1" timeOffset="82636">23726 12074 24575,'0'35'0,"0"19"0,-1-18 0,0 1 0,0 4 0,0 1 0,-1-3 0,1-1 0,0-3 0,0-1 0,1 30 0,0-7 0,0-5 0,0-2 0,0-6 0,0-3 0,0-2 0,0-7 0,0-5 0,0-8 0,0-7 0,1-3 0,2-4 0,-1-2 0,1-2 0</inkml:trace>
  <inkml:trace contextRef="#ctx0" brushRef="#br1" timeOffset="84916">23294 12486 24575,'5'28'0,"0"2"0,0 8 0,-1 1 0,-3-5 0,0-3 0,-1-7 0,0-7 0,0-7 0,0-12 0,0-14 0,0-18 0,0-13 0,0-9 0,0 0 0,0 7 0,0 10 0,0 12 0,0 11 0,0 5 0,2 4 0,6 2 0,11-1 0,10-1 0,4 1 0,-4 2 0,-8 2 0,-7 2 0,-1 2 0,0 7 0,2 10 0,10 21 0,-7-5 0,1 9 0,-13-11 0,-10 3 0,-14 5 0,-14 1 0,-16 1 0,-5-4 0,6-9 0,9-9 0,17-9 0,11-5 0,6-3 0,3-3 0,1 1 0</inkml:trace>
  <inkml:trace contextRef="#ctx0" brushRef="#br1" timeOffset="105501">23766 12756 24575,'45'-45'0,"-21"21"0,0 0 0,6-5 0,0 0 0,0 1 0,0 1 0,-2 0 0,0 1 0,-4 2 0,-1 1 0,15-17 0,-12 9 0,-8 10 0,-6 7 0,-6 4 0,0 3 0,0-2 0,2-2 0,-1 0 0,-2 2 0,-2 5 0,-3 6 0,-2 4 0</inkml:trace>
  <inkml:trace contextRef="#ctx0" brushRef="#br1" timeOffset="107383">23682 12216 8191,'10'7'0,"6"4"5063,5 6-5063,6 6 2818,0 4-2818,2 5 1719,0 2-1719,0 5 6784,1 5-6784,1 5 0,1 3 0,-2-3 0,-2-5 0,-6-5 0,-2-5 0,-2-2 0,-1-1 0,1 1 0,-3-1 0,0-6 0,-3-5 0,-4-7 0,-4-7 0,-2-2 0</inkml:trace>
  <inkml:trace contextRef="#ctx0" brushRef="#br1" timeOffset="115716">8836 12558 24575,'57'-8'0,"-17"2"0,4-1 0,11-1 0,3-1 0,-15 3 0,2-1 0,-1 0 0,1 1 0,0 0 0,-1 1 0,19-1 0,-1 0 0,-3 0 0,-1 2 0,-6 0 0,-2 1 0,-6 0 0,-3 0 0,-3-1 0,-2 0 0,21-2 0,-13 0 0,-9 1 0,-7 2 0,1 0 0,4 2 0,1 1 0,-3 0 0,-7 0 0,-9 0 0,-10 1 0,-20 1 0,-32 0 0,10-1 0,-4 0 0,-8 0 0,-3 1 0,-4 0 0,-1 1 0,3 0 0,2 1 0,5-1 0,4 1 0,8-2 0,3 0 0,-5 0 0,22-2 0,17 0 0,18 0 0,18 0 0,24 0 0,-21 0 0,2 0 0,8 0 0,2 0 0,4 1 0,0 1 0,-1-1 0,-2 0 0,-4 1 0,-2 0 0,-7 1 0,-3 0 0,18 3 0,-17 0 0,-15 0 0,-10-2 0,-7 0 0,-13 4 0,-13 5 0,-11 4 0,-5 1 0,6-2 0,11-5 0,13-6 0,24-5 0,37-8 0,-11 0 0,5-2 0,13-3 0,2-1 0,-20 4 0,-1 0 0,-1 0 0,14-4 0,-5 1 0,-12 4 0,-5 0 0,4-2 0,-23 7 0,-21 3 0,-24 5 0,-2-1 0,-6 0 0,-17 3 0,-6 0 0,13-2 0,-2 0 0,0 0 0,-2-1 0,-1 1 0,2-1 0,-17 2 0,5 0 0,17-2 0,5-1 0,-4 2 0,45-2 0,35-2 0,25 0 0,-27 1 0,1 0 0,23 1 0,-17 1 0,-18 1 0,-12-3 0,-9 1 0,-5-2 0</inkml:trace>
  <inkml:trace contextRef="#ctx0" brushRef="#br1" timeOffset="192914">21970 13460 24575,'20'0'0,"6"-2"0,6 0 0,4-1 0,-1-2 0,-5 0 0,-4-2 0,-4 2 0,-3 0 0,-3 1 0,-3 0 0,-2 1 0,-2 1 0,4-1 0,8-3 0,11-4 0,8-2 0,-1 0 0,-6 1 0,-11 2 0,-7 3 0,-6 2 0,-2-1 0,4-5 0,8-8 0,8-4 0,6-5 0,1 3 0,-2 4 0,-4 2 0,-2 3 0,-1 2 0,-1-2 0,1-1 0,1-1 0,0 0 0,-2 2 0,-2 0 0,-3 1 0,-1-1 0,-2 0 0,-2-2 0,-1 3 0,-3 2 0,-2 4 0,0 3 0,-1-1 0,1 0 0,-1-1 0,-4 1 0,-6 3 0,-8 3 0,-10 4 0,-13 1 0,-9 3 0,-11 0 0,-4-1 0,0 0 0,3-1 0,11 0 0,9-3 0,19 0 0,10-2 0,28-1 0,7 0 0,19-1 0,-2-3 0,-5 0 0,-11 0 0,-11 3 0,-8 1 0,-2 0 0,-1 0 0,1 0 0,1 0 0,0 0 0,-1 0 0,-3 3 0,-3 2 0,-2 5 0,-1 6 0,-2 9 0,-3 11 0,-3 8 0,-2 0 0,1-7 0,4-12 0,2-9 0,2-6 0,1-4 0,0-4 0,0 0 0</inkml:trace>
  <inkml:trace contextRef="#ctx0" brushRef="#br1" timeOffset="197049">21527 14311 24575,'45'5'0,"11"7"0,-19-2 0,2 2 0,2 2 0,1 2 0,-1 0 0,-1 1 0,0-1 0,-2 0 0,-3-1 0,-1-1 0,25 11 0,-11-4 0,-11-3 0,-8-4 0,-7-3 0,-8-6 0,-4-1 0,-6-2 0,-6 0 0,-4-1 0,0-1 0,2 0 0</inkml:trace>
  <inkml:trace contextRef="#ctx0" brushRef="#br1" timeOffset="197667">22038 14086 24575,'-30'24'0,"0"-1"0,-7 7 0,-3 3 0,-8 8 0,-2 2 0,0 0 0,2-2 0,8-5 0,4-3 0,10-9 0,3-1 0,-2 3 0,17-12 0,7-9 0,1-3 0</inkml:trace>
  <inkml:trace contextRef="#ctx0" brushRef="#br1" timeOffset="200816">21590 14855 24575,'38'-2'0,"23"-4"0,-19 1 0,4 0 0,10 0 0,1-2 0,2 1 0,0 0 0,3 0 0,0 0 0,3-2 0,1 0 0,-3 0 0,1-2 0,0 1 0,0-1 0,-3 1 0,-1 0 0,-2 1 0,0 1 0,-3 0 0,0 1 0,-4 1 0,0 1 0,-4 0 0,-1 0 0,-4 1 0,-1 0 0,-3 1 0,-1 0 0,-1 0 0,0 0 0,-1 0 0,0 0 0,0 0 0,0-1 0,1-1 0,0 0 0,0-2 0,0 0 0,-1 0 0,-2-1 0,23-4 0,-15 2 0,-17 5 0,-11 1 0,-4 1 0,1 0 0,3-1 0,4-2 0,3 2 0,-4-2 0,-3 1 0,-6 0 0,-4-2 0,-3-6 0,0-9 0,0-14 0,-1-15 0,-3-11 0,2 27 0,-1-1 0,0 0 0,0 0 0,0 2 0,0 0 0,-2-26 0,0 4 0,1 4 0,2-1 0,0-2 0,2-3 0,0-5 0,0 0 0,0 1 0,0 5 0,0 7 0,0 7 0,0 5 0,0 3 0,0 2 0,0 1 0,0 3 0,0 5 0,0 3 0,0 4 0,0 3 0,0 2 0,0 1 0,0-4 0,0-3 0,0-5 0,0-4 0,0 4 0,0 3 0,0 6 0,-3 6 0,-1 4 0,-6 10 0,-11 10 0,-17 18 0,11-8 0,-3 2 0,-6 5 0,-2 2 0,-2 4 0,0 0 0,2-2 0,2-1 0,7-5 0,2-3 0,-9 12 0,18-21 0,12-15 0,6-13 0,9-16 0,14-16 0,-5 12 0,2-1 0,3-3 0,2 0 0,2 0 0,-1 1 0,-4 5 0,-1 2 0,12-12 0,-12 15 0,-10 13 0,-2 6 0,-3 2 0,3 1 0,3 6 0,10 11 0,10 16 0,9 11 0,-17-19 0,0-1 0,19 22 0,-9-13 0,-12-10 0,-10-11 0,-7-7 0,-3-3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29:06.04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9031 5895 24575,'61'-4'0,"-18"0"0,5 0 0,-3 0 0,5 0 0,2-1-971,9-1 1,3-1-1,1 0 971,-12 2 0,0-1 0,1-1 0,0 1 0,2 0 0,0 0 0,-1 1 0,0-1 0,-4 1 0,0 0 0,-1 0 0,-2 0 157,10 0 1,-1 0 0,-3 1-158,-7 1 0,-2 1 0,-3-1 290,7 1 1,-5-1-291,17 0 0,-27 1 0,-22 1 371,-10 0 0,-2 1 0,-2 0 0</inkml:trace>
  <inkml:trace contextRef="#ctx0" brushRef="#br0" timeOffset="3870">16145 5943 24575,'-37'-47'0,"14"12"0,1-6 0,4 2 0,1-4 0,2-2-910,0-10 0,1-3 0,2-2 910,5 9 0,0-1 0,2-2 0,2 1 0,0-2 0,2 0 0,1-1 0,2 2 0,0 2 0,1 0 0,1 1 0,2 1 0,4-12 0,3 1 0,3 3 0,4 6 0,3 3 0,5 2 0,9 0 0,7 2 0,5 3 0,-1 6 0,4 3 0,4 1 0,3 1-717,-12 9 1,3 1-1,2 1 1,2 1-1,1 1 1,1-1 716,1 2 0,1 0 0,2 0 0,2 1 0,0 1 0,1 0 0,0 1-339,-2 1 1,1 0 0,1 1 0,0 1 0,1-1 0,0 2 0,0 0-1,0 0 339,-6 1 0,1 1 0,0 1 0,0 0 0,0 0 0,0 0 0,0 1 0,0 0 0,0 0 0,5 0 0,0 0 0,0 0 0,0 1 0,0 0 0,-1 1 0,0 0 0,-1 0-308,4 0 0,0 1 0,-1 0 1,0 0-1,-1 1 0,-1 0 1,-1 0 307,5 0 0,-2 1 0,0 0 0,-2 0 0,0 1 0,-1-1-90,5 1 0,-2 0 1,0 1-1,-2-1 1,-1 1 89,7 1 0,-2 0 0,-2 1 0,-1 0 404,-8 1 0,-2 0 1,-1 0-1,-1 1-404,10 2 0,-3 2 0,-1-1 1134,-3 1 1,-1 1 0,-1 0-1135,-4 0 0,0 0 0,-3 0 1651,8 2 0,-5-1-1651,-15-3 0,-3-2 2193,3 1-2193,-7-7 1206,17 4-1206,17 8 307,-21-1 1,2 3-308,7 4 0,2 3 0,9 3 0,2 1-236,-17-6 0,0 0 1,1 1 235,1 0 0,0 0 0,0 2 0,0 0 0,-2 1 0,-1 1 0,-3-1 0,-2 1 0,-2 1 0,13 13 0,-4 3 0,-10 0 0,-6 1 0,-6 1 0,-6 1 0,-4 0 0,-4 2 0,-6-4 0,-4 0 0,-3-3 0,-4-2 0,-2-4 0,-2 0 707,-15 24-707,3-6 0,7-6 0,7-10 0,2-8 0,-8-2 0,-20 9 0,3-10 0,-4 2 0,-13 8 0,-5 1-217,14-8 0,-2 1 0,0-1 217,-1 0 0,-1 0 0,1-1 0,3-2 0,1-1 0,0-1 0,-15 7 0,1-4 0,1-2 0,0-2 0,-2-1 0,0-1 0,-4 1 0,-3-1-260,17-6 0,-1 1 0,-2-1 260,-3 1 0,-2 1 0,-2-2 0,-7 3 0,-2-1 0,-1-1-416,12-2 1,-1-1 0,-1 0-1,0 0 416,-1 0 0,-1 0 0,0 0 0,0 0 0,-1 0 0,1 0 0,-1 0 0,0 1 0,2-1 0,0 0 0,0 0 0,0 0 0,0 0 0,0 1 0,0-1 0,0-1 0,-1 1 0,0-1 0,0 0 0,0 0 0,1 0 0,-1 0 0,0-1 0,0 0 0,-1 0 0,1-1 0,-1 0 0,0 0 0,1-1 0,1 0 0,-1-1 0,0 1 0,1-1 0,1 0 0,-1 0 0,0-1 0,2 0 0,-1-1 0,0 1 0,1-1 0,0 0 0,1 0 0,0 0 0,0 0-117,2-1 0,0 1 0,0 0 1,1-1 116,-14 1 0,1-1 0,1-1 0,3 0 0,2 0 0,0-2 0,3-1 0,0-2 0,1-1-128,2-1 1,0-1 0,2-2 127,1-1 0,1 0 0,1-2 0,1 0 0,2-1 0,0 0 0,-15-4 0,2 1 339,6 1 0,3 2-339,7 3 0,2 2 1645,-22 2-1645,19 6 1157,13 2-1157,1-11 462,-6-18-462,-16-18 0,19 18 0,0 0 0,3 2 0,2 0 0,-13-11 0,15 13 0,11 10 0,7 6 0,2 2 0,2 1 0,0 1 0,0 1 0</inkml:trace>
  <inkml:trace contextRef="#ctx0" brushRef="#br0" timeOffset="6290">5874 6717 24575,'45'18'0,"9"4"0,-19-10 0,3 1 0,2-1 0,1-2 0,4-3 0,0-2 0,2-2 0,0-5 0,2-3 0,0-4 0,1-4 0,0-2 0,-3-3 0,-2-1 0,-1 0 0,-2 1 0,-4 3 0,-1 1 0,-4 4 0,0 1 0,31-3 0,-3 5 0,0 3 0,-1 2 0,-1 6 0,0 7 0,0 7 0,-1 6 0,4 0 0,-2-3 0,-2-5 0,-8-5 0,-10-4 0,-9-5 0,-8-1 0,-7-1 0,-5 0 0,-3 0 0,-4 1 0,-2 0 0,0 1 0,0-1 0,-1-1 0,0 0 0</inkml:trace>
  <inkml:trace contextRef="#ctx0" brushRef="#br0" timeOffset="12737">4681 12553 24575,'52'20'0,"-18"-7"0,1 0 0,10 2 0,3 1 0,3-1 0,1-1 0,-3-3 0,0-2 0,-3-2 0,-1-3 0,-3-3 0,-2-3 0,-2-2 0,-2-2 0,-3-3 0,0 0 0,21-11 0,-8 4 0,-7 7 0,2 4 0,5 3 0,4 0 0,0 1 0,-6 1 0,-9 0 0,-9 0 0,-10 0 0,-5 0 0,-5 0 0,-3 0 0,-2 0 0</inkml:trace>
  <inkml:trace contextRef="#ctx0" brushRef="#br0" timeOffset="16604">16612 10985 8191,'0'32'0,"0"1"0,0 4 2509,-1 13 0,0 3-2509,0 11 0,-1 0 0,1-2 0,0-3 1412,0-10 0,0-3-1412,1-10 0,0-4 1724,0 8-1724,0-21 0,0-12 0,0-5 0</inkml:trace>
  <inkml:trace contextRef="#ctx0" brushRef="#br0" timeOffset="18073">16586 11074 24575,'36'-2'0,"24"-2"0,-15-1 0,3 1 0,7-2 0,2 1 0,1 0 0,1 0 0,-2 0 0,-2 0 0,-5 2 0,-1-1 0,-5 0 0,-3 1 0,20-3 0,-23 2 0,-17 3 0,-10 0 0,-5 1 0,-3 5 0,-2 18 0,-1 26 0,0-12 0,0 4 0,0 9 0,0 3 0,0 3 0,0 0 0,0-2 0,0 0 0,0-9 0,0-1 0,0 21 0,0-24 0,0-18 0,0-9 0,0-6 0,0-3 0,0-3 0,0-1 0</inkml:trace>
  <inkml:trace contextRef="#ctx0" brushRef="#br0" timeOffset="19104">16417 11844 24575,'51'-7'0,"-14"1"0,4 0 0,14-2 0,4-2 0,-16 4 0,1-1 0,0 0 0,0 0 0,0 0 0,-1 0 0,16-2 0,-3 1 0,-9 1 0,-2 0 0,-10 2 0,-2 1 0,9-2 0,-17 3 0,-10 2 0,-6 0 0,-1 1 0,2-2 0,6-1 0,5-2 0,-2 0 0,-7 2 0,-7 2 0</inkml:trace>
  <inkml:trace contextRef="#ctx0" brushRef="#br0" timeOffset="20603">17216 11469 24575,'44'-3'0,"-1"1"0,5-2 0,2 0 0,11-1 0,1-1 0,-2-1 0,-1-1 0,-4 0 0,-3 0 0,-9 1 0,-1 0 0,21-4 0,-17 4 0,-15 1 0,-9 1 0,-7 3 0,-8 1 0,-3 1 0</inkml:trace>
  <inkml:trace contextRef="#ctx0" brushRef="#br0" timeOffset="21737">17832 11238 24575,'24'2'0,"13"7"0,14 9 0,-21-6 0,0 2 0,30 15 0,-12-4 0,-14-4 0,-15-6 0,-10-6 0,-7-4 0,-4-3 0,-9 2 0,-8 2 0,-8 5 0,-9 5 0,1 1 0,3 2 0,9-4 0,11-3 0,7-2 0,4-1 0,1 0 0,0-3 0,0-2 0</inkml:trace>
  <inkml:trace contextRef="#ctx0" brushRef="#br0" timeOffset="22834">18286 11105 8191,'0'18'0,"2"16"5063,0 32-5063,1-11 2818,-2 10-2818,-1-23 1719,0 2-1719,0-1 6784,0-4-6784,0-11 0,0-10 0,0-6 0,0-7 0,0-3 0</inkml:trace>
  <inkml:trace contextRef="#ctx0" brushRef="#br0" timeOffset="24636">18206 10973 24575,'62'-1'0,"-18"0"0,5 0 0,15-1 0,3 1-402,-18-1 0,2 0 1,-1 1 401,0-1 0,0 1 0,-1-1 0,17 0 0,-2 0 196,-9-1 1,-3 0-197,-9 1 0,-5 0 200,15-2-200,-23 2 0,-16 4 0,-11 1 612,-3 6-612,0 22 0,4 25 0,-2-17 0,1 2 0,0 2 0,0 0 0,0-5 0,0-3 0,3 21 0,1-14 0,-2-8 0,0-8 0,0-3 0,0-5 0,0-3 0,0-2 0,-2-5 0,-2-1 0,0-2 0,-1 2 0,0-4 0,0 2 0</inkml:trace>
  <inkml:trace contextRef="#ctx0" brushRef="#br0" timeOffset="25719">18249 11735 24575,'65'-2'0,"-28"-1"0,3 0 0,10-1 0,1-1 0,2 0 0,0-2 0,-3 0 0,0-1 0,-4 0 0,-2-2 0,-4 0 0,-1-1 0,-3 0 0,-2-1 0,25-11 0,-13 6 0,-14 5 0,-11 5 0,-7 5 0,-6 0 0,-3 2 0,-3 0 0</inkml:trace>
  <inkml:trace contextRef="#ctx0" brushRef="#br0" timeOffset="27336">18969 11397 24575,'56'-4'0,"-19"1"0,1-1 0,12-1 0,2 0 0,2-1 0,1 1 0,-7 1 0,-1 1 0,-9 1 0,-2 0 0,13 0 0,-19 2 0,-12 0 0,-7 0 0,-6 0 0,-5 0 0,-4 0 0,-4-1 0,-1-3 0,-2-4 0,-5-9 0,-9-8 0,-8-6 0,-5-1 0,4 6 0,7 6 0,9 9 0,10 5 0,8 4 0,12 5 0,19 10 0,18 9 0,-19-8 0,1 2 0,0-1 0,-2 0 0,17 11 0,-15-7 0,-13-6 0,-10-1 0,-14 7 0,-20 11 0,-19 15 0,16-19 0,-1 1 0,1-1 0,1-1 0,-13 14 0,17-19 0,17-11 0</inkml:trace>
  <inkml:trace contextRef="#ctx0" brushRef="#br0" timeOffset="28602">19668 11025 24575,'0'35'0,"2"13"0,0 13 0,2 2 0,1-9 0,1-10 0,0-6 0,-1-3 0,-2-4 0,-1-1 0,-1-3 0,-1-5 0,0-5 0,1-5 0,1-5 0,1 0 0,-1-3 0,-1-1 0</inkml:trace>
  <inkml:trace contextRef="#ctx0" brushRef="#br0" timeOffset="30137">19677 10931 24575,'58'-2'0,"-11"1"0,5-1 0,-3 1 0,3-1 0,1 0-542,5 0 0,1 0 0,0 0 542,-1 1 0,-1 0 0,-2 0 0,-6 0 0,-2 0 0,-3 0 263,9 1 1,-4 0-264,-11 0 0,-3 0 269,9 0-269,-21 0 0,-13 1 0,-6 1 830,-3 0-830,-1 2 0,0 0 0,2 13 0,3 22 0,-1-7 0,2 3 0,1 8 0,2 2 0,0 3 0,1-1 0,-1-3 0,2-3 0,-2-6 0,0-3 0,6 15 0,-4-17 0,-3-12 0,-3-4 0,-3-3 0,0-1 0,0-2 0,0-3 0,0-2 0</inkml:trace>
  <inkml:trace contextRef="#ctx0" brushRef="#br0" timeOffset="31520">19736 11769 8191,'19'-6'0,"22"-9"2531,-11 4 1,3-1-2532,6-1 0,2 0 1409,-2 1 0,-1 1-1409,-2 2 0,-1 2 859,-2 1 1,0 1-860,1 0 0,0 1 3392,3 0 0,0 0-3392,2 0 0,0 1 0,1-2 0,1 1 0,-1 0 0,-1 0 0,-2 0 0,-1 0 0,29-2 0,-11 0 0,-7 2 0,-6 2 0,0 0 0,-1 2 0,1 0 0,-1 2 0,-7 0 0,-8 2 0,-10 2 0,-8-1 0,-4-1 0,-3-2 0</inkml:trace>
  <inkml:trace contextRef="#ctx0" brushRef="#br0" timeOffset="37321">15315 9883 24575,'0'36'0,"0"1"0,0 4 0,0 1 0,0 7 0,0 1 0,0-6 0,1-4 0,7 21 0,4-24 0,3-19 0,1-9 0,-4-6 0,-1-3 0,-5-3 0,-7-4 0,-7-5 0,-8-6 0,-7 0 0,-10 0 0,-8 2 0,-6 3 0,1 1 0,7 5 0,13 4 0,11 1 0,8 1 0,7-1 0,9 1 0,10 0 0,11 0 0,7-2 0,-1 0 0,-6-1 0,-9 3 0,-8 0 0,-5 1 0,0 0 0,5 1 0,7 2 0,4 2 0,-1 0 0,-3-2 0,-2-1 0,3-1 0,6 1 0,4-4 0,0-7 0,-4-9 0,-5-7 0,-8-5 0,-4-2 0,-4 1 0,-5 6 0,-9 9 0,-10 8 0,-22 34 0,12 9 0,10-5 0,5 3 0,11 26 0,20-8 0,23-13 0,-11-25 0,5-4 0,5-6 0,1-7 0,3-6 0,-1-8 0,0-6 0,-4-6 0,-5-6 0,-5-4 0,-3 0 0,-5-1 0,-6 3 0,-3 2 0,2-24 0,-7 15 0,-6 16 0,-1 12 0,-1 11 0,0 13 0,-1 17 0,1 24 0,0-14 0,2 3 0,-2 6 0,2 2 0,-1 0 0,2 1 0,2-4 0,1-2 0,12 24 0,5-20 0,1-19 0,-1-16 0,-5-16 0,-6-17 0,-5-18 0,-7-14 0,-17 20 0,-5 1 0,-19-12 0,7 21 0,-2 5 0,-13 4 0,12 8 0,15 5 0,13 3 0,18 1 0,24 0 0,24 0 0,-18-3 0,2 0 0,1-3 0,-1-2 0,-2-1 0,-2-3 0,20-16 0,-20 0 0,-16 0 0,-22 5 0,-22 8 0,-19 8 0,-11 13 0,6 11 0,16 15 0,15 13 0,15 5 0,15-2 0,15-9 0,14-13 0,8-10 0,5-13 0,0-6 0,-23 0 0,-7-2 0</inkml:trace>
  <inkml:trace contextRef="#ctx0" brushRef="#br0" timeOffset="39037">16676 10200 24575,'40'-3'0,"5"-3"0,7-2 0,-8 0 0,-14 4 0,-11 2 0,-9 4 0,-4 7 0,-3 13 0,-1 20 0,2 16 0,0-4 0,2 2 0,-2-15 0,1-1 0,1 13 0,-1-4 0,1-1 0,-2-18 0,-3-9 0,-1-7 0,0-1 0,0-1 0,0-1 0,-1-4 0,-1-4 0,-10-13 0,-15-18 0,-15-13 0,18 17 0,-1 1 0,-19-15 0,15 14 0,14 14 0,10 8 0,4 8 0,3 11 0,5 11 0,7 9 0,4 1 0,0-6 0,-1-10 0,-6-9 0,-1-7 0,-3-4 0,1-2 0,1 0 0,6-8 0,5-16 0,7-18 0,-11 14 0,0-3 0,0-1 0,0 1 0,13-21 0,-12 21 0,-7 15 0</inkml:trace>
  <inkml:trace contextRef="#ctx0" brushRef="#br0" timeOffset="43554">21440 9196 24575,'0'45'0,"0"0"0,0 4 0,0 1 0,3 11 0,2 0 0,4-4 0,4-3 0,6-7 0,5-5 0,8-8 0,5-7 0,6-7 0,2-10 0,4-9 0,-1-10 0,1-12 0,-3-10 0,-3-14 0,-7-9-190,-15 11 1,-3-3-1,-3-1 190,-2 0 0,-3 0 0,-3-1 0,-3 2 0,-4 1 0,-4 2 0,-5-12 0,-5 6 0,-3 13 0,-3 5 0,-24-8 0,4 32 0,6 28 0,5 26 284,17-14 1,3 4-285,0 3 0,3 2 0,1-1 0,2-2 0,3-4 0,2-2 0,12 17 0,20-18 0,28-12 0,-19-13 0,3-4 0,7-2 0,2-2 0,2-1 0,-1-2 0,-2-3 0,-3-2 0,-6 0 0,-3-1 0,20-6 0,-25 4 0,-20 10 0,-11 16 0,0 20 0,4 14 0,7 5 0,4-10 0,4-15 0,8-19 0,10-27 0,-17-2 0,0-6 0,2-6 0,-3-3 0,-2 0 0,-2 0 0,10-19 0,-10 24 0,-5 21 0,4 23 0,12 16 0,15 9 0,-18-18 0,2-4 0,1-3 0,2-4 0,31-3 0,-7-25 0,-12-19 0,-15-9 0,-15 4 0,-16 16 0,-11 19 0,-7 17 0,1 17 0,8 12 0,17 1 0,20-5 0,17-15 0,13-11 0,-4-10 0,-11-6 0,-13 0 0,-11 2 0,-6 3 0,5 2 0,10 0 0,15 0 0,12-3 0,-2-2 0,-14-2 0,-17 3 0,-14 9 0,-6 10 0,8 9 0,15 3 0,18-3 0,5-4 0,-17-10 0,-13-5 0</inkml:trace>
  <inkml:trace contextRef="#ctx0" brushRef="#br0" timeOffset="44905">21836 9893 8191,'-4'21'0,"-9"25"2531,1-12 1,-2 3-2532,-6 12 0,-2 1 0,-3 3 0,-3 0 0,-3 0 0,-1 0 0,-1-2 0,-2-3 0,0-4 0,-1-4 1409,1-3 0,-2-2-1409,1-6 0,-1-3 859,0-4 1,-1-2-860,1-4 0,0-2 3392,3-3 0,1-3-3392,-20 3 0,18-5 0,16-3 0,10-6 0,4-8 0,4-18 0,-1-18 0,-4-9 0,-4 5 0,1 15 0,1 16 0,3 28 0,-2 26 0,-2 30 0,4-22 0,0 1 0,1-2 0,1 0 0,1 24 0,4-23 0,19-17 0,34-12 0,-10-11 0,5-3 0,9-2 0,2-4 0,-3-3 0,-1-2 0,-9 0 0,-3-1 0,-9 3 0,-4 0 0,2 0 0,-12 5 0</inkml:trace>
  <inkml:trace contextRef="#ctx0" brushRef="#br0" timeOffset="46767">20259 11000 8191,'0'32'0,"0"24"2531,1-18 1,1 3-2532,1 5 0,0 0 1409,1-4 0,1-2-1409,0-3 0,0-1 859,-1-2 1,1-1-860,3 29 6784,-2-1-6784,0-8 0,-3-11 0,-1-12 0,0-13 0,0-8 0,-1-6 0,1-12 0,-2-22 0,3-33 0,1 16 0,2-4 0,1-7 0,2-1 0,1 0 0,0 1 0,0 8 0,-1 3 0,-3 12 0,0 4 0,3-11 0,-4 23 0,0 11 0,1 2 0,0 0 0,0-2 0,-2 1 0,-1 1 0,-1 3 0,-1 1 0,3-2 0,1-2 0,1-2 0,-1 2 0,-3 4 0,-1 5 0,-1 1 0,0-1 0</inkml:trace>
  <inkml:trace contextRef="#ctx0" brushRef="#br0" timeOffset="47470">20337 11027 8191,'20'13'0,"23"18"2531,-11-5 1,3 2-2532,9 7 0,0 1 1409,-1 0 0,0 0-1409,-7-5 0,-1-2 859,-9-6 1,-2-2-860,8 8 1696,-15-12 0,-10-9 0,-4-5 0</inkml:trace>
  <inkml:trace contextRef="#ctx0" brushRef="#br0" timeOffset="48753">16955 11209 8191,'0'24'0,"5"24"2531,-1-14 1,1 3-2532,1 5 0,1 0 1409,0-6 0,0-1-1409,3 22 1719,-5-17-1719,-1-8 6784,-2-5-6784,1-6 0,-1-5 0,0-5 0,-1-6 0,-1-3 0,0-1 0</inkml:trace>
  <inkml:trace contextRef="#ctx0" brushRef="#br0" timeOffset="49837">18615 11061 24575,'8'61'0,"-3"-28"0,1 2 0,1 7 0,1 1 0,0 0 0,0-2 0,-1-4 0,1-1 0,5 27 0,-2-10 0,-1-7 0,-3-6 0,-3-6 0,-1-8 0,-1-8 0,-1-6 0,1-4 0,-2-4 0,0-1 0</inkml:trace>
  <inkml:trace contextRef="#ctx0" brushRef="#br1" timeOffset="65337">1562 14142 8191,'48'0'0,"-13"0"0,4 0 2531,10 0 1,3 0-2532,3 0 0,0 0 1409,-9 0 0,-4 0-1409,19 0 1719,-27 0-1719,-20 0 6784,-17 1-6784,-22 0 0,-22-5 0,13 1 0,-1-2 0,-3-3 0,-1 0 0,5-2 0,1-1 0,-18-7 0,21 4 0,18 6 0,16 5 0,20 1 0,11 2 0,4 0 0,-5 0 0,-12 1 0,-14 7 0,-26 20 0,-2-4 0,-5 2 0,-10 10 0,-3 2 0,0 2 0,1 0 0,5-5 0,4-3 0,-3 6 0,19-18 0</inkml:trace>
  <inkml:trace contextRef="#ctx0" brushRef="#br1" timeOffset="75637">16728 11580 24575,'-4'3'0,"1"-1"0,-4-3 0,-1-5 0,-5-7 0,0-8 0,0-7 0,1-2 0,2 2 0,3 2 0,3 2 0,1 4 0,1 0 0,0 4 0,1 3 0,1 2 0,0 0 0,0-1 0,1-2 0,3-1 0,3 2 0,1 3 0,-1 5 0,-1 2 0,6 3 0,8 0 0,12 6 0,10 2 0,-1 4 0,-8 1 0,-11-2 0,-6 1 0,-5 5 0,1 11 0,1 9 0,0 6 0,-1 3 0,-3-2 0,-4-2 0,-3-2 0,-1-3 0,-1-1 0,0-4 0,-1-5 0,-5-2 0,-7-2 0,-7-1 0,-5-1 0,2-4 0,3-3 0,4-6 0,5-4 0,4-5 0,2-4 0,2-3 0,1-2 0,1 2 0,1 3 0,0 4 0</inkml:trace>
  <inkml:trace contextRef="#ctx0" brushRef="#br1" timeOffset="79970">5229 14643 24575,'60'-9'0,"-19"2"0,4-1 0,12-2 0,4-1 0,-16 3 0,1-1 0,0-1 0,-1 1 0,0 0 0,-1 0 0,20-4 0,-3 0 0,-4 1 0,-2 0 0,-7 4 0,-2 0 0,-7 3 0,-3 1 0,23 0 0,-6 3 0,6-1 0,-22 0 0,2 0 0,9-1 0,1 1 0,7-1 0,2 1 0,6 1 0,1 2 0,-20 0 0,0 1 0,1 0 0,1 0 0,0 0 0,0 1 0,-1 0 0,1 0 0,-1 0 0,20 2 0,-1-1 0,-2 0 0,0 0 0,3-1 0,0 0-216,0-1 1,-1 0 215,-19 0 0,0-2 0,0 1 0,-1 0 0,0 0 0,0 0 0,16-1 0,-1 0 0,-1 0 0,-1 0 0,-6 1 0,0 0 0,1 1 0,-1 1 0,2 1 0,1 2 0,4 1 0,2 1 0,1 1 0,1-1 0,-19-2 0,1 0 0,-1-1 0,22 2 0,-2 0 0,-2-2 0,-1 0 0,-4 0 0,-1-1 0,-5 1 0,-1-1 0,0 1 0,0-1 0,3 0 0,2-1 0,1 0 0,2-1 0,1-1 0,2-2 0,3 0 0,-1-2 0,-1-1 0,-2 0 0,1-1 0,-1 0 0,-5 0 0,-2 0 215,-4 1 1,-2 0-216,-4 1 0,-2 0 0,-5 2 0,-4-1 0,18 0 0,-16 2 0,-17 0 0,-13 0 0,-8 0 0</inkml:trace>
  <inkml:trace contextRef="#ctx0" brushRef="#br1" timeOffset="82540">16570 11601 24575,'11'18'0,"4"2"0,7 1 0,5-1 0,3-4 0,0-2 0,-3-2 0,-2-2 0,-6-1 0,-4-2 0,0-1 0,-1-3 0,0-2 0,2-1 0,-1 0 0,-2 1 0,-3 0 0,-3 1 0,0-1 0,-3 0 0,-1 1 0,-1-1 0,-2 1 0,0-1 0</inkml:trace>
  <inkml:trace contextRef="#ctx0" brushRef="#br1" timeOffset="86520">14870 9219 24575,'0'30'0,"1"2"0,1 2 0,-1-7 0,1-9 0,-2-9 0,0-13 0,0-22 0,-1-31 0,0 18 0,0-3 0,0-5 0,-1-2 0,1 3 0,0 1 0,0 7 0,1 3 0,0-15 0,0 22 0,0 17 0,0 7 0,0 5 0,0 8 0,-2 8 0,0 21 0,-1 21 0,0-21 0,0 1 0,1 6 0,0 1 0,-2 0 0,1 0 0,1-4 0,0-2 0,0 24 0,0-22 0,2-20 0,-1-10 0,-1-10 0,-1-12 0,-1-16 0,2-27 0,2 17 0,-1-1 0,1-5 0,0-1 0,0 2 0,0 2 0,0 4 0,0 2 0,2-21 0,4 12 0,4 7 0,3 7 0,3 2 0,1 2 0,1 2 0,1 3 0,1 6 0,0 5 0,1 5 0,6 3 0,8 0 0,7 5 0,4 7 0,-3 7 0,-10 7 0,-10 2 0,-10 3 0,-6 3 0,-16 2 0,-16 0 0,-19-2 0,-10-4 0,4-8 0,11-5 0,18-6 0,12-5 0,13-3 0,17-5 0,19-8 0,19-7 0,-24 5 0,2-1 0,-1-2 0,-1 1 0,24-13 0,-18 8 0,-16 7 0,-13 8 0,-5 3 0,-3 28 0,-3 11 0,-1-6 0,0 3 0,0 27 0,0-7 0,0-18 0,0-15 0,0-14 0,0-14 0,0-26 0,0-28 0,0 19 0,0-3 0,0-7 0,0 0 0,0 1 0,0 1 0,0 5 0,0 3 0,0-23 0,0 25 0,2 18 0,3 12 0,12 7 0,10 0 0,9 1 0,-1-1 0,-10 0 0,-8 2 0,-11 4 0,-18 14 0,-27 23 0,10-13 0,-4 2 0,-4 4 0,0-1 0,3-2 0,2-2 0,-14 12 0,22-16 0,23-15 0,25-6 0,22-10 0,16-7 0,0-4 0,-13 0 0,-16 6 0,-16 8 0,-9 11 0,-11 17 0,-4 4 0,0-4 0,2-10 0</inkml:trace>
  <inkml:trace contextRef="#ctx0" brushRef="#br1" timeOffset="89652">15698 9367 24575,'-47'13'0,"0"1"0,0 5 0,-2 3 0,-9 6 0,1 3 0,3 3 0,4 1 0,8-2 0,3 1 0,6-2 0,3 1 0,7-1 0,4 1 0,4-2 0,2 1 0,2 1 0,3 0 0,-6 31 0,6-9 0,3-8 0,4-8 0,2-8 0,6-1 0,6-2 0,10-3 0,17 2 0,17 0 0,-17-14 0,3 0 0,10 0 0,3-2 0,-13-4 0,2 0 0,2-1-515,7 1 0,2-1 1,3 0 514,-5-2 0,2 0 0,1-1 0,0 0 0,3-1 0,0-1 0,1 0 0,-1 0 0,0-2 0,0 1 0,0-1 0,-2 0 0,-4-1 0,-1 0 0,-1-1 0,-3 1-61,0 0 0,-3-1 0,-1 1 61,20-1 0,1 2 0,-15 0 0,1 0 0,4 1-815,-8 1 1,3 1-1,3 0 1,2 0-1,3 0 815,-1 1 0,2 0 0,3 0 0,3 0 0,1 0 0,1 1 0,1-1-487,-10 1 1,1-1 0,1 0 0,1 1-1,1 0 1,1-1 0,1 1 0,0 0-1,0-1 1,1 1 486,-5-1 0,0 0 0,1 1 0,1-1 0,0 1 0,0-1 0,1 0 0,0 0 0,0 1 0,0-1 0,0 0 0,-1-1-227,1 1 1,0 0 0,1-1-1,0 1 1,0-1 0,0 0-1,-1 1 1,0-1 0,0 0-1,-1 0 1,-1 0 0,-1 0 226,4 0 0,0-1 0,-1 1 0,0 0 0,-1-1 0,-1 1 0,0-1 0,-2 0 0,0 1 0,-2-1 8,4 0 1,0 0-1,-1-1 1,-2 1 0,-1-1-1,-1 1 1,-3-1 0,-3 1-9,10-1 0,-3 0 0,-4 0 0,-2 0 0,-5 0 0,5 0 0,-6 0 0,-2 0 994,16 0 1,-3 0-995,-11 0 0,1 0 0,-4-1 0,3 0 0,2 0 739,-1-1 1,2 0-1,3 0 1,1-2-740,-1 0 0,2-1 0,2 0 0,0-2 0,2 1 433,-2-1 0,1-1 0,1 1 1,1-2-1,0 1 0,1-1-433,3-1 0,1 0 0,1 0 0,0-1 0,0 0 0,0-1 0,-9 2 0,0-1 0,0 0 0,1 0 0,-1 0 0,0-1 0,-1 1 0,8-1 0,-1 0 0,0-1 0,0 1 0,-1 0 0,0-1 0,-4 2 0,-1-1 0,0 1 0,0-1 0,0 1 0,2 0-378,7 0 0,2-1 0,0 1 1,0 0-1,-2 1 0,-5 0 378,6 0 0,-4 0 0,-2 1 0,2 0-144,-6 2 0,2-1 0,1 1 0,-4-1 0,-6 1 144,1 1 0,-7 0 0,1-4 487,5-5 0,0-4 1,-6-2-488,1-6 0,-8-7 1525,-3-14 0,-17-6-1525,-33-1 0,-20 1 0,0 10 0,-7 1 0,-6 2 40,1 6 0,-5 2 0,-3 0 1,-3 2-41,13 8 0,-2 0 0,-2 2 0,-1 0 0,-1 0 0,0 2-438,-7-2 0,-1 1 0,-1 1 1,-1 1-1,0 1 0,-1 0 438,8 2 0,0 1 0,0 1 0,-1 0 0,-1 1 0,-2 0 0,-2 1 0,2 1 0,-3 0 0,-2 1 0,-1 0 0,-1 0 0,0 1 0,2 1 0,1 0 0,4 0 0,-3 1 0,4 0 0,1 1 0,1 1 0,-1-1 0,-1 2 0,-2-1 0,-2 1 0,-3 0 0,-2 0 0,0 0 0,0 1 0,1 1 0,3 1 0,2 1 0,-1 2 0,3 1 0,1 1 0,1 1 0,1 0 0,-2 2 0,-1 0 0,0 1 0,0 1 0,-1 1 0,1 0 0,0 1-423,-2 1 0,1 0 0,-1 1 0,0 1 0,1 0 0,0 1 423,0 1 0,0 0 0,0 1 0,1 0 0,-1 0 0,1 1 0,-1-1 0,1 0 0,0 1 0,0 0 0,-1-1 0,0 0 0,0 0 0,-1-1 0,0 0 0,-1 1 0,1-2 0,0 1 0,-1-1 0,0 0 0,-1 0 0,1-1 0,0 0 0,0-1 0,0 0 0,-1-1 0,1 0 0,0-1 0,0 1 0,0-1 0,3 0 0,-1-1 0,0 0 0,1 0 0,1 1 0,0-1-258,3 0 0,0-1 0,1 1 0,0 0 1,1 0-1,1 0 258,-7 1 0,1 0 0,1 0 0,1 1 0,1 0 179,-7 2 0,1 0 1,2 1-1,1-1-179,5 0 0,1-1 0,1 1 0,1 0 0,-11 3 0,1 1 0,1-1 758,5-1 0,1 0 0,1 0-758,3-2 0,1 0 0,0 0 0,3-1 0,1 0 0,0-1 0,0-1 0,1-1 0,0 0 0,-2-2 0,0 0 0,-1-1 0,-2-1 0,0-2 0,-1 0 0,-3-1 0,0-2 0,-1 0 0,-2-1 0,1 0 0,-1-2 0,-1-1 0,0 0 0,0-1 0,-1-1 0,-1-1 0,1 0 0,0-1 0,1-1 0,0 0 0,3 0 0,0 0 0,1 0 0,2 0 0,1-1 0,2 0 0,3 1 0,2-1 0,0-1 1471,-15-3 1,1-2-1472,3 0 0,3-2 1247,4 0 0,2-1-1247,3 0 0,2-1 814,3 0 0,1 0-814,5 0 0,1-1 734,-18-16-734,12 3 0,14 8 0,9 8 0,7 5 0,4 6 0,1 2 0,1 2 0</inkml:trace>
  <inkml:trace contextRef="#ctx0" brushRef="#br1" timeOffset="98456">2060 15170 24575,'-32'26'0,"-11"7"0,16-12 0,0 0 0,0 0 0,1 0 0,-14 13 0,18-12 0,13-9 0,6-6 0,3-4 0,1-1 0,8-1 0,14 1 0,20 1 0,21-3 0,-28-1 0,1 0 0,0-2 0,-2-1 0,23-3 0,-17 2 0,-14 1 0,-16 0 0,-15-5 0,-11-6 0,-6-5 0,1-1 0,7 4 0,7 8 0,4 5 0</inkml:trace>
  <inkml:trace contextRef="#ctx0" brushRef="#br1" timeOffset="102187">17003 12129 24575,'0'37'0,"0"12"0,0-15 0,-1 2 0,-1 5 0,0 1 0,-1 2 0,0 0 0,0 2 0,0 0 0,-1-3 0,1 0 0,0-1 0,-1-1 0,1-2 0,-1-2 0,-2 27 0,0-13 0,3-15 0,1-15 0,0-12 0,1-21 0,-2-31 0,1 3 0,0-6 0,-1-14 0,1-3 0,1 16 0,0-1 0,0 0 0,0-1 0,0-1 0,1 1 0,-1-17 0,0 2 0,-1 11 0,0 3 0,-1 11 0,1 4 0,-4-8 0,3 23 0,-2 17 0,-5 13 0,-9 13 0,-4 5 0,0-2 0,6-6 0,9-8 0,8-7 0,13-8 0,14-8 0,17-6 0,14-1 0,3 4 0,-5 7 0,-12 3 0,-14 4 0,-11 0 0,-8 2 0,-8 0 0,-1 0 0,-4 1 0</inkml:trace>
  <inkml:trace contextRef="#ctx0" brushRef="#br1" timeOffset="103769">17078 13197 24575,'0'49'0,"0"0"0,0 0 0,0 1 0,0 2 0,0 0 0,0-10 0,0-2 0,0 19 0,0-27 0,0-21 0,0-22 0,0-34 0,0 7 0,-1-4 0,0-8 0,0-3 0,0-4 0,-1 1 0,-1 5 0,0 1 0,0 9 0,0 3 0,-2-20 0,0 24 0,3 15 0,0 11 0,3 3 0,2 2 0,2-1 0,1 0 0,0 1 0,-1-1 0,-2 1 0,0 1 0,-1 1 0,7-2 0,11-4 0,20-6 0,22-7 0,-22 9 0,1 2 0,1 0 0,1 2 0,-3 2 0,-2 2 0,22 1 0,-22 7 0,-15 6 0,-14 13 0,-18 13 0,-25 8 0,8-20 0,-5-2 0,-5-1 0,-1-2 0,2-2 0,1-2 0,-17 6 0,21-10 0,16-6 0,10-3 0,3-2 0,1 0 0</inkml:trace>
  <inkml:trace contextRef="#ctx0" brushRef="#br1" timeOffset="111455">16837 10239 24575,'7'-3'0,"3"2"0,3-1 0,8 2 0,7 0 0,10-2 0,12-1 0,8-2 0,4-1 0,0 0 0,-4-1 0,-1 1 0,1 1 0,0-1 0,4 0 0,1-1 0,-2 1 0,-2 1 0,-4 2 0,-5 1 0,-2 0 0,-3 1 0,-3 1 0,1 0 0,4 0 0,8 0 0,8 0 0,-28 0 0,0 0 0,1 0 0,0 0 0,-2-1 0,-1 0 0,27-1 0,-10 0 0,-7 1 0,-6 1 0,-4-1 0,-5-1 0,-5 1 0,-7-1 0,-6 3 0,-5 1 0,-3 4 0,-4 6 0,-5 38 0,2 8 0,0-9 0,1 2 0,1-5 0,2 0 0,-1 1 0,1 1 0,0-3 0,0-1 0,1-5 0,0-2 0,0 27 0,0-16 0,0-14 0,0-11 0,0-9 0,-2-7 0,-8-11 0,-14-17 0,-16-15 0,14 12 0,-1-1 0,1 2 0,1 0 0,-17-12 0,15 12 0,14 13 0,8 5 0,7 4 0,11 3 0,11 8 0,13 11 0,12 10 0,1 7 0,-3-2 0,-8-7 0,-11-7 0,-10-9 0,-9-6 0,-3-4 0,-2-5 0,2-7 0,8-14 0,13-16 0,-8 13 0,1-1 0,4-2 0,0 0 0,1 1 0,0 1 0,15-15 0,-11 15 0,-11 12 0,-11 10 0,-3 4 0</inkml:trace>
  <inkml:trace contextRef="#ctx0" brushRef="#br1" timeOffset="117350">17580 10701 24575,'-45'-12'0,"-7"-2"0,21 5 0,-2-1 0,-2 1 0,1 0 0,-1 1 0,0 1 0,0 1 0,-1 2 0,0 1 0,1 1 0,-1 1 0,0 1 0,0 2 0,0 2 0,2 0 0,0 1 0,1 2 0,0 2 0,1 2 0,0 3 0,-1 1 0,0 2 0,-1 2 0,0 3 0,-1 3 0,0 0 0,0 2 0,1 0 0,2 0 0,0 1 0,2 0 0,1 0 0,3-2 0,0 0 0,4 1 0,0 0 0,3 2 0,1 0 0,2 1 0,2 1 0,2 2 0,1 1 0,2 2 0,3 0 0,0 3 0,3 1 0,0 1 0,2 2 0,2 1 0,2 0 0,2-1 0,2-1 0,4-2 0,3-3 0,4-3 0,3-3 0,3-5 0,1-2 0,1-2 0,2-3 0,30 10 0,2-6 0,-26-14 0,1-3 0,2 0 0,1-3 0,1-1 0,0-3 0,1-4 0,1-3 0,-3-3 0,0-3 0,2-5 0,0-3 0,1-4 0,-1-2 0,1-2 0,0-2 0,0-1 0,-2-1 0,-4 2 0,-2 0 0,-3 1 0,-1 0 0,-5 3 0,-1 1 0,17-22 0,-4 2 0,-6 4 0,-5 3 0,-7 4 0,-8 3 0,-5 0 0,-4-3 0,-4-2 0,-9 5 0,-3-1 0,-14-16 0,6 17 0,-2 1 0,-13-6 0,3 11 0,2 7 0,-4 9 0,0 6 0,-5 2 0,2 7 0,4 13 0,8 8 0,13-5 0,7-4 0</inkml:trace>
  <inkml:trace contextRef="#ctx0" brushRef="#br1" timeOffset="118206">15815 12171 24575,'37'-29'0,"1"0"0,0 0 0,-1 1 0,3-2 0,1-1 0,3-2 0,2 0 0,1-1 0,3-1 0,1-1 0,1 0-1075,-5 3 1,2-1 0,1 0 0,1 0 0,-1 0 0,0 1 1074,-2 0 0,1 0 0,0 1 0,-1-1 0,1 2 0,-2-1 0,7-3 0,-1 0 0,0 1 0,-1 1 0,-2 0 206,2-2 1,0 1-1,-3 1 1,-3 1-207,1 0 0,-2 0 0,-4 3 620,4-4 0,-6 4-620,3-5 0,-23 20 0,-12 11 837,-4 5 0,-3 1 0,0-2 1</inkml:trace>
  <inkml:trace contextRef="#ctx0" brushRef="#br1" timeOffset="119150">16065 11287 24575,'60'8'0,"-16"1"0,6 3 0,-5-1 0,4 2 0,2 1-966,9 4 1,4 2 0,-1 1 965,-13-4 0,0 0 0,0 1 0,-1-1 0,0 0 0,0 0 0,-1-1 0,-1 1 174,11 3 0,-2 0 0,-2-2-174,-9-3 0,-1-1 0,-3-1 283,7 2 0,-5-1-283,14 5 0,-28-9 0,-17-4 1479,-7-2-1479,-4 0 82,-1 3 0,0-3 0,0-1 1</inkml:trace>
  <inkml:trace contextRef="#ctx0" brushRef="#br1" timeOffset="121503">17054 13250 24575,'42'-7'0,"7"-5"0,7-5 0,-7-3 0,-14 5 0,-15 5 0,-11 7 0,-5 1 0</inkml:trace>
  <inkml:trace contextRef="#ctx0" brushRef="#br1" timeOffset="124133">15544 9426 24575,'36'-1'0,"0"0"0,12 0 0,4-1 0,-5 2 0,2-1 0,3 0-879,8 0 1,2 0 0,1 1 878,-13 1 0,1-1 0,0 2 0,0-1 0,15 2 0,0 0 0,-1 1 0,-3 0 0,-1 1 0,-2 1 100,-7-1 1,-1 2 0,-1-1-101,-4 0 0,-2 0 0,0-1 0,20 3 0,-1 0 0,-5-1 0,1 0 0,-1-1 0,-1 0 278,-1-1 1,0-1-279,-3 0 0,0-1 0,-2-2 0,0 0 0,-3 0 0,0 0 666,0-1 1,-1 0-667,-1 0 0,1 0 221,-2-1 1,-1 0-222,-3 0 0,-1 0 0,-2 0 0,-1 0 0,-2 0 0,0 2 0,3 1 0,1 2 0,7 1 0,2 2 0,2 0 0,3 1 0,4-1 0,2 0 0,1 0 0,0-2 0,-1 0 0,-1-2 0,-1-1 0,-2-1 0,-5-1 0,-3-2 0,-7 0 0,-4-2 0,17-3 0,-22 1 0,-14 1 0,-10 1 0,-4 1 0,0 1 0,-1 1 0,3 0 0,2 1 0,2 0 0,0 0 0,-3 0 0,-1 0 0,-4 0 0</inkml:trace>
  <inkml:trace contextRef="#ctx0" brushRef="#br1" timeOffset="128020">16802 11513 24575,'-31'-20'0,"-14"-6"0,14 8 0,-2 0 0,-5-2 0,-3 0 0,-1-1 0,-2 0 0,-3-1 0,0-1 0,-5-1 0,0 0 0,-5-1 0,-2 1 0,17 9 0,-1 0 0,-1 1-269,-4 1 0,-1 2 0,-1 0 269,-4 0 0,-1 2 0,-1 1 0,-1 1 0,-2 0 0,1 1 0,0 1 0,0 0 0,2 1 0,2 1 0,2 0 0,1 1 0,5 0 0,1 1 0,2 0 0,-13-1 0,3 2 0,11-1 0,4 2 0,-14-1 0,22 0 0,15 0 0,1 6 807,-12 19-807,-17 21 0,13-15 0,-1 2 0,-3 2 0,1-1 0,3-3 0,2-2 0,-12 12 0,20-17 0,20-14 0,20-10 0,19-2 0,14 2 0,4 5 0,-12 6 0,-14 3 0,-12 1 0,-10-3 0,-5-6 0,-2-1 0</inkml:trace>
  <inkml:trace contextRef="#ctx0" brushRef="#br1" timeOffset="128153">19739 11440 24575,'0'0'0</inkml:trace>
  <inkml:trace contextRef="#ctx0" brushRef="#br1" timeOffset="128520">17680 11579 24575,'0'0'0</inkml:trace>
  <inkml:trace contextRef="#ctx0" brushRef="#br1" timeOffset="132020">12080 11311 8191,'1'61'0,"3"-5"0,1 7 1316,-1-8 1,2 4-1,0 1-1316,0-10 0,0 1 0,0 0 0,1-1 0,1 9 0,1-1 0,0-4 1470,2 8 0,-1-6-1470,-3-18 0,-1-7 1851,1 0-1851,-4-22 6358,-3-29-6358,0-42 0,-1 11 0,0-6 0,-1 9 0,0-3 0,-1 0 268,0-2 1,0 0-1,-1 0-268,0 5 0,-1 0 0,0 2 0,-2-12 0,0 5 0,2 14 0,-1 5 0,-2-11 0,4 20 0,2 10 0,2 4 0,0 1 481,0 3-481,1 2 0,7 1 0,12 1 0,18 0 0,16 1 0,5 0 0,-5 7 0,-13 10 0,-17 16 0,-21 18 0,-12-17 0,-7 0 0,-8 5 0,-4-1 0,-6-1 0,-3-2 0,2-3 0,2-3 0,-14 11 0,23-15 0,20-13 0,24-6 0,22-5 0,18-6 0,-13-9 0,-2-3 0,-15 4 0,-2-2 0,5-7 0,-5-3 0,-10-10 0,-10 3 0,-6 6 0,-5 8 0,-4 8 0,-5 7 0,-5 8 0,2 13 0,5 11 0,5 7 0,15-3 0,22-9 0,26-12 0,-21-11 0,2-4 0,1-4 0,-1-5 0,-3-4 0,-3-3 0,-7-1 0,-4-2 0,9-26 0,-16-3 0,-17-5 0,-4 25 0,-3 0 0,-4-2 0,-2 0 0,-1 1 0,-2 0 0,2 4 0,1 1 0,-9-14 0,11 14 0,7 22 0,5 26 0,3 31 0,3-11 0,2 2 0,4 6 0,3 0 0,3 0 0,3-1 0,1-5 0,2-2 0,-4-8 0,2-2 0,13 11 0,-5-18 0,-5-12 0,-4-11 0,1-11 0,0-11 0,2-7 0,-1-2 0,-5 4 0,-5 9 0,-14 7 0,-11 7 0,-13 6 0,-3 13 0,6 12 0,10 11 0,10 4 0,13-7 0,17-12 0,19-14 0,15-25 0,-28-1 0,-3-5 0,-1-6 0,-4-2 0,-4-2 0,-2 0 0,6-20 0,-10 20 0,-6 18 0,-1 11 0,1 8 0,4 6 0,3 6 0,1 4 0,-2-2 0,-5-4 0,-4-6 0,-1-3 0,1-5 0,5-8 0,3-4 0,2-1 0,1 2 0,3 16 0,3 18 0,1 11 0,-1 5 0,-3-9 0,0-14 0,2-14 0,6-13 0,3-7 0,-1-3 0,0 6 0,-1 7 0,-1 5 0,-1 4 0,2 5 0,5 8 0,-4 2 0,-9-3 0,-9-6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32:08.18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A020F0"/>
    </inkml:brush>
  </inkml:definitions>
  <inkml:trace contextRef="#ctx0" brushRef="#br0">19695 11322 8191,'-1'43'0,"-2"-2"0,-1 6 1485,-1-5 0,1 3 0,-2 3-1485,0 6 0,0 3 0,-2-1 0,1-4 0,-1 0 0,0-2 0,2-5 0,0 0 0,0-3 1445,-1 8 0,1-3-1445,-2 18 1793,5-26-1793,3-20 0,0-10 0,0-6 0</inkml:trace>
  <inkml:trace contextRef="#ctx0" brushRef="#br0" timeOffset="1834">19654 11332 24575,'47'-2'0,"-11"-1"0,4 0 0,14-2 0,4 0 0,-12 0 0,1-1 0,1 1-457,4-1 1,0 1 0,1 0 456,-1 0 0,0 0 0,-1 0 0,-1 0 0,-1 0 0,0 0 0,-4 2 0,-1 0 0,-1 0 223,16-2 0,-3-1-223,-7 2 0,-2 1 113,-8 0 1,-1 1-114,24-1 0,-12 3 0,1 0 696,1 0-696,-4 0 0,-10 0 0,-12 0 0,-12 1 0,-8 3 0,-3 3 0,-3 15 0,0 30 0,0-14 0,0 5 0,0 10 0,0 4 0,0 6 0,0 2 0,-1-1 0,2 1 0,-1-1 0,2 1 0,0-2 0,1-2 0,1-4 0,1-1 0,1-3 0,0-1 0,0-4 0,-1-2 0,1-8 0,-2-1 0,2 16 0,-2-20 0,-1-15 0,0-10 0,0-5 0,-1-3 0,-1 0 0</inkml:trace>
  <inkml:trace contextRef="#ctx0" brushRef="#br0" timeOffset="3100">19567 12482 24575,'56'0'0,"-12"0"0,5-1 0,13 0 0,5 0-402,-16 0 1,1 1-1,-1-2 402,-1 1 0,-2-1 0,0 1 0,18-2 0,-3 1 197,-4 1 0,-1 0-197,-6 0 0,-1 2 99,-1 1 1,0 0-100,0 2 0,0 0 0,-1-1 0,-1 1 0,-1-1 0,-2 1 306,-4-2 0,-1 0-306,25 1 0,-15-2 0,-15-1 0,-15 0 0,-7 0 0,-7 0 0,0 0 0,2 0 0,-3 0 0,1 0 0</inkml:trace>
  <inkml:trace contextRef="#ctx0" brushRef="#br0" timeOffset="4614">20862 12077 24575,'63'0'0,"0"0"0,-4 0 0,4 0 0,-14 0 0,5-1 0,1 0 0,-2 0-523,6 0 1,-1-1 0,-1-1 522,-2 1 0,0-1 0,-2-1 0,-6 1 0,0-1 0,-2 1 254,9-2 0,-4 0-254,-12 1 0,-5 0 260,5-2-260,-17 1 0,-3 2 0,-1-1 799,10 0-799,2 0 0,2-1 0,-4 0 0,-8 1 0,-10-2 0,-14-5 0,-21-9 0,-20-11 0,16 12 0,-1 0 0,0 0 0,1 0 0,-18-13 0,15 9 0,16 10 0,12 7 0,14 6 0,20 9 0,24 11 0,-17-4 0,2 2 0,6 3 0,-1 0 0,-3 1 0,-1 0 0,-7-3 0,-4 1 0,8 20 0,-44 7 0,-17-15 0,-9-1 0,-12 5 0,-4-1 0,-7 0 0,0-3 0,8-4 0,2-2 0,11-5 0,5-2 0,0 1 0,11-6 0</inkml:trace>
  <inkml:trace contextRef="#ctx0" brushRef="#br0" timeOffset="6832">22544 11299 8191,'0'22'0,"1"37"2301,4-8 1,1 5-2302,-1-8 0,1 2 0,0 0 0,2 2 0,-1 1 0,1-2 0,0-2 0,0 0 0,-1-3 0,1 16 0,-2-4 1436,-1-11 1,-2-3-1437,1 22 1775,-4-24-1775,0-22 6612,0-8-6612,0-19 521,-2-19-521,0-30 0,0 13 0,-1-4 0,1-14 0,-1-3 0,2 18 0,0-1 0,0 1 0,0-3 0,0 1 0,1 0 0,0 3 0,0 1 0,0 1 0,0-11 0,0 4 0,0 8 0,0 5 0,0-9 0,0 23 0,0 13 0,0 3 0,0 1 0,0-9 0,0-8 0,0-6 0,0-2 0,0 7 0,0 8 0,3 8 0,0 5 0,5 3 0,11 0 0,26 2 0,-8 0 0,4 0 0,14 1 0,4-1 0,-14 0 0,1-1 0,1 0 0,0 0 0,0 0 0,0 0 0,-2-1 0,0-1 0,-2 1 0,15-1 0,-3 0 0,-11 0 0,-2-1 0,22 1 0,-24 0 0,-13 1 0,-7 0 0,2 0 0,5 0 0,-1 0 0,-2 0 0,-7 0 0,-7 0 0,-5 3 0,-3 4 0,-2 12 0,0 18 0,0 25 0,0-18 0,0 4 0,1 8 0,1 2 0,0 4 0,1 0 0,1 0 0,2-1 0,1-7 0,1-3 0,0-6 0,0-2 0,1-6 0,-1-2 0,6 25 0,-3-10 0,-3-7 0,-4-9 0,-1-9 0,-2-8 0,0-8 0,0-5 0</inkml:trace>
  <inkml:trace contextRef="#ctx0" brushRef="#br0" timeOffset="8334">22510 12541 8191,'28'0'0,"30"-3"2482,-15 1 1,5 0-2483,12-1 0,4 0 0,-17 1 0,1-1 0,0 1 0,0 0 0,0-1 0,-1 1 0,1 0 0,0 1 0,0-1 0,18-2 0,-2-1 1415,-9 1 0,-2-1-1415,-8 1 0,-3-1 1731,16-4-1731,-18 3 6748,-11 2-6748,-4 0 110,-5 3-110,-5-1 0,-4 2 0,-3-2 0,1 0 0,9-5 0,5 0 0,-7 1 0,-2 1 0</inkml:trace>
  <inkml:trace contextRef="#ctx0" brushRef="#br0" timeOffset="9917">23512 12067 8191,'38'-5'0,"3"-2"0,7 0 1412,-4 0 1,5-1-1,0 1-1412,9-2 0,1 1 0,0-1 0,-2 2 0,-1 0 0,-2 0 957,-6 2 1,-1 1 0,-2 0-958,11 0 0,-4 1 911,-7 0 1,-2 1-912,-6-1 0,-1 0 6454,28-4-6454,-3-1 943,-4 0-943,-10 2 54,-14 1-54,-12 1 0,-10 2 0,-10-1 0,-18 0 0,-23-1 0,-20-3 0,26 1 0,-2-1 0,3-2 0,1-2 0,-25-16 0,11-1 0,12 5 0,9 6 0,11 7 0,7 4 0,6 4 0,7 0 0,18 4 0,29 10 0,-16-2 0,2 2 0,9 6 0,0 1 0,0 3 0,-2 1 0,-8-3 0,-3 0 0,17 12 0,-26-11 0,-25-6 0,-43 10 0,0-6 0,-7 2 0,9-5 0,-4 1 0,1 1 0,-3 0 0,0 0 0,3 0 0,-9 4 0,4-2 0,13-4 0,6-1 0,6-2 0,11-5 0</inkml:trace>
  <inkml:trace contextRef="#ctx0" brushRef="#br0" timeOffset="10985">25063 11274 24575,'0'59'0,"0"-18"0,0 3 0,0 15 0,0 2 0,0-16 0,0 1 0,0 0 0,0 0 0,1-1 0,0 1 0,1 18 0,0-1 0,1-5 0,1-2 0,0-7 0,1-3 0,-1-10 0,0-3 0,4 14 0,-2-22 0,-3-12 0,0-7 0,-2-5 0,0-1 0</inkml:trace>
  <inkml:trace contextRef="#ctx0" brushRef="#br0" timeOffset="12814">25135 11134 24575,'64'-9'0,"-17"3"0,4-2 0,-7 1 0,3 0 0,2-1-605,6-1 0,3 0 0,0 0 605,-1 0 0,0 0 0,-1 1 0,-2 0 0,-1-1 0,-1 2 131,-4 0 0,-1 1 1,-1 0-132,13-2 0,-3 2 173,-6 0 0,-3 1-173,-9 1 0,-2 0 0,21 0 0,-14 3 921,-11 1-921,-9 0 154,-9 1-154,-8 8 0,-5 16 0,-4 27 0,2-14 0,0 4 0,0 10 0,0 4 0,1 5 0,0 3 0,0-20 0,0 0 0,0 0 0,1 22 0,1-3 0,1-5 0,0-3 0,1-7 0,0-4 0,1-8 0,0-2 0,4 24 0,0-5 0,1 2 0,0 2 0,1-4 0,0-11 0,-3-14 0,-3-10 0,-4-12 0,-4-7 0,-11-9 0,-24-6 0,4 8 0,-6 1 0,-15 2 0,-6 4 0,13 2 0,-2 1 0,-1 1-293,-2 2 1,-1 1-1,-1 0 293,-2 2 0,-1 0 0,0 1 0,-2 1 0,1 0 0,-2 1 0,-1 1 0,0 0 0,0 1 0,-1 0 0,1 1 0,1-1 0,4 0 0,1 1 0,2-1 0,7-2 0,1 0 0,3-1 0,-8 3 0,4-3 0,-16 3 0,32-8 0,19-4 0,22-1 0,-6 0 0,9 0 0</inkml:trace>
  <inkml:trace contextRef="#ctx0" brushRef="#br0" timeOffset="15133">26014 11726 24575,'38'-2'0,"11"-4"0,-15 2 0,1-2 0,3 0 0,2-1 0,0 0 0,0 0 0,-1 0 0,0 1 0,-4 0 0,-1 1 0,27-5 0,-8 5 0,-8 1 0,-8 2 0,-9 2 0,-10 0 0,-9 0 0,-5 0 0,7-1 0,17-1 0,23-2 0,10 0 0,-7 1 0,-14 1 0,-16 2 0,-11 0 0,-4-2 0,-1 0 0,-2 1 0,-3 0 0,-5 0 0,-12-4 0,-13-6 0,-9-9 0,-4-11 0,4-10 0,4-5 0,6 5 0,8 9 0,7 13 0,8 10 0,6 7 0,11 8 0,18 9 0,17 12 0,8 6 0,-3 0 0,-13-4 0,-15-10 0,-11-5 0,-9 1 0,-19 10 0,-19 14 0,7-15 0,-2 2 0,-3 0 0,1 0 0,-17 19 0,16-11 0,19-17 0,10-8 0</inkml:trace>
  <inkml:trace contextRef="#ctx0" brushRef="#br0" timeOffset="16297">27098 11079 8191,'0'34'0,"0"0"0,0 6 2450,0 13 1,0 4-2451,0-13 0,0 2 0,0 0 0,0 19 0,0-1 1419,0-8 0,0-3-1419,1-7 0,0-3 869,0-7 1,1-2-870,4 19 6723,-1-11-6723,2-8 183,-1-4-183,-1-4 0,-1-4 0,-1-2 0,0-5 0,-1-4 0,0-4 0,0-3 0,1-3 0,-1-1 0,0 0 0</inkml:trace>
  <inkml:trace contextRef="#ctx0" brushRef="#br0" timeOffset="17884">27015 11158 24575,'59'-7'0,"-10"2"0,-5 0 0,1 0 0,-9 0 0,-2 1 0,1 0 0,0 1 0,-2-1 0,0 1 0,29-2 0,-5 3 0,-4 0 0,-4 0 0,-4 2 0,-6 0 0,-9 0 0,-8 0 0,-8 0 0,-5 0 0,1-1 0,1-1 0,1 1 0,2-1 0,-2 2 0,-1 0 0,1 0 0,2 0 0,0 0 0,-2 0 0,-5 2 0,-4 1 0,-3 3 0,0 6 0,0 10 0,0 18 0,0 20 0,0-23 0,0 2 0,0 3 0,0-1 0,0 1 0,0-2 0,0-1 0,0-1 0,0-4 0,0-2 0,0 23 0,0-11 0,0-7 0,1-3 0,0-2 0,1-4 0,2-1 0,-1-4 0,-1-3 0,-1-3 0,0-4 0,1-5 0,-1-3 0,0-3 0</inkml:trace>
  <inkml:trace contextRef="#ctx0" brushRef="#br0" timeOffset="18966">27178 12250 8191,'28'-8'0,"20"-6"2531,-15 5 1,3 1-2532,6-1 0,1 0 1409,-2 1 0,0 2-1409,1 0 0,-1 1 859,-2 1 1,-1 0-860,-2 0 0,-2 2 6784,26-2-6784,-14 0 0,-9 0 0,-9-1 0,-6 1 0,-5 0 0,-6 1 0,-3 1 0,-1-1 0,0 2 0,-3-1 0,0 1 0</inkml:trace>
  <inkml:trace contextRef="#ctx0" brushRef="#br0" timeOffset="20986">27499 11203 24575,'0'36'0,"0"15"0,1-19 0,0 3 0,1 3 0,0 2 0,1-1 0,0 1 0,1-4 0,0 0 0,0 0 0,0-1 0,0-2 0,-1 0 0,3 30 0,0-1 0,-2-3 0,-1-3 0,-1-7 0,-1-5 0,1-7 0,0-7 0,0-5 0,-2-3 0,1-2 0,1-2 0,0-3 0,-1-3 0,0-5 0,1-6 0,3-11 0,4-14 0,3-15 0,4-15 0,0-6 0,-8 27 0,1-1 0,-1-1 0,0 0 0,2-2 0,-1 0 0,1-2 0,0 0 0,-1 0 0,-1 1 0,0 1 0,-1 1 0,-1 1 0,0 1 0,5-27 0,-1 8 0,1 8 0,-3 11 0,-2 7 0,0 3 0,-2 1 0,2 0 0,0 1 0,0 1 0,-1 3 0,-1 4 0,-2 5 0,-1 5 0,0 2 0,1 1 0,-1 1 0</inkml:trace>
  <inkml:trace contextRef="#ctx0" brushRef="#br0" timeOffset="22234">27589 11180 8191,'6'22'0,"8"16"2531,-2-9 1,0 4-2532,4 7 0,1 1 1409,0 3 0,1 0-1409,-1-1 0,0-1 859,-1-4 1,0-2-860,-3-4 0,1-1 6784,7 18-6784,-3-10 0,-3-6 0,0-2 0,3 5 0,2 3 0,1 2 0,-1-1 0,-4-3 0,-3-2 0,-2-1 0,-2 0 0,0-5 0,-8-25 0</inkml:trace>
  <inkml:trace contextRef="#ctx0" brushRef="#br0" timeOffset="41515">18711 8433 24575,'0'5'0,"0"1"0,2 4 0,0 8 0,-1 10 0,-1 7 0,0 2 0,0-2 0,0-7 0,0-8 0,0-3 0,0-2 0,0 4 0,0 4 0,-1 1 0,0-1 0,-1-6 0,-1-6 0,2-6 0,-1-5 0,1-4 0,-1-10 0,-2-12 0,-2-16 0,-2-11 0,0-3 0,0 4 0,1 10 0,2 13 0,0 11 0,2 9 0,2 5 0,0 14 0,6 27 0,2-2 0,1 6 0,3 16 0,3 5 0,-3-14 0,1 1 0,0-1 0,-1 2 0,1-1 0,-1-2 0,5 18 0,-1-5 0,-4-15 0,0-4 0,3 14 0,-6-27 0,-4-19 0,-3-9 0,-5-20 0,-8-20 0,2 10 0,-1-3 0,-11-25 0,-1-2 0,7 15 0,1 1 0,-5-13 0,2 4 0,3-3 0,7 14 0,3 12 0,4 9 0,0 7 0,1 4 0,0 4 0,0 1 0,0 0 0,0-2 0,0-6 0,1-11 0,3-9 0,2-4 0,1 5 0,-2 10 0,-2 8 0,1 7 0,1 3 0,3 0 0,0 0 0,-1 0 0,-2 1 0,0 1 0,4 1 0,9 1 0,11-2 0,9 0 0,2 1 0,-4-1 0,-10 2 0,-11 1 0,-8 2 0,-5 6 0,-4 9 0,-10 12 0,-12 17 0,-10 5 0,-2 0 0,7-12 0,12-15 0,8-10 0,5-7 0,3-3 0,1-3 0,0-1 0</inkml:trace>
  <inkml:trace contextRef="#ctx0" brushRef="#br0" timeOffset="43064">18558 8536 24575,'6'-2'0,"-2"-1"0,-1 0 0,0 0 0,11 2 0,20 1 0,30 0 0,-21 0 0,2 0 0,5 0 0,0 0 0,-4 0 0,-1 0 0,-10-1 0,-3 1 0,12-2 0,-26 0 0,-10 1 0</inkml:trace>
  <inkml:trace contextRef="#ctx0" brushRef="#br0" timeOffset="43717">18796 8732 24575,'50'0'0,"14"-1"0,-23 0 0,0 0 0,1-1 0,-2 0 0,24-2 0,-20 1 0,-19 1 0,-13 2 0,-8 0 0</inkml:trace>
  <inkml:trace contextRef="#ctx0" brushRef="#br0" timeOffset="44016">19548 9078 24575,'0'0'0</inkml:trace>
  <inkml:trace contextRef="#ctx0" brushRef="#br0" timeOffset="44883">19548 9078 24575,'-6'-40'0,"-2"-2"0,0-5 0,0 8 0,4 15 0,2 12 0,1 11 0,1 11 0,0 16 0,0 18 0,0 15 0,0 5 0,0-4 0,0-15 0,0-15 0,0-12 0,0-9 0,0-3 0,0-1 0,0-1 0,1 0 0,1-1 0,-1-2 0,0 1 0</inkml:trace>
  <inkml:trace contextRef="#ctx0" brushRef="#br0" timeOffset="45797">19467 8654 24575,'-14'-10'0,"-1"-3"0,-2-4 0,4 1 0,6 5 0,8 5 0,8 4 0,3 6 0,1 5 0,-4 6 0,-4 6 0,-3-3 0,-2-3 0,-3-6 0,-1-5 0,1-2 0,1 0 0</inkml:trace>
  <inkml:trace contextRef="#ctx0" brushRef="#br0" timeOffset="47234">19781 8409 24575,'0'57'0,"0"-18"0,0 3 0,0 11 0,0 2 0,0 4 0,0-2 0,0-5 0,1-2 0,0-9 0,1-2 0,3 19 0,2-19 0,-1-16 0,-1-12 0,1-6 0,1-4 0,1-1 0,2-3 0,1-2 0,-1-2 0,-3-1 0,-3 2 0,-1 2 0,-2 2 0,3 2 0,1 0 0,2 0 0,8 0 0,10-2 0,12-5 0,12-11 0,1-13 0,-6-14 0,-13-7 0,-15 4 0,-13 10 0,-11 15 0,-5 12 0,-3 8 0,3 6 0,2 12 0,0 10 0,3 10 0,2 4 0,5-6 0,5-2 0,7-5 0,9-3 0,12-4 0,8-3 0,7-5 0,11-6 0,6-9 0,-8-5 0,-17 1 0,-21 2 0</inkml:trace>
  <inkml:trace contextRef="#ctx0" brushRef="#br0" timeOffset="48697">20441 8460 24575,'0'23'0,"0"7"0,0 12 0,0 10 0,0 5 0,0 6 0,0-2 0,0-6 0,0-8 0,0-11 0,0-6 0,0-1 0,1-1 0,2 4 0,2 1 0,1-2 0,0-2 0,-1-3 0,-3-12 0,1-4 0</inkml:trace>
  <inkml:trace contextRef="#ctx0" brushRef="#br0" timeOffset="50598">20342 8219 24575,'-19'13'0,"-1"1"0,-1 5 0,4 0 0,6-1 0,3 0 0,3 2 0,2 0 0,2 4 0,1 0 0,2 1 0,3 0 0,3-1 0,3-2 0,1-1 0,1-2 0,-3-3 0,-2-2 0,-3-4 0,-7-2 0,-11-2 0,-15 0 0,-13-2 0,-4-1 0,6-1 0,13-5 0,12-2 0,12-1 0,11-2 0,14 4 0,13 2 0,10 9 0,4 10 0,-6 11 0,-11 9 0,-12 1 0,-9 6 0,-7 1 0,-4 5 0,-1 3 0,0 1 0,0 4 0,0 1 0,0 2 0,0-5 0,0-8 0,3-11 0,9-14 0,-6-11 0,5-8 0</inkml:trace>
  <inkml:trace contextRef="#ctx0" brushRef="#br0" timeOffset="52150">20620 7995 24575,'0'41'0,"-1"0"0,0 12 0,-1 3 0,1-11 0,0 2 0,0 0 0,0 0 0,0 0 0,1-1 0,1 12 0,1-3 0,1-15 0,1-3 0,6 12 0,1-26 0,-2-16 0,-3-20 0,-2-27 0,-10-25 0,-3 25 0,-4-1 0,-6 0 0,-3 2 0,-4 6 0,-2 3 0,2 6 0,0 3 0,-13-8 0,21 15 0,25 9 0,24 7 0,21 5 0,9 0 0,-1-1 0,-8-2 0,-8-3 0,-5-2 0,-4-4 0,-7-2 0,-7-2 0,-8 0 0,-8 2 0,-3 0 0,-7 1 0,-6 4 0,-6 2 0,-3 7 0,-2 14 0,5 16 0,7 15 0,5 6 0,6-3 0,7-9 0,12-14 0,15-13 0,12-15 0,6-16 0,-2-17 0,-7-8 0,-12-1 0,-12 11 0,-8 9 0,-5 10 0,-5 4 0</inkml:trace>
  <inkml:trace contextRef="#ctx0" brushRef="#br0" timeOffset="53717">21263 7934 24575,'0'45'0,"1"18"0,0-20 0,2 4 0,0 4 0,2 0 0,1-2 0,1-1 0,1-6 0,2-2 0,10 23 0,-1-21 0,2-17 0,0-14 0,2-10 0,3-8 0,-6-8 0,-9-9 0,-21-9 0,-30-7 0,9 18 0,-5 1 0,-7-3 0,-2 2 0,3 1 0,1 1 0,7 3 0,4 1 0,-11-8 0,24 14 0,20 5 0,20 2 0,19-1 0,16-4 0,4-3 0,-7-2 0,-10-2 0,-14 1 0,-8-3 0,-9-3 0,-5-4 0,-10 0 0,-16 6 0,-15 7 0,-9 11 0,3 9 0,12 11 0,12 11 0,8 6 0,5 0 0,2-8 0,4-10 0,3-10 0,2-4 0,1-6 0,-2-2 0,0-2 0,2-1 0,0 2 0,5 2 0,5 3 0,12 5 0,11 3 0,3 1 0,-4-4 0,-11-3 0,-12-3 0,-11 0 0,-5 0 0</inkml:trace>
  <inkml:trace contextRef="#ctx0" brushRef="#br0" timeOffset="56185">20977 8958 24575,'-28'-4'0,"-4"4"0,-2 3 0,5 8 0,9 10 0,10 11 0,5 6 0,5 0 0,10-8 0,13-11 0,12-10 0,10-16 0,-4-10 0,-8-7 0,-9 3 0,-10 10 0,-6 8 0,-4 9 0,1 20 0,1 29 0,-2-14 0,0 2 0,0 7 0,1 2 0,-1-3 0,0-1 0,1-9 0,0-2 0,2 13 0,-1-20 0,0-19 0,8-33 0,-1-8 0,1-7 0,5-15 0,1-5 0,-5 13 0,0-1 0,0 0 0,6-18 0,-2 4 0,-4 12 0,-1 6 0,3-13 0,-7 30 0,-4 16 0,0 11 0,4 15 0,3 18 0,2 12 0,0 2 0,0-12 0,-3-17 0,-1-12 0,4-16 0,5-10 0,3-8 0,-1 0 0,-6 7 0,-4 7 0,1 2 0,4-3 0,5-7 0,1-6 0,-7 0 0,-7 4 0,-10 9 0,-7 21 0,3 8 0,11 16 0,16-3 0,12-6 0,9-9 0,-3-9 0,-3-6 0,-9-2 0,-9 1 0,-3 1 0,-2 4 0,5 5 0,10 7 0,18 1 0,15-5 0,-27-10 0,-1-5 0,26-14 0,-20-11 0,-18-1 0,-11 11 0,2 15 0,6 9 0,4 5 0,4-2 0,-4-3 0,-10-4 0,-5-1 0</inkml:trace>
  <inkml:trace contextRef="#ctx0" brushRef="#br0" timeOffset="58530">20657 8801 24575,'-14'25'0,"-7"11"0,-9 14 0,13-21 0,-1 1 0,-1 3 0,1 1 0,-2 3 0,0 1 0,-1 3 0,0 1 0,-1 5 0,0 0 0,0 0 0,1 0 0,1-1 0,2 1 0,-1-1 0,2 1 0,0 0 0,0 1 0,1 4 0,1 0 0,-1 2 0,1 1 0,1-3 0,2 0 0,1-3 0,1-1 0,2-5 0,0 0 0,2-3 0,-1-2 0,2 1 0,-1-1 0,1 2 0,0 1 0,0-1 0,1 1 0,1 1 0,1-1 0,0-2 0,0-2 0,0 27 0,1-15 0,1-16 0,0-10 0,0-7 0,0 0 0,0-1 0,-2 0 0,-4-9 0,-7-4 0,-8-18 0,-10-14 0,-7-13 0,17 17 0,1 0 0,-18-23 0,7 11 0,10 11 0,9 13 0,7 10 0,6 7 0,6 9 0,13 14 0,15 12 0,-10-14 0,2 0 0,3-1 0,2-1 0,-2-3 0,0-3 0,24 6 0,-15-12 0,-11-6 0,-8-6 0,1-21 0,10-25 0,-12 15 0,3-6 0</inkml:trace>
  <inkml:trace contextRef="#ctx0" brushRef="#br0" timeOffset="60734">22664 9047 24575,'66'0'0,"0"0"0,-16 0 0,3 0 0,3 0 0,5 0 0,-5 0 0,3 0 0,3 0 0,2 0 0,2 0 0,1 0-1093,-12 0 1,1-1 0,1 1 0,2-1-1,0 1 1,2 0 0,0-1 0,0 0-1,0 1 955,0-1 1,0 0 0,1 0 0,1 1 0,0-1 0,1 0 0,-1 0 0,1 0 0,-1 0 0,0 0 137,0 0 0,1 0 0,-1 0 0,1 0 0,0 0 0,-1 0 0,0 0 0,0 0 0,-2 0 0,0 0 0,1 0 0,-1 0 0,0 0 0,-1 0 0,-1 0 0,0 0 0,-1 0 0,-1 0 0,-2 0 136,15 0 0,0 1 0,-3-1 0,-2 0 0,-1 1 0,-4-1-136,9 1 0,-2 0 0,-5 0 0,-3 0 651,-3 0 0,-4 0 0,-5 0-651,0 0 0,-8 0 0,1 0 0,-5 0 5851,25 4-5851,-15 0 0,6 1 0,10 0 0,4 2 679,-19-2 1,1 1-1,0 0-679,2 0 0,-1 0 0,0 0 0,19 2 0,-3-1 0,-10 1 0,-3 1 0,-10-2 0,-3 0 0,11 5 0,-22 0 0,-12 2 0,-8 7 544,-4 18-544,-2 24 0,-1-20 0,0 1 0,0 7 0,0 0 0,0 2 0,0 1 0,0-2 0,0 1 0,0-2 0,0 0 0,0 2 0,0 0 0,0 0 0,0-1 0,0 0 0,0-1 0,0-2 0,0-2 0,0-7 0,0-1 0,0 20 0,0-19 0,0-15 0,0-11 0,-1-3 0,-2-1 0,-3 3 0,-4 3 0,0 2 0,-4-1 0,-6-6 0,-16-18 0,-20-22 0,20 7 0,0-2 0,-2-4 0,1 0 0,6 4 0,1 1 0,-12-8 0,21 15 0,17 13 0,19 12 0,22 15 0,-7-5 0,5 1 0,10 5 0,5-1 0,-11-8 0,3 0 0,1-2-224,5-1 0,2-2 0,1-2 224,1-2 0,1-2 0,0-5 0,0-5 0,-1-4 0,-29 3 0</inkml:trace>
  <inkml:trace contextRef="#ctx0" brushRef="#br0" timeOffset="62402">20497 11403 8191,'0'16'0,"-2"27"2531,1-5 1,0 5-2532,-1 10 0,-1 3 0,1 6 0,-1 1 0,2-4 0,-1-2 1409,2-6 0,0-2-1409,1-5 0,0-1 859,0-5 1,0-1-860,1 29 6784,-2-9-6784,0-12 0,0-16 0,0-9 0,0-7 0,0 3 0,0 2 0,0 1 0,0-1 0,1-6 0,1-3 0,-1-3 0,0-4 0,-1-1 0</inkml:trace>
  <inkml:trace contextRef="#ctx0" brushRef="#br0" timeOffset="63934">23256 11340 24575,'0'51'0,"0"-10"0,0 4 0,0 16 0,0 5-391,0-17 0,0 2 1,0-1 390,0 0 0,0-1 0,1-1 0,-1-3 0,1-1 0,0-1 191,2 17 1,0-2-192,1-7 0,0-2 97,-1-7 0,1-3-97,3 22 0,-2-19 0,-3-15 595,0-9-595,-2-7 0,0-4 0,0-3 0,0-2 0</inkml:trace>
  <inkml:trace contextRef="#ctx0" brushRef="#br0" timeOffset="65213">25793 11030 8191,'0'20'0,"0"23"5063,0 22-5063,0-22 0,0 3 1409,0 1 0,0 1-1409,0-3 0,0 1 859,0-1 1,0-1-860,0-3 0,0 0 3392,0-3 0,0 1-3392,0-1 0,0 0 0,0-3 0,0 1 0,0 0 0,0-1 0,0 0 0,0-2 0,0 32 0,0-5 0,0-9 0,0-5 0,0-6 0,0-5 0,0-3 0,0-4 0,0-5 0,0-8 0,0-6 0,0-5 0</inkml:trace>
  <inkml:trace contextRef="#ctx0" brushRef="#br0" timeOffset="74182">6288 4394 24575,'39'2'0,"0"-1"0,13 3 0,6 1 0,-6 0 0,4-1 0,2 1-848,-8-1 1,1 0 0,1 1-1,1-1 848,4-1 0,0 1 0,2-1 0,-1 0 0,2-1 0,0 0 0,1 0 0,0-1 0,2 0 0,-1 0 0,1-1 0,-1-1 0,-2 1 0,-1-2 0,0 1 0,-1-1 0,-2-1 0,-2 0 0,0 1 0,-1-2 75,11 1 0,-2-1 0,-2-1-75,-8 2 0,-3-1 0,0 1 0,17-1 0,-2 1 371,-8 1 0,-2 1-371,-5 0 0,-2 1 0,-8 2 0,-2 0 0,18 3 1710,-21 0-1710,-17 0 713,-8-2-713,-6 0 0,-3-1 0,0-1 0</inkml:trace>
  <inkml:trace contextRef="#ctx0" brushRef="#br1" timeOffset="138547">19707 14337 24575,'50'-25'0,"-16"2"0,2-4 0,6-8 0,-1-3 0,0-5 0,-3-3 0,-8 3 0,-5 0 0,-9 9 0,-4 1 0,1-17 0,-17 23 0,-13 21 0,-9 21 0,-2 17 0,6 12 0,8 10 0,10-19 0,3 3 0,-1 13 0,1 4 0,0-7 0,0 4 0,-1 1-493,0 9 0,0 2 0,-1 2 493,1-14 0,0 1 0,-1 1 0,0-1 0,1-2 0,-1-1 0,0 0 0,1-1-70,-1 9 0,1-3 1,-1-2 69,1 11 0,0-6 0,2-16 0,-1-6 0,0 9 0,-1-29 0,0-24 1462,-3-37-1462,1 2 0,0-7 0,0 4 0,1-2 0,-1-4-436,0-9 0,0-3 0,-1-1 436,3 12 0,-1 0 0,0-1 0,0 0 0,0-1 0,0 1 0,0-1 0,1 2 0,-2-14 0,1 1 0,-1 2-43,1 7 1,0 3 0,1 2 42,-1-10 0,1 6 0,0 16 0,1 5 0,1-7 0,0 23 0,1 12 1524,2 4-1524,6 3 137,7 0-137,8 0 0,9 0 0,8 0 0,9 0 0,5 2 0,5 5 0,-1 14 0,-8 14 0,-11 16 0,-25-19 0,-4 1 0,-3 6 0,-3 1 0,-2 5 0,-1 0 0,-1 3 0,0 0 0,-2-2 0,1-2 0,-1-7 0,-1-3 0,-6 17 0,-9-17 0,-12-9 0,-13-5 0,-5-3 0,5-2 0,14-2 0,14-6 0,9-3 0</inkml:trace>
  <inkml:trace contextRef="#ctx0" brushRef="#br1" timeOffset="140882">20148 13775 8191,'2'-24'0,"5"-32"2531,-1 18 1,0-4-2532,3-12 0,0-2 1409,1 0 0,1-1-1409,0 4 0,-1 0 859,1 0 1,0 2-860,-2 5 0,1 3 3392,-2 5 0,1 2-3392,5-18 0,-4 21 0,-4 17 0,-2 9 0,-3 4 0,1 1 0,-2-2 0,3-6 0,3-12 0,4-10 0,3-4 0,0 4 0,-4 11 0,-4 9 0,-3 7 0,-17 25 0,-15 9 0,6-2 0,-4 2 0,-4-1 0,-1 1 0,-2 0 0,1 0 0,4-3 0,0-1 0,-14 13 0,17-15 0,17-16 0,20-22 0,23-26 0,-8 10 0,3-3 0,5-5 0,1-1 0,-1 2 0,-1 0 0,-6 8 0,-1 2 0,12-9 0,-17 19 0,-7 12 0,0 5 0,9 9 0,12 13 0,11 16 0,2 9 0,-8-5 0,-13-12 0,-11-11 0,-8-6 0,-3-3 0,-4-5 0,0-1 0</inkml:trace>
  <inkml:trace contextRef="#ctx0" brushRef="#br1" timeOffset="143767">1541 10399 8191,'40'0'0,"-2"0"0,6 0 2340,16-1 1,3 0-2341,-13 0 0,1 0 0,-1 0 0,-2 0 0,0 0 0,-3 0 0,13 0 0,-4-1 1432,-12 1 0,-4 0-1432,11-1 1766,-23 0-1766,-12 2 6641,-6 0-6641,7-2 432,8-3-432,3-3 0,2-4 0,-5 1 0,-5 1 0,-2 4 0,-5 1 0,-6 2 0,-4-1 0,-12-2 0,-13-2 0,-12-6 0,-7-3 0,3-3 0,5 1 0,9 4 0,8 5 0,7 6 0,9 4 0,14 5 0,14 5 0,17 6 0,4 3 0,-4-1 0,-12-2 0,-14 1 0,-11 8 0,-19 15 0,-19 14 0,9-21 0,-3 0 0,-3 0 0,0-2 0,5-5 0,1-1 0,-10 11 0,18-17 0,10-10 0,5-5 0</inkml:trace>
  <inkml:trace contextRef="#ctx0" brushRef="#br1" timeOffset="167834">18953 13794 24575,'-29'-35'0,"-19"-10"0,13 16 0,-3 0 0,-4 1 0,-2 2 0,2 6 0,-1 5 0,3 5 0,0 7 0,3 9 0,2 8 0,3 8 0,4 6 0,2 7 0,5 4 0,4 4 0,4 1 0,4-3 0,4-2 0,8 23 0,22-22 0,25-24 0,-12-18 0,4-5 0,6-7 0,1-5 0,2-6 0,-1-6 0,-2-2 0,-2-3 0,-8 4 0,-3 0 0,-9 7 0,-3 1 0,6-4 0,-16 17 0,-7 20 0,-8 31 0,-4 1 0,-2 7 0,1-3 0,-1 4 0,0 2-456,1-4 1,-1 2-1,1 2 1,1 1 455,-1 6 0,1 1 0,1 0 0,0 0 0,1-1 0,0-1 0,1 0 0,1-1-150,-1 12 0,2-2 1,1-3 149,-1-13 0,1-3 0,3-4 0,2 1 0,6-7 0,20 2 0,-9-26 0,3-13 0</inkml:trace>
  <inkml:trace contextRef="#ctx0" brushRef="#br1" timeOffset="169883">18942 13712 24575,'12'-32'0,"0"0"0,8-9 0,2-3 0,6-11 0,3-1 0,-9 17 0,1 0 0,0 0 0,11-16 0,-1 1 0,-4 8 0,1 2 0,-3 7 0,0 2 0,-3 6 0,0 2 0,21-17 0,6 2 0,-23 19 0,1 0 0,3-2 0,-1 0 0,-1 1 0,-2 0 0,18-17 0,-14 12 0,-15 12 0,-10 9 0,-9 8 0,-15 8 0,-24 9 0,9-5 0,-3 1 0,-7 1 0,-4 1 0,-3 0 0,-2 0 0,3-3 0,1 0 0,7-3 0,3-2 0,-16 2 0,26-6 0,20-2 0,17-5 0,26-12 0,-6 3 0,3-2 0,8-4 0,3-1 0,4-1 0,-1 1 0,-5 3 0,-2 1 0,21-7 0,-23 11 0,-21 8 0,-10 15 0,-5 19 0,-2 22 0,0-19 0,0 3 0,-1 1 0,1 1 0,-1-3 0,0 0 0,-1 23 0,-2-14 0,1-11 0,1-9 0,1-9 0,1-6 0</inkml:trace>
  <inkml:trace contextRef="#ctx0" brushRef="#br1" timeOffset="174100">20369 14073 24575,'36'9'0,"1"0"0,6 3 0,3 0 0,13 4 0,4 1 0,-20-5 0,0-1 0,0 0 0,21 4 0,-1-2 0,-4-1 0,-2-2 0,-5-2 0,-2-1 0,-3-1 0,0-1 0,-3-1 0,1-1 0,-2 0 0,1-2 0,2 1 0,1-3 0,1-1 0,2-2 0,0-2 0,0-1 0,4-3 0,0-2 0,0-2 0,0-1 0,1-2 0,1 0 0,0 0 0,0-2 0,-1 0 0,0-2 0,-1 0 0,-1-2 0,1-4 0,0-3 0,-1-3 0,-1-4 0,-18 10 0,0-2 0,-1-1 0,0-1 0,-1-2 0,-1 0 0,12-15 0,-2-1 0,-3 2 0,0 1 0,-3 2 0,-1 2 0,-1 2 0,-2 2 0,-2 2 0,-1 0 0,-4 3 0,-2 2 0,-3 2 0,-2 1 0,9-26 0,-5 1 0,1-6 0,-12 26 0,1 1 0,0-2 0,-1 0 0,8-29 0,-4 12 0,-6 14 0,-4 15 0,-4 11 0,-2 7 0,-1 4 0,-1 0 0,-1 0 0,-13 7 0,-3 2 0,-15 8 0,-8 1 0,-18 6 0,13-7 0,-7 2 0,5-3 0,-3 2 0,-3-1-412,8-2 0,0 1 0,-2-1 0,0 1 412,-3 0 0,-1 0 0,0 1 0,1-2 0,-9 4 0,2-1 0,4-1 0,-8 3 0,8-2 0,19-6 0,7-2 0,8-1 0,23-7 0,13-6 0,18-4 1648,28-9-1648,-13 3 0,4 0 0,-8 2 0,2 0 0,1 0 0,3-1 0,2 0 0,-1 0 0,-2 0 0,1 1 0,-3 1 0,13-3 0,-4 1 0,-13 4 0,-3 2 0,11-1 0,-22 7 0,-11 1 0,-7 0 0,-3 0 0,-2 0 0,-1 0 0,2 0 0,3 4 0,12 9 0,15 9 0,16 10 0,-19-15 0,1 1 0,2-2 0,0-1 0,1-2 0,-2-1 0,27 9 0,-10-7 0,-10-2 0,-12-3 0,-6-2 0,-7 2 0,-8-4 0,5 1 0,1-5 0,-5-1 0,2 0 0</inkml:trace>
  <inkml:trace contextRef="#ctx0" brushRef="#br1" timeOffset="183100">19895 12755 8191,'-36'0'0,"-28"-2"2531,20 0 1,-3-1-2532,-8-4 0,0-1 1409,3-3 0,2-4-1409,4-2 0,3-5 859,4-3 1,4-4-860,4-3 0,4-4 3392,3-3 0,3-1-3392,3-2 0,3-1 0,4-1 0,3 0 0,2-1 0,2-1 0,2-1 0,2-1 0,3 0 0,5 0 0,6-2 0,4 1 0,8-3 0,5 0 0,-6 17 0,3 0 0,0 0 0,1 1 0,2-1 0,0 2 0,0 1 0,0 0 0,1 2 0,16-13 0,2 2 0,0 3 0,2 3 0,2 4 0,2 2 0,3 5 0,3 3-182,-19 9 0,1 2 0,1 2 182,2 1 0,1 2 0,1 1 0,3 0 0,0 1 0,2 1 0,0 0 0,1 0 0,-1 2 0,1 0 0,-1 2 0,0 0 0,-1 2 0,0 1 0,0 1 0,-3 2 0,-1 2 0,0 1 0,-1 1 0,0 0 0,-1 2 0,-2-2 0,0 1 0,-1 0 0,17 6 0,-2-2 0,-6-2 0,-3-1 0,-9-2 0,-4 0 0,20 12 0,-22 7 0,-17 16 0,-14-12 0,-3 2 0,-5 9 0,-5 4 0,-8 8 0,-7 3-232,2-15 0,-3 0 0,-4 1 232,-8 4 0,-5-1 0,-2 1 0,7-10 0,-3-1 0,-1 0 0,-2-1-553,-5 2 0,-1-1 0,-3 0 0,0-2 553,8-8 0,-1-1 0,-1 0 0,-1-2 0,0 0 0,1-2 0,-1 0 0,-1-2 0,0 0 0,0-2 0,-12 3 0,-1-2 0,0-2 0,1-2-234,6-3 1,1-2 0,0-1 0,2-2 233,-10 1 0,1-2 0,3-3 0,9-2 0,3-2 0,2-1 0,-3-2 0,6-2 1039,-14-5-1039,30-4 556,16 4 1,6 3-1,0 4 1</inkml:trace>
  <inkml:trace contextRef="#ctx0" brushRef="#br1" timeOffset="183846">18534 13067 24575,'30'-26'0,"2"3"0,8-5 0,-3 2 0,6-3 0,4-2 0,3-3-1333,-8 6 1,2-3 0,3-1-1,2-1 1,1-2 0,1 0 0,2-2 1332,-8 6 0,1-1 0,2-1 0,1-1 0,0 0 0,2-1 0,-1 0 0,1-1 0,0 1 0,1-1-288,-2 0 0,2 0 0,0-1 0,0 0 0,1 0 1,0-1-1,0 1 0,0-1 0,0 1 0,-1-1 0,0 1 288,-1 1 0,-1 0 0,1-1 0,-1 1 0,1-1 0,-1 1 0,-1 0 0,1 0 0,-2 1 0,0 0 0,0 1 0,3-3 0,0 0 0,0 0 0,-1 1 0,-1 0 0,-1 1 0,-1 1 0,0 1 0,-2 0 179,9-6 1,0 0 0,-3 1 0,-1 2 0,-2 2 0,-2 1-180,5-3 0,-3 2 0,-2 2 0,-4 3 0,14-8 0,-9 7 0,-4 4 0,-30 19 0,-9 6 0</inkml:trace>
  <inkml:trace contextRef="#ctx0" brushRef="#br1" timeOffset="185133">19538 10932 8191,'13'2'0,"31"14"2143,-1 5 1,6 6-2144,-2 1 0,5 4 0,1 3 0,-4-2 0,1 2 0,2 2 0,0 1 177,-7-3 0,0 0 0,0 2 0,0 0 0,1 0-177,0 2 0,0 1 0,0 0 0,-1 0 0,0-1 0,-2-1 0,-1-1 0,0 1 0,-1-1 0,-1-1 355,5 4 0,0 1 0,-2-2 0,-1-2-355,6 5 0,-2-2 0,-3-3 2647,7 4 1,-3-5-2648,-14-9 0,-2-4 723,7 5-723,-20-14 0,-11-7 0,-4-4 0</inkml:trace>
  <inkml:trace contextRef="#ctx0" brushRef="#br1" timeOffset="195717">4107 14949 24575,'-45'45'0,"-1"0"0,1 1 0,0-1 0,4-5 0,2 0 0,1-1 0,3-3 0,1 0 0,2-2 0,3-3 0,-1 4 0,4-5 0,-3 8 0,20-22 0,10-10 0,8-7 0,14-5 0,23-8 0,-11 5 0,3-1 0,8 1 0,2 0 0,2 1 0,0 1 0,-4 1 0,-2 1 0,-9 1 0,-3 1 0,11 0 0,-20 1 0,-14 1 0,-5-1 0,-6-2 0,-11-7 0,-19-11 0,-18-13 0,18 11 0,1-1 0,-7-3 0,9 1 0</inkml:trace>
  <inkml:trace contextRef="#ctx0" brushRef="#br1" timeOffset="206513">23710 11301 24575,'-28'0'0,"-6"0"0,-3-1 0,4-1 0,11-2 0,11 0 0,11-2 0,17-7 0,22-9 0,18-6 0,-24 14 0,-1 2 0,22-6 0,-17 9 0,-19 9 0,-17 3 0,-7 4 0,-3 0 0,2-2 0,5-1 0</inkml:trace>
  <inkml:trace contextRef="#ctx0" brushRef="#br1" timeOffset="207999">6707 11348 24575,'-44'41'0,"15"-15"0,-2 2 0,-6 8 0,-2 1 0,1-2 0,2-1 0,10-7 0,4-3 0,-7 8 0,21-18 0,19-8 0,23-8 0,23-6 0,-19 1 0,1-2 0,1-1 0,-1-1 0,-2 1 0,-1 0 0,24-5 0,-18 5 0,-14 4 0,-12 3 0,-9 0 0,-5-4 0,-11-6 0,-15-11 0,-16-6 0,-9 0 0,8 4 0,17 12 0,13 7 0</inkml:trace>
  <inkml:trace contextRef="#ctx0" brushRef="#br1" timeOffset="211880">2676 14725 24575,'-10'-32'0,"-1"3"0,-1-5 0,-6-13 0,-2-4 0,5 10 0,-2-1 0,1-1 0,-2-2 0,0 0 0,1 1 0,2 1 0,-1 1 0,2 0 0,-8-17 0,2 1 0,3 5 0,2 0 0,2 6 0,2 1 0,2 4 0,2 2 0,2 4 0,2 1 0,-1-24 0,3 4 0,5 1 0,9-4 0,-3 26 0,2-1 0,3-2 0,1 0 0,2-4 0,0 0 0,1-3 0,-1 0 0,2-2 0,0 0 0,1 1 0,-1 0 0,-1 2 0,1 1 0,-1 2 0,1 3 0,1 1 0,0 1 0,4 2 0,1 0 0,4 1 0,2 1 0,5 0 0,1 2 0,2 2 0,0 2 0,-1 2 0,-1 3 0,-5 4 0,-2 2 0,17-4 0,-15 8 0,-9 5 0,-2 2 0,-1 6 0,-1 11 0,1 13 0,-3 13 0,-2 14 0,-10-24 0,-2 2 0,-1 3 0,-1 2 0,-1 1 0,-1 0 0,1 2 0,-2 1 0,1 1 0,-2 1 0,0 1 0,-1 4 0,0 1 0,-2 4 0,1-1 0,-1 9 0,-1 0 0,2-8 0,0 3 0,1-4 0,0 6 0,0-2 0,1-1 0,0 1 0,0 2 0,0 0 0,-2-1 0,0-1 0,-1-2 0,-1 0 0,0-1 0,-1-1 0,-3-4 0,-1 0 0,-2 0 0,-4-1 0,-2 0 0,-4-1 0,-4 1 0,-2 0 0,-4-1 0,0 0 0,-1-2 0,0-2 0,2-5 0,0-2 0,6-10 0,0-2 0,-16 6 0,6-20 0,2-22 0,3-16 0,5-12 0,8-1 0,9 9 0,6 10 0,3 11 0,0 4 0</inkml:trace>
  <inkml:trace contextRef="#ctx0" brushRef="#br1" timeOffset="215417">18615 13422 8191,'9'17'0,"22"34"2325,-6-8 1,3 5-2326,-4-8 0,0 2 0,1 1 0,1 3 0,1 0 0,-2-1 0,-2-5 0,-1-1 0,-1-2 1433,5 9 1,-2-5-1434,9 15 1770,-15-25-1770,-9-15 6629,-5-8-6629,-3-4 0,-1-2 0,0-1 0</inkml:trace>
  <inkml:trace contextRef="#ctx0" brushRef="#br1" timeOffset="217329">23234 14585 8191,'-21'-17'0,"-15"-6"5063,-18-1-5063,22 13 0,-1 5 2818,-31 12-2818,33 9 0,4 7 859,2 8 1,5 6-860,4 7 0,4 2 3392,5 3 0,5-1-3392,7-4 0,6-3 0,5-6 0,5-5 0,32 7 0,9-27 0,-6-32 0,-13-26 0,-26 17 0,-4 0 0,4-30 0,-8 18 0,-4 22 0,-3 14 0,-1 10 0,1 23 0,-2 6 0,0 5 0,0 19 0,0 6 0,0-13 0,0 2 0,1 1-195,-1 1 1,1 0 0,0 0 194,1-7 0,0 0 0,1-3 0,3 8 0,2-4 0,14 15 0,9-31 0,4-18 0,-14-8 0,-5-2 0</inkml:trace>
  <inkml:trace contextRef="#ctx0" brushRef="#br1" timeOffset="219817">22973 14414 24575,'10'-22'0,"4"-19"0,-4 10 0,1-3 0,2-9 0,0-1 0,1-4 0,-1-2 0,1-2 0,-1 0 0,-2-1 0,0 1 0,0 3 0,-2 0 0,0 5 0,-2 0 0,1 4 0,-1 1 0,0 4 0,0 0 0,6-24 0,-1 11 0,-3 13 0,-2 12 0,-3 9 0,-1 9 0,-22 31 0,-8 5 0,6-5 0,-1 1 0,-15 12 0,11-10 0,12-12 0,7-10 0,5-7 0,5-13 0,7-14 0,9-10 0,3-6 0,0 8 0,-7 9 0,-5 12 0,-1 8 0,2 3 0,4 6 0,7 5 0,3 8 0,3 7 0,-4 0 0,-3-2 0,-5-4 0,-6-4 0,-4-4 0,-2-3 0,-1-3 0,-1-2 0,2-1 0,0 0 0,-1 0 0,0 0 0,-2 0 0</inkml:trace>
  <inkml:trace contextRef="#ctx0" brushRef="#br1" timeOffset="223316">19590 15073 8191,'37'-34'0,"7"-5"0,9-7 719,-15 13 0,3-2 1,2-1-1,2-1-719,-2 1 0,3-2 0,1-1 0,0 1 0,0 0 0,-1 1 0,2-1 0,-1 1 0,-1 1 0,0 0 0,6-4 0,-1 1 0,-2 1 0,-1 2 973,5-3 1,-3 1 0,-3 4-974,2-2 0,-4 4 987,-15 10 0,-3 3-987,3-1 5878,-17 10-5878,-8 8 0,-3 1 0,-2 2 0</inkml:trace>
  <inkml:trace contextRef="#ctx0" brushRef="#br1" timeOffset="223916">19697 13791 24575,'59'26'0,"-1"0"0,-11-4 0,3 3 0,4 1 0,2 2 0,-8-3 0,3 1 0,2 1 0,1 1 0,1 0 0,0 0-1068,-3-1 1,1 0-1,1 0 1,1 1 0,-1-1-1,0 1 1,0-1 1067,0-1 0,-1 1 0,1 0 0,-1-1 0,0 0 0,-1 0 0,-2-2 0,13 6 0,-2 0 0,-1-2 0,-2-1 0,-3-2 265,-2-1 1,-2-2-1,-4-1 1,-3-2 0,13 6-1,-11-5 1,-11-5-1</inkml:trace>
  <inkml:trace contextRef="#ctx0" brushRef="#br1" timeOffset="225716">25544 14137 8191,'23'0'0,"19"-1"5063,17-8-5063,-25-1 0,-1-3 1409,-3-3 0,-3-3-1409,12-23 1719,-16 8-1719,-13 11 6784,-8 12-6784,-2 16 0,-2 26 0,-1 2 0,0 5 0,0 14 0,-1 4 0,0 9 0,0 2 0,2-21 0,1 0 0,-1-1 0,1 19 0,0-3 0,2-9 0,-1-2 0,1-10 0,0-3 0,1 12 0,0-22 0,-1-17 0,-1-16 0,0-35 0,0-2 0,0-6 0,0 7 0,0-3 0,0-1-161,0-6 0,0-1 0,0 1 161,0 2 0,0 1 0,0 2 0,0-10 0,0 4 0,0 13 0,0 5 0,2-6 0,2 21 0,6 11 0,14 2 0,23 3 241,-14 4 1,3 4-242,7 7 0,1 7 0,2 8 0,-2 6 0,-4 6 0,-4 5 0,-5 3 0,-7 1 0,-5-5 0,-11 0 0,-24 2 0,-10-3 0,-13 8 0,9-26 0,1-6 0,2-11 0</inkml:trace>
  <inkml:trace contextRef="#ctx0" brushRef="#br1" timeOffset="227217">25836 13732 24575,'0'-61'0,"1"17"0,0-4 0,2-16 0,2-4 0,-3 20 0,1-2 0,0 0 0,0 1 0,0 0 0,-1 0 0,1-15 0,-1 2 0,-2 10 0,0 4 0,0 8 0,0 4 0,0-12 0,-1 20 0,0 13 0,-3 13 0,-10 20 0,-18 20 0,9-10 0,-4 2 0,-4 4 0,-1-2 0,2-2 0,1-2 0,-17 14 0,18-20 0,14-13 0,9-11 0,8-17 0,18-20 0,-3 12 0,4-1 0,6-4 0,3 0 0,0 4 0,1 2 0,-3 6 0,-2 2 0,17-2 0,-11 12 0,-7 15 0,-6 14 0,-3 12 0,-3 12 0,-4-2 0,-4-8 0,-4-8 0,-2-11 0,2-5 0,1-4 0,-1-3 0,0-2 0</inkml:trace>
  <inkml:trace contextRef="#ctx0" brushRef="#br1" timeOffset="230333">24004 11155 24575,'-31'-20'0,"-1"-1"0,-10-5 0,-5-2 0,6 4 0,-2 0 0,-1-1-427,-4-1 0,0 0 1,-1 0 426,3 3 0,0 1 0,0 0 0,3 3 0,0-1 0,1 3 208,-13-5 1,2 2-209,5 5 0,2 1 106,5 5 0,2 2-106,-24 2 0,2 14 0,29 4 0,0 5 0,-5 9 0,1 5 0,-8 12 0,1 4-14,11-11 0,0 1 0,0 1 14,-1 0 0,1 1 0,-1-1 0,3-1 0,-1-1 0,2 0-69,-10 12 0,3 0 69,6-3 0,3 0 0,5 1 0,3 1 0,4 2 0,3 2 0,3 3 0,3 1 0,6 2 0,5 0 0,5-1 0,8-2 0,9 0 0,8-4 0,7-3 0,6-4 0,-12-16 0,1-3 0,2-1 0,3-1 0,2-1 0,0-2 29,2-3 1,0-3 0,2 0-30,1-1 0,1-2 0,1-1 0,-1-2 0,0-1 0,0-2 0,-3 0 0,-1-2 0,0 0 0,18 0 0,-2-2 69,-5-1 0,-2-1-69,-3-1 0,-1-2 0,1-2 0,1-4 0,4-5 0,0-4 0,2-4 0,-1-7-139,-17 6 1,-2-4-1,-1-3 139,-2-2 0,-2-4 0,-3-1 0,-4-2 0,-2-1 0,-3-2 0,-3-1 0,-4-1 0,-2-1 0,0-19 0,-6 0 0,-3 1 0,-5 0 0,-4 4 0,-5 0 0,-4 5 0,-6 2 0,-5 5 0,-7 5 295,-4 6 1,-4 6-296,-4 6 0,-2 6 0,-1 5 0,-1 6 0,3 5 0,1 6 85,0 10 1,4 2 0,-2-2 0,10 13 0</inkml:trace>
  <inkml:trace contextRef="#ctx0" brushRef="#br1" timeOffset="231083">21980 10687 24575,'30'16'0,"-1"1"0,9 5 0,5 2 0,3 3 0,3 2 0,3 2 0,3 2 0,2 1-1237,-12-7 1,1 1 0,2 1-1,0 0 1,0 1 0,0-1 1236,2 3 0,1-1 0,0 2 0,0-1 0,-1 1 0,0-1 0,-3-1 0,1 0 0,-1 1 0,-1-1 0,-1 0 0,-1 0-4,3 4 1,0-1 0,-2-1 0,-2 1 0,-1-1 3,3 3 0,-2 1 0,-2-2 0,-2-1 501,2 4 1,-3-1 0,-3-3-502,2 5 0,-5-4 0,9 9 0,-23-21 917,-11-11 0,-5-6 1,-2-3-1</inkml:trace>
  <inkml:trace contextRef="#ctx0" brushRef="#br1" timeOffset="232066">22203 12897 24575,'33'-41'0,"-1"0"0,1-1 0,-1 1 0,4-3 0,2-3 0,1-3 0,2-1 0,-8 9 0,1-1 0,1-2 0,1-1 0,1-1 0,0-1 0,1-1 0,0 0-984,-2 2 1,1-1 0,0-2 0,0 0 0,1 0 0,0-2 0,1 1 0,-1-1 0,0 0 0,0 1 847,-3 2 1,0 0-1,1 0 1,0-1-1,-1 0 1,1 1 0,-1-1-1,0 0 1,0 1-1,-1 0 1,-1 1 135,4-6 0,0 0 0,0 0 0,-1 0 0,0 1 0,-1 1 0,-1 0 0,0 0 0,-1 2 55,4-8 0,-1 0 1,0 1-1,-1 1 0,-1 2 1,-1 1-1,-2 3-55,1-4 0,-1 2 0,-1 3 0,-2 2 0,-3 3 669,5-9 0,-3 5 0,-3 4-669,1 0 0,-4 7 0,-2 8 0,-9 21 5723,-3 10-5723,-3 5 3204,2 7-3204,-1 3 0,-1-6 0,-2-2 0</inkml:trace>
  <inkml:trace contextRef="#ctx0" brushRef="#br1" timeOffset="234483">25886 14640 8191,'24'-5'0,"17"-6"5063,15-5-5063,7-2 2818,-10 4-2818,-15 6 1719,-13 3-1719,-8 4 0,-9 1 0,-3 0 0</inkml:trace>
  <inkml:trace contextRef="#ctx0" brushRef="#br1" timeOffset="235649">25847 14737 24575,'0'39'0,"0"8"0,0 10 0,0 5 0,-2-1 0,0-2 0,-1-6 0,0-13 0,1-11 0,1-12 0,1-9 0,3-7 0,1-7 0,0 2 0,-1-2 0</inkml:trace>
  <inkml:trace contextRef="#ctx0" brushRef="#br1" timeOffset="254735">1929 13427 24575,'2'-8'0,"1"-12"0,0-19 0,1-25 0,-3 22 0,1-3 0,0-5 0,1-1 0,0 1 0,0-1 0,1 3 0,-1 0 0,2 4 0,-1 2 0,2 1 0,2 2 0,1 2 0,3 1 0,3 0 0,2 1 0,3 3 0,2 1 0,4 1 0,1 1 0,3 0 0,2 2 0,2 2 0,1 2 0,0 1 0,0 2 0,-2 2 0,0 3 0,25-6 0,-11 9 0,-13 8 0,-10 3 0,-7 1 0,-6 0 0,-5 1 0,-3 1 0,-2 1 0,-4-1 0,-7-5 0,-14-9 0,-16-13 0,-9-7 0,-2-5 0,9 4 0,11 8 0,13 7 0,11 8 0,11 6 0,17 8 0,18 19 0,6 14 0,2 8 0,-13-10 0,-1 2 0,-3-3 0,1 3 0,-4-4 0,6 22 0,-15-18 0,-11-14 0,-17-7 0,-19-4 0,-17-2 0,-10-1 0,8-1 0,13 0 0,17-3 0,9-2 0,7-1 0</inkml:trace>
  <inkml:trace contextRef="#ctx0" brushRef="#br1" timeOffset="256996">22710 13759 8191,'13'9'0,"12"11"2527,-3 1 1,4 4-2528,18 17 0,5 7 0,-15-17 0,1 3 0,2 0 0,1 2 270,6 4 1,0 2 0,2 0 0,-1 0-271,0 0 0,1 0 0,-1-1 0,0-1 0,-5-5 0,-1-1 0,0-1 0,-3-3 646,1 2 0,-2-3 0,-3-3-646,2 2 0,-5-5 6030,5 4-6030,-23-18 8,-15-17-8,-25-25 1135,2 2 0,-5-3-1135,-11-11 0,-5-1 0,11 10 0,-2 0 0,-1 0-160,1 1 1,0 1 0,-1 0 159,3 2 0,-1 1 0,2 1 0,-13-9 0,2 2 0,11 9 0,3 2 0,-16-9 0,24 21 0,24 26 0,28 35 0,0-6 0,4 6 0,-5-8 0,1 2 0,1 0 159,2 4 0,0 2 1,3 0-160,0-4 0,3 2 0,-1-1 0,-5-5 0,2 5 0,-2-4 0,10 6 0,1 0 0</inkml:trace>
  <inkml:trace contextRef="#ctx0" brushRef="#br1" timeOffset="258417">25136 14342 8191,'0'-12'0,"-4"-8"5063,-7-7-5063,-16-3 2818,-19 7-2818,-19 12 859,25 11 1,-1 5-860,-3 3 0,1 4 3392,0 5 0,3 3-3392,3 3 0,5 2 0,6 0 0,5 2 0,-5 21 0,15-11 0,11-10 0,9-11 0,9-7 0,10-7 0,6-13 0,0-9 0,-6-6 0,-7 2 0,-9 9 0,-4 10 0,-3 14 0,-1 18 0,-1 31 0,-2-13 0,1 4 0,0 14 0,-1 2-152,1-18 1,-1 2 0,0-2 151,1 0 0,0-1 0,1-1 0,0 13 0,1-4 0,-1-14 0,2-4 0,6 10 0,10-24 0,1-13 0,-4-6 0,-6-3 0</inkml:trace>
  <inkml:trace contextRef="#ctx0" brushRef="#br1" timeOffset="259899">24828 13661 24575,'3'-44'0,"1"-1"0,3-16 0,2-5 0,-2 11 0,1-2 0,1 0-630,0-2 1,1-1-1,0 2 630,-1 7 0,0 2 0,0 2 0,2-9 0,0 6 305,-2 13 0,-2 5-305,3-5 312,-7 22-312,-6 9 0,-13 10 0,-22 9 967,-17 10-967,22-8 0,-1 0 0,2 1 0,2-1 0,-17 10 0,17-7 0,16-8 0,19-11 0,24-19 0,-2-1 0,4-2 0,9-7 0,3-2 0,4-2 0,1-1 0,-5 5 0,-2 3 0,-8 5 0,-3 4 0,9-4 0,-19 13 0,-11 7 0,-3 9 0,-3 12 0,1 17 0,2 17 0,2 10 0,2 2 0,1-8 0,-2-9 0,-2-16 0,-1-11 0,-4-12 0,1-5 0</inkml:trace>
  <inkml:trace contextRef="#ctx0" brushRef="#br1" timeOffset="262879">25731 15055 8191,'7'-54'0,"2"1"0,2-10 708,-3 17 0,1-5 0,1-3 1,1-2-709,0 1 0,1-2 0,1-2 0,0-1 0,1 0 0,-1 6 0,0-1 0,1 0 0,0-1 0,2 0 0,-1 1 0,2 0 0,0-1 0,1 1 0,0 0 0,1 1 0,0 1 0,4-4 0,-1 2 0,2 0 0,0 2 0,0 2 0,3-5 0,1 3 0,0 2 0,0 3 1005,2 0 0,-1 4 0,-1 5-1005,2 0 0,-3 6 1968,7-1-1968,-19 25 1475,-8 10 0,-4 2 0,-3 1 1</inkml:trace>
  <inkml:trace contextRef="#ctx0" brushRef="#br1" timeOffset="264816">27291 14141 24575,'16'-34'0,"7"-18"0,-9 19 0,0-2 0,0-1 0,-2 0 0,4-20 0,-12 21 0,-3 18 0,-3 20 0,-1 31 0,1 0 0,1 6 0,0 17 0,0 5 0,0-14 0,1 2 0,0 0 0,1 1 0,0-1 0,1 0 0,1 17 0,1-3 0,-1-15 0,1-5 0,2 15 0,-2-29 0,-2-22 0,-1-23 0,-3-40 0,0 10 0,1-5 0,-2-12 0,1-2 0,0 19 0,1 0 0,0 1 0,-1-16 0,1 5 0,0 9 0,0 5 0,1-15 0,1 24 0,3 15 0,7 8 0,10 4 0,10 4 0,9 3 0,1 8 0,0 12 0,-10 14 0,-11 12 0,-12 4 0,-23 0 0,-26-5 0,13-27 0,-3-4 0,0-2 0,1-2 0,-7-1 0,18-5 0</inkml:trace>
  <inkml:trace contextRef="#ctx0" brushRef="#br1" timeOffset="265980">27334 13472 24575,'4'-34'0,"0"-1"0,4-17 0,3-5 0,-3 10 0,0-2 0,1 0-281,0-4 0,0-1 1,-1 2 280,-2 4 0,0 1 0,-1 3 138,-1-8 1,-1 5-139,-1 12 0,-2 3 139,0-5-139,-1 21 0,0 9 0,-1 9 426,-4 2-426,-16 10 0,-26 9 0,14-7 0,-3 0 0,-4 1 0,1 1 0,4-4 0,2 0 0,-11 4 0,23-8 0,29-12 0,36-18 0,-5 3 0,6-2 0,8-3 0,4 0 0,5 2 0,1 3 0,-3 4 0,-2 4 0,-7 6 0,-3 6 0,-5 8 0,-6 7 0,-8 8 0,-5 5 0,-5 6 0,-5 3 0,-3 1 0,-3-2 0,4 26 0,0-15 0,-1-17 0,-3-14 0,-3-10 0</inkml:trace>
  <inkml:trace contextRef="#ctx0" brushRef="#br1" timeOffset="267115">25547 13175 24575,'21'41'0,"-1"-3"0,3 6 0,0-3 0,2 5 0,2 1-1103,4 8 1,2 1 0,1 2 1102,-8-14 0,2 1 0,-1 0 0,1 0 0,-2-2 0,1 0 0,-1 0 0,0 0-8,5 9 0,-1 0 1,0-1 7,-4-3 0,0 0 0,-1-2 248,-4-4 1,-1-1 0,-1-1-249,4 12 0,-3-3 0,-5-7 0,-1-3 0,5 19 1647,-8-20-1647,-4-17 0,-5-12 0,-1-5 0</inkml:trace>
  <inkml:trace contextRef="#ctx0" brushRef="#br1" timeOffset="269632">25325 12602 24575,'-38'7'0,"0"-1"0,-2 1 0,-2-2 0,-9 0 0,-1-2 0,-2-4 0,1-4 0,0-6 0,1-4 0,0-6 0,2-3 0,2-3 0,2-3 0,2 0 0,2-3 0,4 1 0,2-2 0,4 1 0,3-2 0,4 2 0,4-2 0,4-2 0,3-4 0,4-4 0,3-3 0,2-6 0,3-3 0,1-5 0,2-2 0,2-2 0,2 1 0,0 20 0,1 1 0,2 0-138,2-1 0,1 1 1,3 0 137,2 0 0,2 0 0,3 1 0,2 1 0,3 0 0,2 2 0,3 0 0,4 2 0,2 1 0,5 1 0,2 3 0,4 1-495,6 1 0,3 2 0,3 2 495,-10 6 0,2 2 0,2 0 0,0 1-492,5 0 1,1 0-1,1 2 1,0 0 491,1 1 0,1 0 0,-1 1 0,0 1 0,-4 1 0,-1 1 0,0 1 0,-2 0-196,-4 2 0,-1 0 1,-1 0-1,-1 2 196,9-1 0,-2 2 0,-2 0 20,-4 1 1,-1 1 0,-1 0-21,20 1 0,-2 1 0,-4 3 0,-3 2 0,-2 0 0,-2 2 635,-4 1 0,-2 1-635,-6 3 0,-3 1 1016,-7 0 0,-3 3-1016,9 26 949,-19 20-949,-13-19 0,-4 3 0,0 13 0,-2 4 0,0-17 0,-1 2 0,-1 0 0,0 1 0,-2 2 0,0-2 0,0-1 0,-2-1 0,0 0 0,-4 17 0,-2-1 0,1-6 0,-5 3 0,-2-6 0,-4 2 0,-2-2 0,2-11 0,-1-3 0,-4 1-229,-9 13 0,-5 0 0,-3-5 229,0-12 0,-2-5 0,-4-1 0,-6 1 0,-3-3 0,-3-1-510,10-5 0,-1-2 1,-2 1-1,0-1 510,-3 0 0,-2 1 0,0-1 0,0 0 0,0 1 0,0-1 0,0 1 0,0-2 0,3 0 0,1 0 0,0-1 0,1-1-212,4-2 0,0-1 0,1-1 0,1-1 212,-12 2 0,1-2 0,2-2 0,4-4 0,0-1 0,2-3 0,3-1 0,1-2 0,1-1 0,-15-5 0,4-3 0,9-3 0,3-1 434,11-1 1,3-1-435,-10-13 2042,21-1-2042,16 6 0,4 7 0,4 7 0</inkml:trace>
  <inkml:trace contextRef="#ctx0" brushRef="#br1" timeOffset="270547">24179 12771 8191,'28'-35'0,"6"-3"0,7-7 773,-10 12 0,3-4 0,2-1 1,2-3-774,1-1 0,1-3 0,2-1 0,2-1 0,-1-1 0,-4 5 0,1-1 0,0 0 0,1-1 0,0 0 0,0 0 101,2-1 1,0 0-1,1-1 1,0 1-1,0 0 1,-1 0-102,0 1 0,1 0 0,-1 1 0,0-1 0,0 2 0,0 1 0,5-4 0,-1 1 0,0 1 0,0 2 0,-1 0 261,-5 6 1,1 0 0,-1 1-1,-2 2 1,0 1-262,12-11 0,-1 3 0,-4 4 2255,5-2 1,-5 6-2256,-16 10 0,-3 4 1753,5-3-1753,-16 11 854,-8 6 0,-5 3 0,-1 1 0</inkml:trace>
  <inkml:trace contextRef="#ctx0" brushRef="#br1" timeOffset="271817">24293 10430 8191,'14'7'0,"19"12"2296,-5 1 1,4 5-2297,0 2 0,4 4 0,1 2 0,9 8 0,1 3 0,2 2 328,-8-6 1,2 2 0,0 1 0,0 0-329,3 3 0,1 0 0,-1 0 0,0-1 0,-3-1 0,-1-1 0,0-1 0,-1 0 369,-4-4 0,0-1 0,-2 0 0,0-2-369,2 5 0,-1-2 0,-2-2 2843,4 6 0,-4-3-2843,-10-11 0,-3-3 458,3 8-458,-11-16 2022,-7-8-2022,-3-4 0,-2-3 0,-1 1 0</inkml:trace>
  <inkml:trace contextRef="#ctx0" brushRef="#br1" timeOffset="285013">26994 14875 24575,'3'-53'0,"-2"-11"0,-2 25 0,-2-2 0,-1 1 0,-3 1 0,-10-23 0,-5 20 0,-2 22 0,0 14 0,1 12 0,4 17 0,4 15 0,7 14 0,4 4 0,3-6 0,3-9 0,8-13 0,11-11 0,13-9 0,10-8 0,-3-10 0,-6-6 0,-11-3 0,-10 4 0,-5 6 0,-3 7 0,-4 5 0,-1 16 0,-6 23 0,-1-9 0,-1 3 0,-3 12 0,-2 2 0,-1 4 0,-1 2 0,1 0 0,1 0 0,2-4 0,1-1 0,3-8 0,1-3 0,1 23 0,2-23 0,3-20 0,1-12 0,1-5 0,0-3 0,-1 0 0</inkml:trace>
  <inkml:trace contextRef="#ctx0" brushRef="#br1" timeOffset="286749">26713 14150 24575,'7'-43'0,"1"10"0,2-2 0,4-13 0,3-4 0,2-8 0,2-2 0,-6 20 0,1 0 0,0 0 0,-1-1 0,1 1 0,0 0 0,6-20 0,1 1 0,0 1 0,1 0 0,-1 2 0,0 3 0,-3 5 0,0 3 0,-3 8 0,-1 3 0,7-14 0,-8 21 0,-7 15 0,-5 8 0,-8 4 0,-6-2 0,-9-3 0,-8-2 0,-8 0 0,-12 5 0,-6 9 0,-10 14 0,33-6 0,1 1 0,-22 16 0,15-5 0,17-13 0,18-13 0,15-12 0,18-10 0,17-4 0,12 2 0,-25 14 0,0 1 0,27-2 0,-9 6 0,-17 4 0,-14 3 0,-7 7 0,-8 7 0,-3 11 0,-3 8 0,-1 6 0,-1 0 0,-1-4 0,0-7 0,1-11 0,1-8 0,0-6 0</inkml:trace>
  <inkml:trace contextRef="#ctx0" brushRef="#br1" timeOffset="293116">27421 13340 24575,'41'-6'0,"11"-9"0,-19 2 0,1-3 0,3-3 0,-2-3 0,-1-2 0,-2-2 0,-3-1 0,-3-1 0,-4 0 0,-2-1 0,11-27 0,-10 0 0,-5 2 0,-5 1 0,-4 3 0,-2 3 0,-2 4 0,-1 4 0,-1 3 0,-1 5 0,0 3 0,0 4 0,0 2 0,0 4 0,0 8 0,0 10 0,0 11 0,-1 16 0,-1 26 0,-1-11 0,-1 4 0,-1 15 0,-2 5 0,2-18 0,0 1 0,-1 0 0,-1 0 0,-1 1 0,1-2 0,-3 16 0,0-3 0,2-15 0,2-5 0,-3 15 0,8-28 0,1-17 0,0-5 0,0-4 0,0-1 0</inkml:trace>
  <inkml:trace contextRef="#ctx0" brushRef="#br1" timeOffset="294950">27593 14061 24575,'0'-32'0,"1"-20"0,2 14 0,1-4 0,1-12 0,3-2 0,0-8 0,2-1 0,-2 18 0,0 0 0,0 0 0,1 1 0,0 0 0,-1 0 0,5-20 0,-1 2 0,1 5 0,0 3 0,-1 5 0,1 3 0,-2 4 0,1 2 0,2 5 0,-1 1 0,0 4 0,1 0 0,11-23 0,-4 9 0,-6 12 0,-6 13 0,-4 9 0,-2 6 0,-5 1 0,-1 1 0,-1 1 0,-1 2 0,3 2 0,1 1 0,-2 1 0,-7 3 0,-11 3 0,-21 7 0,-14 9 0,23-11 0,1 1 0,-1 1 0,3-1 0,-17 11 0,18-9 0,17-9 0,14-10 0,11-10 0,11-7 0,8-2 0,5 4 0,0 8 0,-2 6 0,-5 3 0,-4 6 0,-9 11 0,-6 15 0,-6 19 0,-5 14 0,0-30 0,-1 1 0,1 1 0,1-2 0,0 21 0,2-22 0,0-19 0</inkml:trace>
  <inkml:trace contextRef="#ctx0" brushRef="#br1" timeOffset="297700">27239 12711 8191,'-32'-6'0,"-28"-10"2531,19 1 0,-2-3-2531,-10-5 0,1-5 0,-1-6 0,3-4 0,2-4 0,3-5 0,16 13 0,3-2 0,1-2 0,3-2 0,3-2 0,2-1 0,3-1 0,3-1 0,2-1 791,2-2 1,1-2 0,4 0-792,1 0 0,4 0 0,2 1 0,3-1 0,4 1 0,2 0 0,3 1 0,3 1 0,3 2 0,2 3 0,4 2 0,1 1 0,4 2 0,1 2 0,3 2 0,1 2 0,2 3 0,2 2 0,2 3 0,3 2 0,1 3 0,4 3 0,1 2 0,1 2 0,1 3 0,0 3 0,0 1 0,-2 2 0,1 2 0,-2 3 0,-3 1 0,-2 1 0,-2 3 890,14 6 0,-5 5-890,-10 1 0,-5 4 3297,-10 0 1,-27-21-3298</inkml:trace>
  <inkml:trace contextRef="#ctx0" brushRef="#br1" timeOffset="297700">28001 11547 24004,'-9'18'0,"-20"33"-305,2-8 1,-3 0 0,-3 0 0,-1 0 304,-3 1 0,-3-1 0,-1-1 0,-1-1 0,0-2 0,-1-1 0,-2-2 0,1-2-216,2-5 1,0-1 0,-1-3 0,1-2 215,-12 2 0,1-3 0,0-4 0,5-5 0,0-3 0,2-3 0,-15 0 0,4-5 0,8-6 0,5-4 0,-14-19 0,26-6 0,20 9 0,11 10 0</inkml:trace>
  <inkml:trace contextRef="#ctx0" brushRef="#br1" timeOffset="298467">26775 10845 24575,'27'43'0,"1"-1"0,-1-2 0,1 3 0,3 2 0,-2-2 0,2 2 0,1 1 0,0 1-960,4 5 1,0 1 0,0 0 0,0 0 959,-1-2 0,0 0 0,0 0 0,-2-2 0,-2-4 0,-2-1 0,0-1 0,-2-1 397,3 4 0,-1-1 0,-3-4-397,3 6 0,-3-6 628,4 11-628,-17-26 0,-7-12 0,-4-7 0,-1-3 0,-1-3 0</inkml:trace>
  <inkml:trace contextRef="#ctx0" brushRef="#br1" timeOffset="299050">26584 12398 24575,'34'-39'0,"-1"1"0,6-3 0,4-2 0,4-3 0,-12 11 0,3-1 0,1-1 0,1 0 0,1-1-991,5-4 0,2-1 0,0 0 1,1 1-1,-1 0 991,-2 2 0,1 1 0,-1 0 0,-1 2 0,0 0 0,4-3 0,0 1 0,-2 2 0,-1 0 291,6-4 1,-2 2-1,-2 2-291,-10 8 0,-3 2 0,-1 1 468,7-5 1,-3 4-469,-5 4 0</inkml:trace>
  <inkml:trace contextRef="#ctx0" brushRef="#br1" timeOffset="305050">2341 16323 24575,'24'30'0,"7"9"0,-9-15 0,1 1 0,1 0 0,1-1 0,25 12 0,0-14 0,3-12 0,3-14 0,0-12 0,-1-8 0,-1-5 0,3 0 0,2 3 0,-27 14 0,0 1 0,31-6 0,-8 8 0,-7 5 0,-6 4 0,2 0 0,10 0 0,11-3 0,-27 1 0,1 0 0,3-1 0,0-1 0,-1 0 0,-1 1 0,-3 0 0,-1 1 0,28-3 0,-7 3 0,2 0 0,3 0 0,-29 0 0,0-1 0,0 0 0,0 0 0,26-1 0,-8 1 0,-11 3 0,-5 2 0,-2 1 0,1 2 0,3 0 0,-2 1 0,-5-1 0,-6-1 0,-8-2 0,-5 1 0,-4-1 0,0-1 0,-2 2 0,-1-3 0,-2 1 0</inkml:trace>
  <inkml:trace contextRef="#ctx0" brushRef="#br1" timeOffset="323150">20602 9661 8191,'22'0'0,"16"-2"0,6-1 2531,-8-1 1,2-1-2532,21-2 0,0-1 1409,-16 0 0,-3 0-1409,1 1 0,-2 0 859,-1-1 1,-2 1-860,0 0 0,-1-1 6784,26-6-6784,-8 1 0,-8 4 0,-7 2 0,-2 0 0,3 0 0,3 0 0,3 1 0,1 0 0,-4 2 0,-4 2 0,-5 1 0,-5 1 0,-4 0 0,0 2 0,-2 0 0,0 1 0,0 0 0,-1-1 0,-1 0 0,-3 0 0,-3 0 0,-4-1 0,-5-1 0,-2-1 0,2-1 0,4-1 0,5-1 0,2 0 0,0 1 0,-3 1 0,-7 2 0,-2 0 0</inkml:trace>
  <inkml:trace contextRef="#ctx0" brushRef="#br1" timeOffset="344732">3029 17165 24575,'0'64'0,"-1"1"0,0-1 0,0-15 0,-1-3 0,1 5 0,-1 5 0,1 5 0,-1-1 0,1-5 0,-2-7 0,1-3 0,0-5 0,-1 6 0,0-5 0,1 12 0,0-30 0,2-21 0,0-19 0,0-24 0,1 7 0,1-4 0,1-10 0,1-3 0,1-4 0,2-2 0,0-1 0,1 1 0,-1 5 0,1 3 0,-2 7 0,0 3 0,3-19 0,-4 23 0,-1 17 0,-1 10 0,1 5 0,-1 0 0,4-2 0,11-6 0,14-5 0,17-5 0,10 1 0,-4 6 0,-9 7 0,-12 8 0,-9 13 0,-5 16 0,-9 21 0,-11-17 0,-6 1 0,-5 2 0,-6-2 0,-5 1 0,-4-3 0,-2-3 0,-1-4 0,-19 12 0,18-14 0,15-13 0,10-8 0</inkml:trace>
  <inkml:trace contextRef="#ctx0" brushRef="#br1" timeOffset="346050">3617 17223 8191,'0'19'0,"0"40"2449,1-11 1,1 5-2450,-1-9 0,1 3 0,0-1 0,0 2 0,-1 0 0,2-2 0,0 11 0,0-3 1419,0-14 0,-1-4-1419,0 6 1740,0-23-1740,-2-17 6722,0-15-6722,0-13 185,0-17-185,2-22 0,-1 23 0,0-3 0,0-9 0,0-3 0,1-4 0,-2-1 0,0 0 0,0 0 0,0 4 0,0 2 0,0 9 0,0 3 0,0-20 0,0 27 0,0 21 0,0 11 0,2 4 0,3 2 0,13-2 0,14-5 0,13-6 0,7-4 0,-5-1 0,-10 5 0,-12 6 0,-11 3 0,-7 4 0,-5 0 0,-1 0 0</inkml:trace>
  <inkml:trace contextRef="#ctx0" brushRef="#br1" timeOffset="346748">3735 17380 24575,'47'0'0,"8"0"0,8 0 0,-10 0 0,-22 0 0,-18 0 0,-9 0 0</inkml:trace>
  <inkml:trace contextRef="#ctx0" brushRef="#br1" timeOffset="347483">4256 17508 8191,'32'-7'0,"31"-8"2459,-18 4 0,2-1-2459,7-2 0,0 1 1418,-10 2 0,-2 1-1418,16-4 0,-31 8 0,-17 3 0</inkml:trace>
  <inkml:trace contextRef="#ctx0" brushRef="#br1" timeOffset="348184">4551 17225 24575,'36'12'0,"9"5"0,4 6 0,-6 3 0,-13 5 0,-15 11 0,-11 16 0,-11-19 0,-6 1 0,-7 5 0,-4 0 0,-5 1 0,-3-2 0,-1-5 0,0-2 0,9-9 0,1-3 0,-9 13 0,21-21 0,5-7 0</inkml:trace>
  <inkml:trace contextRef="#ctx0" brushRef="#br1" timeOffset="351298">5371 17172 24575,'0'46'0,"0"0"0,0 6 0,0 2 0,2 9 0,2 0 0,2-3 0,4-3 0,2-11 0,3-4 0,21 13 0,5-26 0,-1-29 0,-4-23 0,-9-19 0,-11-12 0,-15 1 0,-19 8 0,-15 7 0,-15 6 0,-6 5 0,5 4 0,10 6 0,12 6 0,13 6 0,14 4 0,11 4 0,10 2 0,1 1 0,-4-2 0,-1-5 0,12-8 0,20-8 0,-17 5 0,2 1 0,0-1 0,0 1 0,18-5 0,-19 7 0,-14 5 0,-12 4 0,-3 2 0,-5 1 0,0 3 0,-1 0 0,1 5 0,1 9 0,0 16 0,0 17 0,0 10 0,0-3 0,0-15 0,0-17 0,3-15 0,3-7 0,9-5 0,11-8 0,6-13 0,5-16 0,-7-12 0,-10 0 0,-15 9 0,-19 14 0,-20 18 0,-12 20 0,1 18 0,13 15 0,15 11 0,19 1 0,19-5 0,21-11 0,-10-26 0,4-4 0,9-2 0,2-5 0,7-3 0,3-6 0,2-5 0,0-6 0,1-7 0,-4-8 0,-3-9 0,-4-6 0,-8-4 0,-5-4 0,-8 0 0,-6-2 0,-6 3 0,-5 2 0,-5 6 0,-3 3 0,0-25 0,-3 24 0,-1 19 0,-2 15 0,-1 10 0,-3 21 0,-4 23 0,6-13 0,1 4 0,0 6 0,1 1 0,1 0 0,1 0 0,3-2 0,3-1 0,3-7 0,3-2 0,18 16 0,6-17 0,-6-15 0,-8-8 0,-8-6 0,-7-6 0,-11-11 0,-19-16 0,2 8 0,-4 0 0,-10-3 0,-3 1 0,-7 3 0,-2 3 0,1 5 0,0 2 0,5 5 0,3 2 0,-19 0 0,25 3 0,22 3 0,27 2 0,23 1 0,23 1 0,-24-2 0,2-1 0,1-1 0,1 0 0,-2-2 0,-1 0 0,-3-2 0,-2 0 0,23-5 0,-13-1 0,-11-3 0,-7-2 0,-6 1 0,-7 1 0,-6 5 0,-5 3 0,-5 4 0,-5 11 0,-4 10 0,3 12 0,1 6 0,5 0 0,8 2 0,11-3 0,11-2 0,14-4 0,7-9 0,11-6 0,3-7 0,0-7 0,-6-6 0,-26 0 0,-11-2 0</inkml:trace>
  <inkml:trace contextRef="#ctx0" brushRef="#br1" timeOffset="351948">7733 17339 24575,'35'-1'0,"1"1"0,16-2 0,5 1 0,-12 0 0,3 0 0,0 0 0,1 0 0,1 1 0,-2 0 0,10 1 0,-6 0 0,-15 0 0,-6 2 0,7 2 0,-23-1 0,-10-1 0,-3 0 0</inkml:trace>
  <inkml:trace contextRef="#ctx0" brushRef="#br1" timeOffset="352798">7924 17639 8191,'43'-4'0,"-3"1"0,7-1 2301,14-2 1,4 1-2302,-14 1 0,2 0 0,0 1 0,-4-1 0,0 1 0,-1 1 0,11-1 0,-4 0 1436,-13 2 1,-5 0-1437,7 0 0,-27 1 0,-11 0 0</inkml:trace>
  <inkml:trace contextRef="#ctx0" brushRef="#br1" timeOffset="353934">8979 17373 24575,'0'42'0,"0"16"0,-1-23 0,2 2 0,-1-2 0,1-2 0,1 15 0,0-21 0,-1-19 0,-1-26 0,0-43 0,0 10 0,0-5 0,0 11 0,-1-3 0,0 0 0,1-2 0,-1-1 0,0 1 0,-1 4 0,0 1 0,0 2 0,-2-13 0,0 4 0,1 12 0,0 4 0,-3-9 0,5 22 0,13 14 0,23 6 0,23 3 0,-22 0 0,1 1 0,0 1 0,-1 3 0,25 16 0,-21 20 0,-21 21 0,-21-27 0,-8 2 0,-6-1 0,-6-1 0,-6-3 0,-2-4 0,2-7 0,0-3 0,-7 3 0,19-15 0</inkml:trace>
  <inkml:trace contextRef="#ctx0" brushRef="#br1" timeOffset="354566">9525 17140 8191,'0'36'0,"0"26"2531,-1-19 1,0 2-2532,-1 4 0,1-1 1409,0-9 0,0-4-1409,-2 14 429,3-24 1,0-16 0,0-5 0</inkml:trace>
  <inkml:trace contextRef="#ctx0" brushRef="#br1" timeOffset="355321">9521 16989 24575,'34'-1'0,"0"0"0,31-1 0,-31 1 0,-1 0 0,14-1 0,-22 1 0,-15 1 0,-7 0 0</inkml:trace>
  <inkml:trace contextRef="#ctx0" brushRef="#br1" timeOffset="356016">9490 17279 8191,'31'-3'0,"31"1"2531,-18 0 1,3 1-2532,5 0 0,-1 0 1409,-8 1 0,-4 0-1409,16 0 1719,-27 0-1719,-18 0 0,-11 0 0,-6 0 0</inkml:trace>
  <inkml:trace contextRef="#ctx0" brushRef="#br1" timeOffset="357380">10205 17349 24575,'56'0'0,"-1"0"0,-8 0 0,1 0 0,2 0 0,9 0 0,2 0 0,-1 0 0,-1 0 0,-2-1 0,-2 0 0,13-1 0,-7 0 0,-21-1 0,-6 0 0,5-5 0,-25 0 0,-15-4 0,-8-6 0,-11-9 0,-16-9 0,-13-5 0,20 20 0,-1 1 0,-1 2 0,0 1 0,-19-8 0,15 9 0,16 9 0,15 10 0,22 11 0,30 11 0,-12-9 0,3 1 0,6 1 0,1 0 0,-3-2 0,-3 0 0,18 12 0,-24 6 0,-39 13 0,-10-17 0,-7 1 0,-8 4 0,-3 0 0,-3-2 0,-1-2 0,8-7 0,2-3 0,-6 8 0,20-17 0,10-7 0</inkml:trace>
  <inkml:trace contextRef="#ctx0" brushRef="#br1" timeOffset="360365">11817 17281 8191,'-3'-22'0,"-11"-17"5063,-17-13-5063,8 23 0,-3 2 1409,-2 6 0,-3 4-1409,-31 5 1719,11 24-1719,15 22 6784,16 15-6784,17 5 0,21-2 0,22-13 0,18-16 0,5-20 0,-8-16 0,-18-5 0,-16 2 0,-12 13 0,-7 26 0,-2 37 0,0-11 0,0 5 0,0-10 0,0 1 0,0 0 0,0 1 0,0 1 0,0-1 0,0 18 0,0-4 0,0-14 0,0-3 0,3 15 0,8-33 0,11-39 0,-2-13 0,0-8 0,8-18 0,-1-7 0,-7 11 0,0-2 0,-1-1-235,1-2 1,0-1 0,-2 1 234,-3 4 0,0 0 0,-2 3 0,3-11 0,-2 6 0,-5 13 0,0 6 0,1-2 0,-4 23 0,0 11 0,0 14 0,4 15 703,2 17-703,3 11 0,6 0 0,2-11 0,10-14 0,9-14 0,6-24 0,-1-22 0,-8-20 0,-12-8 0,-14 11 0,-5 16 0,-3 16 0,3 9 0,8 8 0,10 6 0,12 2 0,8-1 0,-3-10 0,-9-14 0,-12-11 0,-12-4 0,-15 3 0,-18 9 0,-14 10 0,-7 11 0,8 13 0,12 13 0,13 11 0,7 5 0,8-4 0,8-6 0,11-7 0,10-8 0,8-6 0,3-7 0,-6-5 0,-4-3 0,-8-3 0,-4-7 0,-4-3 0,-5 2 0,8-4 0,14-6 0,17-14 0,-22 13 0,-1-1 0,18-22 0,-17 7 0,-15 10 0,-9 7 0,-5 11 0,-1 14 0,0 20 0,0 19 0,2 16 0,4 2 0,6-12 0,4-16 0,5-17 0,4-19 0,3-21 0,2-16 0,-4-8 0,-6 8 0,-7 17 0,-3 13 0,2 15 0,7 13 0,6 7 0,3 0 0,-1-6 0,-2-8 0,-2-6 0,3-3 0,7-4 0,11-8 0,3-12 0,-7-13 0,-14-7 0,-23 0 0,-29 12 0,-23 12 0,-13 14 0,6 17 0,19 14 0,20 13 0,19 8 0,18-3 0,21-4 0,-13-23 0,2-2 0,3-3 0,1-2 0,28 3 0,-14-9 0,-21-4 0,-15-2 0</inkml:trace>
  <inkml:trace contextRef="#ctx0" brushRef="#br1" timeOffset="361015">14669 17118 24575,'39'2'0,"0"1"0,12 0 0,4 2 0,-12-3 0,3 1 0,-1 0 0,22 2 0,-3 0 0,-14-3 0,-3 1 0,-11-2 0,-5 1 0,-3 0 0,-9 0 0</inkml:trace>
  <inkml:trace contextRef="#ctx0" brushRef="#br1" timeOffset="361999">14767 17404 8191,'-5'0'0,"0"0"5063,5 0-5063,10 0 2818,24 0-2818,29-3 859,-19 0 1,1-1-860,4 0 0,0-1 3392,-4 1 0,-4 0-3392,21-2 0,-26 4 0,-17 2 0,-12 0 0,-3 0 0</inkml:trace>
  <inkml:trace contextRef="#ctx0" brushRef="#br1" timeOffset="363237">15574 17690 24575,'11'-31'0,"1"-1"0,4-11 0,2-3 0,5-13 0,0-2 0,-8 18 0,1-1 0,-2 2 0,4-15 0,-3 4 0,-3 10 0,-1 3 0,5-16 0,-6 23 0,-2 16 0,-3 10 0,2 17 0,6 26 0,-3-2 0,2 5 0,2 9 0,2 3 0,1 6 0,1-1 0,-1-1 0,-1-3 0,-2-7 0,0-3 0,-3-5 0,0-3 0,8 16 0,-5-15 0,-2-13 0,-3-10 0,1-7 0,4-12 0,9-23 0,-6-3 0,0-6 0,5-14 0,-1-5 0,-7 15 0,-1-1 0,0-1 0,5-19 0,-2 1 0,-4 12 0,-2 5 0,2-17 0,-4 27 0,-3 21 0,1 9 0,-2 5 0,0 1 0</inkml:trace>
  <inkml:trace contextRef="#ctx0" brushRef="#br1" timeOffset="364265">16829 16886 24575,'-5'45'0,"-1"0"0,-1 5 0,-1 2 0,0 12 0,0 1 0,2-3 0,0-2 0,3-9 0,3-3 0,3-11 0,6-5 0,21 5 0,21-27 0,-16-17 0,1-7 0,1-8 0,-1-5 0,-1-7 0,-3-3 0,-3-5 0,-3-2 0,-5 4 0,-2 2 0,-4 6 0,-2 3 0,3-11 0,-8 22 0,-3 19 0,1 18 0,3 22 0,3 17 0,-6-26 0,2 2 0,0-1 0,0-1 0,7 20 0,-2-15 0,-5-15 0,-5-13 0,-2-5 0</inkml:trace>
  <inkml:trace contextRef="#ctx0" brushRef="#br1" timeOffset="364998">17719 16980 24575,'-4'45'0,"-1"-9"0,-1 4 0,-2 13 0,0 3 0,-1 7 0,0-1 0,2-5 0,1-3 0,3-12 0,1-4 0,0 11 0,12-26 0,15-14 0,15-6 0,11-5 0,-2-2 0,-12-1 0,-12 0 0,-15 2 0,-6 2 0</inkml:trace>
  <inkml:trace contextRef="#ctx0" brushRef="#br1" timeOffset="365900">18261 17107 24575,'-5'49'0,"0"0"0,-3 8 0,-2 2 0,3-12 0,-1 2 0,0-1 0,-1-1 0,1 0 0,1-2 0,-2 13 0,2-3 0,3-12 0,1-5 0,1 14 0,2-25 0,3-16 0,12-10 0,19-9 0,24-9 0,-22 6 0,1-1 0,-1 0 0,-1 1 0,22-8 0,-21 8 0,-19 6 0,-9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38:58.400"/>
    </inkml:context>
    <inkml:brush xml:id="br0">
      <inkml:brushProperty name="width" value="0.05292" units="cm"/>
      <inkml:brushProperty name="height" value="0.05292" units="cm"/>
      <inkml:brushProperty name="color" value="#A020F0"/>
    </inkml:brush>
  </inkml:definitions>
  <inkml:trace contextRef="#ctx0" brushRef="#br0">16072 5594 24575,'46'1'0,"0"0"0,-4 0 0,2 2 0,3-1 0,15 2 0,4 0 0,2 0-974,-11 0 0,1 0 0,1 0 0,0 0 974,3 0 0,0 0 0,1 0 0,-2 0 0,-2-1 0,0-1 0,-1 1 0,-1-1 0,-5 0 0,-1-1 0,0 1 0,-1-1 71,13 1 1,-1-1 0,-1 1-72,-7-1 0,-1 0 0,-1 1 0,-3-1 0,0 0 0,0 0 185,-3-1 0,0 1 0,-2 0-185,15-1 0,-1 0 0,-1 0 0,0 0 0,-2 0 0,1 0 0,-1 0 0,0 0 0,2 0 0,-1 0 0,1 0 0,0 0 0,0 0 0,0 0 0,0 1 0,0 0 0,1 0 0,0 0 0,0 0 0,0 1 0,-1 0 0,0 0 0,-1-1 0,0 1 0,-1 0 0,0 1 0,2 1 0,0 0 0,5 0 0,0-1 0,3 2 0,0-1 0,-20-1 0,-1 0 0,1-1 0,-1 1 0,1-1 0,-2 0 0,21 1 0,-1 0 0,-6 0 0,-2-1 0,-8 1 0,-3-1 965,-9 1 1,-3-1-966,10 0 849,-17 0-849,-19-1 86,-10 1 1,-1-1-1,-3 0 1</inkml:trace>
  <inkml:trace contextRef="#ctx0" brushRef="#br0" timeOffset="4368">2447 10180 24575,'34'26'0,"1"0"0,5 1 0,2 0 0,7 2 0,3-2 0,0-5 0,1-3 0,-1-5 0,1-3 0,-1-6 0,0-4 0,1-5 0,-1-5 0,0-4 0,-2-5 0,-2-5 0,-2-3 0,-3 0 0,-1 0 0,-4 3 0,-1 4 0,-3 4 0,0 3 0,1 4 0,2 4 0,5 2 0,2 3 0,6 5 0,3 2 0,4 2 0,2 2 0,0 2 0,1-1 0,-2 1 0,0-2 0,-3-3 0,0-2 0,-2-2 0,-1-3 0,-2-4 0,0-3 0,-2-4 0,-1-4 0,-1-3 0,-1-2 0,-2-1 0,0 0 0,3 1 0,2 2 0,2 2 0,2 4 0,6 2 0,4 2-306,-13 2 0,1 0 1,2 1 305,1 1 0,0 0 0,1 0 0,3-1 0,1 1 0,-1-1 0,-3 1 0,-1 0 0,-1 1 0,16-1 0,-4 1 0,-8 0 0,-5 0 0,-16 1 0,-4 0 0,23 0 0,-21 4 0,2 3 0,16 6 0,7 2-602,-4 0 0,4 1 1,3 0 601,-8-2 0,2 1 0,1 0 0,0-1 0,1-1 0,1 0 0,-1-1 0,1-1 0,-3-2 0,0-1 0,0-1 0,-1-1 73,10-1 1,-2-2 0,-2-2-74,-9-3 0,-3-1 0,-2-1 0,11-4 0,-5-1 0,-14-1 0,-5 0 0,7-7 0,-20 7 1828,-10 5-1828,-4 3 673,-3 2-673,2 0 0,2 0 0,1 1 0,-1 2 0,-3 0 0,-1 1 0,-2 0 0,-1 0 0,2-1 0,-1-2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28:57.870"/>
    </inkml:context>
    <inkml:brush xml:id="br0">
      <inkml:brushProperty name="width" value="0.05292" units="cm"/>
      <inkml:brushProperty name="height" value="0.05292" units="cm"/>
      <inkml:brushProperty name="color" value="#FF0000"/>
    </inkml:brush>
  </inkml:definitions>
  <inkml:trace contextRef="#ctx0" brushRef="#br0">3152 3666 8191,'35'-5'0,"21"-3"2531,-17 2 1,2-1-2532,5-1 0,-1 1 1409,-5 1 0,-2 1-1409,20-2 1719,-24 6-1719,-18 9 6784,-15 15-6784,-19 14 0,-18 14 0,12-23 0,-1-1 0,-1-1 0,0-1 0,-17 17 0,15-11 0,11-12 0,11-8 0,9-6 0,7-2 0,9 2 0,5 7 0,4 11 0,-2 12 0,-5 9 0,-7 2 0,-8-8 0,-4-10 0,-7-11 0,-4-6 0,-5-6 0,-4-2 0,-3-3 0,1-5 0,5-2 0,6 1 0,5 1 0</inkml:trace>
  <inkml:trace contextRef="#ctx0" brushRef="#br0" timeOffset="974">3319 3784 24575,'0'39'0,"0"23"0,-1-21 0,0 4 0,0 5 0,1 3 0,-1 0 0,1 0 0,1-3 0,1-1 0,1-2 0,0-3 0,0-6 0,0-2 0,1 20 0,-2-19 0,-2-13 0,0-9 0,0-8 0,0-3 0</inkml:trace>
  <inkml:trace contextRef="#ctx0" brushRef="#br0" timeOffset="2091">3802 3794 24575,'0'59'0,"0"4"0,-1-24 0,0 0 0,-2-1 0,0-1 0,-1-2 0,-2 0 0,-6 27 0,-2-8 0,0-9 0,-2-7 0,-2-5 0,-1-6 0,2-7 0,3-3 0,8-10 0,3-2 0</inkml:trace>
  <inkml:trace contextRef="#ctx0" brushRef="#br0" timeOffset="3885">3761 4204 24575,'13'21'0,"5"7"0,9 5 0,1 0 0,-1-7 0,-4-8 0,-6-5 0,-4-5 0,-4-2 0,-3-3 0,-2-2 0,1-1 0,-1 0 0,2 0 0,5 0 0,5 0 0,5 0 0,6 0 0,-1 0 0,-1 0 0,-6 1 0,-5 1 0,-7-1 0,-4 1 0</inkml:trace>
  <inkml:trace contextRef="#ctx0" brushRef="#br0" timeOffset="5184">4316 3750 24575,'28'-9'0,"18"-2"0,18-3 0,-28 6 0,-1 0 0,25-4 0,-18 2 0,-17 5 0,-13 4 0,-13 1 0,-5 0 0</inkml:trace>
  <inkml:trace contextRef="#ctx0" brushRef="#br0" timeOffset="6141">4544 3776 24575,'-5'45'0,"-2"14"0,1-22 0,1 2 0,-2 1 0,0 0 0,1-2 0,-1-1 0,-1-2 0,1-1 0,-7 28 0,1-14 0,4-14 0,3-15 0,2-9 0,1-5 0,0-4 0,1-1 0,0 0 0</inkml:trace>
  <inkml:trace contextRef="#ctx0" brushRef="#br0" timeOffset="7259">4492 4086 24575,'44'-12'0,"-1"0"0,2-3 0,-12 4 0,-12 5 0,-9 3 0,-6 3 0,-4 1 0,-2 6 0,-3 11 0,-4 14 0,-4 13 0,-4 11 0,-1 3 0,-1 4 0,9-32 0,-1 1 0,-1 0 0,0 0 0,-12 28 0,-3-9 0,-1-10 0,1-13 0,2-8 0,6-8 0,4-7 0,6-3 0,4-2 0</inkml:trace>
  <inkml:trace contextRef="#ctx0" brushRef="#br0" timeOffset="9026">4483 4300 24575,'9'7'0,"1"0"0,-1-2 0,-2-1 0,-3-1 0,-1-2 0,-1 1 0,1-2 0,1 0 0,-1 0 0,0 0 0,1 0 0,0 0 0,2 0 0,0 0 0,-3 0 0,0 0 0</inkml:trace>
  <inkml:trace contextRef="#ctx0" brushRef="#br0" timeOffset="10108">4872 4060 24575,'2'22'0,"1"9"0,1 10 0,0 1 0,-1-7 0,-1-10 0,0-10 0,0-7 0,-2-5 0</inkml:trace>
  <inkml:trace contextRef="#ctx0" brushRef="#br0" timeOffset="11511">4952 3786 24575,'0'18'0,"2"13"0,2 13 0,4 12 0,4 2 0,2-1 0,-1-1 0,-2 0 0,-4-3 0,-2 2 0,-1 0 0,0-3 0,1-1 0,0-4 0,3-5 0,-2-7 0,0-7 0,-3-10 0,-4-7 0,-5-6 0,-13-4 0,-7-1 0,6 0 0,3 0 0</inkml:trace>
  <inkml:trace contextRef="#ctx0" brushRef="#br0" timeOffset="31144">1981 6786 24575,'35'2'0,"6"3"0,14 5 0,5 4 0,-27-6 0,0 1 0,1 0 0,0 0 0,-2-1 0,1 0 0,31 6 0,-3-1 0,3-5 0,-31-5 0,1 0 0,-1 0 0,1-1 0,1 0 0,-1-1 0,0-1 0,-1 0 0,33-2 0,-33 1 0,2-2 0,-1 0 0,2 0 0,2 0 0,2 0 0,2-1 0,0 1 0,3-3 0,1 0 0,2 0 0,1-2 0,3 0 0,1 0 0,5-3 0,1 0 0,1 0 0,1 1 0,2-2 0,0 0 0,-1-1 0,-1 0 0,-4 0 0,0 0 0,-4-1 0,-2 0 0,-5 1 0,-1-1 0,-5 2 0,0 0 0,-4 2 0,0 1 0,-2 2 0,1 0 0,-2 1 0,0 0 0,32-4 0,-5 0 0,-7 2 0,-9 3 0,-11 2 0,-8 2 0,-5 0 0,19 1 0,-1 1 0,6 1 0,2-1 0,5 0 0,4 0-592,-3 0 0,4-1 0,1 1 0,2 0 592,-6-1 0,2 0 0,1 0 0,1 0 0,0-1 0,3 0 0,0 0 0,2 0 0,-2-1 0,0 1 0,-3-1 0,0 1 0,-1-1 0,0 1 0,-2 0 0,9-1 0,-2 0 0,-1 1 0,-2-1-120,5 1 0,-2 0 1,-3 0 119,8 1 0,-6 0 0,-19 1 0,-3-2 0,27-1 0,-18-1 0,6-1 0,2 1 0,5-1 0,5 0-557,-14 1 1,3 1-1,2-1 1,1 1-1,1-1 557,-4 2 0,2-1 0,1 0 0,0 1 0,1-1 0,-1 1 0,3 0 0,0 0 0,1 0 0,0 0 0,0 1 0,-2-1 0,-1 1 0,0 0 0,-1 0 0,0 1 0,-1-1 0,-2 0 0,5 1 0,0-1 0,-3 1 0,0 0 0,-3 0 489,3-1 1,-1 1-1,-4 0 1,-3 0-490,18 1 0,-7-1 171,-22-1 0,-1 0-171,0-1 0,3-1 0,1 0 0,5 0 0,3 0-598,4 1 1,4-1-1,3 1 1,2 0 597,-1-1 0,2 1 0,2 0 0,2 0 0,1 0-160,-12 1 1,1 0-1,1-1 1,1 1-1,0 0 1,0 0 0,1-1 159,1 1 0,1 0 0,0 0 0,0 0 0,1-1 0,-1 1 0,0-1 0,-1 1 0,0-1 0,1 0 0,-1 0 0,-1-1 0,0 1 0,0-1-278,4 0 1,0 0 0,-1-1-1,-1 1 1,-2-1 0,-2 0 277,11-1 0,-4 0 0,-1-1 0,0 1 0,-3 1 0,0-1 0,-2 1 0,-2 0 0,3 0 0,-3 1 0,-3 1 0,10 1 0,-4 0 971,0 0 1,-4 0-972,-18-1 0,1 0 0,4 0 0,5 1 0,3 1 554,-3-1 0,3 1 1,1 1-1,2-1-554,8 2 0,1 0 0,3 1 0,-1 1 0,-10-1 0,2 1 0,-1 0 0,1 1 0,-2 0 0,12 1 0,0 1 0,-1 0 0,-3 0 658,5 2 1,-2-1-1,-5 0-658,5 0 0,-6-1 0,-14-4 0,-2-1 0,2-2 0,3-1 0,-4 2 0,4-1 0,2 1-350,7 1 0,4 0 1,-1-1 349,4 1 0,1 0 0,-1 0 0,-4-1 0,0 1 0,-1-2 515,-5 0 0,-1 0 1,-2 0-516,14-1 0,-5 0 134,-12 0 0,-3 0-134,19 0 0,-25 0 0,-16 0 1161,-9 1-1161,-5 1 319,-3-1-319,0 2 0,2-1 0,4 1 0,9 2 0,10 1 0,16 2 0,12 0 0,4 0 0,-3-2 0,-13-1 0,-14-2 0,-13-1 0,-12-1 0,-7-1 0,-7 0 0,1 0 0,0-3 0,1-2 0,0-7 0,-1-7 0,-3-11 0,0-12 0,-4-12 0,-2-7 0,0-3 0,-4 6 0,-2 6 0,-1 8 0,-3 6 0,-1 7 0,-2 6 0,-1 6 0,-2 1 0,-6 5 0,-5 1 0,-5 2 0,-4 4 0,-4 1 0,0 1 0,-5 2 0,-7 0 0,29 2 0,-1 0 0,-4 0 0,-2 0 0,-3 0 0,0 0 0,-2 1 0,1-1 0,0 2 0,0-1 0,3 0 0,1 0 0,1 0 0,1 0 0,1 0 0,1-1 0,3 0 0,1 0 0,1 1 0,1 0 0,-31 4 0,3 4 0,-1 3 0,-1 4 0,3 4 0,5 2 0,12 3 0,13-1 0,10-2 0,11-2 0,5 4 0,3 4 0,2 5 0,0 7 0,2-1 0,2 2 0,4-2 0,3-4 0,4-2 0,2-6 0,4-3 0,3-5 0,7-4 0,-14-7 0,1-3 0</inkml:trace>
  <inkml:trace contextRef="#ctx0" brushRef="#br0" timeOffset="50385">8037 7797 24575,'40'0'0,"7"0"0,12-2 0,3 0 0,1-2 0,-2-2 0,-2 2 0,-4 0 0,-5 2 0,-6 2 0,-7 0 0,-4 0 0,-4 0 0,0 0 0,5 0 0,5 0 0,5 0 0,0 0 0,-2 0 0,-2-1 0,-3 0 0,-5-1 0,-6 0 0,-5 1 0,-5 1 0,-6 2 0,-5 0 0,-5 2 0,-5 2 0,-10 3 0,-12 5 0,-14 3 0,-9 2 0,-6-2 0,1-3 0,3-5 0,12-4 0,14-3 0,12-1 0,10-1 0,8 0 0,10-1 0,11 0 0,7-3 0,1 1 0,-4 0 0,-8 1 0,-9 2 0,-8 0 0,-4 0 0,-3 0 0</inkml:trace>
  <inkml:trace contextRef="#ctx0" brushRef="#br0" timeOffset="94225">2004 10532 24575,'32'3'0,"16"4"0,-16-3 0,2 0 0,5 3 0,0-1 0,1 0 0,0-1 0,-2 1 0,-1-1 0,-1 0 0,0-2 0,0 0 0,-1-2 0,-1 0 0,-1-1 0,1 0 0,-1 0 0,30 0 0,-3 0 0,0 0 0,-1-1 0,0-3 0,1 0 0,-1-1 0,0 1 0,0 0 0,1 1 0,3-1 0,-30 2 0,1-1 0,1 1 0,-1 0 0,1-1 0,1 0 0,-2 0 0,0 0 0,31-3 0,-4-2 0,-8 3 0,-4-1 0,-3 2 0,-2 1 0,4-2 0,5 1 0,1 0 0,-2 2 0,-6 1 0,-5-1 0,0 0 0,5 1 0,7-1 0,8 0 0,5 0 0,-2 0 0,-3 2 0,-2 1 0,1 1 0,-27-1 0,1 0 0,4 0 0,2 0 0,4 0 0,2-1 0,4 0 0,2 0 0,0 0 0,1 0 0,-1 0 0,1 0 0,-1 0 0,0 0 0,-5-1 0,-2 0 0,-3 0 0,-2 0 0,26-3 0,-15-1 0,-8 0 0,-8-1 0,-9 1 0,-8 2 0,-11 2 0,-12 4 0,0-1 0,-5 1 0</inkml:trace>
  <inkml:trace contextRef="#ctx0" brushRef="#br0" timeOffset="107778">8261 11472 8191,'33'18'0,"23"15"2531,-17-9 1,3 2-2532,6 4 0,0 0 1409,0-2 0,-2-1-1409,-5-5 0,0-2 859,-8-4 1,0-3-860,18 1 6784,-10-11-6784,-4-10 0,-2-10 0,-1-4 0,-3-1 0,-2 8 0,-3 6 0,-1 6 0,7 2 0,16 0 0,16 3 0,-25-1 0,2 1 0,3 0 0,-1 0 0,-3 1 0,0-1 0,-4-2 0,-1 0 0,24 0 0,-4-3 0,5-3 0,-27 0 0,-1-1 0,4 0 0,0-2 0,0 0 0,-1 0 0,28-4 0,-2 5 0,3 3 0,-28 4 0,2 0 0,7 1 0,3 1 0,2-1 0,2 0 0,-1-1 0,0-1 0,-3-1 0,-2-1 0,-7-1 0,-1-1 0,-4 0 0,0 0 0,0 0 0,1 0 0,8-1 0,1-2 0,6-2 0,2-2 0,5-1 0,0-2 0,-2-2 0,-2 1 0,-8 1 0,-3 2 0,-2 1 0,-2 2 0,16-3 0,-3 7 0,11 3 0,-28 5 0,2 0 0,9 2 0,2 1 0,-1 0 0,2 1 0,12 3 0,1 0 0,-12-3 0,0-2 0,14 0 0,0-2 0,-12-5 0,-1-3 0,1-3 0,-1-1 0,-3 0 0,-3 0 0,-8 1 0,-2 0 0,20-2 0,-12 6 0,9 3 0,-18 2 0,4 0 0,8 0 0,2 0 0,2 0 0,1 0 0,-5 0 0,-1 0 0,-9 0 0,-2 0 0,13 2 0,-10 2 0,0 1 0,12 1 0,11-3 0,6-2 0,-4-1 0,-16 0 0,-12 0 0,-9 0 0,4 0 0,12 0 0,13 0 0,5-2 0,-4-2 0,-14 0 0,-14 1 0,-9 2 0,-4 1 0,-5 0 0,-3-1 0,-3-1 0,-2 0 0,0-1 0,0 0 0,0 1 0,0-1 0,0 1 0,0-1 0,0-1 0,0 1 0,0-1 0,0 0 0,0 1 0,-1 0 0,-1 2 0,-5 1 0,1 0 0,-2 0 0,4 1 0,3 1 0,1 0 0,0 1 0,0-3 0,0 0 0</inkml:trace>
  <inkml:trace contextRef="#ctx0" brushRef="#br0" timeOffset="110991">12775 12146 24575,'-29'22'0,"0"0"0,-9 8 0,-3 3 0,5-5 0,-2 2 0,0 0-367,-3 2 0,-1 1 0,1-1 367,1 0 0,0 0 0,1-1 0,-10 7 0,3-3 180,12-8 0,4-3-180,-8 8 183,24-18-183,20-10 0,20-8 0,27-4 279,-17 4 0,2 0-279,6-1 0,2 1 0,3 0 0,0 1 0,-2 0 0,-1 1 0,-2-1 0,-1 0 0,-5 0 0,-2 0 0,22-1 0,-11-1 0,-11 1 0,-9 0 0,-6 0 0,-8 0 0,-4 2 0,-7 1 0,-18-1 0,-19-5 0,4 0 0,-4-2 0,-7-3 0,-1-4 0,-5-2 0,0-3 0,2 0 0,1-2 0,6 1 0,3 1 0,-18-13 0,22 10 0,19 14 0,7 4 0</inkml:trace>
  <inkml:trace contextRef="#ctx0" brushRef="#br0" timeOffset="116307">1903 13328 24575,'28'12'0,"10"-2"0,14 3 0,9-6 0,-27-5 0,0-1 0,2-2 0,0-2 0,2-2 0,0-2 0,1 0 0,1-2 0,2-1 0,2 0 0,0 0 0,1 0 0,2 0 0,2 1 0,3 1 0,1 2 0,4-1 0,0 2 0,2 0 0,0 0 0,3 0 0,0 0 0,-1 1 0,-1 1 0,-2 1 0,1 1 0,0 1 0,0 1 0,-3 1 0,-1 1 0,3 0 0,-1 0 0,3 0 0,-1 0 0,2-1 0,1 0 0,-17-2 0,0 0 0,0 0 0,-1-1 0,0 0 0,1-1 0,3-1 0,0 0 0,1-1-206,1 0 1,0-1 0,0 1 205,0 0 0,0 0 0,0 0 0,2 0 0,2 0 0,-1-1 0,-1 1 0,0-1 0,1 1 0,0-2 0,1 0 0,1 0 0,2 0 0,0 0 0,0-1 0,0 1 0,0-1 0,0 1 0,0 1 0,1 0 0,-1 0 0,1 1 0,0 0 0,0 0 0,0 1 0,0 0 0,-1 1 0,0 0 0,-1 1 0,0 0 0,-2-1 0,-1 1 0,-1-1 0,-3 0 0,0 0 0,-2-1 0,18-2 0,-3 0 0,-7-1 0,-1 0 0,-5 0 0,-3 1 0,-6 1 0,-1 0 0,-1-1 0,0 1 0,-3 1 0,-1-1 0,26-2 616,-9 3-616,-10 1 0,-7 1 0,-5 1 0,-4 0 0,3 0 0,5 0 0,6-2 0,8 0 0,6 0 0,8 0 0,-28 2 0,2 0 0,2 1 0,1-2 0,3 1 0,1-2 0,3 1 0,0 0 0,2 0 0,-1-1 0,0 1 0,-1-1 0,-5 1 0,-3-1 0,19-1 0,-21-1 0,-21 3 0,-7 0 0</inkml:trace>
  <inkml:trace contextRef="#ctx0" brushRef="#br0" timeOffset="136967">3920 14274 24575,'46'0'0,"-12"1"0,3 0 0,12 1 0,4 1 0,11 1 0,2 1-381,-19 0 1,0 1 0,1 1 380,0-1 0,-1 1 0,1 0 0,-1 1 0,-1 0 0,1 0 0,18 2 0,0 0 0,0-2 0,0-1 0,-1-2 0,0-1 0,-2-1 0,-1-2 151,-1 0 0,-1-2-151,-3 0 0,-1-2 103,0 1 0,-1-2-103,-2 1 0,-2-1 0,0 1 0,-2-1 0,-1 1 0,-2-1 288,-1 0 1,-2-1-289,0-1 0,0-1 28,-3-1 0,-1-1-28,-2 0 0,-1-1 0,-1 0 0,-1-1 0,28-9 0,0 2 0,-3 1 0,-3 5 0,-7 2 0,-11 4 0,-13 2 0,-13 3 0,-9 1 0,-2 0 0,-3 0 0</inkml:trace>
  <inkml:trace contextRef="#ctx0" brushRef="#br0" timeOffset="138207">5357 14763 24575,'-25'-14'0,"-9"0"0,-7 2 0,-2 3 0,10 7 0,8 7 0,7 9 0,6 14 0,1 13 0,1 13 0,7-22 0,0 2 0,1 4 0,0 1 0,1 3 0,0 2 0,2 2 0,1 1 0,2 1 0,1 0 0,3-1 0,1-3 0,1-4 0,0-4 0,10 20 0,-5-21 0,-6-17 0,-4-9 0,-4-6 0</inkml:trace>
  <inkml:trace contextRef="#ctx0" brushRef="#br0" timeOffset="139041">4942 15288 24575,'49'-1'0,"9"-5"0,-10 1 0,3-1 0,-2-2 0,-2 0 0,-4 0 0,-4 0 0,23-4 0,-25 4 0,-19 4 0,-8 3 0,-4 1 0,-4 0 0,-1 0 0</inkml:trace>
  <inkml:trace contextRef="#ctx0" brushRef="#br0" timeOffset="139743">5642 15229 8191,'0'37'0,"0"28"2531,1-23 1,1 3-2532,0 2 0,1-1 1409,1-10 0,0-4-1409,4 10 429,-4-19 1,-2-14 0,-2-5 0</inkml:trace>
  <inkml:trace contextRef="#ctx0" brushRef="#br0" timeOffset="140807">5610 15022 24575,'-8'-2'0,"-1"-3"0,3-2 0,1-3 0,4-1 0,2 0 0,6 0 0,5 1 0,5 3 0,0 3 0,-5 3 0,-6 1 0,-4 0 0</inkml:trace>
  <inkml:trace contextRef="#ctx0" brushRef="#br0" timeOffset="142373">6160 15243 8191,'0'24'0,"0"27"2531,0-14 1,0 3-2532,0 5 0,0 1 1409,0-5 0,0-2-1409,0 20 1719,0-20-1719,0-14 6784,0-10-6784,0-8 0,0-21 0,0-25 0,0 6 0,0-4 0,1-9 0,1-2 0,0 1 0,2 1 0,1 6 0,0 2 0,7-15 0,-1 25 0,-3 15 0,1 9 0,1 5 0,4 8 0,7 17 0,6 15 0,3 16 0,-15-27 0,0 1 0,14 28 0,-1-3 0,-13-27 0,1 0 0,12 22 0,-9-18 0,-7-12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39:25.834"/>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definitions>
  <inkml:trace contextRef="#ctx0" brushRef="#br0">2684 5845 8191,'32'0'0,"2"0"0,6 0 1299,0-1 0,5 0 0,3-1-1299,3 1 0,3-1 0,2 0 0,2 0 0,-5 0 0,3 0 0,0 0 0,2 0 0,0 0 73,-4 1 1,2-2 0,0 1 0,1 0 0,0 0 0,0 1-74,4-1 0,0 0 0,1 1 0,0-1 0,0 1 0,0-1 0,0 1 0,1-1 0,0 1 0,0-1 0,-1 1 0,1-1 0,-1 1 0,0 0 0,0 0 0,0 0 0,0 1 0,-1 0 0,-2 0 0,0 0 0,0 0 0,-1 1 0,0-1 0,-1 1 0,7 0 0,-1 0 0,0 0 0,-2 1 0,-2 0 349,7 1 0,-3 0 0,-1 0 1,-2 0-350,7 1 0,-2 0 0,-4 0 2435,6 1 0,-6 1-2435,-20-2 0,-4 2 1036,4 3-1036,-25-3 3385,3-2-3385,25-3 0,17-1 0,-10 0 0,7 0 0,7-1 0,5 0 0,3 0-543,-19 0 0,2-1 0,3 1 0,3-1 1,1 0-1,2 0 0,2 0 0,2 0 1,1 0-1,0 0 543,-12 1 0,1-1 0,1 0 0,1 0 0,2 1 0,0-1 0,2 0 0,0 0 0,1 0 0,0 1 0,2-1 0,-1 0 0,2 0 0,-1 0 0,1 0 0,0 0-217,-8 0 1,0 0 0,1 0 0,1 0 0,0 0 0,1 0 0,1 0 0,-1 0 0,2 0 0,-1 0 0,1 0 0,0 0 0,0 0 0,0 0 0,0 0 0,0-1 0,0 1 0,0 0 0,0 0 0,0 1 0,-1-1 216,-1 0 0,-1 0 0,1 0 0,0 0 0,0 0 0,0 0 0,0 1 0,1-1 0,-1 0 0,0 0 0,1 0 0,-1 0 0,0 1 0,0-1 0,0 0 0,0 1 0,-1-1 0,1 0 0,-1 1 0,0-1 0,-1 1 0,0-1-160,6 1 0,0-1 1,0 1-1,0 0 0,-1-1 1,1 1-1,-1 0 0,1-1 1,-1 1-1,-1 0 0,1 0 1,-2 0-1,1 0 0,-1 0 1,-1-1-1,0 1 0,-1 1 1,-1-1-1,0 0 160,5 0 0,-1 0 0,0 0 0,0 0 0,-1 0 0,0 0 0,-1 0 0,-1 0 0,0 1 0,-2-1 0,0 0 0,-1 1 0,-2-1 0,0 1 0,-2 0 0,11 0 0,-2 0 0,-2 1 0,0-1 0,-3 1 0,0-1 0,-1 1 0,-2 0 0,-1 0 0,-1 0-96,7 0 1,0 0-1,-2 1 1,-2-1-1,-3 0 1,-1 1-1,-4 0 96,13 1 0,-5-1 0,-3 1 0,-6 1 1351,10 1 1,-8 0-1352,-16-3 0,0 0 0,9-1 0,6-1 0,-6 0 0,4 0 0,6 0 0,2 0 175,-3 1 0,3-1 0,4 1 0,1-1 0,3 1 0,1 0-175,-4 0 0,2-1 0,1 1 0,2-1 0,2 1 0,0-1 0,1 1 0,0 0 0,-6-1 0,0 1 0,1 0 0,1 0 0,1 0 0,0 0 0,0 0 0,0-1 0,0 1 0,0 0 0,-6 0 0,1 0 0,1 0 0,-1-1 0,0 1 0,1 0 0,-1 0 0,0 0 0,0-1 0,-1 1 0,0 0 0,4 0 0,-1 0 0,0 0 0,0 0 0,0 0 0,-1 1 0,0-1 0,-1 0 0,-1 0 0,-1 1-66,7-1 1,-1 1-1,-1 0 1,-1 0-1,-1 0 1,-1 0-1,-2 0 1,0 0 65,6 1 0,-1-1 0,-1 1 0,-2-1 0,-2 1 0,-1-1 0,-1 1 0,-1 1 0,-1-1 0,-3 0 0,-2 0 0,13 1 0,-4 0 0,-3 0 0,7 0 0,-5 1 0,-12-1 0,-4 0 2820,18 1-2820,-18-2 5699,-14-1-5699,-10-2 3276,-9 0-3276,-15 1 0,-8 1 0,1-1 0,1 1 0</inkml:trace>
  <inkml:trace contextRef="#ctx0" brushRef="#br0" timeOffset="801">10731 6986 24575,'0'0'0</inkml:trace>
  <inkml:trace contextRef="#ctx0" brushRef="#br1" timeOffset="25163">4192 7068 8191,'0'53'0,"0"2"0,0 10 1009,1-5 1,-1 5 0,1 4-1010,-1-18 0,1 3 0,0 1 0,0 0 0,1 1 0,0 3 0,0 1 0,0 0 0,1 1 0,-1-1 0,1-1 0,0 1 0,1 0 0,-1-1 0,1-1 0,-1-3 0,1 0 0,-1-1 0,1-1 0,-1-2 0,1 5 0,-1-1 0,0-2 0,0-2 1002,1 4 0,-2-3 0,1-4-1002,-1 4 0,0-6 1949,1 9-1949,-3-31 0,0-14 0,-2-7 0</inkml:trace>
  <inkml:trace contextRef="#ctx0" brushRef="#br1" timeOffset="26918">4212 7160 24575,'36'-6'0,"1"0"0,20-4 0,9-4 0,-17 4 0,4-2 0,2 0 0,2 0-1129,-4 0 1,1 0-1,2-1 1,1 0 0,1 1 1128,5-2 0,1 0 0,0 1 0,1-1 0,0 1 0,-10 3 0,1 0 0,0 0 0,-1 0 0,0 1 0,-1 1 0,5-1 0,0 1 0,-2 0 0,0 1 0,-1 0 78,7 1 0,0 0 0,-2 1 0,-3 1-78,7 0 0,-4 2 0,-3 0 593,10 1 0,-6 0-593,-12 1 0,-5 0 0,16 0 0,-10 0 2856,-11 0-2856,-9 0 1288,4 0-1288,19 0 0,-13 0 0,5 0 0,12-1 0,3 0 0,1 0 0,-1-1 0,-11 1 0,-2 0 0,-12 0 0,-4 0 0,6 1 0,-20 0 0,-10 0 0,-4 1 0,-3 7 0,3 21 0,3 35 0,-1-12 0,2 7 0,-1-7 0,1 2 0,1 2-464,-2-8 0,1 2 1,1 0-1,-1 1 464,1 3 0,1 1 0,0 0 0,-1 1 0,1 0 0,0 0 0,-1 0 0,1-1 0,-1-1 0,-1-2 0,1 1 0,-1-2-260,2 14 1,-1-1 0,0-2 259,-1-6 0,0-2 0,0-1 0,-1-8 0,-1-1 0,1-2 0,1 11 0,1-4 0,-3-12 0,0-3 0,2 11 0,-4-19 0,-2-16 0,-1-5 0</inkml:trace>
  <inkml:trace contextRef="#ctx0" brushRef="#br1" timeOffset="28266">4175 9140 24575,'48'-5'0,"-1"1"0,-2-1 0,3-1 0,4 0 0,-2 0 0,3-1 0,3 0 0,0-1-936,-5 1 0,2 0 0,0-1 0,1 0 1,0 0 935,2 0 0,0 0 0,1-1 0,0 1 0,0 0 0,-1 1 0,1-1 0,-1 1 0,0 0 0,0 1 0,10-2 0,1 0 0,-2 1 0,-1 0-69,-3 1 1,-1 1-1,-1 0 1,-1-1 68,-7 1 0,0 1 0,-1-1 0,-1-1 194,9-1 1,-1-1 0,-1 0-195,-5 0 0,-1 0 0,-1 0 0,-4 1 0,0-1 0,-1 0 0,20-4 0,-2 0-1,-3 1 0,-3-1 1,-3 0 0,-2 0 1115,-4 1 1,-2 1-1116,-4 0 0,-1 2 743,-1 1 0,-2 1-743,-1 1 0,-1-1 325,1 2 1,0 0-326,-1-1 0,-2 1 3,24-2-3,-15 2 0,-15 2 0,-12 1 0,-8-1 0,-4 1 0,-2 0 0</inkml:trace>
  <inkml:trace contextRef="#ctx0" brushRef="#br1" timeOffset="29716">6663 8155 8191,'47'-2'0,"9"0"0,13 1 554,-15-1 0,5 1 1,3-1-1,4 0-554,-9 1 0,2-1 0,2 0 0,2 0 0,1 0 0,1 0 0,-3 0 0,0-1 0,2 1 0,1 0 0,0-1 0,0 0 0,0 1 51,-7-1 1,1 0-1,0 0 1,1-1 0,-1 1-1,0-1 1,-1 1 0,-1-1-52,4 0 0,-1 0 0,0 0 0,0-1 0,-2 1 0,0-1 0,-2 1 0,13-2 0,-2 0 0,-1 0 0,-3-1 0,-3 1 482,-1 0 1,-2-1-1,-4 1 1,-4 0-483,19-3 0,-10 2 2143,-21 3 1,-8 0-2144,-10-1 2647,-25-3-2647,-29-13 2181,5 5 0,-4-1-2181,-7-2 0,-2-1 264,-2 0 0,0 1-264,7 3 0,2 1 0,-15-5 0,27 8 0,27 7 0,26 6 0,25 7 0,-18 1 0,1 1 0,5 3 0,-1 2 0,-1 2 0,-2 1 0,-6-2 0,-4 1 0,9 20 0,-42 12 0,-18-16 0,-8 1 0,-14 7 0,-5-1 0,-2-2 0,2-3 0,13-10 0,5-4 0,-3 0 0</inkml:trace>
  <inkml:trace contextRef="#ctx0" brushRef="#br1" timeOffset="30914">9683 6942 24575,'3'39'0,"-1"1"0,3 18 0,1 5 0,0-7 0,0 4 0,0 1-780,-1-10 1,1 2 0,1 1 0,-2-1 779,1 0 0,0 1 0,-1-1 0,0-1 0,1 13 0,0 0 0,-1-2 187,0-5 1,0-2 0,-1-1-188,-2-6 0,1-2 0,-1-2 0,0 11 0,0-4 303,-1-9 1,0-3-304,-1 14 0,0-22 0,0-12 398,1-11 1,0-4 0,0-4-1</inkml:trace>
  <inkml:trace contextRef="#ctx0" brushRef="#br1" timeOffset="32317">9765 6870 24575,'57'-5'0,"-1"0"0,1 0 0,-2 1 0,1 0 0,5 0 0,-3 0 0,5-1 0,3 0 0,0 1 0,-2 0-752,-7 1 0,-1 0 0,-1 1 0,1 0 0,-1 1 752,-1 0 0,0 1 0,0-1 0,0 2 0,-2-1 0,9 1 0,-2 1 0,0 0 0,-3 1 0,9 0 0,-2 2 0,-3 0 390,-10-1 0,-3 1 0,-2 0-390,8 0 0,-6 1 615,10 1-615,-26-3 0,-18-2 0,-8 0 1975,-3-1-1975,1 1 0,-1 0 0,2 0 0,1 8 0,6 17 0,9 35 0,-5-7 0,1 7 0,-3-7 0,1 3 0,0 2-441,-3-7 0,0 2 0,0 1 1,-1 0 440,0 1 0,-1 1 0,0-1 0,-1 0 0,0-3 0,-1 1 0,0-1 0,-1-2 0,1 10 0,-2-1 0,1-3 0,-2-9 0,-1-3 0,0-2 0,2 12 0,-2-5 0,-1-10 0,-1-3 0,1 28 0,-1-5 0,-1-2 440,0-10 1,0-20 0,0-14 0</inkml:trace>
  <inkml:trace contextRef="#ctx0" brushRef="#br1" timeOffset="33433">9716 8568 24575,'66'0'0,"0"0"0,-19 0 0,1 0 0,5 0 0,5 0 0,6 0 0,2 0 0,-2 0-1191,-2 0 0,-1 0 0,1 0 0,0 0 1191,1 0 0,1 0 0,-1 0 0,0 0 0,-3 0 0,-1 0 0,0 0 0,-1 0 58,-5-1 0,0 1 1,-2-1-1,0 1-58,9-1 0,-1 1 0,-2-1 236,-7 0 1,-1-1 0,-2 1-237,11-1 0,-2 0 0,-8 0 0,-2 1 0,-8 0 0,-2 0 2358,26 1-2358,-13 0 1078,-14 0-1078,-15 0 385,-16 0-385,-9 0 0,-1 0 0,2 0 0</inkml:trace>
  <inkml:trace contextRef="#ctx0" brushRef="#br1" timeOffset="34947">11190 7823 24575,'56'-7'0,"0"0"0,-4 0 0,4-1 0,4 0 0,-12 1 0,4 1 0,2-1 0,1 0 0,0 0-1105,6-1 1,2 0 0,1 0 0,0 0 0,-1 1 1104,0-1 0,0 1 0,0 0 0,-1 0 0,-1 0 0,-5 1 0,0 0 0,-2 1 0,-1-1 0,-2 1 329,2-1 1,-3 1 0,-2-1 0,-2 1-330,3 0 0,-4 1 0,-3-1 480,2 0 1,-6 1-481,9-1 0,-31 3 0,-12 2 2932,-15 0-2932,-12 1 309,-13 3-309,-5 2 0,0 0 0,7-1 0,12-4 0,7-1 0,4-3 0,-3-5 0,-14-6 0,-16-9 0,-11-5 0,0 1 0,16 5 0,17 6 0,15 8 0,16 3 0,16 3 0,21 2 0,-9 3 0,3 2 0,6 3 0,1 3 0,6 2 0,0 3 0,-2 1 0,-3 2 0,-9-4 0,-4 0 0,13 12 0,-57 3 0,-23-8 0,-13-1 0,4-2 0,-4 1 0,0-1 0,-3 1 0,-1-1 0,1 0 0,3-2 0,2 0 0,3-1 0,-2 1 0,7-3 0,-1 0 0,16-6 0</inkml:trace>
  <inkml:trace contextRef="#ctx0" brushRef="#br1" timeOffset="36299">13340 6850 24575,'8'56'0,"1"0"0,-1-10 0,2 2 0,0 2 0,2 11 0,2 4 0,0-1-746,-3-14 1,1 1-1,0-1 1,-1-1 745,3 14 0,-1-2 0,0-1 0,-2-7 0,0-2 0,-1-1 471,3 14 0,-2-5-471,-2-12 0,-2-4 490,4 18-490,-4-27 0,-3-17 0,-2-10 0,0-3 0,0-3 0</inkml:trace>
  <inkml:trace contextRef="#ctx0" brushRef="#br1" timeOffset="37814">13492 6858 24575,'49'-2'0,"-9"0"0,6-1 0,-2 1 0,2 0 0,4 0-933,11 1 1,4 0-1,1 1 933,-15 0 0,1 0 0,1 1 0,-1 1 0,0-1 0,0 1 0,-1 1 0,-1-1-100,14 2 0,-2 1 1,-1 0 99,-9-1 0,0 1 0,-3 0 363,16 2 1,-3 0-364,-11-1 0,-4 1 0,-10-3 0,-4 0 0,12 1 1380,-21-3-1380,10-2 0,0 0 0,5 0 0,20 0 0,6 0 79,-15 0 0,3 0 0,0 0-79,2 0 0,0 0 0,-2 0 0,-4 0 0,-2 0 0,-1 0 0,12 0 0,-3 0 0,-8-1 0,-3 1 0,18-2 0,-22 1 0,-19-1 0,-11 2 753,-7 6-753,-2 15 0,-1 30 0,0-10 0,0 3 0,0 17 0,0 5 0,1-17 0,-1 2 0,2 0-240,-1 3 0,1 1 0,1-1 240,-1 0 0,2 0 0,0-2 0,0-7 0,1 0 0,0-2 0,2 13 0,1-3 0,0-9 0,0-2 0,-1-5 0,0-2 0,2 29 0,-2-6 0,0-9 0,-5-23 0,2-7 0</inkml:trace>
  <inkml:trace contextRef="#ctx0" brushRef="#br1" timeOffset="38846">13554 8511 24575,'53'-5'0,"-8"1"0,6 0 0,0 0 0,5 0 0,2 1-1041,-4-1 0,2 1 0,1-1 1,2 0 1040,5 1 0,2-1 0,0 1 0,1-1 0,-12 1 0,0 0 0,1-1 0,-1 1 0,0-1 0,12 0 0,-1-1 0,-1 1 0,-1-1 0,-4 1 0,-1 0 0,0-1 0,-2 1 0,-5 1 0,0-1 0,-2 1 0,0-1 270,8 0 0,-2 0 0,-1 1-270,-6-1 0,-1-1 0,-1 1 0,15-1 0,-3 0 391,-12 1 1,-3 1-392,-8 1 0,-4 0 0,10 2 0,-19 0 2155,-11 0-2155,-7 0 0,-3 0 0,-1 0 0</inkml:trace>
  <inkml:trace contextRef="#ctx0" brushRef="#br1" timeOffset="43513">15206 7080 24575,'1'44'0,"0"0"0,1 3 0,1 2 0,1 12 0,2 3 0,1 1 0,0 1 0,1-3 0,0 0 0,-1 0 0,1-1 0,-3-4 0,0-1 0,-1-5 0,-1-2 0,-1-3 0,-1-2 0,0-6 0,-1-3 0,0 21 0,0-15 0,0-15 0,0-10 0,0-1 0,0 2 0,0 6 0,0 7 0,-1 0 0,-1-3 0,0-6 0,2-10 0,5-12 0,12-28 0,0-2 0,2-5 0,10-16 0,3-6 0,-6 10 0,1-3 0,0 0-499,3-5 1,-1-1 0,0 0 498,0 2 0,-1-1 0,-1 1 0,-2 4 0,-1 1 0,0 2-2,-3 5 0,-1 1 1,0 2 1,5-12 0,0 4 0,-4 7 0,-1 3 0,10-19 0,-9 21 0,-6 13 373,-6 11 1,-4 6 0,-2 3-1</inkml:trace>
  <inkml:trace contextRef="#ctx0" brushRef="#br1" timeOffset="44299">15245 7223 8191,'13'8'0,"17"20"2487,-6-2 1,3 5-2488,11 13 0,2 5 0,-10-12 0,1 2 0,0 1 0,0 1 0,0 1 0,-1 0 0,-1-2 0,-1-1 0,-1 0 0,9 12 0,-3-2 1414,-5-9 1,-3-2-1415,13 16 1730,-15-21-1730,-11-14 6751,-4-7-6751,-2-5 99,0 1-99,-2 0 0,-1-3 0,-2-2 0</inkml:trace>
  <inkml:trace contextRef="#ctx0" brushRef="#br1" timeOffset="47001">1880 6769 24575,'2'45'0,"0"-1"0,4 10 0,2 1 0,0-11 0,0 0 0,1-1 0,6 18 0,3-5 0,-1-13 0,2-7 0,14 7 0,-6-25 0,-5-28 0,-14-27 0,-27-23 0,-3 22 0,-6 2 0,-5 2 0,-5 5 0,0 5 0,-1 4 0,7 5 0,3 3 0,-7-1 0,18 7 0,20 4 0,18 1 0,26 1 0,-9-1 0,3 0 0,9-1 0,2-3 0,7-3 0,-1-2 0,0-3 0,-2-3 0,-7 0 0,-5-2 0,-8 2 0,-4 1 0,6-6 0,-25 8 0,-19 10 0,-17 12 0,-8 14 0,-1 11 0,10 9 0,12 2 0,10-3 0,15-8 0,16-11 0,18-15 0,13-24 0,-26-6 0,-1-7 0,0-8 0,-3-5 0,-3-9 0,-3-2 0,-4 0 0,-4-1 0,-6 5 0,-3 2 0,-3 5 0,-2 4 0,0-19 0,-4 22 0,-1 19 0,1 22 0,5 30 0,14 27 0,-3-21 0,2 2 0,4 1 0,2-1 0,0-5 0,0-4 0,14 16 0,-9-24 0,-11-22 0,-6-17 0,-5-19 0,-14-9 0,-15-1 0,-11 11 0,-1 13 0,15 9 0,28 5 0,27-6 0,22-19 0,-24 5 0,-2-6 0,-3-7 0,-4-3 0,-5-3 0,-5-2 0,-6 4 0,-6 2 0,-21-20 0,-21 25 0,-11 23 0,3 17 0,19 6 0,23 5 0,31 4 0,33 0 0,-13-10 0,5-1 0,5-2 0,3-1 0,0-2 0,-2-1 0,-8-2 0,-4 1 0,22 1 0,-38-2 0,-14-1 0</inkml:trace>
  <inkml:trace contextRef="#ctx0" brushRef="#br1" timeOffset="52334">3481 6803 8191,'43'-2'0,"-7"-1"0,6 0 2298,15-3 0,4 0-2298,-12 0 0,2-1 0,0 0 0,-1 0 0,1-1 0,-2 1 0,16-5 0,-3 1 1437,-13 1 0,-5 1-1437,14-4 1776,-27 6-1776,-16 5 6609,-9 6-6609,-1 13 529,-3 18-529,0 16 0,-2 5 0,2-7 0,-1-15 0,1-12 0,-2-9 0,-5-7 0,-5-3 0,-8-2 0,-10-2 0,-9-1 0,-3-5 0,2 0 0,8-1 0,9 2 0,10 4 0,10 1 0,14 5 0,13 6 0,9 4 0,2 2 0,-9-3 0,-10-6 0,-5-3 0,-2-5 0,10-20 0,15-24 0,-12 13 0,1-2 0,2-2 0,-1 0 0,-4 8 0,-1 3 0,2-5 0,-12 20 0</inkml:trace>
  <inkml:trace contextRef="#ctx0" brushRef="#br1" timeOffset="54433">3082 6545 24575,'16'7'0,"2"0"0,8 1 0,10-1 0,7-3 0,6-5 0,-4-5 0,-9-6 0,-10-4 0,-12-4 0,-8-3 0,-8-3 0,-9 0 0,-10 2 0,-7 3 0,-6 6 0,-2 4 0,-4 7 0,-4 5 0,-1 5 0,2 7 0,7 7 0,9 5 0,9 5 0,9 7 0,6 5 0,14 6 0,22 2 0,-7-27 0,3-2 0,8-1 0,3-4 0,1-1 0,1-4 0,-1-3 0,-2-2 0,-4-2 0,-2-1 0,16 0 0,-19-3 0,-15-1 0,-9-1 0,-4 1 0,-2-1 0</inkml:trace>
  <inkml:trace contextRef="#ctx0" brushRef="#br1" timeOffset="55549">2335 6872 8191,'10'-3'0,"20"-11"0,7-4 2472,1-2 0,3-1-2472,0-1 0,4-1 0,-2 0 1416,10-5 1,-2 0-1417,-7 4 0,-4 2 1733,11-5-1733,-20 12 6740,-19 10-6740,-11 6 0,-5 3 0</inkml:trace>
  <inkml:trace contextRef="#ctx0" brushRef="#br1" timeOffset="58004">15529 10070 24575,'-59'-12'0,"25"8"0,-2 2 0,-7 2 0,0 2 0,3 4 0,1 5 0,7 2 0,3 6 0,-6 31 0,19 14 0,18-29 0,6 1 0,7-1 0,5-2 0,8-5 0,5-5 0,5-4 0,3-7 0,0-7 0,-1-6 0,-2-5 0,-3-5 0,20-15 0,-19 1 0,-16 9 0,-10 10 0,-3 5 0,0 16 0,7 30 0,-3-6 0,1 5 0,4 14 0,1 3 0,-4-18 0,0 1 0,1-1 0,6 18 0,1-4 0,-2-9 0,0-4 0,-4-11 0,0-4 0,9 5 0,-7-19 0,-2-14 0,-4-9 0,-4 2 0,-5-1 0</inkml:trace>
  <inkml:trace contextRef="#ctx0" brushRef="#br1" timeOffset="59166">15283 9328 24575,'2'14'0,"0"-4"0,0-2 0,2-20 0,1-41 0,-1 1 0,0-7 0,0 10 0,-1-2 0,1-2-343,0-4 0,-1-1 1,1 2 342,0 5 0,-1 1 0,0 3 0,0-7 0,-1 4 0,-1-15 0,-2 37 0,-1 19 0,0 11 0,-4 9 1028,-11 14-1028,-16 17 0,10-15 0,-3 1 0,-2 2 0,-1-1 0,2-4 0,2-2 0,-15 9 0,17-15 0,15-11 0,10-8 0,18-7 0,24-7 0,-9 7 0,5 1 0,10-1 0,4 2 0,3 2 0,1 2 0,-2 4 0,-2 3 0,-9 1 0,-3 4 0,19 15 0,-25 8 0,-20 6 0,-10 6 0,-6-7 0,0-14 0,0-12 0</inkml:trace>
  <inkml:trace contextRef="#ctx0" brushRef="#br1" timeOffset="61599">15831 10311 24575,'12'44'0,"5"3"0,9 5 0,2-10 0,0-17 0,4-17 0,4-27 0,2-24 0,-19 11 0,-3-3 0,0-3 0,-3 0 0,8-21 0,-7 20 0,-6 22 0,0 11 0,2 11 0,13 11 0,13 16 0,12 13 0,-20-22 0,0 0 0,26 14 0,-2-11 0,-3-15 0,-5-17 0,-6-18 0,-9-18 0,-9-7 0,-11 5 0,-14 15 0,-15 18 0,-10 19 0,-4 17 0,7 12 0,10 5 0,9-1 0,10-7 0,13-7 0,17-8 0,18-8 0,14-12 0,-30-7 0,-1-5 0,-1-5 0,-2-5 0,-3-5 0,-3-2 0,-5-1 0,-2 0 0,5-20 0,-10 16 0,-5 16 0,0 10 0,0 8 0,7 11 0,2 9 0,4 7 0,1 1 0,-4-7 0,-5-6 0,-4-8 0,-3-5 0,-1-2 0,1 0 0,1-1 0,4 2 0,3 0 0,8 2 0,6 3 0,6 2 0,3 1 0,-3-6 0,-2-10 0,-4-8 0,-3-7 0,-5 1 0,-5 4 0,-4 3 0,-6 3 0,-8 1 0,-12 4 0,-14 2 0,-5 6 0,7 8 0,14 12 0,22 13 0,28 12 0,-7-21 0,5-3 0,8-1 0,4-4 0,4-4 0,0-5 0,-1-5 0,-1-4 0,-5-4 0,-3-3 0,20-11 0,-25 3 0,-20 6 0,-11 7 0</inkml:trace>
  <inkml:trace contextRef="#ctx0" brushRef="#br1" timeOffset="70429">6146 6929 8191,'2'35'0,"2"8"0,0 10 1065,2 0 0,0 5 0,1 4-1065,-1-5 0,1 3 0,1 1 0,0 1 0,1 1 0,0 2 0,0-1 0,1-1 0,-1-4 0,1-1 0,-1-1 0,1-2 953,1 8 1,0-3-1,-1-4-953,4 12 0,-2-6 973,-4-15 1,-1-5-974,3 19 5993,-6-17-5993,-2-11 2186,3-3-2186,-1-4 203,1-4-203,-1-4 0,-2-4 0,-1-4 0,0-2 0,0-1 0,1-1 0,0 0 0,-2-2 0,0-1 0,0-1 0</inkml:trace>
  <inkml:trace contextRef="#ctx0" brushRef="#br1" timeOffset="71646">10806 6980 8191,'1'65'0,"1"-10"0,1 8 1360,0-7 1,0 4-1,0 1-1360,0-10 0,1 1 0,-1 0 0,1-1 0,0 15 0,1-1 0,0-2 0,-2-7 0,1-1 0,-1-2 1464,2 12 0,-1-4-1464,0-6 0,-1-3 918,0-9 0,1-2-918,-1-5 0,1 0 6410,1 29-6410,-1-6 1129,-2-10-1129,-1-9 0,-1-12 0,0-8 0,0-7 0,0-7 0,0-3 0</inkml:trace>
  <inkml:trace contextRef="#ctx0" brushRef="#br1" timeOffset="84765">4530 12400 24575,'47'-38'0,"0"0"0,-10 3 0,2-2 0,0-2 0,5-7 0,1-3 0,-2-1 0,-2 1 0,-2-1 0,-3 1 0,-8 6 0,-2 0 0,-4 3 0,-2-5 0,-5 4 0,0-16 0,-15 26 0,-1 21 0,-3 65 0,2-19 0,0 5 0,1 4 0,0 6 0,0-1 0,1-2 0,0 0 0,0 0 0,2 0 0,0 1 0,1-2 0,2 16 0,3-4 0,-1-11 0,1-4 0,8 18 0,-5-29 0,-6-21 0,-2-30 0,-8-41 0,-1 4 0,-2-7 0,1 11 0,0-3 0,-1-1-390,-1-3 0,0-1 1,0 1 389,1 3 0,0 0 0,1 3 0,-1-14 0,2 4 0,2 13 0,0 4 0,1-13 0,4 28 0,3 19 0,12 7 0,23 0 1169,22 0-1169,-21 2 0,1 1 0,3 2 0,-2 1 0,-4 3 0,-3 4 0,19 22 0,-25 21 0,-25-15 0,-8 2 0,-8 5 0,-6-2 0,-8 2 0,-5-3 0,-3-3 0,-3-4 0,4-9 0,1-4 0,-14 8 0,24-18 0,13-7 0</inkml:trace>
  <inkml:trace contextRef="#ctx0" brushRef="#br1" timeOffset="86232">5249 11277 24575,'25'-19'0,"6"-13"0,-11 5 0,-1-3 0,2-10 0,-3-3 0,0-11 0,-3-3 0,-1-6 0,-3-3 0,-5 19 0,-2 0 0,0-1-384,0-2 0,-2 0 0,-1 0 384,1 2 0,-2 0 0,0 0 0,0 1 0,-1 0 0,-1 2 140,-1-19 1,-2 3-141,0 5 0,-1 1 0,-1 5 0,-1 1 0,1 6 0,0 2 0,2 7 0,-1 3 0,-4-15 871,5 20-871,0 14 0,-4 10 0,-14 11 0,-18 12 0,12-5 0,-3 1 0,-3 3 0,-2 0 0,3 0 0,1-1 0,-22 11 0,18-9 0,19-14 0,15-14 0,19-19 0,19-15 0,-9 17 0,3-1 0,3 2 0,2 2 0,-2 5 0,0 3 0,27-3 0,-12 13 0,-11 13 0,-8 8 0,-8 4 0,-8 0 0,-5-7 0,-4-1 0,-3-2 0,0-4 0,0-3 0</inkml:trace>
  <inkml:trace contextRef="#ctx0" brushRef="#br1" timeOffset="88296">1552 7835 24575,'22'0'0,"13"0"0,15-2 0,-18 0 0,3 0 0,5-3 0,3-2 0,5-4 0,3-2 0,7-6 0,2-2 0,-18 5 0,0-1 0,0-2 0,-1 0 0,1-1 0,-2 0 0,15-8 0,-3 1 0,-10 4 0,-3 1 0,19-9 0,-16 14 0,-5 9 0,9 2 0,15-1 0,-24 2 0,2-1 0,4-2 0,1-1 0,1 0 0,0-1 0,-2 0 0,0 0 0,-2 1 0,-2 1 0,-2 0 0,-1 2 0,25-5 0,-9 2 0,-13 2 0,-9 4 0,-9 1 0,-3 2 0,-2 0 0,-1 0 0,-1 2 0,-8-2 0,0 1 0</inkml:trace>
  <inkml:trace contextRef="#ctx0" brushRef="#br1" timeOffset="93949">5934 12077 24575,'61'10'0,"-24"-3"0,4 1 0,12 2 0,4 1 0,-14-4 0,1 1 0,1-1-587,5 1 1,2-1-1,0-1 587,4 1 0,1-1 0,1-2 0,3 1 0,1-2 0,0-2 0,1-2 0,0-1 0,0-3 0,-2-4 0,0-2 0,-1-3 0,-3-3 0,-1-3 0,-1-2 0,-2-2 0,-1-3 0,-1-1 0,-3 1 0,-1-2 0,-1 1 0,-1 0 0,0-1 0,-1 0 0,-1 0 0,0-1 0,0 1 0,0-2 0,0 0 0,-1-2 0,2-2 0,0-1 0,-1 0 0,-1-2 0,0-1 0,-1 0 0,1-2 0,-1 0 0,-2-1 0,-1 0 0,-1 1 0,0-1 0,-1 0 0,-1-1 0,1 1 0,-1-1 0,0-1 0,-1 1 0,0-2 0,-1-1 0,0 0 0,1-3 0,0 0 0,0-1 0,1-2 0,0-1 0,-1 0 0,1 0 0,-1-1 0,1 2 0,-1 2 0,1 0 0,-1 2 0,-1 2 0,-1 1 0,1 1 0,-3 4 0,1 1 0,-1 1 32,-1 2 1,-1 1 0,0 1-33,12-15 0,0 2 0,-3 3 0,1 2 201,-3 1 1,0 1-202,-1 3 0,0 1 0,-3 3 0,-1 2 0,-4 5 0,-2 1 883,16-14-883,-10 10 376,-5 6-376,-6 8 0,-4 5 0,-5 6 0,-2 2 0,-5 2 0,-19 0 0,0 0 0,-10 2 0,10-1 0,-2 1 0,-20-2 0,4-2 0,-5 1 0,-10-1 0,-4 0 0,-6 0 0,0 0 0,5 0 0,3 1 0,12 0 0,4 0 0,-7 0 0,34 1 0,29 0 0,25 0 0,-11 1 0,3 1 0,9 1 0,2 1 0,3 3 0,1 1 0,2 2 0,-1 0 0,-4 0 0,-1 1 0,-8-1 0,-4 0 0,20 11 0,-22 2 0,-17 4 0,-10 3 0,-6 3 0,-4 0 0,-3-3 0,-2-6 0,-1-7 0,3-9 0,3-3 0</inkml:trace>
  <inkml:trace contextRef="#ctx0" brushRef="#br1" timeOffset="96947">8038 12014 24575,'49'0'0,"1"0"0,9 0 0,3 2 0,-9 0 0,3 0 0,1 0-889,4 0 0,1 0 0,1 0 889,-13 0 0,2-1 0,-1 0 0,1 1 0,1-2 0,0 1 0,0-1 0,1 0 0,0 0 0,1-1 0,0 0 0,0-1 0,1 1 0,0-1 0,1-1 0,-1 1 0,1-2 0,-1 1 0,1-2 0,0 1-365,1-2 0,0 1 1,0-2-1,1 1 365,0-2 0,-1 1 0,1-2 0,0 0 0,0 0 0,0-1 0,-1-1 0,1-1 0,-1 0 0,0-1 0,1 0 0,-1-2 0,0 1 0,0-1 0,0-1 0,1-1 0,0 0 0,1-2 0,0 0 0,-1-2 0,2 0 0,-1-2 0,0 0 0,0-2-199,-10 5 0,-1-2 0,1 0 0,-1-1 0,0-1 199,2-1 0,0-2 0,0 0 0,1 0 0,-1 0-503,3-2 0,0 0 1,1 0-1,0-1 1,1 0 502,-7 3 0,1 0 0,1 0 0,0 0 0,0-1 0,0 1 0,0-2 0,1 1 0,0 0 0,0-1 0,0 0 0,-1 1 0,0-1 0,0 1 0,-1-1 0,0 1 0,0-1 0,-1 0 0,8-5 0,-2 0 0,0 0 0,-1 0 0,-1 0-62,5-3 0,-2 1 0,-2 0 1,-1 0 61,-6 4 0,-1 1 0,-1 0 0,-3 1 401,6-3 1,-2 1 0,-4 2-402,5-4 0,-4 4 872,-14 9 1,-1 1-873,27-16 1521,-23 13 0,3-1-1521,10-9 0,2-2 0,-10 7 0,1-3 0,-1 1 0,-2-1 0,0-1 0,-1 0 0,-1 0 0,-2 0 0,-1 0 0,11-15 0,-2 0 867,-5 4 1,-3-1-868,-5 4 0,-3 1 77,-3 5 0,-2 1-77,9-18 0,-10 19 0,-7 16 0,-18 14 0,-31 13 0,-1 2 0,-7 3 0,4-1 0,-4 1 0,-1 1-188,-5 1 1,-1 2-1,0-1 188,2-1 0,0 1 0,3-2 0,-13 5 0,6-3 0,19-5 0,6-4 0,9-6 0,59-29 0,8 0 0,8-3 0,-7 5 0,3 0 0,1-1-233,4 0 1,2 1 0,-2 1 232,-2 2 0,-2 2 0,-1 3 0,14-3 0,-3 4 271,-15 4 0,-3 4-271,18 4 0,-24 24 0,-18 27 0,-13-13 0,-3 4 0,0 7 0,-2 2 359,1 0 0,-2-2-359,1-5 0,0-2 0,0 21 0,0-23 0,0-18 0,0-11 0,0-6 0,0-1 0</inkml:trace>
  <inkml:trace contextRef="#ctx0" brushRef="#br1" timeOffset="99983">15854 8059 24575,'36'37'0,"-14"-13"0,3 1 0,6 6 0,2-1 0,-1 2 0,0-2 0,-6-6 0,-2-2 0,11 9 0,-14-12 0,-12-11 0,-5-4 0</inkml:trace>
  <inkml:trace contextRef="#ctx0" brushRef="#br2" timeOffset="141585">8131 13633 24575,'44'0'0,"0"0"0,11-1 0,4 0 0,-11 0 0,2-1 0,1 1-364,1-2 0,1 1 1,-1-1 363,-3 0 0,-1-1 0,-2 1 0,11-2 0,-5 0 178,-10 1 1,-5 1-179,7-1 181,-26 3-181,-12 1 0,-7 0 0,-1 0 0</inkml:trace>
  <inkml:trace contextRef="#ctx0" brushRef="#br2" timeOffset="142299">8558 13682 24575,'2'34'0,"0"0"0,2 12 0,0 4 0,1 13 0,1 3 0,-2-20 0,0 1 0,0-3 0,1 15 0,0-5 0,-1-12 0,-1-5 0,3 11 0,-4-28 0,0-12 0</inkml:trace>
  <inkml:trace contextRef="#ctx0" brushRef="#br2" timeOffset="146549">9054 14146 8191,'28'26'0,"18"15"2531,-16-12 1,1 1-2532,2 2 0,-2 0 1409,-5-7 0,-4-2-1409,10 12 1719,-17-17-1719,-7-10 6784,-6-15-6784,-2-22 0,0-21 0,0 18 0,0-2 0,0-3 0,0 0 0,3-29 0,1 13 0,1 18 0,-1 14 0,-2 12 0,-16 57 0,1-18 0,-2 4 0,0 6 0,-3 4 0,0 0-182,-2 0 1,-1 0-1,0 0 182,0 1 0,1 0 0,-1 0 0,2-1 0,1-2 0,0 0 0,-4 13 0,3-3 0,4-11 0,2-3 0,-2 15 0,9-26 0,4-17 0,2-15 545,3-18-545,12-24 0,-1 14 0,3-3 0,4-7 0,3-1 0,3-2 0,1 1 0,-1 2 0,0 2 0,-1 5 0,1 2 0,-3 6 0,0 2 0,17-11 0,-9 15 0,-8 11 0,-3 5 0,4 0 0,8-1 0,12-7 0,13-5 0,-26 4 0,0 0 0,-1-2 0,-1 0 0,18-16 0,-18 6 0,-16 9 0,-12 6 0,-13 5 0,-11 4 0,-12 6 0,-10 11 0,-7 14 0,24-8 0,2 2 0,-19 25 0,13-5 0,14-11 0,10-9 0,6-4 0,10-5 0,14-1 0,17-3 0,16-3 0,5-4 0,-3-6 0,-11-6 0,-13-4 0,-11 0 0,-11 2 0,-5 4 0,-3 7 0,-2 13 0,1 30 0,0-7 0,2 4 0,0 11 0,2 3 0,2 3 0,1 0 0,0-6 0,1-2 0,-2-10 0,1-3 0,5 9 0,-6-20 0,-4-15 0,-3-21 0,-2-37 0,0 0 0,0-6 0,0 10 0,0-3 0,0-1 0,0-3 0,0-2 0,0 2 0,0 4 0,0 2 0,0 3 0,0-8 0,0 6 0,0-16 0,0 31 0,0 17 0,2 8 0,4 2 0,9-1 0,10 1 0,8 0 0,1 2 0,-3 1 0,-9 0 0,-7 1 0,-7 4 0,-5 4 0,-2 7 0,-3 2 0,-1-1 0,0-5 0,-1-6 0,-3-3 0,-7-2 0,-15-1 0,-19 1 0,-12 2 0,-2 2 0,7-2 0,9-1 0,7 0 0,0 4 0,-2 3 0,7 2 0,15 22 0,19-1 0,7 6 0,6 15 0,5 5 0,-5-12 0,1 1 0,1-1 0,0 0 0,1-1 0,-2-1 0,6 11 0,-2-4 0,-5-13 0,0-5 0,5 11 0,-9-30 0,-5-40 0,-3-5 0,-1-6 0,0-19 0,0-6 0,0 14 0,0-2 0,0-1-139,0 1 1,0 0 0,0 1 138,0 1 0,0 2 0,0 1 0,0-14 0,0 3 0,0 9 0,0 3 0,0 9 0,0 3 0,0-14 0,0 17 0,2 13 0,6 7 415,13 2-415,20 0 0,19 0 0,-25 4 0,1 0 0,-1 1 0,-2 1 0,21 0 0,-17 5 0,-18 11 0,-10 15 0,-12 15 0,-15 12 0,2-27 0,-3-2 0,-4-1 0,-3-1 0,0-3 0,0-2 0,-20 9 0,13-8 0,14-9 0,10-3 0,5 0 0,3-5 0,0 0 0</inkml:trace>
  <inkml:trace contextRef="#ctx0" brushRef="#br2" timeOffset="147429">10339 14399 8191,'8'-2'0,"8"-4"5063,10-11-5063,16-16 1409,-17 9 0,0-3-1409,-1-6 0,-1-2 859,-4 0 1,-4-2-860,-4 3 0,-3 0 6784,-4-21-6784,-12 19 0,-10 16 0,-7 12 0,-3 15 0,-1 20 0,2 23 0,15-16 0,3 2 0,1 2 0,3 1 0,1-2 0,3-1 0,6 26 0,14-15 0,18-14 0,23-16 0,-22-13 0,1-4 0,4-5 0,0-4 0,-3-2 0,-3-1 0,9-6 0,-21 4 0</inkml:trace>
  <inkml:trace contextRef="#ctx0" brushRef="#br2" timeOffset="152549">11197 13869 24575,'-26'-24'0,"-11"0"0,-13 1 0,-3 7 0,4 13 0,4 17 0,4 23 0,23-8 0,3 5 0,3 7 0,3 5 0,3 4 0,4 3 0,6 2 0,6-1 0,6-1 0,7-1 0,4-5 0,6-2 0,2-5 0,3-4 0,0-6 0,2-4 0,-3-6 0,2-4 0,-2-4 0,0-6 0,-1-5 0,0-6 0,-3-4 0,-1-6 0,19-20 0,-13 0 0,-16 10 0,-10 14 0,-5 7 0,-2 2 0,3-3 0,8-5 0,12-12 0,14-18 0,-19 11 0,-1-3 0,0-3 0,-3-2 0,-3 0 0,-5 1 0,-8-20 0,-24 21 0,-21 22 0,-10 24 0,3 26 0,16 20 0,22-23 0,5 1 0,5 1 0,5 0 0,5-4 0,5-1 0,5-3 0,4-4 0,6-3 0,3-4 0,3-4 0,1-4 0,3-6 0,2-6 0,0-9 0,0-7 0,1-8 0,-2-6 0,-2-7 0,-4-4 0,-4-4 0,-4-3 0,-4-2 0,-5 0 0,-5 2 0,-2-1 0,-3 4 0,-2 1 0,-2 10 0,-2 3 0,-1-13 0,0 24 0,-1 15 0,-1 15 0,1 25 0,0 29 0,0-19 0,1 2 0,1 6 0,2 1 0,2-3 0,4 0 0,2-7 0,3-2 0,2-7 0,2-4 0,19 7 0,-1-21 0,1-32 0,1-31 0,-19 11 0,-1-4 0,-1-8 0,-3-2 0,-1 3 0,-3 1 0,-2 6 0,-2 2 0,-1-17 0,-3 21 0,-2 18 0,0 17 0,0 25 0,0 25 0,0-13 0,0 3 0,0 7 0,2 1 0,1 1 0,1 0 0,2-2 0,2 0 0,1-6 0,2-3 0,11 22 0,0-21 0,-2-18 0,0-12 0,2-14 0,0-11 0,-3-4 0,-5 0 0,-4 9 0,-4 5 0,-2 5 0,10-7 0,28-23 0,-8 7 0,2-4 0,7-4 0,1-2 0,-3 3 0,-3 1 0,-10 9 0,-4 2 0,5-3 0,-16 18 0,-7 8 0,-4 17 0,-2 15 0,0 10 0,0 3 0,1-13 0,6-13 0,5-11 0,9-8 0,9-8 0,9-11 0,4-9 0,-2-4 0,-6 6 0,-11 8 0,-7 6 0,-8 1 0,-3-6 0,0-12 0,2-21 0,0 12 0,0-3 0,1-6 0,1-3 0,0-1 0,0 0 0,-1 5 0,-1 2 0,3-16 0,-5 24 0,-3 21 0,-1 12 0,-2 22 0,0 31 0,1-14 0,0 3 0,1 11 0,1 2 0,1 2 0,2-1 0,3-3 0,1-2 0,2-5 0,3-3 0,-1-9 0,3-5 0,19 12 0,5-20 0,10-14 0,9-21 0,-29-2 0,-2-4 0,-1-7 0,-4-3 0,-3-2 0,-5-1 0,0-21 0,-28 18 0,-29 21 0,-18 18 0,-3 16 0,20 8 0,20 3 0,30 0 0,38-5 0,-6-14 0,4-2 0,10-1 0,4-3 0,2-4 0,-1-1 0,-6-2 0,-3-1 0,-9-2 0,-5-1 0,6-1 0,-21 2 0</inkml:trace>
  <inkml:trace contextRef="#ctx0" brushRef="#br2" timeOffset="153346">14777 13656 24575,'29'40'0,"9"12"0,-15-21 0,1 1 0,-1-1 0,-3-2 0,10 13 0,-13-18 0,-9-11 0,-4-7 0,-3-4 0</inkml:trace>
  <inkml:trace contextRef="#ctx0" brushRef="#br2" timeOffset="154335">15076 13694 24575,'-45'38'0,"20"-16"0,-2 2 0,-3 4 0,-1 0 0,4-2 0,1-2 0,-11 12 0,18-15 0,11-10 0,7-6 0,0-4 0</inkml:trace>
  <inkml:trace contextRef="#ctx0" brushRef="#br2" timeOffset="155049">14625 13815 24575,'62'-5'0,"-21"-1"0,3 0 0,13-2 0,2-2 0,4-1 0,0 1 0,-5 1 0,-4 2 0,-11 2 0,-4 0 0,12 1 0,-28 4 0,-15 0 0</inkml:trace>
  <inkml:trace contextRef="#ctx0" brushRef="#br2" timeOffset="156702">15618 14216 24575,'22'-27'0,"1"0"0,6-10 0,2-5 0,5-10 0,0-2 0,-1-2 0,-2-1 0,-6 7 0,-4 1 0,-8 12 0,-2 2 0,1-13 0,-8 23 0,-5 35 0,1 39 0,-1 0 0,1 8 0,-1-7 0,0 4 0,0 1-242,1 4 0,0 2 1,0-1 241,0 1 0,-1-1 0,1-1 0,1-7 0,-1-1 0,1-3 0,1 11 0,1-5 0,-1-10 0,1-5 0,5 12 0,-3-22 0,-4-20 0,-2-26 0,-7-38 0,-1 8 0,-2-5 0,1 8 0,-1-3 0,0-1-50,-2-3 1,1 0-1,-1-1 50,0 0 0,1 1 0,0 0 0,2 4 0,0 1 0,1 2 0,-1-12 0,1 2 0,3 10 0,1 4 0,0-18 0,5 23 0,11 12 0,16 7 874,18 1-874,12 1 0,2 3 0,-5 4 0,-10 4 0,-4 4 0,-8 15 0,-3 17 0,-7 20 0,-15-19 0,-3 2 0,-3 0 0,-5 0 0,-9-1 0,-8-2 0,-7-3 0,-6-4 0,-8-2 0,-5-5 0,-4-3 0,-1-4 0,8-3 0,4-2 0,-13-1 0,26-4 0</inkml:trace>
  <inkml:trace contextRef="#ctx0" brushRef="#br2" timeOffset="162879">8838 15987 24575,'29'-16'0,"14"-19"0,-14 7 0,1-4 0,2-6 0,-2-4 0,-3-3 0,-2-3 0,-5 0 0,-2 0 0,-5 3 0,-3 1 0,-2 6 0,-3 3 0,1-17 0,-5 22 0,-1 15 0,0 14 0,0 20 0,0 32 0,0-9 0,0 4 0,0 11 0,0 5 0,-1-15 0,1 2 0,1 0-208,-1 2 0,0 1 0,0-1 208,1 1 0,0 1 0,0-2 0,1-1 0,0 0 0,0-1 0,1 16 0,1-2 0,0-8 0,0-3 0,0-14 0,-1-3 0,0 11 0,-1-25 0,-6-27 0,-7-29 312,2 2 0,-1-5-312,-2-12 0,-1-3 0,-1-8 0,1-2 0,5 18 0,1 0 0,1 0 0,-1-1 0,2 0 0,0 0 0,1 2 0,0-1 0,0 2 0,0-20 0,0 3 0,1 7 0,0 2 0,1 10 0,0 4 0,-1-16 0,1 24 0,0 14 0,1 9 0,2 3 0,0 2 0,2 1 0,1 0 0,9-1 0,15-1 0,22 1 0,-16 3 0,3 1 0,3 3 0,1 4 0,1 3 0,-1 2 0,-4 1 0,-2 3 0,-6-1 0,-3 2 0,11 17 0,-20 4 0,-29 9 0,-9-20 0,-8-2 0,-10 4 0,-5-3 0,-8 1 0,-2-3 0,4-4 0,1-1 0,8-3 0,4-3 0,-2 1 0,24-4 0,18-12 0,4 1 0</inkml:trace>
  <inkml:trace contextRef="#ctx0" brushRef="#br2" timeOffset="163963">9700 15791 8191,'29'0'0,"23"-3"2531,-19 1 1,1-1-2532,1 0 0,-2 0 2818,14-2-2818,-24 2 0,-14 2 0,-6 1 0</inkml:trace>
  <inkml:trace contextRef="#ctx0" brushRef="#br2" timeOffset="164899">9621 16105 8191,'22'0'0,"33"-2"2531,-16-1 1,5 0-2532,9-1 0,2 1 0,-3-2 0,-1 1 1409,-11 0 0,-3 1-1409,14 0 429,-26 2 1,-15 1 0,-6 0 0</inkml:trace>
  <inkml:trace contextRef="#ctx0" brushRef="#br2" timeOffset="167932">10739 15439 24575,'0'65'0,"1"-20"0,1 4 0,0 12 0,2 4 0,-2-17 0,1 0 0,0-1 0,3 17 0,0-4 0,-1-12 0,0-4 0,4 15 0,-2-31 0,-5-18 0,0-6 0</inkml:trace>
  <inkml:trace contextRef="#ctx0" brushRef="#br2" timeOffset="172167">10755 15448 24575,'0'6'0,"0"0"0,1-3 0,3-2 0,7-1 0,7-1 0,6-1 0,4 2 0,2 4 0,2 8 0,5 10 0,-2 6 0,-4 3 0,-8-5 0,-9-6 0,-6-5 0,-4-3 0,-8 0 0,-12 3 0,-16 4 0,-15 5 0,-8 0 0,1-2 0,11-4 0,14-5 0,12-5 0,10-2 0,4-4 0,2 0 0,1-1 0</inkml:trace>
  <inkml:trace contextRef="#ctx0" brushRef="#br2" timeOffset="173117">11263 15091 8191,'3'47'0,"2"-7"0,1 5 2416,2 13 0,1 4-2416,-2-17 0,1 1 0,1-1 0,3 13 0,0-4 1423,-3-12 1,1-5-1424,4 12 436,-7-25 1,-3-13 0,-3-7 0</inkml:trace>
  <inkml:trace contextRef="#ctx0" brushRef="#br2" timeOffset="173967">11215 15127 24575,'35'-1'0,"0"0"0,4-1 0,0 0 0,6-1 0,0-1 0,-8 0 0,-2 0 0,14-2 0,-24 1 0,-12 2 0,-8 1 0,-3 1 0</inkml:trace>
  <inkml:trace contextRef="#ctx0" brushRef="#br2" timeOffset="174849">11320 15420 24575,'46'-9'0,"7"-3"0,4-2 0,-9 2 0,-20 4 0,-12 3 0,-3 1 0,-2 0 0,-3 1 0,-2 2 0</inkml:trace>
  <inkml:trace contextRef="#ctx0" brushRef="#br2" timeOffset="176646">7241 12453 24575,'0'34'0,"0"0"0,0 14 0,0 3 0,0 13 0,0 2 0,0-19 0,0 0 0,1-2 0,-1 13 0,2-3 0,-1-14 0,0-3 0,3 11 0,0-25 0,-2-14 0,1-10 0,0-21 0,2-30 0,-2 9 0,0-5 0,2-9 0,-1-2 0,0-4 0,-1 0 0,0 3 0,-1 0 0,-1 8 0,0 2 0,-2 6 0,-2 3 0,-4-21 0,-1 21 0,-1 17 0,8 12 0,12 7 0,19 3 0,19 1 0,7 0 0,-3 0 0,-18 0 0,-13 0 0,-11 1 0,-6 2 0,-5 5 0,-1-4 0,0 2 0</inkml:trace>
  <inkml:trace contextRef="#ctx0" brushRef="#br2" timeOffset="180032">7364 12687 24575,'40'0'0,"11"2"0,13 2 0,-5 1 0,-16-1 0,-19-2 0,-15-2 0,-6 0 0,-5 0 0,-1 1 0,2 0 0,-1 0 0</inkml:trace>
  <inkml:trace contextRef="#ctx0" brushRef="#br2" timeOffset="180780">7879 12724 24575,'0'44'0,"0"8"0,0 9 0,2-5 0,1-16 0,0-14 0,1-14 0,-3-7 0</inkml:trace>
  <inkml:trace contextRef="#ctx0" brushRef="#br2" timeOffset="181579">7734 12577 24575,'-8'-20'0,"3"3"0,0-1 0,5 5 0,8 6 0,5 2 0,5 4 0,-1 1 0,-5 0 0,-5 1 0,-3 0 0,-4 1 0,0-1 0</inkml:trace>
  <inkml:trace contextRef="#ctx0" brushRef="#br2" timeOffset="183312">4255 13451 24575,'15'-38'0,"1"0"0,7-16 0,4-6 0,-5 9 0,3-2 0,0-1-628,1-4 1,1-2 0,0 3 627,-3 4 0,-2 1 0,0 3 0,3-8 0,-2 6 303,-7 16 1,-3 5-304,3 0 311,-8 20-311,1 13 0,6 21 0,8 27 482,-7-14 0,1 3-482,3 7 0,-1 1 0,1 1 0,-1 0 0,0-3 0,-2 0 0,-1-5 0,-1-1 0,-2-8 0,0-2 0,4 12 0,-6-17 0,-8-12 0,-11-9 0,-23-11 0,-23-12 0,17 7 0,-2-1 0,-3-1 0,0 1 0,3 2 0,2 2 0,-22-6 0,23 6 0,18 5 0,22 1 0,23 0 0,19-3 0,7-1 0,-6 0 0,-17 0 0,-16 4 0,-8 1 0</inkml:trace>
  <inkml:trace contextRef="#ctx0" brushRef="#br2" timeOffset="184049">5119 12779 24575,'-10'-31'0,"-13"-1"0,-15 1 0,-10 10 0,3 18 0,10 23 0,14 23 0,14-10 0,5 4 0,2 9 0,4 2 0,4 5 0,4 1 0,4 2 0,2-2 0,3-4 0,1-3 0,-1-7 0,0-4 0,12 14 0,-9-22 0,-9-16 0,-8-8 0,-2-4 0</inkml:trace>
  <inkml:trace contextRef="#ctx0" brushRef="#br2" timeOffset="185196">5433 12758 8191,'-29'-5'0,"-15"2"5063,-11 5-5063,-3 13 2818,20 23-2818,26-8 0,4 5 859,2 11 1,4 3-860,5 9 0,3 1 0,4 6 0,4-1 0,3-3 0,2-3 3392,2-8 0,2-3-3392,-5-10 0,0-5 0,7 9 0,-12-18 0,-9-13 0,-5-5 0,-7-5 0,-5-9 0,-3-9 0,-6-15 0,-2-10 0,0-2 0,2 5 0,8 14 0,8 14 0,2 7 0</inkml:trace>
  <inkml:trace contextRef="#ctx0" brushRef="#br2" timeOffset="186212">4978 13150 24575,'27'-6'0,"21"-2"0,-9 3 0,3 2 0,11-1 0,2 2 0,6 2 0,1 1 0,0 2 0,-1 1 0,-7-1 0,-2 2 0,-9-1 0,-3 1 0,15 2 0,-25-3 0,-14-1 0,-9-1 0,-3 0 0,-4 4 0,0-2 0,0 0 0</inkml:trace>
  <inkml:trace contextRef="#ctx0" brushRef="#br2" timeOffset="187295">6837 12399 8191,'-18'21'0,"-15"22"2495,9-8 1,-2 4-2496,-6 11 0,0 4 0,10-14 0,1 0 0,0 1 0,2 2 0,0 1 0,2 0 0,2-1 0,1 0 0,1 0 0,-2 18 0,2-1 1413,4-5 1,3-2-1414,1-7 0,3-2 864,3-6 0,3-3-864,19 21 6757,23-15-6757,-10-25 0,4-3 16,8-3 0,-2-3 0,13 3 1,-10-7-1</inkml:trace>
  <inkml:trace contextRef="#ctx0" brushRef="#br2" timeOffset="189751">8212 12330 24575,'1'44'0,"1"21"0,0-23 0,0 4 0,0 4 0,1 0 0,-2 1 0,1-1 0,0-2 0,0 0 0,0-2 0,-1-1 0,1-5 0,0-2 0,2 22 0,-2-20 0,1-17 0,0-10 0,4-9 0,5-5 0,8-6 0,6-6 0,2-6 0,-3 1 0,-7 4 0,-4 6 0,1 4 0,6-1 0,7-4 0,8-8 0,4-9 0,0-17 0,-7-13 0,-21 23 0,-2-1 0,-4-1 0,-2 1 0,-3-25 0,-6 14 0,-5 18 0,-4 15 0,-2 13 0,1 18 0,-2 16 0,1 18 0,4 6 0,5-1 0,4-6 0,9-10 0,8-7 0,15-11 0,19-10 0,16-6 0,-28-7 0,1 0 0,-2-1 0,-1-1 0,21-1 0,-17-1 0,-15-1 0,-12 2 0,-6 1 0</inkml:trace>
  <inkml:trace contextRef="#ctx0" brushRef="#br2" timeOffset="191762">9301 12846 8191,'19'-14'0,"15"-21"2531,-13 8 1,1-3-2532,1-7 0,-3-2 1409,-4 2 0,-4 0-1409,0-22 1719,-11 19-1719,-8 20 6784,-4 14-6784,-2 13 0,4 20 0,5 17 0,2 18 0,2-27 0,0-1 0,0 0 0,0-1 0,0 26 0,0-10 0,0-11 0,0-6 0,0 0 0,-1 0 0,-1-2 0,-1-5 0,-1-7 0,1-9 0,-1-16 0,-2-17 0,-2-25 0,4 12 0,0-2 0,1-6 0,0-1 0,1-3 0,1 1 0,-1 6 0,1 1 0,3-19 0,1 22 0,1 19 0,0 9 0,0 7 0,1 2 0,1 1 0,1 0 0,14-3 0,20-1 0,13-1 0,4-1 0,-15 3 0,-16 1 0,-10 4 0,-7 5 0,-2 8 0,-2 7 0,-1 4 0,-1-2 0,-3-4 0,-1-2 0,-9-3 0,-14 2 0,-13 3 0,-8 0 0,7-4 0,13-5 0,13-5 0,7-1 0,4-2 0,0-1 0</inkml:trace>
  <inkml:trace contextRef="#ctx0" brushRef="#br2" timeOffset="193099">9891 12397 8191,'5'28'0,"7"22"2531,-2-17 1,0 2-2532,2 4 0,0-2 2818,8 20-2818,-6-21 1719,-8-16-1719,-3-13 6784,-3-13-6784,0-25 0,2-29 0,-1 19 0,0-2 0,1-4 0,-1-2 0,0 4 0,0 1 0,-1 6 0,0 2 0,0-18 0,0 21 0,0 15 0,1 9 0,1 6 0,2 3 0,12-2 0,23-3 0,-7-1 0,3-1 0,9-2 0,1-1 0,0-1 0,-1 1 0,-8 1 0,-3 1 0,12-4 0,-22 7 0,-15 2 0,-4 1 0</inkml:trace>
  <inkml:trace contextRef="#ctx0" brushRef="#br2" timeOffset="194050">10043 12468 8191,'42'-1'0,"-8"-1"0,4 0 2531,9-1 1,3 0-2532,3-1 0,-2 0 1409,-11 1 0,-3 0-1409,12 0 429,-24 2 1,-14 1 0,-8 0 0</inkml:trace>
  <inkml:trace contextRef="#ctx0" brushRef="#br2" timeOffset="195529">10978 11892 8191,'23'32'0,"11"25"2514,-14-18 0,-1 3-2514,2 6 0,-3 1 1411,-4-3 0,-4 0-1411,-3-2 0,-4 0 862,-6-1 0,-6 0-862,-9 3 0,-7-2 3385,-6 0 1,-4-2-3386,-4-3 0,-2-3 19,5-6 1,1-4-20,-13 8 0,24-17 0,14-11 0</inkml:trace>
  <inkml:trace contextRef="#ctx0" brushRef="#br2" timeOffset="197167">11989 11746 24575,'-24'26'0,"-2"9"0,4 18 0,13-21 0,3 1 0,2 1 0,3 0 0,1 3 0,1 0 0,0 1 0,0-1 0,0-3 0,0-1 0,2 21 0,-3-17 0,0-17 0,-5-11 0,-6-7 0,-5-6 0,-1-1 0,5-1 0,6 0 0,6 2 0,5 2 0,7 15 0,6 23 0,1 24 0,-10-20 0,-1 2 0,-2 1 0,0 1 0,-2-3 0,1-1 0,0-3 0,0 0 0,1-2 0,1-1 0,5 1 0,2-2 0,7 1 0,1-3 0,4 7 0,4-10 0</inkml:trace>
  <inkml:trace contextRef="#ctx0" brushRef="#br2" timeOffset="200345">17555 13773 24575,'5'-14'0,"1"-1"0,0 3 0,-2 4 0,-8 9 0,-7 6 0,-2 3 0,2 1 0,5-3 0,4-2 0,0-4 0,1 1 0,-1-2 0,2 1 0,0-1 0</inkml:trace>
  <inkml:trace contextRef="#ctx0" brushRef="#br2" timeOffset="201466">17568 14275 8191,'-2'6'0,"0"-1"5063,1 0-5063,1-1 0,0-2 0,2-1 0</inkml:trace>
  <inkml:trace contextRef="#ctx0" brushRef="#br2" timeOffset="202383">17562 14263 24575,'1'24'0,"1"9"0,0 7 0,0 5 0,-2-4 0,-1-4 0,-3-4 0,-3-7 0,-1-8 0,0-6 0,2-7 0,2-1 0,1-3 0,2 0 0</inkml:trace>
  <inkml:trace contextRef="#ctx0" brushRef="#br2" timeOffset="207633">11999 15704 24575,'47'0'0,"-12"-1"0,3 0 0,10 0 0,3 0 0,8-1 0,0 1 0,0 1 0,-2 0 0,-6 1 0,-2 1 0,-6-1 0,-3 0 0,17 1 0,-22-2 0,-15 0 0,-13 0 0,-13-5 0,-17-11 0,-13-11 0,-13-10 0,1-1 0,5 3 0,9 8 0,12 8 0,12 11 0,10 8 0,13 12 0,16 13 0,16 10 0,-16-14 0,0 1 0,1-1 0,-2 0 0,22 17 0,-12-7 0,-13-4 0,-9 1 0,-7 6 0,-13 10 0,-20 9 0,6-25 0,-3-2 0,-3-2 0,-1-2 0,-18 11 0,15-12 0,15-12 0,8-4 0</inkml:trace>
  <inkml:trace contextRef="#ctx0" brushRef="#br2" timeOffset="208617">13301 15401 24575,'0'33'0,"0"1"0,1 0 0,0 0 0,1 7 0,1 1 0,1-6 0,2-1 0,9 24 0,5-14 0,4-13 0,1-10 0,2-7 0,1-7 0,-4-4 0,-3-2 0,-5-4 0,-9 2 0,-2-1 0</inkml:trace>
  <inkml:trace contextRef="#ctx0" brushRef="#br2" timeOffset="209466">13109 15734 24575,'50'-5'0,"-18"0"0,2-1 0,7-2 0,2-2 0,-2 0 0,-1-1 0,18-8 0,-22 6 0,-20 5 0,-10 5 0,-4 1 0</inkml:trace>
  <inkml:trace contextRef="#ctx0" brushRef="#br2" timeOffset="210316">13678 15383 8191,'2'22'0,"4"25"2531,0-13 1,0 3-2532,2 8 0,2 2 1409,0-1 0,1-1-1409,-1-1 0,1-2 859,-1-3 1,1-2-860,7 25 6784,-1-15-6784,0-17 0,3-13 0,1-10 0,-6-5 0,-4-2 0</inkml:trace>
  <inkml:trace contextRef="#ctx0" brushRef="#br2" timeOffset="211733">13646 15830 24575,'30'-23'0,"0"1"0,17-15 0,-6 7 0,0-2 0,-13 11 0,-3 2 0,17-17 0,-9 6 0,-9 4 0,-6 1 0,-5 3 0,-6 0 0,-4 2 0,-4-1 0,-4 1 0,-11 3 0,-14 4 0,-12 7 0,-5 9 0,-4 14 0,2 15 0,3 13 0,26-19 0,2 2 0,-8 32 0,16-28 0,3 0 0,2 2 0,2-1 0,-1 29 0,4-6 0,3-10 0,4-5 0,7-4 0,9-5 0,9-3 0,8-6 0,11-7 0,10-7 0,-26-8 0,0-3 0,4-4 0,0-4 0,0-6 0,-2-4 0,-5-3 0,-2 0 0,6-10 0,-18 12 0</inkml:trace>
  <inkml:trace contextRef="#ctx0" brushRef="#br2" timeOffset="212482">14300 15229 8191,'0'38'0,"0"-2"0,0 6 2475,2 13 1,-1 3-2476,1-14 0,-1 2 0,2-2 0,1 15 0,1-4 1416,2-9 0,1-4-1416,0-7 0,1-4 1733,13 15-1733,2-14 6742,0-11-6742,4-9 126,0-7-126,4-3 0,-14-2 0,-2 0 0</inkml:trace>
  <inkml:trace contextRef="#ctx0" brushRef="#br2" timeOffset="213316">14255 15632 24575,'43'-4'0,"15"-4"0,-22 2 0,2 0 0,-2-1 0,-1 0 0,17-2 0,-20 2 0,-17 5 0,-8 3 0,-4-1 0,-4 1 0</inkml:trace>
  <inkml:trace contextRef="#ctx0" brushRef="#br2" timeOffset="214262">14715 15697 24575,'26'-8'0,"12"-9"0,11-13 0,0-8 0,-13-3 0,-14 0 0,-14 7 0,-16 7 0,-20 10 0,-15 14 0,-9 12 0,4 14 0,10 12 0,11 9 0,11 1 0,10-2 0,4-4 0,5-5 0,10-5 0,15 0 0,15-6 0,13-4 0,-23-11 0,1-1 0,0-3 0,1-1 0,30 1 0,-28-4 0,-14-1 0</inkml:trace>
  <inkml:trace contextRef="#ctx0" brushRef="#br2" timeOffset="215079">15564 15345 24575,'-14'0'0,"3"0"0,4 0 0,3 0 0</inkml:trace>
  <inkml:trace contextRef="#ctx0" brushRef="#br2" timeOffset="215766">15622 15723 8191,'-10'29'0,"-9"24"2531,7-22 1,-1 2-2532,-2 13 0,2-2 0,-2-2 0,6-3 0</inkml:trace>
  <inkml:trace contextRef="#ctx0" brushRef="#br2" timeOffset="223745">2590 11144 24575,'18'-28'0,"0"-1"0,0-2 0,-1-2 0,1-3 0,-1-1 0,-4 5 0,-1 3 0,0-12 0,-4 20 0,-4 13 0,1 19 0,4 29 0,-2 2 0,1 7 0,-1-4 0,0 4 0,1 2-308,0 5 0,0 1 1,0 1 307,1 0 0,-1 1 0,0-3 0,0-8 0,0-2 0,-1-3 0,2 7 0,0-5 0,4 12 0,-6-36 0,-4-39 0,-3-43 0,-1 13 0,0-4 0,0-11 0,0-3 0,-1 22 0,1-1 0,-1 0 0,-1-19 0,1 1 461,0 7 1,1 2-462,0 9 0,0 3 0,1-19 0,0 25 0,1 18 0,1 11 0,2 5 0,4 0 0,8 2 0,13 0 0,11 7 0,7 13 0,-5 10 0,-11 14 0,-24 6 0,-35 3 0,3-24 0,-5-3 0,-5 1 0,-1-2 0,4-4 0,2-1 0,-6 3 0,20-10 0</inkml:trace>
  <inkml:trace contextRef="#ctx0" brushRef="#br2" timeOffset="225246">3244 10597 8191,'10'-10'0,"11"-19"2531,-4 3 1,1-5-2532,8-13 0,2-5 0,-6 9 0,1-3 0,1-1 659,3-4 0,0-2 0,1-1-659,2-3 0,1-1 0,0 2 0,1 1 0,0 1 0,1 2 0,-2 4 0,1 1 0,0 3 588,-2 4 1,0 3 0,1 1-589,10-6 0,0 4 3195,-5 6 0,0 3-3195,-5 6 0,-2 3 0,18-6 0,-15 10 1083,-9 4-1083,-9 5 105,-7 2-105,-4 1 0,-22 1 0,-28 2 0,5 0 0,-6-1 0,-9 1 0,-3 1 0,-4-1 0,1 0 0,6 0 0,4-1 0,12 0 0,4 0 0,-8-1 0,27 0 0,21 0 0,21 0 0,26-2 0,-15 1 0,2 0 0,5-1 0,0 1 0,-3 0 0,-3 1 0,17 4 0,-20 4 0,-19 14 0,-9 22 0,-6-10 0,-2 3 0,0 10 0,-1 3 0,0 7 0,0 0 0,1-6 0,0-3 0,2 15 0,1-30 0</inkml:trace>
  <inkml:trace contextRef="#ctx0" brushRef="#br2" timeOffset="239100">8975 17262 8191,'7'21'0,"10"20"5063,11 11-5063,5 5 2818,-3-15-2818,-5-20 1719,3-30-1719,9-41 0,-15 9 0,-1-4 0,1-9 0,-1-1 3392,-4 4 0,-1 1-3392,-4 12 0,-1 5 0,4-7 0,-2 29 0,3 26 0,3 19 0,6 12 0,-1-1 0,-3-13 0,-2-15 0,-1-10 0,0-6 0,2-1 0,2 2 0,2 5 0,2 5 0,0 1 0,-5-3 0,-5-4 0,-3-5 0,4-4 0,9-13 0,9-12 0,1-4 0,-13 9 0,-11 9 0</inkml:trace>
  <inkml:trace contextRef="#ctx0" brushRef="#br2" timeOffset="240384">9892 16589 24575,'7'41'0,"0"0"0,2 6 0,0 3 0,1 11 0,-1 2 0,0-2 0,0-1 0,-3-8 0,0-4 0,-3-10 0,1-4 0,0 10 0,-2-22 0,1-13 0,3-18 0,8-23 0,11-21 0,-9 19 0,3 0 0,1 2 0,1 2 0,17-14 0,-1 18 0,1 20 0,9 24 0,-20-1 0,0 4 0,4 4 0,-1 2 0,-2 1 0,0 0 0,-2-5 0,-2-1 0,19 9 0,-3-13 0,-8-10 0,-11-5 0,-9-3 0</inkml:trace>
  <inkml:trace contextRef="#ctx0" brushRef="#br2" timeOffset="241178">10709 17147 24575,'14'-15'0,"0"0"0,1 2 0,-5 6 0,-6 9 0,-3 19 0,-1 19 0,0 15 0,0 7 0,2-12 0,1-12 0,6-18 0,5-10 0,6-9 0,5-11 0,1-6 0,-5 0 0,-8 4 0,-8 8 0</inkml:trace>
  <inkml:trace contextRef="#ctx0" brushRef="#br2" timeOffset="242262">11324 16414 24575,'-1'37'0,"0"1"0,-1 12 0,1 3 0,0-8 0,0 2 0,0 1 0,0 1 0,0 0 0,1 0 0,0 16 0,2-3 0,0-11 0,2-4 0,0-12 0,2-4 0,9 9 0,7-20 0,5-18 0,9-20 0,6-20 0,-2-12 0,-6-2 0,-10 8 0,-11 13 0,-7 10 0,-5 10 0,-11 10 0,-13 18 0,-12 15 0,-1 14 0,9 6 0,13-6 0,15-2 0,14-7 0,18-2 0,23-2 0,-18-18 0,5-2 0,2-4 0,5-1 0,-2-3 0,4 0 0,-1-2 0,14-1 0,-8-2 0,-14-6 0,-24 2 0,-14 3 0</inkml:trace>
  <inkml:trace contextRef="#ctx0" brushRef="#br2" timeOffset="243116">13110 16737 24575,'-24'54'0,"13"-23"0,0 2 0,-1 9 0,1 2 0,3 0 0,2 0 0,3 1 0,5-1 0,4-3 0,7-2 0,10-5 0,7-5 0,10-3 0,6-7 0,9-4 0,1-7 0,-3-4 0,-2-3 0,-7-2 0,-5-1 0,1-4 0,-21 3 0</inkml:trace>
  <inkml:trace contextRef="#ctx0" brushRef="#br2" timeOffset="244399">13850 17117 8191,'26'-40'0,"-6"8"0,2-5 2531,4-10 1,0-3-2532,0-5 0,-2 0 1409,-7 7 0,-2 3-1409,0-17 1719,-9 30-1719,-4 29 6784,-2 37-6784,0-1 0,0 5 0,0 16 0,0 5 0,0-13 0,0 3 0,0 0-181,1 0 1,0 1 0,0 0 180,1 0 0,0-1 0,1-1 0,2 15 0,1-3 0,0-13 0,1-4 0,2 19 0,-3-31 0,-4-18 0,-2-22 0,-3-35 270,0 9 1,-2-5-271,-2-9 0,-2-3 0,0-4 0,-2 0 0,0 2 0,1 1 0,1 4 0,1 2 0,3 6 0,0 4 0,0-16 0,4 18 0,2 13 0,5 5 0,12 0 0,10 2 0,7 2 0,-2 7 0,-3 4 0,-3 12 0,0 18 0,-3 17 0,-7 16 0,-13 4 0,-25-3 0,0-31 0,-5-3 0,-6-3 0,-3-2 0,3-4 0,1-3 0,-8 4 0,20-12 0</inkml:trace>
  <inkml:trace contextRef="#ctx0" brushRef="#br2" timeOffset="245451">15045 17032 24575,'6'-43'0,"5"-22"0,-3 23 0,1-3 0,0-2 0,0 1 0,-3 8 0,-1 3 0,1-15 0,-4 22 0,-1 17 0,0 7 0,1 6 0,1 11 0,-1 16 0,0 21 0,-1 11 0,-1-4 0,0-13 0,2-18 0,-2-14 0,1-6 0</inkml:trace>
  <inkml:trace contextRef="#ctx0" brushRef="#br2" timeOffset="246000">15134 17324 24575,'0'-38'0,"0"22"0,0-10 0</inkml:trace>
  <inkml:trace contextRef="#ctx0" brushRef="#br2" timeOffset="246682">15134 17128 24575,'0'-40'0,"0"0"0,0-26 0,0 31 0,0 3 0,0-6 0,0 17 0,0 11 0,0 4 0,0 2 0,0 0 0,0-2 0,1-6 0,2-11 0,2-8 0,1-5 0,-1 5 0,-4 10 0,0 9 0,-1 5 0,1 4 0,0 2 0,0 0 0</inkml:trace>
  <inkml:trace contextRef="#ctx0" brushRef="#br2" timeOffset="247716">15161 17600 24575,'-3'-25'0,"-3"-5"0,0-5 0,2 5 0,0 9 0,2 10 0,2 6 0,1 4 0,3 1 0,-1 0 0,-9-7 0,4 2 0,-7-6 0,9 5 0,3 2 0,4 2 0,1 2 0,1 3 0,-2 2 0,-3-2 0,-2 2 0</inkml:trace>
  <inkml:trace contextRef="#ctx0" brushRef="#br2" timeOffset="248414">16007 16900 24575,'50'-3'0,"0"0"0,0 0 0,-1 0 0,0 0 0,19-1 0,-6-1 0,-14 2 0,-26 3 0,-15 0 0,-4 0 0,-4 0 0</inkml:trace>
  <inkml:trace contextRef="#ctx0" brushRef="#br2" timeOffset="249101">15996 17256 24575,'48'-8'0,"-1"0"0,6 1 0,2 0 0,-12 1 0,2 0 0,-1 1 0,16-1 0,-3 1 0,-15 1 0,-4 1 0,9 1 0,-28 1 0,-15 1 0,-7 0 0,-1 0 0,1 0 0</inkml:trace>
  <inkml:trace contextRef="#ctx0" brushRef="#br2" timeOffset="250229">17120 17225 24575,'4'-37'0,"0"0"0,4-5 0,2-4 0,2-4 0,-1 1 0,2-3 0,0-2 0,1 0-963,2-6 0,0-2 1,1 0-1,-1 0 963,0 4 0,0-1 0,0 1 0,-1 3 0,1-5 0,-1 3 0,-1 3 598,1-4 0,0 7-598,4-7 629,-6 36-629,-4 23 0,3 29 0,-5 0 0,0 6 0,2 15 0,0 6 0,-2-12 0,0 1 0,0 1 0,0 0 0,0 1 0,1-1 1013,3 19 0,2-3-1013,-1-11 0,1-4 0,-2-11 0,1-3 0,7 10 0,-5-21 0,-5-12 0,0-6 0,-1-6 0,7-15 0,12-29 0,-7 6 0,0-6 0,4-10 0,-1-3 0,0-2 0,-1 1 0,-4 5 0,-2 3 0,-3 12 0,-3 4 0,3-10 0,-6 23 0,-5 14 0,-1 5 0</inkml:trace>
  <inkml:trace contextRef="#ctx0" brushRef="#br2" timeOffset="251179">18291 16550 24575,'0'47'0,"1"12"0,1-24 0,2 0 0,7 28 0,9-20 0,8-20 0,6-28 0,4-12 0,-5-8 0,-1-9 0,0 1 0,2-4 0,-4-2 0,-6-1 0,-3-1 0,-1 0 0,7-16 0,-4 2 0,-6 13 0,-2 4 0,4-10 0,-8 24 0,-2 27 0,-1 25 0,3 29 0,-4-17 0,0 2 0,2 3 0,0-1 0,0-5 0,1-1 0,10 18 0,2-22 0,-3-16 0,-6-9 0,-5-5 0</inkml:trace>
  <inkml:trace contextRef="#ctx0" brushRef="#br2" timeOffset="251862">19159 16418 24575,'-4'57'0,"2"-17"0,-1 3 0,-1 9 0,0 3 0,0 0 0,1-3 0,2-9 0,3-4 0,11 12 0,21-25 0,18-14 0,10-12 0,-7-6 0,-14-1 0,-17-1 0,-14 5 0,-6 2 0</inkml:trace>
  <inkml:trace contextRef="#ctx0" brushRef="#br2" timeOffset="252649">19645 16505 8191,'-5'34'0,"-4"26"2531,3-19 1,0 2-2532,0 4 0,1 0 1409,2-6 0,0-3-1409,0 20 1719,6-20-1719,7-12 6784,14-11-6784,15-6 0,13-6 0,5-8 0,-6-5 0,-10-3 0,-14 4 0,-15 3 0,-6 4 0</inkml:trace>
  <inkml:trace contextRef="#ctx0" brushRef="#br2" timeOffset="253349">20425 16378 24575,'29'38'0,"0"1"0,0 11 0,-1 4 0,-6-9 0,-2 3 0,-4 2-566,-3 5 0,-4 2 0,-10 0 566,-11 4 0,-11 1 0,-7-3-524,0-13 0,-7-1 0,-4-1 0,-1-3 524,-5 2 0,-2-3 0,-3-2 0,-1-1 0,-2-1 0,-3-1 0,2-3 0,6-3 0,-11 5 0,7-5 0,15-7 0,0 0 0</inkml:trace>
  <inkml:trace contextRef="#ctx0" brushRef="#br2" timeOffset="254896">15100 17480 24575,'-8'-1'0,"0"-2"0,2 0 0,2-1 0,1 1 0,3 2 0,0-1 0</inkml:trace>
  <inkml:trace contextRef="#ctx0" brushRef="#br2" timeOffset="257065">21305 16461 24575,'-10'49'0,"4"0"0,0-3 0,0 2 0,4-3 0,0 1 0,2 1 0,0-1 0,0-2 0,0-3 0,0 23 0,0-22 0,0-19 0,0-11 0,-1-6 0,-1-4 0,-4-2 0,-1 0 0,0 0 0,2 2 0,6 14 0,5 23 0,6 23 0,-4-23 0,0 0 0,0-1 0,0-1 0,6 23 0,3-18 0,9-16 0,20-11 0,1-6 0,-10-4 0,-16-3 0</inkml:trace>
  <inkml:trace contextRef="#ctx0" brushRef="#br2" timeOffset="266399">10807 18245 24575,'36'-23'0,"0"0"0,-2-6 0,0-2 0,1-7 0,-2-3 0,-7 1 0,-5 0 0,-6 7 0,-4 1 0,1-15 0,-7 20 0,-4 21 0,-1 28 0,0 40 0,-1-12 0,-1 7 0,1-11 0,0 3 0,0 0 0,0 1 0,0 0 0,1 0 0,-1-3 0,0-1 0,0-2 0,1 10 0,0-5 0,0-14 0,0-4 0,0 8 0,-1-23 0,0-14 0,-1-23 0,-1-39 0,1 13 0,0-5 0,1-9 0,0-4 0,0 21 0,0-1 0,0 1 0,1-16 0,0 3 0,0 12 0,0 3 0,0-14 0,4 28 0,5 17 0,12 9 0,11 10 0,7 8 0,2 8 0,-7 4 0,-10-6 0,-12-7 0,-8-8 0,-12-10 0,-12-13 0,-7-10 0,-1-5 0,9 4 0,10 7 0,9 5 0,13 4 0,18 4 0,19 3 0,13 4 0,-29 1 0,-1 1 0,26 9 0,-14 5 0,-16 6 0,-16 2 0,-14 0 0,-16 2 0,-9-1 0,-3-7 0,8-8 0,9-6 0,10-8 0,17-8 0,30-10 0,-8 10 0,6 2 0,14-1 0,4 4 0,3 4 0,0 5 0,-2 6 0,-2 3 0,-7 3 0,-5 3 0,-12 0 0,-5 3 0,10 14 0,-25-9 0,-14-6 0,-10-6 0,5-7 0,3-2 0,16-4 0,14 2 0,7 1 0,0 1 0,-8-1 0,-13-5 0,-7-6 0,-6-6 0,-2-3 0,-3 2 0,1 3 0,-1 5 0,1 3 0</inkml:trace>
  <inkml:trace contextRef="#ctx0" brushRef="#br2" timeOffset="267366">11277 17922 24575,'11'1'0,"7"2"0,6 4 0,5 6 0,-3 3 0,-4 5 0,-6 7 0,-5 3 0,-11 5 0,-17 4 0,-17 5 0,12-22 0,-4 0 0,-6 4 0,0-3 0,-10 7 0,-2-3 0,24-16 0,3-3 0,7-2 0,5-3 0</inkml:trace>
  <inkml:trace contextRef="#ctx0" brushRef="#br2" timeOffset="268928">11581 18009 24575,'16'10'0,"3"6"0,0 8 0,-2 5 0,-6 4 0,-7-2 0,-6-3 0,-3-10 0,-1-8 0,2-8 0,4-8 0,14-12 0,24-16 0,-6 11 0,3-2 0,8-2 0,1 0 0,1 3 0,-2 1 0,-8 5 0,-2 2 0,10-4 0,-23 12 0,-14 6 0,-5 3 0,-1 15 0,4 24 0,0-8 0,1 3 0,0 8 0,1 1 0,0-1 0,-1-1 0,1-7 0,-2-2 0,2 12 0,-2-19 0,-2-14 0,-1-6 0,1-4 0,-1-2 0</inkml:trace>
  <inkml:trace contextRef="#ctx0" brushRef="#br2" timeOffset="270412">11863 17726 24575,'11'2'0,"-1"3"0,-2 5 0,-3 2 0,-7 2 0,-4-5 0,-1-3 0,1-5 0,4-1 0,2-1 0</inkml:trace>
  <inkml:trace contextRef="#ctx0" brushRef="#br2" timeOffset="271632">12171 17941 24575,'31'35'0,"2"6"0,7 11 0,-7 1 0,-9-5 0,-9-8 0,-7-8 0,-4-5 0,-4-7 0,0-6 0,0-5 0,0-6 0,1-21 0,7-13 0,5-21 0,6 4 0,1 10 0,-5 14 0,-4 13 0,-2 6 0,-1 3 0,5 8 0,6 10 0,8 10 0,4 10 0,-2-2 0,-5-6 0,-7-9 0,-4-8 0,-5-3 0,-4-4 0,-1-2 0</inkml:trace>
  <inkml:trace contextRef="#ctx0" brushRef="#br2" timeOffset="272732">12854 17747 24575,'0'41'0,"0"21"0,1-21 0,0 2 0,3 4 0,1 1 0,2-1 0,3-2 0,3-4 0,3-3 0,0-5 0,2-2 0,17 16 0,-3-17 0,-5-14 0,-3-8 0,-7-4 0,-6-3 0,-6 0 0</inkml:trace>
  <inkml:trace contextRef="#ctx0" brushRef="#br2" timeOffset="273432">12653 18074 24575,'44'0'0,"16"-2"0,-22-1 0,2-1 0,1-2 0,-1 0 0,-4-1 0,-3 1 0,12-3 0,-20 4 0,-15 4 0,-6 1 0</inkml:trace>
  <inkml:trace contextRef="#ctx0" brushRef="#br2" timeOffset="274349">13551 17926 8191,'-1'-22'0,"-4"-14"5063,-4-16-5063,-6-9 2818,-8 5-2818,-3 14 1719,-5 14-1719,-8 13 6784,-3 13-6784,-3 13 0,3 18 0,10 24 0,19-16 0,5 3 0,1 8 0,3 1 0,4 3 0,3 1 0,4-2 0,4-1 0,3-4 0,3-3 0,1-7 0,3-3 0,15 16 0,-8-17 0,-10-9 0,-4 3 0,-3 7 0,-2-1 0,-3-9 0,-3-11 0</inkml:trace>
  <inkml:trace contextRef="#ctx0" brushRef="#br2" timeOffset="275100">13140 18170 24575,'63'-3'0,"-27"-1"0,3 0 0,6-1 0,0 0 0,-3 0 0,-3-1 0,16-3 0,-25 4 0,-20 3 0,-7 1 0,-4 1 0</inkml:trace>
  <inkml:trace contextRef="#ctx0" brushRef="#br2" timeOffset="275782">14400 17888 8191,'-30'51'0,"9"-12"0,-1 5 2470,-5 10 0,1 4-2470,7-15 0,1 1 0,3-1 0,-4 14 0,5-2 1416,4-6 1,5-3-1417,7-8 0,7-4 1734,31 14-1734,-8-30 0,4-5 3369,4-4 1,3-3-3370,8-3 0,-4-2 0,2 1 0,-4-4 0</inkml:trace>
  <inkml:trace contextRef="#ctx0" brushRef="#br2" timeOffset="276979">14876 17892 8191,'0'20'0,"0"9"5063,6 7-5063,6 0 2818,6-14-2818,5-10 429,-3-8 1,-8-4 0,-5 0 0</inkml:trace>
  <inkml:trace contextRef="#ctx0" brushRef="#br2" timeOffset="277682">15172 17947 24575,'3'13'0,"8"2"0,7-2 0,5-2 0,-1-6 0,-10-3 0,-6-2 0</inkml:trace>
  <inkml:trace contextRef="#ctx0" brushRef="#br2" timeOffset="278334">15940 18019 8191,'-24'25'0,"-4"5"0,-5 6 1338,1-1 1,-1 3 0,-2 2-1339,-3 4 0,-2 2 0,2 0 917,2-2 0,2-1 0,2-2-917,-4 6 0,5-4 1866,-4 9-1866,19-24 0,12-18 0,3-6 0</inkml:trace>
  <inkml:trace contextRef="#ctx0" brushRef="#br2" timeOffset="279182">15548 18076 8191,'0'17'0,"-2"5"5063,0 3-5063,6-4 2818,6-10-2818,7-8 1719,2-13-1719,-2-5 6784,-5-5-6784,-5 2 0,-8 7 0,-9 5 0,-9 5 0,-6 2 0,3 1 0,8 2 0,8-2 0,6 0 0</inkml:trace>
  <inkml:trace contextRef="#ctx0" brushRef="#br2" timeOffset="280395">15796 18565 8191,'0'12'0,"1"5"5063,3 1-5063,7-1 2818,11-8-2818,8-7 1719,2-8-1719,-4-5 6784,-11-5-6784,-10-1 0,-10 6 0,-10 5 0,-3 4 0,1 2 0,7 0 0,4 0 0</inkml:trace>
  <inkml:trace contextRef="#ctx0" brushRef="#br2" timeOffset="281667">16467 18366 8191,'0'-19'0,"-4"-13"5063,-6-7-5063,-7-3 2818,-9 13-2818,-2 16 1719,2 13-1719,6 16 6784,8 16-6784,4 17 0,2 16 0,5-29 0,2 0 0,1-1 0,2-1 0,10 20 0,3-16 0,0-19 0,0-11 0,8-18 0,15-29 0,-11 5 0,1-4 0,3-9 0,-1-3 0,2-6 0,-3-2 0,-4 2 0,-4-1 0,-7 5 0,-3 1 0,-3 5 0,-4 1 0,-6-20 0,-7 20 0,-2 17 0,1 13 0,1 10 0,-3 12 0,-8 18 0,-6 24 0,11-15 0,1 3 0,2 6 0,3 1 0,1 1 0,3 0 0,2-2 0,2-2 0,2-4 0,3-2 0,12 24 0,12-11 0,8-8 0,5-7 0,4-4 0,11 1 0,-26-14 0,-1-2 0,9 4 0,-8-5 0</inkml:trace>
  <inkml:trace contextRef="#ctx0" brushRef="#br2" timeOffset="282546">17178 18185 24575,'54'23'0,"-19"-6"0,4 1 0,7 5 0,2 3 0,3 1 0,-1 2 0,-4-2 0,-4-1 0,-6-3 0,-3 0 0,16 11 0,-20-11 0,-16-10 0,-7-5 0,-5-4 0,-1-1 0</inkml:trace>
  <inkml:trace contextRef="#ctx0" brushRef="#br2" timeOffset="283566">17881 18437 24575,'27'-16'0,"7"-4"0,5-2 0,-2 4 0,-8 11 0,-4 8 0,1 12 0,2 17 0,-3 16 0,-6 10 0,-8-2 0,-7-11 0,-3-13 0,-1-16 0,0-14 0,0-22 0,0-26 0,2 15 0,0-3 0,3-3 0,2 0 0,2 1 0,1 3 0,15-19 0,-1 21 0,-3 18 0,-3 12 0,-1 11 0,7 21 0,5 21 0,-12-17 0,0 2 0,2 1 0,1-1 0,-3-4 0,0-2 0,21 18 0,-4-13 0,-13-18 0,-7-7 0</inkml:trace>
  <inkml:trace contextRef="#ctx0" brushRef="#br2" timeOffset="284349">18901 17822 24575,'-13'42'0,"-5"9"0,-4 7 0,2-8 0,8-19 0,6-15 0,4-9 0,1-3 0</inkml:trace>
  <inkml:trace contextRef="#ctx0" brushRef="#br2" timeOffset="285132">19089 17973 24575,'-4'37'0,"-7"8"0,-2 5 0,-1-7 0,5-18 0,5-13 0,1-7 0</inkml:trace>
  <inkml:trace contextRef="#ctx0" brushRef="#br2" timeOffset="286182">19583 18499 24575,'-11'37'0,"0"1"0,-5 3 0,-1-1 0,-6 20 0,-2-12 0</inkml:trace>
  <inkml:trace contextRef="#ctx0" brushRef="#br2" timeOffset="289295">20017 18454 24575,'34'-28'0,"4"-11"0,-16 10 0,0-1 0,-2-4 0,-1 0 0,-4 0 0,-2 1 0,6-24 0,-8 16 0,-5 15 0,-3 14 0,0 8 0,1 3 0,0 2 0,-1 2 0,1 7 0,1 19 0,3 29 0,-3-13 0,1 5 0,1 11 0,0 3 0,-2-17 0,0 0 0,0 1 0,1-2 0,-1-1 0,0-1 0,1 13 0,0-5 0,0-11 0,-1-4 0,1 8 0,-3-21 0,-2-16 0,-1-15 0,0-21 0,-1-23 0,-1 18 0,0-2 0,-1-4 0,-1 0 0,0 2 0,0 1 0,1 2 0,0 1 0,-3-25 0,3 9 0,1 8 0,0 11 0,2 10 0,0 9 0,0 5 0,0-1 0,0-4 0,1-5 0,4-2 0,1 3 0,0 2 0,2 4 0,2 3 0,7 1 0,14 1 0,10 1 0,9-1 0,2 2 0,-8 6 0,-11 5 0,-13 12 0,-10 18 0,-19 14 0,-4-22 0,-5 0 0,-6 1 0,-3-2 0,-2-3 0,-2-3 0,-20 14 0,16-14 0,15-12 0,9-7 0,4-2 0,4-3 0,0 0 0</inkml:trace>
  <inkml:trace contextRef="#ctx0" brushRef="#br2" timeOffset="290549">20877 18392 24575,'51'-2'0,"-19"-1"0,2 0 0,8-1 0,1 0 0,0-1 0,-2 1 0,24-1 0,-23 2 0,-21 2 0,-11 1 0,-7 0 0</inkml:trace>
  <inkml:trace contextRef="#ctx0" brushRef="#br2" timeOffset="291683">21216 18251 24575,'26'8'0,"6"3"0,2 2 0,-4 1 0,-12-3 0,-10-4 0,-4 1 0,-3-1 0,-1 1 0,-6 7 0,-12 6 0,-8 4 0,-4 1 0,8-7 0,10-5 0,8-7 0,2-3 0</inkml:trace>
  <inkml:trace contextRef="#ctx0" brushRef="#br2" timeOffset="297163">21861 18396 24575,'0'-15'0,"0"-6"0,-3-4 0,-7-1 0,-8 6 0,-6 8 0,-4 6 0,0 6 0,1 6 0,3 8 0,5 9 0,5 9 0,6 9 0,4 6 0,4 2 0,2-2 0,7-5 0,10-8 0,10-8 0,7-11 0,3-8 0,-3-16 0,0-23 0,-17 5 0,-3-5 0,1-14 0,-2-4 0,0-8 0,-1-2 0,-3-5 0,-3-1 0,-1 0 0,-3 2 0,-1 8 0,-1 2 0,-3 9 0,0 2 0,-3-16 0,-1 24 0,0 19 0,1 19 0,0 29 0,3 5 0,0 6 0,-1 17 0,2 5 0,0-17 0,1 2 0,1 0 0,1-1 0,2 1 0,1-3 0,5 15 0,3-5 0,0-13 0,3-4 0,15 16 0,15-36 0,-12-29 0,12-20 0,-20-8 0,-8 7 0,-8 13 0,-6 11 0,-3 8 0,0 19 0,0 15 0,2 9 0,0 0 0,1-16 0,4-13 0,6-12 0,5-16 0,2-17 0,-4-16 0,-7-13 0,-16 1 0,-21 7 0,-19 16 0,-11 14 0,5 13 0,16 5 0,16 2 0,11 0 0,14 0 0,14 0 0,17-1 0,15-3 0,6-1 0,1-3 0,-5 2 0,-8 2 0,-5 3 0,-8 1 0,-6 10 0,-6 19 0,-7 22 0,-10-18 0,-1 2 0,-1 0 0,-1-1 0,-1 22 0,0-18 0,0-20 0,0-24 0,0-28 0,1-28 0,2 21 0,0-1 0,2 1 0,0 2 0,7-21 0,0 24 0,-2 23 0,0 14 0,0 14 0,0 13 0,1 9 0,0 0 0,-4-8 0,-2-11 0,-2-6 0,2 2 0,8 10 0,6 9 0,4 4 0,-2-6 0,-6-10 0,-5-11 0,-6-5 0,0-3 0,-3-1 0,0 1 0</inkml:trace>
  <inkml:trace contextRef="#ctx0" brushRef="#br2" timeOffset="298163">22983 18347 8191,'0'25'0,"2"26"2531,-1-16 1,0 1-2532,1 4 0,-1-1 2818,1 21-2818,-2-22 1719,0-19-1719,0-10 6784,0-10-6784,-2-14 0,0-17 0,0-11 0,0-6 0,2 10 0,1 12 0,4 9 0,3 9 0,1 5 0,5 4 0,2 10 0,7 12 0,2 16 0,0 8 0,-2-4 0,-7-10 0,-5-12 0,-7-9 0,-3-6 0,-1-2 0</inkml:trace>
  <inkml:trace contextRef="#ctx0" brushRef="#br2" timeOffset="299462">23344 18806 24575,'17'-11'0,"1"-6"0,3-13 0,1-12 0,0-13 0,-5-5 0,-6 4 0,-7 12 0,-13 16 0,-13 14 0,-8 11 0,-7 11 0,5 14 0,9 13 0,8 12 0,10 4 0,3-5 0,2-9 0,6-11 0,6-9 0,12-6 0,9-6 0,6-8 0,-1-8 0,-3-10 0,-9-3 0,-12 7 0,-6 8 0</inkml:trace>
  <inkml:trace contextRef="#ctx0" brushRef="#br2" timeOffset="300599">23590 18649 24575,'23'-6'0,"3"-5"0,3-9 0,-2-13 0,-3-10 0,-6-8 0,-4-1 0,-5 12 0,-5 13 0,-4 13 0,-8 9 0,-9 11 0,-8 12 0,-3 14 0,5 12 0,9 2 0,7-5 0,5-5 0,2-6 0,3-4 0,8-3 0,10-3 0,9-6 0,4-5 0,-1-3 0,-3-5 0,-2-4 0,1-5 0,5-6 0,1-2 0,-14 5 0,-5 4 0</inkml:trace>
  <inkml:trace contextRef="#ctx0" brushRef="#br2" timeOffset="303899">24019 18164 24575,'19'37'0,"1"9"0,-2 13 0,-5 5 0,-10 0 0,-11-4 0,-7-3 0,-6 0 0,1-5 0,4-3 0,3-7 0,4-9 0,4-9 0,3-12 0,2-5 0</inkml:trace>
  <inkml:trace contextRef="#ctx0" brushRef="#br2" timeOffset="304716">24437 18385 24575,'-10'-10'0,"1"-3"0,3-2 0,12 0 0,3 8 0,6 3 0,-7 4 0,-3 0 0,-3 0 0,-1 0 0</inkml:trace>
  <inkml:trace contextRef="#ctx0" brushRef="#br2" timeOffset="305428">24442 18750 8191,'-24'24'0,"-1"1"0,-15 17 0,-1 1 0,12-13 0,0 0 0,-3 4 0,0 1 0</inkml:trace>
  <inkml:trace contextRef="#ctx0" brushRef="#br2" timeOffset="315928">7527 10613 24575,'57'0'0,"-17"-1"0,3-1 0,15-2 0,4-4-723,-13-2 1,2-2 0,1-3 722,5-4 0,0-4 0,1-2 0,-12 3 0,0-3 0,0 0 0,-1-1 0,2-1 0,-1-1 0,0-1 0,-1 0 0,-1 1 0,-1 0 0,1 0 0,-2 0 0,12-7 0,-1 1 0,-1 0 0,-1 2 0,-1 0 0,0 0 0,1-1 0,-1 0 0,0 0 0,0-2 0,1 0 0,-1-2 0,2-2 0,0-1 0,0-1 0,-13 10 0,-1-1 0,0-1 0,0 1 0,9-10 0,-1 1 0,0-5 0,-9 5 0,1-4 0,-2 0 0,-3 3 0,-2 3 0,-3 1 0,0-1 231,2-8 1,0-1 0,-5 5-232,-4 7 0,-3 4 358,14-18-358,-6 16 0,-9 18 0,-7 8 1114,-6 7-1114,-40 21 0,1-1 0,-6 2 0,-3 1 0,-6 2 0,-1 0-342,-5 1 0,-1 0 0,-1 0 342,-1-2 0,0 0 0,2-2 0,8-4 0,1-2 0,3-2 0,-5 0 0,6-1 0,-10 1 0,33-9 0,29-5 0,28-6 0,-5 1 0,3 0 513,13-2 0,3 1-513,5 0 0,2 1 0,3 1 0,0 2 0,-3 1 0,-1 1 0,-7 1 0,-3-1 0,-8 1 0,-3 1 0,12 2 0,-22 6 0,-12 11 0,-7 16 0,-3 22 0,-2-18 0,1 3 0,-1 8 0,1 2 0,-1 1 0,0-2 0,0 13 0,-1-21 0</inkml:trace>
  <inkml:trace contextRef="#ctx0" brushRef="#br2" timeOffset="318196">11198 19100 24575,'57'-17'0,"-26"2"0,1-4 0,6-6 0,-1-3 0,-3-1 0,-4-2 0,-7 4 0,-3 2 0,6-8 0,-15 18 0,-6 12 0,-2 19 0,-1 27 0,-1-7 0,-2 5 0,0 15 0,-1 4 0,0-15 0,0 1 0,1 0 0,-2 1 0,1 0 0,0 0 0,-1 20 0,0-2 0,1-11 0,0-3 0,1-11 0,0-3 0,0 12 0,2-28 0,1-27 0,-1-23 0,0-19 0,0-5 0,-1 21 0,0 12 0</inkml:trace>
  <inkml:trace contextRef="#ctx0" brushRef="#br2" timeOffset="319117">11660 19150 24575,'66'2'0,"-33"0"0,2 2 0,3 1 0,1 1 0,23 9 0,-19 2 0,-18 2 0,-13 6 0,-19 7 0,-23 9 0,5-17 0,-4-2 0,-7 3 0,-1-3 0,1-1 0,1-2 0,-24 11 0,21-12 0,21-9 0,9-6 0</inkml:trace>
  <inkml:trace contextRef="#ctx0" brushRef="#br2" timeOffset="319800">12407 19306 24575,'50'0'0,"-1"0"0,2 0 0,0 0 0,6 0 0,-1 0 0,-12 0 0,-4 0 0,16 2 0,-31 1 0,-15-1 0,-7 1 0</inkml:trace>
  <inkml:trace contextRef="#ctx0" brushRef="#br2" timeOffset="320549">12444 19517 24575,'57'3'0,"-23"1"0,2 1 0,7 0 0,-1 1 0,-2 1 0,-2-1 0,19 5 0,-23-5 0,-17-1 0,-10-3 0,-4-1 0</inkml:trace>
  <inkml:trace contextRef="#ctx0" brushRef="#br2" timeOffset="321883">13402 19368 8191,'0'15'0,"0"19"5063,1 27-5063,0-24 0,1 0 1409,0-1 0,0-1-1409,3 18 1719,-1-21-1719,-2-13 6784,0-10-6784,-2-11 0,0-16 0,-1-20 0,-4-23 0,2 25 0,-1-1 0,1 0 0,0 0 0,1 3 0,0 1 0,0-21 0,2 7 0,1 7 0,1 4 0,1 5 0,1 8 0,0 9 0,0 7 0,1 5 0,3 1 0,7 1 0,12 0 0,14 2 0,10 1 0,0 3 0,-11 2 0,-9 2 0,-13 5 0,-10 7 0,-14 15 0,-23 13 0,4-23 0,-4 0 0,-6 1 0,-2-2 0,0-3 0,-1-4 0,6-3 0,1-2 0,-14 7 0,22-12 0,13-4 0</inkml:trace>
  <inkml:trace contextRef="#ctx0" brushRef="#br2" timeOffset="322845">13731 19420 24575,'47'0'0,"0"0"0,13-1 0,3-1 0,-13 1 0,2 0 0,1 0 0,-2 0 0,1 0 0,-2 0 0,14 0 0,-5 0 0,-16 1 0,-5 0 0,9 0 0,-30 0 0,-17 0 0,-11 0 0,-4 0 0,5 0 0,3 0 0</inkml:trace>
  <inkml:trace contextRef="#ctx0" brushRef="#br2" timeOffset="324099">14494 19300 24575,'35'8'0,"25"7"0,-20-3 0,3 2 0,5 2 0,-1 1 0,-5 0 0,-3 0 0,17 11 0,-22-8 0,-20-6 0,-8-3 0,-3-3 0,-3-3 0,-1-1 0,0-1 0,-2 0 0,0 3 0,-2 0 0,-1 3 0,0-1 0,-6-3 0,-18 1 0,-26 4 0,18-2 0,-1 1 0,-2 1 0,2 1 0,-19 9 0,24-5 0,20-6 0,11-4 0,3-4 0,1-1 0</inkml:trace>
  <inkml:trace contextRef="#ctx0" brushRef="#br2" timeOffset="327229">15784 19294 24575,'-57'7'0,"25"-1"0,-1 2 0,-5 1 0,2 1 0,-24 9 0,23-3 0,24-5 0,27 1 0,19 7 0,17 9 0,4 7 0,-12-1 0,-14-4 0,-21-5 0,-22-2 0,-17-2 0,-7-5 0,5-7 0,16-5 0,10-3 0</inkml:trace>
  <inkml:trace contextRef="#ctx0" brushRef="#br2" timeOffset="328216">15960 19467 24575,'2'38'0,"7"3"0,8 3 0,9-7 0,8-13 0,11-17 0,9-25 0,-23-4 0,-1-6 0,2-8 0,-3-4 0,-3-3 0,-2 0 0,-4 5 0,-2 2 0,4-13 0,-12 24 0,-6 18 0,-1 23 0,1 22 0,1 19 0,5 5 0,2-9 0,2-17 0,-1-15 0,0-10 0,-1-7 0,3-7 0,4-7 0,-1-2 0,-4 1 0,-7 5 0</inkml:trace>
  <inkml:trace contextRef="#ctx0" brushRef="#br2" timeOffset="328867">16659 19470 8191,'5'23'0,"9"16"5063,8 12-5063,4 1 2818,-2-17-2818,-8-15 429,-6-12 1,-5-5 0,-4-3 0</inkml:trace>
  <inkml:trace contextRef="#ctx0" brushRef="#br2" timeOffset="330262">16853 19639 24575,'21'-25'0,"1"-3"0,1-1 0,-3 6 0,-8 10 0,-4 8 0,-1 7 0,0 12 0,2 14 0,2 14 0,4 7 0,1 1 0,3-8 0,-2-10 0,-2-12 0,-2-10 0,-1-6 0,6-3 0,8-8 0,14-14 0,10-15 0,-24 13 0,-2-1 0,19-20 0,-14 14 0,-13 13 0,-8 12 0,-5 4 0</inkml:trace>
  <inkml:trace contextRef="#ctx0" brushRef="#br2" timeOffset="331813">17780 19533 24575,'-13'-14'0,"-14"-4"0,-14 0 0,-8 4 0,3 13 0,11 12 0,12 14 0,10 8 0,6 3 0,5-3 0,6-8 0,4-7 0,8-5 0,12-5 0,10-9 0,4-13 0,-2-6 0,-9-2 0,-11 8 0,-7 8 0,-1 7 0,-1 10 0,3 7 0,3 4 0,4-3 0,2-10 0,1-9 0,0-10 0,-2-7 0,-3 0 0,-4 2 0,-3 8 0,-1 3 0,0 6 0,2 10 0,4 8 0,-1 3 0,-3-1 0,-5-7 0,-4-6 0,-1-4 0,3-7 0,2-11 0,5-5 0,2-1 0,0 6 0,0 8 0,1 13 0,1 9 0,3 5 0,3 0 0,3-10 0,9-14 0,11-20 0,-18 4 0,1-3 0,0-4 0,0 0 0,-3 2 0,-1 1 0,10-7 0,-19 15 0,-10 9 0</inkml:trace>
  <inkml:trace contextRef="#ctx0" brushRef="#br2" timeOffset="332417">18666 19362 24575,'0'49'0,"0"11"0,0-23 0,1 1 0,2-1 0,2-2 0,13 24 0,11-19 0,15-17 0,-20-14 0,1-7 0</inkml:trace>
  <inkml:trace contextRef="#ctx0" brushRef="#br2" timeOffset="333336">18427 19448 8191,'22'2'0,"24"2"2531,-12 1 1,4 0-2532,8 1 0,1 0 1409,-2 0 0,-1 1-1409,-7-1 0,-2 0 1719,13 2-1719,-22-3 6784,-13-2-6784,-7 0 0,-2-2 0,-3 2 0</inkml:trace>
  <inkml:trace contextRef="#ctx0" brushRef="#br2" timeOffset="334412">16629 19188 8191,'-6'-2'0,"-1"-2"5063,2-3-5063,1-2 2818,4-5-2818,8-2 1719,10-1-1719,9 1 6784,3 6-6784,-6 4 0,-7 5 0,-7 3 0,-6 6 0,-2 6 0,-3 3 0,-2 0 0,-5-7 0,-5-5 0,-1-3 0,2-4 0,4-3 0,5 2 0,3-1 0</inkml:trace>
  <inkml:trace contextRef="#ctx0" brushRef="#br2" timeOffset="335712">19170 19456 24575,'-19'40'0,"0"0"0,4-6 0,-11 20 0</inkml:trace>
  <inkml:trace contextRef="#ctx0" brushRef="#br2" timeOffset="337566">10192 19805 24575,'23'10'0,"10"7"0,8 10 0,2 5 0,-5 2 0,-8-3 0,-4-4 0,-6-3 0,0-9 0,1-4 0,1-7 0,0-7 0,-3-4 0,-6 0 0,-5 1 0,-7 6 0,-12 7 0,-6 4 0,-1 1 0,4 1 0,8-4 0,5 2 0,2 4 0,4 9 0,6 11 0,4 9 0,1 3 0,-3-4 0,-6-6 0,-6-8 0,-17 0 0,-19 2 0,-10-2 0,12-10 0,12-8 0</inkml:trace>
  <inkml:trace contextRef="#ctx0" brushRef="#br2" timeOffset="340949">7699 20311 24575,'50'0'0,"4"1"0,5 3 0,-8 2 0,-16 1 0,-12 0 0,-10 2 0,-8 5 0,-8 6 0,-4 4 0,-2 3 0,1 1 0,5-2 0,2 0 0,4-2 0,7-1 0,5-4 0,4-5 0,-1-5 0,-6-4 0,-4-1 0,-4 0 0,-3 1 0,0 7 0,4 11 0,2 10 0,2 12 0,-1 3 0,-4-1 0,-21-2 0,-33-6 0,21-17 0,-16-6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45:47.262"/>
    </inkml:context>
    <inkml:brush xml:id="br0">
      <inkml:brushProperty name="width" value="0.05292" units="cm"/>
      <inkml:brushProperty name="height" value="0.05292" units="cm"/>
      <inkml:brushProperty name="color" value="#FF0000"/>
    </inkml:brush>
  </inkml:definitions>
  <inkml:trace contextRef="#ctx0" brushRef="#br0">12518 7623 24575,'0'52'0,"0"-1"0,0 9 0,0 3 0,1-13 0,0 2 0,0-1 0,-1-2 0,1-1 0,0-1 0,1 12 0,-1-3 0,0-15 0,0-5 0,-1 12 0,0-23 0,0-15 0,0-6 0</inkml:trace>
  <inkml:trace contextRef="#ctx0" brushRef="#br0" timeOffset="1271">12528 7559 8191,'28'-3'0,"6"-2"0,8-2 1387,-1 0 1,5-1 0,2 0-1388,12-2 0,4 0 0,0-1 0,-15 3 0,1 0 0,-1 0 0,0 1 0,11-2 0,-1 1 0,-1 0 0,-8 2 0,-1 0 0,-3 1 1460,9-1 0,-4 1-1460,-12 1 0,-3 0 1827,7 0-1827,-23 3 6442,-11 2-6442,-5 10 1032,-3 17-1032,-1 27 0,3-13 0,1 3 0,1 9 0,3 1 0,2 4 0,2 1 0,1-3 0,0-2 0,-1-7 0,0-3 0,-1-9 0,-2-3 0,2 12 0,-5-22 0,-4-11 0,-2-8 0,0-2 0,0-1 0</inkml:trace>
  <inkml:trace contextRef="#ctx0" brushRef="#br0" timeOffset="2439">12440 8558 24575,'33'-3'0,"0"0"0,16-5 0,5-2 0,-6 2 0,4-2 0,1 0-704,5-2 1,1-1-1,0-1 704,3 0 0,-1-1 0,-1 1 0,-5 0 0,-2 1 0,-3-1 339,13-5 0,-4 1-339,-12 4 0,-5 1 349,7-2-349,-21 6 0,-14 5 0,-5 2 1084,-2 1-1084,4-1 0,6-3 0,7-2 0,5-3 0,2-1 0,-4 2 0,-5 1 0,-7 4 0,-7 1 0,-5 2 0</inkml:trace>
  <inkml:trace contextRef="#ctx0" brushRef="#br0" timeOffset="3850">13411 8035 24575,'39'-8'0,"-1"0"0,17-6 0,5-1 0,-7 1 0,3 0 0,1-2-726,5 0 0,0 0 1,0 0 725,-1 1 0,-1 0 0,0 2 0,-6 1 0,0 1 0,-3 1 232,-5 2 1,-3 1 0,0 0-233,15-1 0,-4 0 180,-8 2 0,-4 1-180,-7 0 0,-3 1 0,18-2 0,-17 2 279,-13 3 1,-10 1 0,-6 0 0</inkml:trace>
  <inkml:trace contextRef="#ctx0" brushRef="#br0" timeOffset="4654">14572 7622 8191,'25'0'0,"25"3"2531,-14 1 1,3 0-2532,8 2 0,0 1 1409,-1 0 0,-2 1-1409,-8-1 0,-2-1 1719,13 5-1719,-22 2 6784,-17 4-6784,-20 13 0,-17 13 0,8-15 0,-1 1 0,-4 2 0,2-2 0,-5 9 0,8-12 0</inkml:trace>
  <inkml:trace contextRef="#ctx0" brushRef="#br0" timeOffset="5871">15138 7439 8191,'0'45'0,"0"-7"0,0 4 2413,0 15 0,0 4-2413,0-15 0,0 1 0,0-1 0,0 20 0,0-2 1423,0-10 1,0-4-1424,1-11 0,0-3 1748,1 12-1748,0-21 0,0-15 0,-2-7 0</inkml:trace>
  <inkml:trace contextRef="#ctx0" brushRef="#br0" timeOffset="7186">15200 7390 24575,'48'0'0,"-9"0"0,4 0 0,15 0 0,5 0 0,-16 0 0,1 0 0,1 0 0,-1 0 0,1 1 0,-1-1 0,-2 0 0,-1 1 0,0 0 0,17 0 0,-1 1 0,-3-1 0,-1 0 0,-6 0 0,-2 0 0,-9-1 0,-2 0 0,19 0 0,-22 0 0,-14 1 0,-10 2 0,-6 3 0,-3 7 0,-2 12 0,0 18 0,0 19 0,0-22 0,0 1 0,0 4 0,0 1 0,0 1 0,0 0 0,0 0 0,0-2 0,0-4 0,0-3 0,0 24 0,1-19 0,1-20 0,-1-12 0,1-7 0</inkml:trace>
  <inkml:trace contextRef="#ctx0" brushRef="#br0" timeOffset="8121">15113 8328 8191,'41'0'0,"2"-3"0,6-1 1328,-1 1 0,4-2 1,3 1-1329,-7-1 0,3 1 0,0-1 0,0 1 0,0-1 0,0 1 0,-1 0 0,0 0 0,11 0 0,-1-1 0,-2 2 961,-9 0 1,-1 0 0,-3 1-962,11-2 0,-3 1 926,-10-1 1,-4 0-927,16-3 6350,-18 0-6350,-13 1 1239,-10 3-1239,-6 2 72,-3 1-72,-2 0 0,-2 0 0,0 0 0</inkml:trace>
  <inkml:trace contextRef="#ctx0" brushRef="#br0" timeOffset="9604">16098 7961 8191,'55'-11'0,"-6"2"0,5-2 1486,-9 3 1,3-1-1,1 0-1486,5-1 0,1 0 0,-1 0 0,-7 1 0,0 1 0,-3 1 1445,7-2 0,-4 1-1445,16-1 1792,-31 5-1792,-17 4 6556,-7 0-6556,-2-2 687,-1 1-687,-3-1 0,-8 1 0,-9 1 0,-5 0 0,2 2 0,3 0 0,5-1 0,4-1 0,0-6 0,-2-11 0,-2-5 0,-5-6 0,0 4 0,1 5 0,3 5 0,6 6 0,11 4 0,19 6 0,20 7 0,12 7 0,0 4 0,-13-3 0,-17-3 0,-17 0 0,-22 4 0,-21 7 0,-19 4 0,-7-2 0,13-5 0,21-11 0,14-5 0</inkml:trace>
  <inkml:trace contextRef="#ctx0" brushRef="#br0" timeOffset="10438">17011 7518 24575,'0'46'0,"0"-10"0,1 3 0,2 15 0,1 3 0,1 6 0,1 0 0,0-3 0,2-3 0,-1-10 0,1-5 0,4 16 0,-2-24 0,-4-19 0,-4-8 0,-1-5 0</inkml:trace>
  <inkml:trace contextRef="#ctx0" brushRef="#br0" timeOffset="12568">17003 7417 24575,'34'0'0,"0"0"0,13 0 0,5 0 0,-7 0 0,4 0 0,1 0-462,3 1 1,1-1-1,1 1 462,-1 0 0,0 1 0,0 0 0,-4 0 0,0 0 0,-1 1 0,17 3 0,-2 0 225,-4 1 1,-3-1-226,-8 1 0,-3-1 114,-11 0 1,-2-1-115,11 1 0,-20-1 0,-11-2 705,-8 2-705,-3 7 0,-2 12 0,0 15 0,2 19 0,0-20 0,1 2 0,1 5 0,1 0 0,1 3 0,1-2 0,0-1 0,-1-3 0,1-7 0,-1-3 0,2 15 0,-2-18 0,-5-14 0,-8-8 0,-11-6 0,-16-5 0,-20-4 0,15 2 0,-3 0 0,-10 0 0,-4 0 0,13 2 0,-2 1 0,0 1 0,-1 0 0,0 0 0,-1 1 0,2 1 0,0 0 0,0 1 0,-17 2 0,3 0 0,7 2 0,2 1 0,6 2 0,3 1 0,-19 8 0,20-2 0,18-3 0,11-6 0,6-3 0,4-2 0</inkml:trace>
  <inkml:trace contextRef="#ctx0" brushRef="#br0" timeOffset="22017">12448 6736 24575,'29'-27'0,"3"-6"0,2-9 0,-4 4 0,-9 9 0,-10 11 0,-4 9 0,-3 6 0,-2 4 0,-1 5 0,-1 6 0,0 7 0,0 6 0,0 11 0,0 16 0,0-18 0,0 3 0,0 6 0,0 1 0,0 3 0,0 0 0,-1-4 0,0-1 0,1-7 0,-2-3 0,0 15 0,1-21 0,1-14 0,0-8 0,-4-32 0,2-8 0,-1 3 0,0-4 0,1 3 0,0-1 0,0-2 0,0 1 0,-1-30 0,1 12 0,4 16 0,-1 14 0,2 10 0,2 4 0,7-1 0,8-6 0,8-5 0,0 1 0,-2 5 0,-8 7 0,-4 5 0,-4 2 0,-4 2 0,-1 1 0,-2 2 0,-3 8 0,-5 13 0,-13 19 0,-12 10 0,-7-2 0,4-11 0,11-16 0,9-11 0,6-6 0,3-5 0,3-1 0</inkml:trace>
  <inkml:trace contextRef="#ctx0" brushRef="#br0" timeOffset="23707">12748 7269 24575,'0'-29'0,"0"1"0,0-1 0,0 7 0,0 7 0,1 9 0,2 6 0,3 8 0,3 7 0,1 7 0,1 8 0,-3 5 0,-2 9 0,-1 8 0,-2-3 0,-1-6 0,-1-13 0,-1-11 0,0-7 0,0-6 0,-1-3 0,-2-1 0,-10-2 0,-14 0 0,-15 0 0,-11-2 0,4 0 0,10-1 0,16 0 0,15 2 0,9-1 0,11 2 0,9 0 0,12 1 0,7 1 0,1 3 0,-2 3 0,-11-2 0,-7-2 0,-8-2 0,-4-2 0,4-2 0,9-12 0,14-17 0,-11 9 0,0-2 0,1-2 0,0 1 0,16-14 0,-17 18 0,-15 13 0</inkml:trace>
  <inkml:trace contextRef="#ctx0" brushRef="#br0" timeOffset="28105">17844 7526 8191,'0'26'0,"0"19"2531,0-12 1,0 3-2532,0 7 0,0 1 1409,0 0 0,0 0-1409,0-1 0,0-2 859,0-5 1,0-3-860,0 18 6784,0-17-6784,0-15 0,0-6 0,1-6 0,1-3 0,3-7 0,3-10 0,2-8 0,3-12 0,4-5 0,4-6 0,9-8 0,-9 21 0,1 0 0,5-3 0,0-2 0,2-1 0,1 0 0,-1-1 0,0 2 0,-5 5 0,-2 2 0,12-15 0,-11 17 0,-11 15 0,-7 7 0,-4 6 0,-6 3 0,-2 3 0,-2 2 0,-1-2 0,-3 0 0,-5-1 0,-11 3 0,-9 5 0,-9 0 0,0-2 0,13-4 0,14 2 0,25 15 0,19 22 0,-6-13 0,2 3 0,4 5 0,1 0 0,-3-2 0,1-3 0,-4-5 0,-1-4 0,8 13 0,-13-19 0,-6-12 0,-5-5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8:46:34.483"/>
    </inkml:context>
    <inkml:brush xml:id="br0">
      <inkml:brushProperty name="width" value="0.05292" units="cm"/>
      <inkml:brushProperty name="height" value="0.05292" units="cm"/>
      <inkml:brushProperty name="color" value="#FF0000"/>
    </inkml:brush>
  </inkml:definitions>
  <inkml:trace contextRef="#ctx0" brushRef="#br0">9730 432 8191,'0'33'0,"-1"25"2531,-1-17 1,1 3-2532,0 8 0,-1 2 1409,1-3 0,0 0-1409,1-5 0,0-1 859,1-6 1,1-1-860,0 25 6784,-1-11-6784,-1-8 0,0-8 0,0-4 0,0 1 0,0-1 0,-2 0 0,0-5 0,0-8 0,2-7 0,0-5 0,0-4 0,0-2 0</inkml:trace>
  <inkml:trace contextRef="#ctx0" brushRef="#br0" timeOffset="2167">9780 492 24575,'52'0'0,"-6"1"0,8 0 0,0 1 0,5 0 0,5 1-1291,-14-1 1,4 0-1,1 0 1,2 0 0,2 1 1290,-2-1 0,2 1 0,1-1 0,1 1 0,1-1 0,1 0-406,-4 0 1,1 0 0,1 0-1,1-1 1,0 1 0,0 0 0,0-1 405,3 0 0,0 1 0,0-1 0,1 0 0,-1 0 0,0 0 0,0 0 0,-2 0 0,1-1 0,-1 1 0,0 0 0,0 0 0,-1 0 0,-1 0-34,6-1 1,0 1-1,-2 0 1,0 0-1,-1 0 1,-1 0 33,3 0 0,-1 0 0,-1 1 0,-2-1 0,-2 1-139,4-1 1,-1 1 0,-4 0 0,-2-1 138,1 0 0,-4 0 0,-3 0 1087,10 0 0,-5-1-1087,-17 1 0,-3-2 3810,23-1-3810,-23-1 0,3-1 0,4-3 0,3 0 0,15-1 0,3-1 0,-17 4 0,0-1 0,0 1 877,1 1 0,-1 0 0,1 1-877,-2 1 0,1 0 0,0 1 0,-1 0 0,0 0 0,-1 2 0,1 0 0,-1 1 0,0 1 0,-1 1 0,1 0 0,-1 1 0,1 0 0,0 0 0,0 0 0,0 0 0,-1 0 0,1-1 0,21 2 0,-1-2 0,-4-2 0,-1 0 0,-5 0 0,-3-2 504,-6 0 1,-4-1-505,24-1 0,-23 0 0,-18 1 0,-12 0 0,-7 1 419,-6 2-419,-4 6 0,-3 12 0,0 15 0,1 19 0,2 11 0,3-27 0,1 0 0,-1 1 0,2 1 0,0 0 0,1 0 0,3 1 0,1-1 0,1 0 0,1-1 0,2-1 0,-1-1 0,7 24 0,-5-15 0,-4-17 0,-4-12 0,-2-10 0,-1-3 0</inkml:trace>
  <inkml:trace contextRef="#ctx0" brushRef="#br0" timeOffset="3867">9763 1528 8191,'38'-6'0,"-5"1"0,4-1 2061,19-2 0,8 0-2061,-5 0 0,4 1 0,3-1 0,-7 2 0,3 0 0,1 0 0,2 0 94,-4 1 0,1 0 0,2 1 0,1-1 0,0 1-94,-8 0 0,2 0 0,-1 1 0,1-1 0,0 1 0,0-1 0,1 1 0,1 0 0,-1-1 0,0 1 0,1 0 0,-1-1 0,-1 0 0,1 0 0,-1 1 0,0-1 0,0-1 0,-1 1 0,9-2 0,-1 0 0,-1 0 0,0-1 0,-1 1 153,-3-1 1,0 0 0,-1-1 0,0 1 0,-2-1-154,-3 1 0,0-1 0,-1 1 0,-1-1 0,-1 0 934,7 0 0,-1-1 0,-1 1 0,-1 1-934,10-2 0,0 2 0,-3 0 103,-6 2 1,-2 1-1,-1 0-103,-5 1 0,-1 1 0,-1 1 0,20-1 0,-2 1 1347,-3-1 1,-2 0-1348,-2-1 0,-2 1 1120,-4 1 1,-1 0-1121,-1 0 0,-1 0 662,-2 0 1,-1 1-663,-1 0 0,-1 0 310,0 0 1,-1 0-311,-2 0 0,0 0 47,0 0 1,0 0-48,-1-1 0,-1 0 0,-1 0 0,-1-1 0,-1 1 0,0-1 0,-2 0 0,-1 0 0,27 0 0,-6 0 0,-10 3 0,-9 1 0,-9 0 0,-8 0 0,-6-2 0,3-2 0,4-2 0,10-5 0,5 0 0,-12 2 0,-6 3 0</inkml:trace>
  <inkml:trace contextRef="#ctx0" brushRef="#br0" timeOffset="5096">10716 735 8191,'2'39'0,"0"-6"0,2 3 2531,1 12 1,1 4-2532,1 8 0,2 1 0,-1-2 0,0-2 1409,0-3 0,-1-3-1409,-2-5 0,0-2 859,-2-7 1,0-2-860,2 23 6784,-3-14-6784,-1-8 0,-1-7 0,0-8 0,0-5 0,0-8 0,0-5 0</inkml:trace>
  <inkml:trace contextRef="#ctx0" brushRef="#br0" timeOffset="6033">11560 636 24575,'7'34'0,"0"-1"0,0 7 0,2 3 0,1 12 0,0 1 0,1 4 0,-1 0 0,-2-5 0,0-2 0,-1-7 0,-1-3 0,2 21 0,-4-24 0,-1-19 0,-2-8 0,-1-8 0,0-2 0</inkml:trace>
  <inkml:trace contextRef="#ctx0" brushRef="#br0" timeOffset="7379">12219 649 24575,'5'44'0,"1"0"0,0 4 0,0 2 0,2 11 0,1 1 0,-2-1 0,1-3 0,-1-7 0,0-3 0,-1-9 0,-1-4 0,3 14 0,-3-21 0,-3-12 0,-2-7 0,0-4 0,0-3 0,0-1 0</inkml:trace>
  <inkml:trace contextRef="#ctx0" brushRef="#br0" timeOffset="8469">12987 618 24575,'0'44'0,"1"-12"0,-1 4 0,1 9 0,1 3 0,0 4 0,0 1 0,1-3 0,1-2 0,-1-7 0,1-3 0,1 20 0,-1-21 0,-2-18 0,-1-9 0,1-5 0,0-3 0,0-2 0</inkml:trace>
  <inkml:trace contextRef="#ctx0" brushRef="#br0" timeOffset="9451">13773 590 24575,'0'53'0,"0"-17"0,0 4 0,0 12 0,0 2 0,0 5 0,0-1 0,0-4 0,0-1 0,0-10 0,0-2 0,1 18 0,1-20 0,0-17 0,0-9 0,-2-6 0,0-4 0,0-2 0</inkml:trace>
  <inkml:trace contextRef="#ctx0" brushRef="#br0" timeOffset="10413">14394 605 8191,'0'31'0,"0"25"2531,0-17 1,0 2-2532,0 6 0,0-1 1409,0-6 0,1-2-1409,1 20 1719,0-21-1719,1-14 1696,-1-10 0,0-7 0,-1-3 0</inkml:trace>
  <inkml:trace contextRef="#ctx0" brushRef="#br0" timeOffset="12085">11190 1638 24575,'0'39'0,"0"1"0,0 15 0,0 4 0,0-10 0,0 4 0,0 0-335,0 1 1,0 1-1,0-1 335,0-4 0,0-1 0,0-3 164,0 9 1,0-5-165,0 15 167,0-26-167,0-19 0,0-12 0,-1-22 508,-4-40-508,1 9 0,0-5 0,-2-14 0,0-2 0,2 21 0,0 0 0,-1 1 0,-1-18 0,0 3 0,0 11 0,1 4 0,-3-14 0,3 25 0,2 18 0,2 9 0,1 3 0,-1 1 0,-4 1 0,-14 7 0,-17 11 0,-17 9 0,23-10 0,1 0 0,-23 14 0,17-7 0,17-10 0,13-7 0,19-11 0,23-15 0,-8 5 0,4-3 0,8-2 0,3-1 0,3 0 0,1 1 0,-1 5 0,-1 2 0,-4 3 0,-2 3 0,22 0 0,-22 6 0,-14 2 0,-16 5 0,-5 4 0,-5-3 0,-2 1 0</inkml:trace>
  <inkml:trace contextRef="#ctx0" brushRef="#br0" timeOffset="14601">11019 2809 24575,'0'35'0,"0"0"0,0 27 0,0-12 0,0-17 0,-1-14 0,0-9 0,-1-5 0,1-2 0,2 2 0,3 0 0,8 3 0,10 1 0,8-1 0,1-1 0,-5-4 0,-12-1 0,-19-1 0,-22-1 0,-27-2 0,18-1 0,-2 0 0,-2 0 0,1-1 0,3 1 0,2-1 0,-16 1 0,25 2 0,20 1 0,19-1 0,12-2 0,8-2 0,2 0 0,3 0 0,2 1 0,2 0 0,0 0 0,-4-1 0,-4 0 0,-5 0 0,-6-1 0,-2 2 0,-1-1 0,2-1 0,3-2 0,-1-2 0,-6 1 0,-10 2 0,-8 4 0,-8 2 0,-2 3 0,2 1 0,3 2 0,3 5 0,4 4 0,6 5 0,11 2 0,12-3 0,11-6 0,5-10 0,0-16 0,-4-18 0,-7-16 0,-21 19 0,-2-2 0,7-25 0,-8 10 0,-6 16 0,-5 14 0,-2 10 0,0 10 0,2 23 0,5 27 0,-1-16 0,1 2 0,4 5 0,2 0 0,2-4 0,2-3 0,0-7 0,2-3 0,20 10 0,-1-17 0,-4-13 0,-4-12 0,-10-16 0,-8-16 0,-28-12 0,-5 24 0,-8 3 0,-9 4 0,-4 4 0,-7 3 0,-1 5 0,6 2 0,2 3 0,-17 3 0,27 1 0,32 3 0,38 2 0,-1-4 0,4-1 0,10 0 0,2-1 0,4-3 0,-2-1 0,-7-3 0,-3-1 0,17-7 0,-26-1 0,-25 3 0,-9 7 0,-5 0 0</inkml:trace>
  <inkml:trace contextRef="#ctx0" brushRef="#br0" timeOffset="17233">10513 2767 8191,'28'-3'0,"18"-8"5063,13-6-5063,1-5 2818,-15 3-2818,-18 7 1719,-14 8-1719,-6 16 6784,-6 16-6784,-1 16 0,2 7 0,2-10 0,5-13 0,3-13 0,3-14 0,1-16 0,0-11 0,0-7 0,-2 3 0,-3 12 0,-2 10 0,1 5 0,1 3 0,3 0 0,3 0 0,2 0 0,1 0 0,-2-1 0,-4-1 0,-5 1 0,-2-1 0,-1 2 0,5 0 0,9 0 0,10-2 0,5-2 0,0-3 0,-8 1 0,-6 1 0,-4 5 0,-3 4 0,-2 2 0,-3 1 0,-2-2 0,2-3 0,3-3 0,5-3 0,1-1 0,4 0 0,2-2 0,2-3 0,2-3 0,1-4 0,-2-2 0,-4 0 0,-5 1 0,-6 5 0,-8 3 0,-14 0 0,-21 1 0,-18 0 0,-7 3 0,7 8 0,19 10 0,15 13 0,10 10 0,9 9 0,8 1 0,7-7 0,6-9 0,-1-12 0,-1-11 0,2-20 0,3-20 0,2-24 0,-16 21 0,-2-1 0,-2 0 0,-1 1 0,-3 4 0,-1 1 0,0-17 0,-3 18 0,-2 13 0,0 9 0,0 9 0,0 16 0,3 22 0,6 20 0,-2-22 0,3 1 0,2 2 0,3 0 0,1-3 0,2-1 0,0-3 0,1-2 0,19 19 0,-5-13 0,6-6 0,3-6 0,-15-9 0,-3-5 0</inkml:trace>
  <inkml:trace contextRef="#ctx0" brushRef="#br0" timeOffset="19250">14237 1297 24575,'2'63'0,"0"-20"0,1 5 0,0 15 0,-1 4-410,1-19 0,0 1 1,-1 1 409,1 0 0,0 0 0,-1-1 0,1-3 0,0-1 0,1-1 200,2 16 1,0-3-201,0-8 0,1-4 102,0-11 0,0-3-102,4 13 0,-3-20 0,-5-20 624,-4-35-624,-3-4 0,0-8 0,-4-19 0,-2-5-272,3 15 1,-1-2 0,0 0 271,-1 0 0,0 1 0,1 0 0,0 6 0,0 1 0,1 2 0,-2-10 0,1 3 0,2 12 0,0 3 0,0-18 0,3 15 0,3 10 0,0 6 814,-1 9-814,-1 6 0,-2 4 0,-6 2 0,-13 3 0,-16 11 0,-15 10 0,-1 4 0,10-1 0,18-8 0,17-9 0,28-4 0,34-12 0,-11 1 0,3 0 0,12-4 0,1 1 0,1-1 0,0 1 0,-8 4 0,-2 1 0,-10 1 0,-4 1 0,9 4 0,-23 2 0,-12 0 0,-7 0 0,-1-2 0</inkml:trace>
  <inkml:trace contextRef="#ctx0" brushRef="#br0" timeOffset="21930">13729 2707 8191,'23'-5'0,"20"-10"5063,14-15-5063,-23 10 0,-2-2 1409,-3 0 0,-3 0-1409,11-15 1719,-14 15-1719,-11 12 6784,-5 8-6784,-4 22 0,-3 25 0,0-12 0,0 3 0,0 4 0,0 0 0,0-4 0,1-3 0,3 15 0,3-21 0,6-17 0,8-19 0,1-13 0,-2-6 0,-1-5 0,-4 8 0,-2 6 0,0 6 0,-6 10 0,0 3 0,-1 0 0,3-1 0,6-2 0,5-3 0,2-3 0,-1 2 0,-4 2 0,-3 8 0,-1 7 0,0 6 0,0 2 0,0-4 0,0-5 0,-1-5 0,0-3 0,-2-1 0,-1 0 0,-2 0 0,2 0 0,3 0 0,5 0 0,4-1 0,3-2 0,0-5 0,-2-3 0,-4-1 0,-5 2 0,-3 2 0,-3 1 0,-2-1 0,-3 0 0,-2-1 0,-2 2 0,-1 2 0,1 4 0,1 1 0,4-2 0,-1-3 0,-1-4 0,-9-6 0,-14-2 0,-11 2 0,-7 6 0,7 6 0,10 8 0,11 9 0,9 9 0,9 5 0,9 0 0,10-5 0,8-11 0,2-14 0,-4-19 0,-3-24 0,-16 15 0,-1-2 0,-1-4 0,-2-2 0,0 0 0,-3 0 0,-1 3 0,-1 0 0,0-24 0,-2 17 0,-1 14 0,0 17 0,0 17 0,1 19 0,7 21 0,8 8 0,6-2 0,1-14 0,-4-12 0,-4-10 0,-5-7 0,-4-4 0,-3-4 0</inkml:trace>
  <inkml:trace contextRef="#ctx0" brushRef="#br0" timeOffset="24317">14167 3079 24575,'-10'-14'0,"-7"0"0,-11 6 0,-6 10 0,-2 17 0,5 15 0,10 12 0,10 6 0,10-4 0,16-10 0,13-13 0,12-14 0,3-11 0,-8-11 0,-10-4 0,-10-1 0,-6 6 0,-4 11 0,1 18 0,1 24 0,-2-11 0,0 4 0,2 6 0,0 1 0,2 1 0,0 0 0,0-5 0,1-1 0,7 18 0,-3-22 0,-3-17 0,1-26 0,0-33 0,-5 5 0,-1-5 0,0-11 0,-1-3 0,-1-1 0,0 1 0,-1 6 0,0 4 0,-1-19 0,0 27 0,-1 22 0,3 12 0,6 21 0,5 17 0,7 16 0,3 3 0,-1-13 0,-3-14 0,-1-18 0,2-20 0,2-21 0,-1-11 0,-4 2 0,-3 14 0,-1 15 0,4 12 0,7 10 0,8 6 0,4 4 0,-5-6 0,-4-5 0,-4-25 0,-5-29 0,-4-14 0,-9-2 0,-6 23 0,-3 27 0,-1 17 0,-1 14 0,3 11 0,0 7 0,3-2 0,8-6 0,12-10 0,13-13 0,8-17 0,-1-14 0,-9-6 0,-10 4 0,-9 12 0,-5 9 0,-1 5 0,0 1 0,4 0 0,6 0 0,3 0 0,1 0 0,-4-2 0,-4 1 0,-2-1 0,2 1 0,4 2 0,6 1 0,5-3 0,3-6 0,2-6 0,0-4 0,3 0 0,1 2 0,7 3 0,-8 4 0,-11 4 0,-14 3 0</inkml:trace>
  <inkml:trace contextRef="#ctx0" brushRef="#br0" timeOffset="32533">20387 729 8191,'0'31'0,"-1"0"0,-1 5 2456,-1 15 1,-1 5-2457,1-12 0,-1 2 0,1-1 0,-1 0 0,0 0 0,1-1 0,-3 20 0,1-2 1418,0-6 1,1-3-1419,0-5 0,-1-3 868,1-9 1,-1-2-869,-2 14 1682,1-19 0,3-15 0,1-8 0</inkml:trace>
  <inkml:trace contextRef="#ctx0" brushRef="#br0" timeOffset="34167">20268 924 24575,'40'-4'0,"25"-1"0,-20 2 0,3 0 0,6-1 0,0 1 0,-2-1 0,-2 1 0,-8 1 0,-3 0 0,18 0 0,-20 2 0,-6 0 0,6 0 0,11 2 0,12 3 0,3-1 0,-9 0 0,-12-2 0,-14 1 0,-13 2 0,-8 2 0,-5 6 0,-5 6 0,-5 16 0,-4 14 0,5-16 0,0 4 0,0 8 0,0 3 0,2 4 0,0 1 0,1 3 0,1 1 0,1-5 0,0-2 0,2-8 0,-1-3 0,1 18 0,0-24 0,-1-16 0,-2-11 0,-5-3 0,-6-3 0,-11 0 0,-12 0 0,-19-1 0,18-2 0,-5 0 0,-12-3 0,-5 0-226,13 1 0,-1 0 0,-1 0 226,-2-1 0,0 1 0,0 0 0,1 1 0,1 0 0,1 1 0,-10-1 0,4 2 0,15 1 0,5 0 0,-7 0 0,27 1 0,22 0 0,30-1 0,1-1 0,6-1 0,18-1 0,5-1-29,-17 0 1,1 0 0,1 0 28,0-2 0,1 0 0,-2 0 0,-6-1 0,-2 0 0,-2 0 0,8-2 0,-4-1 0,14-4 0,-34 8 0,-16 6 0</inkml:trace>
  <inkml:trace contextRef="#ctx0" brushRef="#br0" timeOffset="35401">20892 1297 24575,'37'-2'0,"-1"0"0,23-3 0,6-1 0,-10 2 0,3-1 0,1 0-553,4 0 1,1-1 0,-1 1 552,-7 0 0,0 0 0,-4 0 0,7-1 0,-6 0 268,-16 1 0,-5 0-268,1-3 275,-22 3-275,-10-1 0,-9-5 0,-9-4 846,-12-7-846,-9-5 0,-6-6 0,1-1 0,8 5 0,11 5 0,24 11 0,19 7 0,29 3 0,15 5 0,3 3 0,-12 2 0,-19 8 0,-17 18 0,-21 29 0,-6-20 0,-4 3 0,-4 5 0,-3 0 0,0-5 0,-1-1 0,6-11 0,1-2 0,-3 10 0,11-23 0,5-10 0</inkml:trace>
  <inkml:trace contextRef="#ctx0" brushRef="#br0" timeOffset="36901">22138 832 8191,'0'32'0,"0"5"0,0 7 2315,0 16 1,0 6-2316,0-16 0,0 3 0,0-2 0,0-3 0,0 0 0,0-3 1435,0 7 0,0-5-1435,0 14 1772,0-29-1772,0-21 6622,0-14-6622,-2-24 489,-3-28-489,0 13 0,-1-3 0,-3-7 0,-1-2 0,-1 0 0,-1 1 0,0 4 0,1 0 0,2 9 0,0 1 0,-5-23 0,6 17 0,3 15 0,3 13 0,2 6 0,3 6 0,12 4 0,27-1 0,-2 2 0,5 0 0,14 1 0,5-1-175,-17 1 0,3 0 0,-1-1 175,-1 1 0,1 0 0,-3 0 0,15 0 0,-4-1 0,-13 0 0,-4-1 0,10-1 0,-24 0 0,-15 3 0,-6 3 0,-2 6 525,3 13-525,4 15 0,3 15 0,-6-21 0,0 2 0,-1 5 0,-1 1 0,-1 3 0,-1 1 0,0 3 0,-1-1 0,-1-2 0,0-2 0,-2-6 0,0-2 0,-1 18 0,-1-21 0,1-16 0,1-8 0</inkml:trace>
  <inkml:trace contextRef="#ctx0" brushRef="#br0" timeOffset="37917">22136 1416 24575,'51'-4'0,"-1"0"0,-1 1 0,4-1 0,1 0 0,3-1 0,-1 0 0,9-1 0,-4 1 0,-13 0 0,-4 0 0,14-3 0,-31 4 0,-15 3 0</inkml:trace>
  <inkml:trace contextRef="#ctx0" brushRef="#br0" timeOffset="41117">22769 1279 24575,'33'-13'0,"19"0"0,-16 7 0,3 0 0,5 0 0,2-1 0,-1 2 0,0 1 0,-7-1 0,-2 1 0,23-2 0,-22 4 0,-16 1 0,-10 1 0,-5 0 0,2-1 0,12-4 0,13-4 0,8-2 0,-2 0 0,-10 4 0,-14 2 0,-9 0 0,-5-2 0,-7-4 0,-2-6 0,-2-4 0,3-8 0,1-3 0,1 1 0,-1 5 0,-6 10 0,-7 5 0,-9 5 0,-5 3 0,-2 1 0,8 3 0,10 1 0,11-1 0,14 2 0,15 1 0,16 3 0,10 5 0,1 1 0,-7 2 0,-12-1 0,-9 0 0,-10 2 0,-11 16 0,-14 15 0,-1-14 0,-4 0 0,-3 4 0,-2-2 0,1-4 0,0-2 0,-13 16 0,17-19 0,11-16 0,6-6 0,9-16 0,-2-2 0,5-12 0,-1-2 0,8-14 0,11-13 0,-12 21 0,2-1 0,3-4 0,0-1 0,0 1 0,0-1 0,-1 2 0,-1 1 0,-3 5 0,0 1 0,9-16 0,-9 17 0,-7 16 0,-5 8 0,-3 7 0,-1 5 0,-1 17 0,4 30 0,0-10 0,0 5 0,2 12 0,1 3 0,-2-19 0,0 2 0,0-2 0,3 18 0,0-3 0,-2-13 0,1-3 0,1 13 0,-3-28 0,-5-18 0,0-22 0,-2-24 0,-7-27 0,2 22 0,-2-1 0,-1-5 0,-1 0 0,0 1 0,-1 0 0,3 5 0,0 1 0,2 6 0,0 2 0,-3-15 0,3 17 0,4 12 0,2 10 0,1 4 0,6 1 0,16 1 0,26-2 0,-10 3 0,4-1 0,11-2 0,3 0 0,5-2 0,0-1 0,-2-1 0,-2 0 0,-8 0 0,-4-1 0,16-2 0,-28 4 0,-20 7 0,-8 9 0,-4 13 0,1 18 0,2 20 0,0-23 0,0 2 0,1 3 0,0 0 0,0-1 0,0-1 0,0-5 0,-1-2 0,3 18 0,-3-17 0,-2-15 0,-4-9 0,-4-6 0,-20 2 0,-33 8 0,13-3 0,-6 1 0,-9 3 0,-3 0 0,-1 0 0,1 0 0,6-3 0,4 0 0,12-3 0,4-1 0,-14 2 0,25-4 0,18-5 0,17 0 0,29-1 0,28-2 0,-22 0 0,2-2 0,0-1 0,-1-2 0,-8 1 0,-2-1 0,12-4 0,-21 4 0,-13 5 0,-8 1 0,-2 1 0</inkml:trace>
  <inkml:trace contextRef="#ctx0" brushRef="#br0" timeOffset="42930">19001 783 24575,'20'0'0,"17"-2"0,-4-2 0,5-2 0,14-2 0,5-2 0,-13 2 0,2-1 0,1-1-180,1 0 0,0 0 0,0-1 180,-1 0 0,-2 1 0,0-1 0,16-4 0,-2 0 67,-7 2 0,-3-1-67,-7 3 0,-3 1 0,23-5 0,-12 6 0,-4 5 0,-5 1 406,-6 2-406,-9 1 0,-9 0 0,-8 1 0,-5 1 0,-3 2 0,-1 8 0,0 14 0,0 19 0,0 16 0,0 5 0,0-9 0,0-15 0,-1-12 0,-2-11 0,-3-3 0,-5-2 0,-7-4 0,-8-3 0,-10-4 0,-2-5 0,2-6 0,8-2 0,11-1 0,11 3 0,16 5 0,14 3 0,15 5 0,7 3 0,0 1 0,-7 0 0,-7-6 0,-1-14 0,-2-21 0,3-26 0,-18 23 0,-2-2 0,6-26 0,-9 24 0,-8 21 0</inkml:trace>
  <inkml:trace contextRef="#ctx0" brushRef="#br0" timeOffset="45151">18519 478 24575,'10'53'0,"-2"-19"0,-1 4 0,3 9 0,1 3 0,0 1 0,0-1 0,-1-7 0,-1-2 0,6 19 0,-3-24 0,-3-18 0,-3-11 0,0-10 0,-3-43 0,-8 1 0,-2 7 0,-5-1 0,-23-15 0,-10 12 0,3 15 0,11 11 0,13 10 0,10 6 0,6 2 0,10 1 0,15-1 0,20-7 0,19-13 0,-25 4 0,-1-5 0,2-4 0,-2-4 0,-2 0 0,-4-2 0,-5 3 0,-3 0 0,6-16 0,-20 16 0,-14 12 0,-9 14 0,0 16 0,4 24 0,7 20 0,5-24 0,4 1 0,2 0 0,4-2 0,17 21 0,11-21 0,3-22 0,4-29 0,-21-4 0,-2-7 0,0-9 0,-4-5 0,-2-6 0,-3-1 0,-3 0 0,-2 1 0,-4 7 0,-2 3 0,1-14 0,-3 23 0,-1 20 0,0 9 0,0 16 0,0 15 0,0 12 0,2 11 0,4-3 0,3-10 0,4-12 0,3-14 0,3-9 0,1-11 0,-1-12 0,-6-8 0,-9-3 0,-16 5 0,-21 9 0,-13 12 0,-4 9 0,10 4 0,17 0 0,13-11 0,14-21 0,12-19 0,8-13 0,2 1 0,-7 15 0,-9 18 0,-7 23 0,-2 23 0,6 18 0,14 10 0,20-6 0,-13-29 0,4-4 0,2-5 0,0-2 0,27-2 0,-15-8 0,-18-5 0,-15 0 0,-8 1 0,-4-1 0,-1 4 0,0-1 0</inkml:trace>
  <inkml:trace contextRef="#ctx0" brushRef="#br0" timeOffset="47883">24229 1320 24575,'0'14'0,"-1"17"0,-1 26 0,0-17 0,1 4 0,0 6 0,1 0 0,0-1 0,2-2 0,0-6 0,0-1 0,1-6 0,0-1 0,1 24 0,0-1 0,2 0 0,-1-7 0,0-10 0,-1-11 0,-3-13 0,0-6 0,-1-8 0,0-11 0,0-18 0,0-17 0,-1-13 0,-1-7 0,-3 1 0,-3 4 0,1 7 0,0 4 0,3 5 0,0 3 0,1 4 0,1 7 0,0 7 0,2 7 0,0 6 0,-1 5 0,-1 3 0,-5 1 0,-11 6 0,-12 10 0,-10 11 0,-2 5 0,8-3 0,12-9 0,15-10 0,16-7 0,27-14 0,-5 0 0,3-1 0,11-5 0,1 0 0,6-3 0,-1 2 0,-4 2 0,-2 2 0,-4 3 0,-3 2 0,1 2 0,-16 8 0,-23 8 0,-3-2 0,1-2 0</inkml:trace>
  <inkml:trace contextRef="#ctx0" brushRef="#br0" timeOffset="50563">24103 2323 24575,'-29'-7'0,"-11"-3"0,-9 0 0,2 4 0,14 7 0,16 7 0,10 2 0,7 1 0,7 0 0,11-1 0,12-3 0,11-4 0,0-8 0,-5-7 0,-10-3 0,-10 4 0,-7 5 0,-4 6 0,-3 4 0,3 19 0,5 21 0,-4-12 0,1 4 0,1 5 0,1 0 0,-1-3 0,1-3 0,6 22 0,1-18 0,-3-23 0,4-22 0,4-44 0,-6 9 0,-1-5 0,3-9 0,-1-2 0,-1 2 0,0 3 0,-4 11 0,-1 4 0,3-11 0,-6 27 0,0 15 0,3 15 0,6 13 0,3 8 0,1 2 0,-3-9 0,-6-10 0,-3-8 0,-3-8 0,1-6 0,1-2 0,4 2 0,5 4 0,6 3 0,4 2 0,2-2 0,-3-1 0,-8-5 0,-9-5 0,-6-1 0,-6 2 0,-1 4 0,0 7 0,2 7 0,8 10 0,12 7 0,13 4 0,10-4 0,4-10 0,1-17 0,-4-17 0,-6-11 0,-9-1 0,-8 11 0,-6 12 0,0 6 0,2 4 0,9 0 0,11 0 0,9 0 0,2 0 0,-7-1 0,-10-3 0,-9 1 0,-6 1 0,-3 4 0,3 7 0,2 4 0,2 0 0,3-2 0,-2-9 0,-3-8 0,-1-3 0,-3 0 0,2 3 0,2 4 0,4 2 0,4 4 0,2 5 0,2 1 0,-1 1 0,1-2 0,0-3 0,-3-3 0,-6-3 0,-10-3 0,-10-2 0,-6 0 0,4 2 0,18 5 0,19 5 0,15 7 0,1 6 0,-11 6 0,-10 9 0,-14-15 0,-8-1 0</inkml:trace>
  <inkml:trace contextRef="#ctx0" brushRef="#br0" timeOffset="84496">17302 10659 24575,'53'20'0,"9"0"0,-20-8 0,2 0 0,8-2 0,2-2 0,4-1 0,1-3 0,7-3 0,0-2 0,-21-2 0,0-1 0,-1-2 0,21-4 0,0-3 0,-2-1 0,-1-1 0,-5-1 0,-1 2 0,-5 1 0,-2 1 0,-6 4 0,-2 1 0,-7 2 0,-1 1 0,22 0 0,-4 2 0,-1 2 0,6 0 0,7 0 0,2 0 0,-32 0 0,0 0 0,1 0 0,-1 0 0,2 1 0,-1 0 0,4 1 0,0 0 0,2 0 0,0 0 0,-1 0 0,0 0 0,-3-1 0,-2 0 0,17-1 0,5-2 0,-17 1 0,7-2 0,3 0 0,6-1 0,4 0-716,-2 0 0,4 0 1,3-1-1,1 0 716,-5 0 0,2-1 0,1-1 0,1 1 0,1-2-513,-8 2 0,2-1 1,0 0-1,0-1 1,0 1-1,0-1 513,-1 0 0,1 0 0,-1-1 0,0 1 0,0-1 0,-1 1 0,8-2 0,-1 0 0,0-1 0,-2 1 0,0 1-224,-8 0 0,0 0 1,-1 0-1,-1 1 1,-2 0 223,3-1 0,-2 1 0,-2 0 0,-2 1-58,6-1 1,-3 1 0,-1 1 57,14-1 0,-3 1 1076,-5 2 1,-2 2-1077,-1-1 0,-1 1 1629,-2 1 0,-1-1-1629,-1 0 0,-1 0 777,-4 0 1,-1-1-778,-6 2 0,-2 0 263,15 0-263,-4 2 0,17 5 0,-11-1 0,7 2 0,-6-2 0,3 0 0,3 1-506,-7-2 0,3-1 0,0 1 1,2-1 505,7-1 0,1 0 0,1 0 0,1-2-519,-9 0 0,0-1 1,1 0-1,1-1 1,-1 0 518,4 0 0,0-1 0,0-1 0,1 0 0,-1 0 0,0 0 0,1 0 0,-1-1 0,0 0 0,-1 0 0,-5 1 0,-1-1 0,0 1 0,-1-1 0,-1 1-219,6-1 1,0 0-1,-3 1 1,-1 0 218,8 0 0,-3 0 0,-3 0-34,-7 2 1,-3-1 0,0 1 33,13-1 0,-2-1 816,-9 2 0,-3-1-816,-5-1 0,-3 0 2701,21-3-2701,-18 0 1121,-19-1-1121,-18 4 0,-4 1 0,-6 2 0</inkml:trace>
  <inkml:trace contextRef="#ctx0" brushRef="#br0" timeOffset="86818">3308 11927 8191,'16'-5'0,"31"-11"2035,5 0 0,10-1-2035,-5 0 0,6 0 0,3 0 0,-6 2 0,4 0 0,1 0 0,1 1 203,-9 2 0,1 1 0,0 0 0,1 0 0,-1 1-203,0 1 0,0 0 0,-1 1 0,0 1 0,-1 0 0,9 0 0,0 0 0,-2 2 0,-2 0 391,-8 2 1,-1 0 0,-1 1 0,-2 0-392,6 0 0,-3 0 0,-2 1 2661,10 0 1,-4 0-2662,-10 1 0,-4 1 950,20 1-950,-21 3 2597,-16-1-2597,-8-1 215,-8-2 1,-5-1-1,-1 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32:18.730"/>
    </inkml:context>
    <inkml:brush xml:id="br0">
      <inkml:brushProperty name="width" value="0.05292" units="cm"/>
      <inkml:brushProperty name="height" value="0.05292" units="cm"/>
      <inkml:brushProperty name="color" value="#FF0000"/>
    </inkml:brush>
  </inkml:definitions>
  <inkml:trace contextRef="#ctx0" brushRef="#br0">10072 9590 8191,'8'-2'0,"7"1"5063,9-3-5063,12 1 2818,11-1-2818,11 1 859,-24 2 1,0 0-860,3 0 0,0 0 3392,2 0 0,0 1-3392,0 0 0,0 0 0,-1 1 0,-1 0 0,-1 0 0,-1 0 0,31 2 0,-6-2 0,-4-1 0,-6 0 0,-2 0 0,-3 0 0,1 2 0,0 0 0,5 0 0,3 0 0,5-2 0,5 0 0,-3 0 0,0-2 0,-3 0 0,-3-1 0,-1 0 0,3 0 0,-2-1 0,1 1 0,-5-1 0,-6 2 0,-2-2 0,-3 0 0,0 2 0,-1-1 0,-5 1 0,-7 0 0,-8 1 0,-5 1 0,-6 0 0,-3 0 0,-3 0 0</inkml:trace>
  <inkml:trace contextRef="#ctx0" brushRef="#br0" timeOffset="22756">17976 3038 24575,'0'56'0,"1"-11"0,0 6 0,1-2 0,0 5 0,0 2-880,0-6 0,0 2 1,0 2-1,1 0 880,0 5 0,1 1 0,0 0 0,0-1 0,0 0 0,0-1 0,1-1 0,-1-1 35,1-3 0,-1-2 0,0 0 0,1-2-35,0 5 0,0-1 0,0-4 394,0 5 1,-1-5-395,0 13 0,-3-35 0,-1-15 442,0-7 0,0-3 0,0-1 0</inkml:trace>
  <inkml:trace contextRef="#ctx0" brushRef="#br0" timeOffset="25024">17924 3083 8191,'20'-3'0,"16"-3"5063,17-4-5063,-18 4 0,1 0 1409,0 1 0,0 0-1409,-1 2 0,0 1 1719,29 0-1719,-9 4 6784,-9 3-6784,-7 7 0,-9 10 0,-5 11 0,-7 9 0,-5 11 0,-5 4 0,-5 2 0,-6 2 0,-5-29 0,-6 0 0,-10 3 0,-8-2 0,-13 6 0,-6-3 0,13-11 0,-2-2 0,-1-1 0,1-1 0,-2-2 0,2 0 0,-13 5 0,3-3 0,13-6 0,3-3 0,-12 4 0,27-9 0,18-6 0,9-1 0,0 0 0,-1 0 0</inkml:trace>
  <inkml:trace contextRef="#ctx0" brushRef="#br0" timeOffset="25780">19025 3892 24575,'1'41'0,"0"0"0,2 8 0,2 3 0,2 10 0,2 3 0,2 0 0,0-3 0,1-8 0,0-5 0,-3-11 0,-1-4 0,4 9 0,-5-22 0,-4-12 0,-1-5 0</inkml:trace>
  <inkml:trace contextRef="#ctx0" brushRef="#br0" timeOffset="27063">18998 3699 24575,'-20'-8'0,"-4"-6"0,-5-8 0,0-8 0,7-2 0,8 3 0,8 4 0,4 4 0,2 1 0,3 2 0,5 3 0,7 2 0,5 3 0,0 4 0,-3 3 0,-3 2 0,-4 1 0,-2 3 0,-5 7 0,-2 10 0,-1 7 0,-1 2 0,-2-3 0,-4-4 0,-2-2 0,-1-2 0,1-3 0,1-5 0,3-4 0,0-3 0,0-2 0,4 0 0,6 2 0,7 2 0,7-1 0,7-6 0,3-5 0,-4-3 0,-8 2 0,-9 6 0</inkml:trace>
  <inkml:trace contextRef="#ctx0" brushRef="#br0" timeOffset="28279">19356 3024 24575,'0'42'0,"0"-1"0,0 12 0,0 4 0,0-10 0,0 3 0,0 1-386,0 1 1,0 1 0,0-1 385,0 0 0,0-1 0,0-1 0,0-3 0,0-1 0,0-1 0,0 17 0,0-2 189,1-4 0,1-2-189,0-7 0,1-3 95,0-6 1,1-3-96,4 18 0,1-20 0,-1-14 587,3-6-587,7-3 0,9-3 0,10-2 0,4-5 0,-2-5 0,-9 0 0,-10-1 0,-6 4 0,-6 2 0,-3 0 0,-2 0 0</inkml:trace>
  <inkml:trace contextRef="#ctx0" brushRef="#br0" timeOffset="30139">19971 3956 24575,'44'-24'0,"-17"6"0,3-2 0,7-7 0,2-2 0,1-4 0,-1 0 0,-5 1 0,-3 0 0,-7 5 0,-5 0 0,3-14 0,-19 15 0,-17 9 0,-15 10 0,-14 8 0,-9 8 0,-2 9 0,4 9 0,8 3 0,9 1 0,10 3 0,8 4 0,7 5 0,4 9 0,3 3 0,5 5 0,11-1 0,20-6 0,-9-30 0,4-4 0,6-4 0,3-4 0,-1-3 0,1-4 0,27-7 0,-17-4 0,-21 0 0,-14 2 0,-9 3 0</inkml:trace>
  <inkml:trace contextRef="#ctx0" brushRef="#br0" timeOffset="32279">18143 5444 24575,'-5'44'0,"0"0"0,-3 6 0,-3 4 0,2-9 0,-1 4 0,-1-1-575,-2 4 0,0-1 0,0 2 575,-1 3 0,1 0 0,0 0 0,1 1 0,0 1 0,1-1 0,1 1 0,1-1 0,1 1 0,2 0 0,0 0 0,2 0 0,0-3 0,0 0 0,1 0 0,1-3 0,1 1 0,-1-1 0,1-1 0,0 1 0,1-1 0,-1-1 0,1-1 0,-1 1 0,1 1 0,-1 0 0,1 0 0,-1 1 0,0 0 0,0 0 0,0-1 0,0 0 0,0 0 0,0 0 0,-1 0 0,1-1 0,-1 0 0,1-1 0,0 0 0,0-1 0,0 0 0,0-1 0,1 1 0,-1 0 0,0 1 0,1 0 0,0 0 0,1-1 92,0 0 0,-1-1 0,2-1-92,0 19 0,1-2 176,0-12 0,1-3-176,-1-11 0,0-4 0,2 12 0,-2-18 872,-2-12-872,0-7 225,-1 11-225,0 27 0,0-8 0,0 4 0,0 9 0,0 2 0,0-1 0,0-2 0,0-8 0,0-4 0,0 14 0,0-21 0,2-17 0,10-11 0,16-11 0,26-9 0,-13 6 0,4-1 0,12-2 0,4 0-328,-13 3 0,1 0 0,2 0 328,5 0 0,2 0 0,0 0 0,4 0 0,1 0 0,0 1 0,1 0 0,-1 1 0,0 1 0,-1 0 0,-2 2 0,1 0 0,-5 1 0,0 1 0,-1 1 0,-4 0 0,-2 1 0,-1 1-9,-2 1 0,-2 0 0,0 0 9,13 2 0,-3 1 0,-10-1 0,-3 1 0,20 3 0,-24-1 0,-17-1 245,-10 0 1,-6-1-1,-3-2 1</inkml:trace>
  <inkml:trace contextRef="#ctx0" brushRef="#br0" timeOffset="34997">19761 5394 24575,'0'19'0,"-1"15"0,-4 24 0,2-19 0,0 3 0,-1 4 0,1 3 0,0 1 0,1 2 0,1-2 0,0 1 0,1-2 0,0 0 0,1 0 0,0 0 0,1 1 0,1 1 0,0 1 0,1 2 0,0 0 0,1 0 0,-1-3 0,1 0 0,-1-5 0,1-2 0,-2-6 0,2-1 0,0 1 0,0-1 0,2 3 0,-1 2 0,2 5 0,0 1 0,2 7 0,1 2 0,0-2 0,-1 1 0,1-2 0,0-1 0,-1-3 0,0-1 0,0-1 0,-1 0 0,0 1 0,0 1 0,1 2 0,0 0 0,1-1 0,-1 0 0,1-2 0,-1-2 0,0-3 0,0-2 0,-2-7 0,1-1 0,7 24 0,-5-9 0,-2 1 0,-1 4 0,-2 2 0,2-3 0,-2-9 0,-3-7 0,0-4 0,-2 1 0,1 0 0,0 5 0,-2 0 0,0 3 0,0-2 0,-2-3 0,0-4 0,-1-3 0,-1-2 0,0 1 0,-1 5 0,0 2 0,-1 3 0,-1-1 0,0 1 0,-1 5 0,0 2 0,1-2 0,0-8 0,2-11 0,2-9 0,1-7 0,1-3 0,-2 2 0,-1 6 0,-3 4 0,0 3 0,0-3 0,3-6 0,1-3 0,-1-3 0,-3 0 0,-6 1 0,-6 1 0,-6 1 0,-6-1 0,0-1 0,-1-1 0,0-2 0,-2-2 0,0-2 0,4 0 0,8 0 0,8 0 0,8-1 0,6-2 0,4 0 0,3-1 0,1 1 0,-4 1 0,0 1 0</inkml:trace>
  <inkml:trace contextRef="#ctx0" brushRef="#br0" timeOffset="39163">18935 8285 24575,'-39'0'0,"-14"-2"0,16 1 0,-1 0 0,-5 0 0,-2 1 0,-1 0 0,0 1 0,1 0 0,1 2 0,3 1 0,1 0 0,3 0 0,2 1 0,-24 9 0,6 4 0,4 7 0,1 13 0,23-16 0,1 3 0,1 2 0,1 1 0,2 1 0,0-1 0,-13 27 0,8-4 0,9-3 0,8-2 0,7-3 0,8-4 0,13-5 0,16-3 0,18-4 0,-22-13 0,2 0 0,2-1 0,3 0 0,1 0 0,2-1 0,4 0 0,0-1 0,2 0 0,0-2 0,1 0 0,-1-2 0,2-2 0,-2-2 0,-2-2 0,-1-2 0,-1-1 0,-1-1 0,-2 0 0,-2-1 0,-2 0 0,-2-1 0,0 0 0,-1 0 0,30-6 0,-5-4 0,-2 0 0,-3-1 0,0 0 0,4 3 0,3 2 0,0 0 0,-1-1 0,-9-3 0,-10-3 0,-11-3 0,-9-4 0,-4-10 0,-4-7 0,0-10 0,-1-5 0,-2-5 0,-7 29 0,0-1 0,-2-1 0,0 0 0,-1 0 0,0 1 0,0-28 0,0 12 0,-2 15 0,-5 13 0,-12 10 0,-22 7 0,-20 6 0,21 2 0,-3 1 0,-4 2 0,-2 0 0,2 1 0,-1-1 0,3-1 0,2 0 0,3-2 0,2-1 0,-26 0 0,9 0 0,9 3 0,14 0 0,15-1 0,9-1 0</inkml:trace>
  <inkml:trace contextRef="#ctx0" brushRef="#br0" timeOffset="41263">18654 7019 8191,'-22'2'0,"-20"4"5063,-19 4-5063,23-3 0,-1 1 1409,1 0 0,1 2-1409,1 0 0,2 1 1719,-24 12-1719,11 2 6784,10 0-6784,10 3 0,4 7 0,1 6 0,2 6 0,-1 1 0,2 0 0,2-3 0,3 1 0,3 2 0,5-1 0,3-3 0,4-5 0,10-5 0,12-1 0,15 0 0,19 1 0,-24-16 0,1 0 0,7 0 0,1-1 0,2 0 0,0 0 0,1-1 0,1 0 0,0 0 0,0-2 0,-2 0 0,-1-2 0,-1 0 0,1-1 0,-1-1 0,1-2 0,0-1 0,-1-3 0,1-2 0,-1-3 0,0-2 0,-1-3 0,-2-2 0,-2-1 0,1-2 0,-1-1 0,-1 0 0,1 0 0,-1 0 0,0 0 0,3-1 0,0 1 0,1-1 0,0-1 0,3 1 0,-1-1 0,-1-1 0,0 0 0,-1 0 0,1-1 0,-1 0 0,0-1 0,-3 0 0,-2 0 0,-4 2 0,-2 0 0,12-12 0,-18 5 0,-12 1 0,-7-1 0,-4-4 0,-10-8 0,-13-10 0,4 18 0,-4-1 0,-9-2 0,-4 1 0,-5-1 0,-3 3 0,-3 0 0,-1 2 0,0 2 0,0 0 0,3 3 0,1 0 0,4 2 0,2 2 0,5 2 0,1 1 0,-23-5 0,6 5 0,-8 2 0,24 5 0,-2 1 0,-2 0 0,-2 1 0,-2 2 0,-2 1 0,1 1 0,0 2 0,0 2 0,1 1 0,1 0 0,-1 3 0,-9 5 0,2 1 0,-12 8 0,25-9 0,6-1 0,14-3 0,8-6 0,5-3 0</inkml:trace>
  <inkml:trace contextRef="#ctx0" brushRef="#br0" timeOffset="43613">18900 6015 8191,'-17'-1'0,"-10"0"5063,-13-1-5063,-9 0 2818,-5 3-2818,-3 4 1719,-6 5-1719,30-4 0,-1 1 3392,-1 0 0,-1 0-3392,-1 0 0,-1 1 0,1-1 0,-1 1 0,1 2 0,-1 1 0,2 0 0,1 2 0,3 0 0,2 1 0,-18 13 0,15-3 0,14 1 0,7 2 0,2 10 0,1 9 0,1 9 0,2 1 0,4-1 0,2-4 0,8-8 0,7-6 0,11-7 0,9-4 0,16-3 0,-20-11 0,2-1 0,6 1 0,1-1 0,4 0 0,1 1 0,1-1 0,-1 0 0,1 0 0,-2-1 0,-3-1 0,0 0 0,-2-2 0,0 1 0,-1-1 0,0-1 0,2 0 0,1-1 0,1-1 0,1 0 0,0-3 0,-1-1 0,1-2 0,-2-2 0,-1-2 0,-2-1 0,-1-2 0,-1-2 0,-1-1 0,0-2 0,2-2 0,0 0 0,3-2 0,0 0 0,2-3 0,2 0 0,-1 0 0,-2-1 0,-4 1 0,-2 0 0,18-16 0,-21 9 0,-15 4 0,-9-1 0,-1-8 0,-4-8 0,0-8 0,-6-6 0,-10 0 0,-11-1 0,-13 1 0,-7 8 0,0 6 0,-3 13 0,0 10 0,-3 9 0,-6 6 0,-4 2 0,27 1 0,-1 2 0,-4 0 0,-1 0 0,-5 0 0,-1 0 0,-3 1 0,0 1 0,-3-1 0,1 0 0,4 0 0,1-1 0,7 1 0,2-1 0,-15 0 0,19-2 0,16 0 0,7 0 0,6 0 0,1 0 0</inkml:trace>
  <inkml:trace contextRef="#ctx0" brushRef="#br0" timeOffset="46246">17277 5329 24575,'42'-44'0,"3"1"0,3 1 0,-21 21 0,1 0 0,0 1 0,0 0 0,26-16 0,-7 8 0,-7 6 0,-3 5 0,-2 3 0,1 3 0,2 0 0,-1 1 0,-5 3 0,-6 0 0,-6 1 0,-3 3 0,4 2 0,4 1 0,6 0 0,2 0 0,4 0 0,1 2 0,2 7 0,3 5 0,-1 6 0,-3 2 0,-4 0 0,-7-1 0,-4 2 0,-1 3 0,0 6 0,1 3 0,-2-2 0,-1 0 0,-5 0 0,-3 2 0,-2 2 0,-2-3 0,-1-7 0,-3-8 0,-4-6 0,-1-5 0,-1-4 0,-1-2 0,-4-1 0,-6-1 0,-6-2 0,-8-1 0,-7-2 0,1-2 0,3 0 0,7 2 0,6 1 0,5 1 0,3 2 0,2-1 0,2 2 0,3 1 0,3 1 0,5 2 0,6 6 0,5 6 0,2 6 0,0-2 0,-4-3 0,-5-6 0,-2-4 0,-2-3 0,2-2 0,0-2 0,1 0 0,-1-1 0,-2-1 0,-1-2 0,-1-3 0,1-5 0,2-7 0,1-9 0,2-7 0,1-4 0,-1 3 0,-1 7 0,-3 10 0,-2 9 0,-1 7 0,-1 3 0,0 3 0,-1 2 0,0-2 0,-1 0 0</inkml:trace>
  <inkml:trace contextRef="#ctx0" brushRef="#br0" timeOffset="48479">19406 5584 8191,'0'-14'0,"3"-12"5063,5-14-5063,8-16 1409,-4 25 0,0-1-1409,0 0 0,2 0 859,-2 2 1,2-1-860,-1 0 0,0 1 6784,14-29-6784,-1 5 0,1 4 0,2 6 0,5 4 0,7 2 0,3 6 0,-1 6 0,-5 8 0,-4 7 0,1 5 0,9 4 0,9 5 0,4 4 0,-5 1 0,-12 0 0,-15-3 0,-12-2 0,-10-1 0,-7-1 0,-4-1 0,0 0 0,1 1 0,3 0 0,3 2 0,1 0 0,0-2 0,0 1 0</inkml:trace>
  <inkml:trace contextRef="#ctx0" brushRef="#br0" timeOffset="49797">20110 4651 24575,'16'11'0,"9"5"0,9 5 0,9 4 0,-4-1 0,-6-6 0,-10-5 0,-10-2 0,-6-5 0,-4-1 0,-3-1 0,0 1 0,-4 5 0,-4 6 0,-5 4 0,-9 4 0,-5 1 0,-13 2 0,-7 2 0,2-1 0,6-2 0,15-6 0,11-7 0,6-4 0,4-4 0,3-2 0,0-2 0</inkml:trace>
  <inkml:trace contextRef="#ctx0" brushRef="#br0" timeOffset="54746">26668 3595 24575,'11'44'0,"0"1"0,0-1 0,2 7 0,1 2 0,1 2 0,-2-7 0,0 0 0,1 2 0,0-2-276,3 13 0,0-1 0,0-3 276,-4-12 0,0-2 0,-1-4 136,1 2 0,-1-5-136,2 5 138,-8-26-138,-5-16 0,-1-11 0,-1-8 418,-6-12-418,-5-7 0,-4-12 0,-3-8 0,2 2 0,1 2 0,1 7 0,1 3 0,0-5 0,2-10 0,6 23 0,1-1 0,1-5 0,1-1 0,1-1 0,-1 0 0,2 4 0,-1 1 0,-2-23 0,0 21 0,0 18 0,3 15 0,1 7 0,0 15 0,0-4 0,0 8 0,2-10 0,4-4 0,18-3 0,25-10 0,-11 0 0,4-2 0,6-4 0,2-2 0,0-1 0,-2 0 0,-5 2 0,-4 1 0,17-5 0,-24 11 0,-18 8 0,-11 5 0,-3-2 0,-3 2 0</inkml:trace>
  <inkml:trace contextRef="#ctx0" brushRef="#br0" timeOffset="55846">26799 4103 24575,'44'-7'0,"1"0"0,3-1 0,2-1 0,11-2 0,0-2 0,-4 1 0,-3 0 0,-10 1 0,-4 1 0,17-4 0,-29 7 0,-18 5 0,-9 5 0,-4 3 0,-3 2 0,-1-1 0,-1 1 0,-3 0 0,-7 2 0,-5 2 0,-3 1 0,5-2 0,8-4 0,7-4 0</inkml:trace>
  <inkml:trace contextRef="#ctx0" brushRef="#br0" timeOffset="56512">27256 4129 8191,'5'23'0,"7"24"2531,-4-13 1,2 2-2532,1 6 0,2 1 1409,-1-5 0,-1-3-1409,7 19 1719,-6-21-1719,-7-16 6784,-2-10-6784,-1-6 0,-1-2 0,0 0 0</inkml:trace>
  <inkml:trace contextRef="#ctx0" brushRef="#br0" timeOffset="57747">27477 3467 24575,'4'33'0,"7"12"0,-1-13 0,1 3 0,2 4 0,2 2 0,0 3 0,-1 0 0,1 2 0,-2-1 0,0-2 0,-2 0 0,-2-5 0,0-1 0,7 26 0,-5-15 0,-1-13 0,-2-12 0,-3-9 0,0-6 0,-1-2 0,2-2 0,2-2 0,-4-1 0,-1-1 0</inkml:trace>
  <inkml:trace contextRef="#ctx0" brushRef="#br0" timeOffset="59029">27809 4090 24575,'0'-24'0,"0"-3"0,-1-6 0,-2 1 0,-2 6 0,-2 5 0,1 4 0,2 3 0,-1 1 0,-3 2 0,-6 2 0,-10 3 0,-7 3 0,-1 1 0,3 2 0,9 4 0,8 1 0,5 2 0,3 2 0,3 6 0,1 9 0,4 10 0,11 8 0,13 4 0,15 2 0,-17-26 0,3-1 0,1-3 0,2-2 0,1-2 0,0-3 0,29 4 0,-3-8 0,-48-7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33:39.945"/>
    </inkml:context>
    <inkml:brush xml:id="br0">
      <inkml:brushProperty name="width" value="0.05292" units="cm"/>
      <inkml:brushProperty name="height" value="0.05292" units="cm"/>
      <inkml:brushProperty name="color" value="#FF0000"/>
    </inkml:brush>
  </inkml:definitions>
  <inkml:trace contextRef="#ctx0" brushRef="#br0">7376 6688 8191,'44'12'0,"-7"-1"0,6 1 2285,15 6 0,5 1-2285,-14-4 0,3 0 0,0 0 0,0-2 0,0 1 0,0-2 0,-2-2 0,0 0 0,-1-1 0,-3-2 0,1-1 0,-2-1 0,17 1 0,-2-2 1438,-6-1 1,-2-1-1439,-7-1 0,-3-1 889,-5 0 1,-3-2-890,26-1 6599,-9-3-6599,-1-1 559,-4-1-559,-3-2 0,-5 1 0,-9 2 0,-8 3 0,-8 1 0,-3 2 0,-1-1 0,7-2 0,10 1 0,6-3 0,1 2 0,-3 1 0,-4 1 0,2 2 0,-3 0 0,-7 0 0,-7 0 0</inkml:trace>
  <inkml:trace contextRef="#ctx0" brushRef="#br0" timeOffset="1965">12045 7061 8191,'22'3'0,"25"7"2531,-14-3 1,3 1-2532,7 2 0,2-1 1409,1 1 0,1-1-1409,-2-2 0,1-2 859,1-1 1,0-1-860,1-1 0,1-1 3392,0-2 0,1 0-3392,0-1 0,0-1 0,0 1 0,-1 0 0,-4-1 0,0-1 0,-2 1 0,0 0 0,-3 1 0,0 0 0,2 0 0,0-1 0,4 1 0,1 0 0,1 1 0,1 0 0,4-1 0,1 0 0,1-1 0,1 1 0,-1-1 0,0 1 0,1-1 0,-2-1 0,-4 1 0,-2 0 0,-7 0 0,-3-1 0,24-2 0,-22 2 0,-15 3 0,-11 2 0,-8 0 0,-4 0 0,-2 1 0</inkml:trace>
  <inkml:trace contextRef="#ctx0" brushRef="#br0" timeOffset="4824">7619 7717 24575,'34'26'0,"0"0"0,8 5 0,3 2 0,-9-6 0,1 2 0,1-1 0,2 0 0,1 1 0,0-2 0,16 8 0,-1-3 0,-5-7 0,0-5 0,-3-5 0,-1-5 0,-6-7 0,0-7 0,0-5 0,-1-7 0,0-5 0,-1-5 0,-1-5 0,0-2 0,-2 2 0,-1 1 0,-2 5 0,0 4 0,27-7 0,-8 15 0,-2 10 0,-5 13 0,-2 10 0,2 10 0,6 4 0,-21-19 0,3-2 0,6-2 0,4-1 0,5-3 0,3-3 0,10-2 0,2-2 0,-14-2 0,2-1 0,0-1-285,2-2 1,2 0 0,0-1 284,2 0 0,0-1 0,0 0 0,-3 1 0,0 0 0,-2 1 0,-3 2 0,-2 0 0,0 1 0,17 0 0,-1 1 0,-10 1 0,-3 1 0,-8 0 0,-3 1 0,24 2 0,-18 1 0,-10 1 0,-10-1 853,-8-3-853,0-2 0,10-8 0,18-9 0,-14 6 0,3-1 0,5-2 0,1 2 0,-1 1 0,-1 3 0,25-4 0,-16 10 0,-10 10 0,2 11 0,11 4 0,-18-10 0,2-2 0,4 0 0,2-2 0,-1-1 0,1-1 0,-2-1 0,-2-1 0,18 1 0,-24-3 0,-15-2 0</inkml:trace>
  <inkml:trace contextRef="#ctx0" brushRef="#br0" timeOffset="6247">13226 7843 8191,'41'39'0,"-7"-7"0,4 2 1444,-3-5 1,4 1-1,1 0-1444,7 3 0,3 0 0,2-3 0,1-3 0,2-3 0,1-5 0,4-4 0,1-5 0,1-6 0,3-6 0,0-7 0,-1-4 481,-15-1 1,-1-3 0,-1-2 0,-1-1-482,13-10 0,-1-3 0,-3 0 0,-5 2 0,-2-1 0,-2 3 962,11-7 1,-1 6-963,-10 8 0,0 6 3041,-4 7 1,0 3-3042,-1 3 0,1 2 389,3 3 0,1 0-389,2 2 0,1-1 669,0 1 0,0-1-669,0 1 0,0-1 0,-3 0 0,-1-1 0,-3-1 0,0 0 0,1 0 0,0-2 0,-1-2 0,1-2 0,0-1 0,1-1 0,1-2 0,-1 0 0,1 1 0,-1 1 0,1 1 0,0 3 0,0 0 0,-1 2 0,-1 1 0,1 0 0,-2 0 0,2 0 0,0 0 0,1 0 0,3 0 0,0-2 0,3 0 0,0-2 0,1-1 0,-1 0 0,1-2 0,-1 0 0,-3-1 0,-1 0 0,-6 1 0,-1 0 0,-6 2 0,-1 0 0,18 0 0,-8 5 0,-5 5 0,-8 2 0,-12-1 0,-8-2 0</inkml:trace>
  <inkml:trace contextRef="#ctx0" brushRef="#br0" timeOffset="9684">9577 9480 8191,'31'18'0,"-4"0"0,4 2 2531,8 4 1,3 1-2532,8 3 0,1-1 1409,-2-4 0,-1-4-1409,-2-5 0,1-3 859,-1-3 1,0-4-860,0-7 0,-1-6 3392,1-6 0,-1-4-3392,1-6 0,-1-3 0,-3 0 0,-2-1 0,-5 5 0,-2 2 0,16-9 0,-17 17 0,-10 7 0,-5 8 0,5 6 0,6 6 0,11 7 0,11 0 0,8-2 0,5-6 0,2-4 0,-6-5 0,-10-2 0,-10-1 0,-5 0 0,0 2 0,6 2 0,6 2 0,1 0 0,-4-3 0,-8-2 0,-10-1 0,-10 0 0,-5 0 0,-5 0 0,-2 0 0</inkml:trace>
  <inkml:trace contextRef="#ctx0" brushRef="#br0" timeOffset="22002">3865 10178 24575,'6'26'0,"5"31"0,0-6 0,1 7 0,-2-7 0,0 4 0,1 2-678,-2-9 1,0 1-1,0 1 1,0 0 677,0 1 0,0-1 0,-1 1 0,0-2 0,2 11 0,-2-1 0,1-3 430,1 11 1,0-6-431,-4-19 0,-1-5 446,2 6-446,-4-26 0,-4-14 0,-1-5 1403,0-6-1403,-1-8 0,-2-19 0,-2 4 0,0-4 0,-2-14 0,-2-5 0,2 9 0,0-1 0,0-1-186,0-3 0,0 0 1,0 0 185,1-1 0,-1 1 0,1 1 0,0 4 0,0 2 0,0 0 0,-1-9 0,0 2 0,1 11 0,1 5 0,0-7 0,4 20 0,13 6 0,25-6 278,-6 6 1,3-1-279,10-4 0,2 0 0,5 0 0,0 1 0,-3 4 0,-1 3 0,-4 3 0,-1 2 0,23 3 0,-19 12 0,-12 13 0,-11 11 0,-8 13 0,-7 9 0,-10-21 0,-5 1 0,-10 8 0,-7 1 0,-10 6 0,-6 0-137,9-15 0,-2-1 0,0 0 137,0-3 0,0 0 0,1-3 0,-10 7 0,3-5 0,11-7 0,4-4 0,-4 0 0,19-11 0</inkml:trace>
  <inkml:trace contextRef="#ctx0" brushRef="#br0" timeOffset="22947">4754 10692 24575,'0'49'0,"0"-16"0,1 2 0,1 9 0,0 3 0,1 2 0,1 0 0,-1-7 0,0-2 0,3 19 0,-2-25 0,-1-18 0,-1-8 0,-1-4 0,1-3 0</inkml:trace>
  <inkml:trace contextRef="#ctx0" brushRef="#br0" timeOffset="24115">4670 10477 8191,'-14'-3'0,"-5"-5"5063,0-3-5063,2-5 2818,9-4-2818,8 0 1719,13 0-1719,11 2 6784,10 8-6784,4 4 0,-5 5 0,-6 3 0,-6 7 0,-6 8 0,-9 19 0,-11-9 0,-9 4 0,-6-20 0,1-8 0,6-8 0,4-8 0,6-7 0,5-1 0,-1 8 0,2 5 0</inkml:trace>
  <inkml:trace contextRef="#ctx0" brushRef="#br0" timeOffset="25000">5055 10110 8191,'0'49'0,"0"-10"0,0 5 2394,0 14 1,0 4-2395,0-15 0,1 1 0,0-1 0,-1 0 0,1 0 0,0-2 0,1 19 0,1-1 0,0-4 0,0-2 1425,1-6 1,0-2-1426,1-6 0,0-4 1753,5 23-1753,0-23 6682,0-16-6682,1-12 309,5-7-309,10-5 0,-11 0 0,1 0 0</inkml:trace>
  <inkml:trace contextRef="#ctx0" brushRef="#br0" timeOffset="26313">5367 10972 24575,'64'-14'0,"-30"4"0,0-4 0,6-4 0,0-4 0,-3-4 0,-3-3 0,-6-1 0,-4-1 0,-6 0 0,-3 0 0,0-24 0,-18 11 0,-13 13 0,-14 12 0,-9 16 0,1 17 0,3 22 0,6 23 0,18-23 0,3 1 0,1 4 0,3 1 0,1-1 0,2-1 0,1-3 0,1-2 0,7 25 0,20-16 0,24-15 0,-16-21 0,3-3 0,5-5 0,0-3 0,-3-4 0,-1-1 0,-5-2 0,-4 0 0,13-8 0,-20 6 0,-13 8 0,-7 2 0</inkml:trace>
  <inkml:trace contextRef="#ctx0" brushRef="#br0" timeOffset="27713">7056 10229 24575,'0'64'0,"0"-25"0,0 2 0,0 12 0,0 3 0,0 3 0,0 1 0,0-3 0,0-2 0,0-5 0,0-4 0,0-8 0,0-4 0,0 13 0,0-20 0,0-14 0,1-7 0,6-4 0,14 0 0,21 0 0,-8 0 0,3-1 0,8 0 0,1 0 0,5 1 0,0-2 0,-2-1 0,-2 0 0,-8 0 0,-4 0 0,17-2 0,-25 1 0,-17 1 0,-6-1 0</inkml:trace>
  <inkml:trace contextRef="#ctx0" brushRef="#br0" timeOffset="29814">7659 10491 24575,'45'-2'0,"13"-2"0,-25 1 0,1-1 0,24-4 0,-17 2 0,-21 3 0,-11 3 0,-5 22 0,-2 23 0,-1-11 0,0 3 0,0 5 0,0 0 0,1-5 0,-1-2 0,0 20 0,-1-22 0,0-15 0,0-9 0,0 0 0,-6 5 0,-10 11 0,-8 8 0,-3-1 0,4-5 0,9-11 0,12-12 0,17-8 0,26-13 0,-8 4 0,2-2 0,7-2 0,0-1 0,-2 0 0,-1 1 0,-7 2 0,-3 2 0,8-3 0,-21 8 0,-9 5 0</inkml:trace>
  <inkml:trace contextRef="#ctx0" brushRef="#br0" timeOffset="31166">8372 10392 24575,'6'35'0,"0"1"0,0 4 0,2 3 0,1 12 0,0 2 0,0 1 0,-1 0 0,0-2 0,0-2 0,0-3 0,-2-2 0,-1-8 0,-1-3 0,4 19 0,-5-22 0,-1-16 0,-1-12 0,-1-7 0,0-6 0,-1-9 0,-2-7 0,-3-9 0,-1-11 0,-1-15 0,4 23 0,0-2 0,0-4 0,0-1 0,-1-3 0,1-1 0,-1 4 0,1 0 0,-1 5 0,0 3 0,-2-18 0,1 23 0,2 14 0,3 9 0,4 3 0,14 1 0,17-1 0,19-2 0,-20 1 0,1 0 0,31-2 0,-11 0 0,-18 1 0,-16 2 0,-12 1 0,-4 1 0</inkml:trace>
  <inkml:trace contextRef="#ctx0" brushRef="#br0" timeOffset="31980">8492 10888 24575,'39'-3'0,"22"-3"0,-19 1 0,3 0 0,4 0 0,-1 0 0,-7 1 0,-3 0 0,18 0 0,-26 3 0,-18 1 0,-10 3 0,-2-1 0,-1 0 0</inkml:trace>
  <inkml:trace contextRef="#ctx0" brushRef="#br0" timeOffset="33098">8981 10825 24575,'7'32'0,"6"6"0,10 8 0,6-1 0,3-6 0,3-9 0,2-11 0,3-9 0,8-12 0,7-17 0,-22 1 0,0-5 0,2-8 0,-1-5 0,-1-7 0,-4-3 0,-2-4 0,-4-2 0,-6 0 0,-5 0 0,-4 2 0,-6 2 0,-7 5 0,-6 2 0,-6 4 0,-6 3 0,-4 6 0,-3 4 0,0 4 0,-2 3 0,-30-3 0,2 17 0,-1 20 0,28 1 0,3 5 0,0 6 0,3 3 0,3 4 0,3 1 0,5-1 0,3-1 0,-1 28 0,10-13 0,4-9 0,0-4 0,5-2 0,5-1 0,7-4 0,0-6 0,-3-8 0,-7-9 0,-3-3 0</inkml:trace>
  <inkml:trace contextRef="#ctx0" brushRef="#br0" timeOffset="35657">10318 10285 8191,'-12'17'0,"-14"18"2531,7-7 1,-1 3-2532,-4 12 0,0 3 0,1 5 0,2 2 0,2 2 0,2 0 1409,3-2 0,2-2-1409,3-6 0,1-3 859,3-8 1,1-2-860,1 13 6784,6-16-6784,8-8 0,10-2 0,8-2 0,4-1 0,-2-1 0,-6-4 0,-6-2 0,-7-3 0,-6-2 0,-3-1 0,-2-2 0</inkml:trace>
  <inkml:trace contextRef="#ctx0" brushRef="#br0" timeOffset="36930">10965 10172 24575,'-13'57'0,"0"-1"0,-2 3 0,0 2 0,3-12 0,0 2 0,0-1 0,1-3 0,1 0 0,1-2 0,0 11 0,2-3 0,1-9 0,3-5 0,3 11 0,7-21 0,14-12 0,18-8 0,14-7 0,8-7 0,-4-8 0,-15-3 0,-20 4 0,-12 4 0</inkml:trace>
  <inkml:trace contextRef="#ctx0" brushRef="#br0" timeOffset="38397">11481 10868 8191,'-1'-16'0,"-4"-8"5063,-6-6-5063,-11-3 2818,-15 8-2818,-11 9 1719,-8 11-1719,3 15 6784,10 13-6784,15 13 0,15 9 0,12 6 0,14-1 0,14-5 0,14-12 0,15-13 0,1-16 0,-2-17 0,-11-12 0,-14-4 0,-10 4 0,-9 12 0,-3 7 0,1 5 0,5 8 0,8 4 0,7 4 0,2 0 0,-2-7 0,-4-6 0,-5-12 0,1-13 0,-1-15 0,1-7 0,-4 2 0,-7 10 0,-14 19 0,-16 19 0,-12 21 0,-6 12 0,9 2 0,11-7 0,11-12 0,10-9 0,9-2 0,12 0 0,7 1 0,2 3 0,-6 0 0,-10 1 0,-7 1 0,-11 0 0,-11 1 0,-6-3 0,-4-4 0,6-4 0,8-4 0,5-2 0</inkml:trace>
  <inkml:trace contextRef="#ctx0" brushRef="#br0" timeOffset="39247">12084 10572 24575,'1'44'0,"3"11"0,1-22 0,2 0 0,9 29 0,6-15 0,-1-16 0,-3-11 0,-1-11 0,-2-3 0,3-5 0,1-3 0,-7 1 0,-3-2 0</inkml:trace>
  <inkml:trace contextRef="#ctx0" brushRef="#br0" timeOffset="39980">11862 10780 24575,'50'-6'0,"3"-1"0,8-1 0,-6 3 0,-10 1 0,-12 3 0,-15 1 0,-9 0 0</inkml:trace>
  <inkml:trace contextRef="#ctx0" brushRef="#br0" timeOffset="42247">12840 10359 8191,'26'0'0,"27"0"2531,-18 0 1,1 0-2532,4 0 0,-2 0 2818,18 0-2818,-22 0 1719,-16 3-1719,-10 4 6784,-4 1-6784,-3 1 0,-1 12 0,-2 23 0,-1-10 0,0 3 0,-1 7 0,0 3 0,1-1 0,0-1 0,0-7 0,2-3 0,0 20 0,1-20 0,-2-16 0,-9-9 0,-15-4 0,-17 0 0,-9 2 0,4 3 0,13-1 0,13-3 0,13-3 0,15-2 0,26-5 0,32-9 0,-21 3 0,3-2 0,3 0 0,0-1 0,-7 2 0,-3 0 0,16-4 0,-24 8 0,-17 2 0,-8 0 0,-5-6 0,2-12 0,3-10 0,4-7 0,2 3 0,0 10 0,-2 12 0,0 9 0,1 20 0,2 23 0,2 17 0,1 8 0,-3-13 0,-6-17 0,-4-16 0,0-18 0,4-21 0,4-18 0,6-9 0,5 3 0,3 15 0,2 15 0,3 14 0,3 17 0,1 10 0,0 8 0,-7-1 0,-7-8 0,-8-9 0,-7-8 0,-3-3 0</inkml:trace>
  <inkml:trace contextRef="#ctx0" brushRef="#br0" timeOffset="43164">14601 10246 8191,'0'29'0,"0"3"0,0 5 2479,0 15 0,0 4-2479,0 9 0,0 1 0,0-6 0,0-3 1415,0-15 1,0-4-1416,0 11 1732,0-26-1732,0-15 6745,0-7-6745,0-8 118,-2-2-118,1-3 0,-1 1 0,1 1 0,1 3 0,0 0 0,0 1 0,0 2 0,0 1 0,0 1 0</inkml:trace>
  <inkml:trace contextRef="#ctx0" brushRef="#br0" timeOffset="44098">14624 10182 24575,'36'-2'0,"2"0"0,1-1 0,-9-1 0,-13 2 0,-9 2 0,-5 0 0,-3 2 0</inkml:trace>
  <inkml:trace contextRef="#ctx0" brushRef="#br0" timeOffset="45615">14584 10614 24575,'57'-2'0,"5"-2"0,-28 2 0,0-1 0,21-1 0,-20 3 0,-16 1 0,-10 0 0,-4 0 0,0 0 0,6 0 0,1 0 0,-1 0 0,-4 0 0</inkml:trace>
  <inkml:trace contextRef="#ctx0" brushRef="#br0" timeOffset="48198">15067 10598 24575,'0'61'0,"2"3"0,-1-26 0,1 0 0,0-3 0,1-2 0,2 21 0,-2-15 0,0-13 0,-2-9 0,-1-10 0,0-9 0,0-11 0,2-19 0,3-16 0,3-8 0,3 4 0,-2 18 0,-2 16 0,1 11 0,8 2 0,13-4 0,10-2 0,1 0 0,-7 4 0,-9 4 0,-4 5 0,9 30 0,-10-4 0,4 21 0,-15-19 0,-4-7 0,-3-8 0,-1-9 0,0-8 0,2-14 0,11-14 0,15-10 0,13-4 0,9 7 0,-6 12 0,-7 12 0,-10 9 0,-7 3 0,-5 3 0,-7 6 0,-4 13 0,-4 13 0,-6 9 0,-3-4 0,-2-8 0,2-10 0,3-7 0,3-4 0,7-2 0,6 1 0,7 5 0,4 4 0,0 2 0,-6-1 0,-6-1 0,-10-2 0,-8-4 0,-5-2 0,0-6 0,5-5 0,6-7 0,13-12 0,19-18 0,-5 12 0,2-1 0,6-5 0,1 0 0,2-3 0,0 0 0,-5 3 0,-2 1 0,-4 4 0,-2 1 0,8-14 0,-13 10 0,-10 5 0,-4-3 0,0 1 0,-1 4 0,0 6 0,-1 7 0,1 6 0,3 4 0,2 12 0,2 20 0,3 26 0,-7-20 0,1 4 0,0 6 0,-1 0 0,0 0 0,-1-1 0,1-5 0,1-2 0,4 23 0,3-24 0,2-13 0,4-12 0,7-7 0,3-5 0,0-2 0,-2 0 0,-7-2 0,-6-1 0,-7 0 0,-5 1 0</inkml:trace>
  <inkml:trace contextRef="#ctx0" brushRef="#br0" timeOffset="49247">15929 10777 8191,'27'-1'0,"26"-1"2531,-16 1 1,4-1-2532,5 0 0,1 0 1409,-6 0 0,-1 0-1409,18-1 1719,-23 0-1719,-16 2 6784,-12 0-6784,-4 4 0,-2 3 0,-1-2 0,0 0 0</inkml:trace>
  <inkml:trace contextRef="#ctx0" brushRef="#br0" timeOffset="50347">17395 10402 24575,'-5'46'0,"0"0"0,2 4 0,1 1 0,-1 10 0,2 0 0,4-5 0,3-2 0,3-5 0,5-4 0,1-8 0,4-3 0,23 16 0,2-18 0,0-15 0,8-25 0,-19-12 0,-1-9 0,8-16 0,-2-8-338,-10 7 0,-1-2 0,-2-3 338,0-2 0,-1-2 0,-3 0 0,-3 2 0,-2 1 0,-2 1 0,-3 6 0,-2 1 0,-2 2 0,0-11 0,-4 5 0,-4 8 0,-6 5 0,-26-20 0,3 33 0,-5 6 0,-11 2 0,-5 4 0,-6 3 0,-1 4 0,1 2 0,1 4 507,6 0 0,4 3-507,11 0 0,3 1 0,-8 4 0,21 0 0,12-2 0,6 0 0,3 6 0,4 4 0,-2-7 0,1-1 0</inkml:trace>
  <inkml:trace contextRef="#ctx0" brushRef="#br0" timeOffset="51364">18162 10551 8191,'3'36'0,"7"13"0,3 5 2531,-2-15 1,1 0-2532,6 20 0,3-5 2818,12-12-2818,0-20 1719,7-22-1719,2-26 3392,-20 1 0,-1-5-3392,-1-5 0,-3-3 0,-2 0 0,-2 0 0,4-24 0,-8 22 0,-5 21 0,1 26 0,5 26 0,11 27 0,-6-23 0,0 1 0,3 0 0,0-2 0,1-5 0,1-4 0,19 8 0,2-18 0,-2-28 0,-8-9 0,-12 1 0,-11 4 0</inkml:trace>
  <inkml:trace contextRef="#ctx0" brushRef="#br0" timeOffset="52149">19111 10386 24575,'-2'46'0,"1"6"0,0 6 0,0-12 0,1 0 0,2 20 0,3-3 0,1-27 0,2-4 0,12 12 0,3-14 0,-1-15 0,0-9 0,-5-5 0,-3-8 0,-6-5 0,-5 3 0,-1 0 0</inkml:trace>
  <inkml:trace contextRef="#ctx0" brushRef="#br0" timeOffset="53213">18984 10634 24575,'48'-4'0,"4"0"0,8-1 0,-10 0 0,-17 0 0,-12 2 0,-11 1 0,-2 1 0,1 1 0,3-2 0,2 1 0,-3-1 0,-5 1 0,-7 2 0,-5 1 0</inkml:trace>
  <inkml:trace contextRef="#ctx0" brushRef="#br0" timeOffset="53997">19602 10142 24575,'24'25'0,"0"1"0,4 7 0,1 4 0,5 10 0,-1 4 0,-11-12 0,0 2 0,-1 1 0,-2 3 0,-2 1 0,-2 4 0,-3-1 0,-2 3 0,-1 1 0,-2-4 0,0 3 0,-1-2 0,-3 0 0,-1 7 0,-2 1 0,-6-8 0,-6-12 0,-5-7 0,-15 9 0,8-23 0,10-11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35:47.093"/>
    </inkml:context>
    <inkml:brush xml:id="br0">
      <inkml:brushProperty name="width" value="0.05292" units="cm"/>
      <inkml:brushProperty name="height" value="0.05292" units="cm"/>
      <inkml:brushProperty name="color" value="#FF0000"/>
    </inkml:brush>
  </inkml:definitions>
  <inkml:trace contextRef="#ctx0" brushRef="#br0">4212 8136 24575,'25'15'0,"9"4"0,12 5 0,5-2 0,-3-6 0,-3-6 0,-1-3 0,-1-4 0,3-1 0,0-1 0,1-1 0,6-2 0,8 0 0,-28 1 0,1 0 0,3 0 0,0 0 0,2 1 0,0 1 0,-1-1 0,-1 2 0,0-1 0,-1 2 0,29 1 0,-8-1 0,-5-1 0,-4-1 0,2 1 0,11 1 0,-23-2 0,2-1 0,7 1 0,2-2 0,6 0 0,1 0 0,5-1 0,1-1 0,2 0 0,0-1 0,1-1 0,-1 1 0,-2-1 0,2-1 0,-13 0 0,3-2 0,-3 0 0,4-2 0,-1-1 0,8-3 0,-6 0 0,-1-5 0,-20 7 0,-13 6 0,16 5 0,12 1 0,-8 0 0,4 1 0,7 1 0,3 0 0,5 1 0,1-1 0,3 0 0,1 0 0,-3 0 0,2-1 0,-9 1 0,3-1 0,-2 1 0,-11 0 0,-3-1 0,2 1 0,9 0 0,2 0 0,0-1 0,-2 0 0,-1-1 0,-3-1 0,6 0 0,-2 0 0,9 0 0,-5-1 0,-4-2 0,-15 2 0,-13 0 0,-6 2 0,-5 0 0,-5 0 0,-5 0 0,-2 0 0</inkml:trace>
  <inkml:trace contextRef="#ctx0" brushRef="#br0" timeOffset="86332">9874 8460 8191,'20'7'0,"-3"-1"5063,14 5-5063,1-2 2818,4-4-2818,10-3 1719,8-2-1719,7 0 6784,3-2-6784,-3-1 0,-3-4 0,-3-1 0,2-1 0,-1-2 0,0-1 0,-1 0 0,-5 2 0,-1 2 0,-1 2 0,-1 1 0,1 1 0,1 0 0,0 2 0,0 0 0,-3 2 0,-6 0 0,-4 0 0,-5-1 0,-2 0 0,-1-2 0,0-1 0,5-1 0,6-1 0,5 0 0,9-2 0,1 2 0,2-3 0,-1-1 0,-5 0 0,-7 2 0,-9 3 0,-9 2 0,-9 2 0,-5 0 0,-5 0 0,-3 0 0,-1-1 0,10 0 0,23-1 0,25-3 0,-21 2 0,2 0 0,0 0 0,0 0 0,-3 1 0,-2 0 0,25-2 0,-12 2 0,-7 1 0,-5 2 0,2 0 0,8 0 0,7 0 0,6-2 0,-20 0 0,-1 0 0,9-2 0,3 1 0,-34 2 0,-5 1 0,-4-1 0,-2 0 0,-4 0 0,0 0 0</inkml:trace>
  <inkml:trace contextRef="#ctx0" brushRef="#br0" timeOffset="108980">14594 8246 24575,'35'21'0,"8"5"0,10 4 0,1-4 0,-6-6 0,-4-8 0,-1-4 0,1-3 0,-1-5 0,-2-2 0,-4-2 0,-2 1 0,-3 1 0,1 0 0,0 2 0,-2 0 0,-4 0 0,-5 0 0,-5 0 0,-3 0 0,0 0 0,1 0 0,2 0 0,7 0 0,5 2 0,8 2 0,8 2 0,6-1 0,9 1 0,5-1 0,-30-1 0,-1 0 0,0 0 0,-2 1 0,23 6 0,-13 0 0,-13-1 0,-11 0 0,-1-3 0,21-8 0,-6-4 0,4-3 0,12-3 0,4-3 0,6-3 0,1 0 0,-4-1 0,-1 1 0,-5-1 0,-1 1 0,-7 3 0,-2 0 0,-4 3 0,-3 0 0,22-5 0,-10 7 0,-4 2 0,-1 0 0,3 3 0,4 0 0,4 3 0,3 0 0,-1 1 0,-2 0 0,-3 0 0,-8 0 0,-5 1 0,-9 3 0,-7 3 0,-8-2 0,-6-1 0</inkml:trace>
  <inkml:trace contextRef="#ctx0" brushRef="#br0" timeOffset="120780">17330 8272 24575,'56'0'0,"-23"0"0,2 0 0,7 0 0,2 0 0,-1 0 0,0 0 0,-3 1 0,0-1 0,-3 1 0,0 0 0,-2 1 0,0 0 0,-2-1 0,0 1 0,0 1 0,0-1 0,29 2 0,-1-1 0,-5-1 0,-2-2 0,-1 0 0,-3 0 0,-2 0 0,-8 0 0,-11 0 0,-7 0 0,-8 0 0,-5 1 0,-4 2 0,-3-1 0,-2 0 0</inkml:trace>
  <inkml:trace contextRef="#ctx0" brushRef="#br0" timeOffset="150183">20042 11608 8191,'14'0'0,"17"2"5063,16 0-5063,-15 0 0,2 1 1409,4-1 0,1 0-1409,3-1 0,2 1 859,5 0 1,0 1-860,5 0 0,0 1 0,3 1 0,2 0 0,0 1 0,1 0 0,0 1 0,0-1 0,2 0 0,2 0 0,-2 1 0,1-1 0,-19-3 0,1 1 0,-1-1 0,2 1 0,0-1 0,-1 1 0,21 0 0,0-1 0,0 0 0,-1-1 0,-4 0 0,-1-2 0,-5 1 0,-1-2 3392,-3 1 0,-2-1-3392,-5 0 0,0-1 0,-3-1 0,-1 0 0,-1 0 0,1 0 0,-1-2 0,0 0 0,-1-1 0,0 1 0,-1-3 0,0 0 0,-1 0 0,-1 0 0,25-5 0,-13 4 0,-17 5 0,-11 3 0,-5 1 0,-2 0 0,-4 0 0,-3 0 0,-2 0 0</inkml:trace>
  <inkml:trace contextRef="#ctx0" brushRef="#br0" timeOffset="304496">11299 18095 24575,'31'17'0,"7"3"0,10 6 0,4-3 0,-5-5 0,0-6 0,-4-4 0,-6-5 0,0-3 0,-5-1 0,1-3 0,-1-1 0,1-1 0,2 1 0,0 2 0,1 1 0,-1 1 0,0 1 0,-2 2 0,1 1 0,3 3 0,2-1 0,13-1 0,12-3 0,-27-2 0,1-2 0,4 1 0,0-2 0,-1 0 0,1-1 0,-3-1 0,-1 1 0,-2 0 0,-2 1 0,24-3 0,-8 2 0,-9 2 0,-7 2 0,-3 1 0,-1 0 0,3 2 0,3 0 0,3 0 0,0-1 0,-2-1 0,-4 0 0,-5 0 0,-5 0 0,-9 0 0,-4 0 0,-5 0 0,-2 0 0,0 0 0,1 0 0,2 0 0,1 0 0,3 0 0,2 0 0,1 2 0,-1-1 0,-1 1 0,-2-1 0,-2-1 0,0 0 0,0 0 0,5 0 0,5 0 0,12 0 0,16-1 0,-11-2 0,4 1 0,6-2 0,2 0 0,3 1 0,0 1 0,0 1 0,-1 1 0,-9 2 0,-3 0 0,23 6 0,-20-3 0,-18-1 0,-11-2 0,7-10 0,1-3 0,0-1 0,-4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42:15.054"/>
    </inkml:context>
    <inkml:brush xml:id="br0">
      <inkml:brushProperty name="width" value="0.05292" units="cm"/>
      <inkml:brushProperty name="height" value="0.05292" units="cm"/>
      <inkml:brushProperty name="color" value="#FF0000"/>
    </inkml:brush>
  </inkml:definitions>
  <inkml:trace contextRef="#ctx0" brushRef="#br0">10437 9948 24575,'43'24'0,"-1"0"0,11 4 0,4 2 0,-12-6 0,1 1 0,2-1-544,4 0 0,1-1 0,0-2 544,-1-2 0,-1-2 0,1-3 0,-2-1 0,0-3 0,-1-2 0,-1-2 0,-1-1 0,0-3 255,17-2 1,-2-6-256,-6-3 0,-2-4 137,-5-3 0,-2-3-137,-4 1 0,-3-2 0,-3 3 0,0 1 0,0 2 0,1 3 416,2 1 1,2 2-417,2 1 0,2 1 7,3 1 0,1 1-7,0 0 0,-1 1 0,0 1 0,0 0 0,-3 1 0,1 0 0,-1 0 0,1-1 0,3 1 0,2 0 0,2-1 0,1 0 0,2-1 0,0 0 0,0-1 0,-2 0 0,-3 0 0,-2-1 0,-4-1 0,-2 0 0,-8 0 0,-1 0 0,15-6 0,-18 4 0,-15 5 0,-5 2 0,25 2 0,-4 0 0,6 1 0,16 2 0,5 1 0,-13-2 0,2 1 0,-1 0 0,0-1 0,0 1 0,0-1 0,-3-1 0,-1 0 0,-1 0 0,14-1 0,-4-1 0,-10 0 0,-3 0 0,16 0 0,-23 0 0,-18-1 0,-10-1 0,-4 1 0,-2-1 0,-1 2 0</inkml:trace>
  <inkml:trace contextRef="#ctx0" brushRef="#br0" timeOffset="24914">3919 11978 24575,'32'28'0,"17"8"0,-11-11 0,4-1 0,8 2 0,3-2 0,2-3 0,1-3 0,2-3 0,1-5 0,-3-4 0,-1-4 0,-2-3 0,-2-4 0,-3-2 0,-2-1 0,-6-1 0,-4-1 0,20-7 0,-17 6 0,-13 4 0,-7 3 0,-3 3 0,1 1 0,7 0 0,10 0 0,6-1 0,6 0 0,-1-1 0,1-1 0,-1 0 0,1 1 0,-4 0 0,-6 2 0,-10 0 0,-11 0 0,-5-1 0,0-1 0,8 1 0,16-1 0,17 2 0,15 0 0,-29-1 0,0 2 0,1-1 0,-1 1 0,-1 0 0,-1 1 0,29 0 0,-11 0 0,-7 0 0,-5 0 0,-6 0 0,-3-1 0,-6-1 0,-4-1 0,-9-1 0,-6 0 0,-4 1 0</inkml:trace>
  <inkml:trace contextRef="#ctx0" brushRef="#br0" timeOffset="29458">23113 11560 24575,'48'-3'0,"1"0"0,9-2 0,4 0 0,-7-1 0,3 0 0,2-1-1103,4-1 1,2 0 0,0 0 1102,-1 0 0,0 0 0,-1-1 0,-1 2 0,-1-1 0,-2 0 268,-7 2 0,-2 0 0,-2-1-268,10 0 0,-4-1 297,-13 2 1,-4 0-298,6-2 0,-22 6 0,-14 0 0,-5 2 0</inkml:trace>
  <inkml:trace contextRef="#ctx0" brushRef="#br0" timeOffset="42876">3712 15157 24575,'26'0'0,"16"-2"0,19-2 0,-23 1 0,2 0 0,0 0 0,1 0 0,0 1 0,-1 0 0,1 0 0,-1 0 0,-2 1 0,-1 0 0,-3 0 0,-1 0 0,27-1 0,-10 2 0,-1 0 0,1 0 0,3 0 0,6 0 0,4 0 0,3-2 0,-32 1 0,1 0 0,0 0 0,1 0 0,2 0 0,0 0 0,-1 1 0,1 0 0,-3 0 0,-1 0 0,31 0 0,-5 0 0,-6 0 0,-4 0 0,-6 0 0,-4 1 0,0 3 0,1 1 0,7 3 0,5-2 0,0 0 0,-5-3 0,-12-1 0,-11 0 0,-12 0 0,-6 4 0,-5 3 0,-2-3 0,0 0 0</inkml:trace>
  <inkml:trace contextRef="#ctx0" brushRef="#br0" timeOffset="52163">15885 14939 24575,'58'22'0,"-23"-8"0,2 0 0,9 4 0,2 0 0,3-1 0,1 0 0,-1-3 0,0 0 0,-3-3 0,-1-2 0,1-1 0,0-2 0,1-3 0,1-2 0,3-4 0,2-2 0,1-4 0,0-3 0,-2-1 0,0-3 0,-2 2 0,-1-1 0,-3 1 0,-1 2 0,-1 2 0,-2 3 0,-1 2 0,-1 1 0,-1 2 0,-1 0 0,1 1 0,-1 1 0,0 0 0,-1 1 0,-1-1 0,-1 2 0,-3 0 0,0 1 0,27 6 0,1 1 0,-30-6 0,1 0 0,4-2 0,1-1 0,2-2 0,2-1 0,-1-2 0,1 0 0,-1 0 0,-1-1 0,-2 1 0,0 1 0,-2 1 0,1 0 0,3 3 0,0 2 0,2 3 0,2 2 0,6 2 0,2 1 0,7 4 0,1 0 0,-18-5 0,1 0 0,1-1-219,3 0 1,1-1-1,0 0 219,2 1 0,1-1 0,1-1 0,1-1 0,0 0 0,-1-1 0,1 0 0,-1-1 0,0-2 0,-2 0 0,-1-2 0,-2 0 0,15-2 0,-4-2 0,-9 0 0,-3-1 0,-11 1 0,-4 0 0,8-2 0,-19 1 0,-9 1 656,3-1-656,8 0 0,25-1 0,-6 3 0,7 0 0,-3 0 0,4 1 0,2-1-471,-3 1 1,1-1 0,3 0-1,-1-1 471,6 1 0,1-2 0,1 1 0,-1 0 0,3-1 0,0 0 0,-1 0 0,0-1 0,-4 1 0,-2-1 0,0 1 0,-1 0-206,12-2 0,-2 1 0,-2 0 206,-9 1 0,-2 0 0,-3 0 0,10 0 0,-5 0 0,-7 0 0,-3 1 0,22-2 0,-1 4 909,-26 1 1,1 1-910,7 0 0,3 0 340,5 0 1,1 0-341,1 0 0,-2 2 0,-6-1 0,-2 0 0,-10 0 0,-4 0 0,11 3 0,-22-3 0,-11 2 0,-7-1 0,-2-1 0</inkml:trace>
  <inkml:trace contextRef="#ctx0" brushRef="#br0" timeOffset="55563">15869 15001 24575,'-13'-59'0,"4"19"0,-3-4 0,-3-11 0,-1-2 0,-3-5 0,1-1 0,0-1 0,1 2 0,4 4 0,1 1 0,4 5 0,2 1 0,2 8 0,1 2 0,3-21 0,5 11 0,14 8 0,18 2 0,-6 21 0,5 2 0,12-2 0,6 3 0,-10 4 0,4 1 0,1 1-376,7-1 0,2 0 0,1 1 376,2-1 0,2 1 0,-1 0 0,-2 1 0,0-1 0,0 0 0,-3 1 0,0 1 0,-1 0 0,-2 0 0,1 2 0,-1 0 0,0 1 0,0 1 0,0 1 0,2 1 0,0 1 0,1 0 0,3 1 0,1 0 0,1 1 0,-12 0 0,1 0 0,0 1 0,1 0 0,3 0 0,0 1 0,1-1 0,-1 0 0,2 1 0,0 0 0,1-1 0,-1 1-395,-1-1 0,0 1 0,0 0 0,-1-1 395,0 0 0,0 0 0,0-1 0,0 1 0,-2-1 0,0 0 0,0 0 0,0 1 0,1-1 0,-1 1 0,0-1 0,1 2 0,-1-1 0,1 1 0,0 1 0,0 0 0,1 1 0,0 1 0,1 0 0,0 1 0,2 1 0,1 0 0,0 2 0,-1-1 0,-1 2 0,0 0 0,0 1 0,-2-1 0,-3 1 0,-1 0 0,0-1 0,-3 1 0,10 2 0,-2-1 0,-3 0 0,4 1 0,-5-2 0,-12-4 0,-1-3 0,2-1 0,1-2 0,9-1 0,4 0 0,-11 0 0,3-1 0,1 2 199,2-1 0,1 1 1,0 0-200,-3 1 0,0 0 0,0 1 0,18 3 0,-2 1 0,-4 0 0,-1 1 816,-4 0 1,-1 0-817,-3-2 0,-1-1 0,0 1 0,1-1 0,-1 0 0,0 0 0,-1 0 0,-1-1 0,-1 2 0,0 0 238,-3-2 1,0 1-239,-3 0 0,-1 0 0,-4 0 0,-1 0 0,27 4 0,-7 1 0,1 2 0,2 5 0,0 6 0,-4 1 0,-11 0 0,-9-3 0,-14-5 0,-8-2 0,-6 4 0,-4 5 0,-2 5 0,0-2 0,0-2 0,-1 2 0,-5 3 0,-8 8 0,-10 8 0,-13 9 0,16-25 0,-1 1 0,-1 1 0,0-1 0,1 0 0,1-1 0,-15 26 0,9-7 0,8-10 0,7-8 0,4-11 0,3-4 0,-2 4 0,4-10 0,-2 3 0</inkml:trace>
  <inkml:trace contextRef="#ctx0" brushRef="#br0" timeOffset="68241">12640 15971 24575,'47'30'0,"-11"-6"0,4 0 0,13 8 0,4-1-375,-12-9 1,1-1-1,1-2 375,1-2 0,1-2 0,0-2 0,-2-4 0,1-2 0,-1-3 0,0-3 0,-1-2 0,0-2 0,17-8 0,-2-4 184,-5-5 0,-3-3-184,-6 0 0,-3-1 93,-10 4 0,-1 2-93,18-7 0,-7 15 0,5 6 570,13 6-570,-22 0 0,3 1 0,7-1 0,1 1 0,4-1 0,1 0 0,0-1 0,-2 0 0,-5-3 0,-3 0 0,-8 0 0,-2-1 0,21-1 0,-9 2 0,-1 2 0,9 0 0,-20-1 0,0-1 0,6 0 0,2-3 0,3-2 0,1-2 0,-1-4 0,0-1 0,-6-1 0,-1-1 0,-7 0 0,-2 1 0,18-8 0,-12 7 0,-6 2 0,0 2 0,1-2 0,0-1 0,0-1 0,-5 1 0,-7 4 0,-5 5 0,-4 3 0,-2 2 0,-4 3 0,-1-1 0,-3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43:52.811"/>
    </inkml:context>
    <inkml:brush xml:id="br0">
      <inkml:brushProperty name="width" value="0.05292" units="cm"/>
      <inkml:brushProperty name="height" value="0.05292" units="cm"/>
      <inkml:brushProperty name="color" value="#FF0000"/>
    </inkml:brush>
  </inkml:definitions>
  <inkml:trace contextRef="#ctx0" brushRef="#br0">2542 9720 24575,'1'38'0,"0"-1"0,-1 4 0,1 6 0,1 3 0,0 2 0,0 5 0,0 3 0,1 1-1195,-1-3 1,0 1 0,0 3 0,0 0 0,0 0 1194,0-6 0,-1 1 0,1 0 0,-1 1 0,0-1 0,0-1 0,1 8 0,-1 0 0,1 0 0,-1-1 0,0-2 21,0 7 1,0-1 0,-1-1-1,1-4-21,0 8 0,0-5 0,1-4 645,0 3 0,0-8-645,0-17 0,1-6 0,-2-1 0,1-22 0,-2-6 0</inkml:trace>
  <inkml:trace contextRef="#ctx0" brushRef="#br0" timeOffset="1940">2532 10079 24575,'57'5'0,"-1"0"0,-11-1 0,4 0 0,3 1 0,3 0 0,-3 0 0,2 0 0,3 0 0,2 1 0,2 0 0,1 0-1229,-5-1 0,2 1 0,1 0 0,2 0 1,1 0-1,0 1 0,1-1 0,0 1 1147,-1-1 0,0 1 0,2 0 0,-1 0 0,2 0 0,-1 0 0,1 0 0,-1 0 0,0 1 82,1-1 0,-1 1 0,2 0 0,-1 0 0,0 0 0,-1 0 0,1 0 0,-2 0 0,0 0 0,2 0 0,0 0 0,0 1 0,-1-1 0,-1 0 0,-1 0 0,-1 0 0,-2-1 121,9 2 1,-2 0 0,-2 0 0,-1-1 0,-3 0 0,-2 0-122,8 0 0,-3 0 0,-4 0 0,-2-2 630,5 1 1,-4 0 0,-5-1-631,4 0 0,-6-1 0,-14-1 0,0-2 0,4-1 0,2-1 0,8-4 0,5-1 0,-7 2 0,4-1 0,6-1 0,4 1-27,-12 0 1,3 0 0,4 0 0,1-1-1,3 1 1,0 0 0,2-1 26,-9 2 0,1-1 0,1 1 0,2-1 0,1 1 0,0 0 0,2-1 0,0 1 0,0 0 0,2 1-247,-4-1 0,1 1 0,1 0 0,1 0 0,0 0 1,2 0-1,-1 0 0,1 1 0,-1-1 0,1 1 1,0 0-1,-1 1 247,-4-1 0,1 1 0,0 0 0,1 0 0,-1 1 0,1-1 0,-1 1 0,0 0 0,0 0 0,0 0 0,-1 1 0,0-1 0,-1 1-250,6 1 0,-1-1 0,1 1 0,-1 0 0,0 1 0,-1-1 0,0 1 0,-2 0 0,1 1 1,-2-1-1,-1 1 250,4 0 0,0 1 0,-1 0 0,-1 1 0,-1-1 0,-2 1 0,0 0 0,-3 0 0,-1 1-127,10 1 0,-3 0 0,-1 1 0,-3 0 0,-2 0 0,-4 0 127,6 1 0,-4-1 0,-3 1 0,-6-1 1348,9 5 1,-7-3-1349,-8-5 0,1-2 0,1-4 0,5-1 0,5 0 304,-2-1 0,4 1 0,4-1 0,3 0 0,1 1-304,-3 0 0,2 1 0,2 0 0,2-1 0,1 1 0,1 1 0,0-1 86,-3 0 1,2 0 0,0 1-1,1-1 1,1 1 0,0 0 0,-1 0-1,1 0-86,-7 1 0,1-1 0,0 1 0,1-1 0,-1 1 0,0 0 0,-1 0 0,0 0 0,-1 0 0,3 0 0,0 0 0,-1 0 0,0 0 0,-1 1 0,0-1 0,-2 0 0,-1 0 0,8 0 0,-1 0 0,-1 0 0,-2 0 0,-1-1 0,-2 1 144,0-1 1,-1 1 0,-2-1-1,-3 0 1,-2-1-145,10 1 0,-4-2 0,-6 1 0,0 0 0,-8-1 0,5 0 3109,-28 2-3109,-13 0 0,-3 1 0,-3-1 0</inkml:trace>
  <inkml:trace contextRef="#ctx0" brushRef="#br0" timeOffset="4400">2588 11894 24575,'63'5'0,"1"0"0,0 0 0,0 0 0,0 0 0,0 0 0,-1-1 0,1 1 0,-5-1 0,0-1 0,1 0 0,1 1 0,1-1 0,1 0 0,0-1 0,2 1 0,0 0 0,1 0 0,0-1-703,-5 1 1,1-1 0,0 0 0,1 1 0,1-1 0,1 0-1,0 0 1,0 0 0,1 1 0,0-2 0,0 1 0,0 0 0,1 0-1,-1-1 609,-5 1 1,1-1 0,0 0 0,0 0 0,1 0 0,0 0 0,0 0 0,1 0 0,-1 0 0,0 0-1,0-1 1,0 1 0,0 0 0,-1 0 0,0-1 0,0 1-51,1 0 0,0-1 1,0 1-1,1-1 0,-1 1 1,0-1-1,0 1 1,-1-1-1,0 1 0,0-1 1,-1 1-1,-1-1 0,0 1 1,-1-1-1,-1 1 144,11-1 0,-1 1 0,0-1 0,-1 1 0,-1-1 0,-1 1 0,0-1 0,-2 1 0,-1-1 0,-1 1 0,-1 0 86,8 0 0,-2 0 1,-1 0-1,-1 0 1,-2 0-1,-2 1 1,-2-1-1,-2 1-86,10 0 0,-3 0 0,-3 0 0,-4 1 0,-4 0 0,7 0 0,-7 1 0,-6 1 0,-7-1 0,-9 2 3812,-12 1-3812,-10-3 0,56-5 0,-15 0 0,9-1 0,6 2 333,-7 1 0,6 1 0,4 0 0,3 1 0,3 1-333,-15 0 0,3 0 0,2 1 0,2 1 0,1 0 0,2 0 0,-1 1 0,2 0-269,-8 0 0,2 0 0,1 1 1,1 0-1,1 0 0,-1 1 1,2 0-1,-1 0 0,0 0 0,0 1 269,-4-1 0,0 0 0,1 0 0,0 1 0,0 0 0,0-1 0,0 1 0,0 0 0,-1 0 0,-1 0 0,0 0 0,1 0 0,-1 0 0,1 0 0,-1 0 0,-1 1 0,0-1 0,-1 0 0,-1-1 0,0 1 0,-2-1-229,13 2 1,-1 0-1,-1 0 1,-1-1-1,-2 0 1,-2 0-1,-1-1 229,8 1 0,-2 0 0,-3-1 0,-2-1 0,-3 0 0,-5 0 0,-3-2 0,-2 0 0,-4 0 0,16 2 0,-4-2 0,-6-4 0,-1-4 0,7-7 0,3-2 582,-5 3 1,3-2 0,3 1-583,-4-1 0,3 0 0,2 0 0,0 0 595,-9 2 1,1 0 0,0-1 0,0 1 0,1 0-596,1 1 0,0-1 0,0 1 0,1 0 0,-1 0 0,-1 1 0,1-1 0,-1 1 0,-1 0 0,-1 0 381,7 1 1,-2 0 0,-1 0 0,-2 1-382,8-1 0,-4 1 0,-1-1-93,-9 2 0,-2-1 0,0 0 93,15-2 0,-3 0 680,-5-2 1,-2-1-681,-5 0 0,-1-1 1362,-3 0 0,-2 0-1362,-5 2 0,-1-1 1158,22-3-1158,-13 5 378,-15 3-378,-17 3 0,-11 3 0,-3-1 0,-4 1 0</inkml:trace>
  <inkml:trace contextRef="#ctx0" brushRef="#br0" timeOffset="6300">14787 10712 24575,'39'-2'0,"4"-1"0,7 1 0,-9 1 0,-14 1 0,-12 1 0,-7 1 0,-3 4 0,-3 11 0,0 17 0,-2 31 0,0-21 0,0 3 0,0 7 0,0 2 0,0 3 0,0 1 0,0-4 0,0-1 0,0-4 0,0-2 0,0-3 0,-1-2 0,0-6 0,0-1 0,-3 27 0,-2-9 0,0-11 0,0-8 0,3-6 0,1-2 0,2 1 0,0 7 0,0 6 0,0 6 0,0-3 0,0-9 0,0-11 0,0-9 0,0-4 0,0-1 0,0 3 0,0 5 0,0-8 0,0 1 0</inkml:trace>
  <inkml:trace contextRef="#ctx0" brushRef="#br0" timeOffset="7734">3660 10238 8191,'0'61'0,"0"-8"0,0 7 1303,0-7 1,0 3-1,1 2-1303,0-8 0,0 2 0,0 1 0,1 0 0,0-1 0,0 1 0,1-1 0,0 0 0,2 13 0,0 0 0,1-1 0,0-5 0,1-1 0,0-1 941,-2-7 0,1 0 1,-1-3-942,2 13 0,0-4 935,-2-12 0,-1-3-935,2 17 6291,-1-24-6291,-3-15 1321,0-10-1321,0-5 42,1-3 0,-1-1 0,-1 0 0</inkml:trace>
  <inkml:trace contextRef="#ctx0" brushRef="#br0" timeOffset="9127">4692 10440 8191,'-2'37'0,"0"-6"0,0 4 2531,-1 13 1,-1 4-2532,1 7 0,-1 3 0,1-3 0,1 1 0,0-2 0,1-1 0,1-2 0,-1-2 1409,1 0 0,0-1-1409,0-6 0,0-1 859,0-6 1,0-1-860,0 23 6784,0-11-6784,0-2 0,0-4 0,0 2 0,0 0 0,0 1 0,0-2 0,0-5 0,0-8 0,0-7 0,0-7 0,0-5 0,0-3 0,0-4 0,0-2 0</inkml:trace>
  <inkml:trace contextRef="#ctx0" brushRef="#br0" timeOffset="10485">5633 10484 8191,'0'33'0,"0"1"0,1 6 2238,2 18 0,1 7-2238,-1-12 0,1 2 0,2 1 0,0 2 0,2 1 0,0 0 0,2 1 0,1-1 0,0-1 0,-1-3 0,0-1 0,1 0 0,0-3 0,0-1 0,0-1 0,-2-4 0,1-1 0,-2-1 1444,4 13 0,-1-2-1444,-1-6 0,0-3 895,-2-10 0,-1-2-895,5 15 6563,-4-15-6563,-3-11 667,-2-7-667,-2-4 0,1-6 0,-2-3 0</inkml:trace>
  <inkml:trace contextRef="#ctx0" brushRef="#br0" timeOffset="11773">7080 10511 24575,'1'49'0,"0"-1"0,3 15 0,2 4 0,0-9 0,2 2 0,0 2-650,0-13 0,1 2 0,1-1 0,0 0 650,4 14 0,1 0 0,0-1 0,0-4 0,0-2 0,0 0 0,-2-6 0,0-1 0,0-1 408,3 16 1,-1-3-409,-2-7 0,-2-2 215,-1-8 0,-1-3-215,-2-7 0,-1-2 0,2 16 0,-4-15 1344,-2-12-1344,-2-10 0,0-6 0,0-3 0</inkml:trace>
  <inkml:trace contextRef="#ctx0" brushRef="#br0" timeOffset="13267">8400 10323 24575,'0'34'0,"0"-1"0,0 17 0,0 4 0,1-6 0,0 2 0,0 3-843,0 7 1,1 4 0,0-1 842,1 3 0,0 0 0,1 0 0,-1-15 0,0-1 0,0 1 0,0-2 0,1 14 0,0-1 0,0-1 115,0-6 1,1-2-1,-1-1-115,1 14 0,1-4 261,-2-15 1,0-3-262,1 20 0,-3-28 0,0-15 320,0-8 0,-1-6 0,1-3 0</inkml:trace>
  <inkml:trace contextRef="#ctx0" brushRef="#br0" timeOffset="14638">9618 10608 8191,'0'44'0,"0"-5"0,0 7 1401,0-2 0,0 4 1,0 2-1402,1 9 0,0 4 0,1 0 0,1 1 0,0 0 0,1 0 0,0-2 0,2 1 0,-1-2 0,1-6 0,0-1 0,1-2 933,-1-4 1,-1-2-1,1 0-933,2 15 0,-1-3 918,-2-11 1,0-3-919,3 22 6408,-4-24-6408,-2-20 977,-1-8-977,-1-6 39,0-3 1,0-2-1,0-2 1</inkml:trace>
  <inkml:trace contextRef="#ctx0" brushRef="#br0" timeOffset="15905">11005 10691 24575,'5'53'0,"0"-1"0,-1 1 0,3 6 0,1 1 0,0 1 0,0-11 0,0 0 0,0 0 0,1 1-498,-1-2 0,2 1 0,-1-1 0,0-1 498,2 11 0,1-1 0,-2-2 0,1-3 0,-2-2 0,1 0 53,-1-3 0,-1 0 0,1-1-53,-2-1 0,1-1 0,-2 0 0,2 17 0,-1-1 0,-1-3 0,-1-2 221,-2-6 0,0-3-221,-2-7 0,0-4 0,1 18 0,-2-21 1002,1-14-1002,1-8 0,-1-6 0,1-2 0</inkml:trace>
  <inkml:trace contextRef="#ctx0" brushRef="#br0" timeOffset="16956">12748 10772 24575,'0'56'0,"1"-5"0,2 7 0,1-4 0,1 5 0,2 3-913,-1-9 1,1 3-1,1 1 1,1 0 912,1 2 0,1 2 0,0-1 0,0-1 0,1-3 0,-1-1 0,1 0 0,0-1 59,1 10 1,0 0 0,-1-3-60,-1-7 0,-1-1 0,-1-2 0,2 16 0,0-4 404,-3-11 0,-1-2-404,-1-10 0,0-2 0,0 15 0,-3-21 1838,-2-13-1838,0-8 206,1-5 0,-1-3 0,0-3 1</inkml:trace>
  <inkml:trace contextRef="#ctx0" brushRef="#br0" timeOffset="18108">13849 10921 8191,'-1'49'0,"-1"-6"0,1 5 2309,0 14 0,-1 4-2309,1-14 0,0 1 0,0 0 0,1-4 0,-1 1 0,1-2 0,0-2 0,0-2 0,0 1 0,2 17 0,0-1 1424,1-3 0,1-1-1424,0-2 0,0-1 888,0 0 0,1-1-888,-3-2 0,1 0 3303,-1-5 1,0-2-3304,0-5 0,0-3 503,1 19-503,0-20 8,-1-15 0,-1-11 0,-1-6 0</inkml:trace>
  <inkml:trace contextRef="#ctx0" brushRef="#br0" timeOffset="19568">9732 10772 8191,'14'24'0,"4"2"0,4 6 2192,12 15 1,4 5-2193,-5-7 0,2 3 0,1 1 0,-8-9 0,2 0 0,0 0 0,0 0 0,9 13 0,0 0 0,1 0 0,-2-4 0,-1-1 0,0-1 0,-3-5 0,0-3 0,-1-1 0,10 12 0,0-5 1448,-7-8 1,-1-3-1449,-6-8 0,-1-3 1801,16 14-1801,-9-13 6528,-3-3-6528,-2-3 773,1 1-773,3 4 0,6 10 0,6 13 0,-22-19 0,1 1 0,-2 2 0,-1-1 0,11 17 0,-14-19 0,-11-14 0</inkml:trace>
  <inkml:trace contextRef="#ctx0" brushRef="#br0" timeOffset="20671">11182 11051 24575,'45'44'0,"0"1"0,-10-8 0,2 2 0,2 3 0,-1-3 0,1 2 0,1 1 0,0 0-770,0 1 0,1 1 1,-1 0-1,1-2 770,-3-2 0,0-1 0,-1-1 0,0-1 0,7 7 0,0-1 0,-2-3 310,-7-8 1,-2-2 0,0-1-311,10 7 0,-2-2 257,-6-5 1,0-1-258,-4-4 0,0-1 0,-1 1 0,1 0 0,0-1 0,0 0 799,1 1 1,-1 0-800,-2-1 0,-1 0 33,21 17-33,-15-7 0,-13-11 0,-10-8 0,-7-7 0,-3-4 0</inkml:trace>
  <inkml:trace contextRef="#ctx0" brushRef="#br0" timeOffset="21850">13144 10914 24575,'28'33'0,"0"0"0,1 1 0,3 3 0,1 2 0,-2 0 0,2 3 0,0 1 0,2 1-1021,3 6 0,2 2 0,0 1 1,0-1 1020,-1-1 0,0 1 0,-1-1 0,-1-1 0,-4-4 0,0 0 0,-2-1 0,-1-2 279,5 7 1,-1-2 0,-2-2-280,4 10 0,-4-4 379,-9-12 1,-4-2-380,8 12 0,-14-18 0,-7-14 2116,-3-9-2116,-1-4 0,0-3 0,1-1 0</inkml:trace>
  <inkml:trace contextRef="#ctx0" brushRef="#br0" timeOffset="22758">13978 11128 24575,'35'44'0,"-8"-9"0,2 5 0,-1-3 0,2 3 0,1 2-1018,-3-3 1,2 1 0,0 2 0,1 0 1017,2 4 0,1 1 0,-1 0 0,1 0 0,-2-1 0,1 0 0,-1-1 0,-1 0 248,5 8 0,0-1 0,-3-2-248,-7-11 0,-1-1 0,-3-3 388,2 3 1,-3-4-389,3 9 0,-11-20 0,-7-11 0,-4-8 0,-1-2 0</inkml:trace>
  <inkml:trace contextRef="#ctx0" brushRef="#br0" timeOffset="36533">11682 8407 8191,'21'13'0,"26"15"2531,-12-7 1,3 0-2532,8 3 0,2-1 1409,0-2 0,0-4-1409,-2-2 0,-1-4 859,-3-3 1,0-2-860,-2-3 0,-1-2 3392,-3-3 0,-2-3-3392,26-10 0,-12-4 0,-11 2 0,-5 6 0,3 6 0,10 4 0,10 6 0,7 6 0,-2 7 0,-11 0 0,-14-3 0,-16-5 0,-10-5 0,-6-2 0,-2-2 0</inkml:trace>
  <inkml:trace contextRef="#ctx0" brushRef="#br0" timeOffset="40883">15438 8249 24575,'35'21'0,"-6"-4"0,4 3 0,12 6 0,6 0 0,-10-6 0,3 0 0,2-1-529,3 0 0,2-2 1,1-2 528,2-1 0,1-3 0,0-2 0,-2-1 0,0-3 0,-1-1 0,-3-4 0,-2-1 0,0-2 257,16-5 0,-3-4-257,-9-2 0,-3-2 131,-5 2 1,-2 0-132,-4 4 0,0 2 0,-1 3 0,2 2 0,5 1 0,2 2 404,7 1 1,1 0-405,5 0 0,0 1 0,2 0 0,0 1 0,-3 0 0,0-1 0,-3-1 0,-1-1 0,-3 0 0,-1 0 0,-3-2 0,-2 0 0,-2 0 0,0-1 0,-1 1 0,1 0 0,3 0 0,0 1 0,7-1 0,0 0 0,4-1 0,0 0 0,2 0 0,0-1 0,-1 0 0,-2 1 0,-3-1 0,-3 0 0,-3 1 0,-3 1 0,-8 0 0,-3 1 0,12-1 0,-19 2 0,-14 1 0,-9 4 0,-4 1 0,0-1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7:45:06.41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5353 11913 8191,'-13'4'0,"-9"6"5063,-10 8-5063,-9 5 2818,2 1-2818,4-2 1719,5-1-1719,4-3 6784,3 1-6784,2-1 0,4 0 0,5-2 0,3-2 0,4-5 0,4-3 0,7-4 0,13-3 0,23-5 0,18-4 0,-23 3 0,1-1 0,-1 0 0,-2-1 0,24-5 0,-16 3 0,-18 4 0,-11 3 0,-9 2 0,-3-1 0,-3-1 0,-6-1 0,-9-2 0,-13-3 0,-8-3 0,-2 1 0,7 3 0,9 2 0,12 5 0,7 1 0</inkml:trace>
  <inkml:trace contextRef="#ctx0" brushRef="#br0" timeOffset="2900">9712 11942 24575,'-24'11'0,"-11"6"0,-13 10 0,-10 5 0,28-16 0,1-1 0,-21 11 0,13-7 0,16-6 0,14-6 0,12-3 0,19-6 0,16-2 0,18-5 0,-23 4 0,1 0 0,-1-1 0,1 0 0,28-4 0,-13 3 0,-15 1 0,-12 4 0,-11 0 0,-10 0 0,-16-3 0,-19-6 0,-17-3 0,-7-1 0,3 2 0,13 2 0,15 3 0,13 3 0,7 4 0,4 1 0</inkml:trace>
  <inkml:trace contextRef="#ctx0" brushRef="#br0" timeOffset="21500">19806 14568 8191,'0'19'0,"0"24"2531,0-10 1,1 3-2532,1 11 0,1 3 1409,1 4 0,0 0-1409,2-1 0,0-2 859,0-2 1,1-3-860,-1-6 0,0-2 6784,5 18-6784,-2-17 0,-3-18 0,-3-12 0,-2-10 0,-1-17 0,0-26 0,0-21 0,0 21 0,0-2 0,0-4 0,0-1 0,-1 0 0,0 0 0,0 1 0,-2 2 0,0 7 0,0 2 0,-5-21 0,2 18 0,2 18 0,2 12 0,7 3 0,9 3 0,14-2 0,16-1 0,15-1 0,-24 5 0,1 1 0,1-1 0,-1 2 0,26-2 0,-15 3 0,-17 1 0,-11 4 0,-7 4 0,-6 3 0,-4 7 0,-2 7 0,-7 9 0,-6 8 0,-11 4 0,-7-2 0,-2-5 0,-4-6 0,2-5 0,4-3 0,5-6 0,7-5 0,8-5 0,5-2 0,5-2 0,1-2 0,0 0 0</inkml:trace>
  <inkml:trace contextRef="#ctx0" brushRef="#br0" timeOffset="23217">20522 14858 24575,'-19'-18'0,"-4"-1"0,-7-2 0,4 5 0,8 8 0,6 8 0,3 15 0,-1 16 0,-1 21 0,6-19 0,0 2 0,0 3 0,2 0 0,-1 0 0,2-1 0,0 28 0,1-16 0,3-14 0,2-12 0,2-11 0,5-5 0,2-6 0,7-11 0,12-19 0,-11 3 0,0-4 0,4-8 0,0-2 0,0-3 0,-1 0 0,-5 3 0,-1 2 0,9-19 0,-11 21 0,-7 19 0,-4 13 0,-3 8 0,-2 8 0,0 12 0,0 11 0,2 12 0,0 11 0,-1-25 0,0 1 0,1 4 0,-1 1 0,1 2 0,-1 1 0,1 0 0,0 1 0,1-1 0,0-1 0,1-3 0,1-2 0,3 23 0,-1-18 0,-2-16 0,-3-13 0,1-7 0,0-3 0,3-2 0,-4 0 0,2 0 0</inkml:trace>
  <inkml:trace contextRef="#ctx0" brushRef="#br0" timeOffset="28000">21795 14944 24575,'-11'-46'0,"-8"-5"0,-10-6 0,-2 11 0,7 17 0,6 14 0,10 11 0,4 6 0,0 6 0,3 10 0,-1 11 0,1 15 0,1 10 0,0 7 0,0-2 0,3-10 0,2-12 0,6-14 0,3-9 0,4-7 0,4-3 0,7-7 0,8-15 0,7-19 0,-20 11 0,-1-4 0,0-8 0,-2-4 0,-1-4 0,-3-3 0,-3-4 0,-3-1 0,-1-3 0,-4 1 0,-2 2 0,-4 2 0,-2 4 0,-3 3 0,-1 6 0,-2 3 0,-11-20 0,1 18 0,4 15 0,5 11 0,4 7 0,3 9 0,1 12 0,1 20 0,0 21 0,1-18 0,1 2 0,1 7 0,2 2 0,2 2 0,2-1 0,3 1 0,2-3 0,1-4 0,1-3 0,-1-7 0,1-2 0,9 16 0,-5-16 0,-4-12 0,-1-9 0,1-4 0,5-5 0,5-6 0,6-7 0,2-9 0,-1-12 0,-4-8 0,-8-3 0,-6 4 0,-7 9 0,-5 12 0,-5 9 0,-6 6 0,-4 8 0,-4 7 0,-3 8 0,3 8 0,1 1 0,3 0 0,4-1 0,2-2 0,4 0 0,2-3 0,5-3 0,8-4 0,10-5 0,11-6 0,8-7 0,5-8 0,2-12 0,-3-16 0,-6-15 0,-23 22 0,-3-1 0,-3 0 0,-2-1 0,2-26 0,-8 11 0,-3 14 0,0 13 0,0 12 0,0 6 0,0 11 0,0 15 0,4 13 0,3 12 0,6-1 0,5-8 0,0-10 0,1-11 0,-1-9 0,0-6 0,2-11 0,2-17 0,0-17 0,-2-16 0,-2 1 0,-6 14 0,-6 17 0,-2 15 0,0 7 0,2 10 0,7 11 0,7 14 0,4 9 0,0-4 0,-5-10 0,-6-13 0,-4-8 0,-5-9 0,0-10 0,0-10 0,0-5 0,-1 3 0,0 10 0,1 7 0,3 5 0,6 2 0,8 1 0,11 1 0,11 4 0,4 6 0,-3 6 0,-5 3 0,-11-1 0,-9-5 0,-8-3 0,-7-6 0,-2 0 0,-2-3 0,0 0 0,0-1 0</inkml:trace>
  <inkml:trace contextRef="#ctx0" brushRef="#br0" timeOffset="28924">23338 14732 24575,'-44'18'0,"-2"5"0,-8 8 0,8 1 0,11-4 0,13-5 0,9-5 0,7-6 0,2-4 0,2-3 0,0-1 0,1 0 0,-1-1 0,1 0 0,1-1 0,0 0 0</inkml:trace>
  <inkml:trace contextRef="#ctx0" brushRef="#br0" timeOffset="29700">23632 14711 24575,'0'49'0,"-1"-4"0,-1-2 0,0-14 0,1-13 0,1-7 0,0-6 0,0-1 0</inkml:trace>
  <inkml:trace contextRef="#ctx0" brushRef="#br0" timeOffset="30607">23592 14542 24575,'-15'-8'0,"3"-2"0,3-3 0,2 2 0,7 3 0,2 2 0,5 1 0,3 0 0,1 2 0,-3 2 0,-2 2 0,-6 5 0,-2 2 0,1-1 0,-1-2 0,2-2 0</inkml:trace>
  <inkml:trace contextRef="#ctx0" brushRef="#br0" timeOffset="32749">23859 14624 24575,'0'40'0,"0"1"0,0-3 0,0-1 0,0-2 0,0-3 0,0 18 0,0-15 0,0-16 0,0-11 0,0-14 0,2-21 0,5-18 0,3-13 0,4 2 0,1 14 0,1 15 0,-4 15 0,2 9 0,1 20 0,4 13 0,4 10 0,0 1 0,-3-8 0,-3-10 0,-3-9 0,-3-7 0,-2-5 0,0-1 0,6-1 0,5-2 0,6-3 0,2-2 0,-6-1 0,-2 0 0,-2-2 0,2-2 0,2-2 0,-2 0 0,-3 1 0,-7-12 0,-8 5 0,-10-10 0,-11 11 0,-5 4 0,1 8 0,5 9 0,1 26 0,7 10 0,-1 23 0,7 0 0,2-3 0,2-11 0,4-14 0,6-14 0,22-21 0,2-28 0,-10 3 0,0-6 0,-4-11 0,-5-6 0,0-7 0,-3-3 0,-3-3 0,-3-1 0,-3 0 0,-2 0 0,-3 7 0,-2 1 0,-2 10 0,-1 3 0,1 8 0,-2 5 0,-5-9 0,6 19 0,3 12 0,3 14 0,1 20 0,0 34 0,0-16 0,0 4 0,0 10 0,0 2 0,0 4 0,1 1 0,2-5 0,2 0 0,2-5 0,3-1 0,1-7 0,3-3 0,0-8 0,0-4 0,12 18 0,-4-16 0,-5-15 0,-2-9 0,-1-6 0,0-4 0,-5 0 0,-3 0 0</inkml:trace>
  <inkml:trace contextRef="#ctx0" brushRef="#br0" timeOffset="33272">24649 14821 24575,'0'0'0</inkml:trace>
  <inkml:trace contextRef="#ctx0" brushRef="#br0" timeOffset="34000">24649 14821 24575,'0'26'0,"3"12"0,2 8 0,0-4 0,0-13 0,-3-13 0,-1-9 0,-1-3 0</inkml:trace>
  <inkml:trace contextRef="#ctx0" brushRef="#br0" timeOffset="34938">24687 14405 24575,'-18'-2'0,"-5"-3"0,1-2 0,4-1 0,9 1 0,8 2 0,4 3 0,3 1 0,0 1 0,-2 0 0,-2 0 0</inkml:trace>
  <inkml:trace contextRef="#ctx0" brushRef="#br0" timeOffset="35920">25109 14727 24575,'-59'13'0,"28"-4"0,-1 3 0,-2 1 0,1 2 0,-17 15 0,22-5 0,19-6 0,11 0 0,8 0 0,16 4 0,21 0 0,16-4 0,-27-11 0,1-3 0,-2-2 0,-1-3 0,22-6 0,-19-1 0,-19 0 0,-11 4 0</inkml:trace>
  <inkml:trace contextRef="#ctx0" brushRef="#br0" timeOffset="36002">25278 14939 24575,'0'0'0</inkml:trace>
  <inkml:trace contextRef="#ctx0" brushRef="#br0" timeOffset="36833">25278 14939 24575,'32'-25'0,"-2"-10"0,2-14 0,-11-4 0,-12 6 0,-7 14 0,-8 13 0,-7 11 0,-6 11 0,-3 9 0,0 14 0,0 12 0,5 7 0,5 0 0,6-5 0,4-6 0,7-7 0,14-5 0,16-5 0,18-1 0,11-5 0,-6-2 0,-9-2 0,-16-5 0,-17 0 0,-7-1 0</inkml:trace>
  <inkml:trace contextRef="#ctx0" brushRef="#br0" timeOffset="37716">25649 14281 8191,'33'-6'0,"22"-4"2531,-16 2 1,2 0-2532,5 1 0,-1 0 1409,-7 1 0,-2 2-1409,18-1 1719,-27 7-1719,-15 9 6784,-12 21-6784,-16 20 0,-1-8 0,-2 0 0,5-13 0,1-1 0,-4 4 0,3-4 0,7-8 0,4-7 0,3-2 0,0-4 0,0-4 0,0-3 0</inkml:trace>
  <inkml:trace contextRef="#ctx0" brushRef="#br0" timeOffset="38967">25990 15101 8191,'-3'-6'0,"2"-1"5063,0 2-5063,3 1 2818,1 4-2818,-6 4 1719,0-2-1719,-5 2 0,5-3 0,2-1 0</inkml:trace>
  <inkml:trace contextRef="#ctx0" brushRef="#br0" timeOffset="49469">20045 16115 24575,'0'44'0,"0"-12"0,0 4 0,0 8 0,-2 4 0,1 5 0,0 1 0,0-2 0,0-1 0,-1-4 0,2-3 0,-1-6 0,1-3 0,0 17 0,0-20 0,0-14 0,0-7 0,0-3 0,0-1 0,0 0 0,0 3 0,0 0 0,0 0 0,0 1 0,0 1 0,0 1 0,0 4 0,0 4 0,0 0 0,0-1 0,0-3 0,0-6 0,0-5 0,0-3 0</inkml:trace>
  <inkml:trace contextRef="#ctx0" brushRef="#br0" timeOffset="51949">19992 16190 24575,'51'-2'0,"-11"0"0,6-1 0,-4 0 0,3 0 0,3 0-1076,13-1 1,3-1 0,2 0 1075,-11 1 0,2 0 0,1 0 0,0 0 0,3-1 0,0 0 0,1 0 0,-1 1 0,-1-1 0,0 1 0,-2-1 0,0 2 0,10-2 0,-2 2 0,-3-1 338,-11 1 0,-2 0 1,-5 1-339,5 0 0,-6 0 529,9 1-529,-33 1 0,-11 2 0,38-1 0,7-1 0,9-1 0,-17 1 0,4-1 0,3-1 0,1 1-173,-1 0 1,1-1-1,3 1 1,0-1-1,-1 0 173,1 0 0,0 0 0,0 0 0,-1-1 0,-1 1 0,10-1 0,-1-1 0,-2 1 0,-2 0-104,6-1 1,-2 1-1,-5 0 104,5-1 0,-8 1 0,-19 1 0,-5 1 0,3 0 0,-21 1 0,5-1 2501,37-2-2501,-9-1 0,8-1 0,-8 1 0,4 0 0,1-1-201,7-1 0,2 0 0,-1 1 201,-2 0 0,-1 0 0,-1 0 0,-5 1 0,0 0 0,-3 1 0,13-2 0,-5 0 0,-15 3 0,-4-1 0,13-3 0,-25 3 0,-13 2 0,-7 12 958,-4 24-958,-1 27 0,0-17 0,0 2 0,0 5 0,0 2 0,0-1 0,0 0 0,0-3 0,0-3 0,0-8 0,0-3 0,0 16 0,0-21 0,0-14 0,0-10 0,0-2 0</inkml:trace>
  <inkml:trace contextRef="#ctx0" brushRef="#br0" timeOffset="56116">20023 17069 24575,'45'-3'0,"-11"-1"0,4-1 0,17-3 0,5-1-647,-11 1 1,2 0 0,2 0 646,4 0 0,2 0 0,0 0 0,-2 0 0,0 1 0,0 0 0,-4 0 0,-1 1 0,-1 1 312,13-2 1,-5 1-313,-14 2 0,-5 0 320,16-2-320,-30 4 0,-7 1 0,33-3 0,1-1 0,10-1 0,-5 0 0,5-1 0,2 0-278,-7 1 1,2 0 0,1-1 0,0 2 277,2-1 0,1 1 0,-1 0 0,-1 1 0,-4 0 0,-1 1 0,-1 0 0,-1 1-192,10 0 0,-2 2 0,-2-1 192,-9 0 0,-3-1 0,-3 1 0,4-1 0,-4-1 0,-7 1 0,0-2 0,1-1 0,1 0 0,10-1 0,3 0 0,-7 1 0,3 0 0,1-1 339,5 0 1,2 1 0,0-1-340,2 1 0,1 0 0,-1 0 0,-1 1 0,-1-1 0,-1 2 0,-4 0 0,-1 0 0,-1 0 175,-5 2 1,-1-1-1,-1 1-175,14-1 0,-2 1 0,-5-1 0,-3 0 0,-5-1 0,-3-1 0,-5 1 0,-2 0 0,19-1 1046,-17 2-1046,-13 1 88,-9-1-88,-5 1 0,-1-1 0,-2 2 0,1 0 0,-2 0 0,-2 0 0,-1 0 0</inkml:trace>
  <inkml:trace contextRef="#ctx0" brushRef="#br0" timeOffset="60502">19964 17366 8191,'0'22'0,"2"21"5063,1 21-5063,-1-22 0,1 0 1409,1 0 0,0 0-1409,1-3 0,-1 0 859,0-6 1,1 0-860,1 18 6784,-2-14-6784,-3-13 0,0-10 0,-1-7 0,0-4 0</inkml:trace>
  <inkml:trace contextRef="#ctx0" brushRef="#br0" timeOffset="61850">19745 17502 24575,'6'-20'0,"4"-1"0,6-3 0,2-3 0,3 0 0,0 1 0,-1 4 0,-4 6 0,-4 4 0,-3 5 0,-4 3 0,0 2 0,-1 2 0,1 1 0,3 2 0,3 3 0,3 3 0,2 2 0,2 4 0,1 2 0,0 3 0,1-1 0,-2-4 0,-4-3 0,-6-3 0,-5-3 0,-2-3 0,-1-1 0</inkml:trace>
  <inkml:trace contextRef="#ctx0" brushRef="#br0" timeOffset="62852">19882 18387 24575,'0'53'0,"0"-19"0,0 2 0,0 8 0,0 2 0,0 0 0,0-2 0,0-9 0,1-3 0,1 12 0,0-22 0,1-12 0,2-6 0,9-3 0,4-1 0,-4 0 0,-4 0 0</inkml:trace>
  <inkml:trace contextRef="#ctx0" brushRef="#br0" timeOffset="63750">19652 18696 24575,'50'-18'0,"8"-5"0,-25 9 0,-1 0 0,24-12 0,-19 9 0,-17 7 0,-9 6 0,-6 3 0,-3 1 0,0 0 0</inkml:trace>
  <inkml:trace contextRef="#ctx0" brushRef="#br0" timeOffset="65066">20057 18717 8191,'14'-13'0,"8"-10"5063,3-8-5063,0-2 2818,-10 8-2818,-7 9 1719,-4 6-1719,-4 4 6784,-2 4-6784,-4 0 0,-9 2 0,-9 1 0,-5 1 0,-1 2 0,7 1 0,8 2 0,8 0 0,5 2 0,2 8 0,0 10 0,3 7 0,6 5 0,7-2 0,7-5 0,1-6 0,3-7 0,1-7 0,2-5 0,2-4 0,-8-2 0,-9-1 0,-10 0 0</inkml:trace>
  <inkml:trace contextRef="#ctx0" brushRef="#br0" timeOffset="66611">20340 18371 24575,'2'46'0,"2"11"0,-1-22 0,1 1 0,-1 0 0,2-1 0,2 20 0,0-14 0,0-11 0,0-8 0,-1-5 0,-1-5 0,0-5 0,2-3 0,2-2 0,-1 0 0,-2-1 0,-3 1 0</inkml:trace>
  <inkml:trace contextRef="#ctx0" brushRef="#br0" timeOffset="67699">20151 18635 8191,'23'-7'0,"14"-5"5063,11-6-5063,2 0 2818,-13 5-2818,-13 6 1719,-10 3-1719,-6 2 6784,-2 1-6784,-3 1 0,-2 0 0,0 0 0</inkml:trace>
  <inkml:trace contextRef="#ctx0" brushRef="#br0" timeOffset="68883">20473 18691 24575,'18'-3'0,"8"-5"0,4-7 0,-2-4 0,-8-1 0,-9-1 0,-4 2 0,-5 3 0,-5 5 0,-2 6 0,-3 5 0,-2 1 0,0 2 0,-1 2 0,0 2 0,2 0 0,1 0 0,3 1 0,3 0 0,0 2 0,2 5 0,0 4 0,0 4 0,1 2 0,4-1 0,3-3 0,6-6 0,8-3 0,7-5 0,3-3 0,-1-3 0,-7-2 0,-11 0 0,-6 0 0</inkml:trace>
  <inkml:trace contextRef="#ctx0" brushRef="#br0" timeOffset="70361">19971 18440 8191,'1'-15'0,"5"-10"5063,3-8-5063,3-3 2818,-2 9-2818,-4 11 1719,-2 7-1719,-2 5 6784,1 3-6784,1 1 0,3 2 0,4 3 0,5 6 0,2 7 0,1 6 0,-2 3 0,-2-3 0,-4-6 0,-2-4 0,-5-5 0,-2-3 0,-2-3 0,0-2 0</inkml:trace>
  <inkml:trace contextRef="#ctx0" brushRef="#br0" timeOffset="71583">19813 19387 8191,'0'30'0,"0"27"2531,-1-19 1,0 3-2532,0 4 0,0-1 1409,0-9 0,1-4-1409,2 12 1719,5-20-1719,3-14 6784,2-7-6784,-1-9 0,-3-4 0,-3-3 0,-2 1 0,-2 5 0,0 3 0,0 4 0</inkml:trace>
  <inkml:trace contextRef="#ctx0" brushRef="#br0" timeOffset="72500">19643 19692 24575,'21'-1'0,"15"-2"0,16-2 0,10-1 0,-5 0 0,-11 0 0,-16 0 0,-15 3 0,-8 1 0</inkml:trace>
  <inkml:trace contextRef="#ctx0" brushRef="#br0" timeOffset="73899">20089 19642 24575,'9'-29'0,"5"-10"0,2-7 0,-2 1 0,-7 15 0,-5 14 0,0 10 0,-1 5 0,1 9 0,-2 5 0,0 12 0,0 7 0,2 7 0,3 5 0,3 2 0,1-2 0,2-3 0,1-2 0,1-3 0,-1-5 0,-3-5 0,-3-5 0,-4 0 0,-4 2 0,-9 2 0,-9-2 0,-6-5 0,1-6 0,5-6 0,6-3 0,4-3 0,2-1 0,2-3 0,2-1 0,2 1 0,2 1 0</inkml:trace>
  <inkml:trace contextRef="#ctx0" brushRef="#br0" timeOffset="75315">20088 19294 24575,'-9'0'0,"0"0"0,3-1 0,2-3 0,3-2 0,1-3 0,2-1 0,1 2 0,2 2 0,1 4 0,-1 2 0,0 2 0,-1 3 0,-2 2 0,-5 3 0,-5 1 0,-2-2 0,0-3 0,2-3 0,5-3 0,1 0 0</inkml:trace>
  <inkml:trace contextRef="#ctx0" brushRef="#br0" timeOffset="76852">20331 19614 24575,'4'-28'0,"3"4"0,3 0 0,1 9 0,4 1 0,1 2 0,3 4 0,-2 2 0,-2 5 0,-3 2 0,-1 5 0,0 7 0,3 9 0,-3 6 0,-2 3 0,-4 3 0,-3 1 0,-2 5 0,-7 1 0,-4-2 0,-1-7 0,1-10 0,4-10 0,3-7 0,1-4 0,1-6 0,2-17 0,0-20 0,4 10 0,2-2 0,5-6 0,3 1 0,4 2 0,3 1 0,2 4 0,0 3 0,16-10 0,-10 14 0,-11 13 0,-6 8 0,-4 4 0,-2 0 0,-1 0 0,0 0 0,-2 0 0,-2 0 0</inkml:trace>
  <inkml:trace contextRef="#ctx0" brushRef="#br0" timeOffset="79352">19741 20410 24575,'-11'-5'0,"0"2"0,2 0 0,3 2 0,1 1 0,0 0 0,0 1 0,-3 2 0,-1 1 0,-3 2 0,0 1 0,1 3 0,0 1 0,3 2 0,3 1 0,3 2 0,2 1 0,0 1 0,2-2 0,6-2 0,10-4 0,7-3 0,7-3 0,2-1 0,-3-2 0,-3-1 0,-6-5 0,-5-10 0,-3-10 0,-4-10 0,-3-3 0,-5 2 0,-2 8 0,0 10 0,0 11 0,0 12 0,0 15 0,0 10 0,1 6 0,2-3 0,2-9 0,4-8 0,3-6 0,4-7 0,4-1 0,2-5 0,-1-7 0,-3-8 0,-3-4 0,-3 1 0,-4 6 0,-4 5 0,-2 2 0,0 0 0,1 0 0,0 0 0,0 3 0,2 3 0,-1 1 0,-1 1 0,-1 0 0</inkml:trace>
  <inkml:trace contextRef="#ctx0" brushRef="#br0" timeOffset="80416">20136 20372 24575,'1'30'0,"3"6"0,2 10 0,3 3 0,0-8 0,0-8 0,1-13 0,-2-7 0,2-6 0,1-8 0,2-12 0,3-15 0,2-10 0,-1-2 0,-4 7 0,-4 11 0,-6 9 0,0 7 0,0 3 0,2 2 0,3 5 0,9 10 0,15 14 0,16 11 0,-20-18 0,2 0 0,25 11 0,-11-9 0,-14-11 0,-14-7 0,-9-3 0,-5-4 0,0 1 0,-1 1 0</inkml:trace>
  <inkml:trace contextRef="#ctx0" brushRef="#br0" timeOffset="82469">20720 20550 8191,'12'-14'0,"6"-15"5063,4-15-5063,-1-8 2818,-7 9-2818,-7 12 1719,-4 13-1719,-2 10 6784,-1 7-6784,0 11 0,0 17 0,2 21 0,-1-16 0,0 4 0,2 2 0,-1 2 0,2-2 0,0-1 0,4 28 0,2-16 0,-1-12 0,-2-6 0,-1-4 0,-2-3 0,-1-1 0,-1-5 0,-2-6 0,-8-6 0,-11-4 0,-9 0 0,-5 2 0,2 1 0,8 1 0,7-1 0,9-2 0,10-1 0,10-5 0,12-3 0,13-6 0,10-6 0,4-1 0,-4 0 0,-10 5 0,-11 4 0,-12 5 0,-7 2 0,-4 1 0,-3 1 0,0 1 0</inkml:trace>
  <inkml:trace contextRef="#ctx0" brushRef="#br0" timeOffset="83929">21091 20504 8191,'21'-20'0,"-6"4"5063,7-16-5063,-13 10 2818,-7 1-2818,-8 2 1719,-8 1-1719,-7 7 6784,-3 4-6784,1 4 0,1 5 0,2 4 0,2 6 0,4 4 0,6 2 0,3-4 0,4-2 0,1 2 0,0 7 0,5 10 0,7 7 0,10-2 0,8-5 0,1-9 0,-2-10 0,-4-7 0,-4-7 0,-5-6 0,-6-2 0,-5 3 0,-2 2 0</inkml:trace>
  <inkml:trace contextRef="#ctx0" brushRef="#br0" timeOffset="85117">21261 20397 8191,'7'0'0,"7"4"5063,4 5-5063,5 7 2818,-1 5-2818,-3 1 1719,-8 1-1719,-5-1 6784,-4-1-6784,-3-2 0,-3-5 0,-1-6 0,-1-5 0,2-4 0,1-4 0,2-10 0,1-14 0,4-14 0,8-9 0,8-3 0,6 6 0,-1 11 0,-5 14 0,-6 12 0,-6 7 0,-4 4 0,-3 1 0</inkml:trace>
  <inkml:trace contextRef="#ctx0" brushRef="#br0" timeOffset="88323">23069 16791 24575,'1'44'0,"1"13"0,0-21 0,1 2 0,1 2 0,0-1 0,0 1 0,1-1 0,-1-1 0,0 0 0,0 0 0,-1 1 0,0 0 0,-1 0 0,-1 0 0,1 0 0,-1-3 0,0 0 0,-1 28 0,0-13 0,0-10 0,0-6 0,0-7 0,0-3 0,2-8 0,0-6 0,-1-6 0,0-3 0</inkml:trace>
  <inkml:trace contextRef="#ctx0" brushRef="#br0" timeOffset="89905">22976 16988 24575,'-9'29'0,"-3"14"0,-5 15 0,1 5 0,3-9 0,5-11 0,3-12 0,2-10 0,0-9 0,1-6 0,0-6 0,1-6 0,0-12 0,1-12 0,2-10 0,1-6 0,4 3 0,4 3 0,4 4 0,3 2 0,0 2 0,-1 3 0,-3 7 0,-5 7 0,-4 8 0,-2 3 0,-1 3 0,0 1 0,3 0 0,0 0 0,3 0 0,9 4 0,9 6 0,11 5 0,6 5 0,1 0 0,-4 0 0,-5 1 0,-7-3 0,-4-1 0,-8-4 0,-4-3 0,-6-2 0,-3-3 0,-2 0 0,-1-3 0,0-1 0</inkml:trace>
  <inkml:trace contextRef="#ctx0" brushRef="#br0" timeOffset="94303">23078 18264 24575,'3'36'0,"0"0"0,3 8 0,-1 2 0,2 8 0,0 0 0,1-2 0,-1-3 0,-1-12 0,-1-3 0,2 9 0,-3-21 0,-3-16 0,-1-10 0,-4-21 0,-7-25 0,3 15 0,-2-2 0,-3-9 0,-1 0 0,-1 0 0,0 1 0,-1 4 0,-1 2 0,1 5 0,1 4 0,-12-13 0,5 12 0,5 12 0,1 6 0,3 4 0,2 5 0,5 2 0,3 0 0</inkml:trace>
  <inkml:trace contextRef="#ctx0" brushRef="#br0" timeOffset="95339">22866 18165 24575,'0'0'0</inkml:trace>
  <inkml:trace contextRef="#ctx0" brushRef="#br0" timeOffset="97333">22976 18385 24575,'-12'-14'0,"-6"-4"0,-9-1 0,-5 2 0,-2 3 0,3 8 0,4 4 0,8 4 0,7 7 0,3 5 0,3 4 0,1 9 0,2 8 0,1 11 0,4 9 0,8 2 0,10-7 0,7-13 0,5-17 0,-1-13 0,0-16 0,-1-17 0,-3-17 0,-3-10 0,-7 3 0,-7 12 0,-6 15 0,-3 12 0,1 7 0,1 2 0,1 3 0,1 3 0,3 6 0,5 17 0,6 20 0,-7-15 0,0 2 0,1 5 0,1 2 0,0 1 0,0-1 0,0-1 0,-1-2 0,0-3 0,-1-3 0,8 18 0,-5-18 0,-4-13 0,-3-9 0,-1-3 0,-3-3 0,-1-3 0,-1 1 0</inkml:trace>
  <inkml:trace contextRef="#ctx0" brushRef="#br0" timeOffset="99437">23227 18439 24575,'15'40'0,"3"-2"0,2-1 0,-3-11 0,-6-14 0,-3-17 0,0-16 0,2-11 0,0-5 0,0 9 0,-1 8 0,-3 10 0,1 6 0,1 3 0,1 1 0,3 0 0,1 1 0,2 3 0,0 3 0,2 0 0,5-1 0,7-2 0,8-7 0,7-16 0,-1-14 0,-7-11 0,-12-4 0,-14 9 0,-7 9 0,-7 11 0,-1 11 0,-1 6 0,1 7 0,3 5 0,-1 8 0,1 5 0,0 3 0,0 0 0,2-2 0,3-3 0,3-4 0,7-7 0,5-4 0,3-8 0,1-11 0,-1-12 0,-2-8 0,-3-2 0,-5 8 0,-2 10 0,-2 9 0,1 7 0,5 13 0,7 12 0,6 10 0,0 4 0,-1-7 0,-6-10 0,-3-9 0,-2-8 0,4-11 0,3-12 0,1-12 0,-3-2 0,-5 7 0,-4 12 0,-1 8 0,2 6 0,6 1 0,10 2 0,9 1 0,7 0 0,6-10 0,1-14 0,-5-17 0,-9-11 0,-15 4 0,-14 11 0,-8 17 0,-8 12 0,-2 10 0,1 10 0,4 7 0,13 7 0,22 1 0,24-9 0,12-14 0,-21-5 0,-14-8 0</inkml:trace>
  <inkml:trace contextRef="#ctx0" brushRef="#br0" timeOffset="101484">20734 16266 24575,'0'18'0,"0"14"0,0 15 0,0 17 0,0-31 0,0 0 0,2 32 0,1-7 0,1-11 0,3-9 0,-2-7 0,0-6 0,0-5 0,-2-4 0,0-5 0,-1-3 0,-1 0 0,0 0 0,1 1 0,-1-1 0,1 0 0,-2 1 0,0 2 0,0 1 0,0 0 0,0-2 0,0-2 0,0-4 0,0-1 0,0 1 0,2-1 0,-1 0 0,0-1 0</inkml:trace>
  <inkml:trace contextRef="#ctx0" brushRef="#br0" timeOffset="102884">21349 16202 24575,'3'44'0,"3"5"0,2 13 0,-4-29 0,1 1 0,0 1 0,0 2 0,0 0 0,0 1 0,0-2 0,-1 0 0,6 26 0,-3-12 0,-2-15 0,0-10 0,-2-4 0,0 1 0,-1 4 0,0-1 0,-1-3 0,1-6 0,-1-10 0,-1 0 0</inkml:trace>
  <inkml:trace contextRef="#ctx0" brushRef="#br0" timeOffset="104189">21905 16265 24575,'2'29'0,"2"9"0,2 8 0,1 2 0,-1-7 0,-4-6 0,1-4 0,-1-1 0,0 0 0,1-3 0,-1-3 0,0-4 0,-1-4 0,-1 0 0,0-1 0,0-1 0,0 0 0,0-3 0,0-3 0,0-2 0,0-2 0,0-1 0,0-2 0</inkml:trace>
  <inkml:trace contextRef="#ctx0" brushRef="#br0" timeOffset="105867">22417 16243 24575,'0'27'0,"1"19"0,0-13 0,1 3 0,0 7 0,0 2 0,1 1 0,0 1 0,1-3 0,-1-1 0,0-6 0,1-1 0,0 18 0,-3-19 0,-1-14 0,0-13 0,0-3 0</inkml:trace>
  <inkml:trace contextRef="#ctx0" brushRef="#br0" timeOffset="107152">22780 16236 24575,'-2'31'0,"0"6"0,0 12 0,2 10 0,4 0 0,0 4 0,0-3 0,-2-7 0,0-8 0,-1-8 0,1-10 0,-1-5 0,-1-4 0,0-3 0,0-4 0,0-3 0,0-4 0,0-2 0</inkml:trace>
  <inkml:trace contextRef="#ctx0" brushRef="#br0" timeOffset="108755">23388 16225 8191,'0'10'0,"0"6"5063,1 11-5063,2 12 2818,0 8-2818,2 4 1719,1 0-1719,0-6 6784,-1-8-6784,-2-6 0,-1-7 0,0-2 0,-2-5 0,1-4 0,1-1 0,-1-3 0,2 1 0,-2 1 0,1 4 0,1 4 0,-1 1 0,0 0 0,-1-6 0,-1-3 0,0-6 0,0-2 0,0-2 0</inkml:trace>
  <inkml:trace contextRef="#ctx0" brushRef="#br0" timeOffset="110408">23804 16283 24575,'0'16'0,"0"5"0,2 8 0,0 8 0,2 2 0,-1 7 0,0 1 0,-1-3 0,-1-6 0,2-8 0,1-7 0,0-3 0,1-4 0,-1-2 0,-2-4 0,-1-3 0,-1-3 0,0-2 0</inkml:trace>
  <inkml:trace contextRef="#ctx0" brushRef="#br0" timeOffset="138992">15906 16135 24575,'19'0'0,"9"-2"0,9 0 0,4 0 0,-1 3 0,-3 5 0,-5 5 0,-4 6 0,-6 6 0,-7 6 0,-8 11 0,-19 11 0,-4-21 0,-4 0 0,-7 2 0,-4 0 0,-3-3 0,0-2 0,4-5 0,2-2 0,-12 8 0,22-14 0,19-9 0,15-5 0,11-4 0,10-1 0,0-1 0,-7 3 0,-8 1 0,-8 2 0,-6 1 0,-4 2 0,-3 0 0,-4 6 0,-6 3 0,-6 5 0,-3 0 0,2-3 0,6-4 0,5-3 0,3-4 0,2-1 0</inkml:trace>
  <inkml:trace contextRef="#ctx0" brushRef="#br0" timeOffset="140653">16062 16515 24575,'12'1'0,"2"3"0,5 7 0,2 7 0,-4 6 0,-3 6 0,-5 9 0,-3 7 0,-2 7 0,-5 1 0,-10-2 0,-12-4 0,-15-7 0,-11-5 0,-5-10 0,4-9 0,11-9 0,11-5 0,14-3 0,7 1 0,5 0 0,2 1 0,0-1 0</inkml:trace>
  <inkml:trace contextRef="#ctx0" brushRef="#br0" timeOffset="142822">16258 18277 24575,'0'-45'0,"0"-16"0,1 20 0,-1-3 0,2-6 0,-1-1 0,0-1 0,0 1 0,1 0 0,-1 0 0,-1 4 0,0 1 0,1 5 0,-2 1 0,1 4 0,0 0 0,0-28 0,0 7 0,-2 10 0,-1 11 0,-1 11 0,-1 9 0,2 11 0,2 9 0,0 11 0,-1 17 0,-2 16 0,-5 13 0,-5 1 0,0-8 0,1-18 0,5-16 0,3-14 0,2-12 0,2-14 0,1-16 0,0-15 0,0-8 0,1 3 0,0 13 0,2 12 0,1 15 0,0 8 0,0 5 0,1 3 0,2 0 0,2 1 0,4 6 0,3 8 0,2 9 0,5 8 0,0 3 0,1-2 0,-3-6 0,-4-6 0,-6-7 0,-4-6 0,-3-2 0,-3 2 0,1-5 0,-2 2 0</inkml:trace>
  <inkml:trace contextRef="#ctx0" brushRef="#br0" timeOffset="148922">9755 16448 24575,'33'-17'0,"3"-4"0,9 0 0,-8 2 0,-11 9 0,-10 6 0,-5 3 0,-1 1 0,-1 0 0,0 0 0,-1 1 0,-1 1 0,-1 3 0,2 5 0,1 4 0,0 3 0,-2-1 0,-3 1 0,-2 9 0,-2 11 0,0 14 0,-2 5 0,-1-8 0,-1-11 0,-3-14 0,-2-6 0,-7 0 0,-10 2 0,-7 0 0,-5 0 0,6-3 0,9-6 0,11-3 0,7-2 0,6-2 0,4-3 0,8-2 0,12-5 0,14-2 0,9-2 0,1-2 0,-7 3 0,-14 1 0,-9 3 0,-11 4 0,-2 0 0</inkml:trace>
  <inkml:trace contextRef="#ctx0" brushRef="#br0" timeOffset="151805">9922 16214 24575,'0'-29'0,"2"-17"0,0 14 0,0-2 0,0-6 0,0 0 0,1 1 0,-1 0 0,-1 2 0,-1 0 0,-3-27 0,-7 4 0,-5 3 0,-6-2 0,-3-1 0,-4 4 0,-3 2 0,-1 5 0,-1 6 0,2 5 0,4 8 0,4 9 0,8 8 0,5 7 0,4 6 0,4 3 0,1 6 0,3 9 0,0 12 0,-1 16 0,0 12 0,-1 3 0,-1-6 0,-1-16 0,0-16 0,-1-12 0,1-11 0,1-14 0,0-16 0,0-16 0,1-8 0,0 3 0,0 12 0,0 14 0,0 10 0,3 7 0,8 3 0,11 3 0,11 1 0,11 2 0,5 1 0,1 5 0,-6 2 0,-11 3 0,-12-2 0,-9-3 0,-7 0 0,-2 8 0,-3-7 0,2 4 0</inkml:trace>
  <inkml:trace contextRef="#ctx0" brushRef="#br0" timeOffset="154102">9608 16106 24575,'2'27'0,"7"7"0,9 12 0,10 6 0,6 3 0,5-2 0,-2-5 0,-2-4 0,-3-3 0,-5-5 0,-3-2 0,-4-6 0,-4-4 0,-1-1 0,-2-1 0,3 2 0,1 2 0,3 4 0,3 0 0,0-1 0,-1-2 0,-2-4 0,-6-3 0,-1-3 0,-2 0 0,-2-2 0,-1 0 0,0 4 0,1 2 0,1-1 0,0-1 0,-4-5 0,-3-4 0,-2-3 0,-1-4 0,0-2 0</inkml:trace>
  <inkml:trace contextRef="#ctx0" brushRef="#br0" timeOffset="156722">10732 17927 24575,'0'-26'0,"0"-14"0,0-12 0,2-8 0,1 4 0,2 3 0,1 0 0,0-1 0,0-4 0,2 2 0,-2 6 0,-1 9 0,-2 13 0,-2 9 0,0 9 0,-1 3 0,0 3 0,0 2 0,0-1 0,0-1 0,1-3 0,1-5 0,0-4 0,-1-2 0,-1 3 0,0 6 0,0 6 0,-4 11 0,-1 3 0,-6 6 0,-3-2 0,-7 5 0,-12 8 0,-9 9 0,-7 8 0,4-3 0,10-7 0,14-11 0,10-12 0,8-8 0,6-5 0,5-9 0,8-6 0,11-9 0,9-7 0,5-5 0,3 0 0,-4 4 0,-7 5 0,-6 7 0,-9 6 0,-7 6 0,-4 4 0,-2 2 0,5 4 0,14 7 0,19 8 0,16 9 0,-24-9 0,0 1 0,-3-1 0,0 1 0,18 12 0,-15-7 0,-17-8 0,-10-6 0,-6-3 0,-2-2 0,0-1 0,0-1 0</inkml:trace>
  <inkml:trace contextRef="#ctx0" brushRef="#br0" timeOffset="178134">9029 18273 24575,'0'0'0</inkml:trace>
  <inkml:trace contextRef="#ctx0" brushRef="#br1" timeOffset="200188">7778 19341 8191,'20'-25'0,"12"-18"2531,-12 15 1,1-3-2532,1-4 0,0 1 1409,-5 4 0,-2 2-1409,7-14 1719,-11 18-1719,-5 14 6784,-3 8-6784,-1 11 0,-1 10 0,0 13 0,2 12 0,1 10 0,-2-21 0,0 0 0,0 5 0,-1 0 0,0 3 0,-1-1 0,0 0 0,0-2 0,0 25 0,0-18 0,0-17 0,0-12 0,0 5 0,2 17 0,4 18 0,3 9 0,0-9 0,0-18 0,-4-16 0,-2-11 0,-2-15 0,-1-12 0,0-17 0,0-18 0,-2-12 0,-1 27 0,0-1 0,-1 0 0,0-1 0,0 3 0,-2 0 0,-3-27 0,3 13 0,1 11 0,3 13 0,2 7 0,0 7 0,0 4 0,0 2 0,0 1 0,0 1 0,0 0 0,0 0 0,0-1 0,1-1 0,5-4 0,8-4 0,15-7 0,10-6 0,10-1 0,1 2 0,-7 5 0,-4 7 0,-9 7 0,-4 3 0,-2 8 0,-1 11 0,-2 12 0,-3 14 0,-6 12 0,-18 9 0,-10-27 0,-8-2 0,-9 1 0,-6-3 0,-9-2 0,-3-4 0,0-4 0,1-3 0,10-7 0,3-1 0,-13 2 0,29-9 0,17-5 0,13-3 0,30-11 0,2 2 0,20-7 0,-18 7 0,-11 3 0,-12 4 0,-10 3 0,-5 1 0</inkml:trace>
  <inkml:trace contextRef="#ctx0" brushRef="#br1" timeOffset="201389">8490 19357 24575,'0'30'0,"5"9"0,5 10 0,7 0 0,8-12 0,4-14 0,5-13 0,8-16 0,5-24 0,-22 5 0,-2-5 0,-1-7 0,-4-3 0,-3-2 0,-6 0 0,-4 4 0,-7 1 0,-15-21 0,-18 19 0,-7 18 0,1 15 0,6 15 0,7 18 0,10 2 0,2 3 0,-4 11 0,-1 11 0,17-37 0,3-9 0,8-5 0,7-10 0,10-10 0,9-8 0,4-6 0,-2 3 0,-14 13 0,-8 5 0</inkml:trace>
  <inkml:trace contextRef="#ctx0" brushRef="#br1" timeOffset="203075">9076 19262 8191,'0'15'0,"0"14"5063,2 12-5063,2 7 2818,4-8-2818,4-11 1719,4-12-1719,3-8 6784,2-5-6784,5-9 0,6-15 0,3-20 0,-3-16 0,-19 24 0,-3-1 0,3-24 0,-7 15 0,-5 15 0,-1 17 0,1 19 0,5 27 0,6 20 0,-3-23 0,1 1 0,12 27 0,0-16 0,-3-16 0,-5-13 0,-4-9 0,-4-6 0,-2-5 0,0-7 0,-1-10 0,2-9 0,2-6 0,2 3 0,2 6 0,3 7 0,0 6 0,1 1 0,0 2 0,-1 2 0,-2 3 0,-1 4 0,1 1 0,3 7 0,4 10 0,5 11 0,-2 12 0,-3 0 0,-7-2 0,-6-6 0,-5-8 0,-4-3 0,-3-7 0,1-7 0,1-7 0,2-11 0,10-13 0,17-17 0,-4 15 0,2-1 0,6-3 0,2 0 0,2-1 0,-1 1 0,-4 4 0,-1 2 0,16-13 0,-16 17 0,-16 16 0,-7 8 0,-4 1 0,-1 0 0</inkml:trace>
  <inkml:trace contextRef="#ctx0" brushRef="#br1" timeOffset="218991">10787 19246 24575,'-30'6'0,"-5"4"0,-8 7 0,3 5 0,11-1 0,12-2 0,8-3 0,6-4 0,1-1 0,1-2 0,-1-2 0,0-1 0,1 0 0,3-2 0,3 0 0,2-1 0,3 1 0,-1 2 0,0 0 0,-1 3 0,-1 2 0,-1 3 0,-2 5 0,0 4 0,-3 0 0,-4-3 0,-6-2 0,-4-7 0,-2-4 0,0-3 0,5-4 0,5 0 0,2 0 0</inkml:trace>
  <inkml:trace contextRef="#ctx0" brushRef="#br1" timeOffset="221326">10932 19321 24575,'-1'24'0,"-1"4"0,-2 5 0,1 1 0,0-5 0,3-5 0,4-2 0,2-4 0,3-1 0,0-5 0,0-5 0,1-3 0,2-5 0,3-7 0,2-4 0,-2-5 0,-4 3 0,-4 4 0,0 4 0,0 2 0,0-1 0,0 0 0,1 3 0,-1 1 0,1 1 0,-2 1 0,2 2 0,0 2 0,1 0 0,0-2 0,-1-2 0,1-4 0,2-8 0,-1-8 0,0-9 0,-4-3 0,-2 4 0,-2 8 0,1 9 0,0 6 0,0 5 0,1 13 0,6 17 0,4 22 0,-6-18 0,1 2 0,0 4 0,-1 1 0,-1 1 0,-1 1 0,1-1 0,-2-1 0,0-4 0,-1-1 0,4 24 0,-4-19 0,-2-15 0,-1-12 0,-1-12 0,-1-20 0,-1-40 0,1 9 0,0-6 0,-1 10 0,1-2 0,0-2 0,0-1 0,-1-2 0,1-1 0,0 4 0,0-18 0,0 2 0,-1 16 0,1 0 0,0 8 0,1-4 0,0 20 0,0 9 0,0 6 0,0 3 0,1 2 0,1 3 0,2 1 0,6 0 0,6 0 0,8 0 0,6 1 0,2 1 0,-3 5 0,-6 9 0,-8 18 0,-8 16 0,-5 8 0,-2-3 0,-2-12 0,-8-12 0,-11-9 0,-7-9 0,-1-6 0,8-4 0,8-3 0,7 0 0,4 0 0</inkml:trace>
  <inkml:trace contextRef="#ctx0" brushRef="#br1" timeOffset="223026">11443 19404 24575,'-1'26'0,"-4"12"0,-2 11 0,-1 7 0,-1 2 0,1 4 0,2 1 0,1 1 0,1-7 0,1-12 0,0-14 0,2-11 0,-1-12 0,2-51 0,0-17 0,0 5 0,0-4 0,0 0 0,0 1 0,0 0 0,0 2 0,0 4 0,0 3 0,1 10 0,0 2 0,0-16 0,3 17 0,-1 13 0,-1 6 0,1 6 0,-1 3 0,0 3 0,1 1 0,1 2 0,4-3 0,11-4 0,13-3 0,13-2 0,7 3 0,-3 4 0,-3 4 0,-5 3 0,-5 3 0,-7 1 0,-10 0 0,-9 2 0,-5-2 0,-4 0 0,-4 6 0,2-7 0,-3 4 0</inkml:trace>
  <inkml:trace contextRef="#ctx0" brushRef="#br1" timeOffset="225038">11707 19145 24575,'0'6'0,"0"6"0,2 14 0,2 26 0,1-14 0,0 4 0,0 9 0,2 1 0,0 4 0,0 0 0,1 0 0,0 0 0,-1-3 0,1-2 0,-1-4 0,-1-1 0,0-7 0,0-2 0,2 20 0,-3-20 0,-3-15 0,-2-14 0,0-16 0,-3-25 0,-3-29 0,0 17 0,-2-4 0,0-8 0,-2 0 0,1-3 0,0 0 0,1 4 0,0 3 0,2 9 0,2 3 0,-3-21 0,3 24 0,2 16 0,1 10 0,1 6 0,0 0 0,0 1 0,0 0 0,0 1 0,1 1 0,3 0 0,4-1 0,5-3 0,3-1 0,1 2 0,0 1 0,11 1 0,-5 3 0,10 1 0,-10 6 0,-1 7 0,-4 6 0,-5 8 0,-2 5 0,-5 0 0,-3-2 0,-1-6 0,-2-7 0,-3-3 0,-7-1 0,-7 2 0,-10 1 0,-4 0 0,2-2 0,3-5 0,8-3 0,6-2 0,6-1 0,4-1 0,2-1 0</inkml:trace>
  <inkml:trace contextRef="#ctx0" brushRef="#br1" timeOffset="226658">12588 19104 24575,'0'42'0,"0"17"0,0-21 0,0 3 0,0 4 0,0 1 0,1 1 0,0 0 0,1-3 0,0-1 0,0-4 0,2-2 0,5 22 0,0-19 0,-2-16 0,-2-11 0,-2-7 0,0-3 0,2-6 0,3-6 0,1-4 0,0-2 0,-2 3 0,-2 6 0,-4 2 0,0 4 0</inkml:trace>
  <inkml:trace contextRef="#ctx0" brushRef="#br1" timeOffset="228022">12914 19615 24575,'-12'-16'0,"-1"4"0,-1 0 0,-7 6 0,-8 5 0,-9 5 0,-3 3 0,6 5 0,8 0 0,11-1 0,6 2 0,4-1 0,4 3 0,1 3 0,1 4 0,0 3 0,0 1 0,1-4 0,2-5 0,3-6 0,2-6 0,3-4 0,5-6 0,5-8 0,1-5 0,-2-3 0,-4 6 0,-5 6 0,-4 7 0,-2 2 0,1 0 0,3 2 0,6 5 0,6 8 0,4 5 0,5 3 0,3-2 0,0-4 0,-5-6 0,-7-6 0,-8-4 0,-6-2 0,-3 0 0,-3 0 0</inkml:trace>
  <inkml:trace contextRef="#ctx0" brushRef="#br1" timeOffset="228823">13468 19308 8191,'0'32'0,"-2"28"2531,0-17 1,1 2-2532,1 8 0,1 1 1409,0-6 0,1-2-1409,2-6 0,2-4 1719,5 20-1719,-2-19 1696,-2-15 0,-4-12 0,-2-7 0</inkml:trace>
  <inkml:trace contextRef="#ctx0" brushRef="#br1" timeOffset="229574">13321 19607 24575,'47'-3'0,"5"-1"0,6 0 0,-11 0 0,-18 3 0,-17 1 0,-7 0 0</inkml:trace>
  <inkml:trace contextRef="#ctx0" brushRef="#br1" timeOffset="230675">13716 19699 8191,'9'-7'0,"5"-12"5063,4-10-5063,1-10 2818,-5 1-2818,-8 3 1719,-3 8-1719,-4 8 6784,-7 8-6784,-9 10 0,-8 10 0,-4 10 0,3 10 0,5 8 0,6 5 0,7 4 0,5 2 0,3-3 0,1-5 0,7-10 0,12-7 0,12-8 0,11-5 0,3-3 0,-7-4 0,-8-3 0,-10-2 0,-10-1 0,-6 2 0,-2-1 0</inkml:trace>
  <inkml:trace contextRef="#ctx0" brushRef="#br1" timeOffset="231474">14027 19335 8191,'3'36'0,"0"-3"0,2 4 2531,2 12 1,2 3-2532,1 7 0,1 0 1409,0-7 0,0-2-1409,0-10 0,1-2 1719,7 16-1719,-1-19 6784,2-17-6784,1-9 0,-8-7 0,-2-2 0</inkml:trace>
  <inkml:trace contextRef="#ctx0" brushRef="#br1" timeOffset="233474">14030 19720 24575,'19'-5'0,"10"0"0,9-4 0,3 2 0,-8 0 0,-13 2 0,-8 3 0,-6 1 0,-3 4 0,-2 2 0,-1 1 0,3 1 0,6 0 0,5 2 0,3-1 0,-3-2 0,-3-3 0,0-2 0,2-1 0,2-5 0,3-7 0,1-7 0,-1-6 0,-2-3 0,-3-4 0,-5-1 0,-4 1 0,-1 4 0,-1 10 0,-2 7 0,-2 8 0,-7 7 0,-7 8 0,-1 7 0,1 10 0,3 9 0,3 6 0,2 4 0,2 1 0,4-3 0,4-4 0,6-4 0,7-2 0,9-6 0,9-3 0,5-8 0,5-6 0,1-5 0,-8-7 0,-14 0 0,-11-4 0</inkml:trace>
  <inkml:trace contextRef="#ctx0" brushRef="#br1" timeOffset="234989">13618 19321 24575,'7'-41'0,"5"-8"0,4-9 0,2 0 0,-1 10 0,-4 11 0,-2 9 0,-4 13 0,-1 7 0,-1 4 0,-1 3 0,0 3 0,0 4 0,3 7 0,4 7 0,5 9 0,5 9 0,1 6 0,1 2 0,-3-6 0,-3-8 0,-4-11 0,-6-6 0,-3-5 0,-2-4 0,-1 0 0,1-3 0,-1 0 0</inkml:trace>
  <inkml:trace contextRef="#ctx0" brushRef="#br1" timeOffset="237325">8374 20461 24575,'0'-22'0,"1"-1"0,6 0 0,6 7 0,6 9 0,2 5 0,-5 5 0,-4 3 0,-6 6 0,-5 3 0,-6-1 0,-3-1 0,-5-2 0,1-4 0,6-3 0,5-3 0,2-1 0,2 0 0</inkml:trace>
  <inkml:trace contextRef="#ctx0" brushRef="#br1" timeOffset="238504">8356 20760 24575,'4'-38'0,"2"5"0,3 13 0,4 7 0,1 7 0,1 5 0,-2 5 0,-4 9 0,-3 6 0,-4 6 0,-6 0 0,-7-3 0,-4-7 0,1-5 0,5-6 0,7-4 0,2 0 0,3 0 0</inkml:trace>
  <inkml:trace contextRef="#ctx0" brushRef="#br1" timeOffset="240122">9180 20434 24575,'18'-17'0,"11"-18"0,-9 9 0,0-4 0,3-5 0,0-1 0,-1-1 0,-2 1 0,11-22 0,-11 18 0,-7 19 0,-8 14 0,-2 11 0,-2 8 0,-1 12 0,2 17 0,1 18 0,-1-23 0,0 2 0,1 4 0,1 2 0,-1-1 0,0 1 0,0-1 0,1-1 0,-1-5 0,0-1 0,0 18 0,-1-17 0,-1-16 0,-2-10 0,-6-7 0,-14-2 0,-22-4 0,11 1 0,-2 0 0,-8 1 0,-1 0 0,-1 2 0,0 0 0,3 2 0,3 2 0,-19 5 0,24-1 0,18-3 0,17-3 0,27-7 0,2-3 0,8-3 0,14-5 0,9-2 0,-3 1 0,-12 2 0,-1 1 0,1-1 0,13-4 0,2 0 0,-8 1 0,-15 4 0,-6 3 0,9-3 0,-22 6 0,-13 4 0,-4 2 0,-4 0 0</inkml:trace>
  <inkml:trace contextRef="#ctx0" brushRef="#br1" timeOffset="241242">10117 20467 8191,'0'29'0,"3"11"5063,3 4-5063,6-4 2818,5-17-2818,5-11 1719,6-7-1719,5-8 6784,8-15-6784,7-20 0,-24 11 0,-1-4 0,-1-2 0,-3 0 0,-4 1 0,-3 2 0,2-18 0,-10 17 0,-12 13 0,-17 10 0,-19 10 0,-19 9 0,28-3 0,1 3 0,1 1 0,2 2 0,-16 13 0,18-4 0,13-7 0,11-9 0,3-3 0</inkml:trace>
  <inkml:trace contextRef="#ctx0" brushRef="#br1" timeOffset="242288">10576 20371 24575,'26'-28'0,"-1"-4"0,0-4 0,-6 4 0,-8 9 0,-5 10 0,-1 9 0,-1 11 0,1 12 0,0 15 0,-2 13 0,1 10 0,1 9 0,-2-32 0,-1 1 0,0-1 0,0-1 0,2 29 0,0-11 0,1-7 0,2 0 0,-3-17 0,1 0 0,-3-19 0,0-3 0,-1-3 0,0 0 0</inkml:trace>
  <inkml:trace contextRef="#ctx0" brushRef="#br1" timeOffset="243421">10749 20206 24575,'0'6'0,"2"-1"0,5-2 0,9 1 0,15 2 0,14 3 0,12 5 0,1 4 0,-8 2 0,-13-3 0,-13 2 0,-13-4 0,-5 5 0,-6-2 0,-4 5 0,-13 6 0,-19 8 0,10-16 0,-3-1 0,-3 1 0,-2-3 0,2-2 0,0-2 0,-16 7 0,17-10 0,18-5 0,8-4 0</inkml:trace>
  <inkml:trace contextRef="#ctx0" brushRef="#br1" timeOffset="250907">11188 20494 24575,'14'0'0,"3"0"0,5 0 0,8-3 0,2-7 0,1-6 0,-1-8 0,-7-2 0,-3 0 0,-5 2 0,-5 3 0,-5 0 0,-3 1 0,-3-1 0,-1-1 0,0 0 0,-1 0 0,-6 0 0,-3 3 0,-5 7 0,-3 5 0,2 5 0,0 5 0,0 6 0,-3 6 0,-2 9 0,-4 3 0,2 3 0,6-4 0,5-3 0,4-3 0,1 3 0,-2 6 0,-2 5 0,2 0 0,1-5 0,3-7 0,4-6 0,0-3 0,1 0 0,2 3 0,4 3 0,6 2 0,5 1 0,8-3 0,3-4 0,7-2 0,4-3 0,3-5 0,2-5 0,-6-5 0,-6-2 0,-10 0 0,-12 4 0,-4 0 0</inkml:trace>
  <inkml:trace contextRef="#ctx0" brushRef="#br1" timeOffset="253588">11598 20313 8191,'14'1'0,"9"3"5063,7 5-5063,7 9 2818,2 9-2818,-2 6 1719,-6 7-1719,-5-2 6784,-9 0-6784,-7-5 0,-5-7 0,-4-6 0,-1-11 0,0-10 0,1-14 0,5-10 0,8-6 0,5-2 0,4 6 0,-2 7 0,-5 8 0,-4 6 0,1 3 0,6-1 0,8-6 0,6-4 0,-2-2 0,-8 3 0,-9 6 0,-6 7 0,-3 2 0,-3 1 0,-2 0 0</inkml:trace>
  <inkml:trace contextRef="#ctx0" brushRef="#br1" timeOffset="255357">12463 20505 24575,'0'-37'0,"-1"-11"0,-5-13 0,-7-2 0,-6 12 0,-2 14 0,0 13 0,0 12 0,-1 5 0,-2 6 0,1 4 0,3 2 0,4 3 0,3 3 0,3 3 0,0 2 0,1 4 0,4 2 0,1 0 0,2 2 0,2 0 0,0 5 0,2 3 0,4 0 0,4-3 0,6-6 0,1-7 0,-1-5 0,-1-6 0,1-4 0,2-5 0,1-4 0,-3-5 0,1-3 0,-8 5 0,1 4 0,-9 12 0,2 11 0,1 10 0,1 6 0,4-2 0,0-6 0,2-10 0,2-8 0,1-7 0,3-3 0,-2-1 0,-2 0 0,-6 3 0,-4 2 0</inkml:trace>
  <inkml:trace contextRef="#ctx0" brushRef="#br1" timeOffset="256588">12733 20176 24575,'3'54'0,"0"-21"0,1 2 0,1 8 0,0 1 0,2 0 0,1-2 0,-2-7 0,2-3 0,6 12 0,-2-18 0,-2-14 0,-2-6 0,5-4 0,9-4 0,-9 1 0,5 0 0</inkml:trace>
  <inkml:trace contextRef="#ctx0" brushRef="#br1" timeOffset="257522">12436 20215 24575,'31'0'0,"12"0"0,12 0 0,4 0 0,-8-1 0,-9-1 0,-11 0 0,-10 1 0,-5 1 0,-4 0 0,-2 0 0,-1 0 0,-4 1 0,-3 1 0,-1-1 0,-1 0 0</inkml:trace>
  <inkml:trace contextRef="#ctx0" brushRef="#br1" timeOffset="258222">13033 20273 24575,'1'64'0,"2"-28"0,1 2 0,2 4 0,1 1 0,0-6 0,2-2 0,7 15 0,-6-20 0,-3-14 0,-4-9 0,-2-5 0</inkml:trace>
  <inkml:trace contextRef="#ctx0" brushRef="#br1" timeOffset="259254">12943 20142 24575,'11'-3'0,"-2"1"0,-2 1 0,-2 1 0,-4 0 0,0 0 0</inkml:trace>
  <inkml:trace contextRef="#ctx0" brushRef="#br1" timeOffset="260494">13314 20524 24575,'1'25'0,"3"2"0,6 2 0,6-3 0,6-10 0,2-7 0,0-5 0,-1-7 0,0-8 0,0-15 0,-2-16 0,-7-11 0,-6-2 0,-5 1 0,-3 10 0,-4 9 0,-2 11 0,-6 11 0,-6 6 0,-5 8 0,-6 8 0,1 8 0,4 6 0,7 0 0,6-3 0,4-7 0,3-6 0,0-4 0,2-2 0,0-1 0</inkml:trace>
  <inkml:trace contextRef="#ctx0" brushRef="#br1" timeOffset="261639">13563 20403 24575,'39'4'0,"4"6"0,6 10 0,-5 7 0,-11 3 0,-9 0 0,-8-4 0,-7-2 0,-4-4 0,-3-6 0,-2-5 0,0-6 0,0-17 0,1-12 0,3-18 0,4-1 0,6 5 0,3 13 0,3 10 0,1 10 0,4 4 0,7 7 0,8 12 0,4 9 0,-19-3 0,-1 1 0,5 10 0,-2 3 0,-20-21 0,-3-7 0,2 0 0,-4-5 0,3 1 0</inkml:trace>
  <inkml:trace contextRef="#ctx0" brushRef="#br1" timeOffset="280637">25329 16111 8191,'13'0'0,"10"-4"5063,12-9-5063,16-12 1409,-23 7 0,1-4-1409,0-2 0,0-3 859,-3 1 1,-1 0-860,13-20 6784,-13 14-6784,-12 15 0,-7 11 0,-3 13 0,-2 9 0,0 11 0,-2 18 0,0-13 0,-2 3 0,0 10 0,-1 3 0,0 7 0,-2 2 0,1 1 0,0 0 0,1-6 0,0-2 0,1-11 0,1-3 0,0 13 0,1-26 0,-1-13 0,-1-6 0,-2-9 0,-3-12 0,-1-11 0,-3-13 0,0-10 0,3-9 0,5 26 0,0-1 0,1 0 0,1 0 0,0-29 0,0 12 0,2 14 0,3 9 0,3 7 0,1 8 0,1 7 0,-4 5 0,2 2 0,3 0 0,10-1 0,10-3 0,7-2 0,5-1 0,-2 2 0,-2 2 0,-5 1 0,-4 2 0,-3 1 0,-5 3 0,-6 7 0,-8 14 0,-15 19 0,-17 14 0,4-25 0,-3-1 0,-2-2 0,-1-2 0,-21 14 0,15-14 0,19-16 0,11-9 0,7-6 0,1 0 0,-1-1 0</inkml:trace>
  <inkml:trace contextRef="#ctx0" brushRef="#br1" timeOffset="281825">25971 16166 24575,'8'23'0,"2"-2"0,4 0 0,6-12 0,-5-18 0,3-15 0,-10-15 0,-2-4 0,-3 3 0,-6 1 0,-6 8 0,-3 7 0,-1 7 0,3 9 0,5 6 0,2 6 0,2 6 0,1 5 0,0 1 0,0-2 0,0-3 0,0-6 0,0-1 0</inkml:trace>
  <inkml:trace contextRef="#ctx0" brushRef="#br1" timeOffset="283638">26265 16001 24575,'0'40'0,"0"7"0,0 7 0,0-8 0,0-15 0,1-15 0,2-10 0,3-10 0,4-10 0,6-11 0,2-7 0,3 0 0,0 2 0,-1 9 0,-3 8 0,-2 7 0,-5 5 0,-2 9 0,-2 12 0,-1 8 0,2 4 0,0-6 0,4-10 0,2-7 0,3-5 0,2-9 0,-2-5 0,-1-5 0,-6-4 0,-4 2 0,-2 4 0,-3 4 0,0 2 0,0 1 0,0-1 0,2-3 0,4 0 0,4 1 0,2 3 0,2 3 0,0 1 0,-1 5 0,-2 6 0,-3 7 0,-1 6 0,-3 0 0,-5-6 0,-4-5 0,1-8 0,1-10 0,9-12 0,20-14 0,22-9 0,-18 19 0,2 1 0,-1 2 0,0 3 0,13-9 0,-16 12 0,-13 9 0,-8 4 0,-5 1 0,-2 0 0,0 0 0</inkml:trace>
  <inkml:trace contextRef="#ctx0" brushRef="#br1" timeOffset="286504">26159 16514 24575,'-41'29'0,"5"-3"0,3 2 0,14-8 0,14-10 0,12-4 0,16-2 0,11 0 0,6 1 0,-4 0 0,-10 0 0,-11 2 0,-10-1 0,-9 5 0,-8 1 0,-3-2 0,0 0 0,7-6 0,7-1 0,13-3 0,18-6 0,20-11 0,-19 3 0,1-1 0,-2-2 0,-1-1 0,17-16 0,-18 9 0,-15 8 0,-7 6 0,-4 5 0,0 5 0,-1 3 0,0 11 0,1 16 0,1 16 0,3 9 0,1-6 0,1-13 0,0-15 0,0-15 0,2-18 0,2-19 0,2-11 0,1-4 0,-3 14 0,-3 15 0,-2 12 0,0 8 0,5 13 0,4 20 0,8 26 0,-10-23 0,0 3 0,0 1 0,0 0 0,-2-3 0,0-1 0,-1-2 0,-1-3 0,0 6 0,-1-13 0,-7-47 0,-9-37 0,3 16 0,-2-4 0,0-7 0,0-1 0,-1 3 0,1 2 0,2 10 0,1 2 0,-1-17 0,2 24 0,3 16 0,3 9 0,4 4 0,6 4 0,2 3 0,-1 4 0,-5-1 0,-5-1 0,-4-3 0,-1-1 0,0 1 0,0 2 0,0-1 0,0 0 0,0-1 0,0-4 0,-2-9 0,1-2 0,0-5 0,15 4 0,3 6 0,15 9 0,0 24 0,-1 29 0,-16-16 0,-2 4 0,-2 3 0,-1 1 0,-3-6 0,-1-1 0,2 19 0,-4-26 0,-3-20 0,-1-24 0,-3-27 0,-2 4 0,-1-4 0,-1-8 0,-2-4 0,-2-3 0,-1-1 0,0 2 0,1 0 0,2 7 0,0 2 0,1 7 0,1 2 0,-1-12 0,5 19 0,9 14 0,11 8 0,13 11 0,4 6 0,-2 8 0,-9 7 0,-9 2 0,-12 4 0,-13-1 0,-8-6 0,-4-9 0,8-9 0,7-6 0</inkml:trace>
  <inkml:trace contextRef="#ctx0" brushRef="#br1" timeOffset="288588">27384 16213 24575,'0'65'0,"0"-25"0,0 3 0,0 8 0,0 2 0,1-3 0,0-3 0,1-10 0,0-3 0,4 9 0,1-22 0,-3-13 0,-2-11 0,-3-8 0,-9-8 0,-6-1 0,-8 0 0,-2 5 0,2 5 0,4 4 0,0-1 0,6 2 0,0-1 0,8 1 0,3 0 0,3-1 0,6 0 0,11-4 0,18-6 0,11-1 0,0 0 0,-9 7 0,-14 4 0,-8 4 0,-2 1 0,1-1 0,2 0 0,2-3 0,-2-2 0,-1-3 0,-4-3 0,-2-6 0,-3-2 0,-2-1 0,-3 4 0,-4 7 0,-4 10 0,-7 15 0,-1 9 0,3 5 0,4-4 0,6-5 0,3-7 0,2-6 0,7-3 0,8-5 0,7-9 0,7-9 0,0-10 0,-1-5 0,-6 1 0,-4 1 0,-6-1 0,-5 0 0,-1-4 0,-3-8 0,-2-1 0,-3 3 0,-1 10 0,0 13 0,1 11 0,1 16 0,1 23 0,2 23 0,-1-17 0,1 2 0,0 2 0,0 0 0,1-3 0,1-1 0,5 24 0,-2-19 0,1-14 0,0-12 0,3-8 0,2-4 0,0-2 0,-3 0 0,-4-2 0,-4-1 0,-4 1 0,-1 0 0</inkml:trace>
  <inkml:trace contextRef="#ctx0" brushRef="#br1" timeOffset="290821">27596 16389 24575,'41'-19'0,"1"0"0,2-4 0,-11 6 0,-9 5 0,-11 4 0,-2 2 0,-1-1 0,1-1 0,3-1 0,2-4 0,5 1 0,0 1 0,-3 1 0,-4 4 0,-7 3 0,-2 8 0,-4 7 0,-1 1 0,0 0 0,0-3 0,1-2 0,5-2 0,5-3 0,5-10 0,3-8 0,-13 6 0</inkml:trace>
  <inkml:trace contextRef="#ctx0" brushRef="#br1" timeOffset="290821">28001 16058 24575,'-10'6'0,"-25"21"0,4 2 0,9-3 0,8-6 0,8-6 0,4-5 0,2-4 0,1 0 0,2 1 0,4 2 0,5 1 0,4 1 0,3 1 0,3-2 0,-1-1 0,-2-5 0</inkml:trace>
  <inkml:trace contextRef="#ctx0" brushRef="#br1" timeOffset="292157">27371 16318 24575,'8'-52'0,"-2"-6"0,0-4 0,1-2 0,-1 6 0,1 10 0,-1 15 0,-1 10 0,1 11 0,-3 7 0,0 3 0,1 2 0,5 3 0,5 3 0,8 6 0,6 4 0,0-1 0,-1 1 0,-3-1 0,-4 0 0,-4 0 0,-2-1 0,-3-2 0,-2-2 0,-4-1 0,-2-4 0,-2-1 0,2-1 0,0 1 0,2 2 0,-2-3 0,-1 0 0</inkml:trace>
  <inkml:trace contextRef="#ctx0" brushRef="#br1" timeOffset="301906">21014 17099 8191,'0'14'0,"1"6"5063,1 6-5063,-1 8 2818,1-1-2818,-1-2 1719,-1-5-1719,-2-7 6784,-5-4-6784,-9 0 0,-12 0 0,-9 1 0,-6 1 0,-8-2 0,-4 0 0,-3-2 0,0-3 0,10-3 0,7-3 0,9-2 0,3-5 0,1-4 0,0-4 0,0-4 0,2-3 0,2-2 0,3 0 0,5 2 0,6 4 0,5 5 0,4 3 0,1 3 0,0 2 0,2 4 0,2 5 0,3 8 0,0 7 0,1 7 0,1 3 0,-1-5 0,-3-8 0,-2-8 0,-4-6 0,-2-3 0,-2-5 0,-4-2 0,-2-3 0,-2 1 0,3 3 0,1 2 0,4 1 0,0 0 0,2-1 0,1-3 0,1-4 0,1-7 0,2-8 0,3-9 0,6-5 0,5 0 0,2 6 0,-1 9 0,-5 10 0,-4 7 0,-1 3 0,0 1 0,0 1 0,3 0 0,8 1 0,4 3 0,6 1 0,0 0 0,-7-1 0,-5-1 0,-8-2 0,-4 0 0</inkml:trace>
  <inkml:trace contextRef="#ctx0" brushRef="#br1" timeOffset="304221">21760 17052 8191,'0'17'0,"0"9"5063,-3 8-5063,-3 4 2818,-6-7-2818,-7-4 1719,-7-4-1719,-8-2 6784,-8-2-6784,-4-3 0,-3-3 0,1-4 0,4-4 0,1-3 0,3 0 0,5-2 0,4 0 0,10-1 0,5-5 0,3-5 0,2-3 0,-1-4 0,4 2 0,3 2 0,4 0 0,1 3 0,0 1 0,0 0 0,-1 4 0,-2 1 0,-1 2 0,-1 1 0,2 3 0,2 4 0,0 7 0,1 8 0,0 10 0,-2 10 0,-1 5 0,-1 2 0,-1-9 0,0-10 0,0-12 0,0-7 0,-1-6 0,1-7 0,0-7 0,-1-8 0,0-6 0,1-4 0,3 1 0,2 3 0,0 5 0,0 7 0,1 6 0,4 4 0,7 2 0,5 1 0,5 0 0,3 1 0,-3 1 0,-2 1 0,-5 0 0,-6 0 0,-2 2 0,-4-4 0,-2 2 0</inkml:trace>
  <inkml:trace contextRef="#ctx0" brushRef="#br1" timeOffset="306287">22241 17070 24575,'0'6'0,"0"3"0,0 2 0,-2 4 0,-1 7 0,-4 1 0,-1 0 0,-3-2 0,-4-5 0,-2-1 0,-5-3 0,-5-3 0,-2-2 0,-4-4 0,4-2 0,4-1 0,5 0 0,5 0 0,-1 0 0,-2 0 0,-2-2 0,-4-3 0,-2-5 0,3-4 0,-1-1 0,6 0 0,3 2 0,3 3 0,3 1 0,3 3 0,3 3 0,2 2 0,1 7 0,1 13 0,1 11 0,0 9 0,0 2 0,-1-6 0,-1-6 0,0-6 0,0-11 0,-1-10 0,-1-14 0,-3-10 0,-2-7 0,1 3 0,1 5 0,4 6 0,1 7 0,2 3 0,4 3 0,5 2 0,6 1 0,1 3 0,0 4 0,-2 2 0,-1 1 0,-2 0 0,-2-4 0,-4-1 0,-2-1 0,-3 1 0,0-1 0,-2-2 0</inkml:trace>
  <inkml:trace contextRef="#ctx0" brushRef="#br1" timeOffset="308638">22626 17036 24575,'-11'19'0,"-3"1"0,-5 2 0,-1-2 0,-1-3 0,-1-5 0,-4-2 0,-5-2 0,-1-3 0,3-1 0,6-2 0,5-2 0,1 0 0,3 0 0,0 0 0,3 0 0,4 0 0,3-1 0,2-2 0,1-2 0,0-2 0,-1 0 0,0-1 0,2 5 0,0 10 0,2 11 0,0 13 0,-1 4 0,2 1 0,-1-8 0,0-8 0,-1-7 0,-3-7 0,-3-4 0,-5-5 0,-6-7 0,-3-5 0,0-6 0,3-3 0,6 1 0,5 3 0,3 5 0,2 2 0,2 3 0,3 0 0,5 1 0,3 2 0,1 2 0,-2 2 0,-1 2 0,-2 1 0,-1 0 0,0-1 0,-1-1 0,-4 0 0,-3 3 0,-4 3 0,0-2 0,1 1 0</inkml:trace>
  <inkml:trace contextRef="#ctx0" brushRef="#br1" timeOffset="310640">23141 17009 8191,'-1'20'0,"-4"1"5063,-7 16-5063,-10 1 2818,-8 4-2818,-8-1 1719,-2-5-1719,0-7 6784,4-8-6784,6-7 0,5-8 0,4-3 0,1-6 0,-5-4 0,-2-8 0,-1-5 0,0-2 0,5 1 0,7 5 0,5 2 0,7 1 0,2 1 0,1-2 0,1 1 0,1 1 0,1 1 0,0 14 0,-1 7 0,-1 13 0,0 5 0,0 1 0,0-2 0,0-4 0,-2-6 0,-1-6 0,-1-5 0,-2-3 0,1-3 0,-1-2 0,1-4 0,2-6 0,2-8 0,1-5 0,0-4 0,0-1 0,4 2 0,5 4 0,4 5 0,4 8 0,3 7 0,-5 3 0,3 1 0,-6 2 0,-1 4 0,-1 3 0,0 2 0,-1-2 0,-1-2 0,-3-3 0,-3 0 0,0 2 0,-2 0 0,0-2 0,0-2 0</inkml:trace>
  <inkml:trace contextRef="#ctx0" brushRef="#br1" timeOffset="324437">25068 17553 8191,'3'20'0,"2"16"5063,4 15-5063,1 9 2818,-3-2-2818,-3-4 1719,-3-6-1719,-1-6 6784,0-10-6784,0-8 0,0-10 0,-1-5 0,-2-5 0,0-3 0,-1-7 0,1-9 0,0-16 0,4-12 0,6-11 0,8-3 0,8 5 0,4 6 0,0 12 0,-5 12 0,-5 9 0,-4 5 0,-6 4 0,-2 3 0,-2 1 0,0 0 0,1 2 0,2 6 0,2 9 0,2 11 0,1 12 0,3 11 0,2 5 0,-1-3 0,-1-8 0,-4-15 0,-4-10 0,0-9 0,-3-6 0,1-3 0,2-2 0,1 0 0,5 0 0,1 0 0,1 0 0,0 0 0,-3 0 0,-5 0 0,-2 0 0</inkml:trace>
  <inkml:trace contextRef="#ctx0" brushRef="#br1" timeOffset="327240">25859 17844 8191,'5'14'0,"6"7"5063,6 2-5063,5-1 2818,2-9-2818,1-7 1719,-5-5-1719,-1-8 6784,-6-7-6784,-5-11 0,-3-11 0,-5-8 0,-8-3 0,-9 3 0,-9 9 0,-5 11 0,3 10 0,6 9 0,7 6 0,5 3 0,4 4 0,3 1 0,1 0 0,2-1 0,0-1 0,2-3 0,1-1 0,7-1 0,9-3 0,18-6 0,20-11 0,-21 4 0,2-1 0,3-4 0,1 0 0,-2-1 0,0 0 0,-4 3 0,-2 0 0,19-10 0,-17 10 0,-13 9 0,-8 8 0,-7 11 0,-1 18 0,1 27 0,-4-15 0,-1 5 0,1 12 0,-1 4-261,-2-14 0,-2 3 0,0-1 261,-1 3 0,-2 1 0,-1-2 0,0 0 0,-1-1 0,-1-2 0,-3 15 0,0-5 0,1-16 0,1-4 0,-3 12 0,5-28 0,1-15 0,0-6 783,-4-5-783,-3-10 0,-2-14 0,0-19 0,8 12 0,0-5 0,1-10 0,1-4 0,0-4 0,1-2 0,0-2 0,0 2 0,0 7 0,1 3 0,0 10 0,0 4 0,0-16 0,4 22 0,5 12 0,9 7 0,11 5 0,10 3 0,8 2 0,4 3 0,-2 4 0,-7 2 0,-10 3 0,-8-2 0,-8 2 0,-5 5 0,-5 15 0,-17 22 0,-2-19 0,-4 1 0,-8 1 0,-4 0 0,-4-3 0,-1-3 0,4-7 0,0-4 0,-18 7 0,24-17 0,25-16 0,30-14 0,28-11 0,-20 13 0,2-1 0,2 1 0,1-1 0,0 1 0,-1 0 0,-3 1 0,-1 0 0,-2 0 0,-2 1 0,-2 0 0,-1-1 0,18-13 0,-12 2 0,-14 4 0,-15 3 0,-13 6 0,-17 5 0,-14 7 0,-7 12 0,1 8 0,14 12 0,9 10 0,9 7 0,5 2 0,3-5 0,7-9 0,15-10 0,21-8 0,25-7 0,-23-9 0,1-3 0,2-2 0,-1-3 0,-5-1 0,-4 0 0,9-5 0,-22 7 0</inkml:trace>
  <inkml:trace contextRef="#ctx0" brushRef="#br1" timeOffset="329057">27057 17862 24575,'1'11'0,"2"4"0,2 5 0,0 7 0,-3 6 0,-7 3 0,-6-1 0,-2-6 0,0-9 0,5-8 0,3-8 0,3-6 0,3-13 0,10-15 0,12-12 0,11-4 0,3 7 0,-7 13 0,-6 11 0,-6 7 0,-4 6 0,-3 1 0,-2 1 0,-1 7 0,1 3 0,1 4 0,1 2 0,0-5 0,0-1 0,6-3 0,4-2 0,5 1 0,-1-2 0,-6-1 0,-5-3 0,-8-4 0,-3-4 0,-3-3 0,0 0 0,-1 1 0,-3 3 0,-6 3 0,-11 3 0,-8 7 0,-5 6 0,0 9 0,5 4 0,7 2 0,7 0 0,7-5 0,5-2 0,2-6 0,1-6 0,2-4 0,2-3 0,4-1 0,7-2 0,7-5 0,8-7 0,1-5 0,-3 0 0,-6 4 0,-7 7 0,-4 6 0,-3 5 0,3 14 0,-3-5 0,4 9 0,-4-13 0,-2-4 0,-3-3 0,-1-2 0</inkml:trace>
  <inkml:trace contextRef="#ctx0" brushRef="#br1" timeOffset="331271">27571 17696 24575,'0'32'0,"0"13"0,0 13 0,1 4 0,2-8 0,2-17 0,3-13 0,4-12 0,2-7 0,5-6 0,-1-5 0,-2-4 0,-6-2 0,-4 2 0,-4 4 0,-3 2 0,-6 2 0,-9 0 0,-9 1 0,-5-3 0,0-1 0,-1-5 0,-5-3 0,-7-4 0,-5-4 0,2 3 0,9 2 0,13 5 0,13 5 0,8 0 0,11-2 0,10-2 0,13-3 0,6 0 0,0 3 0,-4 2 0,-2 4 0,3 1 0,0 2 0,-1 0 0,-6 1 0,-10 0 0,-7 1 0,-6 1 0,-2 2 0,-2 2 0,0 1 0,0 3 0,0 6 0,0 13 0,0 15 0,0 16 0,0-27 0,0 0 0,2 28 0,3-14 0,1-16 0,2-15 0,-1-8 0,-1-6 0,-2-4 0,-1-3 0,-2 0 0,-1-1 0,0-6 0,0-8 0,0-12 0,0-19 0,0-14 0,0 29 0,0-1 0,0 0 0,0 0 0,0-23 0,0 13 0,0 17 0,1 15 0,1 9 0,-1 5 0,0 1 0</inkml:trace>
  <inkml:trace contextRef="#ctx0" brushRef="#br1" timeOffset="332270">26668 17760 24575,'34'-33'0,"1"-2"0,3-1 0,-7 8 0,-12 13 0,-10 11 0,-7 5 0,-3 0 0,-1 1 0</inkml:trace>
  <inkml:trace contextRef="#ctx0" brushRef="#br1" timeOffset="334553">27483 18009 8191,'20'-4'0,"9"-2"5063,8-1-5063,0-1 2818,-10 2-2818,-10 2 1719,-6 3-1719,0-1 6784,4-2-6784,3-3 0,3-1 0,-2 1 0,-4 2 0,-4 0 0,-3 2 0,-2 1 0,-1-1 0,-2 3 0,-2 1 0,0 3 0,0 15 0,3 1 0,5 14 0,5-4 0,2-1 0,2-3 0,0-7 0,-2-8 0,1-4 0,-4-6 0,-5-5 0,-3-4 0,-4-3 0,-3 0 0,-15-5 0,-2 7 0,-13-1 0,8 7 0,5 3 0,8 0 0,13-4 0,8-3 0,12-5 0,-1 0 0,0 3 0,-7 4 0,-4 4 0,0 0 0,-2 2 0,1 4 0,2 1 0,-2 2 0,-1-1 0,-3-3 0,0 1 0,3 1 0,6 2 0,-11-6 0</inkml:trace>
  <inkml:trace contextRef="#ctx0" brushRef="#br1" timeOffset="336670">25219 18296 8191,'-10'11'0,"-15"14"5063,-18 15-5063,13-14 0,0 1 1409,-1 1 0,-1 0-1409,4-2 0,1-2 1719,-14 12-1719,18-11 6784,17-11-6784,18-9 0,33-11 0,-9-2 0,5-2 0,9-2 0,2 0 0,2-2 0,-1 0 0,-8 3 0,-3 0 0,20-4 0,-28 5 0,-19 3 0,-10 2 0,-5 3 0,-5-1 0,-10-1 0,-12-2 0,-13-4 0,-7-2 0,0-2 0,7-1 0,13 3 0,11 3 0,11 4 0,3 4 0</inkml:trace>
  <inkml:trace contextRef="#ctx0" brushRef="#br1" timeOffset="338120">24225 19319 24575,'25'27'0,"10"11"0,-13-11 0,1 4 0,0 2 0,-1 2 0,-2-1 0,-3 1 0,-4-1 0,-2 0 0,0 24 0,-6-10 0,-5-15 0,-4-14 0,-3-9 0,-1-8 0,2-10 0,3-20 0,4-24 0,8 14 0,3-2 0,7-4 0,4 1 0,5 2 0,3 2 0,3 6 0,0 5 0,-5 7 0,-1 4 0,16-2 0,-12 13 0,-8 17 0,-2 22 0,-3 24 0,-10-22 0,-1 1 0,0 1 0,-1-1 0,6 24 0,-3-19 0,6-13 0,2-18 0,5-4 0,-10-7 0,-3 0 0</inkml:trace>
  <inkml:trace contextRef="#ctx0" brushRef="#br1" timeOffset="339021">25117 19405 24575,'50'4'0,"14"4"0,-25-3 0,0 2 0,-2-1 0,-2 1 0,17 6 0,-23-2 0,-15 4 0,-25 16 0,-12-4 0,-8 3 0,-14 11 0,-7 1-235,11-9 0,-2 0 0,-1 0 235,2-2 0,0 0 0,2-2 0,-9 7 0,6-4 0,13-10 0,5-3 0,2-3 0,15-9 0</inkml:trace>
  <inkml:trace contextRef="#ctx0" brushRef="#br1" timeOffset="340940">25661 19690 24575,'29'-11'0,"14"-8"0,-15 3 0,3-2 0,3-5 0,1-4 0,-3-2 0,-2-4 0,-2-2 0,-3-3 0,-4 0 0,-3 0 0,-3-3 0,-2 3 0,0-10 0,-3 11 0,-7 31 0,0 5 0,0 6 0,0 10 0,-1 17 0,1 20 0,-2-17 0,1 1 0,0 3 0,-1 1 0,1 0 0,1 0 0,1-4 0,0-1 0,3 21 0,2-18 0,-2-14 0,-2-11 0,-2-5 0,1 1 0,-3-5 0,-6 2 0,-23-2 0,-31 5 0,17-3 0,-2 0 0,-6 2 0,0 1 0,5-1 0,2 1 0,-20 2 0,27-4 0,23-5 0,21-2 0,30-7 0,-2 0 0,4-1 0,11-2 0,4-2 0,6-3 0,2 1 0,-4 0 0,0 1 0,-10 2 0,-2 0 0,-10 3 0,-3 1 0,7-2 0,-23 5 0,-11 2 0</inkml:trace>
  <inkml:trace contextRef="#ctx0" brushRef="#br1" timeOffset="351656">21386 13110 8191,'-10'15'0,"-7"14"5063,-1 15-5063,-1 15 2818,8 0-2818,7-3 1719,10-7-1719,12-8 6784,14-6-6784,14-6 0,15-6 0,-27-14 0,2-2 0,2-2 0,0-1 0,1-2 0,-1-3 0,-1-1 0,-1-5 0,-1-5 0,-3-4 0,0-8 0,-3-4 0,-2-8 0,-3-5 0,-3-6 0,-4-3 0,-3-3 0,-6-1 0,-5-1 0,-8 1 0,-6 2 0,-7 3 0,-8 4 0,-6 4 0,-5 3 0,-4 5 0,-3 5 0,-2 4 0,0 5 0,0 4 0,3 3 0,1 4 0,3 3 0,1 4 0,-20 6 0,16 9 0,17 6 0,13 3 0,7-1 0,4-1 0,1-4 0,6-1 0,12 1 0,18-2 0,19 1 0,-19-9 0,0 0 0,-1-2 0,-2-1 0,11 1 0,-17-3 0</inkml:trace>
  <inkml:trace contextRef="#ctx0" brushRef="#br1" timeOffset="353154">22514 12750 24575,'-15'31'0,"2"-1"0,-2 5 0,-4 11 0,-1 5 0,-1 9 0,2 2 0,3 1 0,3-1 0,5-9 0,4-2 0,4-5 0,5-4 0,5-7 0,4-5 0,26 14 0,13-15 0,2-15 0,-5-16 0,-8-13 0,-12-15 0,-12-9 0,-9 2 0,-6 6 0,-6 7 0,-3 7 0,0 7 0,-2 0 0,2 1 0,0-1 0,1 0 0,4 1 0,0 1 0,1 0 0,0-4 0,0-1 0,1-2 0,2 3 0,2 3 0,2 4 0,1 4 0,-1 8 0,-1 16 0,-1 15 0,-1 8 0,-2-2 0,0-11 0,-2-18 0,0-21 0,1-24 0,4-22 0,6-10 0,5 5 0,6 12 0,5 19 0,2 13 0,3 8 0,3 8 0,-2 8 0,0 10 0,-5 8 0,-6 1 0,-5-7 0,-3-8 0,-1-6 0,21 0 0,2-2 0,-3 0 0,-10-3 0</inkml:trace>
  <inkml:trace contextRef="#ctx0" brushRef="#br1" timeOffset="353870">23317 12706 8191,'10'38'0,"-1"-4"0,2 4 2333,2 16 1,1 4-2334,-4-9 0,0 2 0,-1 1 0,-1 4 0,-1 1 0,-3 0 0,-1 1 0,-3 0 0,-2-1 0,-3-2 0,-3-1 0,-3-2 0,-2-6 0,-3-2 0,0-4 0,0-2 0,0-6 0,-15 7 0</inkml:trace>
  <inkml:trace contextRef="#ctx0" brushRef="#br1" timeOffset="356520">9614 14010 24575,'-50'40'0,"21"-13"0,-1 3 0,-5 8 0,1 3 0,1 2 0,4 1 0,8-6 0,3 0 0,6-3 0,5 0 0,7 28 0,10-31 0,6 0 0,5 1 0,4-1 0,8-1 0,3-2 0,6 0 0,3-4 0,3-5 0,2-4 0,3-4 0,1-7 0,1-7 0,-1-8 0,-2-7 0,-4-8 0,-3-6 0,-5-7 0,-5-5 0,-4-3 0,-5 0 0,-5-2 0,-3-1 0,-4 0 0,-5 2 0,-2 0 0,-2 5 0,-3 2 0,-1 5 0,-2 2 0,-9-15 0,-14 18 0,-28 15 0,8 14 0,-5 6 0,4 1 0,-3 4 0,-1 1-334,-7 4 0,-2 1 0,1 2 334,-1 1 0,1 2 0,1 0 0,8-1 0,1 0 0,3-2 0,-3 4 0,5-3 0,-17 6 0,20-11 0,20-8 0,2-2 0</inkml:trace>
  <inkml:trace contextRef="#ctx0" brushRef="#br1" timeOffset="357324">10466 13864 24575,'-14'44'0,"0"0"0,3 1 0,0 1 0,0 5 0,2 0 0,3-7 0,3-2 0,6 21 0,20-20 0,28-17 0,-12-18 0,5-3 0,5-3 0,3-3 0,1-4 0,-2-2 0,7-2 0,-18-2 0</inkml:trace>
  <inkml:trace contextRef="#ctx0" brushRef="#br1" timeOffset="358573">11000 14217 24575,'14'-60'0,"-5"22"0,0-3 0,3-11 0,-1-2 0,0-2 0,-1 0 0,-1 5 0,-2 3 0,-2 11 0,-1 3 0,1-6 0,0 25 0,0 26 0,4 30 0,-3-7 0,0 5 0,3 15 0,1 3 0,2 6 0,1 0 0,0-1 0,1-2 0,-1-7 0,-1-4 0,-2-13 0,0-4 0,3 9 0,-7-20 0,-24-9 0,-18-4 0,4-4 0,-3 1 0,-3 0 0,0 0 0,4 1 0,1 0 0,-18 6 0,26-5 0,22-2 0,31-7 0,33-7 0,-22 1 0,2-1 0,2-1 0,0-1 0,-7 1 0,-3 2 0,13-5 0,-21 7 0,-19 7 0,-4-2 0,-6 4 0</inkml:trace>
  <inkml:trace contextRef="#ctx0" brushRef="#br1" timeOffset="359804">11800 13717 24575,'23'49'0,"0"0"0,-2 5 0,-1 3 0,-7-13 0,0 3 0,-4 0 0,-3-2 0,-3 1 0,-5-2 0,-9 16 0,-8-5 0,-6-8 0,-6-6 0,-2-10 0,-2-4 0,5-9 0,2-2 0,-9 3 0,20-11 0,12-5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23/04/2023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27904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424263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4274829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187534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4294403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1405594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246758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3703089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3212780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267659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569231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999310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3028468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3159281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1202350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1290650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319715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34</a:t>
            </a:fld>
            <a:endParaRPr lang="en-GB"/>
          </a:p>
        </p:txBody>
      </p:sp>
    </p:spTree>
    <p:extLst>
      <p:ext uri="{BB962C8B-B14F-4D97-AF65-F5344CB8AC3E}">
        <p14:creationId xmlns:p14="http://schemas.microsoft.com/office/powerpoint/2010/main" val="1752497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48310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53681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1036152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3248664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0895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customXml" Target="../ink/ink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customXml" Target="../ink/ink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customXml" Target="../ink/ink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customXml" Target="../ink/ink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customXml" Target="../ink/ink1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customXml" Target="../ink/ink19.xml"/><Relationship Id="rId4" Type="http://schemas.openxmlformats.org/officeDocument/2006/relationships/image" Target="../media/image25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customXml" Target="../ink/ink2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9.png"/><Relationship Id="rId4" Type="http://schemas.openxmlformats.org/officeDocument/2006/relationships/customXml" Target="../ink/ink2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customXml" Target="../ink/ink2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customXml" Target="../ink/ink2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customXml" Target="../ink/ink25.xml"/><Relationship Id="rId5" Type="http://schemas.openxmlformats.org/officeDocument/2006/relationships/image" Target="../media/image270.png"/><Relationship Id="rId4" Type="http://schemas.openxmlformats.org/officeDocument/2006/relationships/customXml" Target="../ink/ink2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customXml" Target="../ink/ink2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34.png"/><Relationship Id="rId4" Type="http://schemas.openxmlformats.org/officeDocument/2006/relationships/customXml" Target="../ink/ink2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customXml" Target="../ink/ink28.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36.png"/><Relationship Id="rId4" Type="http://schemas.openxmlformats.org/officeDocument/2006/relationships/customXml" Target="../ink/ink2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 Id="rId5" Type="http://schemas.openxmlformats.org/officeDocument/2006/relationships/image" Target="../media/image37.png"/><Relationship Id="rId4" Type="http://schemas.openxmlformats.org/officeDocument/2006/relationships/customXml" Target="../ink/ink30.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customXml" Target="../ink/ink3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 Id="rId5" Type="http://schemas.openxmlformats.org/officeDocument/2006/relationships/image" Target="../media/image39.png"/><Relationship Id="rId4" Type="http://schemas.openxmlformats.org/officeDocument/2006/relationships/customXml" Target="../ink/ink3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customXml" Target="../ink/ink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a:solidFill>
                  <a:srgbClr val="666666"/>
                </a:solidFill>
                <a:latin typeface="Arial"/>
                <a:ea typeface="Lucida Sans Unicode"/>
              </a:rPr>
              <a:t>CM 9 </a:t>
            </a:r>
            <a:r>
              <a:rPr lang="en-GB" sz="2670" b="0" strike="noStrike" spc="-1" dirty="0">
                <a:solidFill>
                  <a:srgbClr val="666666"/>
                </a:solidFill>
                <a:latin typeface="Arial"/>
                <a:ea typeface="Lucida Sans Unicode"/>
              </a:rPr>
              <a:t>: Les </a:t>
            </a:r>
            <a:r>
              <a:rPr lang="fr-FR" sz="2670" b="0" strike="noStrike" spc="-1" dirty="0">
                <a:solidFill>
                  <a:srgbClr val="666666"/>
                </a:solidFill>
                <a:latin typeface="Arial"/>
                <a:ea typeface="Lucida Sans Unicode"/>
              </a:rPr>
              <a:t>Files</a:t>
            </a:r>
            <a:r>
              <a:rPr lang="fr-FR" sz="2670" spc="-1" dirty="0">
                <a:solidFill>
                  <a:srgbClr val="666666"/>
                </a:solidFill>
                <a:ea typeface="Lucida Sans Unicode"/>
              </a:rPr>
              <a:t> (1)</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File</a:t>
            </a:r>
          </a:p>
        </p:txBody>
      </p:sp>
      <p:sp>
        <p:nvSpPr>
          <p:cNvPr id="193" name="TextShape 2"/>
          <p:cNvSpPr txBox="1"/>
          <p:nvPr/>
        </p:nvSpPr>
        <p:spPr>
          <a:xfrm>
            <a:off x="503999" y="1152000"/>
            <a:ext cx="9033701" cy="5960000"/>
          </a:xfrm>
          <a:prstGeom prst="rect">
            <a:avLst/>
          </a:prstGeom>
          <a:noFill/>
          <a:ln>
            <a:noFill/>
          </a:ln>
        </p:spPr>
        <p:txBody>
          <a:bodyPr lIns="0" tIns="0" rIns="0" bIns="0">
            <a:normAutofit lnSpcReduction="10000"/>
          </a:bodyPr>
          <a:lstStyle/>
          <a:p>
            <a:pPr marL="432000" indent="-324000">
              <a:spcBef>
                <a:spcPts val="938"/>
              </a:spcBef>
              <a:buSzPct val="100000"/>
              <a:buBlip>
                <a:blip r:embed="rId3"/>
              </a:buBlip>
            </a:pPr>
            <a:r>
              <a:rPr lang="fr-FR" sz="2400" b="1" spc="-1" dirty="0">
                <a:solidFill>
                  <a:srgbClr val="000000"/>
                </a:solidFill>
              </a:rPr>
              <a:t>Les primitives de gestion des Files</a:t>
            </a:r>
          </a:p>
          <a:p>
            <a:pPr marL="889200" lvl="1" indent="-324000">
              <a:spcBef>
                <a:spcPts val="938"/>
              </a:spcBef>
              <a:buSzPct val="100000"/>
              <a:buBlip>
                <a:blip r:embed="rId3"/>
              </a:buBlip>
            </a:pPr>
            <a:r>
              <a:rPr lang="fr-FR" sz="2400" spc="-1" dirty="0">
                <a:solidFill>
                  <a:srgbClr val="0000FF"/>
                </a:solidFill>
                <a:effectLst>
                  <a:outerShdw blurRad="38100" dist="38100" dir="2700000" algn="tl">
                    <a:srgbClr val="000000">
                      <a:alpha val="43137"/>
                    </a:srgbClr>
                  </a:outerShdw>
                </a:effectLst>
              </a:rPr>
              <a:t>Initialiser</a:t>
            </a:r>
            <a:r>
              <a:rPr lang="fr-FR" sz="2400" spc="-1" dirty="0">
                <a:solidFill>
                  <a:srgbClr val="000000"/>
                </a:solidFill>
              </a:rPr>
              <a:t> : cette fonction crée une file vide.</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EstVide</a:t>
            </a:r>
            <a:r>
              <a:rPr lang="fr-FR" sz="2400" spc="-1" dirty="0">
                <a:solidFill>
                  <a:srgbClr val="000000"/>
                </a:solidFill>
              </a:rPr>
              <a:t> : renvoie 1 si la file est vide, 0 sinon.</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EstPleine</a:t>
            </a:r>
            <a:r>
              <a:rPr lang="fr-FR" sz="2400" spc="-1" dirty="0">
                <a:solidFill>
                  <a:srgbClr val="000000"/>
                </a:solidFill>
              </a:rPr>
              <a:t> : renvoie 1 si la file est pleine, 0 sinon.</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AccederTete</a:t>
            </a:r>
            <a:r>
              <a:rPr lang="fr-FR" sz="2400" spc="-1" dirty="0">
                <a:solidFill>
                  <a:srgbClr val="000000"/>
                </a:solidFill>
              </a:rPr>
              <a:t> : cette fonction permet l’accès à l’information contenue dans la tête de file.</a:t>
            </a:r>
          </a:p>
          <a:p>
            <a:pPr marL="889200" lvl="1" indent="-324000">
              <a:spcBef>
                <a:spcPts val="938"/>
              </a:spcBef>
              <a:buSzPct val="100000"/>
              <a:buBlip>
                <a:blip r:embed="rId3"/>
              </a:buBlip>
            </a:pPr>
            <a:r>
              <a:rPr lang="fr-FR" sz="2400" spc="-1" dirty="0">
                <a:solidFill>
                  <a:srgbClr val="0000FF"/>
                </a:solidFill>
                <a:effectLst>
                  <a:outerShdw blurRad="38100" dist="38100" dir="2700000" algn="tl">
                    <a:srgbClr val="000000">
                      <a:alpha val="43137"/>
                    </a:srgbClr>
                  </a:outerShdw>
                </a:effectLst>
              </a:rPr>
              <a:t>Enfiler</a:t>
            </a:r>
            <a:r>
              <a:rPr lang="fr-FR" sz="2400" spc="-1" dirty="0">
                <a:solidFill>
                  <a:srgbClr val="000000"/>
                </a:solidFill>
              </a:rPr>
              <a:t> : cette fonction permet d’ajouter un élément à la queue de la file. </a:t>
            </a:r>
          </a:p>
          <a:p>
            <a:pPr marL="1346400" lvl="2" indent="-324000">
              <a:spcBef>
                <a:spcPts val="938"/>
              </a:spcBef>
              <a:buSzPct val="100000"/>
              <a:buBlip>
                <a:blip r:embed="rId3"/>
              </a:buBlip>
            </a:pPr>
            <a:r>
              <a:rPr lang="fr-FR" spc="-1" dirty="0">
                <a:solidFill>
                  <a:srgbClr val="FF0000"/>
                </a:solidFill>
              </a:rPr>
              <a:t>La fonction renvoie un code d’erreur si besoin en cas de manque de mémoire.</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Defiler</a:t>
            </a:r>
            <a:r>
              <a:rPr lang="fr-FR" sz="2400" spc="-1" dirty="0">
                <a:solidFill>
                  <a:srgbClr val="000000"/>
                </a:solidFill>
              </a:rPr>
              <a:t> : cette fonction supprime le début de la file. L’élément supprimé est retourné par la fonction </a:t>
            </a:r>
            <a:r>
              <a:rPr lang="fr-FR" sz="2400" spc="-1" dirty="0" err="1">
                <a:solidFill>
                  <a:srgbClr val="000000"/>
                </a:solidFill>
              </a:rPr>
              <a:t>Defiler</a:t>
            </a:r>
            <a:r>
              <a:rPr lang="fr-FR" sz="2400" spc="-1" dirty="0">
                <a:solidFill>
                  <a:srgbClr val="000000"/>
                </a:solidFill>
              </a:rPr>
              <a:t> pour pouvoir être utilisé.</a:t>
            </a:r>
          </a:p>
          <a:p>
            <a:pPr marL="889200" lvl="1" indent="-324000">
              <a:spcBef>
                <a:spcPts val="938"/>
              </a:spcBef>
              <a:buSzPct val="100000"/>
              <a:buBlip>
                <a:blip r:embed="rId3"/>
              </a:buBlip>
            </a:pPr>
            <a:r>
              <a:rPr lang="fr-FR" sz="2400" spc="-1" dirty="0">
                <a:solidFill>
                  <a:srgbClr val="0000FF"/>
                </a:solidFill>
                <a:effectLst>
                  <a:outerShdw blurRad="38100" dist="38100" dir="2700000" algn="tl">
                    <a:srgbClr val="000000">
                      <a:alpha val="43137"/>
                    </a:srgbClr>
                  </a:outerShdw>
                </a:effectLst>
              </a:rPr>
              <a:t>Vider</a:t>
            </a:r>
            <a:r>
              <a:rPr lang="fr-FR" sz="2400" spc="-1" dirty="0">
                <a:solidFill>
                  <a:srgbClr val="000000"/>
                </a:solidFill>
              </a:rPr>
              <a:t> : cette fonction vide la file.</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Detruire</a:t>
            </a:r>
            <a:r>
              <a:rPr lang="fr-FR" sz="2400" spc="-1" dirty="0">
                <a:solidFill>
                  <a:srgbClr val="000000"/>
                </a:solidFill>
              </a:rPr>
              <a:t> : cette fonction permet de détruire la file.</a:t>
            </a:r>
            <a:endParaRPr lang="fr-FR" sz="2400" b="1"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7CBE1A6-BD92-300E-69EB-F6FCBEF8BE6F}"/>
                  </a:ext>
                </a:extLst>
              </p14:cNvPr>
              <p14:cNvContentPartPr/>
              <p14:nvPr/>
            </p14:nvContentPartPr>
            <p14:xfrm>
              <a:off x="1336320" y="3581280"/>
              <a:ext cx="7484760" cy="2265480"/>
            </p14:xfrm>
          </p:contentPart>
        </mc:Choice>
        <mc:Fallback>
          <p:pic>
            <p:nvPicPr>
              <p:cNvPr id="3" name="Ink 2">
                <a:extLst>
                  <a:ext uri="{FF2B5EF4-FFF2-40B4-BE49-F238E27FC236}">
                    <a16:creationId xmlns:a16="http://schemas.microsoft.com/office/drawing/2014/main" id="{57CBE1A6-BD92-300E-69EB-F6FCBEF8BE6F}"/>
                  </a:ext>
                </a:extLst>
              </p:cNvPr>
              <p:cNvPicPr/>
              <p:nvPr/>
            </p:nvPicPr>
            <p:blipFill>
              <a:blip r:embed="rId5"/>
              <a:stretch>
                <a:fillRect/>
              </a:stretch>
            </p:blipFill>
            <p:spPr>
              <a:xfrm>
                <a:off x="1326960" y="3571920"/>
                <a:ext cx="7503480" cy="2284200"/>
              </a:xfrm>
              <a:prstGeom prst="rect">
                <a:avLst/>
              </a:prstGeom>
            </p:spPr>
          </p:pic>
        </mc:Fallback>
      </mc:AlternateContent>
    </p:spTree>
    <p:extLst>
      <p:ext uri="{BB962C8B-B14F-4D97-AF65-F5344CB8AC3E}">
        <p14:creationId xmlns:p14="http://schemas.microsoft.com/office/powerpoint/2010/main" val="91668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File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Représentation contiguë (par tableau)</a:t>
            </a:r>
          </a:p>
          <a:p>
            <a:pPr marL="889200" lvl="1" indent="-324000">
              <a:spcBef>
                <a:spcPts val="938"/>
              </a:spcBef>
              <a:buSzPct val="100000"/>
              <a:buBlip>
                <a:blip r:embed="rId3"/>
              </a:buBlip>
            </a:pPr>
            <a:r>
              <a:rPr lang="fr-FR" sz="2670" spc="-1" dirty="0">
                <a:solidFill>
                  <a:srgbClr val="000000"/>
                </a:solidFill>
              </a:rPr>
              <a:t>Les éléments de la file sont rangés dans un tableau</a:t>
            </a:r>
          </a:p>
          <a:p>
            <a:pPr marL="889200" lvl="1" indent="-324000">
              <a:spcBef>
                <a:spcPts val="938"/>
              </a:spcBef>
              <a:buSzPct val="100000"/>
              <a:buBlip>
                <a:blip r:embed="rId3"/>
              </a:buBlip>
            </a:pPr>
            <a:r>
              <a:rPr lang="fr-FR" sz="2800" dirty="0"/>
              <a:t>Deux indices sont nécessaires pour indiquer respectivement la tête et la queue de la file</a:t>
            </a:r>
            <a:r>
              <a:rPr lang="fr-FR" sz="2670" spc="-1" dirty="0">
                <a:solidFill>
                  <a:srgbClr val="000000"/>
                </a:solidFill>
              </a:rPr>
              <a:t> </a:t>
            </a:r>
          </a:p>
          <a:p>
            <a:pPr marL="1022400" lvl="2">
              <a:spcBef>
                <a:spcPts val="938"/>
              </a:spcBef>
              <a:buSzPct val="100000"/>
            </a:pPr>
            <a:endParaRPr lang="fr-FR" sz="2670"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12A7AC7-B991-5ED3-30CE-E3774009082F}"/>
                  </a:ext>
                </a:extLst>
              </p14:cNvPr>
              <p14:cNvContentPartPr/>
              <p14:nvPr/>
            </p14:nvContentPartPr>
            <p14:xfrm>
              <a:off x="911520" y="2969640"/>
              <a:ext cx="5825160" cy="1559520"/>
            </p14:xfrm>
          </p:contentPart>
        </mc:Choice>
        <mc:Fallback>
          <p:pic>
            <p:nvPicPr>
              <p:cNvPr id="3" name="Ink 2">
                <a:extLst>
                  <a:ext uri="{FF2B5EF4-FFF2-40B4-BE49-F238E27FC236}">
                    <a16:creationId xmlns:a16="http://schemas.microsoft.com/office/drawing/2014/main" id="{B12A7AC7-B991-5ED3-30CE-E3774009082F}"/>
                  </a:ext>
                </a:extLst>
              </p:cNvPr>
              <p:cNvPicPr/>
              <p:nvPr/>
            </p:nvPicPr>
            <p:blipFill>
              <a:blip r:embed="rId5"/>
              <a:stretch>
                <a:fillRect/>
              </a:stretch>
            </p:blipFill>
            <p:spPr>
              <a:xfrm>
                <a:off x="902160" y="2960280"/>
                <a:ext cx="5843880" cy="1578240"/>
              </a:xfrm>
              <a:prstGeom prst="rect">
                <a:avLst/>
              </a:prstGeom>
            </p:spPr>
          </p:pic>
        </mc:Fallback>
      </mc:AlternateContent>
    </p:spTree>
    <p:extLst>
      <p:ext uri="{BB962C8B-B14F-4D97-AF65-F5344CB8AC3E}">
        <p14:creationId xmlns:p14="http://schemas.microsoft.com/office/powerpoint/2010/main" val="198716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naïve</a:t>
            </a:r>
          </a:p>
          <a:p>
            <a:pPr marL="889200" lvl="1" indent="-324000">
              <a:spcBef>
                <a:spcPts val="938"/>
              </a:spcBef>
              <a:buSzPct val="100000"/>
              <a:buBlip>
                <a:blip r:embed="rId3"/>
              </a:buBlip>
            </a:pPr>
            <a:r>
              <a:rPr lang="fr-FR" sz="2670" spc="-1" dirty="0">
                <a:solidFill>
                  <a:srgbClr val="000000"/>
                </a:solidFill>
              </a:rPr>
              <a:t>Pour implémenter une file sous forme de tableau,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433063"/>
            <a:ext cx="89535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b="1" dirty="0" err="1">
                <a:solidFill>
                  <a:srgbClr val="0000FF"/>
                </a:solidFill>
                <a:highlight>
                  <a:srgbClr val="FFFFFF"/>
                </a:highlight>
                <a:latin typeface="+mj-lt"/>
              </a:rPr>
              <a:t>typedef</a:t>
            </a:r>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float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err="1">
                <a:solidFill>
                  <a:srgbClr val="0000FF"/>
                </a:solidFill>
                <a:highlight>
                  <a:srgbClr val="FFFFFF"/>
                </a:highlight>
                <a:latin typeface="+mj-lt"/>
              </a:rPr>
              <a:t>typedef</a:t>
            </a:r>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struct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nb_elem_max</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nombre d’éléments du tableau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indice_tete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indice_queue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indice de tête et queue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tableau des éléments */</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File</a:t>
            </a:r>
            <a:r>
              <a:rPr lang="fr-FR" sz="2400" b="1" dirty="0">
                <a:solidFill>
                  <a:srgbClr val="000080"/>
                </a:solidFill>
                <a:highlight>
                  <a:srgbClr val="FFFFFF"/>
                </a:highlight>
                <a:latin typeface="+mj-lt"/>
              </a:rPr>
              <a:t>;</a:t>
            </a:r>
            <a:endParaRPr lang="fr-FR" sz="2400" dirty="0">
              <a:latin typeface="+mj-lt"/>
            </a:endParaRP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5144470"/>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ext uri="{D42A27DB-BD31-4B8C-83A1-F6EECF244321}">
                <p14:modId xmlns:p14="http://schemas.microsoft.com/office/powerpoint/2010/main" val="738518259"/>
              </p:ext>
            </p:extLst>
          </p:nvPr>
        </p:nvGraphicFramePr>
        <p:xfrm>
          <a:off x="3098800" y="5768798"/>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5473700" y="6159500"/>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5144470"/>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9" name="Flèche : bas 8">
            <a:extLst>
              <a:ext uri="{FF2B5EF4-FFF2-40B4-BE49-F238E27FC236}">
                <a16:creationId xmlns:a16="http://schemas.microsoft.com/office/drawing/2014/main" id="{4D3C2335-7F6B-4396-8589-2DA9B2CDA8D8}"/>
              </a:ext>
            </a:extLst>
          </p:cNvPr>
          <p:cNvSpPr/>
          <p:nvPr/>
        </p:nvSpPr>
        <p:spPr>
          <a:xfrm rot="10800000">
            <a:off x="3479800" y="6172200"/>
            <a:ext cx="127000" cy="2413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0F608F9C-DA1E-4099-91A8-A87F6BC377C9}"/>
              </a:ext>
            </a:extLst>
          </p:cNvPr>
          <p:cNvSpPr txBox="1"/>
          <p:nvPr/>
        </p:nvSpPr>
        <p:spPr>
          <a:xfrm>
            <a:off x="3055034" y="6364874"/>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3961196"/>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4934118" y="6503213"/>
            <a:ext cx="1556836" cy="369332"/>
          </a:xfrm>
          <a:prstGeom prst="rect">
            <a:avLst/>
          </a:prstGeom>
          <a:noFill/>
        </p:spPr>
        <p:txBody>
          <a:bodyPr wrap="none" rtlCol="0">
            <a:spAutoFit/>
          </a:bodyPr>
          <a:lstStyle/>
          <a:p>
            <a:r>
              <a:rPr lang="fr-FR" dirty="0" err="1">
                <a:solidFill>
                  <a:srgbClr val="000000"/>
                </a:solidFill>
                <a:highlight>
                  <a:srgbClr val="FFFFFF"/>
                </a:highlight>
              </a:rPr>
              <a:t>indice_queue</a:t>
            </a:r>
            <a:endParaRPr lang="fr-FR"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8C086E2-1CBD-3B74-A259-E832735BBD12}"/>
                  </a:ext>
                </a:extLst>
              </p14:cNvPr>
              <p14:cNvContentPartPr/>
              <p14:nvPr/>
            </p14:nvContentPartPr>
            <p14:xfrm>
              <a:off x="1809720" y="4288680"/>
              <a:ext cx="8271000" cy="3249000"/>
            </p14:xfrm>
          </p:contentPart>
        </mc:Choice>
        <mc:Fallback>
          <p:pic>
            <p:nvPicPr>
              <p:cNvPr id="4" name="Ink 3">
                <a:extLst>
                  <a:ext uri="{FF2B5EF4-FFF2-40B4-BE49-F238E27FC236}">
                    <a16:creationId xmlns:a16="http://schemas.microsoft.com/office/drawing/2014/main" id="{C8C086E2-1CBD-3B74-A259-E832735BBD12}"/>
                  </a:ext>
                </a:extLst>
              </p:cNvPr>
              <p:cNvPicPr/>
              <p:nvPr/>
            </p:nvPicPr>
            <p:blipFill>
              <a:blip r:embed="rId5"/>
              <a:stretch>
                <a:fillRect/>
              </a:stretch>
            </p:blipFill>
            <p:spPr>
              <a:xfrm>
                <a:off x="1800360" y="4279320"/>
                <a:ext cx="8289720" cy="3267720"/>
              </a:xfrm>
              <a:prstGeom prst="rect">
                <a:avLst/>
              </a:prstGeom>
            </p:spPr>
          </p:pic>
        </mc:Fallback>
      </mc:AlternateContent>
    </p:spTree>
    <p:extLst>
      <p:ext uri="{BB962C8B-B14F-4D97-AF65-F5344CB8AC3E}">
        <p14:creationId xmlns:p14="http://schemas.microsoft.com/office/powerpoint/2010/main" val="82591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file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952500" y="2521963"/>
            <a:ext cx="78105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latin typeface="+mj-lt"/>
              </a:rPr>
              <a:t>File Initialiser</a:t>
            </a:r>
            <a:r>
              <a:rPr lang="fr-FR" sz="2000" b="1" dirty="0">
                <a:solidFill>
                  <a:srgbClr val="000080"/>
                </a:solidFill>
                <a:highlight>
                  <a:srgbClr val="FFFFFF"/>
                </a:highlight>
                <a:latin typeface="+mj-lt"/>
              </a:rPr>
              <a:t>(</a:t>
            </a:r>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File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dirty="0">
                <a:solidFill>
                  <a:srgbClr val="FF8000"/>
                </a:solidFill>
                <a:highlight>
                  <a:srgbClr val="FFFFFF"/>
                </a:highlight>
                <a:latin typeface="+mj-lt"/>
              </a:rPr>
              <a:t>0</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la file est vide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indice_queue</a:t>
            </a:r>
            <a:r>
              <a:rPr lang="fr-FR" sz="2000" b="1" dirty="0">
                <a:solidFill>
                  <a:srgbClr val="000080"/>
                </a:solidFill>
                <a:highlight>
                  <a:srgbClr val="FFFFFF"/>
                </a:highlight>
                <a:latin typeface="+mj-lt"/>
              </a:rPr>
              <a:t>=-</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nb_elem_max</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capacité </a:t>
            </a:r>
            <a:r>
              <a:rPr lang="fr-FR" sz="2000" dirty="0" err="1">
                <a:solidFill>
                  <a:srgbClr val="008000"/>
                </a:solidFill>
                <a:highlight>
                  <a:srgbClr val="FFFFFF"/>
                </a:highlight>
                <a:latin typeface="+mj-lt"/>
              </a:rPr>
              <a:t>nb_max</a:t>
            </a:r>
            <a:r>
              <a:rPr lang="fr-FR" sz="2000" dirty="0">
                <a:solidFill>
                  <a:srgbClr val="008000"/>
                </a:solidFill>
                <a:highlight>
                  <a:srgbClr val="FFFFFF"/>
                </a:highlight>
                <a:latin typeface="+mj-lt"/>
              </a:rPr>
              <a: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allocation des éléments :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malloc</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b="1" dirty="0" err="1">
                <a:solidFill>
                  <a:srgbClr val="0000FF"/>
                </a:solidFill>
                <a:highlight>
                  <a:srgbClr val="FFFFFF"/>
                </a:highlight>
                <a:latin typeface="+mj-lt"/>
              </a:rPr>
              <a:t>sizeof</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6D75649-3900-060D-8BF1-3636F83B3407}"/>
                  </a:ext>
                </a:extLst>
              </p14:cNvPr>
              <p14:cNvContentPartPr/>
              <p14:nvPr/>
            </p14:nvContentPartPr>
            <p14:xfrm>
              <a:off x="1756800" y="3477960"/>
              <a:ext cx="7997040" cy="3750120"/>
            </p14:xfrm>
          </p:contentPart>
        </mc:Choice>
        <mc:Fallback>
          <p:pic>
            <p:nvPicPr>
              <p:cNvPr id="4" name="Ink 3">
                <a:extLst>
                  <a:ext uri="{FF2B5EF4-FFF2-40B4-BE49-F238E27FC236}">
                    <a16:creationId xmlns:a16="http://schemas.microsoft.com/office/drawing/2014/main" id="{E6D75649-3900-060D-8BF1-3636F83B3407}"/>
                  </a:ext>
                </a:extLst>
              </p:cNvPr>
              <p:cNvPicPr/>
              <p:nvPr/>
            </p:nvPicPr>
            <p:blipFill>
              <a:blip r:embed="rId5"/>
              <a:stretch>
                <a:fillRect/>
              </a:stretch>
            </p:blipFill>
            <p:spPr>
              <a:xfrm>
                <a:off x="1747440" y="3468600"/>
                <a:ext cx="8015760" cy="3768840"/>
              </a:xfrm>
              <a:prstGeom prst="rect">
                <a:avLst/>
              </a:prstGeom>
            </p:spPr>
          </p:pic>
        </mc:Fallback>
      </mc:AlternateContent>
    </p:spTree>
    <p:extLst>
      <p:ext uri="{BB962C8B-B14F-4D97-AF65-F5344CB8AC3E}">
        <p14:creationId xmlns:p14="http://schemas.microsoft.com/office/powerpoint/2010/main" val="221210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vide, </a:t>
            </a:r>
          </a:p>
          <a:p>
            <a:pPr marL="889200" lvl="1" indent="-324000">
              <a:spcBef>
                <a:spcPts val="938"/>
              </a:spcBef>
              <a:buSzPct val="100000"/>
              <a:buBlip>
                <a:blip r:embed="rId3"/>
              </a:buBlip>
            </a:pPr>
            <a:r>
              <a:rPr lang="fr-FR" sz="2400" spc="-1" dirty="0">
                <a:solidFill>
                  <a:srgbClr val="000000"/>
                </a:solidFill>
              </a:rPr>
              <a:t>La fonction permettant de savoir si la file est vide est la suivante. La fonction renvoie</a:t>
            </a:r>
          </a:p>
          <a:p>
            <a:pPr marL="1346400" lvl="2" indent="-324000">
              <a:spcBef>
                <a:spcPts val="938"/>
              </a:spcBef>
              <a:buSzPct val="100000"/>
              <a:buBlip>
                <a:blip r:embed="rId3"/>
              </a:buBlip>
            </a:pPr>
            <a:r>
              <a:rPr lang="fr-FR" sz="2400" spc="-1" dirty="0">
                <a:solidFill>
                  <a:srgbClr val="000000"/>
                </a:solidFill>
              </a:rPr>
              <a:t>1 si le nombre d’éléments est égal à 0. </a:t>
            </a:r>
          </a:p>
          <a:p>
            <a:pPr marL="1346400" lvl="2" indent="-324000">
              <a:spcBef>
                <a:spcPts val="938"/>
              </a:spcBef>
              <a:buSzPct val="100000"/>
              <a:buBlip>
                <a:blip r:embed="rId3"/>
              </a:buBlip>
            </a:pPr>
            <a:r>
              <a:rPr lang="fr-FR" sz="2400" spc="-1" dirty="0">
                <a:solidFill>
                  <a:srgbClr val="000000"/>
                </a:solidFill>
              </a:rPr>
              <a:t>La fonction renvoie 0 dans le cas contraire</a:t>
            </a:r>
            <a:r>
              <a:rPr lang="fr-FR" spc="-1" dirty="0">
                <a:solidFill>
                  <a:srgbClr val="000000"/>
                </a:solidFill>
              </a:rPr>
              <a:t>.</a:t>
            </a: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409700" y="3779263"/>
            <a:ext cx="69088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EstVide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renvoie 1 si l’indice de queue est plus petit */</a:t>
            </a:r>
            <a:endParaRPr lang="fr-FR" sz="2400" dirty="0">
              <a:solidFill>
                <a:srgbClr val="000000"/>
              </a:solidFill>
              <a:highlight>
                <a:srgbClr val="FFFFFF"/>
              </a:highlight>
              <a:latin typeface="+mj-lt"/>
            </a:endParaRPr>
          </a:p>
          <a:p>
            <a:r>
              <a:rPr lang="it-IT" sz="2400" dirty="0">
                <a:solidFill>
                  <a:srgbClr val="000000"/>
                </a:solidFill>
                <a:highlight>
                  <a:srgbClr val="FFFFFF"/>
                </a:highlight>
                <a:latin typeface="+mj-lt"/>
              </a:rPr>
              <a:t>  </a:t>
            </a:r>
            <a:r>
              <a:rPr lang="it-IT" sz="2400" b="1" dirty="0">
                <a:solidFill>
                  <a:srgbClr val="0000FF"/>
                </a:solidFill>
                <a:highlight>
                  <a:srgbClr val="FFFFFF"/>
                </a:highlight>
                <a:latin typeface="+mj-lt"/>
              </a:rPr>
              <a:t>return</a:t>
            </a:r>
            <a:r>
              <a:rPr lang="it-IT" sz="2400" dirty="0">
                <a:solidFill>
                  <a:srgbClr val="000000"/>
                </a:solidFill>
                <a:highlight>
                  <a:srgbClr val="FFFFFF"/>
                </a:highlight>
                <a:latin typeface="+mj-lt"/>
              </a:rPr>
              <a:t>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F</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indice_tete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F</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indice_queue</a:t>
            </a:r>
            <a:r>
              <a:rPr lang="it-IT" sz="2400" b="1" dirty="0">
                <a:solidFill>
                  <a:srgbClr val="000080"/>
                </a:solidFill>
                <a:highlight>
                  <a:srgbClr val="FFFFFF"/>
                </a:highlight>
                <a:latin typeface="+mj-lt"/>
              </a:rPr>
              <a:t>+</a:t>
            </a:r>
            <a:r>
              <a:rPr lang="it-IT" sz="2400" dirty="0">
                <a:solidFill>
                  <a:srgbClr val="FF8000"/>
                </a:solidFill>
                <a:highlight>
                  <a:srgbClr val="FFFFFF"/>
                </a:highlight>
                <a:latin typeface="+mj-lt"/>
              </a:rPr>
              <a:t>1</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a:t>
            </a:r>
            <a:r>
              <a:rPr lang="it-IT" sz="2400" dirty="0">
                <a:solidFill>
                  <a:srgbClr val="FF8000"/>
                </a:solidFill>
                <a:highlight>
                  <a:srgbClr val="FFFFFF"/>
                </a:highlight>
                <a:latin typeface="+mj-lt"/>
              </a:rPr>
              <a:t>1</a:t>
            </a:r>
            <a:r>
              <a:rPr lang="it-IT" sz="2400" dirty="0">
                <a:solidFill>
                  <a:srgbClr val="000000"/>
                </a:solidFill>
                <a:highlight>
                  <a:srgbClr val="FFFFFF"/>
                </a:highlight>
                <a:latin typeface="+mj-lt"/>
              </a:rPr>
              <a:t>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a:t>
            </a:r>
            <a:r>
              <a:rPr lang="it-IT" sz="2400" dirty="0">
                <a:solidFill>
                  <a:srgbClr val="FF8000"/>
                </a:solidFill>
                <a:highlight>
                  <a:srgbClr val="FFFFFF"/>
                </a:highlight>
                <a:latin typeface="+mj-lt"/>
              </a:rPr>
              <a:t>0</a:t>
            </a:r>
            <a:r>
              <a:rPr lang="it-IT" sz="2400" b="1" dirty="0">
                <a:solidFill>
                  <a:srgbClr val="000080"/>
                </a:solidFill>
                <a:highlight>
                  <a:srgbClr val="FFFFFF"/>
                </a:highlight>
                <a:latin typeface="+mj-lt"/>
              </a:rPr>
              <a:t>;</a:t>
            </a:r>
            <a:endParaRPr lang="it-IT"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4800" dirty="0">
              <a:latin typeface="+mj-lt"/>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D364F01-EBC2-5B80-BFDA-51A49F0C1B53}"/>
                  </a:ext>
                </a:extLst>
              </p14:cNvPr>
              <p14:cNvContentPartPr/>
              <p14:nvPr/>
            </p14:nvContentPartPr>
            <p14:xfrm>
              <a:off x="3078360" y="5191560"/>
              <a:ext cx="6976800" cy="2151360"/>
            </p14:xfrm>
          </p:contentPart>
        </mc:Choice>
        <mc:Fallback>
          <p:pic>
            <p:nvPicPr>
              <p:cNvPr id="4" name="Ink 3">
                <a:extLst>
                  <a:ext uri="{FF2B5EF4-FFF2-40B4-BE49-F238E27FC236}">
                    <a16:creationId xmlns:a16="http://schemas.microsoft.com/office/drawing/2014/main" id="{AD364F01-EBC2-5B80-BFDA-51A49F0C1B53}"/>
                  </a:ext>
                </a:extLst>
              </p:cNvPr>
              <p:cNvPicPr/>
              <p:nvPr/>
            </p:nvPicPr>
            <p:blipFill>
              <a:blip r:embed="rId5"/>
              <a:stretch>
                <a:fillRect/>
              </a:stretch>
            </p:blipFill>
            <p:spPr>
              <a:xfrm>
                <a:off x="3069000" y="5182200"/>
                <a:ext cx="6995520" cy="2170080"/>
              </a:xfrm>
              <a:prstGeom prst="rect">
                <a:avLst/>
              </a:prstGeom>
            </p:spPr>
          </p:pic>
        </mc:Fallback>
      </mc:AlternateContent>
    </p:spTree>
    <p:extLst>
      <p:ext uri="{BB962C8B-B14F-4D97-AF65-F5344CB8AC3E}">
        <p14:creationId xmlns:p14="http://schemas.microsoft.com/office/powerpoint/2010/main" val="188032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pleine</a:t>
            </a:r>
          </a:p>
          <a:p>
            <a:pPr marL="889200" lvl="1" indent="-324000">
              <a:spcBef>
                <a:spcPts val="938"/>
              </a:spcBef>
              <a:buSzPct val="100000"/>
              <a:buBlip>
                <a:blip r:embed="rId3"/>
              </a:buBlip>
            </a:pPr>
            <a:r>
              <a:rPr lang="fr-FR" sz="2400" spc="-1" dirty="0">
                <a:solidFill>
                  <a:srgbClr val="000000"/>
                </a:solidFill>
              </a:rPr>
              <a:t>La fonction permettant de savoir si la file est pleine est la suivante :</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19200" y="2814063"/>
            <a:ext cx="7505700" cy="163121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EstPleine</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la file est pleine quand la queue est au bout du tableau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err="1">
                <a:solidFill>
                  <a:srgbClr val="000000"/>
                </a:solidFill>
                <a:highlight>
                  <a:srgbClr val="FFFFFF"/>
                </a:highlight>
                <a:latin typeface="+mj-lt"/>
              </a:rPr>
              <a:t>F</a:t>
            </a:r>
            <a:r>
              <a:rPr lang="fr-FR" sz="2000"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indice_queue</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F</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nb_elem_max</a:t>
            </a:r>
            <a:r>
              <a:rPr lang="fr-FR" sz="2000" dirty="0">
                <a:solidFill>
                  <a:srgbClr val="000080"/>
                </a:solidFill>
                <a:highlight>
                  <a:srgbClr val="FFFFFF"/>
                </a:highlight>
                <a:latin typeface="+mj-lt"/>
              </a:rPr>
              <a:t>-</a:t>
            </a:r>
            <a:r>
              <a:rPr lang="fr-FR" sz="2000" dirty="0">
                <a:solidFill>
                  <a:srgbClr val="FF8000"/>
                </a:solidFill>
                <a:highlight>
                  <a:srgbClr val="FFFFFF"/>
                </a:highlight>
                <a:latin typeface="+mj-lt"/>
              </a:rPr>
              <a:t>1</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1</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0</a:t>
            </a:r>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89315C4-317B-795A-FD11-A5AEA21E2B74}"/>
                  </a:ext>
                </a:extLst>
              </p14:cNvPr>
              <p14:cNvContentPartPr/>
              <p14:nvPr/>
            </p14:nvContentPartPr>
            <p14:xfrm>
              <a:off x="1436400" y="4074120"/>
              <a:ext cx="4951800" cy="3347640"/>
            </p14:xfrm>
          </p:contentPart>
        </mc:Choice>
        <mc:Fallback>
          <p:pic>
            <p:nvPicPr>
              <p:cNvPr id="3" name="Ink 2">
                <a:extLst>
                  <a:ext uri="{FF2B5EF4-FFF2-40B4-BE49-F238E27FC236}">
                    <a16:creationId xmlns:a16="http://schemas.microsoft.com/office/drawing/2014/main" id="{589315C4-317B-795A-FD11-A5AEA21E2B74}"/>
                  </a:ext>
                </a:extLst>
              </p:cNvPr>
              <p:cNvPicPr/>
              <p:nvPr/>
            </p:nvPicPr>
            <p:blipFill>
              <a:blip r:embed="rId5"/>
              <a:stretch>
                <a:fillRect/>
              </a:stretch>
            </p:blipFill>
            <p:spPr>
              <a:xfrm>
                <a:off x="1427040" y="4064760"/>
                <a:ext cx="4970520" cy="3366360"/>
              </a:xfrm>
              <a:prstGeom prst="rect">
                <a:avLst/>
              </a:prstGeom>
            </p:spPr>
          </p:pic>
        </mc:Fallback>
      </mc:AlternateContent>
    </p:spTree>
    <p:extLst>
      <p:ext uri="{BB962C8B-B14F-4D97-AF65-F5344CB8AC3E}">
        <p14:creationId xmlns:p14="http://schemas.microsoft.com/office/powerpoint/2010/main" val="104319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à la tête de la file</a:t>
            </a:r>
          </a:p>
          <a:p>
            <a:pPr marL="889200" lvl="1" indent="-324000">
              <a:spcBef>
                <a:spcPts val="938"/>
              </a:spcBef>
              <a:buSzPct val="100000"/>
              <a:buBlip>
                <a:blip r:embed="rId3"/>
              </a:buBlip>
            </a:pPr>
            <a:r>
              <a:rPr lang="fr-FR" sz="2400" spc="-1" dirty="0">
                <a:solidFill>
                  <a:srgbClr val="000000"/>
                </a:solidFill>
              </a:rPr>
              <a:t>La fonction effectue un passage par adresse pour ressortir le tête de la file</a:t>
            </a:r>
          </a:p>
          <a:p>
            <a:pPr marL="1346400" lvl="2" indent="-324000">
              <a:spcBef>
                <a:spcPts val="938"/>
              </a:spcBef>
              <a:buSzPct val="100000"/>
              <a:buBlip>
                <a:blip r:embed="rId3"/>
              </a:buBlip>
            </a:pPr>
            <a:r>
              <a:rPr lang="fr-FR" spc="-1" dirty="0">
                <a:solidFill>
                  <a:srgbClr val="FF0000"/>
                </a:solidFill>
              </a:rPr>
              <a:t>La tête de la file est le premier élément entré, qui est l’élément du tableau avec l’indice </a:t>
            </a:r>
            <a:r>
              <a:rPr lang="fr-FR" b="1" i="1" spc="-1" dirty="0" err="1">
                <a:solidFill>
                  <a:srgbClr val="FF0000"/>
                </a:solidFill>
              </a:rPr>
              <a:t>indice_tete</a:t>
            </a:r>
            <a:endParaRPr lang="fr-FR" b="1" i="1" spc="-1" dirty="0">
              <a:solidFill>
                <a:srgbClr val="FF0000"/>
              </a:solidFill>
            </a:endParaRPr>
          </a:p>
          <a:p>
            <a:pPr marL="889200" lvl="1" indent="-324000">
              <a:spcBef>
                <a:spcPts val="938"/>
              </a:spcBef>
              <a:buSzPct val="100000"/>
              <a:buBlip>
                <a:blip r:embed="rId3"/>
              </a:buBlip>
            </a:pPr>
            <a:r>
              <a:rPr lang="fr-FR" sz="2400" spc="-1" dirty="0">
                <a:solidFill>
                  <a:srgbClr val="000000"/>
                </a:solidFill>
              </a:rPr>
              <a:t>La fonction permet d’accéder à la tête de la file et renvoie le code d’erreur 1 en cas de liste vide et 0 sinon</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31900" y="4096763"/>
            <a:ext cx="77978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AccederTete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TypeDonnee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if</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EstVide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retourne un code d’erreur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renvoie l’élément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0</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8A1E63C-1268-4AE9-E4A3-9E94BE4141DE}"/>
                  </a:ext>
                </a:extLst>
              </p14:cNvPr>
              <p14:cNvContentPartPr/>
              <p14:nvPr/>
            </p14:nvContentPartPr>
            <p14:xfrm>
              <a:off x="1448280" y="3105360"/>
              <a:ext cx="4497840" cy="2685600"/>
            </p14:xfrm>
          </p:contentPart>
        </mc:Choice>
        <mc:Fallback>
          <p:pic>
            <p:nvPicPr>
              <p:cNvPr id="3" name="Ink 2">
                <a:extLst>
                  <a:ext uri="{FF2B5EF4-FFF2-40B4-BE49-F238E27FC236}">
                    <a16:creationId xmlns:a16="http://schemas.microsoft.com/office/drawing/2014/main" id="{88A1E63C-1268-4AE9-E4A3-9E94BE4141DE}"/>
                  </a:ext>
                </a:extLst>
              </p:cNvPr>
              <p:cNvPicPr/>
              <p:nvPr/>
            </p:nvPicPr>
            <p:blipFill>
              <a:blip r:embed="rId5"/>
              <a:stretch>
                <a:fillRect/>
              </a:stretch>
            </p:blipFill>
            <p:spPr>
              <a:xfrm>
                <a:off x="1438920" y="3096000"/>
                <a:ext cx="4516560" cy="2704320"/>
              </a:xfrm>
              <a:prstGeom prst="rect">
                <a:avLst/>
              </a:prstGeom>
            </p:spPr>
          </p:pic>
        </mc:Fallback>
      </mc:AlternateContent>
    </p:spTree>
    <p:extLst>
      <p:ext uri="{BB962C8B-B14F-4D97-AF65-F5344CB8AC3E}">
        <p14:creationId xmlns:p14="http://schemas.microsoft.com/office/powerpoint/2010/main" val="78904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t>
            </a:r>
          </a:p>
          <a:p>
            <a:pPr marL="889200" lvl="1" indent="-324000">
              <a:spcBef>
                <a:spcPts val="938"/>
              </a:spcBef>
              <a:buSzPct val="100000"/>
              <a:buBlip>
                <a:blip r:embed="rId3"/>
              </a:buBlip>
            </a:pPr>
            <a:r>
              <a:rPr lang="fr-FR" sz="2400" spc="-1" dirty="0">
                <a:solidFill>
                  <a:srgbClr val="000000"/>
                </a:solidFill>
              </a:rPr>
              <a:t>Pour modifier le nombre d’éléments de la file, il faut passer la file par adresse. La fonction Enfiler, qui renvoie 1 en cas d’erreur et 0 dans le cas contraire, est la suivante :</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31900" y="3144263"/>
            <a:ext cx="83058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Enfiler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elem</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if</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nb_elem_max</a:t>
            </a:r>
            <a:r>
              <a:rPr lang="fr-FR" sz="2400" b="1" dirty="0">
                <a:solidFill>
                  <a:srgbClr val="000080"/>
                </a:solidFill>
                <a:highlight>
                  <a:srgbClr val="FFFFFF"/>
                </a:highlight>
                <a:latin typeface="+mj-lt"/>
              </a:rPr>
              <a:t>-</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erreur : file pleine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on insère un élément en queue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elem</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nouvel élément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205C889-DFFA-F49F-B833-CAE521AE3304}"/>
                  </a:ext>
                </a:extLst>
              </p14:cNvPr>
              <p14:cNvContentPartPr/>
              <p14:nvPr/>
            </p14:nvContentPartPr>
            <p14:xfrm>
              <a:off x="2373120" y="1951200"/>
              <a:ext cx="4165920" cy="4725720"/>
            </p14:xfrm>
          </p:contentPart>
        </mc:Choice>
        <mc:Fallback>
          <p:pic>
            <p:nvPicPr>
              <p:cNvPr id="3" name="Ink 2">
                <a:extLst>
                  <a:ext uri="{FF2B5EF4-FFF2-40B4-BE49-F238E27FC236}">
                    <a16:creationId xmlns:a16="http://schemas.microsoft.com/office/drawing/2014/main" id="{7205C889-DFFA-F49F-B833-CAE521AE3304}"/>
                  </a:ext>
                </a:extLst>
              </p:cNvPr>
              <p:cNvPicPr/>
              <p:nvPr/>
            </p:nvPicPr>
            <p:blipFill>
              <a:blip r:embed="rId5"/>
              <a:stretch>
                <a:fillRect/>
              </a:stretch>
            </p:blipFill>
            <p:spPr>
              <a:xfrm>
                <a:off x="2363760" y="1941840"/>
                <a:ext cx="4184640" cy="4744440"/>
              </a:xfrm>
              <a:prstGeom prst="rect">
                <a:avLst/>
              </a:prstGeom>
            </p:spPr>
          </p:pic>
        </mc:Fallback>
      </mc:AlternateContent>
    </p:spTree>
    <p:extLst>
      <p:ext uri="{BB962C8B-B14F-4D97-AF65-F5344CB8AC3E}">
        <p14:creationId xmlns:p14="http://schemas.microsoft.com/office/powerpoint/2010/main" val="224643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400" spc="-1" dirty="0">
                <a:solidFill>
                  <a:srgbClr val="000000"/>
                </a:solidFill>
              </a:rPr>
              <a:t>La fonction </a:t>
            </a:r>
            <a:r>
              <a:rPr lang="fr-FR" sz="2400" spc="-1" dirty="0" err="1">
                <a:solidFill>
                  <a:srgbClr val="000000"/>
                </a:solidFill>
              </a:rPr>
              <a:t>Defiler</a:t>
            </a:r>
            <a:r>
              <a:rPr lang="fr-FR" sz="2400" spc="-1" dirty="0">
                <a:solidFill>
                  <a:srgbClr val="000000"/>
                </a:solidFill>
              </a:rPr>
              <a:t> supprime la tête de la file en cas de file non vide. La fonction renvoie 1 en cas d’erreur (file vide), et 0 en cas de succès.</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977900" y="3144263"/>
            <a:ext cx="85598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Defiler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err="1">
                <a:solidFill>
                  <a:srgbClr val="000000"/>
                </a:solidFill>
                <a:highlight>
                  <a:srgbClr val="FFFFFF"/>
                </a:highlight>
                <a:latin typeface="+mj-lt"/>
              </a:rPr>
              <a:t>pelem</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if</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err="1">
                <a:solidFill>
                  <a:srgbClr val="000000"/>
                </a:solidFill>
                <a:highlight>
                  <a:srgbClr val="FFFFFF"/>
                </a:highlight>
              </a:rPr>
              <a:t>EstVide</a:t>
            </a:r>
            <a:r>
              <a:rPr lang="fr-FR" sz="2400" b="1">
                <a:solidFill>
                  <a:srgbClr val="000080"/>
                </a:solidFill>
                <a:highlight>
                  <a:srgbClr val="FFFFFF"/>
                </a:highlight>
              </a:rPr>
              <a:t>(*</a:t>
            </a:r>
            <a:r>
              <a:rPr lang="fr-FR" sz="2400">
                <a:solidFill>
                  <a:srgbClr val="000000"/>
                </a:solidFill>
                <a:highlight>
                  <a:srgbClr val="FFFFFF"/>
                </a:highlight>
              </a:rPr>
              <a:t>pF</a:t>
            </a:r>
            <a:r>
              <a:rPr lang="fr-FR" sz="2400" b="1">
                <a:solidFill>
                  <a:srgbClr val="000080"/>
                </a:solidFill>
                <a:highlight>
                  <a:srgbClr val="FFFFFF"/>
                </a:highlight>
              </a:rPr>
              <a:t>)</a:t>
            </a:r>
            <a:r>
              <a:rPr lang="fr-FR" sz="2400" b="1">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erreur : file vide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err="1">
                <a:solidFill>
                  <a:srgbClr val="000000"/>
                </a:solidFill>
                <a:highlight>
                  <a:srgbClr val="FFFFFF"/>
                </a:highlight>
                <a:latin typeface="+mj-lt"/>
              </a:rPr>
              <a:t>pelem</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on renvoie la tête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supprime l’élément de tête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94C46C8-DF3B-66F9-356E-05A995BF2B2C}"/>
                  </a:ext>
                </a:extLst>
              </p14:cNvPr>
              <p14:cNvContentPartPr/>
              <p14:nvPr/>
            </p14:nvContentPartPr>
            <p14:xfrm>
              <a:off x="1175760" y="2033280"/>
              <a:ext cx="5671440" cy="5195880"/>
            </p14:xfrm>
          </p:contentPart>
        </mc:Choice>
        <mc:Fallback>
          <p:pic>
            <p:nvPicPr>
              <p:cNvPr id="3" name="Ink 2">
                <a:extLst>
                  <a:ext uri="{FF2B5EF4-FFF2-40B4-BE49-F238E27FC236}">
                    <a16:creationId xmlns:a16="http://schemas.microsoft.com/office/drawing/2014/main" id="{094C46C8-DF3B-66F9-356E-05A995BF2B2C}"/>
                  </a:ext>
                </a:extLst>
              </p:cNvPr>
              <p:cNvPicPr/>
              <p:nvPr/>
            </p:nvPicPr>
            <p:blipFill>
              <a:blip r:embed="rId5"/>
              <a:stretch>
                <a:fillRect/>
              </a:stretch>
            </p:blipFill>
            <p:spPr>
              <a:xfrm>
                <a:off x="1166400" y="2023920"/>
                <a:ext cx="5690160" cy="5214600"/>
              </a:xfrm>
              <a:prstGeom prst="rect">
                <a:avLst/>
              </a:prstGeom>
            </p:spPr>
          </p:pic>
        </mc:Fallback>
      </mc:AlternateContent>
    </p:spTree>
    <p:extLst>
      <p:ext uri="{BB962C8B-B14F-4D97-AF65-F5344CB8AC3E}">
        <p14:creationId xmlns:p14="http://schemas.microsoft.com/office/powerpoint/2010/main" val="187794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p:txBody>
      </p:sp>
      <p:sp>
        <p:nvSpPr>
          <p:cNvPr id="5" name="Rectangle 4">
            <a:extLst>
              <a:ext uri="{FF2B5EF4-FFF2-40B4-BE49-F238E27FC236}">
                <a16:creationId xmlns:a16="http://schemas.microsoft.com/office/drawing/2014/main" id="{7E4E4E7F-56F7-40C3-8124-B825E979DD30}"/>
              </a:ext>
            </a:extLst>
          </p:cNvPr>
          <p:cNvSpPr/>
          <p:nvPr/>
        </p:nvSpPr>
        <p:spPr>
          <a:xfrm>
            <a:off x="774700" y="1886963"/>
            <a:ext cx="85598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Vider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réinitialisation des indices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Detruire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en-US" sz="2400" dirty="0">
                <a:solidFill>
                  <a:srgbClr val="000000"/>
                </a:solidFill>
                <a:highlight>
                  <a:srgbClr val="FFFFFF"/>
                </a:highlight>
                <a:latin typeface="+mj-lt"/>
              </a:rPr>
              <a:t>  </a:t>
            </a:r>
            <a:r>
              <a:rPr lang="en-US" sz="2400" b="1" dirty="0">
                <a:solidFill>
                  <a:srgbClr val="0000FF"/>
                </a:solidFill>
                <a:highlight>
                  <a:srgbClr val="FFFFFF"/>
                </a:highlight>
                <a:latin typeface="+mj-lt"/>
              </a:rPr>
              <a:t>if</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pF</a:t>
            </a:r>
            <a:r>
              <a:rPr lang="en-US" sz="2400" b="1" dirty="0">
                <a:solidFill>
                  <a:srgbClr val="000080"/>
                </a:solidFill>
                <a:highlight>
                  <a:srgbClr val="FFFFFF"/>
                </a:highlight>
                <a:latin typeface="+mj-lt"/>
              </a:rPr>
              <a:t>-&gt;</a:t>
            </a:r>
            <a:r>
              <a:rPr lang="en-US" sz="2400" dirty="0" err="1">
                <a:solidFill>
                  <a:srgbClr val="000000"/>
                </a:solidFill>
                <a:highlight>
                  <a:srgbClr val="FFFFFF"/>
                </a:highlight>
                <a:latin typeface="+mj-lt"/>
              </a:rPr>
              <a:t>nb_elem_max</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 </a:t>
            </a:r>
            <a:r>
              <a:rPr lang="en-US" sz="2400" dirty="0">
                <a:solidFill>
                  <a:srgbClr val="FF8000"/>
                </a:solidFill>
                <a:highlight>
                  <a:srgbClr val="FFFFFF"/>
                </a:highlight>
                <a:latin typeface="+mj-lt"/>
              </a:rPr>
              <a:t>0</a:t>
            </a:r>
            <a:r>
              <a:rPr lang="en-US" sz="2400" b="1" dirty="0">
                <a:solidFill>
                  <a:srgbClr val="000080"/>
                </a:solidFill>
                <a:highlight>
                  <a:srgbClr val="FFFFFF"/>
                </a:highlight>
                <a:latin typeface="+mj-lt"/>
              </a:rPr>
              <a:t>)</a:t>
            </a:r>
            <a:endParaRPr lang="en-US" sz="2400" dirty="0">
              <a:solidFill>
                <a:srgbClr val="000000"/>
              </a:solidFill>
              <a:highlight>
                <a:srgbClr val="FFFFFF"/>
              </a:highlight>
              <a:latin typeface="+mj-lt"/>
            </a:endParaRPr>
          </a:p>
          <a:p>
            <a:r>
              <a:rPr lang="fr-FR" sz="2400" dirty="0">
                <a:solidFill>
                  <a:srgbClr val="000000"/>
                </a:solidFill>
                <a:highlight>
                  <a:srgbClr val="FFFFFF"/>
                </a:highlight>
                <a:latin typeface="+mj-lt"/>
              </a:rPr>
              <a:t>    free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libération de mémoire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nb_elem_max</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file de taille 0 */</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p:sp>
        <p:nvSpPr>
          <p:cNvPr id="9" name="Rectangle : coins arrondis 8">
            <a:extLst>
              <a:ext uri="{FF2B5EF4-FFF2-40B4-BE49-F238E27FC236}">
                <a16:creationId xmlns:a16="http://schemas.microsoft.com/office/drawing/2014/main" id="{B6C0E715-2A36-44FB-91BF-11394F39B2FF}"/>
              </a:ext>
            </a:extLst>
          </p:cNvPr>
          <p:cNvSpPr/>
          <p:nvPr/>
        </p:nvSpPr>
        <p:spPr>
          <a:xfrm>
            <a:off x="4216400" y="1181100"/>
            <a:ext cx="5715000" cy="1231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graphicFrame>
        <p:nvGraphicFramePr>
          <p:cNvPr id="2" name="Tableau 1">
            <a:extLst>
              <a:ext uri="{FF2B5EF4-FFF2-40B4-BE49-F238E27FC236}">
                <a16:creationId xmlns:a16="http://schemas.microsoft.com/office/drawing/2014/main" id="{DC218BB5-0FBD-42DD-8098-32DDF7F62A72}"/>
              </a:ext>
            </a:extLst>
          </p:cNvPr>
          <p:cNvGraphicFramePr>
            <a:graphicFrameLocks noGrp="1"/>
          </p:cNvGraphicFramePr>
          <p:nvPr>
            <p:extLst>
              <p:ext uri="{D42A27DB-BD31-4B8C-83A1-F6EECF244321}">
                <p14:modId xmlns:p14="http://schemas.microsoft.com/office/powerpoint/2010/main" val="2293977331"/>
              </p:ext>
            </p:extLst>
          </p:nvPr>
        </p:nvGraphicFramePr>
        <p:xfrm>
          <a:off x="5003800" y="1730198"/>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3" name="Flèche : bas 2">
            <a:extLst>
              <a:ext uri="{FF2B5EF4-FFF2-40B4-BE49-F238E27FC236}">
                <a16:creationId xmlns:a16="http://schemas.microsoft.com/office/drawing/2014/main" id="{7DFBC484-75CC-488F-8894-286ACA590200}"/>
              </a:ext>
            </a:extLst>
          </p:cNvPr>
          <p:cNvSpPr/>
          <p:nvPr/>
        </p:nvSpPr>
        <p:spPr>
          <a:xfrm rot="10800000">
            <a:off x="7378700" y="2120900"/>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B7865DB5-E36F-46D8-A240-68424FE84DD2}"/>
              </a:ext>
            </a:extLst>
          </p:cNvPr>
          <p:cNvSpPr txBox="1"/>
          <p:nvPr/>
        </p:nvSpPr>
        <p:spPr>
          <a:xfrm>
            <a:off x="7531100" y="2057400"/>
            <a:ext cx="877163" cy="369332"/>
          </a:xfrm>
          <a:prstGeom prst="rect">
            <a:avLst/>
          </a:prstGeom>
          <a:noFill/>
        </p:spPr>
        <p:txBody>
          <a:bodyPr wrap="none" rtlCol="0">
            <a:spAutoFit/>
          </a:bodyPr>
          <a:lstStyle/>
          <a:p>
            <a:r>
              <a:rPr lang="fr-FR" dirty="0"/>
              <a:t>Queue</a:t>
            </a:r>
          </a:p>
        </p:txBody>
      </p:sp>
      <p:cxnSp>
        <p:nvCxnSpPr>
          <p:cNvPr id="7" name="Connecteur droit avec flèche 6">
            <a:extLst>
              <a:ext uri="{FF2B5EF4-FFF2-40B4-BE49-F238E27FC236}">
                <a16:creationId xmlns:a16="http://schemas.microsoft.com/office/drawing/2014/main" id="{BE716A37-8355-4A7A-BD55-DD283C8AFE85}"/>
              </a:ext>
            </a:extLst>
          </p:cNvPr>
          <p:cNvCxnSpPr>
            <a:cxnSpLocks/>
            <a:endCxn id="18" idx="1"/>
          </p:cNvCxnSpPr>
          <p:nvPr/>
        </p:nvCxnSpPr>
        <p:spPr>
          <a:xfrm flipH="1">
            <a:off x="4486873" y="2235200"/>
            <a:ext cx="2866428" cy="1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èche : bas 9">
            <a:extLst>
              <a:ext uri="{FF2B5EF4-FFF2-40B4-BE49-F238E27FC236}">
                <a16:creationId xmlns:a16="http://schemas.microsoft.com/office/drawing/2014/main" id="{517044D8-D4B5-42F9-9445-5EBF2768D522}"/>
              </a:ext>
            </a:extLst>
          </p:cNvPr>
          <p:cNvSpPr/>
          <p:nvPr/>
        </p:nvSpPr>
        <p:spPr>
          <a:xfrm rot="10800000">
            <a:off x="5088239" y="2133600"/>
            <a:ext cx="127000" cy="2413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703339E-C527-4463-80F4-7E5210F3787B}"/>
              </a:ext>
            </a:extLst>
          </p:cNvPr>
          <p:cNvSpPr txBox="1"/>
          <p:nvPr/>
        </p:nvSpPr>
        <p:spPr>
          <a:xfrm>
            <a:off x="6019800" y="1320800"/>
            <a:ext cx="1308100" cy="369332"/>
          </a:xfrm>
          <a:prstGeom prst="rect">
            <a:avLst/>
          </a:prstGeom>
          <a:noFill/>
        </p:spPr>
        <p:txBody>
          <a:bodyPr wrap="square" rtlCol="0">
            <a:spAutoFit/>
          </a:bodyPr>
          <a:lstStyle/>
          <a:p>
            <a:r>
              <a:rPr lang="fr-FR" dirty="0"/>
              <a:t>Vider</a:t>
            </a:r>
          </a:p>
        </p:txBody>
      </p:sp>
      <p:sp>
        <p:nvSpPr>
          <p:cNvPr id="13" name="Rectangle : coins arrondis 12">
            <a:extLst>
              <a:ext uri="{FF2B5EF4-FFF2-40B4-BE49-F238E27FC236}">
                <a16:creationId xmlns:a16="http://schemas.microsoft.com/office/drawing/2014/main" id="{F1E05C17-D22E-448B-A29C-FDC98408FF1F}"/>
              </a:ext>
            </a:extLst>
          </p:cNvPr>
          <p:cNvSpPr/>
          <p:nvPr/>
        </p:nvSpPr>
        <p:spPr>
          <a:xfrm>
            <a:off x="4721658" y="5624385"/>
            <a:ext cx="5715000" cy="1231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14" name="Tableau 13">
            <a:extLst>
              <a:ext uri="{FF2B5EF4-FFF2-40B4-BE49-F238E27FC236}">
                <a16:creationId xmlns:a16="http://schemas.microsoft.com/office/drawing/2014/main" id="{D88CA9EB-8D8D-449C-9363-C8D0BBD944AF}"/>
              </a:ext>
            </a:extLst>
          </p:cNvPr>
          <p:cNvGraphicFramePr>
            <a:graphicFrameLocks noGrp="1"/>
          </p:cNvGraphicFramePr>
          <p:nvPr>
            <p:extLst>
              <p:ext uri="{D42A27DB-BD31-4B8C-83A1-F6EECF244321}">
                <p14:modId xmlns:p14="http://schemas.microsoft.com/office/powerpoint/2010/main" val="1113973728"/>
              </p:ext>
            </p:extLst>
          </p:nvPr>
        </p:nvGraphicFramePr>
        <p:xfrm>
          <a:off x="5509058" y="6173483"/>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15" name="ZoneTexte 14">
            <a:extLst>
              <a:ext uri="{FF2B5EF4-FFF2-40B4-BE49-F238E27FC236}">
                <a16:creationId xmlns:a16="http://schemas.microsoft.com/office/drawing/2014/main" id="{A53E19F5-EC72-4BC9-9718-DB9098A4D8A8}"/>
              </a:ext>
            </a:extLst>
          </p:cNvPr>
          <p:cNvSpPr txBox="1"/>
          <p:nvPr/>
        </p:nvSpPr>
        <p:spPr>
          <a:xfrm>
            <a:off x="6525058" y="5764085"/>
            <a:ext cx="1308100" cy="369332"/>
          </a:xfrm>
          <a:prstGeom prst="rect">
            <a:avLst/>
          </a:prstGeom>
          <a:noFill/>
        </p:spPr>
        <p:txBody>
          <a:bodyPr wrap="square" rtlCol="0">
            <a:spAutoFit/>
          </a:bodyPr>
          <a:lstStyle/>
          <a:p>
            <a:r>
              <a:rPr lang="fr-FR" dirty="0" err="1"/>
              <a:t>Detruire</a:t>
            </a:r>
            <a:endParaRPr lang="fr-FR" dirty="0"/>
          </a:p>
        </p:txBody>
      </p:sp>
      <p:cxnSp>
        <p:nvCxnSpPr>
          <p:cNvPr id="12" name="Connecteur droit 11">
            <a:extLst>
              <a:ext uri="{FF2B5EF4-FFF2-40B4-BE49-F238E27FC236}">
                <a16:creationId xmlns:a16="http://schemas.microsoft.com/office/drawing/2014/main" id="{821D7280-7131-4955-ABBD-CB8EC149CF56}"/>
              </a:ext>
            </a:extLst>
          </p:cNvPr>
          <p:cNvCxnSpPr/>
          <p:nvPr/>
        </p:nvCxnSpPr>
        <p:spPr>
          <a:xfrm>
            <a:off x="5445558" y="6132385"/>
            <a:ext cx="3378200" cy="3683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necteur droit 16">
            <a:extLst>
              <a:ext uri="{FF2B5EF4-FFF2-40B4-BE49-F238E27FC236}">
                <a16:creationId xmlns:a16="http://schemas.microsoft.com/office/drawing/2014/main" id="{62376D19-684F-48AA-B92E-9E7B423A6B71}"/>
              </a:ext>
            </a:extLst>
          </p:cNvPr>
          <p:cNvCxnSpPr/>
          <p:nvPr/>
        </p:nvCxnSpPr>
        <p:spPr>
          <a:xfrm flipH="1">
            <a:off x="5369358" y="6056185"/>
            <a:ext cx="3429000" cy="495300"/>
          </a:xfrm>
          <a:prstGeom prst="line">
            <a:avLst/>
          </a:prstGeom>
        </p:spPr>
        <p:style>
          <a:lnRef idx="3">
            <a:schemeClr val="accent2"/>
          </a:lnRef>
          <a:fillRef idx="0">
            <a:schemeClr val="accent2"/>
          </a:fillRef>
          <a:effectRef idx="2">
            <a:schemeClr val="accent2"/>
          </a:effectRef>
          <a:fontRef idx="minor">
            <a:schemeClr val="tx1"/>
          </a:fontRef>
        </p:style>
      </p:cxnSp>
      <p:sp>
        <p:nvSpPr>
          <p:cNvPr id="18" name="ZoneTexte 17">
            <a:extLst>
              <a:ext uri="{FF2B5EF4-FFF2-40B4-BE49-F238E27FC236}">
                <a16:creationId xmlns:a16="http://schemas.microsoft.com/office/drawing/2014/main" id="{62953839-65FF-44E2-99CB-372544939BC5}"/>
              </a:ext>
            </a:extLst>
          </p:cNvPr>
          <p:cNvSpPr txBox="1"/>
          <p:nvPr/>
        </p:nvSpPr>
        <p:spPr>
          <a:xfrm>
            <a:off x="4486873" y="2070100"/>
            <a:ext cx="646331" cy="369332"/>
          </a:xfrm>
          <a:prstGeom prst="rect">
            <a:avLst/>
          </a:prstGeom>
          <a:noFill/>
        </p:spPr>
        <p:txBody>
          <a:bodyPr wrap="none" rtlCol="0">
            <a:spAutoFit/>
          </a:bodyPr>
          <a:lstStyle/>
          <a:p>
            <a:r>
              <a:rPr lang="fr-FR" dirty="0"/>
              <a:t>Tête</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BA2B905-4A19-0E3D-3881-FABBE2B18689}"/>
                  </a:ext>
                </a:extLst>
              </p14:cNvPr>
              <p14:cNvContentPartPr/>
              <p14:nvPr/>
            </p14:nvContentPartPr>
            <p14:xfrm>
              <a:off x="1163160" y="1188360"/>
              <a:ext cx="8883000" cy="4118760"/>
            </p14:xfrm>
          </p:contentPart>
        </mc:Choice>
        <mc:Fallback>
          <p:pic>
            <p:nvPicPr>
              <p:cNvPr id="6" name="Ink 5">
                <a:extLst>
                  <a:ext uri="{FF2B5EF4-FFF2-40B4-BE49-F238E27FC236}">
                    <a16:creationId xmlns:a16="http://schemas.microsoft.com/office/drawing/2014/main" id="{BBA2B905-4A19-0E3D-3881-FABBE2B18689}"/>
                  </a:ext>
                </a:extLst>
              </p:cNvPr>
              <p:cNvPicPr/>
              <p:nvPr/>
            </p:nvPicPr>
            <p:blipFill>
              <a:blip r:embed="rId5"/>
              <a:stretch>
                <a:fillRect/>
              </a:stretch>
            </p:blipFill>
            <p:spPr>
              <a:xfrm>
                <a:off x="1153800" y="1179000"/>
                <a:ext cx="8901720" cy="4137480"/>
              </a:xfrm>
              <a:prstGeom prst="rect">
                <a:avLst/>
              </a:prstGeom>
            </p:spPr>
          </p:pic>
        </mc:Fallback>
      </mc:AlternateContent>
    </p:spTree>
    <p:extLst>
      <p:ext uri="{BB962C8B-B14F-4D97-AF65-F5344CB8AC3E}">
        <p14:creationId xmlns:p14="http://schemas.microsoft.com/office/powerpoint/2010/main" val="237641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1707298402"/>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2E5C6DCE-9115-0F79-8A5A-C89E22D3193D}"/>
                  </a:ext>
                </a:extLst>
              </p14:cNvPr>
              <p14:cNvContentPartPr/>
              <p14:nvPr/>
            </p14:nvContentPartPr>
            <p14:xfrm>
              <a:off x="1225440" y="5334840"/>
              <a:ext cx="5514480" cy="1522800"/>
            </p14:xfrm>
          </p:contentPart>
        </mc:Choice>
        <mc:Fallback>
          <p:pic>
            <p:nvPicPr>
              <p:cNvPr id="4" name="Ink 3">
                <a:extLst>
                  <a:ext uri="{FF2B5EF4-FFF2-40B4-BE49-F238E27FC236}">
                    <a16:creationId xmlns:a16="http://schemas.microsoft.com/office/drawing/2014/main" id="{2E5C6DCE-9115-0F79-8A5A-C89E22D3193D}"/>
                  </a:ext>
                </a:extLst>
              </p:cNvPr>
              <p:cNvPicPr/>
              <p:nvPr/>
            </p:nvPicPr>
            <p:blipFill>
              <a:blip r:embed="rId10"/>
              <a:stretch>
                <a:fillRect/>
              </a:stretch>
            </p:blipFill>
            <p:spPr>
              <a:xfrm>
                <a:off x="1216080" y="5325480"/>
                <a:ext cx="5533200" cy="1541520"/>
              </a:xfrm>
              <a:prstGeom prst="rect">
                <a:avLst/>
              </a:prstGeom>
            </p:spPr>
          </p:pic>
        </mc:Fallback>
      </mc:AlternateContent>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 problème dans cette gestion des files par tableaux est qu’à mesure qu’on insère et qu’on supprime des éléments, les indice de tête et de queue ne font qu’augmenter.</a:t>
            </a:r>
          </a:p>
          <a:p>
            <a:pPr marL="432000" indent="-324000">
              <a:spcBef>
                <a:spcPts val="938"/>
              </a:spcBef>
              <a:buSzPct val="100000"/>
              <a:buBlip>
                <a:blip r:embed="rId3"/>
              </a:buBlip>
            </a:pPr>
            <a:r>
              <a:rPr lang="fr-FR" sz="2670" spc="-1" dirty="0">
                <a:solidFill>
                  <a:srgbClr val="000000"/>
                </a:solidFill>
              </a:rPr>
              <a:t>L’utilisation d’une telle file est donc limitée dans le temps, et </a:t>
            </a:r>
            <a:r>
              <a:rPr lang="fr-FR" sz="2670" spc="-1" dirty="0" err="1">
                <a:solidFill>
                  <a:srgbClr val="000000"/>
                </a:solidFill>
              </a:rPr>
              <a:t>nb_elem_max</a:t>
            </a:r>
            <a:r>
              <a:rPr lang="fr-FR" sz="2670" spc="-1" dirty="0">
                <a:solidFill>
                  <a:srgbClr val="000000"/>
                </a:solidFill>
              </a:rPr>
              <a:t> est le nombre total d’éléments qui pourront jamais être insérés dans la file.</a:t>
            </a: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CDFB4EB-5F04-36B5-6C62-A690C3C8E89E}"/>
                  </a:ext>
                </a:extLst>
              </p14:cNvPr>
              <p14:cNvContentPartPr/>
              <p14:nvPr/>
            </p14:nvContentPartPr>
            <p14:xfrm>
              <a:off x="1137600" y="3359520"/>
              <a:ext cx="4154760" cy="2793240"/>
            </p14:xfrm>
          </p:contentPart>
        </mc:Choice>
        <mc:Fallback>
          <p:pic>
            <p:nvPicPr>
              <p:cNvPr id="3" name="Ink 2">
                <a:extLst>
                  <a:ext uri="{FF2B5EF4-FFF2-40B4-BE49-F238E27FC236}">
                    <a16:creationId xmlns:a16="http://schemas.microsoft.com/office/drawing/2014/main" id="{4CDFB4EB-5F04-36B5-6C62-A690C3C8E89E}"/>
                  </a:ext>
                </a:extLst>
              </p:cNvPr>
              <p:cNvPicPr/>
              <p:nvPr/>
            </p:nvPicPr>
            <p:blipFill>
              <a:blip r:embed="rId5"/>
              <a:stretch>
                <a:fillRect/>
              </a:stretch>
            </p:blipFill>
            <p:spPr>
              <a:xfrm>
                <a:off x="1128240" y="3350160"/>
                <a:ext cx="4173480" cy="2811960"/>
              </a:xfrm>
              <a:prstGeom prst="rect">
                <a:avLst/>
              </a:prstGeom>
            </p:spPr>
          </p:pic>
        </mc:Fallback>
      </mc:AlternateContent>
    </p:spTree>
    <p:extLst>
      <p:ext uri="{BB962C8B-B14F-4D97-AF65-F5344CB8AC3E}">
        <p14:creationId xmlns:p14="http://schemas.microsoft.com/office/powerpoint/2010/main" val="3215371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Une pile </a:t>
            </a:r>
            <a:r>
              <a:rPr lang="fr-FR" b="1" i="1" dirty="0" err="1">
                <a:effectLst>
                  <a:outerShdw blurRad="38100" dist="38100" dir="2700000" algn="tl">
                    <a:srgbClr val="000000">
                      <a:alpha val="43137"/>
                    </a:srgbClr>
                  </a:outerShdw>
                </a:effectLst>
              </a:rPr>
              <a:t>Pile</a:t>
            </a:r>
            <a:r>
              <a:rPr lang="fr-FR" b="1" i="1" dirty="0">
                <a:effectLst>
                  <a:outerShdw blurRad="38100" dist="38100" dir="2700000" algn="tl">
                    <a:srgbClr val="000000">
                      <a:alpha val="43137"/>
                    </a:srgbClr>
                  </a:outerShdw>
                </a:effectLst>
              </a:rPr>
              <a:t> </a:t>
            </a:r>
            <a:r>
              <a:rPr lang="fr-FR" b="1" dirty="0">
                <a:effectLst>
                  <a:outerShdw blurRad="38100" dist="38100" dir="2700000" algn="tl">
                    <a:srgbClr val="000000">
                      <a:alpha val="43137"/>
                    </a:srgbClr>
                  </a:outerShdw>
                </a:effectLst>
              </a:rPr>
              <a:t>représentée par un liste chaînée est déclarée comme la suit :</a:t>
            </a:r>
          </a:p>
          <a:p>
            <a:endParaRPr lang="fr-FR" b="1" dirty="0">
              <a:solidFill>
                <a:srgbClr val="0000FF"/>
              </a:solidFill>
              <a:highlight>
                <a:srgbClr val="FFFFFF"/>
              </a:highlight>
            </a:endParaRP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float</a:t>
            </a:r>
            <a:r>
              <a:rPr lang="fr-FR" dirty="0">
                <a:solidFill>
                  <a:srgbClr val="000000"/>
                </a:solidFill>
                <a:highlight>
                  <a:srgbClr val="FFFFFF"/>
                </a:highlight>
              </a:rPr>
              <a:t> </a:t>
            </a:r>
            <a:r>
              <a:rPr lang="fr-FR" dirty="0" err="1">
                <a:solidFill>
                  <a:srgbClr val="000000"/>
                </a:solidFill>
                <a:highlight>
                  <a:srgbClr val="FFFFFF"/>
                </a:highlight>
              </a:rPr>
              <a:t>TypeDonnee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Cell</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TypeDonnee</a:t>
            </a:r>
            <a:r>
              <a:rPr lang="fr-FR" dirty="0">
                <a:solidFill>
                  <a:srgbClr val="000000"/>
                </a:solidFill>
                <a:highlight>
                  <a:srgbClr val="FFFFFF"/>
                </a:highlight>
              </a:rPr>
              <a:t> </a:t>
            </a:r>
            <a:r>
              <a:rPr lang="fr-FR" dirty="0" err="1">
                <a:solidFill>
                  <a:srgbClr val="000000"/>
                </a:solidFill>
                <a:highlight>
                  <a:srgbClr val="FFFFFF"/>
                </a:highlight>
              </a:rPr>
              <a:t>donnee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8000FF"/>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Cell</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suivant</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sur la cellule suivante */</a:t>
            </a:r>
            <a:endParaRPr lang="fr-FR" dirty="0">
              <a:solidFill>
                <a:srgbClr val="000000"/>
              </a:solidFill>
              <a:highlight>
                <a:srgbClr val="FFFFFF"/>
              </a:highlight>
            </a:endParaRPr>
          </a:p>
          <a:p>
            <a:r>
              <a:rPr lang="fr-FR" b="1" dirty="0">
                <a:solidFill>
                  <a:srgbClr val="000080"/>
                </a:solidFill>
                <a:highlight>
                  <a:srgbClr val="FFFFFF"/>
                </a:highlight>
              </a:rPr>
              <a:t>} </a:t>
            </a:r>
            <a:r>
              <a:rPr lang="fr-FR" dirty="0" err="1">
                <a:solidFill>
                  <a:srgbClr val="000000"/>
                </a:solidFill>
                <a:highlight>
                  <a:srgbClr val="FFFFFF"/>
                </a:highlight>
              </a:rPr>
              <a:t>TypeCellule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000000"/>
                </a:solidFill>
                <a:highlight>
                  <a:srgbClr val="FFFFFF"/>
                </a:highlight>
              </a:rPr>
              <a:t>TypeCellule</a:t>
            </a:r>
            <a:r>
              <a:rPr lang="fr-FR" b="1" dirty="0">
                <a:solidFill>
                  <a:srgbClr val="000080"/>
                </a:solidFill>
                <a:highlight>
                  <a:srgbClr val="FFFFFF"/>
                </a:highlight>
              </a:rPr>
              <a:t>*</a:t>
            </a:r>
            <a:r>
              <a:rPr lang="fr-FR" dirty="0">
                <a:solidFill>
                  <a:srgbClr val="000000"/>
                </a:solidFill>
                <a:highlight>
                  <a:srgbClr val="FFFFFF"/>
                </a:highlight>
              </a:rPr>
              <a:t> Pile</a:t>
            </a:r>
            <a:r>
              <a:rPr lang="fr-FR" b="1" dirty="0">
                <a:solidFill>
                  <a:srgbClr val="000080"/>
                </a:solidFill>
                <a:highlight>
                  <a:srgbClr val="FFFFFF"/>
                </a:highlight>
              </a:rPr>
              <a:t>;</a:t>
            </a:r>
          </a:p>
          <a:p>
            <a:r>
              <a:rPr lang="fr-FR" dirty="0">
                <a:solidFill>
                  <a:srgbClr val="000000"/>
                </a:solidFill>
                <a:highlight>
                  <a:srgbClr val="FFFFFF"/>
                </a:highlight>
              </a:rPr>
              <a:t> </a:t>
            </a:r>
            <a:endParaRPr lang="fr-FR" sz="4000" dirty="0"/>
          </a:p>
          <a:p>
            <a:r>
              <a:rPr lang="fr-FR" b="1" dirty="0">
                <a:effectLst>
                  <a:outerShdw blurRad="38100" dist="38100" dir="2700000" algn="tl">
                    <a:srgbClr val="000000">
                      <a:alpha val="43137"/>
                    </a:srgbClr>
                  </a:outerShdw>
                </a:effectLst>
              </a:rPr>
              <a:t>Est-il possible de retrouver le nombre d’éléments de la pile</a:t>
            </a:r>
            <a:r>
              <a:rPr lang="fr-FR" dirty="0">
                <a:effectLst>
                  <a:outerShdw blurRad="38100" dist="38100" dir="2700000" algn="tl">
                    <a:srgbClr val="000000">
                      <a:alpha val="43137"/>
                    </a:srgbClr>
                  </a:outerShdw>
                </a:effectLst>
              </a:rPr>
              <a:t>?</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Oui</a:t>
            </a:r>
          </a:p>
          <a:p>
            <a:pPr lvl="1"/>
            <a:r>
              <a:rPr lang="fr-FR" sz="1600" dirty="0">
                <a:effectLst>
                  <a:outerShdw blurRad="38100" dist="38100" dir="2700000" algn="tl">
                    <a:srgbClr val="000000">
                      <a:alpha val="43137"/>
                    </a:srgbClr>
                  </a:outerShdw>
                </a:effectLst>
              </a:rPr>
              <a:t>B- 	Non</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145862" y="345481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19666-6661-4C76-B04B-79746714957D}"/>
              </a:ext>
            </a:extLst>
          </p:cNvPr>
          <p:cNvSpPr>
            <a:spLocks noGrp="1"/>
          </p:cNvSpPr>
          <p:nvPr>
            <p:ph type="title"/>
          </p:nvPr>
        </p:nvSpPr>
        <p:spPr/>
        <p:txBody>
          <a:bodyPr/>
          <a:lstStyle/>
          <a:p>
            <a:r>
              <a:rPr lang="fr-FR" cap="small" spc="-1" dirty="0">
                <a:solidFill>
                  <a:srgbClr val="666666"/>
                </a:solidFill>
              </a:rPr>
              <a:t>Représentation d’une File</a:t>
            </a:r>
            <a:endParaRPr lang="fr-FR" dirty="0"/>
          </a:p>
        </p:txBody>
      </p:sp>
      <p:sp>
        <p:nvSpPr>
          <p:cNvPr id="3" name="Espace réservé du texte 2">
            <a:extLst>
              <a:ext uri="{FF2B5EF4-FFF2-40B4-BE49-F238E27FC236}">
                <a16:creationId xmlns:a16="http://schemas.microsoft.com/office/drawing/2014/main" id="{15A6BE13-7557-4A62-A657-59A212082839}"/>
              </a:ext>
            </a:extLst>
          </p:cNvPr>
          <p:cNvSpPr>
            <a:spLocks noGrp="1"/>
          </p:cNvSpPr>
          <p:nvPr>
            <p:ph type="body"/>
          </p:nvPr>
        </p:nvSpPr>
        <p:spPr>
          <a:xfrm>
            <a:off x="369135" y="1051293"/>
            <a:ext cx="9071640" cy="3463378"/>
          </a:xfrm>
        </p:spPr>
        <p:txBody>
          <a:bodyPr>
            <a:noAutofit/>
          </a:bodyPr>
          <a:lstStyle/>
          <a:p>
            <a:pPr marL="432000" indent="-324000">
              <a:spcBef>
                <a:spcPts val="938"/>
              </a:spcBef>
              <a:buSzPct val="100000"/>
              <a:buBlip>
                <a:blip r:embed="rId2"/>
              </a:buBlip>
            </a:pPr>
            <a:r>
              <a:rPr lang="fr-FR" sz="2670" b="1" spc="-1" dirty="0">
                <a:solidFill>
                  <a:srgbClr val="000000"/>
                </a:solidFill>
              </a:rPr>
              <a:t>Représentation chaînée (par pointeurs </a:t>
            </a:r>
            <a:r>
              <a:rPr lang="fr-FR" sz="2670" b="1" spc="-1" dirty="0">
                <a:solidFill>
                  <a:srgbClr val="000000"/>
                </a:solidFill>
                <a:sym typeface="Wingdings" panose="05000000000000000000" pitchFamily="2" charset="2"/>
              </a:rPr>
              <a:t> liste chaînée)</a:t>
            </a:r>
          </a:p>
          <a:p>
            <a:pPr marL="889200" lvl="1" indent="-324000">
              <a:spcBef>
                <a:spcPts val="938"/>
              </a:spcBef>
              <a:buSzPct val="100000"/>
              <a:buBlip>
                <a:blip r:embed="rId2"/>
              </a:buBlip>
            </a:pPr>
            <a:r>
              <a:rPr lang="fr-FR" sz="2670" spc="-1" dirty="0">
                <a:solidFill>
                  <a:srgbClr val="000000"/>
                </a:solidFill>
                <a:sym typeface="Wingdings" panose="05000000000000000000" pitchFamily="2" charset="2"/>
              </a:rPr>
              <a:t>Les éléments de la file sont chaînés entre eux</a:t>
            </a:r>
          </a:p>
          <a:p>
            <a:pPr marL="889200" lvl="1" indent="-324000">
              <a:spcBef>
                <a:spcPts val="938"/>
              </a:spcBef>
              <a:buSzPct val="100000"/>
              <a:buBlip>
                <a:blip r:embed="rId2"/>
              </a:buBlip>
            </a:pPr>
            <a:r>
              <a:rPr lang="fr-FR" sz="2800" dirty="0"/>
              <a:t>Un pointeur vers le premier maillon de la liste</a:t>
            </a:r>
          </a:p>
          <a:p>
            <a:pPr marL="889200" lvl="1" indent="-324000">
              <a:spcBef>
                <a:spcPts val="938"/>
              </a:spcBef>
              <a:buSzPct val="100000"/>
              <a:buBlip>
                <a:blip r:embed="rId2"/>
              </a:buBlip>
            </a:pPr>
            <a:r>
              <a:rPr lang="fr-FR" sz="2800" dirty="0"/>
              <a:t>Un pointeur vers le </a:t>
            </a:r>
            <a:r>
              <a:rPr lang="fr-FR" sz="2800" i="1" dirty="0"/>
              <a:t>dernier</a:t>
            </a:r>
            <a:r>
              <a:rPr lang="fr-FR" sz="2800" dirty="0"/>
              <a:t> maillon</a:t>
            </a:r>
          </a:p>
          <a:p>
            <a:pPr marL="889200" lvl="1" indent="-324000">
              <a:spcBef>
                <a:spcPts val="938"/>
              </a:spcBef>
              <a:buSzPct val="100000"/>
              <a:buBlip>
                <a:blip r:embed="rId2"/>
              </a:buBlip>
            </a:pPr>
            <a:r>
              <a:rPr lang="fr-FR" sz="2800" dirty="0"/>
              <a:t>La liste chaînée sera donc orientée de la tête vers la queue </a:t>
            </a:r>
            <a:endParaRPr lang="fr-FR" sz="2670" spc="-1" dirty="0">
              <a:solidFill>
                <a:srgbClr val="000000"/>
              </a:solidFill>
              <a:sym typeface="Wingdings" panose="05000000000000000000" pitchFamily="2" charset="2"/>
            </a:endParaRPr>
          </a:p>
        </p:txBody>
      </p:sp>
      <p:grpSp>
        <p:nvGrpSpPr>
          <p:cNvPr id="6" name="Groupe 5">
            <a:extLst>
              <a:ext uri="{FF2B5EF4-FFF2-40B4-BE49-F238E27FC236}">
                <a16:creationId xmlns:a16="http://schemas.microsoft.com/office/drawing/2014/main" id="{A6AE8E33-C9E0-4AEE-A385-71FBFF8B74F5}"/>
              </a:ext>
            </a:extLst>
          </p:cNvPr>
          <p:cNvGrpSpPr/>
          <p:nvPr/>
        </p:nvGrpSpPr>
        <p:grpSpPr>
          <a:xfrm>
            <a:off x="2549439" y="5914768"/>
            <a:ext cx="5872459" cy="498912"/>
            <a:chOff x="2653687" y="5260388"/>
            <a:chExt cx="6097530" cy="745571"/>
          </a:xfrm>
        </p:grpSpPr>
        <p:grpSp>
          <p:nvGrpSpPr>
            <p:cNvPr id="11" name="Groupe 10">
              <a:extLst>
                <a:ext uri="{FF2B5EF4-FFF2-40B4-BE49-F238E27FC236}">
                  <a16:creationId xmlns:a16="http://schemas.microsoft.com/office/drawing/2014/main" id="{0C9671A4-EDA2-404F-AFC5-380349D5AF0C}"/>
                </a:ext>
              </a:extLst>
            </p:cNvPr>
            <p:cNvGrpSpPr/>
            <p:nvPr/>
          </p:nvGrpSpPr>
          <p:grpSpPr>
            <a:xfrm>
              <a:off x="4696162" y="5268244"/>
              <a:ext cx="1349193" cy="715720"/>
              <a:chOff x="4253102" y="5447353"/>
              <a:chExt cx="1349193" cy="715720"/>
            </a:xfrm>
          </p:grpSpPr>
          <p:sp>
            <p:nvSpPr>
              <p:cNvPr id="26" name="Rectangle 25">
                <a:extLst>
                  <a:ext uri="{FF2B5EF4-FFF2-40B4-BE49-F238E27FC236}">
                    <a16:creationId xmlns:a16="http://schemas.microsoft.com/office/drawing/2014/main" id="{63DA2587-FEB6-494E-8D7E-EFEA01CDDC9E}"/>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7" name="Connecteur droit 26">
                <a:extLst>
                  <a:ext uri="{FF2B5EF4-FFF2-40B4-BE49-F238E27FC236}">
                    <a16:creationId xmlns:a16="http://schemas.microsoft.com/office/drawing/2014/main" id="{2FB5F909-4BF4-4774-AF5E-A97F08C66A97}"/>
                  </a:ext>
                </a:extLst>
              </p:cNvPr>
              <p:cNvCxnSpPr/>
              <p:nvPr/>
            </p:nvCxnSpPr>
            <p:spPr>
              <a:xfrm flipH="1">
                <a:off x="5205060" y="5447353"/>
                <a:ext cx="0" cy="715720"/>
              </a:xfrm>
              <a:prstGeom prst="line">
                <a:avLst/>
              </a:prstGeom>
              <a:noFill/>
              <a:ln>
                <a:solidFill>
                  <a:schemeClr val="tx1"/>
                </a:solidFill>
                <a:miter lim="800000"/>
              </a:ln>
            </p:spPr>
          </p:cxnSp>
        </p:grpSp>
        <p:grpSp>
          <p:nvGrpSpPr>
            <p:cNvPr id="12" name="Groupe 11">
              <a:extLst>
                <a:ext uri="{FF2B5EF4-FFF2-40B4-BE49-F238E27FC236}">
                  <a16:creationId xmlns:a16="http://schemas.microsoft.com/office/drawing/2014/main" id="{9855EE89-2E55-46C5-95BA-1321E5027FA5}"/>
                </a:ext>
              </a:extLst>
            </p:cNvPr>
            <p:cNvGrpSpPr/>
            <p:nvPr/>
          </p:nvGrpSpPr>
          <p:grpSpPr>
            <a:xfrm>
              <a:off x="6733923" y="5260388"/>
              <a:ext cx="1349193" cy="715720"/>
              <a:chOff x="4253102" y="5447353"/>
              <a:chExt cx="1349193" cy="715720"/>
            </a:xfrm>
          </p:grpSpPr>
          <p:sp>
            <p:nvSpPr>
              <p:cNvPr id="23" name="Rectangle 22">
                <a:extLst>
                  <a:ext uri="{FF2B5EF4-FFF2-40B4-BE49-F238E27FC236}">
                    <a16:creationId xmlns:a16="http://schemas.microsoft.com/office/drawing/2014/main" id="{8D4F3C58-6CF4-41B6-A34A-166C5712D47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4" name="Connecteur droit 23">
                <a:extLst>
                  <a:ext uri="{FF2B5EF4-FFF2-40B4-BE49-F238E27FC236}">
                    <a16:creationId xmlns:a16="http://schemas.microsoft.com/office/drawing/2014/main" id="{CE32826B-D724-47AD-B3B4-8C38AF83C063}"/>
                  </a:ext>
                </a:extLst>
              </p:cNvPr>
              <p:cNvCxnSpPr/>
              <p:nvPr/>
            </p:nvCxnSpPr>
            <p:spPr>
              <a:xfrm flipH="1">
                <a:off x="5205060" y="5447353"/>
                <a:ext cx="0" cy="715720"/>
              </a:xfrm>
              <a:prstGeom prst="line">
                <a:avLst/>
              </a:prstGeom>
              <a:noFill/>
              <a:ln>
                <a:solidFill>
                  <a:schemeClr val="tx1"/>
                </a:solidFill>
                <a:miter lim="800000"/>
              </a:ln>
            </p:spPr>
          </p:cxnSp>
        </p:grpSp>
        <p:grpSp>
          <p:nvGrpSpPr>
            <p:cNvPr id="13" name="Groupe 12">
              <a:extLst>
                <a:ext uri="{FF2B5EF4-FFF2-40B4-BE49-F238E27FC236}">
                  <a16:creationId xmlns:a16="http://schemas.microsoft.com/office/drawing/2014/main" id="{43E940A5-2117-4239-BDF3-E6AFCC38A6A2}"/>
                </a:ext>
              </a:extLst>
            </p:cNvPr>
            <p:cNvGrpSpPr/>
            <p:nvPr/>
          </p:nvGrpSpPr>
          <p:grpSpPr>
            <a:xfrm>
              <a:off x="2653687" y="5290239"/>
              <a:ext cx="1349193" cy="715720"/>
              <a:chOff x="4253102" y="5447353"/>
              <a:chExt cx="1349193" cy="715720"/>
            </a:xfrm>
          </p:grpSpPr>
          <p:sp>
            <p:nvSpPr>
              <p:cNvPr id="20" name="Rectangle 19">
                <a:extLst>
                  <a:ext uri="{FF2B5EF4-FFF2-40B4-BE49-F238E27FC236}">
                    <a16:creationId xmlns:a16="http://schemas.microsoft.com/office/drawing/2014/main" id="{A2387C50-DBF9-4BA9-B50C-C21756B720B1}"/>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1" name="Connecteur droit 20">
                <a:extLst>
                  <a:ext uri="{FF2B5EF4-FFF2-40B4-BE49-F238E27FC236}">
                    <a16:creationId xmlns:a16="http://schemas.microsoft.com/office/drawing/2014/main" id="{FA22579B-993E-4AFB-8307-5EC5E8717E09}"/>
                  </a:ext>
                </a:extLst>
              </p:cNvPr>
              <p:cNvCxnSpPr/>
              <p:nvPr/>
            </p:nvCxnSpPr>
            <p:spPr>
              <a:xfrm flipH="1">
                <a:off x="5205060" y="5447353"/>
                <a:ext cx="0" cy="715720"/>
              </a:xfrm>
              <a:prstGeom prst="line">
                <a:avLst/>
              </a:prstGeom>
              <a:noFill/>
              <a:ln>
                <a:solidFill>
                  <a:schemeClr val="tx1"/>
                </a:solidFill>
                <a:miter lim="800000"/>
              </a:ln>
            </p:spPr>
          </p:cxnSp>
        </p:grpSp>
        <p:cxnSp>
          <p:nvCxnSpPr>
            <p:cNvPr id="14" name="Connecteur droit avec flèche 13">
              <a:extLst>
                <a:ext uri="{FF2B5EF4-FFF2-40B4-BE49-F238E27FC236}">
                  <a16:creationId xmlns:a16="http://schemas.microsoft.com/office/drawing/2014/main" id="{468A6B4E-D769-4A1E-B8A6-66C757F9F6CA}"/>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5" name="Connecteur droit avec flèche 14">
              <a:extLst>
                <a:ext uri="{FF2B5EF4-FFF2-40B4-BE49-F238E27FC236}">
                  <a16:creationId xmlns:a16="http://schemas.microsoft.com/office/drawing/2014/main" id="{D542DCEF-12C5-4E9C-A3E3-C4AA9B5A0A36}"/>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6" name="Connecteur droit avec flèche 15">
              <a:extLst>
                <a:ext uri="{FF2B5EF4-FFF2-40B4-BE49-F238E27FC236}">
                  <a16:creationId xmlns:a16="http://schemas.microsoft.com/office/drawing/2014/main" id="{28548B5E-C953-45D5-A995-467276ACCD1B}"/>
                </a:ext>
              </a:extLst>
            </p:cNvPr>
            <p:cNvCxnSpPr>
              <a:cxnSpLocks/>
            </p:cNvCxnSpPr>
            <p:nvPr/>
          </p:nvCxnSpPr>
          <p:spPr>
            <a:xfrm>
              <a:off x="7890236" y="5395275"/>
              <a:ext cx="860981"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7" name="Groupe 6">
            <a:extLst>
              <a:ext uri="{FF2B5EF4-FFF2-40B4-BE49-F238E27FC236}">
                <a16:creationId xmlns:a16="http://schemas.microsoft.com/office/drawing/2014/main" id="{157C0548-F155-4498-9488-5A47CA736189}"/>
              </a:ext>
            </a:extLst>
          </p:cNvPr>
          <p:cNvGrpSpPr/>
          <p:nvPr/>
        </p:nvGrpSpPr>
        <p:grpSpPr>
          <a:xfrm>
            <a:off x="1101750" y="4571515"/>
            <a:ext cx="840980" cy="1009397"/>
            <a:chOff x="1388220" y="1563513"/>
            <a:chExt cx="873212" cy="1508435"/>
          </a:xfrm>
        </p:grpSpPr>
        <p:sp>
          <p:nvSpPr>
            <p:cNvPr id="9" name="Rectangle 8">
              <a:extLst>
                <a:ext uri="{FF2B5EF4-FFF2-40B4-BE49-F238E27FC236}">
                  <a16:creationId xmlns:a16="http://schemas.microsoft.com/office/drawing/2014/main" id="{F1331E9F-836B-46EF-B9D0-3861FADB9320}"/>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10" name="Connecteur droit 9">
              <a:extLst>
                <a:ext uri="{FF2B5EF4-FFF2-40B4-BE49-F238E27FC236}">
                  <a16:creationId xmlns:a16="http://schemas.microsoft.com/office/drawing/2014/main" id="{CE56DBF8-F1E0-4527-82A3-EE0BF6AF94F2}"/>
                </a:ext>
              </a:extLst>
            </p:cNvPr>
            <p:cNvCxnSpPr/>
            <p:nvPr/>
          </p:nvCxnSpPr>
          <p:spPr>
            <a:xfrm>
              <a:off x="1388220" y="2279232"/>
              <a:ext cx="873212" cy="0"/>
            </a:xfrm>
            <a:prstGeom prst="line">
              <a:avLst/>
            </a:prstGeom>
            <a:noFill/>
            <a:ln>
              <a:solidFill>
                <a:schemeClr val="tx1"/>
              </a:solidFill>
              <a:miter lim="800000"/>
            </a:ln>
          </p:spPr>
        </p:cxnSp>
      </p:grpSp>
      <p:cxnSp>
        <p:nvCxnSpPr>
          <p:cNvPr id="8" name="Connecteur droit 7">
            <a:extLst>
              <a:ext uri="{FF2B5EF4-FFF2-40B4-BE49-F238E27FC236}">
                <a16:creationId xmlns:a16="http://schemas.microsoft.com/office/drawing/2014/main" id="{6F1F0478-F26C-4847-B7D3-67E1853DE50C}"/>
              </a:ext>
            </a:extLst>
          </p:cNvPr>
          <p:cNvCxnSpPr>
            <a:cxnSpLocks/>
            <a:stCxn id="43" idx="1"/>
            <a:endCxn id="20" idx="0"/>
          </p:cNvCxnSpPr>
          <p:nvPr/>
        </p:nvCxnSpPr>
        <p:spPr>
          <a:xfrm rot="10800000" flipH="1" flipV="1">
            <a:off x="1108585" y="4847663"/>
            <a:ext cx="2090549" cy="1087080"/>
          </a:xfrm>
          <a:prstGeom prst="bentConnector4">
            <a:avLst>
              <a:gd name="adj1" fmla="val -10935"/>
              <a:gd name="adj2" fmla="val 78355"/>
            </a:avLst>
          </a:prstGeom>
          <a:ln>
            <a:tailEnd type="triangle" w="lg" len="lg"/>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DE5905D6-E206-4393-A560-2D7D1C8771B2}"/>
              </a:ext>
            </a:extLst>
          </p:cNvPr>
          <p:cNvSpPr/>
          <p:nvPr/>
        </p:nvSpPr>
        <p:spPr>
          <a:xfrm>
            <a:off x="8408789" y="5826940"/>
            <a:ext cx="774571" cy="369332"/>
          </a:xfrm>
          <a:prstGeom prst="rect">
            <a:avLst/>
          </a:prstGeom>
        </p:spPr>
        <p:txBody>
          <a:bodyPr wrap="none">
            <a:spAutoFit/>
          </a:bodyPr>
          <a:lstStyle/>
          <a:p>
            <a:r>
              <a:rPr lang="fr-FR" dirty="0">
                <a:effectLst>
                  <a:outerShdw blurRad="38100" dist="38100" dir="2700000" algn="tl">
                    <a:srgbClr val="000000">
                      <a:alpha val="43137"/>
                    </a:srgbClr>
                  </a:outerShdw>
                </a:effectLst>
              </a:rPr>
              <a:t>NULL</a:t>
            </a:r>
            <a:endParaRPr lang="fr-FR" dirty="0"/>
          </a:p>
        </p:txBody>
      </p:sp>
      <p:cxnSp>
        <p:nvCxnSpPr>
          <p:cNvPr id="35" name="Connecteur droit 34">
            <a:extLst>
              <a:ext uri="{FF2B5EF4-FFF2-40B4-BE49-F238E27FC236}">
                <a16:creationId xmlns:a16="http://schemas.microsoft.com/office/drawing/2014/main" id="{2575889E-F501-42F6-849D-75385067EE46}"/>
              </a:ext>
            </a:extLst>
          </p:cNvPr>
          <p:cNvCxnSpPr>
            <a:cxnSpLocks/>
            <a:stCxn id="44" idx="3"/>
            <a:endCxn id="23" idx="0"/>
          </p:cNvCxnSpPr>
          <p:nvPr/>
        </p:nvCxnSpPr>
        <p:spPr>
          <a:xfrm>
            <a:off x="1960821" y="5307628"/>
            <a:ext cx="5167941" cy="607140"/>
          </a:xfrm>
          <a:prstGeom prst="bentConnector2">
            <a:avLst/>
          </a:prstGeom>
          <a:ln>
            <a:tailEnd type="triangle" w="lg" len="lg"/>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43105CD3-936A-436E-8370-184331BEA61D}"/>
              </a:ext>
            </a:extLst>
          </p:cNvPr>
          <p:cNvSpPr/>
          <p:nvPr/>
        </p:nvSpPr>
        <p:spPr>
          <a:xfrm>
            <a:off x="6569027" y="5952179"/>
            <a:ext cx="312906" cy="369332"/>
          </a:xfrm>
          <a:prstGeom prst="rect">
            <a:avLst/>
          </a:prstGeom>
        </p:spPr>
        <p:txBody>
          <a:bodyPr wrap="none">
            <a:spAutoFit/>
          </a:bodyPr>
          <a:lstStyle/>
          <a:p>
            <a:r>
              <a:rPr lang="fr-FR" dirty="0">
                <a:effectLst>
                  <a:outerShdw blurRad="38100" dist="38100" dir="2700000" algn="tl">
                    <a:srgbClr val="000000">
                      <a:alpha val="43137"/>
                    </a:srgbClr>
                  </a:outerShdw>
                </a:effectLst>
              </a:rPr>
              <a:t>5</a:t>
            </a:r>
            <a:endParaRPr lang="fr-FR" dirty="0"/>
          </a:p>
        </p:txBody>
      </p:sp>
      <p:sp>
        <p:nvSpPr>
          <p:cNvPr id="41" name="Rectangle 40">
            <a:extLst>
              <a:ext uri="{FF2B5EF4-FFF2-40B4-BE49-F238E27FC236}">
                <a16:creationId xmlns:a16="http://schemas.microsoft.com/office/drawing/2014/main" id="{65706352-C30E-42CF-9CA9-3FE0C6EA0185}"/>
              </a:ext>
            </a:extLst>
          </p:cNvPr>
          <p:cNvSpPr/>
          <p:nvPr/>
        </p:nvSpPr>
        <p:spPr>
          <a:xfrm>
            <a:off x="4592049" y="5984209"/>
            <a:ext cx="312906" cy="369332"/>
          </a:xfrm>
          <a:prstGeom prst="rect">
            <a:avLst/>
          </a:prstGeom>
        </p:spPr>
        <p:txBody>
          <a:bodyPr wrap="none">
            <a:spAutoFit/>
          </a:bodyPr>
          <a:lstStyle/>
          <a:p>
            <a:r>
              <a:rPr lang="fr-FR" dirty="0">
                <a:effectLst>
                  <a:outerShdw blurRad="38100" dist="38100" dir="2700000" algn="tl">
                    <a:srgbClr val="000000">
                      <a:alpha val="43137"/>
                    </a:srgbClr>
                  </a:outerShdw>
                </a:effectLst>
              </a:rPr>
              <a:t>3</a:t>
            </a:r>
            <a:endParaRPr lang="fr-FR" dirty="0"/>
          </a:p>
        </p:txBody>
      </p:sp>
      <p:sp>
        <p:nvSpPr>
          <p:cNvPr id="42" name="Rectangle 41">
            <a:extLst>
              <a:ext uri="{FF2B5EF4-FFF2-40B4-BE49-F238E27FC236}">
                <a16:creationId xmlns:a16="http://schemas.microsoft.com/office/drawing/2014/main" id="{3BD7A3AD-0101-400B-8531-1E91F4579A75}"/>
              </a:ext>
            </a:extLst>
          </p:cNvPr>
          <p:cNvSpPr/>
          <p:nvPr/>
        </p:nvSpPr>
        <p:spPr>
          <a:xfrm>
            <a:off x="2589808" y="6003310"/>
            <a:ext cx="312906" cy="369332"/>
          </a:xfrm>
          <a:prstGeom prst="rect">
            <a:avLst/>
          </a:prstGeom>
        </p:spPr>
        <p:txBody>
          <a:bodyPr wrap="none">
            <a:spAutoFit/>
          </a:bodyPr>
          <a:lstStyle/>
          <a:p>
            <a:r>
              <a:rPr lang="fr-FR" dirty="0">
                <a:effectLst>
                  <a:outerShdw blurRad="38100" dist="38100" dir="2700000" algn="tl">
                    <a:srgbClr val="000000">
                      <a:alpha val="43137"/>
                    </a:srgbClr>
                  </a:outerShdw>
                </a:effectLst>
              </a:rPr>
              <a:t>2</a:t>
            </a:r>
            <a:endParaRPr lang="fr-FR" dirty="0"/>
          </a:p>
        </p:txBody>
      </p:sp>
      <p:sp>
        <p:nvSpPr>
          <p:cNvPr id="43" name="Rectangle 42">
            <a:extLst>
              <a:ext uri="{FF2B5EF4-FFF2-40B4-BE49-F238E27FC236}">
                <a16:creationId xmlns:a16="http://schemas.microsoft.com/office/drawing/2014/main" id="{3B7B09F3-63C3-48BA-8532-A67F53AA31B6}"/>
              </a:ext>
            </a:extLst>
          </p:cNvPr>
          <p:cNvSpPr/>
          <p:nvPr/>
        </p:nvSpPr>
        <p:spPr>
          <a:xfrm>
            <a:off x="1108586" y="4662997"/>
            <a:ext cx="646331" cy="369332"/>
          </a:xfrm>
          <a:prstGeom prst="rect">
            <a:avLst/>
          </a:prstGeom>
        </p:spPr>
        <p:txBody>
          <a:bodyPr wrap="none">
            <a:spAutoFit/>
          </a:bodyPr>
          <a:lstStyle/>
          <a:p>
            <a:r>
              <a:rPr lang="fr-FR" dirty="0">
                <a:effectLst>
                  <a:outerShdw blurRad="38100" dist="38100" dir="2700000" algn="tl">
                    <a:srgbClr val="000000">
                      <a:alpha val="43137"/>
                    </a:srgbClr>
                  </a:outerShdw>
                </a:effectLst>
              </a:rPr>
              <a:t>Tête</a:t>
            </a:r>
            <a:endParaRPr lang="fr-FR" dirty="0"/>
          </a:p>
        </p:txBody>
      </p:sp>
      <p:sp>
        <p:nvSpPr>
          <p:cNvPr id="44" name="Rectangle 43">
            <a:extLst>
              <a:ext uri="{FF2B5EF4-FFF2-40B4-BE49-F238E27FC236}">
                <a16:creationId xmlns:a16="http://schemas.microsoft.com/office/drawing/2014/main" id="{A652E6FB-023A-4D1C-B118-E490164B5DDA}"/>
              </a:ext>
            </a:extLst>
          </p:cNvPr>
          <p:cNvSpPr/>
          <p:nvPr/>
        </p:nvSpPr>
        <p:spPr>
          <a:xfrm>
            <a:off x="1083658" y="5122962"/>
            <a:ext cx="877163" cy="369332"/>
          </a:xfrm>
          <a:prstGeom prst="rect">
            <a:avLst/>
          </a:prstGeom>
        </p:spPr>
        <p:txBody>
          <a:bodyPr wrap="none">
            <a:spAutoFit/>
          </a:bodyPr>
          <a:lstStyle/>
          <a:p>
            <a:r>
              <a:rPr lang="fr-FR" dirty="0">
                <a:effectLst>
                  <a:outerShdw blurRad="38100" dist="38100" dir="2700000" algn="tl">
                    <a:srgbClr val="000000">
                      <a:alpha val="43137"/>
                    </a:srgbClr>
                  </a:outerShdw>
                </a:effectLst>
              </a:rPr>
              <a:t>Queue</a:t>
            </a:r>
            <a:endParaRPr lang="fr-FR"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B52DFA4-F9F2-E947-977E-619D7B9FE170}"/>
                  </a:ext>
                </a:extLst>
              </p14:cNvPr>
              <p14:cNvContentPartPr/>
              <p14:nvPr/>
            </p14:nvContentPartPr>
            <p14:xfrm>
              <a:off x="798480" y="1829160"/>
              <a:ext cx="8278920" cy="4323600"/>
            </p14:xfrm>
          </p:contentPart>
        </mc:Choice>
        <mc:Fallback xmlns="">
          <p:pic>
            <p:nvPicPr>
              <p:cNvPr id="4" name="Ink 3">
                <a:extLst>
                  <a:ext uri="{FF2B5EF4-FFF2-40B4-BE49-F238E27FC236}">
                    <a16:creationId xmlns:a16="http://schemas.microsoft.com/office/drawing/2014/main" id="{7B52DFA4-F9F2-E947-977E-619D7B9FE170}"/>
                  </a:ext>
                </a:extLst>
              </p:cNvPr>
              <p:cNvPicPr/>
              <p:nvPr/>
            </p:nvPicPr>
            <p:blipFill>
              <a:blip r:embed="rId4"/>
              <a:stretch>
                <a:fillRect/>
              </a:stretch>
            </p:blipFill>
            <p:spPr>
              <a:xfrm>
                <a:off x="789120" y="1819800"/>
                <a:ext cx="8297640" cy="4342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2B05E53-69DD-7F05-752B-B11AF846AC5F}"/>
                  </a:ext>
                </a:extLst>
              </p14:cNvPr>
              <p14:cNvContentPartPr/>
              <p14:nvPr/>
            </p14:nvContentPartPr>
            <p14:xfrm>
              <a:off x="2939760" y="6350040"/>
              <a:ext cx="4201920" cy="330480"/>
            </p14:xfrm>
          </p:contentPart>
        </mc:Choice>
        <mc:Fallback>
          <p:pic>
            <p:nvPicPr>
              <p:cNvPr id="5" name="Ink 4">
                <a:extLst>
                  <a:ext uri="{FF2B5EF4-FFF2-40B4-BE49-F238E27FC236}">
                    <a16:creationId xmlns:a16="http://schemas.microsoft.com/office/drawing/2014/main" id="{42B05E53-69DD-7F05-752B-B11AF846AC5F}"/>
                  </a:ext>
                </a:extLst>
              </p:cNvPr>
              <p:cNvPicPr/>
              <p:nvPr/>
            </p:nvPicPr>
            <p:blipFill>
              <a:blip r:embed="rId6"/>
              <a:stretch>
                <a:fillRect/>
              </a:stretch>
            </p:blipFill>
            <p:spPr>
              <a:xfrm>
                <a:off x="2930400" y="6340680"/>
                <a:ext cx="4220640" cy="349200"/>
              </a:xfrm>
              <a:prstGeom prst="rect">
                <a:avLst/>
              </a:prstGeom>
            </p:spPr>
          </p:pic>
        </mc:Fallback>
      </mc:AlternateContent>
    </p:spTree>
    <p:extLst>
      <p:ext uri="{BB962C8B-B14F-4D97-AF65-F5344CB8AC3E}">
        <p14:creationId xmlns:p14="http://schemas.microsoft.com/office/powerpoint/2010/main" val="111965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Types</a:t>
            </a:r>
          </a:p>
          <a:p>
            <a:pPr marL="889200" lvl="1" indent="-324000">
              <a:spcBef>
                <a:spcPts val="938"/>
              </a:spcBef>
              <a:buSzPct val="100000"/>
              <a:buBlip>
                <a:blip r:embed="rId3"/>
              </a:buBlip>
            </a:pPr>
            <a:r>
              <a:rPr lang="fr-FR" sz="2670" spc="-1" dirty="0">
                <a:solidFill>
                  <a:srgbClr val="000000"/>
                </a:solidFill>
              </a:rPr>
              <a:t>Pour implémenter une file sous forme de liste chaînée,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b="1" dirty="0" err="1">
                <a:solidFill>
                  <a:srgbClr val="0000FF"/>
                </a:solidFill>
                <a:highlight>
                  <a:srgbClr val="FFFFFF"/>
                </a:highlight>
              </a:rPr>
              <a:t>typedef</a:t>
            </a:r>
            <a:r>
              <a:rPr lang="fr-FR" sz="2000" dirty="0">
                <a:solidFill>
                  <a:srgbClr val="000000"/>
                </a:solidFill>
                <a:highlight>
                  <a:srgbClr val="FFFFFF"/>
                </a:highlight>
              </a:rPr>
              <a:t> </a:t>
            </a:r>
            <a:r>
              <a:rPr lang="fr-FR" sz="2000" dirty="0" err="1">
                <a:solidFill>
                  <a:srgbClr val="8000FF"/>
                </a:solidFill>
                <a:highlight>
                  <a:srgbClr val="FFFFFF"/>
                </a:highlight>
              </a:rPr>
              <a:t>float</a:t>
            </a:r>
            <a:r>
              <a:rPr lang="fr-FR" sz="2000" dirty="0">
                <a:solidFill>
                  <a:srgbClr val="000000"/>
                </a:solidFill>
                <a:highlight>
                  <a:srgbClr val="FFFFFF"/>
                </a:highlight>
              </a:rPr>
              <a:t> </a:t>
            </a:r>
            <a:r>
              <a:rPr lang="fr-FR" sz="2000" dirty="0" err="1">
                <a:solidFill>
                  <a:srgbClr val="000000"/>
                </a:solidFill>
                <a:highlight>
                  <a:srgbClr val="FFFFFF"/>
                </a:highlight>
              </a:rPr>
              <a:t>TypeDonnee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err="1">
                <a:solidFill>
                  <a:srgbClr val="0000FF"/>
                </a:solidFill>
                <a:highlight>
                  <a:srgbClr val="FFFFFF"/>
                </a:highlight>
              </a:rPr>
              <a:t>typedef</a:t>
            </a:r>
            <a:r>
              <a:rPr lang="fr-FR" sz="2000" dirty="0">
                <a:solidFill>
                  <a:srgbClr val="000000"/>
                </a:solidFill>
                <a:highlight>
                  <a:srgbClr val="FFFFFF"/>
                </a:highlight>
              </a:rPr>
              <a:t> </a:t>
            </a:r>
            <a:r>
              <a:rPr lang="fr-FR" sz="2000" dirty="0" err="1">
                <a:solidFill>
                  <a:srgbClr val="8000FF"/>
                </a:solidFill>
                <a:highlight>
                  <a:srgbClr val="FFFFFF"/>
                </a:highlight>
              </a:rPr>
              <a:t>struct</a:t>
            </a:r>
            <a:r>
              <a:rPr lang="fr-FR" sz="2000" dirty="0">
                <a:solidFill>
                  <a:srgbClr val="000000"/>
                </a:solidFill>
                <a:highlight>
                  <a:srgbClr val="FFFFFF"/>
                </a:highlight>
              </a:rPr>
              <a:t> </a:t>
            </a:r>
            <a:r>
              <a:rPr lang="fr-FR" sz="2000" dirty="0" err="1">
                <a:solidFill>
                  <a:srgbClr val="000000"/>
                </a:solidFill>
                <a:highlight>
                  <a:srgbClr val="FFFFFF"/>
                </a:highlight>
              </a:rPr>
              <a:t>Cell</a:t>
            </a:r>
            <a:r>
              <a:rPr lang="fr-FR" sz="2000" dirty="0">
                <a:solidFill>
                  <a:srgbClr val="000000"/>
                </a:solidFill>
                <a:highlight>
                  <a:srgbClr val="FFFFFF"/>
                </a:highlight>
              </a:rPr>
              <a:t> </a:t>
            </a:r>
            <a:r>
              <a:rPr lang="fr-FR" sz="2000" dirty="0">
                <a:solidFill>
                  <a:srgbClr val="008000"/>
                </a:solidFill>
                <a:highlight>
                  <a:srgbClr val="FFFFFF"/>
                </a:highlight>
              </a:rPr>
              <a:t>/* déclaration de la liste chaînée */</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TypeDonnee</a:t>
            </a:r>
            <a:r>
              <a:rPr lang="fr-FR" sz="2000" dirty="0">
                <a:solidFill>
                  <a:srgbClr val="000000"/>
                </a:solidFill>
                <a:highlight>
                  <a:srgbClr val="FFFFFF"/>
                </a:highlight>
              </a:rPr>
              <a:t> </a:t>
            </a:r>
            <a:r>
              <a:rPr lang="fr-FR" sz="2000" dirty="0" err="1">
                <a:solidFill>
                  <a:srgbClr val="000000"/>
                </a:solidFill>
                <a:highlight>
                  <a:srgbClr val="FFFFFF"/>
                </a:highlight>
              </a:rPr>
              <a:t>donnee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8000FF"/>
                </a:solidFill>
                <a:highlight>
                  <a:srgbClr val="FFFFFF"/>
                </a:highlight>
              </a:rPr>
              <a:t>struct</a:t>
            </a:r>
            <a:r>
              <a:rPr lang="fr-FR" sz="2000" dirty="0">
                <a:solidFill>
                  <a:srgbClr val="000000"/>
                </a:solidFill>
                <a:highlight>
                  <a:srgbClr val="FFFFFF"/>
                </a:highlight>
              </a:rPr>
              <a:t> </a:t>
            </a:r>
            <a:r>
              <a:rPr lang="fr-FR" sz="2000" dirty="0" err="1">
                <a:solidFill>
                  <a:srgbClr val="000000"/>
                </a:solidFill>
                <a:highlight>
                  <a:srgbClr val="FFFFFF"/>
                </a:highlight>
              </a:rPr>
              <a:t>Cell</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suivant</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err="1">
                <a:solidFill>
                  <a:srgbClr val="0000FF"/>
                </a:solidFill>
                <a:highlight>
                  <a:srgbClr val="FFFFFF"/>
                </a:highlight>
              </a:rPr>
              <a:t>typedef</a:t>
            </a:r>
            <a:r>
              <a:rPr lang="fr-FR" sz="2000" dirty="0">
                <a:solidFill>
                  <a:srgbClr val="000000"/>
                </a:solidFill>
                <a:highlight>
                  <a:srgbClr val="FFFFFF"/>
                </a:highlight>
              </a:rPr>
              <a:t> </a:t>
            </a:r>
            <a:r>
              <a:rPr lang="fr-FR" sz="2000" dirty="0" err="1">
                <a:solidFill>
                  <a:srgbClr val="8000FF"/>
                </a:solidFill>
                <a:highlight>
                  <a:srgbClr val="FFFFFF"/>
                </a:highlight>
              </a:rPr>
              <a:t>struct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tete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queue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pointeurs sur la première et dernière cellule */</a:t>
            </a:r>
            <a:endParaRPr lang="fr-FR" sz="2000" dirty="0">
              <a:solidFill>
                <a:srgbClr val="000000"/>
              </a:solidFill>
              <a:highlight>
                <a:srgbClr val="FFFFFF"/>
              </a:highlight>
            </a:endParaRPr>
          </a:p>
          <a:p>
            <a:r>
              <a:rPr lang="fr-FR" sz="2000" b="1" dirty="0">
                <a:solidFill>
                  <a:srgbClr val="000080"/>
                </a:solidFill>
                <a:highlight>
                  <a:srgbClr val="FFFFFF"/>
                </a:highlight>
              </a:rPr>
              <a:t>}</a:t>
            </a:r>
            <a:r>
              <a:rPr lang="fr-FR" sz="2000" dirty="0">
                <a:solidFill>
                  <a:srgbClr val="000000"/>
                </a:solidFill>
                <a:highlight>
                  <a:srgbClr val="FFFFFF"/>
                </a:highlight>
              </a:rPr>
              <a:t> File</a:t>
            </a:r>
            <a:r>
              <a:rPr lang="fr-FR" sz="2000" b="1" dirty="0">
                <a:solidFill>
                  <a:srgbClr val="000080"/>
                </a:solidFill>
                <a:highlight>
                  <a:srgbClr val="FFFFFF"/>
                </a:highlight>
              </a:rPr>
              <a:t>;</a:t>
            </a:r>
            <a:endParaRPr lang="fr-FR" sz="2000"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8C851F2-27EC-F745-C30A-F7E2CB69514B}"/>
                  </a:ext>
                </a:extLst>
              </p14:cNvPr>
              <p14:cNvContentPartPr/>
              <p14:nvPr/>
            </p14:nvContentPartPr>
            <p14:xfrm>
              <a:off x="962280" y="4208760"/>
              <a:ext cx="3231720" cy="2472120"/>
            </p14:xfrm>
          </p:contentPart>
        </mc:Choice>
        <mc:Fallback>
          <p:pic>
            <p:nvPicPr>
              <p:cNvPr id="4" name="Ink 3">
                <a:extLst>
                  <a:ext uri="{FF2B5EF4-FFF2-40B4-BE49-F238E27FC236}">
                    <a16:creationId xmlns:a16="http://schemas.microsoft.com/office/drawing/2014/main" id="{88C851F2-27EC-F745-C30A-F7E2CB69514B}"/>
                  </a:ext>
                </a:extLst>
              </p:cNvPr>
              <p:cNvPicPr/>
              <p:nvPr/>
            </p:nvPicPr>
            <p:blipFill>
              <a:blip r:embed="rId5"/>
              <a:stretch>
                <a:fillRect/>
              </a:stretch>
            </p:blipFill>
            <p:spPr>
              <a:xfrm>
                <a:off x="952920" y="4199400"/>
                <a:ext cx="3250440" cy="2490840"/>
              </a:xfrm>
              <a:prstGeom prst="rect">
                <a:avLst/>
              </a:prstGeom>
            </p:spPr>
          </p:pic>
        </mc:Fallback>
      </mc:AlternateContent>
    </p:spTree>
    <p:extLst>
      <p:ext uri="{BB962C8B-B14F-4D97-AF65-F5344CB8AC3E}">
        <p14:creationId xmlns:p14="http://schemas.microsoft.com/office/powerpoint/2010/main" val="328780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file vide</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a:solidFill>
                  <a:srgbClr val="000000"/>
                </a:solidFill>
                <a:highlight>
                  <a:srgbClr val="FFFFFF"/>
                </a:highlight>
              </a:rPr>
              <a:t>File Initialiser</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File </a:t>
            </a:r>
            <a:r>
              <a:rPr lang="fr-FR" sz="2800" dirty="0" err="1">
                <a:solidFill>
                  <a:srgbClr val="000000"/>
                </a:solidFill>
                <a:highlight>
                  <a:srgbClr val="FFFFFF"/>
                </a:highlight>
              </a:rPr>
              <a:t>filevide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filevide</a:t>
            </a:r>
            <a:r>
              <a:rPr lang="fr-FR" sz="2800" b="1" dirty="0" err="1">
                <a:solidFill>
                  <a:srgbClr val="000080"/>
                </a:solidFill>
                <a:highlight>
                  <a:srgbClr val="FFFFFF"/>
                </a:highlight>
              </a:rPr>
              <a:t>.</a:t>
            </a:r>
            <a:r>
              <a:rPr lang="fr-FR" sz="2800" dirty="0" err="1">
                <a:solidFill>
                  <a:srgbClr val="000000"/>
                </a:solidFill>
                <a:highlight>
                  <a:srgbClr val="FFFFFF"/>
                </a:highlight>
              </a:rPr>
              <a:t>tete</a:t>
            </a:r>
            <a:r>
              <a:rPr lang="fr-FR" sz="2800" b="1" dirty="0">
                <a:solidFill>
                  <a:srgbClr val="000080"/>
                </a:solidFill>
                <a:highlight>
                  <a:srgbClr val="FFFFFF"/>
                </a:highlight>
              </a:rPr>
              <a:t>=</a:t>
            </a:r>
            <a:r>
              <a:rPr lang="fr-FR" sz="2800" b="1" dirty="0">
                <a:solidFill>
                  <a:srgbClr val="0000FF"/>
                </a:solidFill>
                <a:highlight>
                  <a:srgbClr val="FFFFFF"/>
                </a:highlight>
              </a:rPr>
              <a:t>NULL</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liste vide : NULL */</a:t>
            </a:r>
            <a:endParaRPr lang="fr-FR" sz="2800" dirty="0">
              <a:solidFill>
                <a:srgbClr val="000000"/>
              </a:solidFill>
              <a:highlight>
                <a:srgbClr val="FFFFFF"/>
              </a:highlight>
            </a:endParaRPr>
          </a:p>
          <a:p>
            <a:r>
              <a:rPr lang="fr-FR" sz="2800" b="1" dirty="0">
                <a:solidFill>
                  <a:srgbClr val="0000FF"/>
                </a:solidFill>
                <a:highlight>
                  <a:srgbClr val="FFFFFF"/>
                </a:highlight>
              </a:rPr>
              <a:t>  return</a:t>
            </a:r>
            <a:r>
              <a:rPr lang="fr-FR" sz="2800" dirty="0">
                <a:solidFill>
                  <a:srgbClr val="000000"/>
                </a:solidFill>
                <a:highlight>
                  <a:srgbClr val="FFFFFF"/>
                </a:highlight>
              </a:rPr>
              <a:t> </a:t>
            </a:r>
            <a:r>
              <a:rPr lang="fr-FR" sz="2800" dirty="0" err="1">
                <a:solidFill>
                  <a:srgbClr val="000000"/>
                </a:solidFill>
                <a:highlight>
                  <a:srgbClr val="FFFFFF"/>
                </a:highlight>
              </a:rPr>
              <a:t>filevide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64A19FC-E007-35F5-53BD-B6F5481FF23B}"/>
                  </a:ext>
                </a:extLst>
              </p14:cNvPr>
              <p14:cNvContentPartPr/>
              <p14:nvPr/>
            </p14:nvContentPartPr>
            <p14:xfrm>
              <a:off x="3152880" y="4709880"/>
              <a:ext cx="650880" cy="29880"/>
            </p14:xfrm>
          </p:contentPart>
        </mc:Choice>
        <mc:Fallback>
          <p:pic>
            <p:nvPicPr>
              <p:cNvPr id="3" name="Ink 2">
                <a:extLst>
                  <a:ext uri="{FF2B5EF4-FFF2-40B4-BE49-F238E27FC236}">
                    <a16:creationId xmlns:a16="http://schemas.microsoft.com/office/drawing/2014/main" id="{564A19FC-E007-35F5-53BD-B6F5481FF23B}"/>
                  </a:ext>
                </a:extLst>
              </p:cNvPr>
              <p:cNvPicPr/>
              <p:nvPr/>
            </p:nvPicPr>
            <p:blipFill>
              <a:blip r:embed="rId5"/>
              <a:stretch>
                <a:fillRect/>
              </a:stretch>
            </p:blipFill>
            <p:spPr>
              <a:xfrm>
                <a:off x="3143520" y="4700520"/>
                <a:ext cx="669600" cy="48600"/>
              </a:xfrm>
              <a:prstGeom prst="rect">
                <a:avLst/>
              </a:prstGeom>
            </p:spPr>
          </p:pic>
        </mc:Fallback>
      </mc:AlternateContent>
    </p:spTree>
    <p:extLst>
      <p:ext uri="{BB962C8B-B14F-4D97-AF65-F5344CB8AC3E}">
        <p14:creationId xmlns:p14="http://schemas.microsoft.com/office/powerpoint/2010/main" val="418438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vide</a:t>
            </a:r>
          </a:p>
          <a:p>
            <a:pPr marL="889200" lvl="1" indent="-324000">
              <a:spcBef>
                <a:spcPts val="938"/>
              </a:spcBef>
              <a:buSzPct val="100000"/>
              <a:buBlip>
                <a:blip r:embed="rId3"/>
              </a:buBlip>
            </a:pPr>
            <a:r>
              <a:rPr lang="fr-FR" sz="2670" spc="-1" dirty="0">
                <a:solidFill>
                  <a:srgbClr val="000000"/>
                </a:solidFill>
              </a:rPr>
              <a:t>La fonction permettant de savoir si la file est vide est la suivante. La fonction renvoie 1 si la file est vide, et renvoie 0 dans le cas contraire.</a:t>
            </a:r>
          </a:p>
          <a:p>
            <a:pPr marL="565200" lvl="1">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711200" y="3106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EstVide</a:t>
            </a:r>
            <a:r>
              <a:rPr lang="fr-FR" sz="2800" b="1" dirty="0">
                <a:solidFill>
                  <a:srgbClr val="000080"/>
                </a:solidFill>
                <a:highlight>
                  <a:srgbClr val="FFFFFF"/>
                </a:highlight>
              </a:rPr>
              <a:t>(</a:t>
            </a:r>
            <a:r>
              <a:rPr lang="fr-FR" sz="2800" dirty="0">
                <a:solidFill>
                  <a:srgbClr val="000000"/>
                </a:solidFill>
                <a:highlight>
                  <a:srgbClr val="FFFFFF"/>
                </a:highlight>
              </a:rPr>
              <a:t>File F</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en-US" sz="2800" b="1" dirty="0">
                <a:solidFill>
                  <a:srgbClr val="000000"/>
                </a:solidFill>
                <a:highlight>
                  <a:srgbClr val="FFFFFF"/>
                </a:highlight>
              </a:rPr>
              <a:t>  </a:t>
            </a:r>
            <a:r>
              <a:rPr lang="en-US" sz="2800" b="1" dirty="0">
                <a:solidFill>
                  <a:srgbClr val="0000FF"/>
                </a:solidFill>
                <a:highlight>
                  <a:srgbClr val="FFFFFF"/>
                </a:highlight>
              </a:rPr>
              <a:t>return</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err="1">
                <a:solidFill>
                  <a:srgbClr val="000000"/>
                </a:solidFill>
                <a:highlight>
                  <a:srgbClr val="FFFFFF"/>
                </a:highlight>
              </a:rPr>
              <a:t>F</a:t>
            </a:r>
            <a:r>
              <a:rPr lang="en-US" sz="2800" b="1" dirty="0" err="1">
                <a:solidFill>
                  <a:srgbClr val="000080"/>
                </a:solidFill>
                <a:highlight>
                  <a:srgbClr val="FFFFFF"/>
                </a:highlight>
              </a:rPr>
              <a:t>.</a:t>
            </a:r>
            <a:r>
              <a:rPr lang="en-US" sz="2800" dirty="0" err="1">
                <a:solidFill>
                  <a:srgbClr val="000000"/>
                </a:solidFill>
                <a:highlight>
                  <a:srgbClr val="FFFFFF"/>
                </a:highlight>
              </a:rPr>
              <a:t>tete</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b="1" dirty="0">
                <a:solidFill>
                  <a:srgbClr val="0000FF"/>
                </a:solidFill>
                <a:highlight>
                  <a:srgbClr val="FFFFFF"/>
                </a:highlight>
              </a:rPr>
              <a:t>NULL</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FF8000"/>
                </a:solidFill>
                <a:highlight>
                  <a:srgbClr val="FFFFFF"/>
                </a:highlight>
              </a:rPr>
              <a:t>1</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FF8000"/>
                </a:solidFill>
                <a:highlight>
                  <a:srgbClr val="FFFFFF"/>
                </a:highlight>
              </a:rPr>
              <a:t>0</a:t>
            </a:r>
            <a:r>
              <a:rPr lang="en-US" sz="2800" b="1" dirty="0">
                <a:solidFill>
                  <a:srgbClr val="000080"/>
                </a:solidFill>
                <a:highlight>
                  <a:srgbClr val="FFFFFF"/>
                </a:highlight>
              </a:rPr>
              <a:t>;</a:t>
            </a:r>
            <a:endParaRPr lang="en-US"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F68E0AE-0471-273F-6D13-C17767C74000}"/>
                  </a:ext>
                </a:extLst>
              </p14:cNvPr>
              <p14:cNvContentPartPr/>
              <p14:nvPr/>
            </p14:nvContentPartPr>
            <p14:xfrm>
              <a:off x="1596960" y="5392080"/>
              <a:ext cx="3659040" cy="1786320"/>
            </p14:xfrm>
          </p:contentPart>
        </mc:Choice>
        <mc:Fallback>
          <p:pic>
            <p:nvPicPr>
              <p:cNvPr id="3" name="Ink 2">
                <a:extLst>
                  <a:ext uri="{FF2B5EF4-FFF2-40B4-BE49-F238E27FC236}">
                    <a16:creationId xmlns:a16="http://schemas.microsoft.com/office/drawing/2014/main" id="{DF68E0AE-0471-273F-6D13-C17767C74000}"/>
                  </a:ext>
                </a:extLst>
              </p:cNvPr>
              <p:cNvPicPr/>
              <p:nvPr/>
            </p:nvPicPr>
            <p:blipFill>
              <a:blip r:embed="rId5"/>
              <a:stretch>
                <a:fillRect/>
              </a:stretch>
            </p:blipFill>
            <p:spPr>
              <a:xfrm>
                <a:off x="1587600" y="5382720"/>
                <a:ext cx="3677760" cy="1805040"/>
              </a:xfrm>
              <a:prstGeom prst="rect">
                <a:avLst/>
              </a:prstGeom>
            </p:spPr>
          </p:pic>
        </mc:Fallback>
      </mc:AlternateContent>
    </p:spTree>
    <p:extLst>
      <p:ext uri="{BB962C8B-B14F-4D97-AF65-F5344CB8AC3E}">
        <p14:creationId xmlns:p14="http://schemas.microsoft.com/office/powerpoint/2010/main" val="563541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pleine</a:t>
            </a:r>
          </a:p>
          <a:p>
            <a:pPr marL="889200" lvl="1" indent="-324000">
              <a:spcBef>
                <a:spcPts val="938"/>
              </a:spcBef>
              <a:buSzPct val="100000"/>
              <a:buBlip>
                <a:blip r:embed="rId3"/>
              </a:buBlip>
            </a:pPr>
            <a:r>
              <a:rPr lang="fr-FR" sz="2670" spc="-1" dirty="0">
                <a:solidFill>
                  <a:srgbClr val="000000"/>
                </a:solidFill>
              </a:rPr>
              <a:t>La fonction permettant de savoir si la file est pleine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EstPleine</a:t>
            </a:r>
            <a:r>
              <a:rPr lang="fr-FR" sz="2800" b="1" dirty="0">
                <a:solidFill>
                  <a:srgbClr val="000080"/>
                </a:solidFill>
                <a:highlight>
                  <a:srgbClr val="FFFFFF"/>
                </a:highlight>
              </a:rPr>
              <a:t>(</a:t>
            </a:r>
            <a:r>
              <a:rPr lang="fr-FR" sz="2800" dirty="0">
                <a:solidFill>
                  <a:srgbClr val="000000"/>
                </a:solidFill>
                <a:highlight>
                  <a:srgbClr val="FFFFFF"/>
                </a:highlight>
              </a:rPr>
              <a:t>File F</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00"/>
                </a:solidFill>
                <a:highlight>
                  <a:srgbClr val="FFFFFF"/>
                </a:highlight>
              </a:rPr>
              <a:t>  </a:t>
            </a:r>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0</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une liste chaînée n’est jamais pleine */</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6158AA8-C9AD-FC74-7793-259BD96709AF}"/>
                  </a:ext>
                </a:extLst>
              </p14:cNvPr>
              <p14:cNvContentPartPr/>
              <p14:nvPr/>
            </p14:nvContentPartPr>
            <p14:xfrm>
              <a:off x="5359680" y="3831120"/>
              <a:ext cx="3395520" cy="898200"/>
            </p14:xfrm>
          </p:contentPart>
        </mc:Choice>
        <mc:Fallback>
          <p:pic>
            <p:nvPicPr>
              <p:cNvPr id="3" name="Ink 2">
                <a:extLst>
                  <a:ext uri="{FF2B5EF4-FFF2-40B4-BE49-F238E27FC236}">
                    <a16:creationId xmlns:a16="http://schemas.microsoft.com/office/drawing/2014/main" id="{96158AA8-C9AD-FC74-7793-259BD96709AF}"/>
                  </a:ext>
                </a:extLst>
              </p:cNvPr>
              <p:cNvPicPr/>
              <p:nvPr/>
            </p:nvPicPr>
            <p:blipFill>
              <a:blip r:embed="rId5"/>
              <a:stretch>
                <a:fillRect/>
              </a:stretch>
            </p:blipFill>
            <p:spPr>
              <a:xfrm>
                <a:off x="5350320" y="3821760"/>
                <a:ext cx="3414240" cy="916920"/>
              </a:xfrm>
              <a:prstGeom prst="rect">
                <a:avLst/>
              </a:prstGeom>
            </p:spPr>
          </p:pic>
        </mc:Fallback>
      </mc:AlternateContent>
    </p:spTree>
    <p:extLst>
      <p:ext uri="{BB962C8B-B14F-4D97-AF65-F5344CB8AC3E}">
        <p14:creationId xmlns:p14="http://schemas.microsoft.com/office/powerpoint/2010/main" val="4169124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à la tête de la file</a:t>
            </a:r>
          </a:p>
          <a:p>
            <a:pPr marL="889200" lvl="1" indent="-324000">
              <a:spcBef>
                <a:spcPts val="938"/>
              </a:spcBef>
              <a:buSzPct val="100000"/>
              <a:buBlip>
                <a:blip r:embed="rId3"/>
              </a:buBlip>
            </a:pPr>
            <a:r>
              <a:rPr lang="fr-FR" sz="2670" spc="-1" dirty="0">
                <a:solidFill>
                  <a:srgbClr val="000000"/>
                </a:solidFill>
              </a:rPr>
              <a:t>La tête de la file est le premier élément entré qui est la tête de liste. La fonction renvoie 1 en cas de file vide, 0 sinon:</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AccederTete</a:t>
            </a:r>
            <a:r>
              <a:rPr lang="fr-FR" sz="2400" b="1" dirty="0">
                <a:solidFill>
                  <a:srgbClr val="000080"/>
                </a:solidFill>
                <a:highlight>
                  <a:srgbClr val="FFFFFF"/>
                </a:highlight>
              </a:rPr>
              <a:t>(</a:t>
            </a:r>
            <a:r>
              <a:rPr lang="fr-FR" sz="2400" dirty="0">
                <a:solidFill>
                  <a:srgbClr val="000000"/>
                </a:solidFill>
                <a:highlight>
                  <a:srgbClr val="FFFFFF"/>
                </a:highlight>
              </a:rPr>
              <a:t>File 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F</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retourne un code d’erreur */</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F</a:t>
            </a:r>
            <a:r>
              <a:rPr lang="fr-FR" sz="2400" b="1" dirty="0" err="1">
                <a:solidFill>
                  <a:srgbClr val="000080"/>
                </a:solidFill>
                <a:highlight>
                  <a:srgbClr val="FFFFFF"/>
                </a:highlight>
              </a:rPr>
              <a:t>.</a:t>
            </a:r>
            <a:r>
              <a:rPr lang="fr-FR" sz="2400" dirty="0" err="1">
                <a:solidFill>
                  <a:srgbClr val="000000"/>
                </a:solidFill>
                <a:highlight>
                  <a:srgbClr val="FFFFFF"/>
                </a:highlight>
              </a:rPr>
              <a:t>tete</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la donnée de tête */</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9FF0EB4-146A-204B-9408-D4E0E97A4783}"/>
                  </a:ext>
                </a:extLst>
              </p14:cNvPr>
              <p14:cNvContentPartPr/>
              <p14:nvPr/>
            </p14:nvContentPartPr>
            <p14:xfrm>
              <a:off x="1051200" y="1547280"/>
              <a:ext cx="824040" cy="34200"/>
            </p14:xfrm>
          </p:contentPart>
        </mc:Choice>
        <mc:Fallback xmlns="">
          <p:pic>
            <p:nvPicPr>
              <p:cNvPr id="3" name="Ink 2">
                <a:extLst>
                  <a:ext uri="{FF2B5EF4-FFF2-40B4-BE49-F238E27FC236}">
                    <a16:creationId xmlns:a16="http://schemas.microsoft.com/office/drawing/2014/main" id="{09FF0EB4-146A-204B-9408-D4E0E97A4783}"/>
                  </a:ext>
                </a:extLst>
              </p:cNvPr>
              <p:cNvPicPr/>
              <p:nvPr/>
            </p:nvPicPr>
            <p:blipFill>
              <a:blip r:embed="rId5"/>
              <a:stretch>
                <a:fillRect/>
              </a:stretch>
            </p:blipFill>
            <p:spPr>
              <a:xfrm>
                <a:off x="1041840" y="1537920"/>
                <a:ext cx="8427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5FCE3A7-5E3B-02E7-726D-C247B35DE1EA}"/>
                  </a:ext>
                </a:extLst>
              </p14:cNvPr>
              <p14:cNvContentPartPr/>
              <p14:nvPr/>
            </p14:nvContentPartPr>
            <p14:xfrm>
              <a:off x="1639800" y="2008080"/>
              <a:ext cx="5516280" cy="5207040"/>
            </p14:xfrm>
          </p:contentPart>
        </mc:Choice>
        <mc:Fallback>
          <p:pic>
            <p:nvPicPr>
              <p:cNvPr id="4" name="Ink 3">
                <a:extLst>
                  <a:ext uri="{FF2B5EF4-FFF2-40B4-BE49-F238E27FC236}">
                    <a16:creationId xmlns:a16="http://schemas.microsoft.com/office/drawing/2014/main" id="{F5FCE3A7-5E3B-02E7-726D-C247B35DE1EA}"/>
                  </a:ext>
                </a:extLst>
              </p:cNvPr>
              <p:cNvPicPr/>
              <p:nvPr/>
            </p:nvPicPr>
            <p:blipFill>
              <a:blip r:embed="rId7"/>
              <a:stretch>
                <a:fillRect/>
              </a:stretch>
            </p:blipFill>
            <p:spPr>
              <a:xfrm>
                <a:off x="1630440" y="1998720"/>
                <a:ext cx="5535000" cy="5225760"/>
              </a:xfrm>
              <a:prstGeom prst="rect">
                <a:avLst/>
              </a:prstGeom>
            </p:spPr>
          </p:pic>
        </mc:Fallback>
      </mc:AlternateContent>
    </p:spTree>
    <p:extLst>
      <p:ext uri="{BB962C8B-B14F-4D97-AF65-F5344CB8AC3E}">
        <p14:creationId xmlns:p14="http://schemas.microsoft.com/office/powerpoint/2010/main" val="2506745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t>
            </a:r>
          </a:p>
          <a:p>
            <a:pPr marL="889200" lvl="1" indent="-324000">
              <a:spcBef>
                <a:spcPts val="938"/>
              </a:spcBef>
              <a:buSzPct val="100000"/>
              <a:buBlip>
                <a:blip r:embed="rId3"/>
              </a:buBlip>
            </a:pPr>
            <a:r>
              <a:rPr lang="fr-FR" sz="2670" spc="-1" dirty="0">
                <a:solidFill>
                  <a:srgbClr val="000000"/>
                </a:solidFill>
              </a:rPr>
              <a:t>La fonction d’ajout d’un élément </a:t>
            </a:r>
            <a:r>
              <a:rPr lang="fr-FR" sz="2670" b="1" spc="-1" dirty="0">
                <a:solidFill>
                  <a:srgbClr val="000000"/>
                </a:solidFill>
              </a:rPr>
              <a:t>Enfiler</a:t>
            </a:r>
            <a:r>
              <a:rPr lang="fr-FR" sz="2670" spc="-1" dirty="0">
                <a:solidFill>
                  <a:srgbClr val="000000"/>
                </a:solidFill>
              </a:rPr>
              <a:t> est une fonction d’insertion en queue de liste</a:t>
            </a:r>
          </a:p>
        </p:txBody>
      </p:sp>
      <p:sp>
        <p:nvSpPr>
          <p:cNvPr id="2" name="Rectangle 1">
            <a:extLst>
              <a:ext uri="{FF2B5EF4-FFF2-40B4-BE49-F238E27FC236}">
                <a16:creationId xmlns:a16="http://schemas.microsoft.com/office/drawing/2014/main" id="{48320668-3ADB-4351-AEE2-D1DA67C423A2}"/>
              </a:ext>
            </a:extLst>
          </p:cNvPr>
          <p:cNvSpPr/>
          <p:nvPr/>
        </p:nvSpPr>
        <p:spPr>
          <a:xfrm>
            <a:off x="571500" y="2712463"/>
            <a:ext cx="89789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nn-NO" sz="1600" dirty="0">
                <a:solidFill>
                  <a:srgbClr val="8000FF"/>
                </a:solidFill>
                <a:highlight>
                  <a:srgbClr val="FFFFFF"/>
                </a:highlight>
              </a:rPr>
              <a:t>void</a:t>
            </a:r>
            <a:r>
              <a:rPr lang="nn-NO" sz="1600" dirty="0">
                <a:solidFill>
                  <a:srgbClr val="000000"/>
                </a:solidFill>
                <a:highlight>
                  <a:srgbClr val="FFFFFF"/>
                </a:highlight>
              </a:rPr>
              <a:t> Enfiler</a:t>
            </a:r>
            <a:r>
              <a:rPr lang="nn-NO" sz="1600" b="1" dirty="0">
                <a:solidFill>
                  <a:srgbClr val="000080"/>
                </a:solidFill>
                <a:highlight>
                  <a:srgbClr val="FFFFFF"/>
                </a:highlight>
              </a:rPr>
              <a:t>(</a:t>
            </a:r>
            <a:r>
              <a:rPr lang="nn-NO" sz="1600" dirty="0">
                <a:solidFill>
                  <a:srgbClr val="000000"/>
                </a:solidFill>
                <a:highlight>
                  <a:srgbClr val="FFFFFF"/>
                </a:highlight>
              </a:rPr>
              <a:t>File </a:t>
            </a:r>
            <a:r>
              <a:rPr lang="nn-NO" sz="1600" b="1" dirty="0">
                <a:solidFill>
                  <a:srgbClr val="000080"/>
                </a:solidFill>
                <a:highlight>
                  <a:srgbClr val="FFFFFF"/>
                </a:highlight>
              </a:rPr>
              <a:t>*</a:t>
            </a:r>
            <a:r>
              <a:rPr lang="nn-NO" sz="1600" dirty="0">
                <a:solidFill>
                  <a:srgbClr val="000000"/>
                </a:solidFill>
                <a:highlight>
                  <a:srgbClr val="FFFFFF"/>
                </a:highlight>
              </a:rPr>
              <a:t>pF</a:t>
            </a:r>
            <a:r>
              <a:rPr lang="nn-NO" sz="1600" b="1" dirty="0">
                <a:solidFill>
                  <a:srgbClr val="000080"/>
                </a:solidFill>
                <a:highlight>
                  <a:srgbClr val="FFFFFF"/>
                </a:highlight>
              </a:rPr>
              <a:t>,</a:t>
            </a:r>
            <a:r>
              <a:rPr lang="nn-NO" sz="1600" dirty="0">
                <a:solidFill>
                  <a:srgbClr val="000000"/>
                </a:solidFill>
                <a:highlight>
                  <a:srgbClr val="FFFFFF"/>
                </a:highlight>
              </a:rPr>
              <a:t> TypeDonnee elem</a:t>
            </a:r>
            <a:r>
              <a:rPr lang="nn-NO" sz="1600" b="1" dirty="0">
                <a:solidFill>
                  <a:srgbClr val="000080"/>
                </a:solidFill>
                <a:highlight>
                  <a:srgbClr val="FFFFFF"/>
                </a:highlight>
              </a:rPr>
              <a:t>)</a:t>
            </a:r>
            <a:endParaRPr lang="nn-NO"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TypeCellule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q</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q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TypeCellule</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TypeCellule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008000"/>
                </a:solidFill>
                <a:highlight>
                  <a:srgbClr val="FFFFFF"/>
                </a:highlight>
              </a:rPr>
              <a:t>/* allocation */</a:t>
            </a:r>
            <a:endParaRPr lang="fr-FR" sz="1600" dirty="0">
              <a:solidFill>
                <a:srgbClr val="000000"/>
              </a:solidFill>
              <a:highlight>
                <a:srgbClr val="FFFFFF"/>
              </a:highlight>
            </a:endParaRPr>
          </a:p>
          <a:p>
            <a:r>
              <a:rPr lang="fr-FR" sz="1600" dirty="0">
                <a:solidFill>
                  <a:srgbClr val="000000"/>
                </a:solidFill>
                <a:highlight>
                  <a:srgbClr val="FFFFFF"/>
                </a:highlight>
              </a:rPr>
              <a:t>  q</a:t>
            </a:r>
            <a:r>
              <a:rPr lang="fr-FR" sz="1600" b="1" dirty="0">
                <a:solidFill>
                  <a:srgbClr val="000080"/>
                </a:solidFill>
                <a:highlight>
                  <a:srgbClr val="FFFFFF"/>
                </a:highlight>
              </a:rPr>
              <a:t>-&gt;</a:t>
            </a:r>
            <a:r>
              <a:rPr lang="fr-FR" sz="1600" dirty="0" err="1">
                <a:solidFill>
                  <a:srgbClr val="000000"/>
                </a:solidFill>
                <a:highlight>
                  <a:srgbClr val="FFFFFF"/>
                </a:highlight>
              </a:rPr>
              <a:t>donnee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q</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008000"/>
                </a:solidFill>
                <a:highlight>
                  <a:srgbClr val="FFFFFF"/>
                </a:highlight>
              </a:rPr>
              <a:t>/* suivant de la dernière cellule NULL */</a:t>
            </a:r>
            <a:endParaRPr lang="fr-FR" sz="1600" dirty="0">
              <a:solidFill>
                <a:srgbClr val="000000"/>
              </a:solidFill>
              <a:highlight>
                <a:srgbClr val="FFFFFF"/>
              </a:highlight>
            </a:endParaRPr>
          </a:p>
          <a:p>
            <a:r>
              <a:rPr lang="it-IT" sz="1600" dirty="0">
                <a:solidFill>
                  <a:srgbClr val="000000"/>
                </a:solidFill>
                <a:highlight>
                  <a:srgbClr val="FFFFFF"/>
                </a:highlight>
              </a:rPr>
              <a:t>  </a:t>
            </a:r>
            <a:r>
              <a:rPr lang="it-IT" sz="1600" b="1" dirty="0">
                <a:solidFill>
                  <a:srgbClr val="0000FF"/>
                </a:solidFill>
                <a:highlight>
                  <a:srgbClr val="FFFFFF"/>
                </a:highlight>
              </a:rPr>
              <a:t>if</a:t>
            </a:r>
            <a:r>
              <a:rPr lang="it-IT" sz="1600" dirty="0">
                <a:solidFill>
                  <a:srgbClr val="000000"/>
                </a:solidFill>
                <a:highlight>
                  <a:srgbClr val="FFFFFF"/>
                </a:highlight>
              </a:rPr>
              <a:t> </a:t>
            </a:r>
            <a:r>
              <a:rPr lang="it-IT" sz="1600" b="1" dirty="0">
                <a:solidFill>
                  <a:srgbClr val="000080"/>
                </a:solidFill>
                <a:highlight>
                  <a:srgbClr val="FFFFFF"/>
                </a:highlight>
              </a:rPr>
              <a:t>(</a:t>
            </a:r>
            <a:r>
              <a:rPr lang="it-IT" sz="1600" dirty="0">
                <a:solidFill>
                  <a:srgbClr val="000000"/>
                </a:solidFill>
                <a:highlight>
                  <a:srgbClr val="FFFFFF"/>
                </a:highlight>
              </a:rPr>
              <a:t>pF</a:t>
            </a:r>
            <a:r>
              <a:rPr lang="it-IT" sz="1600" b="1" dirty="0">
                <a:solidFill>
                  <a:srgbClr val="000080"/>
                </a:solidFill>
                <a:highlight>
                  <a:srgbClr val="FFFFFF"/>
                </a:highlight>
              </a:rPr>
              <a:t>-&gt;</a:t>
            </a:r>
            <a:r>
              <a:rPr lang="it-IT" sz="1600" dirty="0">
                <a:solidFill>
                  <a:srgbClr val="000000"/>
                </a:solidFill>
                <a:highlight>
                  <a:srgbClr val="FFFFFF"/>
                </a:highlight>
              </a:rPr>
              <a:t>tete </a:t>
            </a:r>
            <a:r>
              <a:rPr lang="it-IT" sz="1600" b="1" dirty="0">
                <a:solidFill>
                  <a:srgbClr val="000080"/>
                </a:solidFill>
                <a:highlight>
                  <a:srgbClr val="FFFFFF"/>
                </a:highlight>
              </a:rPr>
              <a:t>==</a:t>
            </a:r>
            <a:r>
              <a:rPr lang="it-IT" sz="1600" dirty="0">
                <a:solidFill>
                  <a:srgbClr val="000000"/>
                </a:solidFill>
                <a:highlight>
                  <a:srgbClr val="FFFFFF"/>
                </a:highlight>
              </a:rPr>
              <a:t> </a:t>
            </a:r>
            <a:r>
              <a:rPr lang="it-IT" sz="1600" b="1" dirty="0">
                <a:solidFill>
                  <a:srgbClr val="0000FF"/>
                </a:solidFill>
                <a:highlight>
                  <a:srgbClr val="FFFFFF"/>
                </a:highlight>
              </a:rPr>
              <a:t>NULL</a:t>
            </a:r>
            <a:r>
              <a:rPr lang="it-IT" sz="1600" b="1" dirty="0">
                <a:solidFill>
                  <a:srgbClr val="000080"/>
                </a:solidFill>
                <a:highlight>
                  <a:srgbClr val="FFFFFF"/>
                </a:highlight>
              </a:rPr>
              <a:t>)</a:t>
            </a:r>
            <a:r>
              <a:rPr lang="it-IT" sz="1600" dirty="0">
                <a:solidFill>
                  <a:srgbClr val="000000"/>
                </a:solidFill>
                <a:highlight>
                  <a:srgbClr val="FFFFFF"/>
                </a:highlight>
              </a:rPr>
              <a:t> </a:t>
            </a:r>
            <a:r>
              <a:rPr lang="it-IT" sz="1600" dirty="0">
                <a:solidFill>
                  <a:srgbClr val="008000"/>
                </a:solidFill>
                <a:highlight>
                  <a:srgbClr val="FFFFFF"/>
                </a:highlight>
              </a:rPr>
              <a:t>/* si file vide */</a:t>
            </a:r>
            <a:endParaRPr lang="it-IT"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de-DE" sz="1600" dirty="0">
                <a:solidFill>
                  <a:srgbClr val="000000"/>
                </a:solidFill>
                <a:highlight>
                  <a:srgbClr val="FFFFFF"/>
                </a:highlight>
              </a:rPr>
              <a:t>      </a:t>
            </a:r>
            <a:r>
              <a:rPr lang="de-DE" sz="1600" dirty="0" err="1">
                <a:solidFill>
                  <a:srgbClr val="000000"/>
                </a:solidFill>
                <a:highlight>
                  <a:srgbClr val="FFFFFF"/>
                </a:highlight>
              </a:rPr>
              <a:t>pF</a:t>
            </a:r>
            <a:r>
              <a:rPr lang="de-DE" sz="1600" b="1" dirty="0">
                <a:solidFill>
                  <a:srgbClr val="000080"/>
                </a:solidFill>
                <a:highlight>
                  <a:srgbClr val="FFFFFF"/>
                </a:highlight>
              </a:rPr>
              <a:t>-&gt;</a:t>
            </a:r>
            <a:r>
              <a:rPr lang="de-DE" sz="1600" dirty="0" err="1">
                <a:solidFill>
                  <a:srgbClr val="000000"/>
                </a:solidFill>
                <a:highlight>
                  <a:srgbClr val="FFFFFF"/>
                </a:highlight>
              </a:rPr>
              <a:t>queue</a:t>
            </a:r>
            <a:r>
              <a:rPr lang="de-DE" sz="1600" dirty="0">
                <a:solidFill>
                  <a:srgbClr val="000000"/>
                </a:solidFill>
                <a:highlight>
                  <a:srgbClr val="FFFFFF"/>
                </a:highlight>
              </a:rPr>
              <a:t> </a:t>
            </a:r>
            <a:r>
              <a:rPr lang="de-DE" sz="1600" b="1" dirty="0">
                <a:solidFill>
                  <a:srgbClr val="000080"/>
                </a:solidFill>
                <a:highlight>
                  <a:srgbClr val="FFFFFF"/>
                </a:highlight>
              </a:rPr>
              <a:t>=</a:t>
            </a:r>
            <a:r>
              <a:rPr lang="de-DE" sz="1600" dirty="0">
                <a:solidFill>
                  <a:srgbClr val="000000"/>
                </a:solidFill>
                <a:highlight>
                  <a:srgbClr val="FFFFFF"/>
                </a:highlight>
              </a:rPr>
              <a:t> </a:t>
            </a:r>
            <a:r>
              <a:rPr lang="de-DE" sz="1600" dirty="0" err="1">
                <a:solidFill>
                  <a:srgbClr val="000000"/>
                </a:solidFill>
                <a:highlight>
                  <a:srgbClr val="FFFFFF"/>
                </a:highlight>
              </a:rPr>
              <a:t>pF</a:t>
            </a:r>
            <a:r>
              <a:rPr lang="de-DE" sz="1600" b="1" dirty="0">
                <a:solidFill>
                  <a:srgbClr val="000080"/>
                </a:solidFill>
                <a:highlight>
                  <a:srgbClr val="FFFFFF"/>
                </a:highlight>
              </a:rPr>
              <a:t>-&gt;</a:t>
            </a:r>
            <a:r>
              <a:rPr lang="de-DE" sz="1600" dirty="0" err="1">
                <a:solidFill>
                  <a:srgbClr val="000000"/>
                </a:solidFill>
                <a:highlight>
                  <a:srgbClr val="FFFFFF"/>
                </a:highlight>
              </a:rPr>
              <a:t>tete</a:t>
            </a:r>
            <a:r>
              <a:rPr lang="de-DE" sz="1600" dirty="0">
                <a:solidFill>
                  <a:srgbClr val="000000"/>
                </a:solidFill>
                <a:highlight>
                  <a:srgbClr val="FFFFFF"/>
                </a:highlight>
              </a:rPr>
              <a:t> </a:t>
            </a:r>
            <a:r>
              <a:rPr lang="de-DE" sz="1600" b="1" dirty="0">
                <a:solidFill>
                  <a:srgbClr val="000080"/>
                </a:solidFill>
                <a:highlight>
                  <a:srgbClr val="FFFFFF"/>
                </a:highlight>
              </a:rPr>
              <a:t>=</a:t>
            </a:r>
            <a:r>
              <a:rPr lang="de-DE" sz="1600" dirty="0">
                <a:solidFill>
                  <a:srgbClr val="000000"/>
                </a:solidFill>
                <a:highlight>
                  <a:srgbClr val="FFFFFF"/>
                </a:highlight>
              </a:rPr>
              <a:t> q</a:t>
            </a:r>
            <a:r>
              <a:rPr lang="de-DE" sz="1600" b="1" dirty="0">
                <a:solidFill>
                  <a:srgbClr val="000080"/>
                </a:solidFill>
                <a:highlight>
                  <a:srgbClr val="FFFFFF"/>
                </a:highlight>
              </a:rPr>
              <a:t>;</a:t>
            </a:r>
            <a:endParaRPr lang="de-DE"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pF</a:t>
            </a:r>
            <a:r>
              <a:rPr lang="fr-FR" sz="1600" b="1" dirty="0">
                <a:solidFill>
                  <a:srgbClr val="000080"/>
                </a:solidFill>
                <a:highlight>
                  <a:srgbClr val="FFFFFF"/>
                </a:highlight>
              </a:rPr>
              <a:t>-&gt;</a:t>
            </a:r>
            <a:r>
              <a:rPr lang="fr-FR" sz="1600" dirty="0">
                <a:solidFill>
                  <a:srgbClr val="000000"/>
                </a:solidFill>
                <a:highlight>
                  <a:srgbClr val="FFFFFF"/>
                </a:highlight>
              </a:rPr>
              <a:t>queue</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q</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008000"/>
                </a:solidFill>
                <a:highlight>
                  <a:srgbClr val="FFFFFF"/>
                </a:highlight>
              </a:rPr>
              <a:t>/* insertion en queue de file */</a:t>
            </a:r>
            <a:endParaRPr lang="fr-FR" sz="1600" dirty="0">
              <a:solidFill>
                <a:srgbClr val="000000"/>
              </a:solidFill>
              <a:highlight>
                <a:srgbClr val="FFFFFF"/>
              </a:highlight>
            </a:endParaRPr>
          </a:p>
          <a:p>
            <a:r>
              <a:rPr lang="fr-FR" sz="1600" dirty="0">
                <a:solidFill>
                  <a:srgbClr val="000000"/>
                </a:solidFill>
                <a:highlight>
                  <a:srgbClr val="FFFFFF"/>
                </a:highlight>
              </a:rPr>
              <a:t>    pF</a:t>
            </a:r>
            <a:r>
              <a:rPr lang="fr-FR" sz="1600" b="1" dirty="0">
                <a:solidFill>
                  <a:srgbClr val="000080"/>
                </a:solidFill>
                <a:highlight>
                  <a:srgbClr val="FFFFFF"/>
                </a:highlight>
              </a:rPr>
              <a:t>-&gt;</a:t>
            </a:r>
            <a:r>
              <a:rPr lang="fr-FR" sz="1600" dirty="0">
                <a:solidFill>
                  <a:srgbClr val="000000"/>
                </a:solidFill>
                <a:highlight>
                  <a:srgbClr val="FFFFFF"/>
                </a:highlight>
              </a:rPr>
              <a:t>queue </a:t>
            </a:r>
            <a:r>
              <a:rPr lang="fr-FR" sz="1600" b="1" dirty="0">
                <a:solidFill>
                  <a:srgbClr val="000080"/>
                </a:solidFill>
                <a:highlight>
                  <a:srgbClr val="FFFFFF"/>
                </a:highlight>
              </a:rPr>
              <a:t>=</a:t>
            </a:r>
            <a:r>
              <a:rPr lang="fr-FR" sz="1600" dirty="0">
                <a:solidFill>
                  <a:srgbClr val="000000"/>
                </a:solidFill>
                <a:highlight>
                  <a:srgbClr val="FFFFFF"/>
                </a:highlight>
              </a:rPr>
              <a:t> q</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3600"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7329CBD-C538-9292-E3F7-CCC5A11B6695}"/>
                  </a:ext>
                </a:extLst>
              </p14:cNvPr>
              <p14:cNvContentPartPr/>
              <p14:nvPr/>
            </p14:nvContentPartPr>
            <p14:xfrm>
              <a:off x="1341720" y="2434680"/>
              <a:ext cx="7416360" cy="3095280"/>
            </p14:xfrm>
          </p:contentPart>
        </mc:Choice>
        <mc:Fallback>
          <p:pic>
            <p:nvPicPr>
              <p:cNvPr id="4" name="Ink 3">
                <a:extLst>
                  <a:ext uri="{FF2B5EF4-FFF2-40B4-BE49-F238E27FC236}">
                    <a16:creationId xmlns:a16="http://schemas.microsoft.com/office/drawing/2014/main" id="{37329CBD-C538-9292-E3F7-CCC5A11B6695}"/>
                  </a:ext>
                </a:extLst>
              </p:cNvPr>
              <p:cNvPicPr/>
              <p:nvPr/>
            </p:nvPicPr>
            <p:blipFill>
              <a:blip r:embed="rId5"/>
              <a:stretch>
                <a:fillRect/>
              </a:stretch>
            </p:blipFill>
            <p:spPr>
              <a:xfrm>
                <a:off x="1332360" y="2425320"/>
                <a:ext cx="7435080" cy="3114000"/>
              </a:xfrm>
              <a:prstGeom prst="rect">
                <a:avLst/>
              </a:prstGeom>
            </p:spPr>
          </p:pic>
        </mc:Fallback>
      </mc:AlternateContent>
    </p:spTree>
    <p:extLst>
      <p:ext uri="{BB962C8B-B14F-4D97-AF65-F5344CB8AC3E}">
        <p14:creationId xmlns:p14="http://schemas.microsoft.com/office/powerpoint/2010/main" val="379556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670" spc="-1" dirty="0">
                <a:solidFill>
                  <a:srgbClr val="000000"/>
                </a:solidFill>
              </a:rPr>
              <a:t>La fonction </a:t>
            </a:r>
            <a:r>
              <a:rPr lang="fr-FR" sz="2670" b="1" spc="-1" dirty="0" err="1">
                <a:solidFill>
                  <a:srgbClr val="000000"/>
                </a:solidFill>
              </a:rPr>
              <a:t>Defiler</a:t>
            </a:r>
            <a:r>
              <a:rPr lang="fr-FR" sz="2670" spc="-1" dirty="0">
                <a:solidFill>
                  <a:srgbClr val="000000"/>
                </a:solidFill>
              </a:rPr>
              <a:t> supprime la tête de liste en cas de file non vide. La fonction renvoie 1 en cas d’erreur, et 0 en cas de succès. La file est passée par adresse, on a donc un double pointeur</a:t>
            </a:r>
          </a:p>
        </p:txBody>
      </p:sp>
      <p:sp>
        <p:nvSpPr>
          <p:cNvPr id="2" name="Rectangle 1">
            <a:extLst>
              <a:ext uri="{FF2B5EF4-FFF2-40B4-BE49-F238E27FC236}">
                <a16:creationId xmlns:a16="http://schemas.microsoft.com/office/drawing/2014/main" id="{48320668-3ADB-4351-AEE2-D1DA67C423A2}"/>
              </a:ext>
            </a:extLst>
          </p:cNvPr>
          <p:cNvSpPr/>
          <p:nvPr/>
        </p:nvSpPr>
        <p:spPr>
          <a:xfrm>
            <a:off x="584200" y="3322063"/>
            <a:ext cx="89789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rPr>
              <a:t>int</a:t>
            </a:r>
            <a:r>
              <a:rPr lang="fr-FR" sz="2000" dirty="0">
                <a:solidFill>
                  <a:srgbClr val="000000"/>
                </a:solidFill>
                <a:highlight>
                  <a:srgbClr val="FFFFFF"/>
                </a:highlight>
              </a:rPr>
              <a:t> </a:t>
            </a:r>
            <a:r>
              <a:rPr lang="fr-FR" sz="2000" dirty="0" err="1">
                <a:solidFill>
                  <a:srgbClr val="000000"/>
                </a:solidFill>
                <a:highlight>
                  <a:srgbClr val="FFFFFF"/>
                </a:highlight>
              </a:rPr>
              <a:t>Defiler</a:t>
            </a:r>
            <a:r>
              <a:rPr lang="fr-FR" sz="2000" b="1" dirty="0">
                <a:solidFill>
                  <a:srgbClr val="000080"/>
                </a:solidFill>
                <a:highlight>
                  <a:srgbClr val="FFFFFF"/>
                </a:highlight>
              </a:rPr>
              <a:t>(</a:t>
            </a:r>
            <a:r>
              <a:rPr lang="fr-FR" sz="2000" dirty="0">
                <a:solidFill>
                  <a:srgbClr val="000000"/>
                </a:solidFill>
                <a:highlight>
                  <a:srgbClr val="FFFFFF"/>
                </a:highlight>
              </a:rPr>
              <a:t>File </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err="1">
                <a:solidFill>
                  <a:srgbClr val="000000"/>
                </a:solidFill>
                <a:highlight>
                  <a:srgbClr val="FFFFFF"/>
                </a:highlight>
              </a:rPr>
              <a:t>TypeDonnee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pelem</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FF"/>
                </a:solidFill>
                <a:highlight>
                  <a:srgbClr val="FFFFFF"/>
                </a:highlight>
              </a:rPr>
              <a:t>if</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EstVide</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FF"/>
                </a:solidFill>
                <a:highlight>
                  <a:srgbClr val="FFFFFF"/>
                </a:highlight>
              </a:rPr>
              <a:t>return</a:t>
            </a:r>
            <a:r>
              <a:rPr lang="fr-FR" sz="2000" dirty="0">
                <a:solidFill>
                  <a:srgbClr val="000000"/>
                </a:solidFill>
                <a:highlight>
                  <a:srgbClr val="FFFFFF"/>
                </a:highlight>
              </a:rPr>
              <a:t> </a:t>
            </a:r>
            <a:r>
              <a:rPr lang="fr-FR" sz="2000" dirty="0">
                <a:solidFill>
                  <a:srgbClr val="FF8000"/>
                </a:solidFill>
                <a:highlight>
                  <a:srgbClr val="FFFFFF"/>
                </a:highlight>
              </a:rPr>
              <a:t>1</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retour d’un code d’erreur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pelem</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-&gt;</a:t>
            </a:r>
            <a:r>
              <a:rPr lang="fr-FR" sz="2000" dirty="0" err="1">
                <a:solidFill>
                  <a:srgbClr val="000000"/>
                </a:solidFill>
                <a:highlight>
                  <a:srgbClr val="FFFFFF"/>
                </a:highlight>
              </a:rPr>
              <a:t>donnee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on renvoie l’élément */</a:t>
            </a:r>
            <a:endParaRPr lang="fr-FR" sz="2000" dirty="0">
              <a:solidFill>
                <a:srgbClr val="000000"/>
              </a:solidFill>
              <a:highlight>
                <a:srgbClr val="FFFFFF"/>
              </a:highlight>
            </a:endParaRPr>
          </a:p>
          <a:p>
            <a:r>
              <a:rPr lang="fr-FR" sz="2000" dirty="0">
                <a:solidFill>
                  <a:srgbClr val="000000"/>
                </a:solidFill>
                <a:highlight>
                  <a:srgbClr val="FFFFFF"/>
                </a:highlight>
              </a:rPr>
              <a:t>  p </a:t>
            </a:r>
            <a:r>
              <a:rPr lang="fr-FR" sz="2000" b="1" dirty="0">
                <a:solidFill>
                  <a:srgbClr val="000080"/>
                </a:solidFill>
                <a:highlight>
                  <a:srgbClr val="FFFFFF"/>
                </a:highlight>
              </a:rPr>
              <a:t>=</a:t>
            </a:r>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mémorisation de la tête de liste */</a:t>
            </a:r>
            <a:endParaRPr lang="fr-FR" sz="2000" dirty="0">
              <a:solidFill>
                <a:srgbClr val="000000"/>
              </a:solidFill>
              <a:highlight>
                <a:srgbClr val="FFFFFF"/>
              </a:highlight>
            </a:endParaRPr>
          </a:p>
          <a:p>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-&gt;</a:t>
            </a:r>
            <a:r>
              <a:rPr lang="fr-FR" sz="2000" dirty="0">
                <a:solidFill>
                  <a:srgbClr val="000000"/>
                </a:solidFill>
                <a:highlight>
                  <a:srgbClr val="FFFFFF"/>
                </a:highlight>
              </a:rPr>
              <a:t>suivant</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passage au suivant */</a:t>
            </a:r>
            <a:endParaRPr lang="fr-FR" sz="2000" dirty="0">
              <a:solidFill>
                <a:srgbClr val="000000"/>
              </a:solidFill>
              <a:highlight>
                <a:srgbClr val="FFFFFF"/>
              </a:highlight>
            </a:endParaRPr>
          </a:p>
          <a:p>
            <a:r>
              <a:rPr lang="fr-FR" sz="2000" dirty="0">
                <a:solidFill>
                  <a:srgbClr val="000000"/>
                </a:solidFill>
                <a:highlight>
                  <a:srgbClr val="FFFFFF"/>
                </a:highlight>
              </a:rPr>
              <a:t>  free</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destruction de l’ancienne tête de liste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FF"/>
                </a:solidFill>
                <a:highlight>
                  <a:srgbClr val="FFFFFF"/>
                </a:highlight>
              </a:rPr>
              <a:t>return</a:t>
            </a:r>
            <a:r>
              <a:rPr lang="fr-FR" sz="2000" dirty="0">
                <a:solidFill>
                  <a:srgbClr val="000000"/>
                </a:solidFill>
                <a:highlight>
                  <a:srgbClr val="FFFFFF"/>
                </a:highlight>
              </a:rPr>
              <a:t> </a:t>
            </a:r>
            <a:r>
              <a:rPr lang="fr-FR" sz="2000" dirty="0">
                <a:solidFill>
                  <a:srgbClr val="FF8000"/>
                </a:solidFill>
                <a:highlight>
                  <a:srgbClr val="FFFFFF"/>
                </a:highlight>
              </a:rPr>
              <a:t>0</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4400"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C9BEA4F-0F97-0401-519D-5D9A81E489B4}"/>
                  </a:ext>
                </a:extLst>
              </p14:cNvPr>
              <p14:cNvContentPartPr/>
              <p14:nvPr/>
            </p14:nvContentPartPr>
            <p14:xfrm>
              <a:off x="562320" y="1382760"/>
              <a:ext cx="8569440" cy="4161600"/>
            </p14:xfrm>
          </p:contentPart>
        </mc:Choice>
        <mc:Fallback>
          <p:pic>
            <p:nvPicPr>
              <p:cNvPr id="4" name="Ink 3">
                <a:extLst>
                  <a:ext uri="{FF2B5EF4-FFF2-40B4-BE49-F238E27FC236}">
                    <a16:creationId xmlns:a16="http://schemas.microsoft.com/office/drawing/2014/main" id="{EC9BEA4F-0F97-0401-519D-5D9A81E489B4}"/>
                  </a:ext>
                </a:extLst>
              </p:cNvPr>
              <p:cNvPicPr/>
              <p:nvPr/>
            </p:nvPicPr>
            <p:blipFill>
              <a:blip r:embed="rId5"/>
              <a:stretch>
                <a:fillRect/>
              </a:stretch>
            </p:blipFill>
            <p:spPr>
              <a:xfrm>
                <a:off x="552960" y="1373400"/>
                <a:ext cx="8588160" cy="4180320"/>
              </a:xfrm>
              <a:prstGeom prst="rect">
                <a:avLst/>
              </a:prstGeom>
            </p:spPr>
          </p:pic>
        </mc:Fallback>
      </mc:AlternateContent>
    </p:spTree>
    <p:extLst>
      <p:ext uri="{BB962C8B-B14F-4D97-AF65-F5344CB8AC3E}">
        <p14:creationId xmlns:p14="http://schemas.microsoft.com/office/powerpoint/2010/main" val="17405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t>Introduction</a:t>
            </a:r>
          </a:p>
          <a:p>
            <a:pPr marL="432000" indent="-324000">
              <a:spcBef>
                <a:spcPts val="938"/>
              </a:spcBef>
              <a:buSzPct val="100000"/>
              <a:buBlip>
                <a:blip r:embed="rId3"/>
              </a:buBlip>
            </a:pPr>
            <a:r>
              <a:rPr lang="fr-FR" sz="2670" spc="-1" dirty="0"/>
              <a:t>Définition</a:t>
            </a:r>
          </a:p>
          <a:p>
            <a:pPr marL="432000" indent="-324000">
              <a:spcBef>
                <a:spcPts val="938"/>
              </a:spcBef>
              <a:buSzPct val="100000"/>
              <a:buBlip>
                <a:blip r:embed="rId3"/>
              </a:buBlip>
            </a:pPr>
            <a:r>
              <a:rPr lang="fr-FR" sz="2670" spc="-1" dirty="0"/>
              <a:t>Applications</a:t>
            </a:r>
          </a:p>
          <a:p>
            <a:pPr marL="432000" indent="-324000">
              <a:spcBef>
                <a:spcPts val="938"/>
              </a:spcBef>
              <a:buSzPct val="100000"/>
              <a:buBlip>
                <a:blip r:embed="rId3"/>
              </a:buBlip>
            </a:pPr>
            <a:r>
              <a:rPr lang="fr-FR" sz="2670" spc="-1" dirty="0">
                <a:solidFill>
                  <a:srgbClr val="000000"/>
                </a:solidFill>
              </a:rPr>
              <a:t>Les Files</a:t>
            </a:r>
          </a:p>
          <a:p>
            <a:pPr marL="889200" lvl="1" indent="-324000">
              <a:spcBef>
                <a:spcPts val="938"/>
              </a:spcBef>
              <a:buSzPct val="100000"/>
              <a:buBlip>
                <a:blip r:embed="rId3"/>
              </a:buBlip>
            </a:pPr>
            <a:r>
              <a:rPr lang="fr-FR" sz="2670" spc="-1" dirty="0">
                <a:solidFill>
                  <a:srgbClr val="000000"/>
                </a:solidFill>
              </a:rPr>
              <a:t>Représentation contiguë</a:t>
            </a:r>
          </a:p>
          <a:p>
            <a:pPr marL="889200" lvl="1" indent="-324000">
              <a:spcBef>
                <a:spcPts val="938"/>
              </a:spcBef>
              <a:buSzPct val="100000"/>
              <a:buBlip>
                <a:blip r:embed="rId3"/>
              </a:buBlip>
            </a:pPr>
            <a:r>
              <a:rPr lang="fr-FR" sz="2670" spc="-1" dirty="0">
                <a:solidFill>
                  <a:srgbClr val="000000"/>
                </a:solidFill>
              </a:rPr>
              <a:t>Représentation chaînée</a:t>
            </a:r>
          </a:p>
          <a:p>
            <a:pPr marL="432000" indent="-324000">
              <a:spcBef>
                <a:spcPts val="938"/>
              </a:spcBef>
              <a:buSzPct val="100000"/>
              <a:buBlip>
                <a:blip r:embed="rId3"/>
              </a:buBlip>
            </a:pPr>
            <a:r>
              <a:rPr lang="fr-FR" sz="2670" spc="-1" dirty="0">
                <a:solidFill>
                  <a:srgbClr val="000000"/>
                </a:solidFill>
              </a:rPr>
              <a:t>Les services (Opérations) des Files</a:t>
            </a:r>
          </a:p>
          <a:p>
            <a:pPr marL="1346400" lvl="2" indent="-324000">
              <a:spcBef>
                <a:spcPts val="938"/>
              </a:spcBef>
              <a:buSzPct val="100000"/>
              <a:buBlip>
                <a:blip r:embed="rId3"/>
              </a:buBlip>
            </a:pPr>
            <a:r>
              <a:rPr lang="fr-FR" sz="2670" spc="-1" dirty="0">
                <a:solidFill>
                  <a:srgbClr val="000000"/>
                </a:solidFill>
              </a:rPr>
              <a:t>Création</a:t>
            </a:r>
          </a:p>
          <a:p>
            <a:pPr marL="1346400" lvl="2" indent="-324000">
              <a:spcBef>
                <a:spcPts val="938"/>
              </a:spcBef>
              <a:buSzPct val="100000"/>
              <a:buBlip>
                <a:blip r:embed="rId3"/>
              </a:buBlip>
            </a:pPr>
            <a:r>
              <a:rPr lang="fr-FR" sz="2670" spc="-1" dirty="0">
                <a:solidFill>
                  <a:srgbClr val="000000"/>
                </a:solidFill>
              </a:rPr>
              <a:t>Ajout</a:t>
            </a:r>
          </a:p>
          <a:p>
            <a:pPr marL="1346400" lvl="2" indent="-324000">
              <a:spcBef>
                <a:spcPts val="938"/>
              </a:spcBef>
              <a:buSzPct val="100000"/>
              <a:buBlip>
                <a:blip r:embed="rId3"/>
              </a:buBlip>
            </a:pPr>
            <a:r>
              <a:rPr lang="fr-FR" sz="2670" spc="-1" dirty="0">
                <a:solidFill>
                  <a:srgbClr val="000000"/>
                </a:solidFill>
              </a:rPr>
              <a:t>Suppression</a:t>
            </a:r>
          </a:p>
          <a:p>
            <a:pPr marL="1346400" lvl="2" indent="-324000">
              <a:spcBef>
                <a:spcPts val="938"/>
              </a:spcBef>
              <a:buSzPct val="100000"/>
              <a:buBlip>
                <a:blip r:embed="rId3"/>
              </a:buBlip>
            </a:pPr>
            <a:r>
              <a:rPr lang="fr-FR" sz="2670" spc="-1" dirty="0">
                <a:solidFill>
                  <a:srgbClr val="000000"/>
                </a:solidFill>
              </a:rPr>
              <a:t>Consultation/recherche</a:t>
            </a:r>
          </a:p>
          <a:p>
            <a:pPr marL="889200" lvl="1" indent="-324000">
              <a:spcBef>
                <a:spcPts val="938"/>
              </a:spcBef>
              <a:buSzPct val="100000"/>
              <a:buBlip>
                <a:blip r:embed="rId3"/>
              </a:buBlip>
            </a:pPr>
            <a:endParaRPr lang="fr-FR" sz="2670" spc="-1"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id="{48320668-3ADB-4351-AEE2-D1DA67C423A2}"/>
              </a:ext>
            </a:extLst>
          </p:cNvPr>
          <p:cNvSpPr/>
          <p:nvPr/>
        </p:nvSpPr>
        <p:spPr>
          <a:xfrm>
            <a:off x="660400" y="2534663"/>
            <a:ext cx="8978900"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rPr>
              <a:t>void</a:t>
            </a:r>
            <a:r>
              <a:rPr lang="fr-FR" sz="2000" dirty="0">
                <a:solidFill>
                  <a:srgbClr val="000000"/>
                </a:solidFill>
                <a:highlight>
                  <a:srgbClr val="FFFFFF"/>
                </a:highlight>
              </a:rPr>
              <a:t> </a:t>
            </a:r>
            <a:r>
              <a:rPr lang="fr-FR" sz="2000" dirty="0" err="1">
                <a:solidFill>
                  <a:srgbClr val="000000"/>
                </a:solidFill>
                <a:highlight>
                  <a:srgbClr val="FFFFFF"/>
                </a:highlight>
              </a:rPr>
              <a:t>Detruire</a:t>
            </a:r>
            <a:r>
              <a:rPr lang="fr-FR" sz="2000" b="1" dirty="0">
                <a:solidFill>
                  <a:srgbClr val="000080"/>
                </a:solidFill>
                <a:highlight>
                  <a:srgbClr val="FFFFFF"/>
                </a:highlight>
              </a:rPr>
              <a:t>(</a:t>
            </a:r>
            <a:r>
              <a:rPr lang="fr-FR" sz="2000" dirty="0">
                <a:solidFill>
                  <a:srgbClr val="000000"/>
                </a:solidFill>
                <a:highlight>
                  <a:srgbClr val="FFFFFF"/>
                </a:highlight>
              </a:rPr>
              <a:t>File </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q</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p</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initialisation pour parcours de liste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err="1">
                <a:solidFill>
                  <a:srgbClr val="0000FF"/>
                </a:solidFill>
                <a:highlight>
                  <a:srgbClr val="FFFFFF"/>
                </a:highlight>
              </a:rPr>
              <a:t>while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FF"/>
                </a:solidFill>
                <a:highlight>
                  <a:srgbClr val="FFFFFF"/>
                </a:highlight>
              </a:rPr>
              <a:t>NULL</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q </a:t>
            </a:r>
            <a:r>
              <a:rPr lang="fr-FR" sz="2000" b="1" dirty="0">
                <a:solidFill>
                  <a:srgbClr val="000080"/>
                </a:solidFill>
                <a:highlight>
                  <a:srgbClr val="FFFFFF"/>
                </a:highlight>
              </a:rPr>
              <a:t>=</a:t>
            </a:r>
            <a:r>
              <a:rPr lang="fr-FR" sz="2000" dirty="0">
                <a:solidFill>
                  <a:srgbClr val="000000"/>
                </a:solidFill>
                <a:highlight>
                  <a:srgbClr val="FFFFFF"/>
                </a:highlight>
              </a:rPr>
              <a:t> 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mémorisation de l’adresse */</a:t>
            </a:r>
            <a:endParaRPr lang="fr-FR" sz="2000" dirty="0">
              <a:solidFill>
                <a:srgbClr val="000000"/>
              </a:solidFill>
              <a:highlight>
                <a:srgbClr val="FFFFFF"/>
              </a:highlight>
            </a:endParaRPr>
          </a:p>
          <a:p>
            <a:r>
              <a:rPr lang="fr-FR" sz="2000" dirty="0">
                <a:solidFill>
                  <a:srgbClr val="000000"/>
                </a:solidFill>
                <a:highlight>
                  <a:srgbClr val="FFFFFF"/>
                </a:highlight>
              </a:rPr>
              <a:t>      p </a:t>
            </a:r>
            <a:r>
              <a:rPr lang="fr-FR" sz="2000" b="1" dirty="0">
                <a:solidFill>
                  <a:srgbClr val="000080"/>
                </a:solidFill>
                <a:highlight>
                  <a:srgbClr val="FFFFFF"/>
                </a:highlight>
              </a:rPr>
              <a:t>=</a:t>
            </a:r>
            <a:r>
              <a:rPr lang="fr-FR" sz="2000" dirty="0">
                <a:solidFill>
                  <a:srgbClr val="000000"/>
                </a:solidFill>
                <a:highlight>
                  <a:srgbClr val="FFFFFF"/>
                </a:highlight>
              </a:rPr>
              <a:t> p</a:t>
            </a:r>
            <a:r>
              <a:rPr lang="fr-FR" sz="2000" b="1" dirty="0">
                <a:solidFill>
                  <a:srgbClr val="000080"/>
                </a:solidFill>
                <a:highlight>
                  <a:srgbClr val="FFFFFF"/>
                </a:highlight>
              </a:rPr>
              <a:t>-&gt;</a:t>
            </a:r>
            <a:r>
              <a:rPr lang="fr-FR" sz="2000" dirty="0">
                <a:solidFill>
                  <a:srgbClr val="000000"/>
                </a:solidFill>
                <a:highlight>
                  <a:srgbClr val="FFFFFF"/>
                </a:highlight>
              </a:rPr>
              <a:t>suivant</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passage au suivant avant destruction */</a:t>
            </a:r>
            <a:endParaRPr lang="fr-FR" sz="2000" dirty="0">
              <a:solidFill>
                <a:srgbClr val="000000"/>
              </a:solidFill>
              <a:highlight>
                <a:srgbClr val="FFFFFF"/>
              </a:highlight>
            </a:endParaRPr>
          </a:p>
          <a:p>
            <a:r>
              <a:rPr lang="fr-FR" sz="2000" dirty="0">
                <a:solidFill>
                  <a:srgbClr val="000000"/>
                </a:solidFill>
                <a:highlight>
                  <a:srgbClr val="FFFFFF"/>
                </a:highlight>
              </a:rPr>
              <a:t>      free</a:t>
            </a:r>
            <a:r>
              <a:rPr lang="fr-FR" sz="2000" b="1" dirty="0">
                <a:solidFill>
                  <a:srgbClr val="000080"/>
                </a:solidFill>
                <a:highlight>
                  <a:srgbClr val="FFFFFF"/>
                </a:highlight>
              </a:rPr>
              <a:t>(</a:t>
            </a:r>
            <a:r>
              <a:rPr lang="fr-FR" sz="2000" dirty="0">
                <a:solidFill>
                  <a:srgbClr val="000000"/>
                </a:solidFill>
                <a:highlight>
                  <a:srgbClr val="FFFFFF"/>
                </a:highlight>
              </a:rPr>
              <a:t>q</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destruction de la cellule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FF"/>
                </a:solidFill>
                <a:highlight>
                  <a:srgbClr val="FFFFFF"/>
                </a:highlight>
              </a:rPr>
              <a:t>NULL</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on met la liste à vide */</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26D644A-C8A5-BF5F-BFC1-FB03709BB7B9}"/>
                  </a:ext>
                </a:extLst>
              </p14:cNvPr>
              <p14:cNvContentPartPr/>
              <p14:nvPr/>
            </p14:nvContentPartPr>
            <p14:xfrm>
              <a:off x="554760" y="1581840"/>
              <a:ext cx="9525960" cy="4910760"/>
            </p14:xfrm>
          </p:contentPart>
        </mc:Choice>
        <mc:Fallback>
          <p:pic>
            <p:nvPicPr>
              <p:cNvPr id="4" name="Ink 3">
                <a:extLst>
                  <a:ext uri="{FF2B5EF4-FFF2-40B4-BE49-F238E27FC236}">
                    <a16:creationId xmlns:a16="http://schemas.microsoft.com/office/drawing/2014/main" id="{226D644A-C8A5-BF5F-BFC1-FB03709BB7B9}"/>
                  </a:ext>
                </a:extLst>
              </p:cNvPr>
              <p:cNvPicPr/>
              <p:nvPr/>
            </p:nvPicPr>
            <p:blipFill>
              <a:blip r:embed="rId5"/>
              <a:stretch>
                <a:fillRect/>
              </a:stretch>
            </p:blipFill>
            <p:spPr>
              <a:xfrm>
                <a:off x="545400" y="1572480"/>
                <a:ext cx="9544680" cy="4929480"/>
              </a:xfrm>
              <a:prstGeom prst="rect">
                <a:avLst/>
              </a:prstGeom>
            </p:spPr>
          </p:pic>
        </mc:Fallback>
      </mc:AlternateContent>
    </p:spTree>
    <p:extLst>
      <p:ext uri="{BB962C8B-B14F-4D97-AF65-F5344CB8AC3E}">
        <p14:creationId xmlns:p14="http://schemas.microsoft.com/office/powerpoint/2010/main" val="56284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id="{48320668-3ADB-4351-AEE2-D1DA67C423A2}"/>
              </a:ext>
            </a:extLst>
          </p:cNvPr>
          <p:cNvSpPr/>
          <p:nvPr/>
        </p:nvSpPr>
        <p:spPr>
          <a:xfrm>
            <a:off x="660400" y="2534663"/>
            <a:ext cx="89789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Vider</a:t>
            </a:r>
            <a:r>
              <a:rPr lang="fr-FR" sz="2400" b="1" dirty="0">
                <a:solidFill>
                  <a:srgbClr val="000080"/>
                </a:solidFill>
                <a:highlight>
                  <a:srgbClr val="FFFFFF"/>
                </a:highlight>
              </a:rPr>
              <a:t>(</a:t>
            </a:r>
            <a:r>
              <a:rPr lang="fr-FR" sz="2400" dirty="0">
                <a:solidFill>
                  <a:srgbClr val="000000"/>
                </a:solidFill>
                <a:highlight>
                  <a:srgbClr val="FFFFFF"/>
                </a:highlight>
              </a:rPr>
              <a:t>File </a:t>
            </a:r>
            <a:r>
              <a:rPr lang="fr-FR" sz="2400" b="1" dirty="0">
                <a:solidFill>
                  <a:srgbClr val="000080"/>
                </a:solidFill>
                <a:highlight>
                  <a:srgbClr val="FFFFFF"/>
                </a:highlight>
              </a:rPr>
              <a:t>*</a:t>
            </a:r>
            <a:r>
              <a:rPr lang="fr-FR" sz="2400" dirty="0">
                <a:solidFill>
                  <a:srgbClr val="000000"/>
                </a:solidFill>
                <a:highlight>
                  <a:srgbClr val="FFFFFF"/>
                </a:highlight>
              </a:rPr>
              <a:t>pF</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a:solidFill>
                  <a:srgbClr val="000000"/>
                </a:solidFill>
                <a:highlight>
                  <a:srgbClr val="FFFFFF"/>
                </a:highlight>
              </a:rPr>
              <a:t>pF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liste */</a:t>
            </a:r>
            <a:endParaRPr lang="fr-FR" sz="2400" dirty="0">
              <a:solidFill>
                <a:srgbClr val="000000"/>
              </a:solidFill>
              <a:highlight>
                <a:srgbClr val="FFFFFF"/>
              </a:highlight>
            </a:endParaRPr>
          </a:p>
          <a:p>
            <a:r>
              <a:rPr lang="da-DK" sz="2400" dirty="0">
                <a:solidFill>
                  <a:srgbClr val="000000"/>
                </a:solidFill>
                <a:highlight>
                  <a:srgbClr val="FFFFFF"/>
                </a:highlight>
              </a:rPr>
              <a:t>  pF</a:t>
            </a:r>
            <a:r>
              <a:rPr lang="da-DK" sz="2400" b="1" dirty="0">
                <a:solidFill>
                  <a:srgbClr val="000080"/>
                </a:solidFill>
                <a:highlight>
                  <a:srgbClr val="FFFFFF"/>
                </a:highlight>
              </a:rPr>
              <a:t>-&gt;</a:t>
            </a:r>
            <a:r>
              <a:rPr lang="da-DK" sz="2400" dirty="0">
                <a:solidFill>
                  <a:srgbClr val="000000"/>
                </a:solidFill>
                <a:highlight>
                  <a:srgbClr val="FFFFFF"/>
                </a:highlight>
              </a:rPr>
              <a:t>tete </a:t>
            </a:r>
            <a:r>
              <a:rPr lang="da-DK" sz="2400" b="1" dirty="0">
                <a:solidFill>
                  <a:srgbClr val="000080"/>
                </a:solidFill>
                <a:highlight>
                  <a:srgbClr val="FFFFFF"/>
                </a:highlight>
              </a:rPr>
              <a:t>=</a:t>
            </a:r>
            <a:r>
              <a:rPr lang="da-DK" sz="2400" dirty="0">
                <a:solidFill>
                  <a:srgbClr val="000000"/>
                </a:solidFill>
                <a:highlight>
                  <a:srgbClr val="FFFFFF"/>
                </a:highlight>
              </a:rPr>
              <a:t> </a:t>
            </a:r>
            <a:r>
              <a:rPr lang="da-DK" sz="2400" b="1" dirty="0">
                <a:solidFill>
                  <a:srgbClr val="0000FF"/>
                </a:solidFill>
                <a:highlight>
                  <a:srgbClr val="FFFFFF"/>
                </a:highlight>
              </a:rPr>
              <a:t>NULL</a:t>
            </a:r>
            <a:r>
              <a:rPr lang="da-DK" sz="2400" b="1" dirty="0">
                <a:solidFill>
                  <a:srgbClr val="000080"/>
                </a:solidFill>
                <a:highlight>
                  <a:srgbClr val="FFFFFF"/>
                </a:highlight>
              </a:rPr>
              <a:t>;</a:t>
            </a:r>
            <a:r>
              <a:rPr lang="da-DK" sz="2400" dirty="0">
                <a:solidFill>
                  <a:srgbClr val="000000"/>
                </a:solidFill>
                <a:highlight>
                  <a:srgbClr val="FFFFFF"/>
                </a:highlight>
              </a:rPr>
              <a:t> </a:t>
            </a:r>
            <a:r>
              <a:rPr lang="da-DK" sz="2400" dirty="0">
                <a:solidFill>
                  <a:srgbClr val="008000"/>
                </a:solidFill>
                <a:highlight>
                  <a:srgbClr val="FFFFFF"/>
                </a:highlight>
              </a:rPr>
              <a:t>/* liste vide */</a:t>
            </a:r>
            <a:endParaRPr lang="da-DK"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856F6F9-BE3D-1D2E-CD95-BDFF668AF932}"/>
                  </a:ext>
                </a:extLst>
              </p14:cNvPr>
              <p14:cNvContentPartPr/>
              <p14:nvPr/>
            </p14:nvContentPartPr>
            <p14:xfrm>
              <a:off x="880920" y="2013840"/>
              <a:ext cx="6541920" cy="1735560"/>
            </p14:xfrm>
          </p:contentPart>
        </mc:Choice>
        <mc:Fallback>
          <p:pic>
            <p:nvPicPr>
              <p:cNvPr id="3" name="Ink 2">
                <a:extLst>
                  <a:ext uri="{FF2B5EF4-FFF2-40B4-BE49-F238E27FC236}">
                    <a16:creationId xmlns:a16="http://schemas.microsoft.com/office/drawing/2014/main" id="{5856F6F9-BE3D-1D2E-CD95-BDFF668AF932}"/>
                  </a:ext>
                </a:extLst>
              </p:cNvPr>
              <p:cNvPicPr/>
              <p:nvPr/>
            </p:nvPicPr>
            <p:blipFill>
              <a:blip r:embed="rId5"/>
              <a:stretch>
                <a:fillRect/>
              </a:stretch>
            </p:blipFill>
            <p:spPr>
              <a:xfrm>
                <a:off x="871560" y="2004480"/>
                <a:ext cx="6560640" cy="1754280"/>
              </a:xfrm>
              <a:prstGeom prst="rect">
                <a:avLst/>
              </a:prstGeom>
            </p:spPr>
          </p:pic>
        </mc:Fallback>
      </mc:AlternateContent>
    </p:spTree>
    <p:extLst>
      <p:ext uri="{BB962C8B-B14F-4D97-AF65-F5344CB8AC3E}">
        <p14:creationId xmlns:p14="http://schemas.microsoft.com/office/powerpoint/2010/main" val="4218084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une liste chaînée </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8C79B2C-2416-96E9-A300-29C26BBCB0C4}"/>
                  </a:ext>
                </a:extLst>
              </p14:cNvPr>
              <p14:cNvContentPartPr/>
              <p14:nvPr/>
            </p14:nvContentPartPr>
            <p14:xfrm>
              <a:off x="558720" y="2052000"/>
              <a:ext cx="8246520" cy="5489280"/>
            </p14:xfrm>
          </p:contentPart>
        </mc:Choice>
        <mc:Fallback>
          <p:pic>
            <p:nvPicPr>
              <p:cNvPr id="3" name="Ink 2">
                <a:extLst>
                  <a:ext uri="{FF2B5EF4-FFF2-40B4-BE49-F238E27FC236}">
                    <a16:creationId xmlns:a16="http://schemas.microsoft.com/office/drawing/2014/main" id="{D8C79B2C-2416-96E9-A300-29C26BBCB0C4}"/>
                  </a:ext>
                </a:extLst>
              </p:cNvPr>
              <p:cNvPicPr/>
              <p:nvPr/>
            </p:nvPicPr>
            <p:blipFill>
              <a:blip r:embed="rId5"/>
              <a:stretch>
                <a:fillRect/>
              </a:stretch>
            </p:blipFill>
            <p:spPr>
              <a:xfrm>
                <a:off x="549360" y="2042640"/>
                <a:ext cx="8265240" cy="5508000"/>
              </a:xfrm>
              <a:prstGeom prst="rect">
                <a:avLst/>
              </a:prstGeom>
            </p:spPr>
          </p:pic>
        </mc:Fallback>
      </mc:AlternateContent>
    </p:spTree>
    <p:extLst>
      <p:ext uri="{BB962C8B-B14F-4D97-AF65-F5344CB8AC3E}">
        <p14:creationId xmlns:p14="http://schemas.microsoft.com/office/powerpoint/2010/main" val="978695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une liste chaînée </a:t>
            </a:r>
          </a:p>
        </p:txBody>
      </p:sp>
      <p:sp>
        <p:nvSpPr>
          <p:cNvPr id="4" name="Rectangle 3">
            <a:extLst>
              <a:ext uri="{FF2B5EF4-FFF2-40B4-BE49-F238E27FC236}">
                <a16:creationId xmlns:a16="http://schemas.microsoft.com/office/drawing/2014/main" id="{5A970882-0E29-4BC1-8E99-9D08929DE369}"/>
              </a:ext>
            </a:extLst>
          </p:cNvPr>
          <p:cNvSpPr/>
          <p:nvPr/>
        </p:nvSpPr>
        <p:spPr>
          <a:xfrm>
            <a:off x="660400" y="2534663"/>
            <a:ext cx="8978900" cy="31700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void</a:t>
            </a:r>
            <a:r>
              <a:rPr lang="fr-FR" sz="2000" dirty="0">
                <a:solidFill>
                  <a:srgbClr val="000000"/>
                </a:solidFill>
                <a:highlight>
                  <a:srgbClr val="FFFFFF"/>
                </a:highlight>
                <a:latin typeface="+mj-lt"/>
              </a:rPr>
              <a:t> Affichage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File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pF</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TypeCellule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p</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p</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pF</a:t>
            </a:r>
            <a:r>
              <a:rPr lang="fr-FR" sz="2000" b="1" dirty="0">
                <a:solidFill>
                  <a:srgbClr val="000080"/>
                </a:solidFill>
                <a:highlight>
                  <a:srgbClr val="FFFFFF"/>
                </a:highlight>
                <a:latin typeface="+mj-lt"/>
              </a:rPr>
              <a:t>-&gt;</a:t>
            </a:r>
            <a:r>
              <a:rPr lang="fr-FR" sz="2000" dirty="0" err="1">
                <a:solidFill>
                  <a:srgbClr val="000000"/>
                </a:solidFill>
                <a:highlight>
                  <a:srgbClr val="FFFFFF"/>
                </a:highlight>
                <a:latin typeface="+mj-lt"/>
              </a:rPr>
              <a:t>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initialisation pour parcours de liste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err="1">
                <a:solidFill>
                  <a:srgbClr val="0000FF"/>
                </a:solidFill>
                <a:highlight>
                  <a:srgbClr val="FFFFFF"/>
                </a:highlight>
                <a:latin typeface="+mj-lt"/>
              </a:rPr>
              <a:t>while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p</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NULL</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printf</a:t>
            </a:r>
            <a:r>
              <a:rPr lang="fr-FR" sz="2000" b="1" dirty="0">
                <a:solidFill>
                  <a:srgbClr val="000080"/>
                </a:solidFill>
                <a:highlight>
                  <a:srgbClr val="FFFFFF"/>
                </a:highlight>
                <a:latin typeface="+mj-lt"/>
              </a:rPr>
              <a:t>(</a:t>
            </a:r>
            <a:r>
              <a:rPr lang="fr-FR" sz="2000" dirty="0">
                <a:solidFill>
                  <a:srgbClr val="808080"/>
                </a:solidFill>
                <a:highlight>
                  <a:srgbClr val="FFFFFF"/>
                </a:highlight>
                <a:latin typeface="+mj-lt"/>
              </a:rPr>
              <a:t>"%f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p</a:t>
            </a:r>
            <a:r>
              <a:rPr lang="fr-FR" sz="2000" b="1" dirty="0">
                <a:solidFill>
                  <a:srgbClr val="000080"/>
                </a:solidFill>
                <a:highlight>
                  <a:srgbClr val="FFFFFF"/>
                </a:highlight>
                <a:latin typeface="+mj-lt"/>
              </a:rPr>
              <a:t>-&gt;</a:t>
            </a:r>
            <a:r>
              <a:rPr lang="fr-FR" sz="2000" dirty="0" err="1">
                <a:solidFill>
                  <a:srgbClr val="000000"/>
                </a:solidFill>
                <a:highlight>
                  <a:srgbClr val="FFFFFF"/>
                </a:highlight>
                <a:latin typeface="+mj-lt"/>
              </a:rPr>
              <a:t>donnee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affichage de l'élément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p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p</a:t>
            </a:r>
            <a:r>
              <a:rPr lang="fr-FR" sz="2000" b="1" dirty="0">
                <a:solidFill>
                  <a:srgbClr val="000080"/>
                </a:solidFill>
                <a:highlight>
                  <a:srgbClr val="FFFFFF"/>
                </a:highlight>
                <a:latin typeface="+mj-lt"/>
              </a:rPr>
              <a:t>-&gt;</a:t>
            </a:r>
            <a:r>
              <a:rPr lang="fr-FR" sz="2000" dirty="0">
                <a:solidFill>
                  <a:srgbClr val="000000"/>
                </a:solidFill>
                <a:highlight>
                  <a:srgbClr val="FFFFFF"/>
                </a:highlight>
                <a:latin typeface="+mj-lt"/>
              </a:rPr>
              <a:t>suivant</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passage au suivant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5680296-38E3-753F-CA2D-551A4CEDDB39}"/>
                  </a:ext>
                </a:extLst>
              </p14:cNvPr>
              <p14:cNvContentPartPr/>
              <p14:nvPr/>
            </p14:nvContentPartPr>
            <p14:xfrm>
              <a:off x="4478400" y="2353320"/>
              <a:ext cx="2129760" cy="727920"/>
            </p14:xfrm>
          </p:contentPart>
        </mc:Choice>
        <mc:Fallback>
          <p:pic>
            <p:nvPicPr>
              <p:cNvPr id="3" name="Ink 2">
                <a:extLst>
                  <a:ext uri="{FF2B5EF4-FFF2-40B4-BE49-F238E27FC236}">
                    <a16:creationId xmlns:a16="http://schemas.microsoft.com/office/drawing/2014/main" id="{B5680296-38E3-753F-CA2D-551A4CEDDB39}"/>
                  </a:ext>
                </a:extLst>
              </p:cNvPr>
              <p:cNvPicPr/>
              <p:nvPr/>
            </p:nvPicPr>
            <p:blipFill>
              <a:blip r:embed="rId5"/>
              <a:stretch>
                <a:fillRect/>
              </a:stretch>
            </p:blipFill>
            <p:spPr>
              <a:xfrm>
                <a:off x="4469040" y="2343960"/>
                <a:ext cx="2148480" cy="746640"/>
              </a:xfrm>
              <a:prstGeom prst="rect">
                <a:avLst/>
              </a:prstGeom>
            </p:spPr>
          </p:pic>
        </mc:Fallback>
      </mc:AlternateContent>
    </p:spTree>
    <p:extLst>
      <p:ext uri="{BB962C8B-B14F-4D97-AF65-F5344CB8AC3E}">
        <p14:creationId xmlns:p14="http://schemas.microsoft.com/office/powerpoint/2010/main" val="402500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COMPARAISON ENTRE TABLEAUX ET LISTES CHAÎNÉES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Dans les deux types de gestion des files, chaque primitive ne prend que quelques opérations (complexité en temps constant). </a:t>
            </a:r>
          </a:p>
          <a:p>
            <a:pPr marL="108000">
              <a:spcBef>
                <a:spcPts val="938"/>
              </a:spcBef>
              <a:buSzPct val="100000"/>
            </a:pPr>
            <a:endParaRPr lang="fr-FR" sz="2670" spc="-1" dirty="0">
              <a:solidFill>
                <a:srgbClr val="000000"/>
              </a:solidFill>
            </a:endParaRPr>
          </a:p>
          <a:p>
            <a:pPr marL="432000" indent="-324000">
              <a:spcBef>
                <a:spcPts val="938"/>
              </a:spcBef>
              <a:buSzPct val="100000"/>
              <a:buBlip>
                <a:blip r:embed="rId3"/>
              </a:buBlip>
            </a:pPr>
            <a:r>
              <a:rPr lang="fr-FR" sz="2670" spc="-1" dirty="0">
                <a:solidFill>
                  <a:srgbClr val="000000"/>
                </a:solidFill>
              </a:rPr>
              <a:t>Par contre, la gestion par listes chaînées, présente l’énorme avantage que la file a une capacité virtuellement illimitée (limitée seulement par la capacité de la mémoire centrale), la mémoire étant allouée à mesure des besoins.</a:t>
            </a:r>
          </a:p>
          <a:p>
            <a:pPr marL="108000">
              <a:spcBef>
                <a:spcPts val="938"/>
              </a:spcBef>
              <a:buSzPct val="100000"/>
            </a:pPr>
            <a:r>
              <a:rPr lang="fr-FR" sz="2670" spc="-1" dirty="0">
                <a:solidFill>
                  <a:srgbClr val="000000"/>
                </a:solidFill>
              </a:rPr>
              <a:t> </a:t>
            </a:r>
          </a:p>
          <a:p>
            <a:pPr marL="432000" indent="-324000">
              <a:spcBef>
                <a:spcPts val="938"/>
              </a:spcBef>
              <a:buSzPct val="100000"/>
              <a:buBlip>
                <a:blip r:embed="rId3"/>
              </a:buBlip>
            </a:pPr>
            <a:r>
              <a:rPr lang="fr-FR" sz="2670" spc="-1" dirty="0">
                <a:solidFill>
                  <a:srgbClr val="000000"/>
                </a:solidFill>
              </a:rPr>
              <a:t>Au contraire, dans la gestion par tableaux, la mémoire est allouée au départ avec une capacité fixée.</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B65C818-F269-B4DC-CE18-A0223C758F83}"/>
                  </a:ext>
                </a:extLst>
              </p14:cNvPr>
              <p14:cNvContentPartPr/>
              <p14:nvPr/>
            </p14:nvContentPartPr>
            <p14:xfrm>
              <a:off x="1190880" y="97920"/>
              <a:ext cx="8110440" cy="4196160"/>
            </p14:xfrm>
          </p:contentPart>
        </mc:Choice>
        <mc:Fallback>
          <p:pic>
            <p:nvPicPr>
              <p:cNvPr id="3" name="Ink 2">
                <a:extLst>
                  <a:ext uri="{FF2B5EF4-FFF2-40B4-BE49-F238E27FC236}">
                    <a16:creationId xmlns:a16="http://schemas.microsoft.com/office/drawing/2014/main" id="{1B65C818-F269-B4DC-CE18-A0223C758F83}"/>
                  </a:ext>
                </a:extLst>
              </p:cNvPr>
              <p:cNvPicPr/>
              <p:nvPr/>
            </p:nvPicPr>
            <p:blipFill>
              <a:blip r:embed="rId5"/>
              <a:stretch>
                <a:fillRect/>
              </a:stretch>
            </p:blipFill>
            <p:spPr>
              <a:xfrm>
                <a:off x="1181520" y="88560"/>
                <a:ext cx="8129160" cy="4214880"/>
              </a:xfrm>
              <a:prstGeom prst="rect">
                <a:avLst/>
              </a:prstGeom>
            </p:spPr>
          </p:pic>
        </mc:Fallback>
      </mc:AlternateContent>
    </p:spTree>
    <p:extLst>
      <p:ext uri="{BB962C8B-B14F-4D97-AF65-F5344CB8AC3E}">
        <p14:creationId xmlns:p14="http://schemas.microsoft.com/office/powerpoint/2010/main" val="164283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(1)</a:t>
            </a:r>
          </a:p>
        </p:txBody>
      </p:sp>
      <p:pic>
        <p:nvPicPr>
          <p:cNvPr id="1026" name="Picture 2" descr="File d'attente | Saison 1 | Sur demande | UnisTV">
            <a:extLst>
              <a:ext uri="{FF2B5EF4-FFF2-40B4-BE49-F238E27FC236}">
                <a16:creationId xmlns:a16="http://schemas.microsoft.com/office/drawing/2014/main" id="{4868AC74-2AE6-465F-BC0F-40C116B35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888" y="1241124"/>
            <a:ext cx="9551772" cy="537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5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(2)</a:t>
            </a:r>
          </a:p>
        </p:txBody>
      </p:sp>
      <p:pic>
        <p:nvPicPr>
          <p:cNvPr id="4" name="Image 3">
            <a:extLst>
              <a:ext uri="{FF2B5EF4-FFF2-40B4-BE49-F238E27FC236}">
                <a16:creationId xmlns:a16="http://schemas.microsoft.com/office/drawing/2014/main" id="{336F8A21-AB45-4EC8-9D7E-F7881729307F}"/>
              </a:ext>
            </a:extLst>
          </p:cNvPr>
          <p:cNvPicPr>
            <a:picLocks noChangeAspect="1"/>
          </p:cNvPicPr>
          <p:nvPr/>
        </p:nvPicPr>
        <p:blipFill>
          <a:blip r:embed="rId2"/>
          <a:stretch>
            <a:fillRect/>
          </a:stretch>
        </p:blipFill>
        <p:spPr>
          <a:xfrm>
            <a:off x="852616" y="1129740"/>
            <a:ext cx="8602722" cy="5444055"/>
          </a:xfrm>
          <a:prstGeom prst="rect">
            <a:avLst/>
          </a:prstGeom>
        </p:spPr>
      </p:pic>
      <p:sp>
        <p:nvSpPr>
          <p:cNvPr id="5" name="ZoneTexte 4">
            <a:extLst>
              <a:ext uri="{FF2B5EF4-FFF2-40B4-BE49-F238E27FC236}">
                <a16:creationId xmlns:a16="http://schemas.microsoft.com/office/drawing/2014/main" id="{1357D743-534A-4867-8276-9101236E6F37}"/>
              </a:ext>
            </a:extLst>
          </p:cNvPr>
          <p:cNvSpPr txBox="1"/>
          <p:nvPr/>
        </p:nvSpPr>
        <p:spPr>
          <a:xfrm>
            <a:off x="1124465" y="1383956"/>
            <a:ext cx="1124464" cy="923330"/>
          </a:xfrm>
          <a:prstGeom prst="rect">
            <a:avLst/>
          </a:prstGeom>
          <a:solidFill>
            <a:schemeClr val="bg1"/>
          </a:solidFill>
        </p:spPr>
        <p:txBody>
          <a:bodyPr wrap="square" rtlCol="0">
            <a:spAutoFit/>
          </a:bodyPr>
          <a:lstStyle/>
          <a:p>
            <a:r>
              <a:rPr lang="fr-FR" dirty="0"/>
              <a:t>Queue (fin) de la file</a:t>
            </a:r>
          </a:p>
        </p:txBody>
      </p:sp>
      <p:sp>
        <p:nvSpPr>
          <p:cNvPr id="6" name="ZoneTexte 5">
            <a:extLst>
              <a:ext uri="{FF2B5EF4-FFF2-40B4-BE49-F238E27FC236}">
                <a16:creationId xmlns:a16="http://schemas.microsoft.com/office/drawing/2014/main" id="{8E0634EF-7163-4844-8940-48CA28B60A1C}"/>
              </a:ext>
            </a:extLst>
          </p:cNvPr>
          <p:cNvSpPr txBox="1"/>
          <p:nvPr/>
        </p:nvSpPr>
        <p:spPr>
          <a:xfrm>
            <a:off x="5585254" y="1383955"/>
            <a:ext cx="1124464" cy="923330"/>
          </a:xfrm>
          <a:prstGeom prst="rect">
            <a:avLst/>
          </a:prstGeom>
          <a:solidFill>
            <a:schemeClr val="bg1"/>
          </a:solidFill>
        </p:spPr>
        <p:txBody>
          <a:bodyPr wrap="square" rtlCol="0">
            <a:spAutoFit/>
          </a:bodyPr>
          <a:lstStyle/>
          <a:p>
            <a:r>
              <a:rPr lang="fr-FR" dirty="0"/>
              <a:t>tête (début) de la file</a:t>
            </a:r>
          </a:p>
        </p:txBody>
      </p:sp>
      <p:sp>
        <p:nvSpPr>
          <p:cNvPr id="7" name="ZoneTexte 6">
            <a:extLst>
              <a:ext uri="{FF2B5EF4-FFF2-40B4-BE49-F238E27FC236}">
                <a16:creationId xmlns:a16="http://schemas.microsoft.com/office/drawing/2014/main" id="{4CB11782-6CAA-4774-A27B-892A75AFBB92}"/>
              </a:ext>
            </a:extLst>
          </p:cNvPr>
          <p:cNvSpPr txBox="1"/>
          <p:nvPr/>
        </p:nvSpPr>
        <p:spPr>
          <a:xfrm>
            <a:off x="6796216" y="3904732"/>
            <a:ext cx="1124464" cy="369332"/>
          </a:xfrm>
          <a:prstGeom prst="rect">
            <a:avLst/>
          </a:prstGeom>
          <a:solidFill>
            <a:schemeClr val="bg1"/>
          </a:solidFill>
        </p:spPr>
        <p:txBody>
          <a:bodyPr wrap="square" rtlCol="0">
            <a:spAutoFit/>
          </a:bodyPr>
          <a:lstStyle/>
          <a:p>
            <a:r>
              <a:rPr lang="fr-FR" dirty="0"/>
              <a:t>Payer</a:t>
            </a:r>
          </a:p>
        </p:txBody>
      </p:sp>
      <p:sp>
        <p:nvSpPr>
          <p:cNvPr id="9" name="Bulle narrative : rectangle à coins arrondis 8">
            <a:extLst>
              <a:ext uri="{FF2B5EF4-FFF2-40B4-BE49-F238E27FC236}">
                <a16:creationId xmlns:a16="http://schemas.microsoft.com/office/drawing/2014/main" id="{060AA140-9D58-455E-ADC0-491BDF9810BA}"/>
              </a:ext>
            </a:extLst>
          </p:cNvPr>
          <p:cNvSpPr/>
          <p:nvPr/>
        </p:nvSpPr>
        <p:spPr>
          <a:xfrm>
            <a:off x="6752966" y="1849451"/>
            <a:ext cx="1167713" cy="782544"/>
          </a:xfrm>
          <a:prstGeom prst="wedgeRoundRectCallout">
            <a:avLst>
              <a:gd name="adj1" fmla="val 60799"/>
              <a:gd name="adj2" fmla="val 3570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Au prochain</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CC7D536-6100-0F2D-E3D4-85D200BF1DFC}"/>
                  </a:ext>
                </a:extLst>
              </p14:cNvPr>
              <p14:cNvContentPartPr/>
              <p14:nvPr/>
            </p14:nvContentPartPr>
            <p14:xfrm>
              <a:off x="1145520" y="1826640"/>
              <a:ext cx="1283400" cy="228600"/>
            </p14:xfrm>
          </p:contentPart>
        </mc:Choice>
        <mc:Fallback>
          <p:pic>
            <p:nvPicPr>
              <p:cNvPr id="3" name="Ink 2">
                <a:extLst>
                  <a:ext uri="{FF2B5EF4-FFF2-40B4-BE49-F238E27FC236}">
                    <a16:creationId xmlns:a16="http://schemas.microsoft.com/office/drawing/2014/main" id="{9CC7D536-6100-0F2D-E3D4-85D200BF1DFC}"/>
                  </a:ext>
                </a:extLst>
              </p:cNvPr>
              <p:cNvPicPr/>
              <p:nvPr/>
            </p:nvPicPr>
            <p:blipFill>
              <a:blip r:embed="rId4"/>
              <a:stretch>
                <a:fillRect/>
              </a:stretch>
            </p:blipFill>
            <p:spPr>
              <a:xfrm>
                <a:off x="1136160" y="1817280"/>
                <a:ext cx="1302120" cy="247320"/>
              </a:xfrm>
              <a:prstGeom prst="rect">
                <a:avLst/>
              </a:prstGeom>
            </p:spPr>
          </p:pic>
        </mc:Fallback>
      </mc:AlternateContent>
    </p:spTree>
    <p:extLst>
      <p:ext uri="{BB962C8B-B14F-4D97-AF65-F5344CB8AC3E}">
        <p14:creationId xmlns:p14="http://schemas.microsoft.com/office/powerpoint/2010/main" val="35048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37A78-915B-4934-A587-C385647E2BEC}"/>
              </a:ext>
            </a:extLst>
          </p:cNvPr>
          <p:cNvSpPr>
            <a:spLocks noGrp="1"/>
          </p:cNvSpPr>
          <p:nvPr>
            <p:ph type="title"/>
          </p:nvPr>
        </p:nvSpPr>
        <p:spPr/>
        <p:txBody>
          <a:bodyPr/>
          <a:lstStyle/>
          <a:p>
            <a:r>
              <a:rPr lang="fr-FR" spc="-1" dirty="0">
                <a:solidFill>
                  <a:srgbClr val="000000"/>
                </a:solidFill>
              </a:rPr>
              <a:t>Introduction</a:t>
            </a:r>
            <a:r>
              <a:rPr lang="fr-FR" dirty="0"/>
              <a:t> (3)</a:t>
            </a:r>
          </a:p>
        </p:txBody>
      </p:sp>
      <p:sp>
        <p:nvSpPr>
          <p:cNvPr id="3" name="Espace réservé du texte 2">
            <a:extLst>
              <a:ext uri="{FF2B5EF4-FFF2-40B4-BE49-F238E27FC236}">
                <a16:creationId xmlns:a16="http://schemas.microsoft.com/office/drawing/2014/main" id="{C02B19F5-2232-4310-9F65-D5E50901A714}"/>
              </a:ext>
            </a:extLst>
          </p:cNvPr>
          <p:cNvSpPr>
            <a:spLocks noGrp="1"/>
          </p:cNvSpPr>
          <p:nvPr>
            <p:ph type="body"/>
          </p:nvPr>
        </p:nvSpPr>
        <p:spPr>
          <a:xfrm>
            <a:off x="394818" y="1379493"/>
            <a:ext cx="9071640" cy="4502692"/>
          </a:xfrm>
        </p:spPr>
        <p:txBody>
          <a:bodyPr>
            <a:normAutofit/>
          </a:bodyPr>
          <a:lstStyle/>
          <a:p>
            <a:r>
              <a:rPr lang="fr-FR" sz="2400" dirty="0"/>
              <a:t>La file est une structure permettant, comme un tableau ou une pile, des éléments ayant tous le même type. </a:t>
            </a:r>
          </a:p>
          <a:p>
            <a:r>
              <a:rPr lang="fr-FR" sz="2400" dirty="0"/>
              <a:t>Comme dans une pile, l'ordre dans lequel les éléments d'une file sont accessibles dépend de l'ordre dans lequel ils ont été ajouté. </a:t>
            </a:r>
          </a:p>
          <a:p>
            <a:r>
              <a:rPr lang="fr-FR" sz="2400" dirty="0"/>
              <a:t>La spécificité d'une file est que l'élément accessible est toujours le </a:t>
            </a:r>
            <a:r>
              <a:rPr lang="fr-FR" sz="2400" i="1" dirty="0"/>
              <a:t>plus ancien</a:t>
            </a:r>
            <a:r>
              <a:rPr lang="fr-FR" sz="2400" dirty="0"/>
              <a:t>. </a:t>
            </a:r>
          </a:p>
          <a:p>
            <a:r>
              <a:rPr lang="fr-FR" sz="2400" dirty="0"/>
              <a:t>C'est le principe d'une file d'attente à un guichet, ou la personne servie, celle qui se trouve en </a:t>
            </a:r>
            <a:r>
              <a:rPr lang="fr-FR" sz="2400" i="1" dirty="0"/>
              <a:t>tête</a:t>
            </a:r>
            <a:r>
              <a:rPr lang="fr-FR" sz="2400" dirty="0"/>
              <a:t> de file, est celle qui attend depuis le plus longtemps dans la file, tandis qu'un nouvel arrivant sera placé en </a:t>
            </a:r>
            <a:r>
              <a:rPr lang="fr-FR" sz="2400" i="1" dirty="0"/>
              <a:t>queue</a:t>
            </a:r>
            <a:r>
              <a:rPr lang="fr-FR" sz="2400" dirty="0"/>
              <a:t> de file.</a:t>
            </a:r>
          </a:p>
          <a:p>
            <a:endParaRPr lang="fr-FR" sz="2400"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B52FBD9-CDA9-0968-6463-E3FC4CA2EA29}"/>
                  </a:ext>
                </a:extLst>
              </p14:cNvPr>
              <p14:cNvContentPartPr/>
              <p14:nvPr/>
            </p14:nvContentPartPr>
            <p14:xfrm>
              <a:off x="685080" y="1298160"/>
              <a:ext cx="5006880" cy="4358160"/>
            </p14:xfrm>
          </p:contentPart>
        </mc:Choice>
        <mc:Fallback>
          <p:pic>
            <p:nvPicPr>
              <p:cNvPr id="5" name="Ink 4">
                <a:extLst>
                  <a:ext uri="{FF2B5EF4-FFF2-40B4-BE49-F238E27FC236}">
                    <a16:creationId xmlns:a16="http://schemas.microsoft.com/office/drawing/2014/main" id="{8B52FBD9-CDA9-0968-6463-E3FC4CA2EA29}"/>
                  </a:ext>
                </a:extLst>
              </p:cNvPr>
              <p:cNvPicPr/>
              <p:nvPr/>
            </p:nvPicPr>
            <p:blipFill>
              <a:blip r:embed="rId3"/>
              <a:stretch>
                <a:fillRect/>
              </a:stretch>
            </p:blipFill>
            <p:spPr>
              <a:xfrm>
                <a:off x="675720" y="1288800"/>
                <a:ext cx="5025600" cy="4376880"/>
              </a:xfrm>
              <a:prstGeom prst="rect">
                <a:avLst/>
              </a:prstGeom>
            </p:spPr>
          </p:pic>
        </mc:Fallback>
      </mc:AlternateContent>
    </p:spTree>
    <p:extLst>
      <p:ext uri="{BB962C8B-B14F-4D97-AF65-F5344CB8AC3E}">
        <p14:creationId xmlns:p14="http://schemas.microsoft.com/office/powerpoint/2010/main" val="95396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(1)</a:t>
            </a:r>
            <a:endParaRPr lang="fr-FR" sz="2800" cap="small" spc="-1" dirty="0">
              <a:solidFill>
                <a:srgbClr val="666666"/>
              </a:solidFill>
            </a:endParaRPr>
          </a:p>
        </p:txBody>
      </p:sp>
      <p:sp>
        <p:nvSpPr>
          <p:cNvPr id="193" name="TextShape 2"/>
          <p:cNvSpPr txBox="1"/>
          <p:nvPr/>
        </p:nvSpPr>
        <p:spPr>
          <a:xfrm>
            <a:off x="504000" y="1152001"/>
            <a:ext cx="4941457" cy="5603641"/>
          </a:xfrm>
          <a:prstGeom prst="rect">
            <a:avLst/>
          </a:prstGeom>
          <a:solidFill>
            <a:schemeClr val="bg1"/>
          </a:solidFill>
          <a:ln>
            <a:noFill/>
          </a:ln>
        </p:spPr>
        <p:txBody>
          <a:bodyPr lIns="0" tIns="0" rIns="0" bIns="0">
            <a:normAutofit/>
          </a:bodyPr>
          <a:lstStyle/>
          <a:p>
            <a:pPr marL="565200" lvl="1">
              <a:spcBef>
                <a:spcPts val="938"/>
              </a:spcBef>
              <a:buSzPct val="100000"/>
            </a:pPr>
            <a:r>
              <a:rPr lang="fr-FR" sz="2670" b="0" strike="noStrike" spc="-1" dirty="0">
                <a:solidFill>
                  <a:srgbClr val="000000"/>
                </a:solidFill>
                <a:effectLst>
                  <a:outerShdw blurRad="38100" dist="38100" dir="2700000" algn="tl">
                    <a:srgbClr val="000000">
                      <a:alpha val="43137"/>
                    </a:srgbClr>
                  </a:outerShdw>
                </a:effectLst>
                <a:latin typeface="Arial"/>
              </a:rPr>
              <a:t>File (Queue en anglais)</a:t>
            </a:r>
          </a:p>
          <a:p>
            <a:pPr marL="1346400" lvl="2" indent="-324000">
              <a:spcBef>
                <a:spcPts val="938"/>
              </a:spcBef>
              <a:buSzPct val="100000"/>
              <a:buBlip>
                <a:blip r:embed="rId3"/>
              </a:buBlip>
            </a:pPr>
            <a:r>
              <a:rPr lang="fr-FR" sz="2670" spc="-1" dirty="0">
                <a:solidFill>
                  <a:srgbClr val="000000"/>
                </a:solidFill>
                <a:latin typeface="Arial"/>
              </a:rPr>
              <a:t>Un espace où on peut accumuler des éléments</a:t>
            </a:r>
          </a:p>
          <a:p>
            <a:pPr marL="1346400" lvl="2" indent="-324000">
              <a:spcBef>
                <a:spcPts val="938"/>
              </a:spcBef>
              <a:buSzPct val="100000"/>
              <a:buBlip>
                <a:blip r:embed="rId3"/>
              </a:buBlip>
            </a:pPr>
            <a:r>
              <a:rPr lang="fr-FR" sz="2670" b="0" strike="noStrike" spc="-1" dirty="0">
                <a:solidFill>
                  <a:srgbClr val="000000"/>
                </a:solidFill>
                <a:latin typeface="Arial"/>
              </a:rPr>
              <a:t>On ne peut retirer que le plus vieux des éléments ajouté.</a:t>
            </a:r>
          </a:p>
          <a:p>
            <a:pPr marL="1346400" lvl="2" indent="-324000">
              <a:spcBef>
                <a:spcPts val="938"/>
              </a:spcBef>
              <a:buSzPct val="100000"/>
              <a:buBlip>
                <a:blip r:embed="rId3"/>
              </a:buBlip>
            </a:pPr>
            <a:r>
              <a:rPr lang="fr-FR" sz="2670" spc="-1" dirty="0">
                <a:solidFill>
                  <a:srgbClr val="000000"/>
                </a:solidFill>
                <a:latin typeface="Arial"/>
              </a:rPr>
              <a:t>Exemple: Distributeur de boissons gazeuses</a:t>
            </a:r>
            <a:endParaRPr lang="fr-FR" sz="2670" b="0" strike="noStrike" spc="-1" dirty="0">
              <a:solidFill>
                <a:srgbClr val="000000"/>
              </a:solidFill>
              <a:latin typeface="Arial"/>
            </a:endParaRPr>
          </a:p>
        </p:txBody>
      </p:sp>
      <p:sp>
        <p:nvSpPr>
          <p:cNvPr id="2" name="Flèche : demi-tour 1">
            <a:extLst>
              <a:ext uri="{FF2B5EF4-FFF2-40B4-BE49-F238E27FC236}">
                <a16:creationId xmlns:a16="http://schemas.microsoft.com/office/drawing/2014/main" id="{670D3A20-02AB-4D61-AEB9-2AD738D6B231}"/>
              </a:ext>
            </a:extLst>
          </p:cNvPr>
          <p:cNvSpPr/>
          <p:nvPr/>
        </p:nvSpPr>
        <p:spPr>
          <a:xfrm rot="10800000">
            <a:off x="5418158" y="1719618"/>
            <a:ext cx="4176218" cy="4517408"/>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DBA6D4A8-F061-454E-843C-477DF285E8C4}"/>
              </a:ext>
            </a:extLst>
          </p:cNvPr>
          <p:cNvSpPr txBox="1"/>
          <p:nvPr/>
        </p:nvSpPr>
        <p:spPr>
          <a:xfrm>
            <a:off x="5322627" y="2374710"/>
            <a:ext cx="2511188" cy="4339989"/>
          </a:xfrm>
          <a:prstGeom prst="rect">
            <a:avLst/>
          </a:prstGeom>
          <a:solidFill>
            <a:schemeClr val="bg1"/>
          </a:solidFill>
        </p:spPr>
        <p:txBody>
          <a:bodyPr wrap="square" rtlCol="0">
            <a:spAutoFit/>
          </a:bodyPr>
          <a:lstStyle/>
          <a:p>
            <a:endParaRPr lang="fr-FR" dirty="0"/>
          </a:p>
        </p:txBody>
      </p:sp>
      <p:sp>
        <p:nvSpPr>
          <p:cNvPr id="6" name="Organigramme : Connecteur 5">
            <a:extLst>
              <a:ext uri="{FF2B5EF4-FFF2-40B4-BE49-F238E27FC236}">
                <a16:creationId xmlns:a16="http://schemas.microsoft.com/office/drawing/2014/main" id="{33340A63-0DFA-489A-8911-486AE58BCC9F}"/>
              </a:ext>
            </a:extLst>
          </p:cNvPr>
          <p:cNvSpPr/>
          <p:nvPr/>
        </p:nvSpPr>
        <p:spPr>
          <a:xfrm>
            <a:off x="7942996" y="5090616"/>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3" name="Organigramme : Connecteur 12">
            <a:extLst>
              <a:ext uri="{FF2B5EF4-FFF2-40B4-BE49-F238E27FC236}">
                <a16:creationId xmlns:a16="http://schemas.microsoft.com/office/drawing/2014/main" id="{1E4B7E85-A4D2-4081-8929-A79A61C4574C}"/>
              </a:ext>
            </a:extLst>
          </p:cNvPr>
          <p:cNvSpPr/>
          <p:nvPr/>
        </p:nvSpPr>
        <p:spPr>
          <a:xfrm>
            <a:off x="8532125" y="4314963"/>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4" name="Organigramme : Connecteur 13">
            <a:extLst>
              <a:ext uri="{FF2B5EF4-FFF2-40B4-BE49-F238E27FC236}">
                <a16:creationId xmlns:a16="http://schemas.microsoft.com/office/drawing/2014/main" id="{D633E25A-D60C-4E80-A0A5-DB856BCAD43E}"/>
              </a:ext>
            </a:extLst>
          </p:cNvPr>
          <p:cNvSpPr/>
          <p:nvPr/>
        </p:nvSpPr>
        <p:spPr>
          <a:xfrm>
            <a:off x="8588989" y="3375537"/>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5" name="Organigramme : Connecteur 14">
            <a:extLst>
              <a:ext uri="{FF2B5EF4-FFF2-40B4-BE49-F238E27FC236}">
                <a16:creationId xmlns:a16="http://schemas.microsoft.com/office/drawing/2014/main" id="{3A022156-A15B-4513-BCC1-07AF4C58A593}"/>
              </a:ext>
            </a:extLst>
          </p:cNvPr>
          <p:cNvSpPr/>
          <p:nvPr/>
        </p:nvSpPr>
        <p:spPr>
          <a:xfrm>
            <a:off x="8591261" y="2422467"/>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1" name="Flèche : virage 10">
            <a:extLst>
              <a:ext uri="{FF2B5EF4-FFF2-40B4-BE49-F238E27FC236}">
                <a16:creationId xmlns:a16="http://schemas.microsoft.com/office/drawing/2014/main" id="{3D34BCDC-99EE-4759-A9A5-13209429382F}"/>
              </a:ext>
            </a:extLst>
          </p:cNvPr>
          <p:cNvSpPr/>
          <p:nvPr/>
        </p:nvSpPr>
        <p:spPr>
          <a:xfrm rot="5400000">
            <a:off x="8215952" y="641446"/>
            <a:ext cx="1323833" cy="682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Flèche : droite à entaille 11">
            <a:extLst>
              <a:ext uri="{FF2B5EF4-FFF2-40B4-BE49-F238E27FC236}">
                <a16:creationId xmlns:a16="http://schemas.microsoft.com/office/drawing/2014/main" id="{F251AA4C-FFCE-4EDD-93DB-C1FE19FFF078}"/>
              </a:ext>
            </a:extLst>
          </p:cNvPr>
          <p:cNvSpPr/>
          <p:nvPr/>
        </p:nvSpPr>
        <p:spPr>
          <a:xfrm rot="10800000">
            <a:off x="6755641" y="5377218"/>
            <a:ext cx="696036" cy="75062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304AE80-4157-3022-80F8-DA621D850F2E}"/>
                  </a:ext>
                </a:extLst>
              </p14:cNvPr>
              <p14:cNvContentPartPr/>
              <p14:nvPr/>
            </p14:nvContentPartPr>
            <p14:xfrm>
              <a:off x="3625920" y="1088640"/>
              <a:ext cx="6454800" cy="2364120"/>
            </p14:xfrm>
          </p:contentPart>
        </mc:Choice>
        <mc:Fallback>
          <p:pic>
            <p:nvPicPr>
              <p:cNvPr id="5" name="Ink 4">
                <a:extLst>
                  <a:ext uri="{FF2B5EF4-FFF2-40B4-BE49-F238E27FC236}">
                    <a16:creationId xmlns:a16="http://schemas.microsoft.com/office/drawing/2014/main" id="{1304AE80-4157-3022-80F8-DA621D850F2E}"/>
                  </a:ext>
                </a:extLst>
              </p:cNvPr>
              <p:cNvPicPr/>
              <p:nvPr/>
            </p:nvPicPr>
            <p:blipFill>
              <a:blip r:embed="rId5"/>
              <a:stretch>
                <a:fillRect/>
              </a:stretch>
            </p:blipFill>
            <p:spPr>
              <a:xfrm>
                <a:off x="3616560" y="1079280"/>
                <a:ext cx="6473520" cy="2382840"/>
              </a:xfrm>
              <a:prstGeom prst="rect">
                <a:avLst/>
              </a:prstGeom>
            </p:spPr>
          </p:pic>
        </mc:Fallback>
      </mc:AlternateContent>
    </p:spTree>
    <p:extLst>
      <p:ext uri="{BB962C8B-B14F-4D97-AF65-F5344CB8AC3E}">
        <p14:creationId xmlns:p14="http://schemas.microsoft.com/office/powerpoint/2010/main" val="277120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(2)</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QU’EST-CE QU’UNE FILE ?</a:t>
            </a:r>
          </a:p>
          <a:p>
            <a:pPr marL="889200" lvl="1" indent="-324000">
              <a:spcBef>
                <a:spcPts val="938"/>
              </a:spcBef>
              <a:buSzPct val="100000"/>
              <a:buBlip>
                <a:blip r:embed="rId3"/>
              </a:buBlip>
            </a:pPr>
            <a:r>
              <a:rPr lang="fr-FR" sz="2670" spc="-1" dirty="0">
                <a:solidFill>
                  <a:srgbClr val="000000"/>
                </a:solidFill>
              </a:rPr>
              <a:t>Une file est une structure de données dans laquelle on peut ajouter et supprimer des éléments suivant la règle du premier arrivé premier sorti </a:t>
            </a:r>
          </a:p>
          <a:p>
            <a:pPr marL="1346400" lvl="2" indent="-324000">
              <a:spcBef>
                <a:spcPts val="938"/>
              </a:spcBef>
              <a:buSzPct val="100000"/>
              <a:buBlip>
                <a:blip r:embed="rId3"/>
              </a:buBlip>
            </a:pPr>
            <a:r>
              <a:rPr lang="fr-FR" sz="2670" spc="-1" dirty="0">
                <a:solidFill>
                  <a:srgbClr val="000000"/>
                </a:solidFill>
              </a:rPr>
              <a:t>ou encore FIFO (First In First Out).</a:t>
            </a:r>
          </a:p>
        </p:txBody>
      </p:sp>
      <p:pic>
        <p:nvPicPr>
          <p:cNvPr id="5" name="Image 4">
            <a:extLst>
              <a:ext uri="{FF2B5EF4-FFF2-40B4-BE49-F238E27FC236}">
                <a16:creationId xmlns:a16="http://schemas.microsoft.com/office/drawing/2014/main" id="{D51E79C3-B039-4640-8168-266A761869C1}"/>
              </a:ext>
            </a:extLst>
          </p:cNvPr>
          <p:cNvPicPr>
            <a:picLocks noChangeAspect="1"/>
          </p:cNvPicPr>
          <p:nvPr/>
        </p:nvPicPr>
        <p:blipFill>
          <a:blip r:embed="rId4"/>
          <a:stretch>
            <a:fillRect/>
          </a:stretch>
        </p:blipFill>
        <p:spPr>
          <a:xfrm>
            <a:off x="1319588" y="3779837"/>
            <a:ext cx="7402522" cy="2066238"/>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E66B930-F37A-1C26-7EBC-6007281A3C6D}"/>
                  </a:ext>
                </a:extLst>
              </p14:cNvPr>
              <p14:cNvContentPartPr/>
              <p14:nvPr/>
            </p14:nvContentPartPr>
            <p14:xfrm>
              <a:off x="1391400" y="2407680"/>
              <a:ext cx="5789520" cy="1688040"/>
            </p14:xfrm>
          </p:contentPart>
        </mc:Choice>
        <mc:Fallback>
          <p:pic>
            <p:nvPicPr>
              <p:cNvPr id="3" name="Ink 2">
                <a:extLst>
                  <a:ext uri="{FF2B5EF4-FFF2-40B4-BE49-F238E27FC236}">
                    <a16:creationId xmlns:a16="http://schemas.microsoft.com/office/drawing/2014/main" id="{AE66B930-F37A-1C26-7EBC-6007281A3C6D}"/>
                  </a:ext>
                </a:extLst>
              </p:cNvPr>
              <p:cNvPicPr/>
              <p:nvPr/>
            </p:nvPicPr>
            <p:blipFill>
              <a:blip r:embed="rId6"/>
              <a:stretch>
                <a:fillRect/>
              </a:stretch>
            </p:blipFill>
            <p:spPr>
              <a:xfrm>
                <a:off x="1382040" y="2398320"/>
                <a:ext cx="5808240" cy="1706760"/>
              </a:xfrm>
              <a:prstGeom prst="rect">
                <a:avLst/>
              </a:prstGeom>
            </p:spPr>
          </p:pic>
        </mc:Fallback>
      </mc:AlternateContent>
    </p:spTree>
    <p:extLst>
      <p:ext uri="{BB962C8B-B14F-4D97-AF65-F5344CB8AC3E}">
        <p14:creationId xmlns:p14="http://schemas.microsoft.com/office/powerpoint/2010/main" val="201617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Applications</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92500" lnSpcReduction="10000"/>
          </a:bodyPr>
          <a:lstStyle/>
          <a:p>
            <a:pPr marL="108000" algn="just">
              <a:spcBef>
                <a:spcPts val="938"/>
              </a:spcBef>
              <a:buSzPct val="100000"/>
            </a:pPr>
            <a:r>
              <a:rPr lang="fr-FR" sz="2670" spc="-1" dirty="0">
                <a:solidFill>
                  <a:srgbClr val="000000"/>
                </a:solidFill>
              </a:rPr>
              <a:t>De nombreuse applications s’appuient sur l’utilisation d’une file, on peut citer:</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sont largement utilisées comme listes d'attente pour une seule ressource partagée comme une imprimante, un disque, un processeur.</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d'attente sont utilisées pour transférer des données entre deux processus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d'attente sont utilisées comme tampons sur les lecteurs MP3 et les lecteurs de CD portables, les listes de lecture iPod.</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d'attente sont utilisées dans le système d'exploitation pour gérer les interruptions. Si les interruptions doivent être traitées dans l'ordre d'arrivée, une file d'attente FIFO est la structure de données appropriée.</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B9CC8A0-02E5-42C1-AF4A-8F80639BEB46}"/>
                  </a:ext>
                </a:extLst>
              </p14:cNvPr>
              <p14:cNvContentPartPr/>
              <p14:nvPr/>
            </p14:nvContentPartPr>
            <p14:xfrm>
              <a:off x="1516320" y="2925720"/>
              <a:ext cx="6685920" cy="3634560"/>
            </p14:xfrm>
          </p:contentPart>
        </mc:Choice>
        <mc:Fallback>
          <p:pic>
            <p:nvPicPr>
              <p:cNvPr id="3" name="Ink 2">
                <a:extLst>
                  <a:ext uri="{FF2B5EF4-FFF2-40B4-BE49-F238E27FC236}">
                    <a16:creationId xmlns:a16="http://schemas.microsoft.com/office/drawing/2014/main" id="{6B9CC8A0-02E5-42C1-AF4A-8F80639BEB46}"/>
                  </a:ext>
                </a:extLst>
              </p:cNvPr>
              <p:cNvPicPr/>
              <p:nvPr/>
            </p:nvPicPr>
            <p:blipFill>
              <a:blip r:embed="rId4"/>
              <a:stretch>
                <a:fillRect/>
              </a:stretch>
            </p:blipFill>
            <p:spPr>
              <a:xfrm>
                <a:off x="1506960" y="2916360"/>
                <a:ext cx="6704640" cy="3653280"/>
              </a:xfrm>
              <a:prstGeom prst="rect">
                <a:avLst/>
              </a:prstGeom>
            </p:spPr>
          </p:pic>
        </mc:Fallback>
      </mc:AlternateContent>
    </p:spTree>
    <p:extLst>
      <p:ext uri="{BB962C8B-B14F-4D97-AF65-F5344CB8AC3E}">
        <p14:creationId xmlns:p14="http://schemas.microsoft.com/office/powerpoint/2010/main" val="3986381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49850</TotalTime>
  <Words>2605</Words>
  <Application>Microsoft Macintosh PowerPoint</Application>
  <PresentationFormat>Custom</PresentationFormat>
  <Paragraphs>355</Paragraphs>
  <Slides>34</Slides>
  <Notes>30</Notes>
  <HiddenSlides>1</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34</vt:i4>
      </vt:variant>
    </vt:vector>
  </HeadingPairs>
  <TitlesOfParts>
    <vt:vector size="43" baseType="lpstr">
      <vt:lpstr>Arial</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Introduction (1)</vt:lpstr>
      <vt:lpstr>Introduction (2)</vt:lpstr>
      <vt:lpstr>Introduction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Représentation d’une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396</cp:revision>
  <dcterms:created xsi:type="dcterms:W3CDTF">2019-12-04T12:27:05Z</dcterms:created>
  <dcterms:modified xsi:type="dcterms:W3CDTF">2023-04-24T08:56:36Z</dcterms:modified>
  <cp:contentStatus/>
  <dc:language>fr-FR</dc:language>
</cp:coreProperties>
</file>