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5" r:id="rId2"/>
    <p:sldId id="276" r:id="rId3"/>
    <p:sldId id="272" r:id="rId4"/>
    <p:sldId id="273" r:id="rId5"/>
    <p:sldId id="277" r:id="rId6"/>
    <p:sldId id="278" r:id="rId7"/>
    <p:sldId id="279" r:id="rId8"/>
    <p:sldId id="280" r:id="rId9"/>
    <p:sldId id="282" r:id="rId10"/>
    <p:sldId id="287" r:id="rId11"/>
    <p:sldId id="286" r:id="rId12"/>
    <p:sldId id="289" r:id="rId13"/>
    <p:sldId id="281" r:id="rId14"/>
    <p:sldId id="290" r:id="rId15"/>
    <p:sldId id="291" r:id="rId16"/>
    <p:sldId id="294" r:id="rId17"/>
    <p:sldId id="292" r:id="rId18"/>
    <p:sldId id="274" r:id="rId19"/>
    <p:sldId id="271" r:id="rId20"/>
    <p:sldId id="29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08" autoAdjust="0"/>
  </p:normalViewPr>
  <p:slideViewPr>
    <p:cSldViewPr snapToGrid="0">
      <p:cViewPr varScale="1">
        <p:scale>
          <a:sx n="97" d="100"/>
          <a:sy n="97" d="100"/>
        </p:scale>
        <p:origin x="20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5C7D6-CC26-45E0-897D-5F90DC8B349A}" type="doc">
      <dgm:prSet loTypeId="urn:microsoft.com/office/officeart/2005/8/layout/cycle8" loCatId="cycle" qsTypeId="urn:microsoft.com/office/officeart/2005/8/quickstyle/simple1" qsCatId="simple" csTypeId="urn:microsoft.com/office/officeart/2005/8/colors/accent1_2" csCatId="accent1" phldr="1"/>
      <dgm:spPr/>
    </dgm:pt>
    <dgm:pt modelId="{10F1D8A6-D104-4BE7-BE14-CDAC86D0505A}">
      <dgm:prSet phldrT="[文本]"/>
      <dgm:spPr/>
      <dgm:t>
        <a:bodyPr/>
        <a:lstStyle/>
        <a:p>
          <a:r>
            <a:rPr lang="zh-CN" altLang="en-US" dirty="0" smtClean="0"/>
            <a:t>风险控制</a:t>
          </a:r>
          <a:endParaRPr lang="zh-CN" altLang="en-US" dirty="0"/>
        </a:p>
      </dgm:t>
    </dgm:pt>
    <dgm:pt modelId="{3A87A0BF-0A7C-43B7-ACF9-2ACD6FBC1641}" type="parTrans" cxnId="{392D23F3-098E-45B9-8A7B-B9AA6116B400}">
      <dgm:prSet/>
      <dgm:spPr/>
      <dgm:t>
        <a:bodyPr/>
        <a:lstStyle/>
        <a:p>
          <a:endParaRPr lang="zh-CN" altLang="en-US"/>
        </a:p>
      </dgm:t>
    </dgm:pt>
    <dgm:pt modelId="{933658F0-8502-461C-8B32-14396F2A3BF1}" type="sibTrans" cxnId="{392D23F3-098E-45B9-8A7B-B9AA6116B400}">
      <dgm:prSet/>
      <dgm:spPr/>
      <dgm:t>
        <a:bodyPr/>
        <a:lstStyle/>
        <a:p>
          <a:endParaRPr lang="zh-CN" altLang="en-US"/>
        </a:p>
      </dgm:t>
    </dgm:pt>
    <dgm:pt modelId="{CDC3FEC6-D8A6-464F-AF5D-D7EA7DA2EEBC}">
      <dgm:prSet phldrT="[文本]"/>
      <dgm:spPr/>
      <dgm:t>
        <a:bodyPr/>
        <a:lstStyle/>
        <a:p>
          <a:r>
            <a:rPr lang="zh-CN" altLang="en-US" dirty="0" smtClean="0"/>
            <a:t>风险对抗</a:t>
          </a:r>
          <a:endParaRPr lang="zh-CN" altLang="en-US" dirty="0"/>
        </a:p>
      </dgm:t>
    </dgm:pt>
    <dgm:pt modelId="{7FF51AA0-D9FB-4EF5-9BB6-AE94B277B794}" type="parTrans" cxnId="{F11999AD-4721-459A-AADE-EDE37B076DEF}">
      <dgm:prSet/>
      <dgm:spPr/>
      <dgm:t>
        <a:bodyPr/>
        <a:lstStyle/>
        <a:p>
          <a:endParaRPr lang="zh-CN" altLang="en-US"/>
        </a:p>
      </dgm:t>
    </dgm:pt>
    <dgm:pt modelId="{9E04EA51-0F86-438F-A023-A13703144285}" type="sibTrans" cxnId="{F11999AD-4721-459A-AADE-EDE37B076DEF}">
      <dgm:prSet/>
      <dgm:spPr/>
      <dgm:t>
        <a:bodyPr/>
        <a:lstStyle/>
        <a:p>
          <a:endParaRPr lang="zh-CN" altLang="en-US"/>
        </a:p>
      </dgm:t>
    </dgm:pt>
    <dgm:pt modelId="{61365BF5-1068-4C66-81CF-26916FD119EE}">
      <dgm:prSet phldrT="[文本]"/>
      <dgm:spPr/>
      <dgm:t>
        <a:bodyPr/>
        <a:lstStyle/>
        <a:p>
          <a:r>
            <a:rPr lang="zh-CN" altLang="en-US" dirty="0" smtClean="0"/>
            <a:t>特征识别</a:t>
          </a:r>
          <a:endParaRPr lang="zh-CN" altLang="en-US" dirty="0"/>
        </a:p>
      </dgm:t>
    </dgm:pt>
    <dgm:pt modelId="{B25FD9D9-5105-45C1-8F2C-1567253CCD36}" type="parTrans" cxnId="{29D605E8-679E-44C1-95C3-A65075848EDC}">
      <dgm:prSet/>
      <dgm:spPr/>
      <dgm:t>
        <a:bodyPr/>
        <a:lstStyle/>
        <a:p>
          <a:endParaRPr lang="zh-CN" altLang="en-US"/>
        </a:p>
      </dgm:t>
    </dgm:pt>
    <dgm:pt modelId="{C5A9D02A-31D8-42DD-B521-7494E4461A1D}" type="sibTrans" cxnId="{29D605E8-679E-44C1-95C3-A65075848EDC}">
      <dgm:prSet/>
      <dgm:spPr/>
      <dgm:t>
        <a:bodyPr/>
        <a:lstStyle/>
        <a:p>
          <a:endParaRPr lang="zh-CN" altLang="en-US"/>
        </a:p>
      </dgm:t>
    </dgm:pt>
    <dgm:pt modelId="{B5FF6947-6F25-4778-AD45-348199452BDD}" type="pres">
      <dgm:prSet presAssocID="{F6A5C7D6-CC26-45E0-897D-5F90DC8B349A}" presName="compositeShape" presStyleCnt="0">
        <dgm:presLayoutVars>
          <dgm:chMax val="7"/>
          <dgm:dir/>
          <dgm:resizeHandles val="exact"/>
        </dgm:presLayoutVars>
      </dgm:prSet>
      <dgm:spPr/>
    </dgm:pt>
    <dgm:pt modelId="{F0C1CFBC-0A05-4B2A-A829-BFD799193BF6}" type="pres">
      <dgm:prSet presAssocID="{F6A5C7D6-CC26-45E0-897D-5F90DC8B349A}" presName="wedge1" presStyleLbl="node1" presStyleIdx="0" presStyleCnt="3"/>
      <dgm:spPr/>
      <dgm:t>
        <a:bodyPr/>
        <a:lstStyle/>
        <a:p>
          <a:endParaRPr lang="zh-CN" altLang="en-US"/>
        </a:p>
      </dgm:t>
    </dgm:pt>
    <dgm:pt modelId="{A4B82438-EC48-4A5C-9B08-A150464BF4DB}" type="pres">
      <dgm:prSet presAssocID="{F6A5C7D6-CC26-45E0-897D-5F90DC8B349A}" presName="dummy1a" presStyleCnt="0"/>
      <dgm:spPr/>
    </dgm:pt>
    <dgm:pt modelId="{7B294EF9-C32C-48C8-8158-ABE71ADF27EA}" type="pres">
      <dgm:prSet presAssocID="{F6A5C7D6-CC26-45E0-897D-5F90DC8B349A}" presName="dummy1b" presStyleCnt="0"/>
      <dgm:spPr/>
    </dgm:pt>
    <dgm:pt modelId="{F71E5A65-2E6E-4BC5-BB11-A5D9EC952148}" type="pres">
      <dgm:prSet presAssocID="{F6A5C7D6-CC26-45E0-897D-5F90DC8B349A}" presName="wedge1Tx" presStyleLbl="node1" presStyleIdx="0" presStyleCnt="3">
        <dgm:presLayoutVars>
          <dgm:chMax val="0"/>
          <dgm:chPref val="0"/>
          <dgm:bulletEnabled val="1"/>
        </dgm:presLayoutVars>
      </dgm:prSet>
      <dgm:spPr/>
      <dgm:t>
        <a:bodyPr/>
        <a:lstStyle/>
        <a:p>
          <a:endParaRPr lang="zh-CN" altLang="en-US"/>
        </a:p>
      </dgm:t>
    </dgm:pt>
    <dgm:pt modelId="{2C5797F2-116A-480E-AC51-ED1A9E39329B}" type="pres">
      <dgm:prSet presAssocID="{F6A5C7D6-CC26-45E0-897D-5F90DC8B349A}" presName="wedge2" presStyleLbl="node1" presStyleIdx="1" presStyleCnt="3"/>
      <dgm:spPr/>
      <dgm:t>
        <a:bodyPr/>
        <a:lstStyle/>
        <a:p>
          <a:endParaRPr lang="zh-CN" altLang="en-US"/>
        </a:p>
      </dgm:t>
    </dgm:pt>
    <dgm:pt modelId="{4D38D21F-704E-4F26-B0F5-215DA494FAAE}" type="pres">
      <dgm:prSet presAssocID="{F6A5C7D6-CC26-45E0-897D-5F90DC8B349A}" presName="dummy2a" presStyleCnt="0"/>
      <dgm:spPr/>
    </dgm:pt>
    <dgm:pt modelId="{D44D2FC9-F1A6-4ED4-82AC-2F65F5409228}" type="pres">
      <dgm:prSet presAssocID="{F6A5C7D6-CC26-45E0-897D-5F90DC8B349A}" presName="dummy2b" presStyleCnt="0"/>
      <dgm:spPr/>
    </dgm:pt>
    <dgm:pt modelId="{00573A57-CBFA-489D-BC61-8CE95A699064}" type="pres">
      <dgm:prSet presAssocID="{F6A5C7D6-CC26-45E0-897D-5F90DC8B349A}" presName="wedge2Tx" presStyleLbl="node1" presStyleIdx="1" presStyleCnt="3">
        <dgm:presLayoutVars>
          <dgm:chMax val="0"/>
          <dgm:chPref val="0"/>
          <dgm:bulletEnabled val="1"/>
        </dgm:presLayoutVars>
      </dgm:prSet>
      <dgm:spPr/>
      <dgm:t>
        <a:bodyPr/>
        <a:lstStyle/>
        <a:p>
          <a:endParaRPr lang="zh-CN" altLang="en-US"/>
        </a:p>
      </dgm:t>
    </dgm:pt>
    <dgm:pt modelId="{35C94873-F3AB-4844-B4C8-D67664DC729E}" type="pres">
      <dgm:prSet presAssocID="{F6A5C7D6-CC26-45E0-897D-5F90DC8B349A}" presName="wedge3" presStyleLbl="node1" presStyleIdx="2" presStyleCnt="3"/>
      <dgm:spPr/>
      <dgm:t>
        <a:bodyPr/>
        <a:lstStyle/>
        <a:p>
          <a:endParaRPr lang="zh-CN" altLang="en-US"/>
        </a:p>
      </dgm:t>
    </dgm:pt>
    <dgm:pt modelId="{42D620ED-12D2-4024-9341-325690F45FB3}" type="pres">
      <dgm:prSet presAssocID="{F6A5C7D6-CC26-45E0-897D-5F90DC8B349A}" presName="dummy3a" presStyleCnt="0"/>
      <dgm:spPr/>
    </dgm:pt>
    <dgm:pt modelId="{07EB9AC3-4ACC-47F5-A882-7FA55EB16A59}" type="pres">
      <dgm:prSet presAssocID="{F6A5C7D6-CC26-45E0-897D-5F90DC8B349A}" presName="dummy3b" presStyleCnt="0"/>
      <dgm:spPr/>
    </dgm:pt>
    <dgm:pt modelId="{635138C8-2CE7-4D57-BCB9-E44822F7F86D}" type="pres">
      <dgm:prSet presAssocID="{F6A5C7D6-CC26-45E0-897D-5F90DC8B349A}" presName="wedge3Tx" presStyleLbl="node1" presStyleIdx="2" presStyleCnt="3">
        <dgm:presLayoutVars>
          <dgm:chMax val="0"/>
          <dgm:chPref val="0"/>
          <dgm:bulletEnabled val="1"/>
        </dgm:presLayoutVars>
      </dgm:prSet>
      <dgm:spPr/>
      <dgm:t>
        <a:bodyPr/>
        <a:lstStyle/>
        <a:p>
          <a:endParaRPr lang="zh-CN" altLang="en-US"/>
        </a:p>
      </dgm:t>
    </dgm:pt>
    <dgm:pt modelId="{322075F8-7385-4D05-BFA4-07755A00441C}" type="pres">
      <dgm:prSet presAssocID="{933658F0-8502-461C-8B32-14396F2A3BF1}" presName="arrowWedge1" presStyleLbl="fgSibTrans2D1" presStyleIdx="0" presStyleCnt="3"/>
      <dgm:spPr/>
    </dgm:pt>
    <dgm:pt modelId="{C7D1B7E3-75E2-4667-987D-D26EB36F4A85}" type="pres">
      <dgm:prSet presAssocID="{9E04EA51-0F86-438F-A023-A13703144285}" presName="arrowWedge2" presStyleLbl="fgSibTrans2D1" presStyleIdx="1" presStyleCnt="3"/>
      <dgm:spPr/>
    </dgm:pt>
    <dgm:pt modelId="{C43D1545-264E-4F2F-A8CE-457BE522826C}" type="pres">
      <dgm:prSet presAssocID="{C5A9D02A-31D8-42DD-B521-7494E4461A1D}" presName="arrowWedge3" presStyleLbl="fgSibTrans2D1" presStyleIdx="2" presStyleCnt="3"/>
      <dgm:spPr/>
    </dgm:pt>
  </dgm:ptLst>
  <dgm:cxnLst>
    <dgm:cxn modelId="{32D5638A-17A4-45CA-8CDD-32513EAB57D6}" type="presOf" srcId="{10F1D8A6-D104-4BE7-BE14-CDAC86D0505A}" destId="{F0C1CFBC-0A05-4B2A-A829-BFD799193BF6}" srcOrd="0" destOrd="0" presId="urn:microsoft.com/office/officeart/2005/8/layout/cycle8"/>
    <dgm:cxn modelId="{480FFCD8-817D-453B-BFED-F47A34D7D591}" type="presOf" srcId="{10F1D8A6-D104-4BE7-BE14-CDAC86D0505A}" destId="{F71E5A65-2E6E-4BC5-BB11-A5D9EC952148}" srcOrd="1" destOrd="0" presId="urn:microsoft.com/office/officeart/2005/8/layout/cycle8"/>
    <dgm:cxn modelId="{F11999AD-4721-459A-AADE-EDE37B076DEF}" srcId="{F6A5C7D6-CC26-45E0-897D-5F90DC8B349A}" destId="{CDC3FEC6-D8A6-464F-AF5D-D7EA7DA2EEBC}" srcOrd="1" destOrd="0" parTransId="{7FF51AA0-D9FB-4EF5-9BB6-AE94B277B794}" sibTransId="{9E04EA51-0F86-438F-A023-A13703144285}"/>
    <dgm:cxn modelId="{29D605E8-679E-44C1-95C3-A65075848EDC}" srcId="{F6A5C7D6-CC26-45E0-897D-5F90DC8B349A}" destId="{61365BF5-1068-4C66-81CF-26916FD119EE}" srcOrd="2" destOrd="0" parTransId="{B25FD9D9-5105-45C1-8F2C-1567253CCD36}" sibTransId="{C5A9D02A-31D8-42DD-B521-7494E4461A1D}"/>
    <dgm:cxn modelId="{FC78FCD8-5F76-4D5F-916D-07FC2E15FC6D}" type="presOf" srcId="{CDC3FEC6-D8A6-464F-AF5D-D7EA7DA2EEBC}" destId="{00573A57-CBFA-489D-BC61-8CE95A699064}" srcOrd="1" destOrd="0" presId="urn:microsoft.com/office/officeart/2005/8/layout/cycle8"/>
    <dgm:cxn modelId="{17B83EF3-29B8-4CFE-99C9-0B6F58C04D32}" type="presOf" srcId="{F6A5C7D6-CC26-45E0-897D-5F90DC8B349A}" destId="{B5FF6947-6F25-4778-AD45-348199452BDD}" srcOrd="0" destOrd="0" presId="urn:microsoft.com/office/officeart/2005/8/layout/cycle8"/>
    <dgm:cxn modelId="{392D23F3-098E-45B9-8A7B-B9AA6116B400}" srcId="{F6A5C7D6-CC26-45E0-897D-5F90DC8B349A}" destId="{10F1D8A6-D104-4BE7-BE14-CDAC86D0505A}" srcOrd="0" destOrd="0" parTransId="{3A87A0BF-0A7C-43B7-ACF9-2ACD6FBC1641}" sibTransId="{933658F0-8502-461C-8B32-14396F2A3BF1}"/>
    <dgm:cxn modelId="{EB97B679-52EB-4715-AE6F-402361B85003}" type="presOf" srcId="{61365BF5-1068-4C66-81CF-26916FD119EE}" destId="{635138C8-2CE7-4D57-BCB9-E44822F7F86D}" srcOrd="1" destOrd="0" presId="urn:microsoft.com/office/officeart/2005/8/layout/cycle8"/>
    <dgm:cxn modelId="{D6269B34-F49F-4866-9D8C-22FA12109567}" type="presOf" srcId="{61365BF5-1068-4C66-81CF-26916FD119EE}" destId="{35C94873-F3AB-4844-B4C8-D67664DC729E}" srcOrd="0" destOrd="0" presId="urn:microsoft.com/office/officeart/2005/8/layout/cycle8"/>
    <dgm:cxn modelId="{31632B23-48DF-4325-9090-DAC341EDB2A5}" type="presOf" srcId="{CDC3FEC6-D8A6-464F-AF5D-D7EA7DA2EEBC}" destId="{2C5797F2-116A-480E-AC51-ED1A9E39329B}" srcOrd="0" destOrd="0" presId="urn:microsoft.com/office/officeart/2005/8/layout/cycle8"/>
    <dgm:cxn modelId="{C76D7425-BFAB-45FF-AC82-0D0E1FC779EB}" type="presParOf" srcId="{B5FF6947-6F25-4778-AD45-348199452BDD}" destId="{F0C1CFBC-0A05-4B2A-A829-BFD799193BF6}" srcOrd="0" destOrd="0" presId="urn:microsoft.com/office/officeart/2005/8/layout/cycle8"/>
    <dgm:cxn modelId="{BE4A8826-BF3C-48F7-8CB1-EC962774ECCD}" type="presParOf" srcId="{B5FF6947-6F25-4778-AD45-348199452BDD}" destId="{A4B82438-EC48-4A5C-9B08-A150464BF4DB}" srcOrd="1" destOrd="0" presId="urn:microsoft.com/office/officeart/2005/8/layout/cycle8"/>
    <dgm:cxn modelId="{4603669D-BE1A-4087-B8ED-434484448EBB}" type="presParOf" srcId="{B5FF6947-6F25-4778-AD45-348199452BDD}" destId="{7B294EF9-C32C-48C8-8158-ABE71ADF27EA}" srcOrd="2" destOrd="0" presId="urn:microsoft.com/office/officeart/2005/8/layout/cycle8"/>
    <dgm:cxn modelId="{506250E5-FAA8-4386-90F8-90C6A5D78111}" type="presParOf" srcId="{B5FF6947-6F25-4778-AD45-348199452BDD}" destId="{F71E5A65-2E6E-4BC5-BB11-A5D9EC952148}" srcOrd="3" destOrd="0" presId="urn:microsoft.com/office/officeart/2005/8/layout/cycle8"/>
    <dgm:cxn modelId="{411C17A0-5E3B-4349-A7A3-2AC3A9B694A8}" type="presParOf" srcId="{B5FF6947-6F25-4778-AD45-348199452BDD}" destId="{2C5797F2-116A-480E-AC51-ED1A9E39329B}" srcOrd="4" destOrd="0" presId="urn:microsoft.com/office/officeart/2005/8/layout/cycle8"/>
    <dgm:cxn modelId="{943EF7E6-FDEE-4167-B52E-CD730A9D5B05}" type="presParOf" srcId="{B5FF6947-6F25-4778-AD45-348199452BDD}" destId="{4D38D21F-704E-4F26-B0F5-215DA494FAAE}" srcOrd="5" destOrd="0" presId="urn:microsoft.com/office/officeart/2005/8/layout/cycle8"/>
    <dgm:cxn modelId="{08183292-9512-4758-97A3-1C8AAF0DE6FD}" type="presParOf" srcId="{B5FF6947-6F25-4778-AD45-348199452BDD}" destId="{D44D2FC9-F1A6-4ED4-82AC-2F65F5409228}" srcOrd="6" destOrd="0" presId="urn:microsoft.com/office/officeart/2005/8/layout/cycle8"/>
    <dgm:cxn modelId="{00CB7701-CDA1-4629-936C-7EE84ABB94D7}" type="presParOf" srcId="{B5FF6947-6F25-4778-AD45-348199452BDD}" destId="{00573A57-CBFA-489D-BC61-8CE95A699064}" srcOrd="7" destOrd="0" presId="urn:microsoft.com/office/officeart/2005/8/layout/cycle8"/>
    <dgm:cxn modelId="{00A1AFDD-98C6-4D9D-A906-AA58E17E104F}" type="presParOf" srcId="{B5FF6947-6F25-4778-AD45-348199452BDD}" destId="{35C94873-F3AB-4844-B4C8-D67664DC729E}" srcOrd="8" destOrd="0" presId="urn:microsoft.com/office/officeart/2005/8/layout/cycle8"/>
    <dgm:cxn modelId="{1851AF2B-28C9-415A-8C99-F3D8D3966787}" type="presParOf" srcId="{B5FF6947-6F25-4778-AD45-348199452BDD}" destId="{42D620ED-12D2-4024-9341-325690F45FB3}" srcOrd="9" destOrd="0" presId="urn:microsoft.com/office/officeart/2005/8/layout/cycle8"/>
    <dgm:cxn modelId="{9D58F7ED-60C7-4E98-A85B-FE158AC7C889}" type="presParOf" srcId="{B5FF6947-6F25-4778-AD45-348199452BDD}" destId="{07EB9AC3-4ACC-47F5-A882-7FA55EB16A59}" srcOrd="10" destOrd="0" presId="urn:microsoft.com/office/officeart/2005/8/layout/cycle8"/>
    <dgm:cxn modelId="{0B5E991C-DF27-4C21-9F05-B11DB5893272}" type="presParOf" srcId="{B5FF6947-6F25-4778-AD45-348199452BDD}" destId="{635138C8-2CE7-4D57-BCB9-E44822F7F86D}" srcOrd="11" destOrd="0" presId="urn:microsoft.com/office/officeart/2005/8/layout/cycle8"/>
    <dgm:cxn modelId="{AA977722-A079-49A9-B904-5C7C9319DAEE}" type="presParOf" srcId="{B5FF6947-6F25-4778-AD45-348199452BDD}" destId="{322075F8-7385-4D05-BFA4-07755A00441C}" srcOrd="12" destOrd="0" presId="urn:microsoft.com/office/officeart/2005/8/layout/cycle8"/>
    <dgm:cxn modelId="{73943F51-44B9-429B-B990-7A4AE927B666}" type="presParOf" srcId="{B5FF6947-6F25-4778-AD45-348199452BDD}" destId="{C7D1B7E3-75E2-4667-987D-D26EB36F4A85}" srcOrd="13" destOrd="0" presId="urn:microsoft.com/office/officeart/2005/8/layout/cycle8"/>
    <dgm:cxn modelId="{4819F76F-858A-46EC-9BAB-FDF54FA5A916}" type="presParOf" srcId="{B5FF6947-6F25-4778-AD45-348199452BDD}" destId="{C43D1545-264E-4F2F-A8CE-457BE522826C}" srcOrd="14" destOrd="0" presId="urn:microsoft.com/office/officeart/2005/8/layout/cycle8"/>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25EABD-800B-40C1-9F85-0647FCB7C10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6DB578ED-E5C0-4617-A126-BD364752025E}">
      <dgm:prSet phldrT="[文本]"/>
      <dgm:spPr/>
      <dgm:t>
        <a:bodyPr/>
        <a:lstStyle/>
        <a:p>
          <a:r>
            <a:rPr lang="zh-CN" altLang="en-US" dirty="0" smtClean="0"/>
            <a:t>典型套利商家的日交易量</a:t>
          </a:r>
          <a:endParaRPr lang="zh-CN" altLang="en-US" dirty="0"/>
        </a:p>
      </dgm:t>
    </dgm:pt>
    <dgm:pt modelId="{7B7B7757-B997-48ED-B78C-C075C082DF1B}" type="parTrans" cxnId="{D58C17B2-7A0B-409D-A9DB-7729956DD283}">
      <dgm:prSet/>
      <dgm:spPr/>
      <dgm:t>
        <a:bodyPr/>
        <a:lstStyle/>
        <a:p>
          <a:endParaRPr lang="zh-CN" altLang="en-US"/>
        </a:p>
      </dgm:t>
    </dgm:pt>
    <dgm:pt modelId="{AC385F50-3FD2-4BAB-8BB0-7CB739D081BC}" type="sibTrans" cxnId="{D58C17B2-7A0B-409D-A9DB-7729956DD283}">
      <dgm:prSet/>
      <dgm:spPr/>
      <dgm:t>
        <a:bodyPr/>
        <a:lstStyle/>
        <a:p>
          <a:endParaRPr lang="zh-CN" altLang="en-US"/>
        </a:p>
      </dgm:t>
    </dgm:pt>
    <dgm:pt modelId="{5D2E8350-E8CE-4B1A-890E-E4CBEB4D4D86}">
      <dgm:prSet phldrT="[文本]"/>
      <dgm:spPr/>
      <dgm:t>
        <a:bodyPr/>
        <a:lstStyle/>
        <a:p>
          <a:r>
            <a:rPr lang="zh-CN" altLang="en-US" dirty="0" smtClean="0"/>
            <a:t>周期特性不明显</a:t>
          </a:r>
          <a:endParaRPr lang="zh-CN" altLang="en-US" dirty="0"/>
        </a:p>
      </dgm:t>
    </dgm:pt>
    <dgm:pt modelId="{AF37DA89-04DE-4D40-B3AE-AB8AA030D2AE}" type="parTrans" cxnId="{BBBA0228-9784-4E01-8DD3-372D4E94AA33}">
      <dgm:prSet/>
      <dgm:spPr/>
      <dgm:t>
        <a:bodyPr/>
        <a:lstStyle/>
        <a:p>
          <a:endParaRPr lang="zh-CN" altLang="en-US"/>
        </a:p>
      </dgm:t>
    </dgm:pt>
    <dgm:pt modelId="{F14B130B-023C-4C84-9EDF-BEE7ADF39907}" type="sibTrans" cxnId="{BBBA0228-9784-4E01-8DD3-372D4E94AA33}">
      <dgm:prSet/>
      <dgm:spPr/>
      <dgm:t>
        <a:bodyPr/>
        <a:lstStyle/>
        <a:p>
          <a:endParaRPr lang="zh-CN" altLang="en-US"/>
        </a:p>
      </dgm:t>
    </dgm:pt>
    <dgm:pt modelId="{BC014C3C-4C65-48FA-95AB-FC1166243E73}">
      <dgm:prSet phldrT="[文本]"/>
      <dgm:spPr/>
      <dgm:t>
        <a:bodyPr/>
        <a:lstStyle/>
        <a:p>
          <a:r>
            <a:rPr lang="zh-CN" altLang="en-US" dirty="0" smtClean="0"/>
            <a:t>有大量的无交易时间</a:t>
          </a:r>
          <a:endParaRPr lang="zh-CN" altLang="en-US" dirty="0"/>
        </a:p>
      </dgm:t>
    </dgm:pt>
    <dgm:pt modelId="{01A88D6C-939C-4BA6-BE7D-76B401D4B4EA}" type="parTrans" cxnId="{AAC7C413-F7BC-4982-9F18-872B1A102F86}">
      <dgm:prSet/>
      <dgm:spPr/>
      <dgm:t>
        <a:bodyPr/>
        <a:lstStyle/>
        <a:p>
          <a:endParaRPr lang="zh-CN" altLang="en-US"/>
        </a:p>
      </dgm:t>
    </dgm:pt>
    <dgm:pt modelId="{5EF8D553-74AF-4B76-8BAE-7EA3F05375C5}" type="sibTrans" cxnId="{AAC7C413-F7BC-4982-9F18-872B1A102F86}">
      <dgm:prSet/>
      <dgm:spPr/>
      <dgm:t>
        <a:bodyPr/>
        <a:lstStyle/>
        <a:p>
          <a:endParaRPr lang="zh-CN" altLang="en-US"/>
        </a:p>
      </dgm:t>
    </dgm:pt>
    <dgm:pt modelId="{65EA86BB-ACC7-49F9-95BB-FC4EAEE09A33}">
      <dgm:prSet phldrT="[文本]"/>
      <dgm:spPr/>
      <dgm:t>
        <a:bodyPr/>
        <a:lstStyle/>
        <a:p>
          <a:r>
            <a:rPr lang="zh-CN" altLang="en-US" dirty="0" smtClean="0"/>
            <a:t>交易呈现冷启动特征</a:t>
          </a:r>
          <a:endParaRPr lang="zh-CN" altLang="en-US" dirty="0"/>
        </a:p>
      </dgm:t>
    </dgm:pt>
    <dgm:pt modelId="{681041F9-1D69-4723-9ACD-E091E1A3EF62}" type="parTrans" cxnId="{9D8119E7-58D7-4B9F-AD41-460B9688008D}">
      <dgm:prSet/>
      <dgm:spPr/>
      <dgm:t>
        <a:bodyPr/>
        <a:lstStyle/>
        <a:p>
          <a:endParaRPr lang="zh-CN" altLang="en-US"/>
        </a:p>
      </dgm:t>
    </dgm:pt>
    <dgm:pt modelId="{1EA6BE07-601A-4AB1-940D-1F54283A51DF}" type="sibTrans" cxnId="{9D8119E7-58D7-4B9F-AD41-460B9688008D}">
      <dgm:prSet/>
      <dgm:spPr/>
      <dgm:t>
        <a:bodyPr/>
        <a:lstStyle/>
        <a:p>
          <a:endParaRPr lang="zh-CN" altLang="en-US"/>
        </a:p>
      </dgm:t>
    </dgm:pt>
    <dgm:pt modelId="{9AF0E858-98B7-4670-AAF2-74A8B9BE9AD6}" type="pres">
      <dgm:prSet presAssocID="{3E25EABD-800B-40C1-9F85-0647FCB7C101}" presName="layout" presStyleCnt="0">
        <dgm:presLayoutVars>
          <dgm:chMax/>
          <dgm:chPref/>
          <dgm:dir/>
          <dgm:resizeHandles/>
        </dgm:presLayoutVars>
      </dgm:prSet>
      <dgm:spPr/>
      <dgm:t>
        <a:bodyPr/>
        <a:lstStyle/>
        <a:p>
          <a:endParaRPr lang="zh-CN" altLang="en-US"/>
        </a:p>
      </dgm:t>
    </dgm:pt>
    <dgm:pt modelId="{F31EAFAB-A79E-4665-89A5-8CE73CC6F245}" type="pres">
      <dgm:prSet presAssocID="{6DB578ED-E5C0-4617-A126-BD364752025E}" presName="root" presStyleCnt="0">
        <dgm:presLayoutVars>
          <dgm:chMax/>
          <dgm:chPref/>
        </dgm:presLayoutVars>
      </dgm:prSet>
      <dgm:spPr/>
    </dgm:pt>
    <dgm:pt modelId="{77BAA4C9-4C6E-458F-B7E6-3EF013AE09AC}" type="pres">
      <dgm:prSet presAssocID="{6DB578ED-E5C0-4617-A126-BD364752025E}" presName="rootComposite" presStyleCnt="0">
        <dgm:presLayoutVars/>
      </dgm:prSet>
      <dgm:spPr/>
    </dgm:pt>
    <dgm:pt modelId="{E2186BFE-D248-4528-867E-0B22075F7FAB}" type="pres">
      <dgm:prSet presAssocID="{6DB578ED-E5C0-4617-A126-BD364752025E}" presName="ParentAccent" presStyleLbl="alignNode1" presStyleIdx="0" presStyleCnt="1"/>
      <dgm:spPr/>
    </dgm:pt>
    <dgm:pt modelId="{2F9C5131-0546-46AB-9730-E93268D19014}" type="pres">
      <dgm:prSet presAssocID="{6DB578ED-E5C0-4617-A126-BD364752025E}" presName="ParentSmallAccent" presStyleLbl="fgAcc1" presStyleIdx="0" presStyleCnt="1"/>
      <dgm:spPr/>
    </dgm:pt>
    <dgm:pt modelId="{63167FFC-CAB1-48B9-8CF9-9444DC9D22EF}" type="pres">
      <dgm:prSet presAssocID="{6DB578ED-E5C0-4617-A126-BD364752025E}" presName="Parent" presStyleLbl="revTx" presStyleIdx="0" presStyleCnt="4">
        <dgm:presLayoutVars>
          <dgm:chMax/>
          <dgm:chPref val="4"/>
          <dgm:bulletEnabled val="1"/>
        </dgm:presLayoutVars>
      </dgm:prSet>
      <dgm:spPr/>
      <dgm:t>
        <a:bodyPr/>
        <a:lstStyle/>
        <a:p>
          <a:endParaRPr lang="zh-CN" altLang="en-US"/>
        </a:p>
      </dgm:t>
    </dgm:pt>
    <dgm:pt modelId="{1BEA25C6-D7AF-43AD-B2D2-00BAB8BA2B51}" type="pres">
      <dgm:prSet presAssocID="{6DB578ED-E5C0-4617-A126-BD364752025E}" presName="childShape" presStyleCnt="0">
        <dgm:presLayoutVars>
          <dgm:chMax val="0"/>
          <dgm:chPref val="0"/>
        </dgm:presLayoutVars>
      </dgm:prSet>
      <dgm:spPr/>
    </dgm:pt>
    <dgm:pt modelId="{79ED59F0-3CAD-40FD-9028-BFDCA48FDD47}" type="pres">
      <dgm:prSet presAssocID="{5D2E8350-E8CE-4B1A-890E-E4CBEB4D4D86}" presName="childComposite" presStyleCnt="0">
        <dgm:presLayoutVars>
          <dgm:chMax val="0"/>
          <dgm:chPref val="0"/>
        </dgm:presLayoutVars>
      </dgm:prSet>
      <dgm:spPr/>
    </dgm:pt>
    <dgm:pt modelId="{7AE233CE-99AA-4B3A-ACA0-A93362F85979}" type="pres">
      <dgm:prSet presAssocID="{5D2E8350-E8CE-4B1A-890E-E4CBEB4D4D86}" presName="ChildAccent" presStyleLbl="solidFgAcc1" presStyleIdx="0" presStyleCnt="3"/>
      <dgm:spPr/>
    </dgm:pt>
    <dgm:pt modelId="{C344BCF2-F3D9-4B45-93C7-9C9B252E570D}" type="pres">
      <dgm:prSet presAssocID="{5D2E8350-E8CE-4B1A-890E-E4CBEB4D4D86}" presName="Child" presStyleLbl="revTx" presStyleIdx="1" presStyleCnt="4">
        <dgm:presLayoutVars>
          <dgm:chMax val="0"/>
          <dgm:chPref val="0"/>
          <dgm:bulletEnabled val="1"/>
        </dgm:presLayoutVars>
      </dgm:prSet>
      <dgm:spPr/>
      <dgm:t>
        <a:bodyPr/>
        <a:lstStyle/>
        <a:p>
          <a:endParaRPr lang="zh-CN" altLang="en-US"/>
        </a:p>
      </dgm:t>
    </dgm:pt>
    <dgm:pt modelId="{8991516E-DE0E-4B7F-A8FE-19B8E744BBE8}" type="pres">
      <dgm:prSet presAssocID="{BC014C3C-4C65-48FA-95AB-FC1166243E73}" presName="childComposite" presStyleCnt="0">
        <dgm:presLayoutVars>
          <dgm:chMax val="0"/>
          <dgm:chPref val="0"/>
        </dgm:presLayoutVars>
      </dgm:prSet>
      <dgm:spPr/>
    </dgm:pt>
    <dgm:pt modelId="{6B69F5E8-F752-4B92-8A53-E55DB36E2C59}" type="pres">
      <dgm:prSet presAssocID="{BC014C3C-4C65-48FA-95AB-FC1166243E73}" presName="ChildAccent" presStyleLbl="solidFgAcc1" presStyleIdx="1" presStyleCnt="3"/>
      <dgm:spPr/>
    </dgm:pt>
    <dgm:pt modelId="{5D0125BC-2039-425F-8411-7F2F757A5F56}" type="pres">
      <dgm:prSet presAssocID="{BC014C3C-4C65-48FA-95AB-FC1166243E73}" presName="Child" presStyleLbl="revTx" presStyleIdx="2" presStyleCnt="4">
        <dgm:presLayoutVars>
          <dgm:chMax val="0"/>
          <dgm:chPref val="0"/>
          <dgm:bulletEnabled val="1"/>
        </dgm:presLayoutVars>
      </dgm:prSet>
      <dgm:spPr/>
      <dgm:t>
        <a:bodyPr/>
        <a:lstStyle/>
        <a:p>
          <a:endParaRPr lang="zh-CN" altLang="en-US"/>
        </a:p>
      </dgm:t>
    </dgm:pt>
    <dgm:pt modelId="{DD0B9346-1ED9-41D8-9CC5-3A094AD23320}" type="pres">
      <dgm:prSet presAssocID="{65EA86BB-ACC7-49F9-95BB-FC4EAEE09A33}" presName="childComposite" presStyleCnt="0">
        <dgm:presLayoutVars>
          <dgm:chMax val="0"/>
          <dgm:chPref val="0"/>
        </dgm:presLayoutVars>
      </dgm:prSet>
      <dgm:spPr/>
    </dgm:pt>
    <dgm:pt modelId="{0D31BBC1-14AD-4BDC-BB83-31B48CB5A4E8}" type="pres">
      <dgm:prSet presAssocID="{65EA86BB-ACC7-49F9-95BB-FC4EAEE09A33}" presName="ChildAccent" presStyleLbl="solidFgAcc1" presStyleIdx="2" presStyleCnt="3"/>
      <dgm:spPr/>
    </dgm:pt>
    <dgm:pt modelId="{1541217F-82C9-407A-871E-B2FBB686E6C2}" type="pres">
      <dgm:prSet presAssocID="{65EA86BB-ACC7-49F9-95BB-FC4EAEE09A33}" presName="Child" presStyleLbl="revTx" presStyleIdx="3" presStyleCnt="4">
        <dgm:presLayoutVars>
          <dgm:chMax val="0"/>
          <dgm:chPref val="0"/>
          <dgm:bulletEnabled val="1"/>
        </dgm:presLayoutVars>
      </dgm:prSet>
      <dgm:spPr/>
      <dgm:t>
        <a:bodyPr/>
        <a:lstStyle/>
        <a:p>
          <a:endParaRPr lang="zh-CN" altLang="en-US"/>
        </a:p>
      </dgm:t>
    </dgm:pt>
  </dgm:ptLst>
  <dgm:cxnLst>
    <dgm:cxn modelId="{9D8119E7-58D7-4B9F-AD41-460B9688008D}" srcId="{6DB578ED-E5C0-4617-A126-BD364752025E}" destId="{65EA86BB-ACC7-49F9-95BB-FC4EAEE09A33}" srcOrd="2" destOrd="0" parTransId="{681041F9-1D69-4723-9ACD-E091E1A3EF62}" sibTransId="{1EA6BE07-601A-4AB1-940D-1F54283A51DF}"/>
    <dgm:cxn modelId="{AAC7C413-F7BC-4982-9F18-872B1A102F86}" srcId="{6DB578ED-E5C0-4617-A126-BD364752025E}" destId="{BC014C3C-4C65-48FA-95AB-FC1166243E73}" srcOrd="1" destOrd="0" parTransId="{01A88D6C-939C-4BA6-BE7D-76B401D4B4EA}" sibTransId="{5EF8D553-74AF-4B76-8BAE-7EA3F05375C5}"/>
    <dgm:cxn modelId="{3BD7D382-9B02-4935-9EA7-FEF95EB92BDB}" type="presOf" srcId="{BC014C3C-4C65-48FA-95AB-FC1166243E73}" destId="{5D0125BC-2039-425F-8411-7F2F757A5F56}" srcOrd="0" destOrd="0" presId="urn:microsoft.com/office/officeart/2008/layout/SquareAccentList"/>
    <dgm:cxn modelId="{23051005-CBBB-4F0F-99D6-1C62552B659F}" type="presOf" srcId="{3E25EABD-800B-40C1-9F85-0647FCB7C101}" destId="{9AF0E858-98B7-4670-AAF2-74A8B9BE9AD6}" srcOrd="0" destOrd="0" presId="urn:microsoft.com/office/officeart/2008/layout/SquareAccentList"/>
    <dgm:cxn modelId="{E5023739-8496-4020-8391-9AC75D8CAA55}" type="presOf" srcId="{6DB578ED-E5C0-4617-A126-BD364752025E}" destId="{63167FFC-CAB1-48B9-8CF9-9444DC9D22EF}" srcOrd="0" destOrd="0" presId="urn:microsoft.com/office/officeart/2008/layout/SquareAccentList"/>
    <dgm:cxn modelId="{BBBA0228-9784-4E01-8DD3-372D4E94AA33}" srcId="{6DB578ED-E5C0-4617-A126-BD364752025E}" destId="{5D2E8350-E8CE-4B1A-890E-E4CBEB4D4D86}" srcOrd="0" destOrd="0" parTransId="{AF37DA89-04DE-4D40-B3AE-AB8AA030D2AE}" sibTransId="{F14B130B-023C-4C84-9EDF-BEE7ADF39907}"/>
    <dgm:cxn modelId="{D58C17B2-7A0B-409D-A9DB-7729956DD283}" srcId="{3E25EABD-800B-40C1-9F85-0647FCB7C101}" destId="{6DB578ED-E5C0-4617-A126-BD364752025E}" srcOrd="0" destOrd="0" parTransId="{7B7B7757-B997-48ED-B78C-C075C082DF1B}" sibTransId="{AC385F50-3FD2-4BAB-8BB0-7CB739D081BC}"/>
    <dgm:cxn modelId="{C360DC8B-EDED-4A62-8667-7788FE97B18B}" type="presOf" srcId="{65EA86BB-ACC7-49F9-95BB-FC4EAEE09A33}" destId="{1541217F-82C9-407A-871E-B2FBB686E6C2}" srcOrd="0" destOrd="0" presId="urn:microsoft.com/office/officeart/2008/layout/SquareAccentList"/>
    <dgm:cxn modelId="{4F37CF01-2C0B-4CC9-B8DA-C02CC594641B}" type="presOf" srcId="{5D2E8350-E8CE-4B1A-890E-E4CBEB4D4D86}" destId="{C344BCF2-F3D9-4B45-93C7-9C9B252E570D}" srcOrd="0" destOrd="0" presId="urn:microsoft.com/office/officeart/2008/layout/SquareAccentList"/>
    <dgm:cxn modelId="{425055DF-767A-45B6-B0D3-87C132FDB1AA}" type="presParOf" srcId="{9AF0E858-98B7-4670-AAF2-74A8B9BE9AD6}" destId="{F31EAFAB-A79E-4665-89A5-8CE73CC6F245}" srcOrd="0" destOrd="0" presId="urn:microsoft.com/office/officeart/2008/layout/SquareAccentList"/>
    <dgm:cxn modelId="{40D29F29-A2C3-4748-A04A-22586D6A0D36}" type="presParOf" srcId="{F31EAFAB-A79E-4665-89A5-8CE73CC6F245}" destId="{77BAA4C9-4C6E-458F-B7E6-3EF013AE09AC}" srcOrd="0" destOrd="0" presId="urn:microsoft.com/office/officeart/2008/layout/SquareAccentList"/>
    <dgm:cxn modelId="{1A16C63E-CF5B-4FC2-B9B7-C3A1989012EF}" type="presParOf" srcId="{77BAA4C9-4C6E-458F-B7E6-3EF013AE09AC}" destId="{E2186BFE-D248-4528-867E-0B22075F7FAB}" srcOrd="0" destOrd="0" presId="urn:microsoft.com/office/officeart/2008/layout/SquareAccentList"/>
    <dgm:cxn modelId="{3121EEE3-552C-48CB-9607-FD44E99D6C5B}" type="presParOf" srcId="{77BAA4C9-4C6E-458F-B7E6-3EF013AE09AC}" destId="{2F9C5131-0546-46AB-9730-E93268D19014}" srcOrd="1" destOrd="0" presId="urn:microsoft.com/office/officeart/2008/layout/SquareAccentList"/>
    <dgm:cxn modelId="{717F5A50-2823-4D94-8051-CF09D82A5145}" type="presParOf" srcId="{77BAA4C9-4C6E-458F-B7E6-3EF013AE09AC}" destId="{63167FFC-CAB1-48B9-8CF9-9444DC9D22EF}" srcOrd="2" destOrd="0" presId="urn:microsoft.com/office/officeart/2008/layout/SquareAccentList"/>
    <dgm:cxn modelId="{34DDA424-1053-47E7-A18B-E1FC1A5969D7}" type="presParOf" srcId="{F31EAFAB-A79E-4665-89A5-8CE73CC6F245}" destId="{1BEA25C6-D7AF-43AD-B2D2-00BAB8BA2B51}" srcOrd="1" destOrd="0" presId="urn:microsoft.com/office/officeart/2008/layout/SquareAccentList"/>
    <dgm:cxn modelId="{199E90D1-8E0D-4B46-826D-C7BBD442168E}" type="presParOf" srcId="{1BEA25C6-D7AF-43AD-B2D2-00BAB8BA2B51}" destId="{79ED59F0-3CAD-40FD-9028-BFDCA48FDD47}" srcOrd="0" destOrd="0" presId="urn:microsoft.com/office/officeart/2008/layout/SquareAccentList"/>
    <dgm:cxn modelId="{802C5FC8-594B-4CEA-A5B1-CB3026716785}" type="presParOf" srcId="{79ED59F0-3CAD-40FD-9028-BFDCA48FDD47}" destId="{7AE233CE-99AA-4B3A-ACA0-A93362F85979}" srcOrd="0" destOrd="0" presId="urn:microsoft.com/office/officeart/2008/layout/SquareAccentList"/>
    <dgm:cxn modelId="{05F90A53-B5F8-432C-AA29-91C58523FF86}" type="presParOf" srcId="{79ED59F0-3CAD-40FD-9028-BFDCA48FDD47}" destId="{C344BCF2-F3D9-4B45-93C7-9C9B252E570D}" srcOrd="1" destOrd="0" presId="urn:microsoft.com/office/officeart/2008/layout/SquareAccentList"/>
    <dgm:cxn modelId="{00F023C5-17FB-45DD-A8A2-DD39AB9C8967}" type="presParOf" srcId="{1BEA25C6-D7AF-43AD-B2D2-00BAB8BA2B51}" destId="{8991516E-DE0E-4B7F-A8FE-19B8E744BBE8}" srcOrd="1" destOrd="0" presId="urn:microsoft.com/office/officeart/2008/layout/SquareAccentList"/>
    <dgm:cxn modelId="{A63CB3CF-434B-42E5-922A-F41F1727EC12}" type="presParOf" srcId="{8991516E-DE0E-4B7F-A8FE-19B8E744BBE8}" destId="{6B69F5E8-F752-4B92-8A53-E55DB36E2C59}" srcOrd="0" destOrd="0" presId="urn:microsoft.com/office/officeart/2008/layout/SquareAccentList"/>
    <dgm:cxn modelId="{A4E67D82-9CB8-4CE7-8EE7-468AC73B206A}" type="presParOf" srcId="{8991516E-DE0E-4B7F-A8FE-19B8E744BBE8}" destId="{5D0125BC-2039-425F-8411-7F2F757A5F56}" srcOrd="1" destOrd="0" presId="urn:microsoft.com/office/officeart/2008/layout/SquareAccentList"/>
    <dgm:cxn modelId="{DEB61BEE-1FF8-4BAD-9BCD-3422FE71481E}" type="presParOf" srcId="{1BEA25C6-D7AF-43AD-B2D2-00BAB8BA2B51}" destId="{DD0B9346-1ED9-41D8-9CC5-3A094AD23320}" srcOrd="2" destOrd="0" presId="urn:microsoft.com/office/officeart/2008/layout/SquareAccentList"/>
    <dgm:cxn modelId="{B8A346BF-66CA-4BE3-B423-04766FAA56BC}" type="presParOf" srcId="{DD0B9346-1ED9-41D8-9CC5-3A094AD23320}" destId="{0D31BBC1-14AD-4BDC-BB83-31B48CB5A4E8}" srcOrd="0" destOrd="0" presId="urn:microsoft.com/office/officeart/2008/layout/SquareAccentList"/>
    <dgm:cxn modelId="{109BF32F-725B-45D0-927D-C39674F38981}" type="presParOf" srcId="{DD0B9346-1ED9-41D8-9CC5-3A094AD23320}" destId="{1541217F-82C9-407A-871E-B2FBB686E6C2}" srcOrd="1" destOrd="0" presId="urn:microsoft.com/office/officeart/2008/layout/SquareAccentLis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FAA5D6-058D-4060-95CD-3CD1D14443A2}" type="doc">
      <dgm:prSet loTypeId="urn:microsoft.com/office/officeart/2005/8/layout/equation1" loCatId="relationship" qsTypeId="urn:microsoft.com/office/officeart/2005/8/quickstyle/simple1" qsCatId="simple" csTypeId="urn:microsoft.com/office/officeart/2005/8/colors/accent1_2" csCatId="accent1" phldr="1"/>
      <dgm:spPr/>
      <dgm:t>
        <a:bodyPr/>
        <a:lstStyle/>
        <a:p>
          <a:endParaRPr lang="zh-CN" altLang="en-US"/>
        </a:p>
      </dgm:t>
    </dgm:pt>
    <dgm:pt modelId="{B72B1179-77D1-4A7A-A965-C88AA08C8436}">
      <dgm:prSet phldrT="[文本]"/>
      <dgm:spPr/>
      <dgm:t>
        <a:bodyPr/>
        <a:lstStyle/>
        <a:p>
          <a:r>
            <a:rPr lang="zh-CN" altLang="en-US" dirty="0" smtClean="0"/>
            <a:t>时间</a:t>
          </a:r>
          <a:endParaRPr lang="zh-CN" altLang="en-US" dirty="0"/>
        </a:p>
      </dgm:t>
    </dgm:pt>
    <dgm:pt modelId="{4648A67F-0B29-466B-96E1-9A8541583227}" type="parTrans" cxnId="{79FA80FC-6611-4798-BEF3-3CD142584799}">
      <dgm:prSet/>
      <dgm:spPr/>
      <dgm:t>
        <a:bodyPr/>
        <a:lstStyle/>
        <a:p>
          <a:endParaRPr lang="zh-CN" altLang="en-US"/>
        </a:p>
      </dgm:t>
    </dgm:pt>
    <dgm:pt modelId="{47006509-F7CC-4B5C-B1FA-C9A2550A5190}" type="sibTrans" cxnId="{79FA80FC-6611-4798-BEF3-3CD142584799}">
      <dgm:prSet/>
      <dgm:spPr/>
      <dgm:t>
        <a:bodyPr/>
        <a:lstStyle/>
        <a:p>
          <a:endParaRPr lang="zh-CN" altLang="en-US"/>
        </a:p>
      </dgm:t>
    </dgm:pt>
    <dgm:pt modelId="{40F374E4-6793-4796-8C91-D795393E2CFF}">
      <dgm:prSet phldrT="[文本]"/>
      <dgm:spPr/>
      <dgm:t>
        <a:bodyPr/>
        <a:lstStyle/>
        <a:p>
          <a:r>
            <a:rPr lang="zh-CN" altLang="en-US" dirty="0" smtClean="0"/>
            <a:t>商家</a:t>
          </a:r>
          <a:endParaRPr lang="zh-CN" altLang="en-US" dirty="0"/>
        </a:p>
      </dgm:t>
    </dgm:pt>
    <dgm:pt modelId="{960064B1-39E8-4AD9-9E3A-24316D4B8358}" type="parTrans" cxnId="{768F920E-D483-4557-811D-D5FA9BAC83D0}">
      <dgm:prSet/>
      <dgm:spPr/>
      <dgm:t>
        <a:bodyPr/>
        <a:lstStyle/>
        <a:p>
          <a:endParaRPr lang="zh-CN" altLang="en-US"/>
        </a:p>
      </dgm:t>
    </dgm:pt>
    <dgm:pt modelId="{D72E5265-1ED1-4FE2-B33D-53997D63C356}" type="sibTrans" cxnId="{768F920E-D483-4557-811D-D5FA9BAC83D0}">
      <dgm:prSet/>
      <dgm:spPr/>
      <dgm:t>
        <a:bodyPr/>
        <a:lstStyle/>
        <a:p>
          <a:endParaRPr lang="zh-CN" altLang="en-US"/>
        </a:p>
      </dgm:t>
    </dgm:pt>
    <dgm:pt modelId="{EFBD12D5-C697-425A-9EA3-74097389CBD8}">
      <dgm:prSet phldrT="[文本]"/>
      <dgm:spPr/>
      <dgm:t>
        <a:bodyPr/>
        <a:lstStyle/>
        <a:p>
          <a:r>
            <a:rPr lang="zh-CN" altLang="en-US" dirty="0" smtClean="0"/>
            <a:t>设备</a:t>
          </a:r>
          <a:endParaRPr lang="zh-CN" altLang="en-US" dirty="0"/>
        </a:p>
      </dgm:t>
    </dgm:pt>
    <dgm:pt modelId="{82292706-3A68-4ABB-BEB0-2A9B48396DB6}" type="parTrans" cxnId="{6D023526-0C19-446B-BE38-5AB30B5D7335}">
      <dgm:prSet/>
      <dgm:spPr/>
      <dgm:t>
        <a:bodyPr/>
        <a:lstStyle/>
        <a:p>
          <a:endParaRPr lang="zh-CN" altLang="en-US"/>
        </a:p>
      </dgm:t>
    </dgm:pt>
    <dgm:pt modelId="{28183EDC-2FE0-465F-A3E1-2F297F42CF16}" type="sibTrans" cxnId="{6D023526-0C19-446B-BE38-5AB30B5D7335}">
      <dgm:prSet/>
      <dgm:spPr/>
      <dgm:t>
        <a:bodyPr/>
        <a:lstStyle/>
        <a:p>
          <a:endParaRPr lang="zh-CN" altLang="en-US"/>
        </a:p>
      </dgm:t>
    </dgm:pt>
    <dgm:pt modelId="{7570E9BD-ACCA-4CE9-B719-7AB39A93E3B6}">
      <dgm:prSet phldrT="[文本]"/>
      <dgm:spPr/>
      <dgm:t>
        <a:bodyPr/>
        <a:lstStyle/>
        <a:p>
          <a:r>
            <a:rPr lang="zh-CN" altLang="en-US" dirty="0" smtClean="0"/>
            <a:t>衍生特征</a:t>
          </a:r>
          <a:endParaRPr lang="zh-CN" altLang="en-US" dirty="0"/>
        </a:p>
      </dgm:t>
    </dgm:pt>
    <dgm:pt modelId="{67175B75-2665-418B-9CBB-4D5648BC050B}" type="parTrans" cxnId="{D9EAAB01-27A8-45C0-8E57-7C27B6C7C5CE}">
      <dgm:prSet/>
      <dgm:spPr/>
      <dgm:t>
        <a:bodyPr/>
        <a:lstStyle/>
        <a:p>
          <a:endParaRPr lang="zh-CN" altLang="en-US"/>
        </a:p>
      </dgm:t>
    </dgm:pt>
    <dgm:pt modelId="{34CF2C97-11EE-476A-B15A-89DAE246640F}" type="sibTrans" cxnId="{D9EAAB01-27A8-45C0-8E57-7C27B6C7C5CE}">
      <dgm:prSet/>
      <dgm:spPr/>
      <dgm:t>
        <a:bodyPr/>
        <a:lstStyle/>
        <a:p>
          <a:endParaRPr lang="zh-CN" altLang="en-US"/>
        </a:p>
      </dgm:t>
    </dgm:pt>
    <dgm:pt modelId="{6B901F08-8ADE-4947-A42A-C3B793834844}">
      <dgm:prSet phldrT="[文本]"/>
      <dgm:spPr/>
      <dgm:t>
        <a:bodyPr/>
        <a:lstStyle/>
        <a:p>
          <a:r>
            <a:rPr lang="zh-CN" altLang="en-US" dirty="0" smtClean="0"/>
            <a:t>金额</a:t>
          </a:r>
          <a:endParaRPr lang="zh-CN" altLang="en-US" dirty="0"/>
        </a:p>
      </dgm:t>
    </dgm:pt>
    <dgm:pt modelId="{CA9F6577-24BF-416A-A518-798BCC8D6553}" type="parTrans" cxnId="{E2DA2512-B78E-48E1-AB9D-5C847D7B213B}">
      <dgm:prSet/>
      <dgm:spPr/>
      <dgm:t>
        <a:bodyPr/>
        <a:lstStyle/>
        <a:p>
          <a:endParaRPr lang="zh-CN" altLang="en-US"/>
        </a:p>
      </dgm:t>
    </dgm:pt>
    <dgm:pt modelId="{A107034C-E458-4F9C-82F8-70B3B1C45C69}" type="sibTrans" cxnId="{E2DA2512-B78E-48E1-AB9D-5C847D7B213B}">
      <dgm:prSet/>
      <dgm:spPr/>
      <dgm:t>
        <a:bodyPr/>
        <a:lstStyle/>
        <a:p>
          <a:endParaRPr lang="zh-CN" altLang="en-US"/>
        </a:p>
      </dgm:t>
    </dgm:pt>
    <dgm:pt modelId="{CEDA9D1C-3DE7-4A63-AA60-9CA42D1425A6}" type="pres">
      <dgm:prSet presAssocID="{C3FAA5D6-058D-4060-95CD-3CD1D14443A2}" presName="linearFlow" presStyleCnt="0">
        <dgm:presLayoutVars>
          <dgm:dir/>
          <dgm:resizeHandles val="exact"/>
        </dgm:presLayoutVars>
      </dgm:prSet>
      <dgm:spPr/>
      <dgm:t>
        <a:bodyPr/>
        <a:lstStyle/>
        <a:p>
          <a:endParaRPr lang="zh-CN" altLang="en-US"/>
        </a:p>
      </dgm:t>
    </dgm:pt>
    <dgm:pt modelId="{E0FE5BE3-119A-46CB-85A0-3AD7D71AFC5C}" type="pres">
      <dgm:prSet presAssocID="{B72B1179-77D1-4A7A-A965-C88AA08C8436}" presName="node" presStyleLbl="node1" presStyleIdx="0" presStyleCnt="5">
        <dgm:presLayoutVars>
          <dgm:bulletEnabled val="1"/>
        </dgm:presLayoutVars>
      </dgm:prSet>
      <dgm:spPr/>
      <dgm:t>
        <a:bodyPr/>
        <a:lstStyle/>
        <a:p>
          <a:endParaRPr lang="zh-CN" altLang="en-US"/>
        </a:p>
      </dgm:t>
    </dgm:pt>
    <dgm:pt modelId="{621C8996-9692-4E93-B65F-AC706928F004}" type="pres">
      <dgm:prSet presAssocID="{47006509-F7CC-4B5C-B1FA-C9A2550A5190}" presName="spacerL" presStyleCnt="0"/>
      <dgm:spPr/>
    </dgm:pt>
    <dgm:pt modelId="{235D005E-52B6-43E4-BE20-6D6F3DB6089A}" type="pres">
      <dgm:prSet presAssocID="{47006509-F7CC-4B5C-B1FA-C9A2550A5190}" presName="sibTrans" presStyleLbl="sibTrans2D1" presStyleIdx="0" presStyleCnt="4"/>
      <dgm:spPr/>
      <dgm:t>
        <a:bodyPr/>
        <a:lstStyle/>
        <a:p>
          <a:endParaRPr lang="zh-CN" altLang="en-US"/>
        </a:p>
      </dgm:t>
    </dgm:pt>
    <dgm:pt modelId="{ECAD4AFB-522B-4C26-8825-187A311FE000}" type="pres">
      <dgm:prSet presAssocID="{47006509-F7CC-4B5C-B1FA-C9A2550A5190}" presName="spacerR" presStyleCnt="0"/>
      <dgm:spPr/>
    </dgm:pt>
    <dgm:pt modelId="{A8C46C93-FD5C-48A2-B6B7-AE58D49E8BB8}" type="pres">
      <dgm:prSet presAssocID="{40F374E4-6793-4796-8C91-D795393E2CFF}" presName="node" presStyleLbl="node1" presStyleIdx="1" presStyleCnt="5">
        <dgm:presLayoutVars>
          <dgm:bulletEnabled val="1"/>
        </dgm:presLayoutVars>
      </dgm:prSet>
      <dgm:spPr/>
      <dgm:t>
        <a:bodyPr/>
        <a:lstStyle/>
        <a:p>
          <a:endParaRPr lang="zh-CN" altLang="en-US"/>
        </a:p>
      </dgm:t>
    </dgm:pt>
    <dgm:pt modelId="{B38D8AF9-B9CD-4E61-B3DB-E47927E3BDB2}" type="pres">
      <dgm:prSet presAssocID="{D72E5265-1ED1-4FE2-B33D-53997D63C356}" presName="spacerL" presStyleCnt="0"/>
      <dgm:spPr/>
    </dgm:pt>
    <dgm:pt modelId="{C18AA774-D0AE-4F28-BC1C-FE6E45728ABB}" type="pres">
      <dgm:prSet presAssocID="{D72E5265-1ED1-4FE2-B33D-53997D63C356}" presName="sibTrans" presStyleLbl="sibTrans2D1" presStyleIdx="1" presStyleCnt="4"/>
      <dgm:spPr/>
      <dgm:t>
        <a:bodyPr/>
        <a:lstStyle/>
        <a:p>
          <a:endParaRPr lang="zh-CN" altLang="en-US"/>
        </a:p>
      </dgm:t>
    </dgm:pt>
    <dgm:pt modelId="{712F5352-692E-4EEC-8AE4-EA4320E51784}" type="pres">
      <dgm:prSet presAssocID="{D72E5265-1ED1-4FE2-B33D-53997D63C356}" presName="spacerR" presStyleCnt="0"/>
      <dgm:spPr/>
    </dgm:pt>
    <dgm:pt modelId="{18A60383-5B9A-4482-9A1D-D90BC4389441}" type="pres">
      <dgm:prSet presAssocID="{EFBD12D5-C697-425A-9EA3-74097389CBD8}" presName="node" presStyleLbl="node1" presStyleIdx="2" presStyleCnt="5">
        <dgm:presLayoutVars>
          <dgm:bulletEnabled val="1"/>
        </dgm:presLayoutVars>
      </dgm:prSet>
      <dgm:spPr/>
      <dgm:t>
        <a:bodyPr/>
        <a:lstStyle/>
        <a:p>
          <a:endParaRPr lang="zh-CN" altLang="en-US"/>
        </a:p>
      </dgm:t>
    </dgm:pt>
    <dgm:pt modelId="{54ECDB5A-F8A8-4BE3-9B0A-F309DBDBA2A1}" type="pres">
      <dgm:prSet presAssocID="{28183EDC-2FE0-465F-A3E1-2F297F42CF16}" presName="spacerL" presStyleCnt="0"/>
      <dgm:spPr/>
    </dgm:pt>
    <dgm:pt modelId="{92ABB9A4-B3D8-42A1-920E-6DB48A90BACD}" type="pres">
      <dgm:prSet presAssocID="{28183EDC-2FE0-465F-A3E1-2F297F42CF16}" presName="sibTrans" presStyleLbl="sibTrans2D1" presStyleIdx="2" presStyleCnt="4"/>
      <dgm:spPr/>
      <dgm:t>
        <a:bodyPr/>
        <a:lstStyle/>
        <a:p>
          <a:endParaRPr lang="zh-CN" altLang="en-US"/>
        </a:p>
      </dgm:t>
    </dgm:pt>
    <dgm:pt modelId="{2422FD0C-CF56-47AA-BAA7-A561CC74F02F}" type="pres">
      <dgm:prSet presAssocID="{28183EDC-2FE0-465F-A3E1-2F297F42CF16}" presName="spacerR" presStyleCnt="0"/>
      <dgm:spPr/>
    </dgm:pt>
    <dgm:pt modelId="{EBD93862-BDAC-4B9A-9D13-046B4B60C76E}" type="pres">
      <dgm:prSet presAssocID="{6B901F08-8ADE-4947-A42A-C3B793834844}" presName="node" presStyleLbl="node1" presStyleIdx="3" presStyleCnt="5">
        <dgm:presLayoutVars>
          <dgm:bulletEnabled val="1"/>
        </dgm:presLayoutVars>
      </dgm:prSet>
      <dgm:spPr/>
      <dgm:t>
        <a:bodyPr/>
        <a:lstStyle/>
        <a:p>
          <a:endParaRPr lang="zh-CN" altLang="en-US"/>
        </a:p>
      </dgm:t>
    </dgm:pt>
    <dgm:pt modelId="{FA8F0EED-8DF5-44E6-8053-13BC435DAEFD}" type="pres">
      <dgm:prSet presAssocID="{A107034C-E458-4F9C-82F8-70B3B1C45C69}" presName="spacerL" presStyleCnt="0"/>
      <dgm:spPr/>
    </dgm:pt>
    <dgm:pt modelId="{322322CE-4862-4085-BD53-7262298D3AD0}" type="pres">
      <dgm:prSet presAssocID="{A107034C-E458-4F9C-82F8-70B3B1C45C69}" presName="sibTrans" presStyleLbl="sibTrans2D1" presStyleIdx="3" presStyleCnt="4"/>
      <dgm:spPr/>
      <dgm:t>
        <a:bodyPr/>
        <a:lstStyle/>
        <a:p>
          <a:endParaRPr lang="zh-CN" altLang="en-US"/>
        </a:p>
      </dgm:t>
    </dgm:pt>
    <dgm:pt modelId="{97B3BC4D-0B70-42B0-B7DB-1BE65DE8CDBA}" type="pres">
      <dgm:prSet presAssocID="{A107034C-E458-4F9C-82F8-70B3B1C45C69}" presName="spacerR" presStyleCnt="0"/>
      <dgm:spPr/>
    </dgm:pt>
    <dgm:pt modelId="{9C2A7CF1-DA75-40C3-AF6B-436D363307D4}" type="pres">
      <dgm:prSet presAssocID="{7570E9BD-ACCA-4CE9-B719-7AB39A93E3B6}" presName="node" presStyleLbl="node1" presStyleIdx="4" presStyleCnt="5">
        <dgm:presLayoutVars>
          <dgm:bulletEnabled val="1"/>
        </dgm:presLayoutVars>
      </dgm:prSet>
      <dgm:spPr/>
      <dgm:t>
        <a:bodyPr/>
        <a:lstStyle/>
        <a:p>
          <a:endParaRPr lang="zh-CN" altLang="en-US"/>
        </a:p>
      </dgm:t>
    </dgm:pt>
  </dgm:ptLst>
  <dgm:cxnLst>
    <dgm:cxn modelId="{9D776ADE-D85E-479E-BD5A-6BBFC6C20972}" type="presOf" srcId="{A107034C-E458-4F9C-82F8-70B3B1C45C69}" destId="{322322CE-4862-4085-BD53-7262298D3AD0}" srcOrd="0" destOrd="0" presId="urn:microsoft.com/office/officeart/2005/8/layout/equation1"/>
    <dgm:cxn modelId="{E9B54070-1D26-43B9-8763-56539F56B0BB}" type="presOf" srcId="{C3FAA5D6-058D-4060-95CD-3CD1D14443A2}" destId="{CEDA9D1C-3DE7-4A63-AA60-9CA42D1425A6}" srcOrd="0" destOrd="0" presId="urn:microsoft.com/office/officeart/2005/8/layout/equation1"/>
    <dgm:cxn modelId="{48189230-AA15-44A2-AA1A-AAF222F92B53}" type="presOf" srcId="{40F374E4-6793-4796-8C91-D795393E2CFF}" destId="{A8C46C93-FD5C-48A2-B6B7-AE58D49E8BB8}" srcOrd="0" destOrd="0" presId="urn:microsoft.com/office/officeart/2005/8/layout/equation1"/>
    <dgm:cxn modelId="{32585D49-15B4-4188-97A9-9A40ED65CA41}" type="presOf" srcId="{6B901F08-8ADE-4947-A42A-C3B793834844}" destId="{EBD93862-BDAC-4B9A-9D13-046B4B60C76E}" srcOrd="0" destOrd="0" presId="urn:microsoft.com/office/officeart/2005/8/layout/equation1"/>
    <dgm:cxn modelId="{6D023526-0C19-446B-BE38-5AB30B5D7335}" srcId="{C3FAA5D6-058D-4060-95CD-3CD1D14443A2}" destId="{EFBD12D5-C697-425A-9EA3-74097389CBD8}" srcOrd="2" destOrd="0" parTransId="{82292706-3A68-4ABB-BEB0-2A9B48396DB6}" sibTransId="{28183EDC-2FE0-465F-A3E1-2F297F42CF16}"/>
    <dgm:cxn modelId="{D0CCA348-2A41-4CC9-891F-5B44C4EEE0A4}" type="presOf" srcId="{EFBD12D5-C697-425A-9EA3-74097389CBD8}" destId="{18A60383-5B9A-4482-9A1D-D90BC4389441}" srcOrd="0" destOrd="0" presId="urn:microsoft.com/office/officeart/2005/8/layout/equation1"/>
    <dgm:cxn modelId="{D9EAAB01-27A8-45C0-8E57-7C27B6C7C5CE}" srcId="{C3FAA5D6-058D-4060-95CD-3CD1D14443A2}" destId="{7570E9BD-ACCA-4CE9-B719-7AB39A93E3B6}" srcOrd="4" destOrd="0" parTransId="{67175B75-2665-418B-9CBB-4D5648BC050B}" sibTransId="{34CF2C97-11EE-476A-B15A-89DAE246640F}"/>
    <dgm:cxn modelId="{7D8FFCE1-6901-4C6A-A15E-B487185E08C4}" type="presOf" srcId="{7570E9BD-ACCA-4CE9-B719-7AB39A93E3B6}" destId="{9C2A7CF1-DA75-40C3-AF6B-436D363307D4}" srcOrd="0" destOrd="0" presId="urn:microsoft.com/office/officeart/2005/8/layout/equation1"/>
    <dgm:cxn modelId="{79FA80FC-6611-4798-BEF3-3CD142584799}" srcId="{C3FAA5D6-058D-4060-95CD-3CD1D14443A2}" destId="{B72B1179-77D1-4A7A-A965-C88AA08C8436}" srcOrd="0" destOrd="0" parTransId="{4648A67F-0B29-466B-96E1-9A8541583227}" sibTransId="{47006509-F7CC-4B5C-B1FA-C9A2550A5190}"/>
    <dgm:cxn modelId="{238A07CE-CAF4-4ECA-A010-8E1B6FBF88A5}" type="presOf" srcId="{B72B1179-77D1-4A7A-A965-C88AA08C8436}" destId="{E0FE5BE3-119A-46CB-85A0-3AD7D71AFC5C}" srcOrd="0" destOrd="0" presId="urn:microsoft.com/office/officeart/2005/8/layout/equation1"/>
    <dgm:cxn modelId="{38471193-9804-4E39-9E4E-EC421A0FAA36}" type="presOf" srcId="{47006509-F7CC-4B5C-B1FA-C9A2550A5190}" destId="{235D005E-52B6-43E4-BE20-6D6F3DB6089A}" srcOrd="0" destOrd="0" presId="urn:microsoft.com/office/officeart/2005/8/layout/equation1"/>
    <dgm:cxn modelId="{768F920E-D483-4557-811D-D5FA9BAC83D0}" srcId="{C3FAA5D6-058D-4060-95CD-3CD1D14443A2}" destId="{40F374E4-6793-4796-8C91-D795393E2CFF}" srcOrd="1" destOrd="0" parTransId="{960064B1-39E8-4AD9-9E3A-24316D4B8358}" sibTransId="{D72E5265-1ED1-4FE2-B33D-53997D63C356}"/>
    <dgm:cxn modelId="{E2DA2512-B78E-48E1-AB9D-5C847D7B213B}" srcId="{C3FAA5D6-058D-4060-95CD-3CD1D14443A2}" destId="{6B901F08-8ADE-4947-A42A-C3B793834844}" srcOrd="3" destOrd="0" parTransId="{CA9F6577-24BF-416A-A518-798BCC8D6553}" sibTransId="{A107034C-E458-4F9C-82F8-70B3B1C45C69}"/>
    <dgm:cxn modelId="{91DFCE4B-364E-44E7-BE6F-EBE4A2732C21}" type="presOf" srcId="{D72E5265-1ED1-4FE2-B33D-53997D63C356}" destId="{C18AA774-D0AE-4F28-BC1C-FE6E45728ABB}" srcOrd="0" destOrd="0" presId="urn:microsoft.com/office/officeart/2005/8/layout/equation1"/>
    <dgm:cxn modelId="{13D7AB14-99E5-4190-BD30-9FCD4B599F8D}" type="presOf" srcId="{28183EDC-2FE0-465F-A3E1-2F297F42CF16}" destId="{92ABB9A4-B3D8-42A1-920E-6DB48A90BACD}" srcOrd="0" destOrd="0" presId="urn:microsoft.com/office/officeart/2005/8/layout/equation1"/>
    <dgm:cxn modelId="{F156E5E3-FD0D-4398-8F3D-D4EB8BC4099C}" type="presParOf" srcId="{CEDA9D1C-3DE7-4A63-AA60-9CA42D1425A6}" destId="{E0FE5BE3-119A-46CB-85A0-3AD7D71AFC5C}" srcOrd="0" destOrd="0" presId="urn:microsoft.com/office/officeart/2005/8/layout/equation1"/>
    <dgm:cxn modelId="{B6C57ACA-8DC2-45BF-9AC0-08EFA2215F18}" type="presParOf" srcId="{CEDA9D1C-3DE7-4A63-AA60-9CA42D1425A6}" destId="{621C8996-9692-4E93-B65F-AC706928F004}" srcOrd="1" destOrd="0" presId="urn:microsoft.com/office/officeart/2005/8/layout/equation1"/>
    <dgm:cxn modelId="{A535282B-60E9-4F8C-BBB8-C11A82FAD513}" type="presParOf" srcId="{CEDA9D1C-3DE7-4A63-AA60-9CA42D1425A6}" destId="{235D005E-52B6-43E4-BE20-6D6F3DB6089A}" srcOrd="2" destOrd="0" presId="urn:microsoft.com/office/officeart/2005/8/layout/equation1"/>
    <dgm:cxn modelId="{974DA266-D869-443D-83C2-FB73F8C3648D}" type="presParOf" srcId="{CEDA9D1C-3DE7-4A63-AA60-9CA42D1425A6}" destId="{ECAD4AFB-522B-4C26-8825-187A311FE000}" srcOrd="3" destOrd="0" presId="urn:microsoft.com/office/officeart/2005/8/layout/equation1"/>
    <dgm:cxn modelId="{E76C304E-BA29-4913-B73D-EA645E0D0413}" type="presParOf" srcId="{CEDA9D1C-3DE7-4A63-AA60-9CA42D1425A6}" destId="{A8C46C93-FD5C-48A2-B6B7-AE58D49E8BB8}" srcOrd="4" destOrd="0" presId="urn:microsoft.com/office/officeart/2005/8/layout/equation1"/>
    <dgm:cxn modelId="{7A301010-E8B2-413B-A8A2-FD49CFA90B05}" type="presParOf" srcId="{CEDA9D1C-3DE7-4A63-AA60-9CA42D1425A6}" destId="{B38D8AF9-B9CD-4E61-B3DB-E47927E3BDB2}" srcOrd="5" destOrd="0" presId="urn:microsoft.com/office/officeart/2005/8/layout/equation1"/>
    <dgm:cxn modelId="{DC53E9D0-EA82-44D4-9B6D-2B46B6CF9B76}" type="presParOf" srcId="{CEDA9D1C-3DE7-4A63-AA60-9CA42D1425A6}" destId="{C18AA774-D0AE-4F28-BC1C-FE6E45728ABB}" srcOrd="6" destOrd="0" presId="urn:microsoft.com/office/officeart/2005/8/layout/equation1"/>
    <dgm:cxn modelId="{D9848EE3-174C-4DDB-972B-27B13C9D1988}" type="presParOf" srcId="{CEDA9D1C-3DE7-4A63-AA60-9CA42D1425A6}" destId="{712F5352-692E-4EEC-8AE4-EA4320E51784}" srcOrd="7" destOrd="0" presId="urn:microsoft.com/office/officeart/2005/8/layout/equation1"/>
    <dgm:cxn modelId="{43B1481E-002D-462F-B399-C51188979921}" type="presParOf" srcId="{CEDA9D1C-3DE7-4A63-AA60-9CA42D1425A6}" destId="{18A60383-5B9A-4482-9A1D-D90BC4389441}" srcOrd="8" destOrd="0" presId="urn:microsoft.com/office/officeart/2005/8/layout/equation1"/>
    <dgm:cxn modelId="{2E12C4F2-9878-4929-9156-FBC9AB2863E4}" type="presParOf" srcId="{CEDA9D1C-3DE7-4A63-AA60-9CA42D1425A6}" destId="{54ECDB5A-F8A8-4BE3-9B0A-F309DBDBA2A1}" srcOrd="9" destOrd="0" presId="urn:microsoft.com/office/officeart/2005/8/layout/equation1"/>
    <dgm:cxn modelId="{7D1EE819-3D9C-4BAF-ADE1-465A4E8EB65C}" type="presParOf" srcId="{CEDA9D1C-3DE7-4A63-AA60-9CA42D1425A6}" destId="{92ABB9A4-B3D8-42A1-920E-6DB48A90BACD}" srcOrd="10" destOrd="0" presId="urn:microsoft.com/office/officeart/2005/8/layout/equation1"/>
    <dgm:cxn modelId="{AC520B0F-7713-4CFB-BFD4-871A578BB493}" type="presParOf" srcId="{CEDA9D1C-3DE7-4A63-AA60-9CA42D1425A6}" destId="{2422FD0C-CF56-47AA-BAA7-A561CC74F02F}" srcOrd="11" destOrd="0" presId="urn:microsoft.com/office/officeart/2005/8/layout/equation1"/>
    <dgm:cxn modelId="{91A56982-D743-47DD-85E9-47A4002F2562}" type="presParOf" srcId="{CEDA9D1C-3DE7-4A63-AA60-9CA42D1425A6}" destId="{EBD93862-BDAC-4B9A-9D13-046B4B60C76E}" srcOrd="12" destOrd="0" presId="urn:microsoft.com/office/officeart/2005/8/layout/equation1"/>
    <dgm:cxn modelId="{7F6D37F5-1EA5-4CAC-84D8-9E67D3029231}" type="presParOf" srcId="{CEDA9D1C-3DE7-4A63-AA60-9CA42D1425A6}" destId="{FA8F0EED-8DF5-44E6-8053-13BC435DAEFD}" srcOrd="13" destOrd="0" presId="urn:microsoft.com/office/officeart/2005/8/layout/equation1"/>
    <dgm:cxn modelId="{F2A5E7DA-2220-4706-91EA-66432D0DE768}" type="presParOf" srcId="{CEDA9D1C-3DE7-4A63-AA60-9CA42D1425A6}" destId="{322322CE-4862-4085-BD53-7262298D3AD0}" srcOrd="14" destOrd="0" presId="urn:microsoft.com/office/officeart/2005/8/layout/equation1"/>
    <dgm:cxn modelId="{476B5961-9A84-4240-B91C-E35951B2B326}" type="presParOf" srcId="{CEDA9D1C-3DE7-4A63-AA60-9CA42D1425A6}" destId="{97B3BC4D-0B70-42B0-B7DB-1BE65DE8CDBA}" srcOrd="15" destOrd="0" presId="urn:microsoft.com/office/officeart/2005/8/layout/equation1"/>
    <dgm:cxn modelId="{37885F6E-FC59-4B0E-86EB-EB652D74A757}" type="presParOf" srcId="{CEDA9D1C-3DE7-4A63-AA60-9CA42D1425A6}" destId="{9C2A7CF1-DA75-40C3-AF6B-436D363307D4}" srcOrd="16" destOrd="0" presId="urn:microsoft.com/office/officeart/2005/8/layout/equati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3FAA5D6-058D-4060-95CD-3CD1D14443A2}" type="doc">
      <dgm:prSet loTypeId="urn:microsoft.com/office/officeart/2005/8/layout/equation1" loCatId="relationship" qsTypeId="urn:microsoft.com/office/officeart/2005/8/quickstyle/simple1" qsCatId="simple" csTypeId="urn:microsoft.com/office/officeart/2005/8/colors/accent1_2" csCatId="accent1" phldr="1"/>
      <dgm:spPr/>
      <dgm:t>
        <a:bodyPr/>
        <a:lstStyle/>
        <a:p>
          <a:endParaRPr lang="zh-CN" altLang="en-US"/>
        </a:p>
      </dgm:t>
    </dgm:pt>
    <dgm:pt modelId="{B72B1179-77D1-4A7A-A965-C88AA08C8436}">
      <dgm:prSet phldrT="[文本]"/>
      <dgm:spPr/>
      <dgm:t>
        <a:bodyPr/>
        <a:lstStyle/>
        <a:p>
          <a:r>
            <a:rPr lang="zh-CN" altLang="en-US" dirty="0" smtClean="0"/>
            <a:t>时间</a:t>
          </a:r>
          <a:endParaRPr lang="zh-CN" altLang="en-US" dirty="0"/>
        </a:p>
      </dgm:t>
    </dgm:pt>
    <dgm:pt modelId="{4648A67F-0B29-466B-96E1-9A8541583227}" type="parTrans" cxnId="{79FA80FC-6611-4798-BEF3-3CD142584799}">
      <dgm:prSet/>
      <dgm:spPr/>
      <dgm:t>
        <a:bodyPr/>
        <a:lstStyle/>
        <a:p>
          <a:endParaRPr lang="zh-CN" altLang="en-US"/>
        </a:p>
      </dgm:t>
    </dgm:pt>
    <dgm:pt modelId="{47006509-F7CC-4B5C-B1FA-C9A2550A5190}" type="sibTrans" cxnId="{79FA80FC-6611-4798-BEF3-3CD142584799}">
      <dgm:prSet/>
      <dgm:spPr/>
      <dgm:t>
        <a:bodyPr/>
        <a:lstStyle/>
        <a:p>
          <a:endParaRPr lang="zh-CN" altLang="en-US"/>
        </a:p>
      </dgm:t>
    </dgm:pt>
    <dgm:pt modelId="{40F374E4-6793-4796-8C91-D795393E2CFF}">
      <dgm:prSet phldrT="[文本]"/>
      <dgm:spPr/>
      <dgm:t>
        <a:bodyPr/>
        <a:lstStyle/>
        <a:p>
          <a:r>
            <a:rPr lang="en-US" altLang="zh-CN" dirty="0" smtClean="0"/>
            <a:t>IP</a:t>
          </a:r>
        </a:p>
      </dgm:t>
    </dgm:pt>
    <dgm:pt modelId="{960064B1-39E8-4AD9-9E3A-24316D4B8358}" type="parTrans" cxnId="{768F920E-D483-4557-811D-D5FA9BAC83D0}">
      <dgm:prSet/>
      <dgm:spPr/>
      <dgm:t>
        <a:bodyPr/>
        <a:lstStyle/>
        <a:p>
          <a:endParaRPr lang="zh-CN" altLang="en-US"/>
        </a:p>
      </dgm:t>
    </dgm:pt>
    <dgm:pt modelId="{D72E5265-1ED1-4FE2-B33D-53997D63C356}" type="sibTrans" cxnId="{768F920E-D483-4557-811D-D5FA9BAC83D0}">
      <dgm:prSet/>
      <dgm:spPr/>
      <dgm:t>
        <a:bodyPr/>
        <a:lstStyle/>
        <a:p>
          <a:endParaRPr lang="zh-CN" altLang="en-US"/>
        </a:p>
      </dgm:t>
    </dgm:pt>
    <dgm:pt modelId="{7570E9BD-ACCA-4CE9-B719-7AB39A93E3B6}">
      <dgm:prSet phldrT="[文本]"/>
      <dgm:spPr/>
      <dgm:t>
        <a:bodyPr/>
        <a:lstStyle/>
        <a:p>
          <a:r>
            <a:rPr lang="zh-CN" altLang="en-US" dirty="0" smtClean="0"/>
            <a:t>用户</a:t>
          </a:r>
          <a:endParaRPr lang="zh-CN" altLang="en-US" dirty="0"/>
        </a:p>
      </dgm:t>
    </dgm:pt>
    <dgm:pt modelId="{67175B75-2665-418B-9CBB-4D5648BC050B}" type="parTrans" cxnId="{D9EAAB01-27A8-45C0-8E57-7C27B6C7C5CE}">
      <dgm:prSet/>
      <dgm:spPr/>
      <dgm:t>
        <a:bodyPr/>
        <a:lstStyle/>
        <a:p>
          <a:endParaRPr lang="zh-CN" altLang="en-US"/>
        </a:p>
      </dgm:t>
    </dgm:pt>
    <dgm:pt modelId="{34CF2C97-11EE-476A-B15A-89DAE246640F}" type="sibTrans" cxnId="{D9EAAB01-27A8-45C0-8E57-7C27B6C7C5CE}">
      <dgm:prSet/>
      <dgm:spPr/>
      <dgm:t>
        <a:bodyPr/>
        <a:lstStyle/>
        <a:p>
          <a:endParaRPr lang="zh-CN" altLang="en-US"/>
        </a:p>
      </dgm:t>
    </dgm:pt>
    <dgm:pt modelId="{8E4E001E-0F2E-4FF1-A99A-483E7ADF696E}">
      <dgm:prSet phldrT="[文本]"/>
      <dgm:spPr/>
      <dgm:t>
        <a:bodyPr/>
        <a:lstStyle/>
        <a:p>
          <a:r>
            <a:rPr lang="zh-CN" altLang="en-US" dirty="0" smtClean="0"/>
            <a:t>衍生特征</a:t>
          </a:r>
          <a:endParaRPr lang="en-US" altLang="zh-CN" dirty="0" smtClean="0"/>
        </a:p>
      </dgm:t>
    </dgm:pt>
    <dgm:pt modelId="{037FBC16-D2FA-480A-B451-90274BEAA8F8}" type="parTrans" cxnId="{5A44DB3E-F765-4DCF-8F5B-8D24D0DA9E0F}">
      <dgm:prSet/>
      <dgm:spPr/>
      <dgm:t>
        <a:bodyPr/>
        <a:lstStyle/>
        <a:p>
          <a:endParaRPr lang="zh-CN" altLang="en-US"/>
        </a:p>
      </dgm:t>
    </dgm:pt>
    <dgm:pt modelId="{39D485DF-A141-4959-8852-B6A26B23F9C9}" type="sibTrans" cxnId="{5A44DB3E-F765-4DCF-8F5B-8D24D0DA9E0F}">
      <dgm:prSet/>
      <dgm:spPr/>
      <dgm:t>
        <a:bodyPr/>
        <a:lstStyle/>
        <a:p>
          <a:endParaRPr lang="zh-CN" altLang="en-US"/>
        </a:p>
      </dgm:t>
    </dgm:pt>
    <dgm:pt modelId="{CEDA9D1C-3DE7-4A63-AA60-9CA42D1425A6}" type="pres">
      <dgm:prSet presAssocID="{C3FAA5D6-058D-4060-95CD-3CD1D14443A2}" presName="linearFlow" presStyleCnt="0">
        <dgm:presLayoutVars>
          <dgm:dir/>
          <dgm:resizeHandles val="exact"/>
        </dgm:presLayoutVars>
      </dgm:prSet>
      <dgm:spPr/>
      <dgm:t>
        <a:bodyPr/>
        <a:lstStyle/>
        <a:p>
          <a:endParaRPr lang="zh-CN" altLang="en-US"/>
        </a:p>
      </dgm:t>
    </dgm:pt>
    <dgm:pt modelId="{E0FE5BE3-119A-46CB-85A0-3AD7D71AFC5C}" type="pres">
      <dgm:prSet presAssocID="{B72B1179-77D1-4A7A-A965-C88AA08C8436}" presName="node" presStyleLbl="node1" presStyleIdx="0" presStyleCnt="4">
        <dgm:presLayoutVars>
          <dgm:bulletEnabled val="1"/>
        </dgm:presLayoutVars>
      </dgm:prSet>
      <dgm:spPr/>
      <dgm:t>
        <a:bodyPr/>
        <a:lstStyle/>
        <a:p>
          <a:endParaRPr lang="zh-CN" altLang="en-US"/>
        </a:p>
      </dgm:t>
    </dgm:pt>
    <dgm:pt modelId="{621C8996-9692-4E93-B65F-AC706928F004}" type="pres">
      <dgm:prSet presAssocID="{47006509-F7CC-4B5C-B1FA-C9A2550A5190}" presName="spacerL" presStyleCnt="0"/>
      <dgm:spPr/>
    </dgm:pt>
    <dgm:pt modelId="{235D005E-52B6-43E4-BE20-6D6F3DB6089A}" type="pres">
      <dgm:prSet presAssocID="{47006509-F7CC-4B5C-B1FA-C9A2550A5190}" presName="sibTrans" presStyleLbl="sibTrans2D1" presStyleIdx="0" presStyleCnt="3"/>
      <dgm:spPr/>
      <dgm:t>
        <a:bodyPr/>
        <a:lstStyle/>
        <a:p>
          <a:endParaRPr lang="zh-CN" altLang="en-US"/>
        </a:p>
      </dgm:t>
    </dgm:pt>
    <dgm:pt modelId="{ECAD4AFB-522B-4C26-8825-187A311FE000}" type="pres">
      <dgm:prSet presAssocID="{47006509-F7CC-4B5C-B1FA-C9A2550A5190}" presName="spacerR" presStyleCnt="0"/>
      <dgm:spPr/>
    </dgm:pt>
    <dgm:pt modelId="{A8C46C93-FD5C-48A2-B6B7-AE58D49E8BB8}" type="pres">
      <dgm:prSet presAssocID="{40F374E4-6793-4796-8C91-D795393E2CFF}" presName="node" presStyleLbl="node1" presStyleIdx="1" presStyleCnt="4">
        <dgm:presLayoutVars>
          <dgm:bulletEnabled val="1"/>
        </dgm:presLayoutVars>
      </dgm:prSet>
      <dgm:spPr/>
      <dgm:t>
        <a:bodyPr/>
        <a:lstStyle/>
        <a:p>
          <a:endParaRPr lang="zh-CN" altLang="en-US"/>
        </a:p>
      </dgm:t>
    </dgm:pt>
    <dgm:pt modelId="{B38D8AF9-B9CD-4E61-B3DB-E47927E3BDB2}" type="pres">
      <dgm:prSet presAssocID="{D72E5265-1ED1-4FE2-B33D-53997D63C356}" presName="spacerL" presStyleCnt="0"/>
      <dgm:spPr/>
    </dgm:pt>
    <dgm:pt modelId="{C18AA774-D0AE-4F28-BC1C-FE6E45728ABB}" type="pres">
      <dgm:prSet presAssocID="{D72E5265-1ED1-4FE2-B33D-53997D63C356}" presName="sibTrans" presStyleLbl="sibTrans2D1" presStyleIdx="1" presStyleCnt="3"/>
      <dgm:spPr/>
      <dgm:t>
        <a:bodyPr/>
        <a:lstStyle/>
        <a:p>
          <a:endParaRPr lang="zh-CN" altLang="en-US"/>
        </a:p>
      </dgm:t>
    </dgm:pt>
    <dgm:pt modelId="{712F5352-692E-4EEC-8AE4-EA4320E51784}" type="pres">
      <dgm:prSet presAssocID="{D72E5265-1ED1-4FE2-B33D-53997D63C356}" presName="spacerR" presStyleCnt="0"/>
      <dgm:spPr/>
    </dgm:pt>
    <dgm:pt modelId="{9C2A7CF1-DA75-40C3-AF6B-436D363307D4}" type="pres">
      <dgm:prSet presAssocID="{7570E9BD-ACCA-4CE9-B719-7AB39A93E3B6}" presName="node" presStyleLbl="node1" presStyleIdx="2" presStyleCnt="4">
        <dgm:presLayoutVars>
          <dgm:bulletEnabled val="1"/>
        </dgm:presLayoutVars>
      </dgm:prSet>
      <dgm:spPr/>
      <dgm:t>
        <a:bodyPr/>
        <a:lstStyle/>
        <a:p>
          <a:endParaRPr lang="zh-CN" altLang="en-US"/>
        </a:p>
      </dgm:t>
    </dgm:pt>
    <dgm:pt modelId="{37DB425D-CC35-47A1-B9A4-57E90D4E3E55}" type="pres">
      <dgm:prSet presAssocID="{34CF2C97-11EE-476A-B15A-89DAE246640F}" presName="spacerL" presStyleCnt="0"/>
      <dgm:spPr/>
    </dgm:pt>
    <dgm:pt modelId="{AE460FC0-0BDA-4427-85C7-C3A2545543DB}" type="pres">
      <dgm:prSet presAssocID="{34CF2C97-11EE-476A-B15A-89DAE246640F}" presName="sibTrans" presStyleLbl="sibTrans2D1" presStyleIdx="2" presStyleCnt="3"/>
      <dgm:spPr/>
      <dgm:t>
        <a:bodyPr/>
        <a:lstStyle/>
        <a:p>
          <a:endParaRPr lang="zh-CN" altLang="en-US"/>
        </a:p>
      </dgm:t>
    </dgm:pt>
    <dgm:pt modelId="{7F9C62D8-0420-4B43-A181-D90E7DF0FA3E}" type="pres">
      <dgm:prSet presAssocID="{34CF2C97-11EE-476A-B15A-89DAE246640F}" presName="spacerR" presStyleCnt="0"/>
      <dgm:spPr/>
    </dgm:pt>
    <dgm:pt modelId="{7F5E597D-CDDF-455F-B91C-9F0FFAEA6AF4}" type="pres">
      <dgm:prSet presAssocID="{8E4E001E-0F2E-4FF1-A99A-483E7ADF696E}" presName="node" presStyleLbl="node1" presStyleIdx="3" presStyleCnt="4">
        <dgm:presLayoutVars>
          <dgm:bulletEnabled val="1"/>
        </dgm:presLayoutVars>
      </dgm:prSet>
      <dgm:spPr/>
      <dgm:t>
        <a:bodyPr/>
        <a:lstStyle/>
        <a:p>
          <a:endParaRPr lang="zh-CN" altLang="en-US"/>
        </a:p>
      </dgm:t>
    </dgm:pt>
  </dgm:ptLst>
  <dgm:cxnLst>
    <dgm:cxn modelId="{E9B54070-1D26-43B9-8763-56539F56B0BB}" type="presOf" srcId="{C3FAA5D6-058D-4060-95CD-3CD1D14443A2}" destId="{CEDA9D1C-3DE7-4A63-AA60-9CA42D1425A6}" srcOrd="0" destOrd="0" presId="urn:microsoft.com/office/officeart/2005/8/layout/equation1"/>
    <dgm:cxn modelId="{48189230-AA15-44A2-AA1A-AAF222F92B53}" type="presOf" srcId="{40F374E4-6793-4796-8C91-D795393E2CFF}" destId="{A8C46C93-FD5C-48A2-B6B7-AE58D49E8BB8}" srcOrd="0" destOrd="0" presId="urn:microsoft.com/office/officeart/2005/8/layout/equation1"/>
    <dgm:cxn modelId="{D9EAAB01-27A8-45C0-8E57-7C27B6C7C5CE}" srcId="{C3FAA5D6-058D-4060-95CD-3CD1D14443A2}" destId="{7570E9BD-ACCA-4CE9-B719-7AB39A93E3B6}" srcOrd="2" destOrd="0" parTransId="{67175B75-2665-418B-9CBB-4D5648BC050B}" sibTransId="{34CF2C97-11EE-476A-B15A-89DAE246640F}"/>
    <dgm:cxn modelId="{7D8FFCE1-6901-4C6A-A15E-B487185E08C4}" type="presOf" srcId="{7570E9BD-ACCA-4CE9-B719-7AB39A93E3B6}" destId="{9C2A7CF1-DA75-40C3-AF6B-436D363307D4}" srcOrd="0" destOrd="0" presId="urn:microsoft.com/office/officeart/2005/8/layout/equation1"/>
    <dgm:cxn modelId="{79FA80FC-6611-4798-BEF3-3CD142584799}" srcId="{C3FAA5D6-058D-4060-95CD-3CD1D14443A2}" destId="{B72B1179-77D1-4A7A-A965-C88AA08C8436}" srcOrd="0" destOrd="0" parTransId="{4648A67F-0B29-466B-96E1-9A8541583227}" sibTransId="{47006509-F7CC-4B5C-B1FA-C9A2550A5190}"/>
    <dgm:cxn modelId="{238A07CE-CAF4-4ECA-A010-8E1B6FBF88A5}" type="presOf" srcId="{B72B1179-77D1-4A7A-A965-C88AA08C8436}" destId="{E0FE5BE3-119A-46CB-85A0-3AD7D71AFC5C}" srcOrd="0" destOrd="0" presId="urn:microsoft.com/office/officeart/2005/8/layout/equation1"/>
    <dgm:cxn modelId="{38471193-9804-4E39-9E4E-EC421A0FAA36}" type="presOf" srcId="{47006509-F7CC-4B5C-B1FA-C9A2550A5190}" destId="{235D005E-52B6-43E4-BE20-6D6F3DB6089A}" srcOrd="0" destOrd="0" presId="urn:microsoft.com/office/officeart/2005/8/layout/equation1"/>
    <dgm:cxn modelId="{5A44DB3E-F765-4DCF-8F5B-8D24D0DA9E0F}" srcId="{C3FAA5D6-058D-4060-95CD-3CD1D14443A2}" destId="{8E4E001E-0F2E-4FF1-A99A-483E7ADF696E}" srcOrd="3" destOrd="0" parTransId="{037FBC16-D2FA-480A-B451-90274BEAA8F8}" sibTransId="{39D485DF-A141-4959-8852-B6A26B23F9C9}"/>
    <dgm:cxn modelId="{622E0787-836A-4377-BC61-070BD3594C4F}" type="presOf" srcId="{34CF2C97-11EE-476A-B15A-89DAE246640F}" destId="{AE460FC0-0BDA-4427-85C7-C3A2545543DB}" srcOrd="0" destOrd="0" presId="urn:microsoft.com/office/officeart/2005/8/layout/equation1"/>
    <dgm:cxn modelId="{9C5EC335-19A9-45AB-A2A3-9053F4DF1E87}" type="presOf" srcId="{8E4E001E-0F2E-4FF1-A99A-483E7ADF696E}" destId="{7F5E597D-CDDF-455F-B91C-9F0FFAEA6AF4}" srcOrd="0" destOrd="0" presId="urn:microsoft.com/office/officeart/2005/8/layout/equation1"/>
    <dgm:cxn modelId="{768F920E-D483-4557-811D-D5FA9BAC83D0}" srcId="{C3FAA5D6-058D-4060-95CD-3CD1D14443A2}" destId="{40F374E4-6793-4796-8C91-D795393E2CFF}" srcOrd="1" destOrd="0" parTransId="{960064B1-39E8-4AD9-9E3A-24316D4B8358}" sibTransId="{D72E5265-1ED1-4FE2-B33D-53997D63C356}"/>
    <dgm:cxn modelId="{91DFCE4B-364E-44E7-BE6F-EBE4A2732C21}" type="presOf" srcId="{D72E5265-1ED1-4FE2-B33D-53997D63C356}" destId="{C18AA774-D0AE-4F28-BC1C-FE6E45728ABB}" srcOrd="0" destOrd="0" presId="urn:microsoft.com/office/officeart/2005/8/layout/equation1"/>
    <dgm:cxn modelId="{F156E5E3-FD0D-4398-8F3D-D4EB8BC4099C}" type="presParOf" srcId="{CEDA9D1C-3DE7-4A63-AA60-9CA42D1425A6}" destId="{E0FE5BE3-119A-46CB-85A0-3AD7D71AFC5C}" srcOrd="0" destOrd="0" presId="urn:microsoft.com/office/officeart/2005/8/layout/equation1"/>
    <dgm:cxn modelId="{B6C57ACA-8DC2-45BF-9AC0-08EFA2215F18}" type="presParOf" srcId="{CEDA9D1C-3DE7-4A63-AA60-9CA42D1425A6}" destId="{621C8996-9692-4E93-B65F-AC706928F004}" srcOrd="1" destOrd="0" presId="urn:microsoft.com/office/officeart/2005/8/layout/equation1"/>
    <dgm:cxn modelId="{A535282B-60E9-4F8C-BBB8-C11A82FAD513}" type="presParOf" srcId="{CEDA9D1C-3DE7-4A63-AA60-9CA42D1425A6}" destId="{235D005E-52B6-43E4-BE20-6D6F3DB6089A}" srcOrd="2" destOrd="0" presId="urn:microsoft.com/office/officeart/2005/8/layout/equation1"/>
    <dgm:cxn modelId="{974DA266-D869-443D-83C2-FB73F8C3648D}" type="presParOf" srcId="{CEDA9D1C-3DE7-4A63-AA60-9CA42D1425A6}" destId="{ECAD4AFB-522B-4C26-8825-187A311FE000}" srcOrd="3" destOrd="0" presId="urn:microsoft.com/office/officeart/2005/8/layout/equation1"/>
    <dgm:cxn modelId="{E76C304E-BA29-4913-B73D-EA645E0D0413}" type="presParOf" srcId="{CEDA9D1C-3DE7-4A63-AA60-9CA42D1425A6}" destId="{A8C46C93-FD5C-48A2-B6B7-AE58D49E8BB8}" srcOrd="4" destOrd="0" presId="urn:microsoft.com/office/officeart/2005/8/layout/equation1"/>
    <dgm:cxn modelId="{7A301010-E8B2-413B-A8A2-FD49CFA90B05}" type="presParOf" srcId="{CEDA9D1C-3DE7-4A63-AA60-9CA42D1425A6}" destId="{B38D8AF9-B9CD-4E61-B3DB-E47927E3BDB2}" srcOrd="5" destOrd="0" presId="urn:microsoft.com/office/officeart/2005/8/layout/equation1"/>
    <dgm:cxn modelId="{DC53E9D0-EA82-44D4-9B6D-2B46B6CF9B76}" type="presParOf" srcId="{CEDA9D1C-3DE7-4A63-AA60-9CA42D1425A6}" destId="{C18AA774-D0AE-4F28-BC1C-FE6E45728ABB}" srcOrd="6" destOrd="0" presId="urn:microsoft.com/office/officeart/2005/8/layout/equation1"/>
    <dgm:cxn modelId="{D9848EE3-174C-4DDB-972B-27B13C9D1988}" type="presParOf" srcId="{CEDA9D1C-3DE7-4A63-AA60-9CA42D1425A6}" destId="{712F5352-692E-4EEC-8AE4-EA4320E51784}" srcOrd="7" destOrd="0" presId="urn:microsoft.com/office/officeart/2005/8/layout/equation1"/>
    <dgm:cxn modelId="{37885F6E-FC59-4B0E-86EB-EB652D74A757}" type="presParOf" srcId="{CEDA9D1C-3DE7-4A63-AA60-9CA42D1425A6}" destId="{9C2A7CF1-DA75-40C3-AF6B-436D363307D4}" srcOrd="8" destOrd="0" presId="urn:microsoft.com/office/officeart/2005/8/layout/equation1"/>
    <dgm:cxn modelId="{1001830F-3818-49EB-AAF7-96F2FF07E247}" type="presParOf" srcId="{CEDA9D1C-3DE7-4A63-AA60-9CA42D1425A6}" destId="{37DB425D-CC35-47A1-B9A4-57E90D4E3E55}" srcOrd="9" destOrd="0" presId="urn:microsoft.com/office/officeart/2005/8/layout/equation1"/>
    <dgm:cxn modelId="{F47B96A7-562D-4A2F-BE0C-4B366EB81569}" type="presParOf" srcId="{CEDA9D1C-3DE7-4A63-AA60-9CA42D1425A6}" destId="{AE460FC0-0BDA-4427-85C7-C3A2545543DB}" srcOrd="10" destOrd="0" presId="urn:microsoft.com/office/officeart/2005/8/layout/equation1"/>
    <dgm:cxn modelId="{6ED26847-38D5-4126-997F-857A6A761EC0}" type="presParOf" srcId="{CEDA9D1C-3DE7-4A63-AA60-9CA42D1425A6}" destId="{7F9C62D8-0420-4B43-A181-D90E7DF0FA3E}" srcOrd="11" destOrd="0" presId="urn:microsoft.com/office/officeart/2005/8/layout/equation1"/>
    <dgm:cxn modelId="{58E3D71C-0B20-4EE2-AC53-375036E513CF}" type="presParOf" srcId="{CEDA9D1C-3DE7-4A63-AA60-9CA42D1425A6}" destId="{7F5E597D-CDDF-455F-B91C-9F0FFAEA6AF4}" srcOrd="12" destOrd="0" presId="urn:microsoft.com/office/officeart/2005/8/layout/equati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3FAA5D6-058D-4060-95CD-3CD1D14443A2}" type="doc">
      <dgm:prSet loTypeId="urn:microsoft.com/office/officeart/2005/8/layout/equation1" loCatId="relationship" qsTypeId="urn:microsoft.com/office/officeart/2005/8/quickstyle/simple1" qsCatId="simple" csTypeId="urn:microsoft.com/office/officeart/2005/8/colors/accent1_2" csCatId="accent1" phldr="1"/>
      <dgm:spPr/>
      <dgm:t>
        <a:bodyPr/>
        <a:lstStyle/>
        <a:p>
          <a:endParaRPr lang="zh-CN" altLang="en-US"/>
        </a:p>
      </dgm:t>
    </dgm:pt>
    <dgm:pt modelId="{B72B1179-77D1-4A7A-A965-C88AA08C8436}">
      <dgm:prSet phldrT="[文本]"/>
      <dgm:spPr/>
      <dgm:t>
        <a:bodyPr/>
        <a:lstStyle/>
        <a:p>
          <a:r>
            <a:rPr lang="zh-CN" altLang="en-US" dirty="0" smtClean="0"/>
            <a:t>时间</a:t>
          </a:r>
          <a:endParaRPr lang="zh-CN" altLang="en-US" dirty="0"/>
        </a:p>
      </dgm:t>
    </dgm:pt>
    <dgm:pt modelId="{4648A67F-0B29-466B-96E1-9A8541583227}" type="parTrans" cxnId="{79FA80FC-6611-4798-BEF3-3CD142584799}">
      <dgm:prSet/>
      <dgm:spPr/>
      <dgm:t>
        <a:bodyPr/>
        <a:lstStyle/>
        <a:p>
          <a:endParaRPr lang="zh-CN" altLang="en-US"/>
        </a:p>
      </dgm:t>
    </dgm:pt>
    <dgm:pt modelId="{47006509-F7CC-4B5C-B1FA-C9A2550A5190}" type="sibTrans" cxnId="{79FA80FC-6611-4798-BEF3-3CD142584799}">
      <dgm:prSet/>
      <dgm:spPr/>
      <dgm:t>
        <a:bodyPr/>
        <a:lstStyle/>
        <a:p>
          <a:endParaRPr lang="zh-CN" altLang="en-US"/>
        </a:p>
      </dgm:t>
    </dgm:pt>
    <dgm:pt modelId="{40F374E4-6793-4796-8C91-D795393E2CFF}">
      <dgm:prSet phldrT="[文本]"/>
      <dgm:spPr/>
      <dgm:t>
        <a:bodyPr/>
        <a:lstStyle/>
        <a:p>
          <a:r>
            <a:rPr lang="zh-CN" altLang="en-US" dirty="0" smtClean="0"/>
            <a:t>设备</a:t>
          </a:r>
          <a:endParaRPr lang="zh-CN" altLang="en-US" dirty="0"/>
        </a:p>
      </dgm:t>
    </dgm:pt>
    <dgm:pt modelId="{960064B1-39E8-4AD9-9E3A-24316D4B8358}" type="parTrans" cxnId="{768F920E-D483-4557-811D-D5FA9BAC83D0}">
      <dgm:prSet/>
      <dgm:spPr/>
      <dgm:t>
        <a:bodyPr/>
        <a:lstStyle/>
        <a:p>
          <a:endParaRPr lang="zh-CN" altLang="en-US"/>
        </a:p>
      </dgm:t>
    </dgm:pt>
    <dgm:pt modelId="{D72E5265-1ED1-4FE2-B33D-53997D63C356}" type="sibTrans" cxnId="{768F920E-D483-4557-811D-D5FA9BAC83D0}">
      <dgm:prSet/>
      <dgm:spPr/>
      <dgm:t>
        <a:bodyPr/>
        <a:lstStyle/>
        <a:p>
          <a:endParaRPr lang="zh-CN" altLang="en-US"/>
        </a:p>
      </dgm:t>
    </dgm:pt>
    <dgm:pt modelId="{EFBD12D5-C697-425A-9EA3-74097389CBD8}">
      <dgm:prSet phldrT="[文本]"/>
      <dgm:spPr/>
      <dgm:t>
        <a:bodyPr/>
        <a:lstStyle/>
        <a:p>
          <a:r>
            <a:rPr lang="zh-CN" altLang="en-US" dirty="0" smtClean="0"/>
            <a:t>用户</a:t>
          </a:r>
          <a:endParaRPr lang="zh-CN" altLang="en-US" dirty="0"/>
        </a:p>
      </dgm:t>
    </dgm:pt>
    <dgm:pt modelId="{82292706-3A68-4ABB-BEB0-2A9B48396DB6}" type="parTrans" cxnId="{6D023526-0C19-446B-BE38-5AB30B5D7335}">
      <dgm:prSet/>
      <dgm:spPr/>
      <dgm:t>
        <a:bodyPr/>
        <a:lstStyle/>
        <a:p>
          <a:endParaRPr lang="zh-CN" altLang="en-US"/>
        </a:p>
      </dgm:t>
    </dgm:pt>
    <dgm:pt modelId="{28183EDC-2FE0-465F-A3E1-2F297F42CF16}" type="sibTrans" cxnId="{6D023526-0C19-446B-BE38-5AB30B5D7335}">
      <dgm:prSet/>
      <dgm:spPr/>
      <dgm:t>
        <a:bodyPr/>
        <a:lstStyle/>
        <a:p>
          <a:endParaRPr lang="zh-CN" altLang="en-US"/>
        </a:p>
      </dgm:t>
    </dgm:pt>
    <dgm:pt modelId="{7570E9BD-ACCA-4CE9-B719-7AB39A93E3B6}">
      <dgm:prSet phldrT="[文本]"/>
      <dgm:spPr/>
      <dgm:t>
        <a:bodyPr/>
        <a:lstStyle/>
        <a:p>
          <a:r>
            <a:rPr lang="zh-CN" altLang="en-US" dirty="0" smtClean="0"/>
            <a:t>衍生特征</a:t>
          </a:r>
          <a:endParaRPr lang="zh-CN" altLang="en-US" dirty="0"/>
        </a:p>
      </dgm:t>
    </dgm:pt>
    <dgm:pt modelId="{67175B75-2665-418B-9CBB-4D5648BC050B}" type="parTrans" cxnId="{D9EAAB01-27A8-45C0-8E57-7C27B6C7C5CE}">
      <dgm:prSet/>
      <dgm:spPr/>
      <dgm:t>
        <a:bodyPr/>
        <a:lstStyle/>
        <a:p>
          <a:endParaRPr lang="zh-CN" altLang="en-US"/>
        </a:p>
      </dgm:t>
    </dgm:pt>
    <dgm:pt modelId="{34CF2C97-11EE-476A-B15A-89DAE246640F}" type="sibTrans" cxnId="{D9EAAB01-27A8-45C0-8E57-7C27B6C7C5CE}">
      <dgm:prSet/>
      <dgm:spPr/>
      <dgm:t>
        <a:bodyPr/>
        <a:lstStyle/>
        <a:p>
          <a:endParaRPr lang="zh-CN" altLang="en-US"/>
        </a:p>
      </dgm:t>
    </dgm:pt>
    <dgm:pt modelId="{CEDA9D1C-3DE7-4A63-AA60-9CA42D1425A6}" type="pres">
      <dgm:prSet presAssocID="{C3FAA5D6-058D-4060-95CD-3CD1D14443A2}" presName="linearFlow" presStyleCnt="0">
        <dgm:presLayoutVars>
          <dgm:dir/>
          <dgm:resizeHandles val="exact"/>
        </dgm:presLayoutVars>
      </dgm:prSet>
      <dgm:spPr/>
      <dgm:t>
        <a:bodyPr/>
        <a:lstStyle/>
        <a:p>
          <a:endParaRPr lang="zh-CN" altLang="en-US"/>
        </a:p>
      </dgm:t>
    </dgm:pt>
    <dgm:pt modelId="{E0FE5BE3-119A-46CB-85A0-3AD7D71AFC5C}" type="pres">
      <dgm:prSet presAssocID="{B72B1179-77D1-4A7A-A965-C88AA08C8436}" presName="node" presStyleLbl="node1" presStyleIdx="0" presStyleCnt="4">
        <dgm:presLayoutVars>
          <dgm:bulletEnabled val="1"/>
        </dgm:presLayoutVars>
      </dgm:prSet>
      <dgm:spPr/>
      <dgm:t>
        <a:bodyPr/>
        <a:lstStyle/>
        <a:p>
          <a:endParaRPr lang="zh-CN" altLang="en-US"/>
        </a:p>
      </dgm:t>
    </dgm:pt>
    <dgm:pt modelId="{621C8996-9692-4E93-B65F-AC706928F004}" type="pres">
      <dgm:prSet presAssocID="{47006509-F7CC-4B5C-B1FA-C9A2550A5190}" presName="spacerL" presStyleCnt="0"/>
      <dgm:spPr/>
    </dgm:pt>
    <dgm:pt modelId="{235D005E-52B6-43E4-BE20-6D6F3DB6089A}" type="pres">
      <dgm:prSet presAssocID="{47006509-F7CC-4B5C-B1FA-C9A2550A5190}" presName="sibTrans" presStyleLbl="sibTrans2D1" presStyleIdx="0" presStyleCnt="3"/>
      <dgm:spPr/>
      <dgm:t>
        <a:bodyPr/>
        <a:lstStyle/>
        <a:p>
          <a:endParaRPr lang="zh-CN" altLang="en-US"/>
        </a:p>
      </dgm:t>
    </dgm:pt>
    <dgm:pt modelId="{ECAD4AFB-522B-4C26-8825-187A311FE000}" type="pres">
      <dgm:prSet presAssocID="{47006509-F7CC-4B5C-B1FA-C9A2550A5190}" presName="spacerR" presStyleCnt="0"/>
      <dgm:spPr/>
    </dgm:pt>
    <dgm:pt modelId="{A8C46C93-FD5C-48A2-B6B7-AE58D49E8BB8}" type="pres">
      <dgm:prSet presAssocID="{40F374E4-6793-4796-8C91-D795393E2CFF}" presName="node" presStyleLbl="node1" presStyleIdx="1" presStyleCnt="4">
        <dgm:presLayoutVars>
          <dgm:bulletEnabled val="1"/>
        </dgm:presLayoutVars>
      </dgm:prSet>
      <dgm:spPr/>
      <dgm:t>
        <a:bodyPr/>
        <a:lstStyle/>
        <a:p>
          <a:endParaRPr lang="zh-CN" altLang="en-US"/>
        </a:p>
      </dgm:t>
    </dgm:pt>
    <dgm:pt modelId="{B38D8AF9-B9CD-4E61-B3DB-E47927E3BDB2}" type="pres">
      <dgm:prSet presAssocID="{D72E5265-1ED1-4FE2-B33D-53997D63C356}" presName="spacerL" presStyleCnt="0"/>
      <dgm:spPr/>
    </dgm:pt>
    <dgm:pt modelId="{C18AA774-D0AE-4F28-BC1C-FE6E45728ABB}" type="pres">
      <dgm:prSet presAssocID="{D72E5265-1ED1-4FE2-B33D-53997D63C356}" presName="sibTrans" presStyleLbl="sibTrans2D1" presStyleIdx="1" presStyleCnt="3"/>
      <dgm:spPr/>
      <dgm:t>
        <a:bodyPr/>
        <a:lstStyle/>
        <a:p>
          <a:endParaRPr lang="zh-CN" altLang="en-US"/>
        </a:p>
      </dgm:t>
    </dgm:pt>
    <dgm:pt modelId="{712F5352-692E-4EEC-8AE4-EA4320E51784}" type="pres">
      <dgm:prSet presAssocID="{D72E5265-1ED1-4FE2-B33D-53997D63C356}" presName="spacerR" presStyleCnt="0"/>
      <dgm:spPr/>
    </dgm:pt>
    <dgm:pt modelId="{18A60383-5B9A-4482-9A1D-D90BC4389441}" type="pres">
      <dgm:prSet presAssocID="{EFBD12D5-C697-425A-9EA3-74097389CBD8}" presName="node" presStyleLbl="node1" presStyleIdx="2" presStyleCnt="4">
        <dgm:presLayoutVars>
          <dgm:bulletEnabled val="1"/>
        </dgm:presLayoutVars>
      </dgm:prSet>
      <dgm:spPr/>
      <dgm:t>
        <a:bodyPr/>
        <a:lstStyle/>
        <a:p>
          <a:endParaRPr lang="zh-CN" altLang="en-US"/>
        </a:p>
      </dgm:t>
    </dgm:pt>
    <dgm:pt modelId="{54ECDB5A-F8A8-4BE3-9B0A-F309DBDBA2A1}" type="pres">
      <dgm:prSet presAssocID="{28183EDC-2FE0-465F-A3E1-2F297F42CF16}" presName="spacerL" presStyleCnt="0"/>
      <dgm:spPr/>
    </dgm:pt>
    <dgm:pt modelId="{92ABB9A4-B3D8-42A1-920E-6DB48A90BACD}" type="pres">
      <dgm:prSet presAssocID="{28183EDC-2FE0-465F-A3E1-2F297F42CF16}" presName="sibTrans" presStyleLbl="sibTrans2D1" presStyleIdx="2" presStyleCnt="3"/>
      <dgm:spPr/>
      <dgm:t>
        <a:bodyPr/>
        <a:lstStyle/>
        <a:p>
          <a:endParaRPr lang="zh-CN" altLang="en-US"/>
        </a:p>
      </dgm:t>
    </dgm:pt>
    <dgm:pt modelId="{2422FD0C-CF56-47AA-BAA7-A561CC74F02F}" type="pres">
      <dgm:prSet presAssocID="{28183EDC-2FE0-465F-A3E1-2F297F42CF16}" presName="spacerR" presStyleCnt="0"/>
      <dgm:spPr/>
    </dgm:pt>
    <dgm:pt modelId="{9C2A7CF1-DA75-40C3-AF6B-436D363307D4}" type="pres">
      <dgm:prSet presAssocID="{7570E9BD-ACCA-4CE9-B719-7AB39A93E3B6}" presName="node" presStyleLbl="node1" presStyleIdx="3" presStyleCnt="4">
        <dgm:presLayoutVars>
          <dgm:bulletEnabled val="1"/>
        </dgm:presLayoutVars>
      </dgm:prSet>
      <dgm:spPr/>
      <dgm:t>
        <a:bodyPr/>
        <a:lstStyle/>
        <a:p>
          <a:endParaRPr lang="zh-CN" altLang="en-US"/>
        </a:p>
      </dgm:t>
    </dgm:pt>
  </dgm:ptLst>
  <dgm:cxnLst>
    <dgm:cxn modelId="{E9B54070-1D26-43B9-8763-56539F56B0BB}" type="presOf" srcId="{C3FAA5D6-058D-4060-95CD-3CD1D14443A2}" destId="{CEDA9D1C-3DE7-4A63-AA60-9CA42D1425A6}" srcOrd="0" destOrd="0" presId="urn:microsoft.com/office/officeart/2005/8/layout/equation1"/>
    <dgm:cxn modelId="{48189230-AA15-44A2-AA1A-AAF222F92B53}" type="presOf" srcId="{40F374E4-6793-4796-8C91-D795393E2CFF}" destId="{A8C46C93-FD5C-48A2-B6B7-AE58D49E8BB8}" srcOrd="0" destOrd="0" presId="urn:microsoft.com/office/officeart/2005/8/layout/equation1"/>
    <dgm:cxn modelId="{6D023526-0C19-446B-BE38-5AB30B5D7335}" srcId="{C3FAA5D6-058D-4060-95CD-3CD1D14443A2}" destId="{EFBD12D5-C697-425A-9EA3-74097389CBD8}" srcOrd="2" destOrd="0" parTransId="{82292706-3A68-4ABB-BEB0-2A9B48396DB6}" sibTransId="{28183EDC-2FE0-465F-A3E1-2F297F42CF16}"/>
    <dgm:cxn modelId="{D0CCA348-2A41-4CC9-891F-5B44C4EEE0A4}" type="presOf" srcId="{EFBD12D5-C697-425A-9EA3-74097389CBD8}" destId="{18A60383-5B9A-4482-9A1D-D90BC4389441}" srcOrd="0" destOrd="0" presId="urn:microsoft.com/office/officeart/2005/8/layout/equation1"/>
    <dgm:cxn modelId="{D9EAAB01-27A8-45C0-8E57-7C27B6C7C5CE}" srcId="{C3FAA5D6-058D-4060-95CD-3CD1D14443A2}" destId="{7570E9BD-ACCA-4CE9-B719-7AB39A93E3B6}" srcOrd="3" destOrd="0" parTransId="{67175B75-2665-418B-9CBB-4D5648BC050B}" sibTransId="{34CF2C97-11EE-476A-B15A-89DAE246640F}"/>
    <dgm:cxn modelId="{7D8FFCE1-6901-4C6A-A15E-B487185E08C4}" type="presOf" srcId="{7570E9BD-ACCA-4CE9-B719-7AB39A93E3B6}" destId="{9C2A7CF1-DA75-40C3-AF6B-436D363307D4}" srcOrd="0" destOrd="0" presId="urn:microsoft.com/office/officeart/2005/8/layout/equation1"/>
    <dgm:cxn modelId="{79FA80FC-6611-4798-BEF3-3CD142584799}" srcId="{C3FAA5D6-058D-4060-95CD-3CD1D14443A2}" destId="{B72B1179-77D1-4A7A-A965-C88AA08C8436}" srcOrd="0" destOrd="0" parTransId="{4648A67F-0B29-466B-96E1-9A8541583227}" sibTransId="{47006509-F7CC-4B5C-B1FA-C9A2550A5190}"/>
    <dgm:cxn modelId="{238A07CE-CAF4-4ECA-A010-8E1B6FBF88A5}" type="presOf" srcId="{B72B1179-77D1-4A7A-A965-C88AA08C8436}" destId="{E0FE5BE3-119A-46CB-85A0-3AD7D71AFC5C}" srcOrd="0" destOrd="0" presId="urn:microsoft.com/office/officeart/2005/8/layout/equation1"/>
    <dgm:cxn modelId="{38471193-9804-4E39-9E4E-EC421A0FAA36}" type="presOf" srcId="{47006509-F7CC-4B5C-B1FA-C9A2550A5190}" destId="{235D005E-52B6-43E4-BE20-6D6F3DB6089A}" srcOrd="0" destOrd="0" presId="urn:microsoft.com/office/officeart/2005/8/layout/equation1"/>
    <dgm:cxn modelId="{768F920E-D483-4557-811D-D5FA9BAC83D0}" srcId="{C3FAA5D6-058D-4060-95CD-3CD1D14443A2}" destId="{40F374E4-6793-4796-8C91-D795393E2CFF}" srcOrd="1" destOrd="0" parTransId="{960064B1-39E8-4AD9-9E3A-24316D4B8358}" sibTransId="{D72E5265-1ED1-4FE2-B33D-53997D63C356}"/>
    <dgm:cxn modelId="{91DFCE4B-364E-44E7-BE6F-EBE4A2732C21}" type="presOf" srcId="{D72E5265-1ED1-4FE2-B33D-53997D63C356}" destId="{C18AA774-D0AE-4F28-BC1C-FE6E45728ABB}" srcOrd="0" destOrd="0" presId="urn:microsoft.com/office/officeart/2005/8/layout/equation1"/>
    <dgm:cxn modelId="{13D7AB14-99E5-4190-BD30-9FCD4B599F8D}" type="presOf" srcId="{28183EDC-2FE0-465F-A3E1-2F297F42CF16}" destId="{92ABB9A4-B3D8-42A1-920E-6DB48A90BACD}" srcOrd="0" destOrd="0" presId="urn:microsoft.com/office/officeart/2005/8/layout/equation1"/>
    <dgm:cxn modelId="{F156E5E3-FD0D-4398-8F3D-D4EB8BC4099C}" type="presParOf" srcId="{CEDA9D1C-3DE7-4A63-AA60-9CA42D1425A6}" destId="{E0FE5BE3-119A-46CB-85A0-3AD7D71AFC5C}" srcOrd="0" destOrd="0" presId="urn:microsoft.com/office/officeart/2005/8/layout/equation1"/>
    <dgm:cxn modelId="{B6C57ACA-8DC2-45BF-9AC0-08EFA2215F18}" type="presParOf" srcId="{CEDA9D1C-3DE7-4A63-AA60-9CA42D1425A6}" destId="{621C8996-9692-4E93-B65F-AC706928F004}" srcOrd="1" destOrd="0" presId="urn:microsoft.com/office/officeart/2005/8/layout/equation1"/>
    <dgm:cxn modelId="{A535282B-60E9-4F8C-BBB8-C11A82FAD513}" type="presParOf" srcId="{CEDA9D1C-3DE7-4A63-AA60-9CA42D1425A6}" destId="{235D005E-52B6-43E4-BE20-6D6F3DB6089A}" srcOrd="2" destOrd="0" presId="urn:microsoft.com/office/officeart/2005/8/layout/equation1"/>
    <dgm:cxn modelId="{974DA266-D869-443D-83C2-FB73F8C3648D}" type="presParOf" srcId="{CEDA9D1C-3DE7-4A63-AA60-9CA42D1425A6}" destId="{ECAD4AFB-522B-4C26-8825-187A311FE000}" srcOrd="3" destOrd="0" presId="urn:microsoft.com/office/officeart/2005/8/layout/equation1"/>
    <dgm:cxn modelId="{E76C304E-BA29-4913-B73D-EA645E0D0413}" type="presParOf" srcId="{CEDA9D1C-3DE7-4A63-AA60-9CA42D1425A6}" destId="{A8C46C93-FD5C-48A2-B6B7-AE58D49E8BB8}" srcOrd="4" destOrd="0" presId="urn:microsoft.com/office/officeart/2005/8/layout/equation1"/>
    <dgm:cxn modelId="{7A301010-E8B2-413B-A8A2-FD49CFA90B05}" type="presParOf" srcId="{CEDA9D1C-3DE7-4A63-AA60-9CA42D1425A6}" destId="{B38D8AF9-B9CD-4E61-B3DB-E47927E3BDB2}" srcOrd="5" destOrd="0" presId="urn:microsoft.com/office/officeart/2005/8/layout/equation1"/>
    <dgm:cxn modelId="{DC53E9D0-EA82-44D4-9B6D-2B46B6CF9B76}" type="presParOf" srcId="{CEDA9D1C-3DE7-4A63-AA60-9CA42D1425A6}" destId="{C18AA774-D0AE-4F28-BC1C-FE6E45728ABB}" srcOrd="6" destOrd="0" presId="urn:microsoft.com/office/officeart/2005/8/layout/equation1"/>
    <dgm:cxn modelId="{D9848EE3-174C-4DDB-972B-27B13C9D1988}" type="presParOf" srcId="{CEDA9D1C-3DE7-4A63-AA60-9CA42D1425A6}" destId="{712F5352-692E-4EEC-8AE4-EA4320E51784}" srcOrd="7" destOrd="0" presId="urn:microsoft.com/office/officeart/2005/8/layout/equation1"/>
    <dgm:cxn modelId="{43B1481E-002D-462F-B399-C51188979921}" type="presParOf" srcId="{CEDA9D1C-3DE7-4A63-AA60-9CA42D1425A6}" destId="{18A60383-5B9A-4482-9A1D-D90BC4389441}" srcOrd="8" destOrd="0" presId="urn:microsoft.com/office/officeart/2005/8/layout/equation1"/>
    <dgm:cxn modelId="{2E12C4F2-9878-4929-9156-FBC9AB2863E4}" type="presParOf" srcId="{CEDA9D1C-3DE7-4A63-AA60-9CA42D1425A6}" destId="{54ECDB5A-F8A8-4BE3-9B0A-F309DBDBA2A1}" srcOrd="9" destOrd="0" presId="urn:microsoft.com/office/officeart/2005/8/layout/equation1"/>
    <dgm:cxn modelId="{7D1EE819-3D9C-4BAF-ADE1-465A4E8EB65C}" type="presParOf" srcId="{CEDA9D1C-3DE7-4A63-AA60-9CA42D1425A6}" destId="{92ABB9A4-B3D8-42A1-920E-6DB48A90BACD}" srcOrd="10" destOrd="0" presId="urn:microsoft.com/office/officeart/2005/8/layout/equation1"/>
    <dgm:cxn modelId="{AC520B0F-7713-4CFB-BFD4-871A578BB493}" type="presParOf" srcId="{CEDA9D1C-3DE7-4A63-AA60-9CA42D1425A6}" destId="{2422FD0C-CF56-47AA-BAA7-A561CC74F02F}" srcOrd="11" destOrd="0" presId="urn:microsoft.com/office/officeart/2005/8/layout/equation1"/>
    <dgm:cxn modelId="{37885F6E-FC59-4B0E-86EB-EB652D74A757}" type="presParOf" srcId="{CEDA9D1C-3DE7-4A63-AA60-9CA42D1425A6}" destId="{9C2A7CF1-DA75-40C3-AF6B-436D363307D4}" srcOrd="12" destOrd="0" presId="urn:microsoft.com/office/officeart/2005/8/layout/equatio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985C92C-8D78-48B5-89D6-5243F0CF5B9C}"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zh-CN" altLang="en-US"/>
        </a:p>
      </dgm:t>
    </dgm:pt>
    <dgm:pt modelId="{A515A849-57E5-4A0E-87C0-79A2F10C765C}">
      <dgm:prSet phldrT="[文本]"/>
      <dgm:spPr/>
      <dgm:t>
        <a:bodyPr/>
        <a:lstStyle/>
        <a:p>
          <a:r>
            <a:rPr lang="zh-CN" altLang="en-US" dirty="0" smtClean="0"/>
            <a:t>时间</a:t>
          </a:r>
          <a:endParaRPr lang="zh-CN" altLang="en-US" dirty="0"/>
        </a:p>
      </dgm:t>
    </dgm:pt>
    <dgm:pt modelId="{C5F01BB5-1426-45AE-9B4A-A43911D6F430}" type="parTrans" cxnId="{E849B700-76D8-4156-8D5F-7BE9ADF4E23F}">
      <dgm:prSet/>
      <dgm:spPr/>
      <dgm:t>
        <a:bodyPr/>
        <a:lstStyle/>
        <a:p>
          <a:endParaRPr lang="zh-CN" altLang="en-US"/>
        </a:p>
      </dgm:t>
    </dgm:pt>
    <dgm:pt modelId="{3FB0AD22-E9FE-4711-A44D-E22F7B92F03D}" type="sibTrans" cxnId="{E849B700-76D8-4156-8D5F-7BE9ADF4E23F}">
      <dgm:prSet/>
      <dgm:spPr/>
      <dgm:t>
        <a:bodyPr/>
        <a:lstStyle/>
        <a:p>
          <a:endParaRPr lang="zh-CN" altLang="en-US"/>
        </a:p>
      </dgm:t>
    </dgm:pt>
    <dgm:pt modelId="{A93F3219-E902-4B0F-A5D0-52E34E5FB859}">
      <dgm:prSet phldrT="[文本]"/>
      <dgm:spPr/>
      <dgm:t>
        <a:bodyPr/>
        <a:lstStyle/>
        <a:p>
          <a:r>
            <a:rPr lang="zh-CN" altLang="en-US" dirty="0" smtClean="0"/>
            <a:t>设备</a:t>
          </a:r>
          <a:endParaRPr lang="zh-CN" altLang="en-US" dirty="0"/>
        </a:p>
      </dgm:t>
    </dgm:pt>
    <dgm:pt modelId="{DC0A99AF-2995-44BF-950F-9AFFB426D968}" type="parTrans" cxnId="{322A4BBA-EBDC-4EBE-9687-1A08B23CEB76}">
      <dgm:prSet/>
      <dgm:spPr/>
      <dgm:t>
        <a:bodyPr/>
        <a:lstStyle/>
        <a:p>
          <a:endParaRPr lang="zh-CN" altLang="en-US"/>
        </a:p>
      </dgm:t>
    </dgm:pt>
    <dgm:pt modelId="{7DE565F2-6FCA-454A-ACCD-8E34588CBA42}" type="sibTrans" cxnId="{322A4BBA-EBDC-4EBE-9687-1A08B23CEB76}">
      <dgm:prSet/>
      <dgm:spPr/>
      <dgm:t>
        <a:bodyPr/>
        <a:lstStyle/>
        <a:p>
          <a:endParaRPr lang="zh-CN" altLang="en-US"/>
        </a:p>
      </dgm:t>
    </dgm:pt>
    <dgm:pt modelId="{39B2B5BB-D179-48AB-BD7C-96B565FAB826}">
      <dgm:prSet phldrT="[文本]"/>
      <dgm:spPr/>
      <dgm:t>
        <a:bodyPr/>
        <a:lstStyle/>
        <a:p>
          <a:r>
            <a:rPr lang="zh-CN" altLang="en-US" dirty="0" smtClean="0"/>
            <a:t>用户</a:t>
          </a:r>
          <a:endParaRPr lang="zh-CN" altLang="en-US" dirty="0"/>
        </a:p>
      </dgm:t>
    </dgm:pt>
    <dgm:pt modelId="{A71248DE-1A8A-4732-BC53-D47A3BE164EC}" type="parTrans" cxnId="{B32B2DD5-A229-4445-ADF5-3DEE03474592}">
      <dgm:prSet/>
      <dgm:spPr/>
      <dgm:t>
        <a:bodyPr/>
        <a:lstStyle/>
        <a:p>
          <a:endParaRPr lang="zh-CN" altLang="en-US"/>
        </a:p>
      </dgm:t>
    </dgm:pt>
    <dgm:pt modelId="{06C60FFF-DD6F-4E09-AEDA-67A60646E27C}" type="sibTrans" cxnId="{B32B2DD5-A229-4445-ADF5-3DEE03474592}">
      <dgm:prSet/>
      <dgm:spPr/>
      <dgm:t>
        <a:bodyPr/>
        <a:lstStyle/>
        <a:p>
          <a:endParaRPr lang="zh-CN" altLang="en-US"/>
        </a:p>
      </dgm:t>
    </dgm:pt>
    <dgm:pt modelId="{D2FF2FF1-2170-4CFC-83CB-62CDF16E6BF5}">
      <dgm:prSet phldrT="[文本]"/>
      <dgm:spPr/>
      <dgm:t>
        <a:bodyPr/>
        <a:lstStyle/>
        <a:p>
          <a:r>
            <a:rPr lang="zh-CN" altLang="en-US" dirty="0" smtClean="0"/>
            <a:t>商户</a:t>
          </a:r>
          <a:endParaRPr lang="zh-CN" altLang="en-US" dirty="0"/>
        </a:p>
      </dgm:t>
    </dgm:pt>
    <dgm:pt modelId="{BF39B9FF-D8E7-4086-BF6F-BF2FD296C009}" type="parTrans" cxnId="{F088A0E7-6B28-4D90-B2CA-DDDF40E902FD}">
      <dgm:prSet/>
      <dgm:spPr/>
      <dgm:t>
        <a:bodyPr/>
        <a:lstStyle/>
        <a:p>
          <a:endParaRPr lang="zh-CN" altLang="en-US"/>
        </a:p>
      </dgm:t>
    </dgm:pt>
    <dgm:pt modelId="{70136C99-9EBC-428C-9954-7B5A740445F3}" type="sibTrans" cxnId="{F088A0E7-6B28-4D90-B2CA-DDDF40E902FD}">
      <dgm:prSet/>
      <dgm:spPr/>
      <dgm:t>
        <a:bodyPr/>
        <a:lstStyle/>
        <a:p>
          <a:endParaRPr lang="zh-CN" altLang="en-US"/>
        </a:p>
      </dgm:t>
    </dgm:pt>
    <dgm:pt modelId="{F2E49FEB-A6D4-49CC-BC0B-F162F1EDF63B}">
      <dgm:prSet phldrT="[文本]"/>
      <dgm:spPr/>
      <dgm:t>
        <a:bodyPr/>
        <a:lstStyle/>
        <a:p>
          <a:r>
            <a:rPr lang="en-US" altLang="zh-CN" dirty="0" smtClean="0"/>
            <a:t>IP</a:t>
          </a:r>
          <a:endParaRPr lang="zh-CN" altLang="en-US" dirty="0"/>
        </a:p>
      </dgm:t>
    </dgm:pt>
    <dgm:pt modelId="{94A1A097-0A11-42D6-82B0-649DA76D704E}" type="parTrans" cxnId="{2E7478A5-EA28-4FFD-A0C5-4C9B0985C150}">
      <dgm:prSet/>
      <dgm:spPr/>
      <dgm:t>
        <a:bodyPr/>
        <a:lstStyle/>
        <a:p>
          <a:endParaRPr lang="zh-CN" altLang="en-US"/>
        </a:p>
      </dgm:t>
    </dgm:pt>
    <dgm:pt modelId="{EBF8217D-FE93-4C47-95CF-2510A98E649D}" type="sibTrans" cxnId="{2E7478A5-EA28-4FFD-A0C5-4C9B0985C150}">
      <dgm:prSet/>
      <dgm:spPr/>
      <dgm:t>
        <a:bodyPr/>
        <a:lstStyle/>
        <a:p>
          <a:endParaRPr lang="zh-CN" altLang="en-US"/>
        </a:p>
      </dgm:t>
    </dgm:pt>
    <dgm:pt modelId="{FD72FABD-3CDB-4748-9784-50E3DBBCC7E2}">
      <dgm:prSet phldrT="[文本]"/>
      <dgm:spPr/>
      <dgm:t>
        <a:bodyPr/>
        <a:lstStyle/>
        <a:p>
          <a:r>
            <a:rPr lang="zh-CN" altLang="en-US" dirty="0" smtClean="0"/>
            <a:t>其他</a:t>
          </a:r>
          <a:endParaRPr lang="zh-CN" altLang="en-US" dirty="0"/>
        </a:p>
      </dgm:t>
    </dgm:pt>
    <dgm:pt modelId="{EA6FCAE2-D2E1-4C44-9A8A-62B4E05C058F}" type="parTrans" cxnId="{6166D783-0C90-4EE5-B502-91A9951C0DB7}">
      <dgm:prSet/>
      <dgm:spPr/>
      <dgm:t>
        <a:bodyPr/>
        <a:lstStyle/>
        <a:p>
          <a:endParaRPr lang="zh-CN" altLang="en-US"/>
        </a:p>
      </dgm:t>
    </dgm:pt>
    <dgm:pt modelId="{60FB6861-7D03-42D3-AA2A-080AA80FE98A}" type="sibTrans" cxnId="{6166D783-0C90-4EE5-B502-91A9951C0DB7}">
      <dgm:prSet/>
      <dgm:spPr/>
      <dgm:t>
        <a:bodyPr/>
        <a:lstStyle/>
        <a:p>
          <a:endParaRPr lang="zh-CN" altLang="en-US"/>
        </a:p>
      </dgm:t>
    </dgm:pt>
    <dgm:pt modelId="{47A7D679-4906-4A40-B173-8072309E4BB0}" type="pres">
      <dgm:prSet presAssocID="{4985C92C-8D78-48B5-89D6-5243F0CF5B9C}" presName="Name0" presStyleCnt="0">
        <dgm:presLayoutVars>
          <dgm:chMax val="1"/>
          <dgm:chPref val="1"/>
          <dgm:dir/>
          <dgm:animOne val="branch"/>
          <dgm:animLvl val="lvl"/>
        </dgm:presLayoutVars>
      </dgm:prSet>
      <dgm:spPr/>
      <dgm:t>
        <a:bodyPr/>
        <a:lstStyle/>
        <a:p>
          <a:endParaRPr lang="zh-CN" altLang="en-US"/>
        </a:p>
      </dgm:t>
    </dgm:pt>
    <dgm:pt modelId="{6552DC95-481C-47EF-823F-7471987D6E88}" type="pres">
      <dgm:prSet presAssocID="{A515A849-57E5-4A0E-87C0-79A2F10C765C}" presName="singleCycle" presStyleCnt="0"/>
      <dgm:spPr/>
    </dgm:pt>
    <dgm:pt modelId="{D6DED24A-5D08-493D-809B-9C247CFF34D1}" type="pres">
      <dgm:prSet presAssocID="{A515A849-57E5-4A0E-87C0-79A2F10C765C}" presName="singleCenter" presStyleLbl="node1" presStyleIdx="0" presStyleCnt="6">
        <dgm:presLayoutVars>
          <dgm:chMax val="7"/>
          <dgm:chPref val="7"/>
        </dgm:presLayoutVars>
      </dgm:prSet>
      <dgm:spPr/>
      <dgm:t>
        <a:bodyPr/>
        <a:lstStyle/>
        <a:p>
          <a:endParaRPr lang="zh-CN" altLang="en-US"/>
        </a:p>
      </dgm:t>
    </dgm:pt>
    <dgm:pt modelId="{2235CA2D-AC32-4C66-8C2B-4377F6095E92}" type="pres">
      <dgm:prSet presAssocID="{DC0A99AF-2995-44BF-950F-9AFFB426D968}" presName="Name56" presStyleLbl="parChTrans1D2" presStyleIdx="0" presStyleCnt="5"/>
      <dgm:spPr/>
      <dgm:t>
        <a:bodyPr/>
        <a:lstStyle/>
        <a:p>
          <a:endParaRPr lang="zh-CN" altLang="en-US"/>
        </a:p>
      </dgm:t>
    </dgm:pt>
    <dgm:pt modelId="{B1FF6FFF-A48B-4278-B9DD-440A746C156F}" type="pres">
      <dgm:prSet presAssocID="{A93F3219-E902-4B0F-A5D0-52E34E5FB859}" presName="text0" presStyleLbl="node1" presStyleIdx="1" presStyleCnt="6">
        <dgm:presLayoutVars>
          <dgm:bulletEnabled val="1"/>
        </dgm:presLayoutVars>
      </dgm:prSet>
      <dgm:spPr/>
      <dgm:t>
        <a:bodyPr/>
        <a:lstStyle/>
        <a:p>
          <a:endParaRPr lang="zh-CN" altLang="en-US"/>
        </a:p>
      </dgm:t>
    </dgm:pt>
    <dgm:pt modelId="{B406476E-D304-4384-B1B0-68276385B797}" type="pres">
      <dgm:prSet presAssocID="{A71248DE-1A8A-4732-BC53-D47A3BE164EC}" presName="Name56" presStyleLbl="parChTrans1D2" presStyleIdx="1" presStyleCnt="5"/>
      <dgm:spPr/>
      <dgm:t>
        <a:bodyPr/>
        <a:lstStyle/>
        <a:p>
          <a:endParaRPr lang="zh-CN" altLang="en-US"/>
        </a:p>
      </dgm:t>
    </dgm:pt>
    <dgm:pt modelId="{CC85F81D-92FA-477B-94AF-D2E1EAED71E6}" type="pres">
      <dgm:prSet presAssocID="{39B2B5BB-D179-48AB-BD7C-96B565FAB826}" presName="text0" presStyleLbl="node1" presStyleIdx="2" presStyleCnt="6">
        <dgm:presLayoutVars>
          <dgm:bulletEnabled val="1"/>
        </dgm:presLayoutVars>
      </dgm:prSet>
      <dgm:spPr/>
      <dgm:t>
        <a:bodyPr/>
        <a:lstStyle/>
        <a:p>
          <a:endParaRPr lang="zh-CN" altLang="en-US"/>
        </a:p>
      </dgm:t>
    </dgm:pt>
    <dgm:pt modelId="{0E879BBE-B17A-4F56-A6B1-108B00A617BC}" type="pres">
      <dgm:prSet presAssocID="{BF39B9FF-D8E7-4086-BF6F-BF2FD296C009}" presName="Name56" presStyleLbl="parChTrans1D2" presStyleIdx="2" presStyleCnt="5"/>
      <dgm:spPr/>
      <dgm:t>
        <a:bodyPr/>
        <a:lstStyle/>
        <a:p>
          <a:endParaRPr lang="zh-CN" altLang="en-US"/>
        </a:p>
      </dgm:t>
    </dgm:pt>
    <dgm:pt modelId="{D4A67B54-278A-46E4-AD6B-DFAED7271629}" type="pres">
      <dgm:prSet presAssocID="{D2FF2FF1-2170-4CFC-83CB-62CDF16E6BF5}" presName="text0" presStyleLbl="node1" presStyleIdx="3" presStyleCnt="6">
        <dgm:presLayoutVars>
          <dgm:bulletEnabled val="1"/>
        </dgm:presLayoutVars>
      </dgm:prSet>
      <dgm:spPr/>
      <dgm:t>
        <a:bodyPr/>
        <a:lstStyle/>
        <a:p>
          <a:endParaRPr lang="zh-CN" altLang="en-US"/>
        </a:p>
      </dgm:t>
    </dgm:pt>
    <dgm:pt modelId="{2D1573A6-B264-4971-B538-CA12970CB999}" type="pres">
      <dgm:prSet presAssocID="{94A1A097-0A11-42D6-82B0-649DA76D704E}" presName="Name56" presStyleLbl="parChTrans1D2" presStyleIdx="3" presStyleCnt="5"/>
      <dgm:spPr/>
      <dgm:t>
        <a:bodyPr/>
        <a:lstStyle/>
        <a:p>
          <a:endParaRPr lang="zh-CN" altLang="en-US"/>
        </a:p>
      </dgm:t>
    </dgm:pt>
    <dgm:pt modelId="{DDCB3745-E931-49F4-A982-9E08918973C4}" type="pres">
      <dgm:prSet presAssocID="{F2E49FEB-A6D4-49CC-BC0B-F162F1EDF63B}" presName="text0" presStyleLbl="node1" presStyleIdx="4" presStyleCnt="6">
        <dgm:presLayoutVars>
          <dgm:bulletEnabled val="1"/>
        </dgm:presLayoutVars>
      </dgm:prSet>
      <dgm:spPr/>
      <dgm:t>
        <a:bodyPr/>
        <a:lstStyle/>
        <a:p>
          <a:endParaRPr lang="zh-CN" altLang="en-US"/>
        </a:p>
      </dgm:t>
    </dgm:pt>
    <dgm:pt modelId="{98F2580D-CD51-48AB-AD8C-11ABD4DC392B}" type="pres">
      <dgm:prSet presAssocID="{EA6FCAE2-D2E1-4C44-9A8A-62B4E05C058F}" presName="Name56" presStyleLbl="parChTrans1D2" presStyleIdx="4" presStyleCnt="5"/>
      <dgm:spPr/>
      <dgm:t>
        <a:bodyPr/>
        <a:lstStyle/>
        <a:p>
          <a:endParaRPr lang="zh-CN" altLang="en-US"/>
        </a:p>
      </dgm:t>
    </dgm:pt>
    <dgm:pt modelId="{7DB085B6-2C1D-416D-B587-A3479C085A50}" type="pres">
      <dgm:prSet presAssocID="{FD72FABD-3CDB-4748-9784-50E3DBBCC7E2}" presName="text0" presStyleLbl="node1" presStyleIdx="5" presStyleCnt="6">
        <dgm:presLayoutVars>
          <dgm:bulletEnabled val="1"/>
        </dgm:presLayoutVars>
      </dgm:prSet>
      <dgm:spPr/>
      <dgm:t>
        <a:bodyPr/>
        <a:lstStyle/>
        <a:p>
          <a:endParaRPr lang="zh-CN" altLang="en-US"/>
        </a:p>
      </dgm:t>
    </dgm:pt>
  </dgm:ptLst>
  <dgm:cxnLst>
    <dgm:cxn modelId="{2DA6D958-3AF2-4980-88AC-AD73F92CB6D3}" type="presOf" srcId="{A515A849-57E5-4A0E-87C0-79A2F10C765C}" destId="{D6DED24A-5D08-493D-809B-9C247CFF34D1}" srcOrd="0" destOrd="0" presId="urn:microsoft.com/office/officeart/2008/layout/RadialCluster"/>
    <dgm:cxn modelId="{21D99E0F-04FF-4FD4-983C-E5708398DCAD}" type="presOf" srcId="{FD72FABD-3CDB-4748-9784-50E3DBBCC7E2}" destId="{7DB085B6-2C1D-416D-B587-A3479C085A50}" srcOrd="0" destOrd="0" presId="urn:microsoft.com/office/officeart/2008/layout/RadialCluster"/>
    <dgm:cxn modelId="{E849B700-76D8-4156-8D5F-7BE9ADF4E23F}" srcId="{4985C92C-8D78-48B5-89D6-5243F0CF5B9C}" destId="{A515A849-57E5-4A0E-87C0-79A2F10C765C}" srcOrd="0" destOrd="0" parTransId="{C5F01BB5-1426-45AE-9B4A-A43911D6F430}" sibTransId="{3FB0AD22-E9FE-4711-A44D-E22F7B92F03D}"/>
    <dgm:cxn modelId="{5DD3A6C3-1881-4F07-AB4E-FE2725EA35D8}" type="presOf" srcId="{94A1A097-0A11-42D6-82B0-649DA76D704E}" destId="{2D1573A6-B264-4971-B538-CA12970CB999}" srcOrd="0" destOrd="0" presId="urn:microsoft.com/office/officeart/2008/layout/RadialCluster"/>
    <dgm:cxn modelId="{9EB4786F-8D8E-44CF-B92B-062B9E8400BE}" type="presOf" srcId="{D2FF2FF1-2170-4CFC-83CB-62CDF16E6BF5}" destId="{D4A67B54-278A-46E4-AD6B-DFAED7271629}" srcOrd="0" destOrd="0" presId="urn:microsoft.com/office/officeart/2008/layout/RadialCluster"/>
    <dgm:cxn modelId="{BEA7EADB-DCFF-4B44-B9D9-89C955073F83}" type="presOf" srcId="{A71248DE-1A8A-4732-BC53-D47A3BE164EC}" destId="{B406476E-D304-4384-B1B0-68276385B797}" srcOrd="0" destOrd="0" presId="urn:microsoft.com/office/officeart/2008/layout/RadialCluster"/>
    <dgm:cxn modelId="{322A4BBA-EBDC-4EBE-9687-1A08B23CEB76}" srcId="{A515A849-57E5-4A0E-87C0-79A2F10C765C}" destId="{A93F3219-E902-4B0F-A5D0-52E34E5FB859}" srcOrd="0" destOrd="0" parTransId="{DC0A99AF-2995-44BF-950F-9AFFB426D968}" sibTransId="{7DE565F2-6FCA-454A-ACCD-8E34588CBA42}"/>
    <dgm:cxn modelId="{6166D783-0C90-4EE5-B502-91A9951C0DB7}" srcId="{A515A849-57E5-4A0E-87C0-79A2F10C765C}" destId="{FD72FABD-3CDB-4748-9784-50E3DBBCC7E2}" srcOrd="4" destOrd="0" parTransId="{EA6FCAE2-D2E1-4C44-9A8A-62B4E05C058F}" sibTransId="{60FB6861-7D03-42D3-AA2A-080AA80FE98A}"/>
    <dgm:cxn modelId="{2E7478A5-EA28-4FFD-A0C5-4C9B0985C150}" srcId="{A515A849-57E5-4A0E-87C0-79A2F10C765C}" destId="{F2E49FEB-A6D4-49CC-BC0B-F162F1EDF63B}" srcOrd="3" destOrd="0" parTransId="{94A1A097-0A11-42D6-82B0-649DA76D704E}" sibTransId="{EBF8217D-FE93-4C47-95CF-2510A98E649D}"/>
    <dgm:cxn modelId="{B32B2DD5-A229-4445-ADF5-3DEE03474592}" srcId="{A515A849-57E5-4A0E-87C0-79A2F10C765C}" destId="{39B2B5BB-D179-48AB-BD7C-96B565FAB826}" srcOrd="1" destOrd="0" parTransId="{A71248DE-1A8A-4732-BC53-D47A3BE164EC}" sibTransId="{06C60FFF-DD6F-4E09-AEDA-67A60646E27C}"/>
    <dgm:cxn modelId="{856296B4-133A-46CE-A17B-DAC45881CCBE}" type="presOf" srcId="{4985C92C-8D78-48B5-89D6-5243F0CF5B9C}" destId="{47A7D679-4906-4A40-B173-8072309E4BB0}" srcOrd="0" destOrd="0" presId="urn:microsoft.com/office/officeart/2008/layout/RadialCluster"/>
    <dgm:cxn modelId="{03A94297-C16F-4294-8188-F12A6C55FD2D}" type="presOf" srcId="{BF39B9FF-D8E7-4086-BF6F-BF2FD296C009}" destId="{0E879BBE-B17A-4F56-A6B1-108B00A617BC}" srcOrd="0" destOrd="0" presId="urn:microsoft.com/office/officeart/2008/layout/RadialCluster"/>
    <dgm:cxn modelId="{F4F9DF8D-ACBA-4BC6-9A56-288A325902B4}" type="presOf" srcId="{EA6FCAE2-D2E1-4C44-9A8A-62B4E05C058F}" destId="{98F2580D-CD51-48AB-AD8C-11ABD4DC392B}" srcOrd="0" destOrd="0" presId="urn:microsoft.com/office/officeart/2008/layout/RadialCluster"/>
    <dgm:cxn modelId="{EF40E4CF-0070-46C4-B88B-1D2A9FD79562}" type="presOf" srcId="{A93F3219-E902-4B0F-A5D0-52E34E5FB859}" destId="{B1FF6FFF-A48B-4278-B9DD-440A746C156F}" srcOrd="0" destOrd="0" presId="urn:microsoft.com/office/officeart/2008/layout/RadialCluster"/>
    <dgm:cxn modelId="{EE31B72C-3EBC-441B-AF3E-5E57A18D43A5}" type="presOf" srcId="{F2E49FEB-A6D4-49CC-BC0B-F162F1EDF63B}" destId="{DDCB3745-E931-49F4-A982-9E08918973C4}" srcOrd="0" destOrd="0" presId="urn:microsoft.com/office/officeart/2008/layout/RadialCluster"/>
    <dgm:cxn modelId="{556A7638-798A-459F-B956-041B08008936}" type="presOf" srcId="{39B2B5BB-D179-48AB-BD7C-96B565FAB826}" destId="{CC85F81D-92FA-477B-94AF-D2E1EAED71E6}" srcOrd="0" destOrd="0" presId="urn:microsoft.com/office/officeart/2008/layout/RadialCluster"/>
    <dgm:cxn modelId="{F088A0E7-6B28-4D90-B2CA-DDDF40E902FD}" srcId="{A515A849-57E5-4A0E-87C0-79A2F10C765C}" destId="{D2FF2FF1-2170-4CFC-83CB-62CDF16E6BF5}" srcOrd="2" destOrd="0" parTransId="{BF39B9FF-D8E7-4086-BF6F-BF2FD296C009}" sibTransId="{70136C99-9EBC-428C-9954-7B5A740445F3}"/>
    <dgm:cxn modelId="{B3E60938-82F2-4074-BDFF-494DDBC0611D}" type="presOf" srcId="{DC0A99AF-2995-44BF-950F-9AFFB426D968}" destId="{2235CA2D-AC32-4C66-8C2B-4377F6095E92}" srcOrd="0" destOrd="0" presId="urn:microsoft.com/office/officeart/2008/layout/RadialCluster"/>
    <dgm:cxn modelId="{3DEE4BE1-5E6A-44F3-A0DC-91CDAF658447}" type="presParOf" srcId="{47A7D679-4906-4A40-B173-8072309E4BB0}" destId="{6552DC95-481C-47EF-823F-7471987D6E88}" srcOrd="0" destOrd="0" presId="urn:microsoft.com/office/officeart/2008/layout/RadialCluster"/>
    <dgm:cxn modelId="{445FC126-07C5-4F18-BFD7-6206E2BE2DCE}" type="presParOf" srcId="{6552DC95-481C-47EF-823F-7471987D6E88}" destId="{D6DED24A-5D08-493D-809B-9C247CFF34D1}" srcOrd="0" destOrd="0" presId="urn:microsoft.com/office/officeart/2008/layout/RadialCluster"/>
    <dgm:cxn modelId="{225B278B-CDAA-4A19-B17F-1310555B4E74}" type="presParOf" srcId="{6552DC95-481C-47EF-823F-7471987D6E88}" destId="{2235CA2D-AC32-4C66-8C2B-4377F6095E92}" srcOrd="1" destOrd="0" presId="urn:microsoft.com/office/officeart/2008/layout/RadialCluster"/>
    <dgm:cxn modelId="{A5097B8E-A550-4CCF-9F22-E4F7C9DAD81B}" type="presParOf" srcId="{6552DC95-481C-47EF-823F-7471987D6E88}" destId="{B1FF6FFF-A48B-4278-B9DD-440A746C156F}" srcOrd="2" destOrd="0" presId="urn:microsoft.com/office/officeart/2008/layout/RadialCluster"/>
    <dgm:cxn modelId="{6D7FAA6B-AD1D-4167-9F48-F09923B4E77D}" type="presParOf" srcId="{6552DC95-481C-47EF-823F-7471987D6E88}" destId="{B406476E-D304-4384-B1B0-68276385B797}" srcOrd="3" destOrd="0" presId="urn:microsoft.com/office/officeart/2008/layout/RadialCluster"/>
    <dgm:cxn modelId="{65AEDAEB-2990-4DF2-ABAA-0B5BF7AA3BFF}" type="presParOf" srcId="{6552DC95-481C-47EF-823F-7471987D6E88}" destId="{CC85F81D-92FA-477B-94AF-D2E1EAED71E6}" srcOrd="4" destOrd="0" presId="urn:microsoft.com/office/officeart/2008/layout/RadialCluster"/>
    <dgm:cxn modelId="{09BD0F3F-A118-4B03-9E8D-14AB921C3010}" type="presParOf" srcId="{6552DC95-481C-47EF-823F-7471987D6E88}" destId="{0E879BBE-B17A-4F56-A6B1-108B00A617BC}" srcOrd="5" destOrd="0" presId="urn:microsoft.com/office/officeart/2008/layout/RadialCluster"/>
    <dgm:cxn modelId="{0BB561BD-6D36-489F-AD36-55117DF94B42}" type="presParOf" srcId="{6552DC95-481C-47EF-823F-7471987D6E88}" destId="{D4A67B54-278A-46E4-AD6B-DFAED7271629}" srcOrd="6" destOrd="0" presId="urn:microsoft.com/office/officeart/2008/layout/RadialCluster"/>
    <dgm:cxn modelId="{B92EF7C7-AAC0-4202-90A6-5AE63E282492}" type="presParOf" srcId="{6552DC95-481C-47EF-823F-7471987D6E88}" destId="{2D1573A6-B264-4971-B538-CA12970CB999}" srcOrd="7" destOrd="0" presId="urn:microsoft.com/office/officeart/2008/layout/RadialCluster"/>
    <dgm:cxn modelId="{C76F6710-690E-4EF5-91DA-2BBC0D37F26F}" type="presParOf" srcId="{6552DC95-481C-47EF-823F-7471987D6E88}" destId="{DDCB3745-E931-49F4-A982-9E08918973C4}" srcOrd="8" destOrd="0" presId="urn:microsoft.com/office/officeart/2008/layout/RadialCluster"/>
    <dgm:cxn modelId="{508D6887-57CC-4A11-9F77-C4CCB2540269}" type="presParOf" srcId="{6552DC95-481C-47EF-823F-7471987D6E88}" destId="{98F2580D-CD51-48AB-AD8C-11ABD4DC392B}" srcOrd="9" destOrd="0" presId="urn:microsoft.com/office/officeart/2008/layout/RadialCluster"/>
    <dgm:cxn modelId="{4B3B2DE7-4C53-473D-92D6-033F50D90538}" type="presParOf" srcId="{6552DC95-481C-47EF-823F-7471987D6E88}" destId="{7DB085B6-2C1D-416D-B587-A3479C085A50}" srcOrd="10" destOrd="0" presId="urn:microsoft.com/office/officeart/2008/layout/RadialCluster"/>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D056CE9-6075-41FB-8F6F-5A79F912C13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A03D819-54CF-47F3-8698-36705D0D3F32}">
      <dgm:prSet phldrT="[文本]"/>
      <dgm:spPr/>
      <dgm:t>
        <a:bodyPr/>
        <a:lstStyle/>
        <a:p>
          <a:r>
            <a:rPr lang="zh-CN" altLang="en-US" dirty="0" smtClean="0"/>
            <a:t>信息校验</a:t>
          </a:r>
          <a:endParaRPr lang="zh-CN" altLang="en-US" dirty="0"/>
        </a:p>
      </dgm:t>
    </dgm:pt>
    <dgm:pt modelId="{CA0F23A6-57BE-48C1-8441-8FDBA6666366}" type="parTrans" cxnId="{97E88A41-3185-4798-A79E-7DE757F8850D}">
      <dgm:prSet/>
      <dgm:spPr/>
      <dgm:t>
        <a:bodyPr/>
        <a:lstStyle/>
        <a:p>
          <a:endParaRPr lang="zh-CN" altLang="en-US"/>
        </a:p>
      </dgm:t>
    </dgm:pt>
    <dgm:pt modelId="{C73411E6-D9B7-4A82-8F4F-C6FA13E20438}" type="sibTrans" cxnId="{97E88A41-3185-4798-A79E-7DE757F8850D}">
      <dgm:prSet/>
      <dgm:spPr/>
      <dgm:t>
        <a:bodyPr/>
        <a:lstStyle/>
        <a:p>
          <a:endParaRPr lang="zh-CN" altLang="en-US"/>
        </a:p>
      </dgm:t>
    </dgm:pt>
    <dgm:pt modelId="{9049001A-BF33-4F09-9A22-FBBF25E2894C}">
      <dgm:prSet phldrT="[文本]" custT="1"/>
      <dgm:spPr/>
      <dgm:t>
        <a:bodyPr/>
        <a:lstStyle/>
        <a:p>
          <a:r>
            <a:rPr lang="zh-CN" altLang="en-US" sz="1600" dirty="0" smtClean="0"/>
            <a:t>对于缺失的基础特征</a:t>
          </a:r>
          <a:endParaRPr lang="zh-CN" altLang="en-US" sz="1600" dirty="0"/>
        </a:p>
      </dgm:t>
    </dgm:pt>
    <dgm:pt modelId="{66129E3E-E9C5-4355-978A-C67F0C51D2E4}" type="parTrans" cxnId="{1F682DD5-CB63-44C0-A57E-618AE30C9126}">
      <dgm:prSet/>
      <dgm:spPr/>
      <dgm:t>
        <a:bodyPr/>
        <a:lstStyle/>
        <a:p>
          <a:endParaRPr lang="zh-CN" altLang="en-US"/>
        </a:p>
      </dgm:t>
    </dgm:pt>
    <dgm:pt modelId="{796AB8D0-62AE-484C-BF1C-3CBE79E346F7}" type="sibTrans" cxnId="{1F682DD5-CB63-44C0-A57E-618AE30C9126}">
      <dgm:prSet/>
      <dgm:spPr/>
      <dgm:t>
        <a:bodyPr/>
        <a:lstStyle/>
        <a:p>
          <a:endParaRPr lang="zh-CN" altLang="en-US"/>
        </a:p>
      </dgm:t>
    </dgm:pt>
    <dgm:pt modelId="{2E6AD226-CCF9-45E6-87D9-81E8CB11EE21}">
      <dgm:prSet phldrT="[文本]" custT="1"/>
      <dgm:spPr/>
      <dgm:t>
        <a:bodyPr/>
        <a:lstStyle/>
        <a:p>
          <a:r>
            <a:rPr lang="en-US" altLang="zh-CN" sz="1600" dirty="0" smtClean="0"/>
            <a:t>…</a:t>
          </a:r>
          <a:endParaRPr lang="zh-CN" altLang="en-US" sz="1600" dirty="0"/>
        </a:p>
      </dgm:t>
    </dgm:pt>
    <dgm:pt modelId="{237E5C83-6133-40D9-BD74-B2F6B7149F6A}" type="parTrans" cxnId="{F57AD82C-3CB4-432F-B89B-113B9D7A79A6}">
      <dgm:prSet/>
      <dgm:spPr/>
      <dgm:t>
        <a:bodyPr/>
        <a:lstStyle/>
        <a:p>
          <a:endParaRPr lang="zh-CN" altLang="en-US"/>
        </a:p>
      </dgm:t>
    </dgm:pt>
    <dgm:pt modelId="{098D47B3-CB90-42FC-BE31-CC6F2805D224}" type="sibTrans" cxnId="{F57AD82C-3CB4-432F-B89B-113B9D7A79A6}">
      <dgm:prSet/>
      <dgm:spPr/>
      <dgm:t>
        <a:bodyPr/>
        <a:lstStyle/>
        <a:p>
          <a:endParaRPr lang="zh-CN" altLang="en-US"/>
        </a:p>
      </dgm:t>
    </dgm:pt>
    <dgm:pt modelId="{26B67E97-E006-425D-997B-40F8C8ECEF6A}">
      <dgm:prSet phldrT="[文本]"/>
      <dgm:spPr/>
      <dgm:t>
        <a:bodyPr/>
        <a:lstStyle/>
        <a:p>
          <a:r>
            <a:rPr lang="zh-CN" altLang="en-US" dirty="0" smtClean="0"/>
            <a:t>即时特征</a:t>
          </a:r>
          <a:endParaRPr lang="zh-CN" altLang="en-US" dirty="0"/>
        </a:p>
      </dgm:t>
    </dgm:pt>
    <dgm:pt modelId="{0A4E7808-F16E-45E6-9405-5D359A0C180B}" type="parTrans" cxnId="{0B2ED654-06BD-4A66-BD95-FFB5DA70E2D7}">
      <dgm:prSet/>
      <dgm:spPr/>
      <dgm:t>
        <a:bodyPr/>
        <a:lstStyle/>
        <a:p>
          <a:endParaRPr lang="zh-CN" altLang="en-US"/>
        </a:p>
      </dgm:t>
    </dgm:pt>
    <dgm:pt modelId="{B2AE58AF-366A-4E35-9345-640761BC1EBE}" type="sibTrans" cxnId="{0B2ED654-06BD-4A66-BD95-FFB5DA70E2D7}">
      <dgm:prSet/>
      <dgm:spPr/>
      <dgm:t>
        <a:bodyPr/>
        <a:lstStyle/>
        <a:p>
          <a:endParaRPr lang="zh-CN" altLang="en-US"/>
        </a:p>
      </dgm:t>
    </dgm:pt>
    <dgm:pt modelId="{42B91013-54CE-4096-B46F-BE0E04BBA6CD}">
      <dgm:prSet phldrT="[文本]" custT="1"/>
      <dgm:spPr/>
      <dgm:t>
        <a:bodyPr/>
        <a:lstStyle/>
        <a:p>
          <a:r>
            <a:rPr lang="zh-CN" altLang="en-US" sz="1400" dirty="0" smtClean="0"/>
            <a:t>当前时间段内，设备出现多少次</a:t>
          </a:r>
          <a:endParaRPr lang="zh-CN" altLang="en-US" sz="1400" dirty="0"/>
        </a:p>
      </dgm:t>
    </dgm:pt>
    <dgm:pt modelId="{E4832DDC-0E26-4B8B-97D6-66248AF895A7}" type="parTrans" cxnId="{B68B40E3-4A73-4C1C-8B23-05F71AD6D9ED}">
      <dgm:prSet/>
      <dgm:spPr/>
      <dgm:t>
        <a:bodyPr/>
        <a:lstStyle/>
        <a:p>
          <a:endParaRPr lang="zh-CN" altLang="en-US"/>
        </a:p>
      </dgm:t>
    </dgm:pt>
    <dgm:pt modelId="{2C19416B-4F00-4E54-801B-3C141235F86E}" type="sibTrans" cxnId="{B68B40E3-4A73-4C1C-8B23-05F71AD6D9ED}">
      <dgm:prSet/>
      <dgm:spPr/>
      <dgm:t>
        <a:bodyPr/>
        <a:lstStyle/>
        <a:p>
          <a:endParaRPr lang="zh-CN" altLang="en-US"/>
        </a:p>
      </dgm:t>
    </dgm:pt>
    <dgm:pt modelId="{A28EFD8C-EA19-4EDF-A1F1-04BB7BB37A84}">
      <dgm:prSet phldrT="[文本]" custT="1"/>
      <dgm:spPr/>
      <dgm:t>
        <a:bodyPr/>
        <a:lstStyle/>
        <a:p>
          <a:r>
            <a:rPr lang="zh-CN" altLang="en-US" sz="1400" dirty="0" smtClean="0"/>
            <a:t>当前时间段内，该设备出现多少个用户</a:t>
          </a:r>
          <a:endParaRPr lang="zh-CN" altLang="en-US" sz="1400" dirty="0"/>
        </a:p>
      </dgm:t>
    </dgm:pt>
    <dgm:pt modelId="{2A75A0A0-501F-48C6-A298-615FD57232A4}" type="parTrans" cxnId="{9976AB78-06D8-4817-BDF7-B5A780D04C3B}">
      <dgm:prSet/>
      <dgm:spPr/>
      <dgm:t>
        <a:bodyPr/>
        <a:lstStyle/>
        <a:p>
          <a:endParaRPr lang="zh-CN" altLang="en-US"/>
        </a:p>
      </dgm:t>
    </dgm:pt>
    <dgm:pt modelId="{EEE8265D-FC8A-4B42-9306-C3E6AF1E051E}" type="sibTrans" cxnId="{9976AB78-06D8-4817-BDF7-B5A780D04C3B}">
      <dgm:prSet/>
      <dgm:spPr/>
      <dgm:t>
        <a:bodyPr/>
        <a:lstStyle/>
        <a:p>
          <a:endParaRPr lang="zh-CN" altLang="en-US"/>
        </a:p>
      </dgm:t>
    </dgm:pt>
    <dgm:pt modelId="{2FD47B54-9F9B-4653-B8B9-7092B2472074}">
      <dgm:prSet phldrT="[文本]"/>
      <dgm:spPr/>
      <dgm:t>
        <a:bodyPr/>
        <a:lstStyle/>
        <a:p>
          <a:r>
            <a:rPr lang="en-US" altLang="zh-CN" dirty="0" smtClean="0"/>
            <a:t>IP</a:t>
          </a:r>
          <a:r>
            <a:rPr lang="zh-CN" altLang="en-US" dirty="0" smtClean="0"/>
            <a:t>属性</a:t>
          </a:r>
          <a:endParaRPr lang="zh-CN" altLang="en-US" dirty="0"/>
        </a:p>
      </dgm:t>
    </dgm:pt>
    <dgm:pt modelId="{80FD26CC-7E08-4BD5-A3B5-5D69DD1F62E2}" type="parTrans" cxnId="{4B0BCD25-12A1-411D-BC5B-E5C53AEB0192}">
      <dgm:prSet/>
      <dgm:spPr/>
      <dgm:t>
        <a:bodyPr/>
        <a:lstStyle/>
        <a:p>
          <a:endParaRPr lang="zh-CN" altLang="en-US"/>
        </a:p>
      </dgm:t>
    </dgm:pt>
    <dgm:pt modelId="{D61A6C08-A448-40E4-821A-DECDB4D49439}" type="sibTrans" cxnId="{4B0BCD25-12A1-411D-BC5B-E5C53AEB0192}">
      <dgm:prSet/>
      <dgm:spPr/>
      <dgm:t>
        <a:bodyPr/>
        <a:lstStyle/>
        <a:p>
          <a:endParaRPr lang="zh-CN" altLang="en-US"/>
        </a:p>
      </dgm:t>
    </dgm:pt>
    <dgm:pt modelId="{D19F3D2E-CF67-478D-A333-511A1B9B9EEB}">
      <dgm:prSet phldrT="[文本]" custT="1"/>
      <dgm:spPr/>
      <dgm:t>
        <a:bodyPr/>
        <a:lstStyle/>
        <a:p>
          <a:r>
            <a:rPr lang="zh-CN" altLang="en-US" sz="1400" dirty="0" smtClean="0"/>
            <a:t>当前时间段内，该</a:t>
          </a:r>
          <a:r>
            <a:rPr lang="en-US" altLang="zh-CN" sz="1400" dirty="0" smtClean="0"/>
            <a:t>IP</a:t>
          </a:r>
          <a:r>
            <a:rPr lang="zh-CN" altLang="en-US" sz="1400" dirty="0" smtClean="0"/>
            <a:t>出现了多少个不同的用户</a:t>
          </a:r>
          <a:r>
            <a:rPr lang="en-US" altLang="zh-CN" sz="1400" dirty="0" smtClean="0"/>
            <a:t>/</a:t>
          </a:r>
          <a:r>
            <a:rPr lang="zh-CN" altLang="en-US" sz="1400" dirty="0" smtClean="0"/>
            <a:t>收款方</a:t>
          </a:r>
          <a:r>
            <a:rPr lang="en-US" altLang="zh-CN" sz="1400" dirty="0" smtClean="0"/>
            <a:t>/</a:t>
          </a:r>
          <a:r>
            <a:rPr lang="zh-CN" altLang="en-US" sz="1400" dirty="0" smtClean="0"/>
            <a:t>设备</a:t>
          </a:r>
          <a:endParaRPr lang="zh-CN" altLang="en-US" sz="1400" dirty="0"/>
        </a:p>
      </dgm:t>
    </dgm:pt>
    <dgm:pt modelId="{79295C49-8B33-4362-8632-3DCA153AAF13}" type="parTrans" cxnId="{B1E99F95-1457-40C1-AE51-99D9665692AA}">
      <dgm:prSet/>
      <dgm:spPr/>
      <dgm:t>
        <a:bodyPr/>
        <a:lstStyle/>
        <a:p>
          <a:endParaRPr lang="zh-CN" altLang="en-US"/>
        </a:p>
      </dgm:t>
    </dgm:pt>
    <dgm:pt modelId="{4CB2B1BB-5D81-4470-A50B-265CB4AFD654}" type="sibTrans" cxnId="{B1E99F95-1457-40C1-AE51-99D9665692AA}">
      <dgm:prSet/>
      <dgm:spPr/>
      <dgm:t>
        <a:bodyPr/>
        <a:lstStyle/>
        <a:p>
          <a:endParaRPr lang="zh-CN" altLang="en-US"/>
        </a:p>
      </dgm:t>
    </dgm:pt>
    <dgm:pt modelId="{364E4E82-8A1B-4465-ACC7-172179BB3BFE}">
      <dgm:prSet phldrT="[文本]" custT="1"/>
      <dgm:spPr/>
      <dgm:t>
        <a:bodyPr/>
        <a:lstStyle/>
        <a:p>
          <a:r>
            <a:rPr lang="zh-CN" altLang="en-US" sz="1400" dirty="0" smtClean="0"/>
            <a:t>当前时间段内，该</a:t>
          </a:r>
          <a:r>
            <a:rPr lang="en-US" altLang="zh-CN" sz="1400" dirty="0" smtClean="0"/>
            <a:t>IP</a:t>
          </a:r>
          <a:r>
            <a:rPr lang="zh-CN" altLang="en-US" sz="1400" dirty="0" smtClean="0"/>
            <a:t>的每个用户</a:t>
          </a:r>
          <a:r>
            <a:rPr lang="en-US" altLang="zh-CN" sz="1400" dirty="0" smtClean="0"/>
            <a:t>/</a:t>
          </a:r>
          <a:r>
            <a:rPr lang="zh-CN" altLang="en-US" sz="1400" dirty="0" smtClean="0"/>
            <a:t>收款方</a:t>
          </a:r>
          <a:r>
            <a:rPr lang="en-US" altLang="zh-CN" sz="1400" dirty="0" smtClean="0"/>
            <a:t>/</a:t>
          </a:r>
          <a:r>
            <a:rPr lang="zh-CN" altLang="en-US" sz="1400" dirty="0" smtClean="0"/>
            <a:t>设备出现了多少次</a:t>
          </a:r>
          <a:endParaRPr lang="zh-CN" altLang="en-US" sz="1400" dirty="0"/>
        </a:p>
      </dgm:t>
    </dgm:pt>
    <dgm:pt modelId="{0056F892-9FB9-42BB-891D-438D64F9B898}" type="parTrans" cxnId="{7E52DB4E-8390-4D3E-8401-E5FEBCCD9977}">
      <dgm:prSet/>
      <dgm:spPr/>
      <dgm:t>
        <a:bodyPr/>
        <a:lstStyle/>
        <a:p>
          <a:endParaRPr lang="zh-CN" altLang="en-US"/>
        </a:p>
      </dgm:t>
    </dgm:pt>
    <dgm:pt modelId="{C0E40462-9A4E-4522-8851-DB0F5933C512}" type="sibTrans" cxnId="{7E52DB4E-8390-4D3E-8401-E5FEBCCD9977}">
      <dgm:prSet/>
      <dgm:spPr/>
      <dgm:t>
        <a:bodyPr/>
        <a:lstStyle/>
        <a:p>
          <a:endParaRPr lang="zh-CN" altLang="en-US"/>
        </a:p>
      </dgm:t>
    </dgm:pt>
    <dgm:pt modelId="{33C4B53A-41C6-4267-AA12-AEF8439830A2}">
      <dgm:prSet phldrT="[文本]"/>
      <dgm:spPr/>
      <dgm:t>
        <a:bodyPr/>
        <a:lstStyle/>
        <a:p>
          <a:r>
            <a:rPr lang="zh-CN" altLang="en-US" dirty="0" smtClean="0"/>
            <a:t>商户特性</a:t>
          </a:r>
          <a:endParaRPr lang="zh-CN" altLang="en-US" dirty="0"/>
        </a:p>
      </dgm:t>
    </dgm:pt>
    <dgm:pt modelId="{3FE599CE-DD83-40FA-87AF-401CF2C15C33}" type="parTrans" cxnId="{AA8135B1-4030-49A1-AAD8-06DED257E8D9}">
      <dgm:prSet/>
      <dgm:spPr/>
      <dgm:t>
        <a:bodyPr/>
        <a:lstStyle/>
        <a:p>
          <a:endParaRPr lang="zh-CN" altLang="en-US"/>
        </a:p>
      </dgm:t>
    </dgm:pt>
    <dgm:pt modelId="{9D0CAE0A-9C17-4569-996C-C3A0DFF60115}" type="sibTrans" cxnId="{AA8135B1-4030-49A1-AAD8-06DED257E8D9}">
      <dgm:prSet/>
      <dgm:spPr/>
      <dgm:t>
        <a:bodyPr/>
        <a:lstStyle/>
        <a:p>
          <a:endParaRPr lang="zh-CN" altLang="en-US"/>
        </a:p>
      </dgm:t>
    </dgm:pt>
    <dgm:pt modelId="{3A673252-2E16-4D2D-9915-221A36BA0015}">
      <dgm:prSet phldrT="[文本]" custT="1"/>
      <dgm:spPr/>
      <dgm:t>
        <a:bodyPr/>
        <a:lstStyle/>
        <a:p>
          <a:r>
            <a:rPr lang="zh-CN" altLang="en-US" sz="1400" dirty="0" smtClean="0"/>
            <a:t>当前时间段内，与该收款方交易的流水总额</a:t>
          </a:r>
          <a:endParaRPr lang="zh-CN" altLang="en-US" sz="1400" dirty="0"/>
        </a:p>
      </dgm:t>
    </dgm:pt>
    <dgm:pt modelId="{B4C88E37-1937-43E2-9059-547352B339FC}" type="parTrans" cxnId="{CC652094-1777-4666-97F6-58DA432AF957}">
      <dgm:prSet/>
      <dgm:spPr/>
      <dgm:t>
        <a:bodyPr/>
        <a:lstStyle/>
        <a:p>
          <a:endParaRPr lang="zh-CN" altLang="en-US"/>
        </a:p>
      </dgm:t>
    </dgm:pt>
    <dgm:pt modelId="{FE024F3F-2264-43E7-9443-33DBE9EF0476}" type="sibTrans" cxnId="{CC652094-1777-4666-97F6-58DA432AF957}">
      <dgm:prSet/>
      <dgm:spPr/>
      <dgm:t>
        <a:bodyPr/>
        <a:lstStyle/>
        <a:p>
          <a:endParaRPr lang="zh-CN" altLang="en-US"/>
        </a:p>
      </dgm:t>
    </dgm:pt>
    <dgm:pt modelId="{AFE8C69B-F55C-4BCE-9AA2-FD87AA19FE52}">
      <dgm:prSet phldrT="[文本]" custT="1"/>
      <dgm:spPr/>
      <dgm:t>
        <a:bodyPr/>
        <a:lstStyle/>
        <a:p>
          <a:r>
            <a:rPr lang="zh-CN" altLang="en-US" sz="1400" dirty="0" smtClean="0"/>
            <a:t>当前时间段内，与该收款方交易的设备</a:t>
          </a:r>
          <a:r>
            <a:rPr lang="en-US" altLang="zh-CN" sz="1400" dirty="0" smtClean="0"/>
            <a:t>/IP/</a:t>
          </a:r>
          <a:r>
            <a:rPr lang="zh-CN" altLang="en-US" sz="1400" dirty="0" smtClean="0"/>
            <a:t>用户数量</a:t>
          </a:r>
          <a:endParaRPr lang="zh-CN" altLang="en-US" sz="1400" dirty="0"/>
        </a:p>
      </dgm:t>
    </dgm:pt>
    <dgm:pt modelId="{26B1CFAC-5785-4EA6-827C-37742AB10757}" type="parTrans" cxnId="{209C6247-BCCA-4FED-B994-F94949590814}">
      <dgm:prSet/>
      <dgm:spPr/>
      <dgm:t>
        <a:bodyPr/>
        <a:lstStyle/>
        <a:p>
          <a:endParaRPr lang="zh-CN" altLang="en-US"/>
        </a:p>
      </dgm:t>
    </dgm:pt>
    <dgm:pt modelId="{4167AE47-91B4-46AB-A23B-F260DC136D2A}" type="sibTrans" cxnId="{209C6247-BCCA-4FED-B994-F94949590814}">
      <dgm:prSet/>
      <dgm:spPr/>
      <dgm:t>
        <a:bodyPr/>
        <a:lstStyle/>
        <a:p>
          <a:endParaRPr lang="zh-CN" altLang="en-US"/>
        </a:p>
      </dgm:t>
    </dgm:pt>
    <dgm:pt modelId="{15F6B5DF-BEA2-4213-8F25-0644DC61C4C2}">
      <dgm:prSet phldrT="[文本]" custT="1"/>
      <dgm:spPr/>
      <dgm:t>
        <a:bodyPr/>
        <a:lstStyle/>
        <a:p>
          <a:r>
            <a:rPr lang="zh-CN" altLang="en-US" sz="1400" dirty="0" smtClean="0"/>
            <a:t>该设备，在当前时间段内出现了多少次交易</a:t>
          </a:r>
          <a:endParaRPr lang="zh-CN" altLang="en-US" sz="1400" dirty="0"/>
        </a:p>
      </dgm:t>
    </dgm:pt>
    <dgm:pt modelId="{ED06827B-B8F5-42EB-8105-F7B2D1DFCB3C}" type="parTrans" cxnId="{82294314-EBB2-46ED-9D81-76C5A273E41A}">
      <dgm:prSet/>
      <dgm:spPr/>
      <dgm:t>
        <a:bodyPr/>
        <a:lstStyle/>
        <a:p>
          <a:endParaRPr lang="zh-CN" altLang="en-US"/>
        </a:p>
      </dgm:t>
    </dgm:pt>
    <dgm:pt modelId="{480F9527-593C-46F4-836E-A79ADE7B50DD}" type="sibTrans" cxnId="{82294314-EBB2-46ED-9D81-76C5A273E41A}">
      <dgm:prSet/>
      <dgm:spPr/>
      <dgm:t>
        <a:bodyPr/>
        <a:lstStyle/>
        <a:p>
          <a:endParaRPr lang="zh-CN" altLang="en-US"/>
        </a:p>
      </dgm:t>
    </dgm:pt>
    <dgm:pt modelId="{84A3097B-2FE1-4BC8-A4D6-51F5EE175352}">
      <dgm:prSet phldrT="[文本]" custT="1"/>
      <dgm:spPr/>
      <dgm:t>
        <a:bodyPr/>
        <a:lstStyle/>
        <a:p>
          <a:r>
            <a:rPr lang="en-US" altLang="zh-CN" sz="1400" dirty="0" smtClean="0"/>
            <a:t>…</a:t>
          </a:r>
          <a:endParaRPr lang="zh-CN" altLang="en-US" sz="1400" dirty="0"/>
        </a:p>
      </dgm:t>
    </dgm:pt>
    <dgm:pt modelId="{27466BFD-5B72-42D6-B123-798AB81BAB94}" type="parTrans" cxnId="{61558D72-7390-41D5-86A1-95E3921AC20C}">
      <dgm:prSet/>
      <dgm:spPr/>
      <dgm:t>
        <a:bodyPr/>
        <a:lstStyle/>
        <a:p>
          <a:endParaRPr lang="zh-CN" altLang="en-US"/>
        </a:p>
      </dgm:t>
    </dgm:pt>
    <dgm:pt modelId="{19600883-9106-4C00-85F3-E8C2D81E2255}" type="sibTrans" cxnId="{61558D72-7390-41D5-86A1-95E3921AC20C}">
      <dgm:prSet/>
      <dgm:spPr/>
      <dgm:t>
        <a:bodyPr/>
        <a:lstStyle/>
        <a:p>
          <a:endParaRPr lang="zh-CN" altLang="en-US"/>
        </a:p>
      </dgm:t>
    </dgm:pt>
    <dgm:pt modelId="{471B18FE-6F9F-4E9A-A510-8FD2B7D20D24}">
      <dgm:prSet phldrT="[文本]" custT="1"/>
      <dgm:spPr/>
      <dgm:t>
        <a:bodyPr/>
        <a:lstStyle/>
        <a:p>
          <a:r>
            <a:rPr lang="zh-CN" altLang="en-US" sz="1400" dirty="0" smtClean="0"/>
            <a:t>当前时间段内，与该收款方发生交易的各设备</a:t>
          </a:r>
          <a:r>
            <a:rPr lang="en-US" altLang="zh-CN" sz="1400" dirty="0" smtClean="0"/>
            <a:t>/</a:t>
          </a:r>
          <a:r>
            <a:rPr lang="zh-CN" altLang="en-US" sz="1400" dirty="0" smtClean="0"/>
            <a:t>用户交易的总额</a:t>
          </a:r>
          <a:endParaRPr lang="zh-CN" altLang="en-US" sz="1400" dirty="0"/>
        </a:p>
      </dgm:t>
    </dgm:pt>
    <dgm:pt modelId="{1B5BC876-CD1B-41C5-AD57-ACBD6DDB2319}" type="parTrans" cxnId="{FAE4B332-B364-42EE-89D5-10C76DE00ADB}">
      <dgm:prSet/>
      <dgm:spPr/>
      <dgm:t>
        <a:bodyPr/>
        <a:lstStyle/>
        <a:p>
          <a:endParaRPr lang="zh-CN" altLang="en-US"/>
        </a:p>
      </dgm:t>
    </dgm:pt>
    <dgm:pt modelId="{4EBEDAD9-C82E-4A51-A7E9-E42DC4A69FE1}" type="sibTrans" cxnId="{FAE4B332-B364-42EE-89D5-10C76DE00ADB}">
      <dgm:prSet/>
      <dgm:spPr/>
      <dgm:t>
        <a:bodyPr/>
        <a:lstStyle/>
        <a:p>
          <a:endParaRPr lang="zh-CN" altLang="en-US"/>
        </a:p>
      </dgm:t>
    </dgm:pt>
    <dgm:pt modelId="{6028DDBD-E2CB-4BE8-A78B-BD07C3FCDDFD}">
      <dgm:prSet phldrT="[文本]" custT="1"/>
      <dgm:spPr/>
      <dgm:t>
        <a:bodyPr/>
        <a:lstStyle/>
        <a:p>
          <a:r>
            <a:rPr lang="en-US" altLang="zh-CN" sz="1400" dirty="0" smtClean="0"/>
            <a:t>…</a:t>
          </a:r>
          <a:endParaRPr lang="zh-CN" altLang="en-US" sz="1400" dirty="0"/>
        </a:p>
      </dgm:t>
    </dgm:pt>
    <dgm:pt modelId="{AEC06A0D-6806-4569-98F3-890D3694B046}" type="parTrans" cxnId="{DA73EC5D-A2D4-4897-81D7-AC4F7445C340}">
      <dgm:prSet/>
      <dgm:spPr/>
      <dgm:t>
        <a:bodyPr/>
        <a:lstStyle/>
        <a:p>
          <a:endParaRPr lang="zh-CN" altLang="en-US"/>
        </a:p>
      </dgm:t>
    </dgm:pt>
    <dgm:pt modelId="{8A933511-094B-42CB-B168-64BD4D13778D}" type="sibTrans" cxnId="{DA73EC5D-A2D4-4897-81D7-AC4F7445C340}">
      <dgm:prSet/>
      <dgm:spPr/>
      <dgm:t>
        <a:bodyPr/>
        <a:lstStyle/>
        <a:p>
          <a:endParaRPr lang="zh-CN" altLang="en-US"/>
        </a:p>
      </dgm:t>
    </dgm:pt>
    <dgm:pt modelId="{E49E5459-568B-4BD5-8D3B-AD304E0C1495}">
      <dgm:prSet phldrT="[文本]" custT="1"/>
      <dgm:spPr/>
      <dgm:t>
        <a:bodyPr/>
        <a:lstStyle/>
        <a:p>
          <a:r>
            <a:rPr lang="zh-CN" altLang="en-US" sz="1400" dirty="0" smtClean="0"/>
            <a:t>该</a:t>
          </a:r>
          <a:r>
            <a:rPr lang="en-US" altLang="zh-CN" sz="1400" dirty="0" smtClean="0"/>
            <a:t>IP</a:t>
          </a:r>
          <a:r>
            <a:rPr lang="zh-CN" altLang="en-US" sz="1400" dirty="0" smtClean="0"/>
            <a:t>被多少不同的</a:t>
          </a:r>
          <a:r>
            <a:rPr lang="en-US" altLang="zh-CN" sz="1400" dirty="0" smtClean="0"/>
            <a:t>device</a:t>
          </a:r>
          <a:r>
            <a:rPr lang="zh-CN" altLang="en-US" sz="1400" dirty="0" smtClean="0"/>
            <a:t>复用。</a:t>
          </a:r>
          <a:endParaRPr lang="zh-CN" altLang="en-US" sz="1400" dirty="0"/>
        </a:p>
      </dgm:t>
    </dgm:pt>
    <dgm:pt modelId="{7A979F7A-630A-4458-8B3F-CEEA0BA9511E}" type="parTrans" cxnId="{51704E10-5A14-4E12-A108-693FFBE25918}">
      <dgm:prSet/>
      <dgm:spPr/>
      <dgm:t>
        <a:bodyPr/>
        <a:lstStyle/>
        <a:p>
          <a:endParaRPr lang="zh-CN" altLang="en-US"/>
        </a:p>
      </dgm:t>
    </dgm:pt>
    <dgm:pt modelId="{01F8E18E-D7CC-43D7-B3B0-0E86C6C44E83}" type="sibTrans" cxnId="{51704E10-5A14-4E12-A108-693FFBE25918}">
      <dgm:prSet/>
      <dgm:spPr/>
      <dgm:t>
        <a:bodyPr/>
        <a:lstStyle/>
        <a:p>
          <a:endParaRPr lang="zh-CN" altLang="en-US"/>
        </a:p>
      </dgm:t>
    </dgm:pt>
    <dgm:pt modelId="{79D9B44B-7272-4807-AD3B-B59513F6863F}">
      <dgm:prSet phldrT="[文本]" custT="1"/>
      <dgm:spPr/>
      <dgm:t>
        <a:bodyPr/>
        <a:lstStyle/>
        <a:p>
          <a:r>
            <a:rPr lang="en-US" altLang="zh-CN" sz="1400" dirty="0" smtClean="0"/>
            <a:t>…</a:t>
          </a:r>
          <a:endParaRPr lang="zh-CN" altLang="en-US" sz="1400" dirty="0"/>
        </a:p>
      </dgm:t>
    </dgm:pt>
    <dgm:pt modelId="{B4E95A61-F253-4BF1-AB8B-6152C47E6F6B}" type="parTrans" cxnId="{D575E319-B898-4AB7-953E-6619AE0EA323}">
      <dgm:prSet/>
      <dgm:spPr/>
      <dgm:t>
        <a:bodyPr/>
        <a:lstStyle/>
        <a:p>
          <a:endParaRPr lang="zh-CN" altLang="en-US"/>
        </a:p>
      </dgm:t>
    </dgm:pt>
    <dgm:pt modelId="{97B9FE05-7CBD-4C4F-AD23-1AE8E9D32663}" type="sibTrans" cxnId="{D575E319-B898-4AB7-953E-6619AE0EA323}">
      <dgm:prSet/>
      <dgm:spPr/>
      <dgm:t>
        <a:bodyPr/>
        <a:lstStyle/>
        <a:p>
          <a:endParaRPr lang="zh-CN" altLang="en-US"/>
        </a:p>
      </dgm:t>
    </dgm:pt>
    <dgm:pt modelId="{E36F03D7-C05C-4ADC-A339-498C21A83E2C}" type="pres">
      <dgm:prSet presAssocID="{4D056CE9-6075-41FB-8F6F-5A79F912C13E}" presName="Name0" presStyleCnt="0">
        <dgm:presLayoutVars>
          <dgm:dir/>
          <dgm:animLvl val="lvl"/>
          <dgm:resizeHandles val="exact"/>
        </dgm:presLayoutVars>
      </dgm:prSet>
      <dgm:spPr/>
      <dgm:t>
        <a:bodyPr/>
        <a:lstStyle/>
        <a:p>
          <a:endParaRPr lang="zh-CN" altLang="en-US"/>
        </a:p>
      </dgm:t>
    </dgm:pt>
    <dgm:pt modelId="{B91200C5-BD90-4FE3-BDB1-6753B4C6BE80}" type="pres">
      <dgm:prSet presAssocID="{4A03D819-54CF-47F3-8698-36705D0D3F32}" presName="linNode" presStyleCnt="0"/>
      <dgm:spPr/>
    </dgm:pt>
    <dgm:pt modelId="{458F4CE2-6A66-470B-AF02-40FD7BB9A8A3}" type="pres">
      <dgm:prSet presAssocID="{4A03D819-54CF-47F3-8698-36705D0D3F32}" presName="parentText" presStyleLbl="node1" presStyleIdx="0" presStyleCnt="4">
        <dgm:presLayoutVars>
          <dgm:chMax val="1"/>
          <dgm:bulletEnabled val="1"/>
        </dgm:presLayoutVars>
      </dgm:prSet>
      <dgm:spPr/>
      <dgm:t>
        <a:bodyPr/>
        <a:lstStyle/>
        <a:p>
          <a:endParaRPr lang="zh-CN" altLang="en-US"/>
        </a:p>
      </dgm:t>
    </dgm:pt>
    <dgm:pt modelId="{DEF951AC-576D-4525-B4C3-07E324F3A5C2}" type="pres">
      <dgm:prSet presAssocID="{4A03D819-54CF-47F3-8698-36705D0D3F32}" presName="descendantText" presStyleLbl="alignAccFollowNode1" presStyleIdx="0" presStyleCnt="4">
        <dgm:presLayoutVars>
          <dgm:bulletEnabled val="1"/>
        </dgm:presLayoutVars>
      </dgm:prSet>
      <dgm:spPr/>
      <dgm:t>
        <a:bodyPr/>
        <a:lstStyle/>
        <a:p>
          <a:endParaRPr lang="zh-CN" altLang="en-US"/>
        </a:p>
      </dgm:t>
    </dgm:pt>
    <dgm:pt modelId="{663E8D76-68F0-4BF4-AE9C-AEEE4AF93EDF}" type="pres">
      <dgm:prSet presAssocID="{C73411E6-D9B7-4A82-8F4F-C6FA13E20438}" presName="sp" presStyleCnt="0"/>
      <dgm:spPr/>
    </dgm:pt>
    <dgm:pt modelId="{62CCFFD7-1565-4E02-B27A-9195FC446CD1}" type="pres">
      <dgm:prSet presAssocID="{26B67E97-E006-425D-997B-40F8C8ECEF6A}" presName="linNode" presStyleCnt="0"/>
      <dgm:spPr/>
    </dgm:pt>
    <dgm:pt modelId="{3ED9E162-0DD4-4569-A6FE-456DCC63C0DB}" type="pres">
      <dgm:prSet presAssocID="{26B67E97-E006-425D-997B-40F8C8ECEF6A}" presName="parentText" presStyleLbl="node1" presStyleIdx="1" presStyleCnt="4">
        <dgm:presLayoutVars>
          <dgm:chMax val="1"/>
          <dgm:bulletEnabled val="1"/>
        </dgm:presLayoutVars>
      </dgm:prSet>
      <dgm:spPr/>
      <dgm:t>
        <a:bodyPr/>
        <a:lstStyle/>
        <a:p>
          <a:endParaRPr lang="zh-CN" altLang="en-US"/>
        </a:p>
      </dgm:t>
    </dgm:pt>
    <dgm:pt modelId="{4C1698C8-D38F-4604-9CAF-75B97888FB7D}" type="pres">
      <dgm:prSet presAssocID="{26B67E97-E006-425D-997B-40F8C8ECEF6A}" presName="descendantText" presStyleLbl="alignAccFollowNode1" presStyleIdx="1" presStyleCnt="4" custScaleY="119447" custLinFactNeighborX="1671" custLinFactNeighborY="-1696">
        <dgm:presLayoutVars>
          <dgm:bulletEnabled val="1"/>
        </dgm:presLayoutVars>
      </dgm:prSet>
      <dgm:spPr/>
      <dgm:t>
        <a:bodyPr/>
        <a:lstStyle/>
        <a:p>
          <a:endParaRPr lang="zh-CN" altLang="en-US"/>
        </a:p>
      </dgm:t>
    </dgm:pt>
    <dgm:pt modelId="{99DE9C44-FC03-4003-9B71-56C5FD01EFB9}" type="pres">
      <dgm:prSet presAssocID="{B2AE58AF-366A-4E35-9345-640761BC1EBE}" presName="sp" presStyleCnt="0"/>
      <dgm:spPr/>
    </dgm:pt>
    <dgm:pt modelId="{A4CA60C0-2D47-4A66-AB15-F074FD7BEA7B}" type="pres">
      <dgm:prSet presAssocID="{2FD47B54-9F9B-4653-B8B9-7092B2472074}" presName="linNode" presStyleCnt="0"/>
      <dgm:spPr/>
    </dgm:pt>
    <dgm:pt modelId="{725A7838-CC5A-4EB9-8155-913E08AD85EE}" type="pres">
      <dgm:prSet presAssocID="{2FD47B54-9F9B-4653-B8B9-7092B2472074}" presName="parentText" presStyleLbl="node1" presStyleIdx="2" presStyleCnt="4">
        <dgm:presLayoutVars>
          <dgm:chMax val="1"/>
          <dgm:bulletEnabled val="1"/>
        </dgm:presLayoutVars>
      </dgm:prSet>
      <dgm:spPr/>
      <dgm:t>
        <a:bodyPr/>
        <a:lstStyle/>
        <a:p>
          <a:endParaRPr lang="zh-CN" altLang="en-US"/>
        </a:p>
      </dgm:t>
    </dgm:pt>
    <dgm:pt modelId="{DF264760-FBA8-4892-A249-BE5C5F77CBD0}" type="pres">
      <dgm:prSet presAssocID="{2FD47B54-9F9B-4653-B8B9-7092B2472074}" presName="descendantText" presStyleLbl="alignAccFollowNode1" presStyleIdx="2" presStyleCnt="4" custScaleY="118747">
        <dgm:presLayoutVars>
          <dgm:bulletEnabled val="1"/>
        </dgm:presLayoutVars>
      </dgm:prSet>
      <dgm:spPr/>
      <dgm:t>
        <a:bodyPr/>
        <a:lstStyle/>
        <a:p>
          <a:endParaRPr lang="zh-CN" altLang="en-US"/>
        </a:p>
      </dgm:t>
    </dgm:pt>
    <dgm:pt modelId="{5CC1D49B-01B9-4DE1-A583-61D9274F145B}" type="pres">
      <dgm:prSet presAssocID="{D61A6C08-A448-40E4-821A-DECDB4D49439}" presName="sp" presStyleCnt="0"/>
      <dgm:spPr/>
    </dgm:pt>
    <dgm:pt modelId="{423B01CA-B773-4A7C-A05C-42DC7DD408FF}" type="pres">
      <dgm:prSet presAssocID="{33C4B53A-41C6-4267-AA12-AEF8439830A2}" presName="linNode" presStyleCnt="0"/>
      <dgm:spPr/>
    </dgm:pt>
    <dgm:pt modelId="{D5CB2193-CAEA-49A6-85BB-B59507A884E9}" type="pres">
      <dgm:prSet presAssocID="{33C4B53A-41C6-4267-AA12-AEF8439830A2}" presName="parentText" presStyleLbl="node1" presStyleIdx="3" presStyleCnt="4">
        <dgm:presLayoutVars>
          <dgm:chMax val="1"/>
          <dgm:bulletEnabled val="1"/>
        </dgm:presLayoutVars>
      </dgm:prSet>
      <dgm:spPr/>
      <dgm:t>
        <a:bodyPr/>
        <a:lstStyle/>
        <a:p>
          <a:endParaRPr lang="zh-CN" altLang="en-US"/>
        </a:p>
      </dgm:t>
    </dgm:pt>
    <dgm:pt modelId="{39B3EB19-E694-4B30-AD6C-C78D29DF3F9D}" type="pres">
      <dgm:prSet presAssocID="{33C4B53A-41C6-4267-AA12-AEF8439830A2}" presName="descendantText" presStyleLbl="alignAccFollowNode1" presStyleIdx="3" presStyleCnt="4">
        <dgm:presLayoutVars>
          <dgm:bulletEnabled val="1"/>
        </dgm:presLayoutVars>
      </dgm:prSet>
      <dgm:spPr/>
      <dgm:t>
        <a:bodyPr/>
        <a:lstStyle/>
        <a:p>
          <a:endParaRPr lang="zh-CN" altLang="en-US"/>
        </a:p>
      </dgm:t>
    </dgm:pt>
  </dgm:ptLst>
  <dgm:cxnLst>
    <dgm:cxn modelId="{9CF57753-E321-409E-AF00-77617A870AA7}" type="presOf" srcId="{4D056CE9-6075-41FB-8F6F-5A79F912C13E}" destId="{E36F03D7-C05C-4ADC-A339-498C21A83E2C}" srcOrd="0" destOrd="0" presId="urn:microsoft.com/office/officeart/2005/8/layout/vList5"/>
    <dgm:cxn modelId="{F3D7BC70-7FB4-45E8-ADCC-B3EEF299F3AF}" type="presOf" srcId="{364E4E82-8A1B-4465-ACC7-172179BB3BFE}" destId="{DF264760-FBA8-4892-A249-BE5C5F77CBD0}" srcOrd="0" destOrd="1" presId="urn:microsoft.com/office/officeart/2005/8/layout/vList5"/>
    <dgm:cxn modelId="{209C6247-BCCA-4FED-B994-F94949590814}" srcId="{33C4B53A-41C6-4267-AA12-AEF8439830A2}" destId="{AFE8C69B-F55C-4BCE-9AA2-FD87AA19FE52}" srcOrd="1" destOrd="0" parTransId="{26B1CFAC-5785-4EA6-827C-37742AB10757}" sibTransId="{4167AE47-91B4-46AB-A23B-F260DC136D2A}"/>
    <dgm:cxn modelId="{7E52DB4E-8390-4D3E-8401-E5FEBCCD9977}" srcId="{2FD47B54-9F9B-4653-B8B9-7092B2472074}" destId="{364E4E82-8A1B-4465-ACC7-172179BB3BFE}" srcOrd="1" destOrd="0" parTransId="{0056F892-9FB9-42BB-891D-438D64F9B898}" sibTransId="{C0E40462-9A4E-4522-8851-DB0F5933C512}"/>
    <dgm:cxn modelId="{9A0D99DE-9833-4615-AFB5-2FEA32B3883A}" type="presOf" srcId="{15F6B5DF-BEA2-4213-8F25-0644DC61C4C2}" destId="{4C1698C8-D38F-4604-9CAF-75B97888FB7D}" srcOrd="0" destOrd="2" presId="urn:microsoft.com/office/officeart/2005/8/layout/vList5"/>
    <dgm:cxn modelId="{DA73EC5D-A2D4-4897-81D7-AC4F7445C340}" srcId="{33C4B53A-41C6-4267-AA12-AEF8439830A2}" destId="{6028DDBD-E2CB-4BE8-A78B-BD07C3FCDDFD}" srcOrd="3" destOrd="0" parTransId="{AEC06A0D-6806-4569-98F3-890D3694B046}" sibTransId="{8A933511-094B-42CB-B168-64BD4D13778D}"/>
    <dgm:cxn modelId="{5C14B90B-8230-4C7D-A4B7-34D72AC93A97}" type="presOf" srcId="{9049001A-BF33-4F09-9A22-FBBF25E2894C}" destId="{DEF951AC-576D-4525-B4C3-07E324F3A5C2}" srcOrd="0" destOrd="0" presId="urn:microsoft.com/office/officeart/2005/8/layout/vList5"/>
    <dgm:cxn modelId="{751E12F5-4274-43ED-9EBC-FDDE3CA1936E}" type="presOf" srcId="{2FD47B54-9F9B-4653-B8B9-7092B2472074}" destId="{725A7838-CC5A-4EB9-8155-913E08AD85EE}" srcOrd="0" destOrd="0" presId="urn:microsoft.com/office/officeart/2005/8/layout/vList5"/>
    <dgm:cxn modelId="{9976AB78-06D8-4817-BDF7-B5A780D04C3B}" srcId="{26B67E97-E006-425D-997B-40F8C8ECEF6A}" destId="{A28EFD8C-EA19-4EDF-A1F1-04BB7BB37A84}" srcOrd="1" destOrd="0" parTransId="{2A75A0A0-501F-48C6-A298-615FD57232A4}" sibTransId="{EEE8265D-FC8A-4B42-9306-C3E6AF1E051E}"/>
    <dgm:cxn modelId="{D87B50DF-C796-4406-9370-BCD5FA256190}" type="presOf" srcId="{E49E5459-568B-4BD5-8D3B-AD304E0C1495}" destId="{DF264760-FBA8-4892-A249-BE5C5F77CBD0}" srcOrd="0" destOrd="2" presId="urn:microsoft.com/office/officeart/2005/8/layout/vList5"/>
    <dgm:cxn modelId="{51704E10-5A14-4E12-A108-693FFBE25918}" srcId="{2FD47B54-9F9B-4653-B8B9-7092B2472074}" destId="{E49E5459-568B-4BD5-8D3B-AD304E0C1495}" srcOrd="2" destOrd="0" parTransId="{7A979F7A-630A-4458-8B3F-CEEA0BA9511E}" sibTransId="{01F8E18E-D7CC-43D7-B3B0-0E86C6C44E83}"/>
    <dgm:cxn modelId="{0AF4695D-CC41-4027-BAAA-A09495E8F963}" type="presOf" srcId="{AFE8C69B-F55C-4BCE-9AA2-FD87AA19FE52}" destId="{39B3EB19-E694-4B30-AD6C-C78D29DF3F9D}" srcOrd="0" destOrd="1" presId="urn:microsoft.com/office/officeart/2005/8/layout/vList5"/>
    <dgm:cxn modelId="{CC652094-1777-4666-97F6-58DA432AF957}" srcId="{33C4B53A-41C6-4267-AA12-AEF8439830A2}" destId="{3A673252-2E16-4D2D-9915-221A36BA0015}" srcOrd="0" destOrd="0" parTransId="{B4C88E37-1937-43E2-9059-547352B339FC}" sibTransId="{FE024F3F-2264-43E7-9443-33DBE9EF0476}"/>
    <dgm:cxn modelId="{4B0BCD25-12A1-411D-BC5B-E5C53AEB0192}" srcId="{4D056CE9-6075-41FB-8F6F-5A79F912C13E}" destId="{2FD47B54-9F9B-4653-B8B9-7092B2472074}" srcOrd="2" destOrd="0" parTransId="{80FD26CC-7E08-4BD5-A3B5-5D69DD1F62E2}" sibTransId="{D61A6C08-A448-40E4-821A-DECDB4D49439}"/>
    <dgm:cxn modelId="{8789F08F-AF7D-4592-ACFB-F3A9C29BBA4E}" type="presOf" srcId="{4A03D819-54CF-47F3-8698-36705D0D3F32}" destId="{458F4CE2-6A66-470B-AF02-40FD7BB9A8A3}" srcOrd="0" destOrd="0" presId="urn:microsoft.com/office/officeart/2005/8/layout/vList5"/>
    <dgm:cxn modelId="{324B65E9-095E-423A-85A1-540556F77B72}" type="presOf" srcId="{A28EFD8C-EA19-4EDF-A1F1-04BB7BB37A84}" destId="{4C1698C8-D38F-4604-9CAF-75B97888FB7D}" srcOrd="0" destOrd="1" presId="urn:microsoft.com/office/officeart/2005/8/layout/vList5"/>
    <dgm:cxn modelId="{1E6AFB6B-D9D3-4325-9D12-B84C331D7204}" type="presOf" srcId="{6028DDBD-E2CB-4BE8-A78B-BD07C3FCDDFD}" destId="{39B3EB19-E694-4B30-AD6C-C78D29DF3F9D}" srcOrd="0" destOrd="3" presId="urn:microsoft.com/office/officeart/2005/8/layout/vList5"/>
    <dgm:cxn modelId="{B68B40E3-4A73-4C1C-8B23-05F71AD6D9ED}" srcId="{26B67E97-E006-425D-997B-40F8C8ECEF6A}" destId="{42B91013-54CE-4096-B46F-BE0E04BBA6CD}" srcOrd="0" destOrd="0" parTransId="{E4832DDC-0E26-4B8B-97D6-66248AF895A7}" sibTransId="{2C19416B-4F00-4E54-801B-3C141235F86E}"/>
    <dgm:cxn modelId="{765FA43F-9E30-4D64-ACE0-F5B1A8C40A75}" type="presOf" srcId="{84A3097B-2FE1-4BC8-A4D6-51F5EE175352}" destId="{4C1698C8-D38F-4604-9CAF-75B97888FB7D}" srcOrd="0" destOrd="3" presId="urn:microsoft.com/office/officeart/2005/8/layout/vList5"/>
    <dgm:cxn modelId="{97E88A41-3185-4798-A79E-7DE757F8850D}" srcId="{4D056CE9-6075-41FB-8F6F-5A79F912C13E}" destId="{4A03D819-54CF-47F3-8698-36705D0D3F32}" srcOrd="0" destOrd="0" parTransId="{CA0F23A6-57BE-48C1-8441-8FDBA6666366}" sibTransId="{C73411E6-D9B7-4A82-8F4F-C6FA13E20438}"/>
    <dgm:cxn modelId="{0B2ED654-06BD-4A66-BD95-FFB5DA70E2D7}" srcId="{4D056CE9-6075-41FB-8F6F-5A79F912C13E}" destId="{26B67E97-E006-425D-997B-40F8C8ECEF6A}" srcOrd="1" destOrd="0" parTransId="{0A4E7808-F16E-45E6-9405-5D359A0C180B}" sibTransId="{B2AE58AF-366A-4E35-9345-640761BC1EBE}"/>
    <dgm:cxn modelId="{F57AD82C-3CB4-432F-B89B-113B9D7A79A6}" srcId="{4A03D819-54CF-47F3-8698-36705D0D3F32}" destId="{2E6AD226-CCF9-45E6-87D9-81E8CB11EE21}" srcOrd="1" destOrd="0" parTransId="{237E5C83-6133-40D9-BD74-B2F6B7149F6A}" sibTransId="{098D47B3-CB90-42FC-BE31-CC6F2805D224}"/>
    <dgm:cxn modelId="{48663F68-531A-4BB8-B60B-0189D600BE8D}" type="presOf" srcId="{26B67E97-E006-425D-997B-40F8C8ECEF6A}" destId="{3ED9E162-0DD4-4569-A6FE-456DCC63C0DB}" srcOrd="0" destOrd="0" presId="urn:microsoft.com/office/officeart/2005/8/layout/vList5"/>
    <dgm:cxn modelId="{6B69B7DB-8E54-44E4-ADB1-2B1F87E0D182}" type="presOf" srcId="{3A673252-2E16-4D2D-9915-221A36BA0015}" destId="{39B3EB19-E694-4B30-AD6C-C78D29DF3F9D}" srcOrd="0" destOrd="0" presId="urn:microsoft.com/office/officeart/2005/8/layout/vList5"/>
    <dgm:cxn modelId="{0760EE83-124C-4B3F-B9F9-08FE5B4184EA}" type="presOf" srcId="{2E6AD226-CCF9-45E6-87D9-81E8CB11EE21}" destId="{DEF951AC-576D-4525-B4C3-07E324F3A5C2}" srcOrd="0" destOrd="1" presId="urn:microsoft.com/office/officeart/2005/8/layout/vList5"/>
    <dgm:cxn modelId="{E65212B3-53F8-417D-9191-BAF79D50F0E1}" type="presOf" srcId="{42B91013-54CE-4096-B46F-BE0E04BBA6CD}" destId="{4C1698C8-D38F-4604-9CAF-75B97888FB7D}" srcOrd="0" destOrd="0" presId="urn:microsoft.com/office/officeart/2005/8/layout/vList5"/>
    <dgm:cxn modelId="{D575E319-B898-4AB7-953E-6619AE0EA323}" srcId="{2FD47B54-9F9B-4653-B8B9-7092B2472074}" destId="{79D9B44B-7272-4807-AD3B-B59513F6863F}" srcOrd="3" destOrd="0" parTransId="{B4E95A61-F253-4BF1-AB8B-6152C47E6F6B}" sibTransId="{97B9FE05-7CBD-4C4F-AD23-1AE8E9D32663}"/>
    <dgm:cxn modelId="{9C6F7DD2-0760-4900-BF0E-E50D2FD0B226}" type="presOf" srcId="{471B18FE-6F9F-4E9A-A510-8FD2B7D20D24}" destId="{39B3EB19-E694-4B30-AD6C-C78D29DF3F9D}" srcOrd="0" destOrd="2" presId="urn:microsoft.com/office/officeart/2005/8/layout/vList5"/>
    <dgm:cxn modelId="{82294314-EBB2-46ED-9D81-76C5A273E41A}" srcId="{26B67E97-E006-425D-997B-40F8C8ECEF6A}" destId="{15F6B5DF-BEA2-4213-8F25-0644DC61C4C2}" srcOrd="2" destOrd="0" parTransId="{ED06827B-B8F5-42EB-8105-F7B2D1DFCB3C}" sibTransId="{480F9527-593C-46F4-836E-A79ADE7B50DD}"/>
    <dgm:cxn modelId="{1B2288D3-C865-42B8-B558-4AD978983AAD}" type="presOf" srcId="{33C4B53A-41C6-4267-AA12-AEF8439830A2}" destId="{D5CB2193-CAEA-49A6-85BB-B59507A884E9}" srcOrd="0" destOrd="0" presId="urn:microsoft.com/office/officeart/2005/8/layout/vList5"/>
    <dgm:cxn modelId="{61558D72-7390-41D5-86A1-95E3921AC20C}" srcId="{26B67E97-E006-425D-997B-40F8C8ECEF6A}" destId="{84A3097B-2FE1-4BC8-A4D6-51F5EE175352}" srcOrd="3" destOrd="0" parTransId="{27466BFD-5B72-42D6-B123-798AB81BAB94}" sibTransId="{19600883-9106-4C00-85F3-E8C2D81E2255}"/>
    <dgm:cxn modelId="{B1E99F95-1457-40C1-AE51-99D9665692AA}" srcId="{2FD47B54-9F9B-4653-B8B9-7092B2472074}" destId="{D19F3D2E-CF67-478D-A333-511A1B9B9EEB}" srcOrd="0" destOrd="0" parTransId="{79295C49-8B33-4362-8632-3DCA153AAF13}" sibTransId="{4CB2B1BB-5D81-4470-A50B-265CB4AFD654}"/>
    <dgm:cxn modelId="{4D4CA3DA-B8AE-47AC-8B61-7307B03E1F34}" type="presOf" srcId="{79D9B44B-7272-4807-AD3B-B59513F6863F}" destId="{DF264760-FBA8-4892-A249-BE5C5F77CBD0}" srcOrd="0" destOrd="3" presId="urn:microsoft.com/office/officeart/2005/8/layout/vList5"/>
    <dgm:cxn modelId="{AA8135B1-4030-49A1-AAD8-06DED257E8D9}" srcId="{4D056CE9-6075-41FB-8F6F-5A79F912C13E}" destId="{33C4B53A-41C6-4267-AA12-AEF8439830A2}" srcOrd="3" destOrd="0" parTransId="{3FE599CE-DD83-40FA-87AF-401CF2C15C33}" sibTransId="{9D0CAE0A-9C17-4569-996C-C3A0DFF60115}"/>
    <dgm:cxn modelId="{6536FD43-F3D8-428D-BB99-FB570A749441}" type="presOf" srcId="{D19F3D2E-CF67-478D-A333-511A1B9B9EEB}" destId="{DF264760-FBA8-4892-A249-BE5C5F77CBD0}" srcOrd="0" destOrd="0" presId="urn:microsoft.com/office/officeart/2005/8/layout/vList5"/>
    <dgm:cxn modelId="{FAE4B332-B364-42EE-89D5-10C76DE00ADB}" srcId="{33C4B53A-41C6-4267-AA12-AEF8439830A2}" destId="{471B18FE-6F9F-4E9A-A510-8FD2B7D20D24}" srcOrd="2" destOrd="0" parTransId="{1B5BC876-CD1B-41C5-AD57-ACBD6DDB2319}" sibTransId="{4EBEDAD9-C82E-4A51-A7E9-E42DC4A69FE1}"/>
    <dgm:cxn modelId="{1F682DD5-CB63-44C0-A57E-618AE30C9126}" srcId="{4A03D819-54CF-47F3-8698-36705D0D3F32}" destId="{9049001A-BF33-4F09-9A22-FBBF25E2894C}" srcOrd="0" destOrd="0" parTransId="{66129E3E-E9C5-4355-978A-C67F0C51D2E4}" sibTransId="{796AB8D0-62AE-484C-BF1C-3CBE79E346F7}"/>
    <dgm:cxn modelId="{F9B2E862-ACA0-49D9-924C-BCA460261790}" type="presParOf" srcId="{E36F03D7-C05C-4ADC-A339-498C21A83E2C}" destId="{B91200C5-BD90-4FE3-BDB1-6753B4C6BE80}" srcOrd="0" destOrd="0" presId="urn:microsoft.com/office/officeart/2005/8/layout/vList5"/>
    <dgm:cxn modelId="{33B48BAB-BFAF-42C5-B887-93F82F76757F}" type="presParOf" srcId="{B91200C5-BD90-4FE3-BDB1-6753B4C6BE80}" destId="{458F4CE2-6A66-470B-AF02-40FD7BB9A8A3}" srcOrd="0" destOrd="0" presId="urn:microsoft.com/office/officeart/2005/8/layout/vList5"/>
    <dgm:cxn modelId="{82AA331C-D2D5-4171-8A35-335846CD5EF7}" type="presParOf" srcId="{B91200C5-BD90-4FE3-BDB1-6753B4C6BE80}" destId="{DEF951AC-576D-4525-B4C3-07E324F3A5C2}" srcOrd="1" destOrd="0" presId="urn:microsoft.com/office/officeart/2005/8/layout/vList5"/>
    <dgm:cxn modelId="{401C6396-A064-4C52-9148-28D9C3C7A1EF}" type="presParOf" srcId="{E36F03D7-C05C-4ADC-A339-498C21A83E2C}" destId="{663E8D76-68F0-4BF4-AE9C-AEEE4AF93EDF}" srcOrd="1" destOrd="0" presId="urn:microsoft.com/office/officeart/2005/8/layout/vList5"/>
    <dgm:cxn modelId="{0AC61AD8-D7EB-4AFD-85F3-0D9E9B8DA2A0}" type="presParOf" srcId="{E36F03D7-C05C-4ADC-A339-498C21A83E2C}" destId="{62CCFFD7-1565-4E02-B27A-9195FC446CD1}" srcOrd="2" destOrd="0" presId="urn:microsoft.com/office/officeart/2005/8/layout/vList5"/>
    <dgm:cxn modelId="{C753451F-F96F-4FAC-89C3-EE9DAC2FA240}" type="presParOf" srcId="{62CCFFD7-1565-4E02-B27A-9195FC446CD1}" destId="{3ED9E162-0DD4-4569-A6FE-456DCC63C0DB}" srcOrd="0" destOrd="0" presId="urn:microsoft.com/office/officeart/2005/8/layout/vList5"/>
    <dgm:cxn modelId="{7F141335-ED7E-49DE-A537-79B11B02F225}" type="presParOf" srcId="{62CCFFD7-1565-4E02-B27A-9195FC446CD1}" destId="{4C1698C8-D38F-4604-9CAF-75B97888FB7D}" srcOrd="1" destOrd="0" presId="urn:microsoft.com/office/officeart/2005/8/layout/vList5"/>
    <dgm:cxn modelId="{29ABA661-4DCA-4DFE-B29B-04BDB7173C1F}" type="presParOf" srcId="{E36F03D7-C05C-4ADC-A339-498C21A83E2C}" destId="{99DE9C44-FC03-4003-9B71-56C5FD01EFB9}" srcOrd="3" destOrd="0" presId="urn:microsoft.com/office/officeart/2005/8/layout/vList5"/>
    <dgm:cxn modelId="{E682CCEC-1E61-4EE6-9609-DDC3C72EDFCB}" type="presParOf" srcId="{E36F03D7-C05C-4ADC-A339-498C21A83E2C}" destId="{A4CA60C0-2D47-4A66-AB15-F074FD7BEA7B}" srcOrd="4" destOrd="0" presId="urn:microsoft.com/office/officeart/2005/8/layout/vList5"/>
    <dgm:cxn modelId="{B1057AAE-946A-4BC9-80B8-CD2BDE20D186}" type="presParOf" srcId="{A4CA60C0-2D47-4A66-AB15-F074FD7BEA7B}" destId="{725A7838-CC5A-4EB9-8155-913E08AD85EE}" srcOrd="0" destOrd="0" presId="urn:microsoft.com/office/officeart/2005/8/layout/vList5"/>
    <dgm:cxn modelId="{2FA798A9-AEF5-4FB9-98C0-0E1DB7E31D8E}" type="presParOf" srcId="{A4CA60C0-2D47-4A66-AB15-F074FD7BEA7B}" destId="{DF264760-FBA8-4892-A249-BE5C5F77CBD0}" srcOrd="1" destOrd="0" presId="urn:microsoft.com/office/officeart/2005/8/layout/vList5"/>
    <dgm:cxn modelId="{C7311167-51CA-4946-A4C5-8FB2A39DA37D}" type="presParOf" srcId="{E36F03D7-C05C-4ADC-A339-498C21A83E2C}" destId="{5CC1D49B-01B9-4DE1-A583-61D9274F145B}" srcOrd="5" destOrd="0" presId="urn:microsoft.com/office/officeart/2005/8/layout/vList5"/>
    <dgm:cxn modelId="{3EEC3C58-C703-49AF-A94C-0F3EFAA0BBE4}" type="presParOf" srcId="{E36F03D7-C05C-4ADC-A339-498C21A83E2C}" destId="{423B01CA-B773-4A7C-A05C-42DC7DD408FF}" srcOrd="6" destOrd="0" presId="urn:microsoft.com/office/officeart/2005/8/layout/vList5"/>
    <dgm:cxn modelId="{C40BD122-3A01-422F-BB5F-21AEB6332F29}" type="presParOf" srcId="{423B01CA-B773-4A7C-A05C-42DC7DD408FF}" destId="{D5CB2193-CAEA-49A6-85BB-B59507A884E9}" srcOrd="0" destOrd="0" presId="urn:microsoft.com/office/officeart/2005/8/layout/vList5"/>
    <dgm:cxn modelId="{A20AE0B7-B1A4-42D6-BB66-F81E0D2A56DA}" type="presParOf" srcId="{423B01CA-B773-4A7C-A05C-42DC7DD408FF}" destId="{39B3EB19-E694-4B30-AD6C-C78D29DF3F9D}"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4B74950-4400-47FF-9C25-84699933200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E5E395B9-8AF2-4EE9-9C7C-65494BE6AEE4}">
      <dgm:prSet phldrT="[文本]"/>
      <dgm:spPr/>
      <dgm:t>
        <a:bodyPr/>
        <a:lstStyle/>
        <a:p>
          <a:r>
            <a:rPr lang="zh-CN" altLang="en-US" b="1" dirty="0" smtClean="0"/>
            <a:t>查阅资料，理解业务。</a:t>
          </a:r>
          <a:endParaRPr lang="zh-CN" altLang="en-US" b="1" dirty="0"/>
        </a:p>
      </dgm:t>
    </dgm:pt>
    <dgm:pt modelId="{034DB466-52C6-4AC5-AB3D-A7889D370CFD}" type="parTrans" cxnId="{7C82F932-12D0-4138-BB0C-6E31FBE02A09}">
      <dgm:prSet/>
      <dgm:spPr/>
      <dgm:t>
        <a:bodyPr/>
        <a:lstStyle/>
        <a:p>
          <a:endParaRPr lang="zh-CN" altLang="en-US"/>
        </a:p>
      </dgm:t>
    </dgm:pt>
    <dgm:pt modelId="{08EE16A2-7D4C-4F0A-A447-9AB62A716895}" type="sibTrans" cxnId="{7C82F932-12D0-4138-BB0C-6E31FBE02A09}">
      <dgm:prSet/>
      <dgm:spPr/>
      <dgm:t>
        <a:bodyPr/>
        <a:lstStyle/>
        <a:p>
          <a:endParaRPr lang="zh-CN" altLang="en-US"/>
        </a:p>
      </dgm:t>
    </dgm:pt>
    <dgm:pt modelId="{296ADB83-C46E-43E6-B4EF-DE08E5B65E2B}">
      <dgm:prSet phldrT="[文本]"/>
      <dgm:spPr/>
      <dgm:t>
        <a:bodyPr/>
        <a:lstStyle/>
        <a:p>
          <a:r>
            <a:rPr lang="zh-CN" altLang="en-US" b="1" dirty="0" smtClean="0"/>
            <a:t>认真清洗数据。</a:t>
          </a:r>
          <a:endParaRPr lang="zh-CN" altLang="en-US" b="1" dirty="0"/>
        </a:p>
      </dgm:t>
    </dgm:pt>
    <dgm:pt modelId="{DE769737-6B38-47D4-ABCC-5BD14F9989F5}" type="parTrans" cxnId="{9C8964BC-E4A2-461C-8408-D0E5F76D3223}">
      <dgm:prSet/>
      <dgm:spPr/>
      <dgm:t>
        <a:bodyPr/>
        <a:lstStyle/>
        <a:p>
          <a:endParaRPr lang="zh-CN" altLang="en-US"/>
        </a:p>
      </dgm:t>
    </dgm:pt>
    <dgm:pt modelId="{200D4AA3-87FE-4EB1-BE66-CAF9CC02B1F8}" type="sibTrans" cxnId="{9C8964BC-E4A2-461C-8408-D0E5F76D3223}">
      <dgm:prSet/>
      <dgm:spPr/>
      <dgm:t>
        <a:bodyPr/>
        <a:lstStyle/>
        <a:p>
          <a:endParaRPr lang="zh-CN" altLang="en-US"/>
        </a:p>
      </dgm:t>
    </dgm:pt>
    <dgm:pt modelId="{ACAD0B79-CC93-49EF-82FC-290C1E09B76C}">
      <dgm:prSet phldrT="[文本]"/>
      <dgm:spPr/>
      <dgm:t>
        <a:bodyPr/>
        <a:lstStyle/>
        <a:p>
          <a:r>
            <a:rPr lang="zh-CN" altLang="en-US" b="1" dirty="0" smtClean="0"/>
            <a:t>认真分析训练集与测试集的分布情况。</a:t>
          </a:r>
          <a:endParaRPr lang="zh-CN" altLang="en-US" b="1" dirty="0"/>
        </a:p>
      </dgm:t>
    </dgm:pt>
    <dgm:pt modelId="{68CC6E69-4DB5-4808-8698-2B0A66BD0D32}" type="parTrans" cxnId="{E9368BDA-5230-40C5-AECD-AB635D92146A}">
      <dgm:prSet/>
      <dgm:spPr/>
      <dgm:t>
        <a:bodyPr/>
        <a:lstStyle/>
        <a:p>
          <a:endParaRPr lang="zh-CN" altLang="en-US"/>
        </a:p>
      </dgm:t>
    </dgm:pt>
    <dgm:pt modelId="{FE4807BD-17DA-4743-8D08-9FEF0D2FD0FF}" type="sibTrans" cxnId="{E9368BDA-5230-40C5-AECD-AB635D92146A}">
      <dgm:prSet/>
      <dgm:spPr/>
      <dgm:t>
        <a:bodyPr/>
        <a:lstStyle/>
        <a:p>
          <a:endParaRPr lang="zh-CN" altLang="en-US"/>
        </a:p>
      </dgm:t>
    </dgm:pt>
    <dgm:pt modelId="{E1ABAB8E-8BF5-4A21-B969-3E2188ED8F14}" type="pres">
      <dgm:prSet presAssocID="{94B74950-4400-47FF-9C25-846999332001}" presName="Name0" presStyleCnt="0">
        <dgm:presLayoutVars>
          <dgm:chMax val="7"/>
          <dgm:chPref val="7"/>
          <dgm:dir/>
        </dgm:presLayoutVars>
      </dgm:prSet>
      <dgm:spPr/>
      <dgm:t>
        <a:bodyPr/>
        <a:lstStyle/>
        <a:p>
          <a:endParaRPr lang="zh-CN" altLang="en-US"/>
        </a:p>
      </dgm:t>
    </dgm:pt>
    <dgm:pt modelId="{DADC3D70-E190-4394-A6CD-41493190D14E}" type="pres">
      <dgm:prSet presAssocID="{94B74950-4400-47FF-9C25-846999332001}" presName="Name1" presStyleCnt="0"/>
      <dgm:spPr/>
    </dgm:pt>
    <dgm:pt modelId="{D4793B1B-8E10-4519-A0DC-3285A394E4F5}" type="pres">
      <dgm:prSet presAssocID="{94B74950-4400-47FF-9C25-846999332001}" presName="cycle" presStyleCnt="0"/>
      <dgm:spPr/>
    </dgm:pt>
    <dgm:pt modelId="{8DF2FDE8-F527-42C3-B9B5-0D64E834B0BD}" type="pres">
      <dgm:prSet presAssocID="{94B74950-4400-47FF-9C25-846999332001}" presName="srcNode" presStyleLbl="node1" presStyleIdx="0" presStyleCnt="3"/>
      <dgm:spPr/>
    </dgm:pt>
    <dgm:pt modelId="{52CB6544-9531-4256-ACC1-F8038F2A3821}" type="pres">
      <dgm:prSet presAssocID="{94B74950-4400-47FF-9C25-846999332001}" presName="conn" presStyleLbl="parChTrans1D2" presStyleIdx="0" presStyleCnt="1"/>
      <dgm:spPr/>
      <dgm:t>
        <a:bodyPr/>
        <a:lstStyle/>
        <a:p>
          <a:endParaRPr lang="zh-CN" altLang="en-US"/>
        </a:p>
      </dgm:t>
    </dgm:pt>
    <dgm:pt modelId="{4850B75F-0C43-45CC-A144-683200CAFA6E}" type="pres">
      <dgm:prSet presAssocID="{94B74950-4400-47FF-9C25-846999332001}" presName="extraNode" presStyleLbl="node1" presStyleIdx="0" presStyleCnt="3"/>
      <dgm:spPr/>
    </dgm:pt>
    <dgm:pt modelId="{32D2A563-2FED-4C3B-AD71-6C1A71435E91}" type="pres">
      <dgm:prSet presAssocID="{94B74950-4400-47FF-9C25-846999332001}" presName="dstNode" presStyleLbl="node1" presStyleIdx="0" presStyleCnt="3"/>
      <dgm:spPr/>
    </dgm:pt>
    <dgm:pt modelId="{E55E35AB-7A16-44CF-8F50-04D8611A5E07}" type="pres">
      <dgm:prSet presAssocID="{E5E395B9-8AF2-4EE9-9C7C-65494BE6AEE4}" presName="text_1" presStyleLbl="node1" presStyleIdx="0" presStyleCnt="3">
        <dgm:presLayoutVars>
          <dgm:bulletEnabled val="1"/>
        </dgm:presLayoutVars>
      </dgm:prSet>
      <dgm:spPr/>
      <dgm:t>
        <a:bodyPr/>
        <a:lstStyle/>
        <a:p>
          <a:endParaRPr lang="zh-CN" altLang="en-US"/>
        </a:p>
      </dgm:t>
    </dgm:pt>
    <dgm:pt modelId="{3671EF9F-CDC5-41F5-8FD8-B9C99CD83CB8}" type="pres">
      <dgm:prSet presAssocID="{E5E395B9-8AF2-4EE9-9C7C-65494BE6AEE4}" presName="accent_1" presStyleCnt="0"/>
      <dgm:spPr/>
    </dgm:pt>
    <dgm:pt modelId="{D87D90D8-E22A-40CA-A06A-2F2CA7AB7259}" type="pres">
      <dgm:prSet presAssocID="{E5E395B9-8AF2-4EE9-9C7C-65494BE6AEE4}" presName="accentRepeatNode" presStyleLbl="solidFgAcc1" presStyleIdx="0" presStyleCnt="3"/>
      <dgm:spPr/>
    </dgm:pt>
    <dgm:pt modelId="{D9F2189B-047C-4B57-8149-BC337ECCCB9F}" type="pres">
      <dgm:prSet presAssocID="{296ADB83-C46E-43E6-B4EF-DE08E5B65E2B}" presName="text_2" presStyleLbl="node1" presStyleIdx="1" presStyleCnt="3">
        <dgm:presLayoutVars>
          <dgm:bulletEnabled val="1"/>
        </dgm:presLayoutVars>
      </dgm:prSet>
      <dgm:spPr/>
      <dgm:t>
        <a:bodyPr/>
        <a:lstStyle/>
        <a:p>
          <a:endParaRPr lang="zh-CN" altLang="en-US"/>
        </a:p>
      </dgm:t>
    </dgm:pt>
    <dgm:pt modelId="{04434E11-5236-4622-A963-A6CC9455D056}" type="pres">
      <dgm:prSet presAssocID="{296ADB83-C46E-43E6-B4EF-DE08E5B65E2B}" presName="accent_2" presStyleCnt="0"/>
      <dgm:spPr/>
    </dgm:pt>
    <dgm:pt modelId="{B2729228-7E15-49B1-ABB7-A86858999E7D}" type="pres">
      <dgm:prSet presAssocID="{296ADB83-C46E-43E6-B4EF-DE08E5B65E2B}" presName="accentRepeatNode" presStyleLbl="solidFgAcc1" presStyleIdx="1" presStyleCnt="3"/>
      <dgm:spPr/>
    </dgm:pt>
    <dgm:pt modelId="{558F0828-3FE9-41F4-8171-728E0EA5FAED}" type="pres">
      <dgm:prSet presAssocID="{ACAD0B79-CC93-49EF-82FC-290C1E09B76C}" presName="text_3" presStyleLbl="node1" presStyleIdx="2" presStyleCnt="3">
        <dgm:presLayoutVars>
          <dgm:bulletEnabled val="1"/>
        </dgm:presLayoutVars>
      </dgm:prSet>
      <dgm:spPr/>
      <dgm:t>
        <a:bodyPr/>
        <a:lstStyle/>
        <a:p>
          <a:endParaRPr lang="zh-CN" altLang="en-US"/>
        </a:p>
      </dgm:t>
    </dgm:pt>
    <dgm:pt modelId="{8F07814E-0463-4659-9DC6-A507BE9E2674}" type="pres">
      <dgm:prSet presAssocID="{ACAD0B79-CC93-49EF-82FC-290C1E09B76C}" presName="accent_3" presStyleCnt="0"/>
      <dgm:spPr/>
    </dgm:pt>
    <dgm:pt modelId="{17E5848F-7768-44C1-B321-AF33E2C2398E}" type="pres">
      <dgm:prSet presAssocID="{ACAD0B79-CC93-49EF-82FC-290C1E09B76C}" presName="accentRepeatNode" presStyleLbl="solidFgAcc1" presStyleIdx="2" presStyleCnt="3"/>
      <dgm:spPr/>
    </dgm:pt>
  </dgm:ptLst>
  <dgm:cxnLst>
    <dgm:cxn modelId="{56DACC34-FD8E-40AD-B190-01BB746644D6}" type="presOf" srcId="{ACAD0B79-CC93-49EF-82FC-290C1E09B76C}" destId="{558F0828-3FE9-41F4-8171-728E0EA5FAED}" srcOrd="0" destOrd="0" presId="urn:microsoft.com/office/officeart/2008/layout/VerticalCurvedList"/>
    <dgm:cxn modelId="{7AC0E063-43E0-4A09-A890-83D5BAE92D9D}" type="presOf" srcId="{08EE16A2-7D4C-4F0A-A447-9AB62A716895}" destId="{52CB6544-9531-4256-ACC1-F8038F2A3821}" srcOrd="0" destOrd="0" presId="urn:microsoft.com/office/officeart/2008/layout/VerticalCurvedList"/>
    <dgm:cxn modelId="{E9368BDA-5230-40C5-AECD-AB635D92146A}" srcId="{94B74950-4400-47FF-9C25-846999332001}" destId="{ACAD0B79-CC93-49EF-82FC-290C1E09B76C}" srcOrd="2" destOrd="0" parTransId="{68CC6E69-4DB5-4808-8698-2B0A66BD0D32}" sibTransId="{FE4807BD-17DA-4743-8D08-9FEF0D2FD0FF}"/>
    <dgm:cxn modelId="{DB0779AF-AE30-4259-854B-062F6D29DE40}" type="presOf" srcId="{94B74950-4400-47FF-9C25-846999332001}" destId="{E1ABAB8E-8BF5-4A21-B969-3E2188ED8F14}" srcOrd="0" destOrd="0" presId="urn:microsoft.com/office/officeart/2008/layout/VerticalCurvedList"/>
    <dgm:cxn modelId="{9C8964BC-E4A2-461C-8408-D0E5F76D3223}" srcId="{94B74950-4400-47FF-9C25-846999332001}" destId="{296ADB83-C46E-43E6-B4EF-DE08E5B65E2B}" srcOrd="1" destOrd="0" parTransId="{DE769737-6B38-47D4-ABCC-5BD14F9989F5}" sibTransId="{200D4AA3-87FE-4EB1-BE66-CAF9CC02B1F8}"/>
    <dgm:cxn modelId="{A1EDAC40-7DAA-46F2-89FA-137DB7A44761}" type="presOf" srcId="{E5E395B9-8AF2-4EE9-9C7C-65494BE6AEE4}" destId="{E55E35AB-7A16-44CF-8F50-04D8611A5E07}" srcOrd="0" destOrd="0" presId="urn:microsoft.com/office/officeart/2008/layout/VerticalCurvedList"/>
    <dgm:cxn modelId="{7C82F932-12D0-4138-BB0C-6E31FBE02A09}" srcId="{94B74950-4400-47FF-9C25-846999332001}" destId="{E5E395B9-8AF2-4EE9-9C7C-65494BE6AEE4}" srcOrd="0" destOrd="0" parTransId="{034DB466-52C6-4AC5-AB3D-A7889D370CFD}" sibTransId="{08EE16A2-7D4C-4F0A-A447-9AB62A716895}"/>
    <dgm:cxn modelId="{8C8E0ADE-DD7B-425F-BA84-153971CF9A9D}" type="presOf" srcId="{296ADB83-C46E-43E6-B4EF-DE08E5B65E2B}" destId="{D9F2189B-047C-4B57-8149-BC337ECCCB9F}" srcOrd="0" destOrd="0" presId="urn:microsoft.com/office/officeart/2008/layout/VerticalCurvedList"/>
    <dgm:cxn modelId="{0F9DE28C-44BC-4B17-A9B7-AF3462CE564C}" type="presParOf" srcId="{E1ABAB8E-8BF5-4A21-B969-3E2188ED8F14}" destId="{DADC3D70-E190-4394-A6CD-41493190D14E}" srcOrd="0" destOrd="0" presId="urn:microsoft.com/office/officeart/2008/layout/VerticalCurvedList"/>
    <dgm:cxn modelId="{A0578281-B024-4C0E-A22A-AF0FE94E1205}" type="presParOf" srcId="{DADC3D70-E190-4394-A6CD-41493190D14E}" destId="{D4793B1B-8E10-4519-A0DC-3285A394E4F5}" srcOrd="0" destOrd="0" presId="urn:microsoft.com/office/officeart/2008/layout/VerticalCurvedList"/>
    <dgm:cxn modelId="{18B606B0-46D6-4EA8-9629-B54738A666C0}" type="presParOf" srcId="{D4793B1B-8E10-4519-A0DC-3285A394E4F5}" destId="{8DF2FDE8-F527-42C3-B9B5-0D64E834B0BD}" srcOrd="0" destOrd="0" presId="urn:microsoft.com/office/officeart/2008/layout/VerticalCurvedList"/>
    <dgm:cxn modelId="{D94A3F3B-D403-4167-8C2D-469571D39F12}" type="presParOf" srcId="{D4793B1B-8E10-4519-A0DC-3285A394E4F5}" destId="{52CB6544-9531-4256-ACC1-F8038F2A3821}" srcOrd="1" destOrd="0" presId="urn:microsoft.com/office/officeart/2008/layout/VerticalCurvedList"/>
    <dgm:cxn modelId="{2071589B-8BF2-4D19-9A96-E4664FE679F2}" type="presParOf" srcId="{D4793B1B-8E10-4519-A0DC-3285A394E4F5}" destId="{4850B75F-0C43-45CC-A144-683200CAFA6E}" srcOrd="2" destOrd="0" presId="urn:microsoft.com/office/officeart/2008/layout/VerticalCurvedList"/>
    <dgm:cxn modelId="{80D8490C-818A-4843-BCFD-531D08039A20}" type="presParOf" srcId="{D4793B1B-8E10-4519-A0DC-3285A394E4F5}" destId="{32D2A563-2FED-4C3B-AD71-6C1A71435E91}" srcOrd="3" destOrd="0" presId="urn:microsoft.com/office/officeart/2008/layout/VerticalCurvedList"/>
    <dgm:cxn modelId="{28AC6432-1126-4B6F-A966-7B9C81CC0352}" type="presParOf" srcId="{DADC3D70-E190-4394-A6CD-41493190D14E}" destId="{E55E35AB-7A16-44CF-8F50-04D8611A5E07}" srcOrd="1" destOrd="0" presId="urn:microsoft.com/office/officeart/2008/layout/VerticalCurvedList"/>
    <dgm:cxn modelId="{BE7C6BBB-4694-4F86-A6BD-8228AF7C791E}" type="presParOf" srcId="{DADC3D70-E190-4394-A6CD-41493190D14E}" destId="{3671EF9F-CDC5-41F5-8FD8-B9C99CD83CB8}" srcOrd="2" destOrd="0" presId="urn:microsoft.com/office/officeart/2008/layout/VerticalCurvedList"/>
    <dgm:cxn modelId="{709A3927-2E2D-4C40-AEEB-64E56EF616B5}" type="presParOf" srcId="{3671EF9F-CDC5-41F5-8FD8-B9C99CD83CB8}" destId="{D87D90D8-E22A-40CA-A06A-2F2CA7AB7259}" srcOrd="0" destOrd="0" presId="urn:microsoft.com/office/officeart/2008/layout/VerticalCurvedList"/>
    <dgm:cxn modelId="{A28FF1C2-BC1E-4DE4-9204-CF4DA76E3CAE}" type="presParOf" srcId="{DADC3D70-E190-4394-A6CD-41493190D14E}" destId="{D9F2189B-047C-4B57-8149-BC337ECCCB9F}" srcOrd="3" destOrd="0" presId="urn:microsoft.com/office/officeart/2008/layout/VerticalCurvedList"/>
    <dgm:cxn modelId="{1E28C42A-50BF-4685-8EE9-629EF97F2CC8}" type="presParOf" srcId="{DADC3D70-E190-4394-A6CD-41493190D14E}" destId="{04434E11-5236-4622-A963-A6CC9455D056}" srcOrd="4" destOrd="0" presId="urn:microsoft.com/office/officeart/2008/layout/VerticalCurvedList"/>
    <dgm:cxn modelId="{DA601523-2BBB-492D-8E86-9D52E1747D99}" type="presParOf" srcId="{04434E11-5236-4622-A963-A6CC9455D056}" destId="{B2729228-7E15-49B1-ABB7-A86858999E7D}" srcOrd="0" destOrd="0" presId="urn:microsoft.com/office/officeart/2008/layout/VerticalCurvedList"/>
    <dgm:cxn modelId="{66021483-1F16-4079-AD41-4497A22F6157}" type="presParOf" srcId="{DADC3D70-E190-4394-A6CD-41493190D14E}" destId="{558F0828-3FE9-41F4-8171-728E0EA5FAED}" srcOrd="5" destOrd="0" presId="urn:microsoft.com/office/officeart/2008/layout/VerticalCurvedList"/>
    <dgm:cxn modelId="{7ECDD764-D9C0-4B63-AA61-9CF46F98719E}" type="presParOf" srcId="{DADC3D70-E190-4394-A6CD-41493190D14E}" destId="{8F07814E-0463-4659-9DC6-A507BE9E2674}" srcOrd="6" destOrd="0" presId="urn:microsoft.com/office/officeart/2008/layout/VerticalCurvedList"/>
    <dgm:cxn modelId="{2A462ED5-27D3-4831-8624-98FC78339EF7}" type="presParOf" srcId="{8F07814E-0463-4659-9DC6-A507BE9E2674}" destId="{17E5848F-7768-44C1-B321-AF33E2C2398E}"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9DB354-C3B8-4BAF-B68F-D238876F1CDC}"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EAB1F822-921D-4B6D-BE37-29FBFC50F112}">
      <dgm:prSet phldrT="[文本]"/>
      <dgm:spPr/>
      <dgm:t>
        <a:bodyPr/>
        <a:lstStyle/>
        <a:p>
          <a:r>
            <a:rPr lang="zh-CN" altLang="en-US" dirty="0" smtClean="0"/>
            <a:t>时间</a:t>
          </a:r>
          <a:endParaRPr lang="zh-CN" altLang="en-US" dirty="0"/>
        </a:p>
      </dgm:t>
    </dgm:pt>
    <dgm:pt modelId="{F400C4FA-12D2-41A5-BFB3-5322A294CED1}" type="parTrans" cxnId="{B61C4003-7DE4-4A13-BE7C-C936D9BEF490}">
      <dgm:prSet/>
      <dgm:spPr/>
      <dgm:t>
        <a:bodyPr/>
        <a:lstStyle/>
        <a:p>
          <a:endParaRPr lang="zh-CN" altLang="en-US"/>
        </a:p>
      </dgm:t>
    </dgm:pt>
    <dgm:pt modelId="{0529CD15-5B74-4FE6-B4E9-105FEC2EFD18}" type="sibTrans" cxnId="{B61C4003-7DE4-4A13-BE7C-C936D9BEF490}">
      <dgm:prSet/>
      <dgm:spPr/>
      <dgm:t>
        <a:bodyPr/>
        <a:lstStyle/>
        <a:p>
          <a:endParaRPr lang="zh-CN" altLang="en-US"/>
        </a:p>
      </dgm:t>
    </dgm:pt>
    <dgm:pt modelId="{F4AB318A-38D6-490C-A81C-5D1F56D7FE22}">
      <dgm:prSet phldrT="[文本]"/>
      <dgm:spPr/>
      <dgm:t>
        <a:bodyPr/>
        <a:lstStyle/>
        <a:p>
          <a:r>
            <a:rPr lang="en-US" altLang="zh-CN" b="1" dirty="0" smtClean="0"/>
            <a:t>day</a:t>
          </a:r>
          <a:endParaRPr lang="zh-CN" altLang="en-US" b="1" dirty="0"/>
        </a:p>
      </dgm:t>
    </dgm:pt>
    <dgm:pt modelId="{4F79BCF2-8660-41F9-BBA8-986EC74F8CD6}" type="parTrans" cxnId="{81AE1E11-AD60-45A6-A28F-41CA9D083207}">
      <dgm:prSet/>
      <dgm:spPr/>
      <dgm:t>
        <a:bodyPr/>
        <a:lstStyle/>
        <a:p>
          <a:endParaRPr lang="zh-CN" altLang="en-US"/>
        </a:p>
      </dgm:t>
    </dgm:pt>
    <dgm:pt modelId="{D8CE6F58-2C63-4DE7-91E4-76AE749C97FE}" type="sibTrans" cxnId="{81AE1E11-AD60-45A6-A28F-41CA9D083207}">
      <dgm:prSet/>
      <dgm:spPr/>
      <dgm:t>
        <a:bodyPr/>
        <a:lstStyle/>
        <a:p>
          <a:endParaRPr lang="zh-CN" altLang="en-US"/>
        </a:p>
      </dgm:t>
    </dgm:pt>
    <dgm:pt modelId="{8EA5F3D8-65C8-49A5-BCEE-146D0EEFFD4D}">
      <dgm:prSet phldrT="[文本]"/>
      <dgm:spPr/>
      <dgm:t>
        <a:bodyPr/>
        <a:lstStyle/>
        <a:p>
          <a:r>
            <a:rPr lang="en-US" altLang="zh-CN" b="1" dirty="0" smtClean="0"/>
            <a:t>Time</a:t>
          </a:r>
          <a:endParaRPr lang="zh-CN" altLang="en-US" b="1" dirty="0"/>
        </a:p>
      </dgm:t>
    </dgm:pt>
    <dgm:pt modelId="{408FBE90-800F-4055-B8C2-BF465730BF68}" type="parTrans" cxnId="{B894A30B-135E-4012-A265-98C26A757E2A}">
      <dgm:prSet/>
      <dgm:spPr/>
      <dgm:t>
        <a:bodyPr/>
        <a:lstStyle/>
        <a:p>
          <a:endParaRPr lang="zh-CN" altLang="en-US"/>
        </a:p>
      </dgm:t>
    </dgm:pt>
    <dgm:pt modelId="{2B3E4AEC-BAFA-4BC6-8750-53C4A510FF81}" type="sibTrans" cxnId="{B894A30B-135E-4012-A265-98C26A757E2A}">
      <dgm:prSet/>
      <dgm:spPr/>
      <dgm:t>
        <a:bodyPr/>
        <a:lstStyle/>
        <a:p>
          <a:endParaRPr lang="zh-CN" altLang="en-US"/>
        </a:p>
      </dgm:t>
    </dgm:pt>
    <dgm:pt modelId="{048084B9-214F-4A1D-A61D-F516E1DED64D}">
      <dgm:prSet phldrT="[文本]"/>
      <dgm:spPr/>
      <dgm:t>
        <a:bodyPr/>
        <a:lstStyle/>
        <a:p>
          <a:r>
            <a:rPr lang="zh-CN" altLang="en-US" dirty="0" smtClean="0"/>
            <a:t>设备</a:t>
          </a:r>
          <a:endParaRPr lang="zh-CN" altLang="en-US" dirty="0"/>
        </a:p>
      </dgm:t>
    </dgm:pt>
    <dgm:pt modelId="{5B07F9BA-0353-48B5-B505-3E93F83DB3C3}" type="parTrans" cxnId="{0EC58767-7415-4183-8764-1E37E9A89EEB}">
      <dgm:prSet/>
      <dgm:spPr/>
      <dgm:t>
        <a:bodyPr/>
        <a:lstStyle/>
        <a:p>
          <a:endParaRPr lang="zh-CN" altLang="en-US"/>
        </a:p>
      </dgm:t>
    </dgm:pt>
    <dgm:pt modelId="{65370D6F-24D6-420A-88EF-7FB6644913EB}" type="sibTrans" cxnId="{0EC58767-7415-4183-8764-1E37E9A89EEB}">
      <dgm:prSet/>
      <dgm:spPr/>
      <dgm:t>
        <a:bodyPr/>
        <a:lstStyle/>
        <a:p>
          <a:endParaRPr lang="zh-CN" altLang="en-US"/>
        </a:p>
      </dgm:t>
    </dgm:pt>
    <dgm:pt modelId="{CF7E18DE-F203-4672-A9ED-69D8B22F33D6}">
      <dgm:prSet phldrT="[文本]"/>
      <dgm:spPr/>
      <dgm:t>
        <a:bodyPr/>
        <a:lstStyle/>
        <a:p>
          <a:r>
            <a:rPr lang="en-US" altLang="zh-CN" b="1" dirty="0" smtClean="0"/>
            <a:t>device</a:t>
          </a:r>
          <a:endParaRPr lang="zh-CN" altLang="en-US" b="1" dirty="0"/>
        </a:p>
      </dgm:t>
    </dgm:pt>
    <dgm:pt modelId="{9479F6A7-6CAF-4FC2-AAD4-092C00CE1BDB}" type="parTrans" cxnId="{BAAC6463-84FC-47A3-9DB8-A36A5303433D}">
      <dgm:prSet/>
      <dgm:spPr/>
      <dgm:t>
        <a:bodyPr/>
        <a:lstStyle/>
        <a:p>
          <a:endParaRPr lang="zh-CN" altLang="en-US"/>
        </a:p>
      </dgm:t>
    </dgm:pt>
    <dgm:pt modelId="{A39A5DF6-4D81-4D03-9BD1-6FC4B716E949}" type="sibTrans" cxnId="{BAAC6463-84FC-47A3-9DB8-A36A5303433D}">
      <dgm:prSet/>
      <dgm:spPr/>
      <dgm:t>
        <a:bodyPr/>
        <a:lstStyle/>
        <a:p>
          <a:endParaRPr lang="zh-CN" altLang="en-US"/>
        </a:p>
      </dgm:t>
    </dgm:pt>
    <dgm:pt modelId="{70459C96-95E8-4D83-9AD4-4EB4EDD3DBC2}">
      <dgm:prSet phldrT="[文本]"/>
      <dgm:spPr/>
      <dgm:t>
        <a:bodyPr/>
        <a:lstStyle/>
        <a:p>
          <a:r>
            <a:rPr lang="en-US" altLang="zh-CN" b="1" dirty="0" smtClean="0"/>
            <a:t>Mac</a:t>
          </a:r>
          <a:endParaRPr lang="zh-CN" altLang="en-US" b="1" dirty="0"/>
        </a:p>
      </dgm:t>
    </dgm:pt>
    <dgm:pt modelId="{BCD38445-97E7-49C0-BD6F-8ECC823AAED7}" type="parTrans" cxnId="{30C4FEE5-7628-42BA-A52D-902EE002938E}">
      <dgm:prSet/>
      <dgm:spPr/>
      <dgm:t>
        <a:bodyPr/>
        <a:lstStyle/>
        <a:p>
          <a:endParaRPr lang="zh-CN" altLang="en-US"/>
        </a:p>
      </dgm:t>
    </dgm:pt>
    <dgm:pt modelId="{F3DE8936-75F5-47F8-B5CD-F6C063337DD0}" type="sibTrans" cxnId="{30C4FEE5-7628-42BA-A52D-902EE002938E}">
      <dgm:prSet/>
      <dgm:spPr/>
      <dgm:t>
        <a:bodyPr/>
        <a:lstStyle/>
        <a:p>
          <a:endParaRPr lang="zh-CN" altLang="en-US"/>
        </a:p>
      </dgm:t>
    </dgm:pt>
    <dgm:pt modelId="{BDFFFA5B-E1E1-4218-8321-84728E3003AB}">
      <dgm:prSet phldrT="[文本]"/>
      <dgm:spPr/>
      <dgm:t>
        <a:bodyPr/>
        <a:lstStyle/>
        <a:p>
          <a:r>
            <a:rPr lang="en-US" altLang="zh-CN" dirty="0" smtClean="0"/>
            <a:t>IP</a:t>
          </a:r>
          <a:endParaRPr lang="zh-CN" altLang="en-US" dirty="0"/>
        </a:p>
      </dgm:t>
    </dgm:pt>
    <dgm:pt modelId="{D016731F-EB93-45A4-81CA-807416A83FD1}" type="parTrans" cxnId="{41ED4200-E02F-4AE1-A69A-D9327F28A425}">
      <dgm:prSet/>
      <dgm:spPr/>
      <dgm:t>
        <a:bodyPr/>
        <a:lstStyle/>
        <a:p>
          <a:endParaRPr lang="zh-CN" altLang="en-US"/>
        </a:p>
      </dgm:t>
    </dgm:pt>
    <dgm:pt modelId="{9F9EFC0D-4690-40DB-AC10-1BEDDBB9A328}" type="sibTrans" cxnId="{41ED4200-E02F-4AE1-A69A-D9327F28A425}">
      <dgm:prSet/>
      <dgm:spPr/>
      <dgm:t>
        <a:bodyPr/>
        <a:lstStyle/>
        <a:p>
          <a:endParaRPr lang="zh-CN" altLang="en-US"/>
        </a:p>
      </dgm:t>
    </dgm:pt>
    <dgm:pt modelId="{27AE4C0C-B4C7-4E51-9A94-DC1A6A158A5F}">
      <dgm:prSet phldrT="[文本]"/>
      <dgm:spPr/>
      <dgm:t>
        <a:bodyPr/>
        <a:lstStyle/>
        <a:p>
          <a:r>
            <a:rPr lang="en-US" altLang="zh-CN" b="1" dirty="0" err="1" smtClean="0"/>
            <a:t>ip</a:t>
          </a:r>
          <a:endParaRPr lang="zh-CN" altLang="en-US" b="1" dirty="0"/>
        </a:p>
      </dgm:t>
    </dgm:pt>
    <dgm:pt modelId="{587B1AAD-8CF2-488A-906B-EF9D44746FC7}" type="parTrans" cxnId="{F3B07B45-CB4E-4D31-9EF8-6DDBBED41E2C}">
      <dgm:prSet/>
      <dgm:spPr/>
      <dgm:t>
        <a:bodyPr/>
        <a:lstStyle/>
        <a:p>
          <a:endParaRPr lang="zh-CN" altLang="en-US"/>
        </a:p>
      </dgm:t>
    </dgm:pt>
    <dgm:pt modelId="{CF8941DD-B679-4905-A138-83F86466D8A7}" type="sibTrans" cxnId="{F3B07B45-CB4E-4D31-9EF8-6DDBBED41E2C}">
      <dgm:prSet/>
      <dgm:spPr/>
      <dgm:t>
        <a:bodyPr/>
        <a:lstStyle/>
        <a:p>
          <a:endParaRPr lang="zh-CN" altLang="en-US"/>
        </a:p>
      </dgm:t>
    </dgm:pt>
    <dgm:pt modelId="{8277F781-261D-4034-BB3C-31917E8E5EF9}">
      <dgm:prSet phldrT="[文本]"/>
      <dgm:spPr/>
      <dgm:t>
        <a:bodyPr/>
        <a:lstStyle/>
        <a:p>
          <a:r>
            <a:rPr lang="en-US" altLang="zh-CN" b="1" dirty="0" err="1" smtClean="0"/>
            <a:t>ip_sub</a:t>
          </a:r>
          <a:endParaRPr lang="zh-CN" altLang="en-US" b="1" dirty="0"/>
        </a:p>
      </dgm:t>
    </dgm:pt>
    <dgm:pt modelId="{E6DDE079-0211-476F-B157-7EDED03968F9}" type="parTrans" cxnId="{029AF6A9-FB81-400C-8AF8-30747D081A53}">
      <dgm:prSet/>
      <dgm:spPr/>
      <dgm:t>
        <a:bodyPr/>
        <a:lstStyle/>
        <a:p>
          <a:endParaRPr lang="zh-CN" altLang="en-US"/>
        </a:p>
      </dgm:t>
    </dgm:pt>
    <dgm:pt modelId="{4AF6EBD8-F60C-4808-867F-F01354E51D79}" type="sibTrans" cxnId="{029AF6A9-FB81-400C-8AF8-30747D081A53}">
      <dgm:prSet/>
      <dgm:spPr/>
      <dgm:t>
        <a:bodyPr/>
        <a:lstStyle/>
        <a:p>
          <a:endParaRPr lang="zh-CN" altLang="en-US"/>
        </a:p>
      </dgm:t>
    </dgm:pt>
    <dgm:pt modelId="{D6626B9D-BC43-417B-80A5-84F3CD3FE111}">
      <dgm:prSet phldrT="[文本]"/>
      <dgm:spPr/>
      <dgm:t>
        <a:bodyPr/>
        <a:lstStyle/>
        <a:p>
          <a:r>
            <a:rPr lang="en-US" altLang="zh-CN" b="1" dirty="0" smtClean="0"/>
            <a:t>…</a:t>
          </a:r>
          <a:endParaRPr lang="zh-CN" altLang="en-US" b="1" dirty="0"/>
        </a:p>
      </dgm:t>
    </dgm:pt>
    <dgm:pt modelId="{3C5A84E1-9B5A-4E97-A393-55FDF201D617}" type="parTrans" cxnId="{81446F47-5F02-46CA-AB3A-21C465ED8450}">
      <dgm:prSet/>
      <dgm:spPr/>
      <dgm:t>
        <a:bodyPr/>
        <a:lstStyle/>
        <a:p>
          <a:endParaRPr lang="zh-CN" altLang="en-US"/>
        </a:p>
      </dgm:t>
    </dgm:pt>
    <dgm:pt modelId="{49FBB15B-2892-4011-A10F-589FC86493D6}" type="sibTrans" cxnId="{81446F47-5F02-46CA-AB3A-21C465ED8450}">
      <dgm:prSet/>
      <dgm:spPr/>
      <dgm:t>
        <a:bodyPr/>
        <a:lstStyle/>
        <a:p>
          <a:endParaRPr lang="zh-CN" altLang="en-US"/>
        </a:p>
      </dgm:t>
    </dgm:pt>
    <dgm:pt modelId="{EB2C9830-4A00-4D55-954F-CB45323B6EE9}">
      <dgm:prSet phldrT="[文本]"/>
      <dgm:spPr/>
      <dgm:t>
        <a:bodyPr/>
        <a:lstStyle/>
        <a:p>
          <a:r>
            <a:rPr lang="en-US" altLang="zh-CN" b="1" dirty="0" smtClean="0"/>
            <a:t>…</a:t>
          </a:r>
          <a:endParaRPr lang="zh-CN" altLang="en-US" b="1" dirty="0"/>
        </a:p>
      </dgm:t>
    </dgm:pt>
    <dgm:pt modelId="{B1AE3600-339D-48B3-AB57-01BD94056211}" type="parTrans" cxnId="{CF812F62-04FC-4315-8C8D-2DA4631937D8}">
      <dgm:prSet/>
      <dgm:spPr/>
      <dgm:t>
        <a:bodyPr/>
        <a:lstStyle/>
        <a:p>
          <a:endParaRPr lang="zh-CN" altLang="en-US"/>
        </a:p>
      </dgm:t>
    </dgm:pt>
    <dgm:pt modelId="{0EFFC496-4A72-48FF-A7CA-FA61D70422D5}" type="sibTrans" cxnId="{CF812F62-04FC-4315-8C8D-2DA4631937D8}">
      <dgm:prSet/>
      <dgm:spPr/>
      <dgm:t>
        <a:bodyPr/>
        <a:lstStyle/>
        <a:p>
          <a:endParaRPr lang="zh-CN" altLang="en-US"/>
        </a:p>
      </dgm:t>
    </dgm:pt>
    <dgm:pt modelId="{8259D8BF-CE04-42BA-8986-915D19F48BA0}">
      <dgm:prSet phldrT="[文本]"/>
      <dgm:spPr/>
      <dgm:t>
        <a:bodyPr/>
        <a:lstStyle/>
        <a:p>
          <a:r>
            <a:rPr lang="en-US" altLang="zh-CN" b="1" dirty="0" smtClean="0"/>
            <a:t>…</a:t>
          </a:r>
          <a:endParaRPr lang="zh-CN" altLang="en-US" b="1" dirty="0"/>
        </a:p>
      </dgm:t>
    </dgm:pt>
    <dgm:pt modelId="{2F42517E-9AE9-4341-80CC-ED54CBDB2556}" type="parTrans" cxnId="{F9CFC045-4EF4-4AD4-A233-CB29C3DDBC35}">
      <dgm:prSet/>
      <dgm:spPr/>
      <dgm:t>
        <a:bodyPr/>
        <a:lstStyle/>
        <a:p>
          <a:endParaRPr lang="zh-CN" altLang="en-US"/>
        </a:p>
      </dgm:t>
    </dgm:pt>
    <dgm:pt modelId="{EAA9C8D3-6EB2-495C-89DC-5ACFE4D2195A}" type="sibTrans" cxnId="{F9CFC045-4EF4-4AD4-A233-CB29C3DDBC35}">
      <dgm:prSet/>
      <dgm:spPr/>
      <dgm:t>
        <a:bodyPr/>
        <a:lstStyle/>
        <a:p>
          <a:endParaRPr lang="zh-CN" altLang="en-US"/>
        </a:p>
      </dgm:t>
    </dgm:pt>
    <dgm:pt modelId="{2C62C6D1-1870-488D-859F-2C94B5B23561}" type="pres">
      <dgm:prSet presAssocID="{519DB354-C3B8-4BAF-B68F-D238876F1CDC}" presName="composite" presStyleCnt="0">
        <dgm:presLayoutVars>
          <dgm:chMax val="5"/>
          <dgm:dir/>
          <dgm:animLvl val="ctr"/>
          <dgm:resizeHandles val="exact"/>
        </dgm:presLayoutVars>
      </dgm:prSet>
      <dgm:spPr/>
      <dgm:t>
        <a:bodyPr/>
        <a:lstStyle/>
        <a:p>
          <a:endParaRPr lang="zh-CN" altLang="en-US"/>
        </a:p>
      </dgm:t>
    </dgm:pt>
    <dgm:pt modelId="{ACC75E20-BB1F-4DC9-A880-F328634E7D6D}" type="pres">
      <dgm:prSet presAssocID="{519DB354-C3B8-4BAF-B68F-D238876F1CDC}" presName="cycle" presStyleCnt="0"/>
      <dgm:spPr/>
    </dgm:pt>
    <dgm:pt modelId="{3B24C5D8-0138-4E41-BD86-15091424AC9D}" type="pres">
      <dgm:prSet presAssocID="{519DB354-C3B8-4BAF-B68F-D238876F1CDC}" presName="centerShape" presStyleCnt="0"/>
      <dgm:spPr/>
    </dgm:pt>
    <dgm:pt modelId="{1BD494A2-6734-48FE-B28A-8D51ECEB4736}" type="pres">
      <dgm:prSet presAssocID="{519DB354-C3B8-4BAF-B68F-D238876F1CDC}" presName="connSite" presStyleLbl="node1" presStyleIdx="0" presStyleCnt="4"/>
      <dgm:spPr/>
    </dgm:pt>
    <dgm:pt modelId="{4D32411F-5514-4F4D-8AF6-2159395D238F}" type="pres">
      <dgm:prSet presAssocID="{519DB354-C3B8-4BAF-B68F-D238876F1CDC}" presName="visible" presStyleLbl="node1" presStyleIdx="0" presStyleCnt="4" custLinFactNeighborX="-5690" custLinFactNeighborY="873"/>
      <dgm:spPr>
        <a:solidFill>
          <a:schemeClr val="bg2">
            <a:lumMod val="50000"/>
          </a:schemeClr>
        </a:solidFill>
      </dgm:spPr>
      <dgm:t>
        <a:bodyPr/>
        <a:lstStyle/>
        <a:p>
          <a:endParaRPr lang="zh-CN" altLang="en-US"/>
        </a:p>
      </dgm:t>
    </dgm:pt>
    <dgm:pt modelId="{7B57BBF8-18E3-439B-B52F-8E130ACED546}" type="pres">
      <dgm:prSet presAssocID="{F400C4FA-12D2-41A5-BFB3-5322A294CED1}" presName="Name25" presStyleLbl="parChTrans1D1" presStyleIdx="0" presStyleCnt="3"/>
      <dgm:spPr/>
      <dgm:t>
        <a:bodyPr/>
        <a:lstStyle/>
        <a:p>
          <a:endParaRPr lang="zh-CN" altLang="en-US"/>
        </a:p>
      </dgm:t>
    </dgm:pt>
    <dgm:pt modelId="{62A57200-67A3-4694-9C1C-3356348B5CB7}" type="pres">
      <dgm:prSet presAssocID="{EAB1F822-921D-4B6D-BE37-29FBFC50F112}" presName="node" presStyleCnt="0"/>
      <dgm:spPr/>
    </dgm:pt>
    <dgm:pt modelId="{21E7863A-2A5A-4D5B-80A6-BF08E57B26E1}" type="pres">
      <dgm:prSet presAssocID="{EAB1F822-921D-4B6D-BE37-29FBFC50F112}" presName="parentNode" presStyleLbl="node1" presStyleIdx="1" presStyleCnt="4">
        <dgm:presLayoutVars>
          <dgm:chMax val="1"/>
          <dgm:bulletEnabled val="1"/>
        </dgm:presLayoutVars>
      </dgm:prSet>
      <dgm:spPr/>
      <dgm:t>
        <a:bodyPr/>
        <a:lstStyle/>
        <a:p>
          <a:endParaRPr lang="zh-CN" altLang="en-US"/>
        </a:p>
      </dgm:t>
    </dgm:pt>
    <dgm:pt modelId="{05DF4C83-9B45-43AD-8294-285B725F0D21}" type="pres">
      <dgm:prSet presAssocID="{EAB1F822-921D-4B6D-BE37-29FBFC50F112}" presName="childNode" presStyleLbl="revTx" presStyleIdx="0" presStyleCnt="3">
        <dgm:presLayoutVars>
          <dgm:bulletEnabled val="1"/>
        </dgm:presLayoutVars>
      </dgm:prSet>
      <dgm:spPr/>
      <dgm:t>
        <a:bodyPr/>
        <a:lstStyle/>
        <a:p>
          <a:endParaRPr lang="zh-CN" altLang="en-US"/>
        </a:p>
      </dgm:t>
    </dgm:pt>
    <dgm:pt modelId="{EC71CCC5-185E-45EF-8FC4-2AA41EF7D74F}" type="pres">
      <dgm:prSet presAssocID="{5B07F9BA-0353-48B5-B505-3E93F83DB3C3}" presName="Name25" presStyleLbl="parChTrans1D1" presStyleIdx="1" presStyleCnt="3"/>
      <dgm:spPr/>
      <dgm:t>
        <a:bodyPr/>
        <a:lstStyle/>
        <a:p>
          <a:endParaRPr lang="zh-CN" altLang="en-US"/>
        </a:p>
      </dgm:t>
    </dgm:pt>
    <dgm:pt modelId="{21C6516C-80C5-4622-9686-87C91798077B}" type="pres">
      <dgm:prSet presAssocID="{048084B9-214F-4A1D-A61D-F516E1DED64D}" presName="node" presStyleCnt="0"/>
      <dgm:spPr/>
    </dgm:pt>
    <dgm:pt modelId="{45C9AD82-DF75-4445-965A-4A203A1D692B}" type="pres">
      <dgm:prSet presAssocID="{048084B9-214F-4A1D-A61D-F516E1DED64D}" presName="parentNode" presStyleLbl="node1" presStyleIdx="2" presStyleCnt="4">
        <dgm:presLayoutVars>
          <dgm:chMax val="1"/>
          <dgm:bulletEnabled val="1"/>
        </dgm:presLayoutVars>
      </dgm:prSet>
      <dgm:spPr/>
      <dgm:t>
        <a:bodyPr/>
        <a:lstStyle/>
        <a:p>
          <a:endParaRPr lang="zh-CN" altLang="en-US"/>
        </a:p>
      </dgm:t>
    </dgm:pt>
    <dgm:pt modelId="{CBCAA2DC-650D-42B7-A0AF-4E0310422218}" type="pres">
      <dgm:prSet presAssocID="{048084B9-214F-4A1D-A61D-F516E1DED64D}" presName="childNode" presStyleLbl="revTx" presStyleIdx="1" presStyleCnt="3">
        <dgm:presLayoutVars>
          <dgm:bulletEnabled val="1"/>
        </dgm:presLayoutVars>
      </dgm:prSet>
      <dgm:spPr/>
      <dgm:t>
        <a:bodyPr/>
        <a:lstStyle/>
        <a:p>
          <a:endParaRPr lang="zh-CN" altLang="en-US"/>
        </a:p>
      </dgm:t>
    </dgm:pt>
    <dgm:pt modelId="{4B01A721-0CD4-4BE2-8DC2-214093E909AE}" type="pres">
      <dgm:prSet presAssocID="{D016731F-EB93-45A4-81CA-807416A83FD1}" presName="Name25" presStyleLbl="parChTrans1D1" presStyleIdx="2" presStyleCnt="3"/>
      <dgm:spPr/>
      <dgm:t>
        <a:bodyPr/>
        <a:lstStyle/>
        <a:p>
          <a:endParaRPr lang="zh-CN" altLang="en-US"/>
        </a:p>
      </dgm:t>
    </dgm:pt>
    <dgm:pt modelId="{9F9F1D05-E5A5-4688-9889-345FF86F9EE7}" type="pres">
      <dgm:prSet presAssocID="{BDFFFA5B-E1E1-4218-8321-84728E3003AB}" presName="node" presStyleCnt="0"/>
      <dgm:spPr/>
    </dgm:pt>
    <dgm:pt modelId="{916B4094-1C39-4203-9C79-059C465CAB75}" type="pres">
      <dgm:prSet presAssocID="{BDFFFA5B-E1E1-4218-8321-84728E3003AB}" presName="parentNode" presStyleLbl="node1" presStyleIdx="3" presStyleCnt="4">
        <dgm:presLayoutVars>
          <dgm:chMax val="1"/>
          <dgm:bulletEnabled val="1"/>
        </dgm:presLayoutVars>
      </dgm:prSet>
      <dgm:spPr/>
      <dgm:t>
        <a:bodyPr/>
        <a:lstStyle/>
        <a:p>
          <a:endParaRPr lang="zh-CN" altLang="en-US"/>
        </a:p>
      </dgm:t>
    </dgm:pt>
    <dgm:pt modelId="{10EC935A-7B83-4828-B707-764D48BF1C65}" type="pres">
      <dgm:prSet presAssocID="{BDFFFA5B-E1E1-4218-8321-84728E3003AB}" presName="childNode" presStyleLbl="revTx" presStyleIdx="2" presStyleCnt="3">
        <dgm:presLayoutVars>
          <dgm:bulletEnabled val="1"/>
        </dgm:presLayoutVars>
      </dgm:prSet>
      <dgm:spPr/>
      <dgm:t>
        <a:bodyPr/>
        <a:lstStyle/>
        <a:p>
          <a:endParaRPr lang="zh-CN" altLang="en-US"/>
        </a:p>
      </dgm:t>
    </dgm:pt>
  </dgm:ptLst>
  <dgm:cxnLst>
    <dgm:cxn modelId="{6DC0D042-40FF-4713-9203-E9E45B8F9030}" type="presOf" srcId="{BDFFFA5B-E1E1-4218-8321-84728E3003AB}" destId="{916B4094-1C39-4203-9C79-059C465CAB75}" srcOrd="0" destOrd="0" presId="urn:microsoft.com/office/officeart/2005/8/layout/radial2"/>
    <dgm:cxn modelId="{41ED4200-E02F-4AE1-A69A-D9327F28A425}" srcId="{519DB354-C3B8-4BAF-B68F-D238876F1CDC}" destId="{BDFFFA5B-E1E1-4218-8321-84728E3003AB}" srcOrd="2" destOrd="0" parTransId="{D016731F-EB93-45A4-81CA-807416A83FD1}" sibTransId="{9F9EFC0D-4690-40DB-AC10-1BEDDBB9A328}"/>
    <dgm:cxn modelId="{98B306C3-DA3B-42D4-ABF8-46F0393990D1}" type="presOf" srcId="{8EA5F3D8-65C8-49A5-BCEE-146D0EEFFD4D}" destId="{05DF4C83-9B45-43AD-8294-285B725F0D21}" srcOrd="0" destOrd="1" presId="urn:microsoft.com/office/officeart/2005/8/layout/radial2"/>
    <dgm:cxn modelId="{81AE1E11-AD60-45A6-A28F-41CA9D083207}" srcId="{EAB1F822-921D-4B6D-BE37-29FBFC50F112}" destId="{F4AB318A-38D6-490C-A81C-5D1F56D7FE22}" srcOrd="0" destOrd="0" parTransId="{4F79BCF2-8660-41F9-BBA8-986EC74F8CD6}" sibTransId="{D8CE6F58-2C63-4DE7-91E4-76AE749C97FE}"/>
    <dgm:cxn modelId="{BAAC6463-84FC-47A3-9DB8-A36A5303433D}" srcId="{048084B9-214F-4A1D-A61D-F516E1DED64D}" destId="{CF7E18DE-F203-4672-A9ED-69D8B22F33D6}" srcOrd="0" destOrd="0" parTransId="{9479F6A7-6CAF-4FC2-AAD4-092C00CE1BDB}" sibTransId="{A39A5DF6-4D81-4D03-9BD1-6FC4B716E949}"/>
    <dgm:cxn modelId="{0C13C5ED-EFED-4E09-82B0-39D8D77684F5}" type="presOf" srcId="{8259D8BF-CE04-42BA-8986-915D19F48BA0}" destId="{10EC935A-7B83-4828-B707-764D48BF1C65}" srcOrd="0" destOrd="2" presId="urn:microsoft.com/office/officeart/2005/8/layout/radial2"/>
    <dgm:cxn modelId="{CCB43BE9-122F-4AFC-8083-CF6B1F084568}" type="presOf" srcId="{519DB354-C3B8-4BAF-B68F-D238876F1CDC}" destId="{2C62C6D1-1870-488D-859F-2C94B5B23561}" srcOrd="0" destOrd="0" presId="urn:microsoft.com/office/officeart/2005/8/layout/radial2"/>
    <dgm:cxn modelId="{FCFB5061-01C5-447A-B9B8-6EF4316B4445}" type="presOf" srcId="{27AE4C0C-B4C7-4E51-9A94-DC1A6A158A5F}" destId="{10EC935A-7B83-4828-B707-764D48BF1C65}" srcOrd="0" destOrd="0" presId="urn:microsoft.com/office/officeart/2005/8/layout/radial2"/>
    <dgm:cxn modelId="{60A1E1CB-AD0C-46FF-AF7E-C6DC149EA97E}" type="presOf" srcId="{EAB1F822-921D-4B6D-BE37-29FBFC50F112}" destId="{21E7863A-2A5A-4D5B-80A6-BF08E57B26E1}" srcOrd="0" destOrd="0" presId="urn:microsoft.com/office/officeart/2005/8/layout/radial2"/>
    <dgm:cxn modelId="{923CE0CF-266B-4FF4-B8B8-304FA7BE6D25}" type="presOf" srcId="{EB2C9830-4A00-4D55-954F-CB45323B6EE9}" destId="{CBCAA2DC-650D-42B7-A0AF-4E0310422218}" srcOrd="0" destOrd="2" presId="urn:microsoft.com/office/officeart/2005/8/layout/radial2"/>
    <dgm:cxn modelId="{CF812F62-04FC-4315-8C8D-2DA4631937D8}" srcId="{048084B9-214F-4A1D-A61D-F516E1DED64D}" destId="{EB2C9830-4A00-4D55-954F-CB45323B6EE9}" srcOrd="2" destOrd="0" parTransId="{B1AE3600-339D-48B3-AB57-01BD94056211}" sibTransId="{0EFFC496-4A72-48FF-A7CA-FA61D70422D5}"/>
    <dgm:cxn modelId="{F3B07B45-CB4E-4D31-9EF8-6DDBBED41E2C}" srcId="{BDFFFA5B-E1E1-4218-8321-84728E3003AB}" destId="{27AE4C0C-B4C7-4E51-9A94-DC1A6A158A5F}" srcOrd="0" destOrd="0" parTransId="{587B1AAD-8CF2-488A-906B-EF9D44746FC7}" sibTransId="{CF8941DD-B679-4905-A138-83F86466D8A7}"/>
    <dgm:cxn modelId="{F9CFC045-4EF4-4AD4-A233-CB29C3DDBC35}" srcId="{BDFFFA5B-E1E1-4218-8321-84728E3003AB}" destId="{8259D8BF-CE04-42BA-8986-915D19F48BA0}" srcOrd="2" destOrd="0" parTransId="{2F42517E-9AE9-4341-80CC-ED54CBDB2556}" sibTransId="{EAA9C8D3-6EB2-495C-89DC-5ACFE4D2195A}"/>
    <dgm:cxn modelId="{DCE51297-433A-4FC4-A2EB-A4C0F59FABF3}" type="presOf" srcId="{8277F781-261D-4034-BB3C-31917E8E5EF9}" destId="{10EC935A-7B83-4828-B707-764D48BF1C65}" srcOrd="0" destOrd="1" presId="urn:microsoft.com/office/officeart/2005/8/layout/radial2"/>
    <dgm:cxn modelId="{A8DE09EE-03FC-4C6B-9A16-13FE9FC2F9C6}" type="presOf" srcId="{D6626B9D-BC43-417B-80A5-84F3CD3FE111}" destId="{05DF4C83-9B45-43AD-8294-285B725F0D21}" srcOrd="0" destOrd="2" presId="urn:microsoft.com/office/officeart/2005/8/layout/radial2"/>
    <dgm:cxn modelId="{B894A30B-135E-4012-A265-98C26A757E2A}" srcId="{EAB1F822-921D-4B6D-BE37-29FBFC50F112}" destId="{8EA5F3D8-65C8-49A5-BCEE-146D0EEFFD4D}" srcOrd="1" destOrd="0" parTransId="{408FBE90-800F-4055-B8C2-BF465730BF68}" sibTransId="{2B3E4AEC-BAFA-4BC6-8750-53C4A510FF81}"/>
    <dgm:cxn modelId="{E293C940-AD0F-47D6-A0D5-69008D14A17B}" type="presOf" srcId="{048084B9-214F-4A1D-A61D-F516E1DED64D}" destId="{45C9AD82-DF75-4445-965A-4A203A1D692B}" srcOrd="0" destOrd="0" presId="urn:microsoft.com/office/officeart/2005/8/layout/radial2"/>
    <dgm:cxn modelId="{81446F47-5F02-46CA-AB3A-21C465ED8450}" srcId="{EAB1F822-921D-4B6D-BE37-29FBFC50F112}" destId="{D6626B9D-BC43-417B-80A5-84F3CD3FE111}" srcOrd="2" destOrd="0" parTransId="{3C5A84E1-9B5A-4E97-A393-55FDF201D617}" sibTransId="{49FBB15B-2892-4011-A10F-589FC86493D6}"/>
    <dgm:cxn modelId="{029AF6A9-FB81-400C-8AF8-30747D081A53}" srcId="{BDFFFA5B-E1E1-4218-8321-84728E3003AB}" destId="{8277F781-261D-4034-BB3C-31917E8E5EF9}" srcOrd="1" destOrd="0" parTransId="{E6DDE079-0211-476F-B157-7EDED03968F9}" sibTransId="{4AF6EBD8-F60C-4808-867F-F01354E51D79}"/>
    <dgm:cxn modelId="{30C4FEE5-7628-42BA-A52D-902EE002938E}" srcId="{048084B9-214F-4A1D-A61D-F516E1DED64D}" destId="{70459C96-95E8-4D83-9AD4-4EB4EDD3DBC2}" srcOrd="1" destOrd="0" parTransId="{BCD38445-97E7-49C0-BD6F-8ECC823AAED7}" sibTransId="{F3DE8936-75F5-47F8-B5CD-F6C063337DD0}"/>
    <dgm:cxn modelId="{4A408CBB-D281-4865-940C-ED7EF8B9277F}" type="presOf" srcId="{D016731F-EB93-45A4-81CA-807416A83FD1}" destId="{4B01A721-0CD4-4BE2-8DC2-214093E909AE}" srcOrd="0" destOrd="0" presId="urn:microsoft.com/office/officeart/2005/8/layout/radial2"/>
    <dgm:cxn modelId="{B61C4003-7DE4-4A13-BE7C-C936D9BEF490}" srcId="{519DB354-C3B8-4BAF-B68F-D238876F1CDC}" destId="{EAB1F822-921D-4B6D-BE37-29FBFC50F112}" srcOrd="0" destOrd="0" parTransId="{F400C4FA-12D2-41A5-BFB3-5322A294CED1}" sibTransId="{0529CD15-5B74-4FE6-B4E9-105FEC2EFD18}"/>
    <dgm:cxn modelId="{AC03A053-589C-429F-9A38-4D54888DFCA7}" type="presOf" srcId="{F400C4FA-12D2-41A5-BFB3-5322A294CED1}" destId="{7B57BBF8-18E3-439B-B52F-8E130ACED546}" srcOrd="0" destOrd="0" presId="urn:microsoft.com/office/officeart/2005/8/layout/radial2"/>
    <dgm:cxn modelId="{968C043F-0789-4E5E-A6CD-7F1EBF009587}" type="presOf" srcId="{F4AB318A-38D6-490C-A81C-5D1F56D7FE22}" destId="{05DF4C83-9B45-43AD-8294-285B725F0D21}" srcOrd="0" destOrd="0" presId="urn:microsoft.com/office/officeart/2005/8/layout/radial2"/>
    <dgm:cxn modelId="{DBA77048-1F1C-49CC-A06D-DC392B079426}" type="presOf" srcId="{70459C96-95E8-4D83-9AD4-4EB4EDD3DBC2}" destId="{CBCAA2DC-650D-42B7-A0AF-4E0310422218}" srcOrd="0" destOrd="1" presId="urn:microsoft.com/office/officeart/2005/8/layout/radial2"/>
    <dgm:cxn modelId="{AFCA2EF7-D5D2-4B46-A609-E44CA0E712FF}" type="presOf" srcId="{CF7E18DE-F203-4672-A9ED-69D8B22F33D6}" destId="{CBCAA2DC-650D-42B7-A0AF-4E0310422218}" srcOrd="0" destOrd="0" presId="urn:microsoft.com/office/officeart/2005/8/layout/radial2"/>
    <dgm:cxn modelId="{FD90A8F4-B1F6-402E-B525-837DA314D253}" type="presOf" srcId="{5B07F9BA-0353-48B5-B505-3E93F83DB3C3}" destId="{EC71CCC5-185E-45EF-8FC4-2AA41EF7D74F}" srcOrd="0" destOrd="0" presId="urn:microsoft.com/office/officeart/2005/8/layout/radial2"/>
    <dgm:cxn modelId="{0EC58767-7415-4183-8764-1E37E9A89EEB}" srcId="{519DB354-C3B8-4BAF-B68F-D238876F1CDC}" destId="{048084B9-214F-4A1D-A61D-F516E1DED64D}" srcOrd="1" destOrd="0" parTransId="{5B07F9BA-0353-48B5-B505-3E93F83DB3C3}" sibTransId="{65370D6F-24D6-420A-88EF-7FB6644913EB}"/>
    <dgm:cxn modelId="{2D43576C-504E-4E78-AEE1-BCDEF64AA74A}" type="presParOf" srcId="{2C62C6D1-1870-488D-859F-2C94B5B23561}" destId="{ACC75E20-BB1F-4DC9-A880-F328634E7D6D}" srcOrd="0" destOrd="0" presId="urn:microsoft.com/office/officeart/2005/8/layout/radial2"/>
    <dgm:cxn modelId="{60038691-9182-4021-B12C-A4997CE14D7E}" type="presParOf" srcId="{ACC75E20-BB1F-4DC9-A880-F328634E7D6D}" destId="{3B24C5D8-0138-4E41-BD86-15091424AC9D}" srcOrd="0" destOrd="0" presId="urn:microsoft.com/office/officeart/2005/8/layout/radial2"/>
    <dgm:cxn modelId="{5220FF09-D1F2-4298-ADA4-B9249FEC30B9}" type="presParOf" srcId="{3B24C5D8-0138-4E41-BD86-15091424AC9D}" destId="{1BD494A2-6734-48FE-B28A-8D51ECEB4736}" srcOrd="0" destOrd="0" presId="urn:microsoft.com/office/officeart/2005/8/layout/radial2"/>
    <dgm:cxn modelId="{A4A6E6FA-50E5-4339-80DB-20578A709E06}" type="presParOf" srcId="{3B24C5D8-0138-4E41-BD86-15091424AC9D}" destId="{4D32411F-5514-4F4D-8AF6-2159395D238F}" srcOrd="1" destOrd="0" presId="urn:microsoft.com/office/officeart/2005/8/layout/radial2"/>
    <dgm:cxn modelId="{86C15426-1434-466E-9352-00A67FF686EB}" type="presParOf" srcId="{ACC75E20-BB1F-4DC9-A880-F328634E7D6D}" destId="{7B57BBF8-18E3-439B-B52F-8E130ACED546}" srcOrd="1" destOrd="0" presId="urn:microsoft.com/office/officeart/2005/8/layout/radial2"/>
    <dgm:cxn modelId="{49AA4D96-44AD-4224-A118-473586964E5A}" type="presParOf" srcId="{ACC75E20-BB1F-4DC9-A880-F328634E7D6D}" destId="{62A57200-67A3-4694-9C1C-3356348B5CB7}" srcOrd="2" destOrd="0" presId="urn:microsoft.com/office/officeart/2005/8/layout/radial2"/>
    <dgm:cxn modelId="{6B064E62-2B41-44DE-9CA0-B14E6FE31AF7}" type="presParOf" srcId="{62A57200-67A3-4694-9C1C-3356348B5CB7}" destId="{21E7863A-2A5A-4D5B-80A6-BF08E57B26E1}" srcOrd="0" destOrd="0" presId="urn:microsoft.com/office/officeart/2005/8/layout/radial2"/>
    <dgm:cxn modelId="{FA18D809-7FE6-4525-BA7C-AD7A1A9536FD}" type="presParOf" srcId="{62A57200-67A3-4694-9C1C-3356348B5CB7}" destId="{05DF4C83-9B45-43AD-8294-285B725F0D21}" srcOrd="1" destOrd="0" presId="urn:microsoft.com/office/officeart/2005/8/layout/radial2"/>
    <dgm:cxn modelId="{7525BCC0-D533-44F0-9293-C2CE64F24B84}" type="presParOf" srcId="{ACC75E20-BB1F-4DC9-A880-F328634E7D6D}" destId="{EC71CCC5-185E-45EF-8FC4-2AA41EF7D74F}" srcOrd="3" destOrd="0" presId="urn:microsoft.com/office/officeart/2005/8/layout/radial2"/>
    <dgm:cxn modelId="{B03D7353-110F-461F-BC47-B13D15B2CD4F}" type="presParOf" srcId="{ACC75E20-BB1F-4DC9-A880-F328634E7D6D}" destId="{21C6516C-80C5-4622-9686-87C91798077B}" srcOrd="4" destOrd="0" presId="urn:microsoft.com/office/officeart/2005/8/layout/radial2"/>
    <dgm:cxn modelId="{56941A91-E799-4741-83FF-D9E4C6EEDD5A}" type="presParOf" srcId="{21C6516C-80C5-4622-9686-87C91798077B}" destId="{45C9AD82-DF75-4445-965A-4A203A1D692B}" srcOrd="0" destOrd="0" presId="urn:microsoft.com/office/officeart/2005/8/layout/radial2"/>
    <dgm:cxn modelId="{394A164B-2C04-4ABA-A2FC-BA9D19075A4A}" type="presParOf" srcId="{21C6516C-80C5-4622-9686-87C91798077B}" destId="{CBCAA2DC-650D-42B7-A0AF-4E0310422218}" srcOrd="1" destOrd="0" presId="urn:microsoft.com/office/officeart/2005/8/layout/radial2"/>
    <dgm:cxn modelId="{B7A5AC67-0262-4437-8127-A92A4C42BEF4}" type="presParOf" srcId="{ACC75E20-BB1F-4DC9-A880-F328634E7D6D}" destId="{4B01A721-0CD4-4BE2-8DC2-214093E909AE}" srcOrd="5" destOrd="0" presId="urn:microsoft.com/office/officeart/2005/8/layout/radial2"/>
    <dgm:cxn modelId="{EAE8DA6F-1FA2-4600-8B8C-9D00AF0CAFB1}" type="presParOf" srcId="{ACC75E20-BB1F-4DC9-A880-F328634E7D6D}" destId="{9F9F1D05-E5A5-4688-9889-345FF86F9EE7}" srcOrd="6" destOrd="0" presId="urn:microsoft.com/office/officeart/2005/8/layout/radial2"/>
    <dgm:cxn modelId="{AF317EA7-70E8-46B4-9020-861590CFF675}" type="presParOf" srcId="{9F9F1D05-E5A5-4688-9889-345FF86F9EE7}" destId="{916B4094-1C39-4203-9C79-059C465CAB75}" srcOrd="0" destOrd="0" presId="urn:microsoft.com/office/officeart/2005/8/layout/radial2"/>
    <dgm:cxn modelId="{0E38B49B-B994-4633-B458-3ABA65B41CBC}" type="presParOf" srcId="{9F9F1D05-E5A5-4688-9889-345FF86F9EE7}" destId="{10EC935A-7B83-4828-B707-764D48BF1C65}" srcOrd="1" destOrd="0" presId="urn:microsoft.com/office/officeart/2005/8/layout/radial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9DB354-C3B8-4BAF-B68F-D238876F1CDC}"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EAB1F822-921D-4B6D-BE37-29FBFC50F112}">
      <dgm:prSet phldrT="[文本]"/>
      <dgm:spPr/>
      <dgm:t>
        <a:bodyPr/>
        <a:lstStyle/>
        <a:p>
          <a:r>
            <a:rPr lang="zh-CN" altLang="en-US" dirty="0" smtClean="0"/>
            <a:t>商户</a:t>
          </a:r>
          <a:endParaRPr lang="zh-CN" altLang="en-US" dirty="0"/>
        </a:p>
      </dgm:t>
    </dgm:pt>
    <dgm:pt modelId="{F400C4FA-12D2-41A5-BFB3-5322A294CED1}" type="parTrans" cxnId="{B61C4003-7DE4-4A13-BE7C-C936D9BEF490}">
      <dgm:prSet/>
      <dgm:spPr/>
      <dgm:t>
        <a:bodyPr/>
        <a:lstStyle/>
        <a:p>
          <a:endParaRPr lang="zh-CN" altLang="en-US"/>
        </a:p>
      </dgm:t>
    </dgm:pt>
    <dgm:pt modelId="{0529CD15-5B74-4FE6-B4E9-105FEC2EFD18}" type="sibTrans" cxnId="{B61C4003-7DE4-4A13-BE7C-C936D9BEF490}">
      <dgm:prSet/>
      <dgm:spPr/>
      <dgm:t>
        <a:bodyPr/>
        <a:lstStyle/>
        <a:p>
          <a:endParaRPr lang="zh-CN" altLang="en-US"/>
        </a:p>
      </dgm:t>
    </dgm:pt>
    <dgm:pt modelId="{F4AB318A-38D6-490C-A81C-5D1F56D7FE22}">
      <dgm:prSet phldrT="[文本]"/>
      <dgm:spPr/>
      <dgm:t>
        <a:bodyPr/>
        <a:lstStyle/>
        <a:p>
          <a:r>
            <a:rPr lang="en-US" altLang="zh-CN" b="1" dirty="0" smtClean="0"/>
            <a:t>Merchant</a:t>
          </a:r>
          <a:endParaRPr lang="zh-CN" altLang="en-US" b="1" dirty="0"/>
        </a:p>
      </dgm:t>
    </dgm:pt>
    <dgm:pt modelId="{4F79BCF2-8660-41F9-BBA8-986EC74F8CD6}" type="parTrans" cxnId="{81AE1E11-AD60-45A6-A28F-41CA9D083207}">
      <dgm:prSet/>
      <dgm:spPr/>
      <dgm:t>
        <a:bodyPr/>
        <a:lstStyle/>
        <a:p>
          <a:endParaRPr lang="zh-CN" altLang="en-US"/>
        </a:p>
      </dgm:t>
    </dgm:pt>
    <dgm:pt modelId="{D8CE6F58-2C63-4DE7-91E4-76AE749C97FE}" type="sibTrans" cxnId="{81AE1E11-AD60-45A6-A28F-41CA9D083207}">
      <dgm:prSet/>
      <dgm:spPr/>
      <dgm:t>
        <a:bodyPr/>
        <a:lstStyle/>
        <a:p>
          <a:endParaRPr lang="zh-CN" altLang="en-US"/>
        </a:p>
      </dgm:t>
    </dgm:pt>
    <dgm:pt modelId="{8EA5F3D8-65C8-49A5-BCEE-146D0EEFFD4D}">
      <dgm:prSet phldrT="[文本]"/>
      <dgm:spPr/>
      <dgm:t>
        <a:bodyPr/>
        <a:lstStyle/>
        <a:p>
          <a:r>
            <a:rPr lang="en-US" altLang="zh-CN" b="1" dirty="0" smtClean="0"/>
            <a:t>code</a:t>
          </a:r>
          <a:endParaRPr lang="zh-CN" altLang="en-US" b="1" dirty="0"/>
        </a:p>
      </dgm:t>
    </dgm:pt>
    <dgm:pt modelId="{408FBE90-800F-4055-B8C2-BF465730BF68}" type="parTrans" cxnId="{B894A30B-135E-4012-A265-98C26A757E2A}">
      <dgm:prSet/>
      <dgm:spPr/>
      <dgm:t>
        <a:bodyPr/>
        <a:lstStyle/>
        <a:p>
          <a:endParaRPr lang="zh-CN" altLang="en-US"/>
        </a:p>
      </dgm:t>
    </dgm:pt>
    <dgm:pt modelId="{2B3E4AEC-BAFA-4BC6-8750-53C4A510FF81}" type="sibTrans" cxnId="{B894A30B-135E-4012-A265-98C26A757E2A}">
      <dgm:prSet/>
      <dgm:spPr/>
      <dgm:t>
        <a:bodyPr/>
        <a:lstStyle/>
        <a:p>
          <a:endParaRPr lang="zh-CN" altLang="en-US"/>
        </a:p>
      </dgm:t>
    </dgm:pt>
    <dgm:pt modelId="{048084B9-214F-4A1D-A61D-F516E1DED64D}">
      <dgm:prSet phldrT="[文本]"/>
      <dgm:spPr/>
      <dgm:t>
        <a:bodyPr/>
        <a:lstStyle/>
        <a:p>
          <a:r>
            <a:rPr lang="zh-CN" altLang="en-US" dirty="0" smtClean="0"/>
            <a:t>资金</a:t>
          </a:r>
          <a:endParaRPr lang="zh-CN" altLang="en-US" dirty="0"/>
        </a:p>
      </dgm:t>
    </dgm:pt>
    <dgm:pt modelId="{5B07F9BA-0353-48B5-B505-3E93F83DB3C3}" type="parTrans" cxnId="{0EC58767-7415-4183-8764-1E37E9A89EEB}">
      <dgm:prSet/>
      <dgm:spPr/>
      <dgm:t>
        <a:bodyPr/>
        <a:lstStyle/>
        <a:p>
          <a:endParaRPr lang="zh-CN" altLang="en-US"/>
        </a:p>
      </dgm:t>
    </dgm:pt>
    <dgm:pt modelId="{65370D6F-24D6-420A-88EF-7FB6644913EB}" type="sibTrans" cxnId="{0EC58767-7415-4183-8764-1E37E9A89EEB}">
      <dgm:prSet/>
      <dgm:spPr/>
      <dgm:t>
        <a:bodyPr/>
        <a:lstStyle/>
        <a:p>
          <a:endParaRPr lang="zh-CN" altLang="en-US"/>
        </a:p>
      </dgm:t>
    </dgm:pt>
    <dgm:pt modelId="{CF7E18DE-F203-4672-A9ED-69D8B22F33D6}">
      <dgm:prSet phldrT="[文本]"/>
      <dgm:spPr/>
      <dgm:t>
        <a:bodyPr/>
        <a:lstStyle/>
        <a:p>
          <a:r>
            <a:rPr lang="en-US" altLang="zh-CN" b="1" dirty="0" err="1" smtClean="0"/>
            <a:t>Trans_amt</a:t>
          </a:r>
          <a:endParaRPr lang="zh-CN" altLang="en-US" b="1" dirty="0"/>
        </a:p>
      </dgm:t>
    </dgm:pt>
    <dgm:pt modelId="{9479F6A7-6CAF-4FC2-AAD4-092C00CE1BDB}" type="parTrans" cxnId="{BAAC6463-84FC-47A3-9DB8-A36A5303433D}">
      <dgm:prSet/>
      <dgm:spPr/>
      <dgm:t>
        <a:bodyPr/>
        <a:lstStyle/>
        <a:p>
          <a:endParaRPr lang="zh-CN" altLang="en-US"/>
        </a:p>
      </dgm:t>
    </dgm:pt>
    <dgm:pt modelId="{A39A5DF6-4D81-4D03-9BD1-6FC4B716E949}" type="sibTrans" cxnId="{BAAC6463-84FC-47A3-9DB8-A36A5303433D}">
      <dgm:prSet/>
      <dgm:spPr/>
      <dgm:t>
        <a:bodyPr/>
        <a:lstStyle/>
        <a:p>
          <a:endParaRPr lang="zh-CN" altLang="en-US"/>
        </a:p>
      </dgm:t>
    </dgm:pt>
    <dgm:pt modelId="{70459C96-95E8-4D83-9AD4-4EB4EDD3DBC2}">
      <dgm:prSet phldrT="[文本]"/>
      <dgm:spPr/>
      <dgm:t>
        <a:bodyPr/>
        <a:lstStyle/>
        <a:p>
          <a:r>
            <a:rPr lang="en-US" altLang="zh-CN" b="1" dirty="0" err="1" smtClean="0"/>
            <a:t>Amt_src</a:t>
          </a:r>
          <a:endParaRPr lang="zh-CN" altLang="en-US" b="1" dirty="0"/>
        </a:p>
      </dgm:t>
    </dgm:pt>
    <dgm:pt modelId="{BCD38445-97E7-49C0-BD6F-8ECC823AAED7}" type="parTrans" cxnId="{30C4FEE5-7628-42BA-A52D-902EE002938E}">
      <dgm:prSet/>
      <dgm:spPr/>
      <dgm:t>
        <a:bodyPr/>
        <a:lstStyle/>
        <a:p>
          <a:endParaRPr lang="zh-CN" altLang="en-US"/>
        </a:p>
      </dgm:t>
    </dgm:pt>
    <dgm:pt modelId="{F3DE8936-75F5-47F8-B5CD-F6C063337DD0}" type="sibTrans" cxnId="{30C4FEE5-7628-42BA-A52D-902EE002938E}">
      <dgm:prSet/>
      <dgm:spPr/>
      <dgm:t>
        <a:bodyPr/>
        <a:lstStyle/>
        <a:p>
          <a:endParaRPr lang="zh-CN" altLang="en-US"/>
        </a:p>
      </dgm:t>
    </dgm:pt>
    <dgm:pt modelId="{BDFFFA5B-E1E1-4218-8321-84728E3003AB}">
      <dgm:prSet phldrT="[文本]"/>
      <dgm:spPr/>
      <dgm:t>
        <a:bodyPr/>
        <a:lstStyle/>
        <a:p>
          <a:r>
            <a:rPr lang="zh-CN" altLang="en-US" dirty="0" smtClean="0"/>
            <a:t>账户</a:t>
          </a:r>
          <a:endParaRPr lang="zh-CN" altLang="en-US" dirty="0"/>
        </a:p>
      </dgm:t>
    </dgm:pt>
    <dgm:pt modelId="{D016731F-EB93-45A4-81CA-807416A83FD1}" type="parTrans" cxnId="{41ED4200-E02F-4AE1-A69A-D9327F28A425}">
      <dgm:prSet/>
      <dgm:spPr/>
      <dgm:t>
        <a:bodyPr/>
        <a:lstStyle/>
        <a:p>
          <a:endParaRPr lang="zh-CN" altLang="en-US"/>
        </a:p>
      </dgm:t>
    </dgm:pt>
    <dgm:pt modelId="{9F9EFC0D-4690-40DB-AC10-1BEDDBB9A328}" type="sibTrans" cxnId="{41ED4200-E02F-4AE1-A69A-D9327F28A425}">
      <dgm:prSet/>
      <dgm:spPr/>
      <dgm:t>
        <a:bodyPr/>
        <a:lstStyle/>
        <a:p>
          <a:endParaRPr lang="zh-CN" altLang="en-US"/>
        </a:p>
      </dgm:t>
    </dgm:pt>
    <dgm:pt modelId="{27AE4C0C-B4C7-4E51-9A94-DC1A6A158A5F}">
      <dgm:prSet phldrT="[文本]"/>
      <dgm:spPr/>
      <dgm:t>
        <a:bodyPr/>
        <a:lstStyle/>
        <a:p>
          <a:r>
            <a:rPr lang="en-US" altLang="zh-CN" b="1" dirty="0" smtClean="0"/>
            <a:t>Acc_id1</a:t>
          </a:r>
          <a:endParaRPr lang="zh-CN" altLang="en-US" b="1" dirty="0"/>
        </a:p>
      </dgm:t>
    </dgm:pt>
    <dgm:pt modelId="{587B1AAD-8CF2-488A-906B-EF9D44746FC7}" type="parTrans" cxnId="{F3B07B45-CB4E-4D31-9EF8-6DDBBED41E2C}">
      <dgm:prSet/>
      <dgm:spPr/>
      <dgm:t>
        <a:bodyPr/>
        <a:lstStyle/>
        <a:p>
          <a:endParaRPr lang="zh-CN" altLang="en-US"/>
        </a:p>
      </dgm:t>
    </dgm:pt>
    <dgm:pt modelId="{CF8941DD-B679-4905-A138-83F86466D8A7}" type="sibTrans" cxnId="{F3B07B45-CB4E-4D31-9EF8-6DDBBED41E2C}">
      <dgm:prSet/>
      <dgm:spPr/>
      <dgm:t>
        <a:bodyPr/>
        <a:lstStyle/>
        <a:p>
          <a:endParaRPr lang="zh-CN" altLang="en-US"/>
        </a:p>
      </dgm:t>
    </dgm:pt>
    <dgm:pt modelId="{8277F781-261D-4034-BB3C-31917E8E5EF9}">
      <dgm:prSet phldrT="[文本]"/>
      <dgm:spPr/>
      <dgm:t>
        <a:bodyPr/>
        <a:lstStyle/>
        <a:p>
          <a:r>
            <a:rPr lang="en-US" altLang="zh-CN" b="1" dirty="0" smtClean="0"/>
            <a:t>Acc_id2</a:t>
          </a:r>
          <a:endParaRPr lang="zh-CN" altLang="en-US" b="1" dirty="0"/>
        </a:p>
      </dgm:t>
    </dgm:pt>
    <dgm:pt modelId="{E6DDE079-0211-476F-B157-7EDED03968F9}" type="parTrans" cxnId="{029AF6A9-FB81-400C-8AF8-30747D081A53}">
      <dgm:prSet/>
      <dgm:spPr/>
      <dgm:t>
        <a:bodyPr/>
        <a:lstStyle/>
        <a:p>
          <a:endParaRPr lang="zh-CN" altLang="en-US"/>
        </a:p>
      </dgm:t>
    </dgm:pt>
    <dgm:pt modelId="{4AF6EBD8-F60C-4808-867F-F01354E51D79}" type="sibTrans" cxnId="{029AF6A9-FB81-400C-8AF8-30747D081A53}">
      <dgm:prSet/>
      <dgm:spPr/>
      <dgm:t>
        <a:bodyPr/>
        <a:lstStyle/>
        <a:p>
          <a:endParaRPr lang="zh-CN" altLang="en-US"/>
        </a:p>
      </dgm:t>
    </dgm:pt>
    <dgm:pt modelId="{D6626B9D-BC43-417B-80A5-84F3CD3FE111}">
      <dgm:prSet phldrT="[文本]"/>
      <dgm:spPr/>
      <dgm:t>
        <a:bodyPr/>
        <a:lstStyle/>
        <a:p>
          <a:r>
            <a:rPr lang="en-US" altLang="zh-CN" b="1" dirty="0" smtClean="0"/>
            <a:t>…</a:t>
          </a:r>
          <a:endParaRPr lang="zh-CN" altLang="en-US" b="1" dirty="0"/>
        </a:p>
      </dgm:t>
    </dgm:pt>
    <dgm:pt modelId="{3C5A84E1-9B5A-4E97-A393-55FDF201D617}" type="parTrans" cxnId="{81446F47-5F02-46CA-AB3A-21C465ED8450}">
      <dgm:prSet/>
      <dgm:spPr/>
      <dgm:t>
        <a:bodyPr/>
        <a:lstStyle/>
        <a:p>
          <a:endParaRPr lang="zh-CN" altLang="en-US"/>
        </a:p>
      </dgm:t>
    </dgm:pt>
    <dgm:pt modelId="{49FBB15B-2892-4011-A10F-589FC86493D6}" type="sibTrans" cxnId="{81446F47-5F02-46CA-AB3A-21C465ED8450}">
      <dgm:prSet/>
      <dgm:spPr/>
      <dgm:t>
        <a:bodyPr/>
        <a:lstStyle/>
        <a:p>
          <a:endParaRPr lang="zh-CN" altLang="en-US"/>
        </a:p>
      </dgm:t>
    </dgm:pt>
    <dgm:pt modelId="{EB2C9830-4A00-4D55-954F-CB45323B6EE9}">
      <dgm:prSet phldrT="[文本]"/>
      <dgm:spPr/>
      <dgm:t>
        <a:bodyPr/>
        <a:lstStyle/>
        <a:p>
          <a:r>
            <a:rPr lang="en-US" altLang="zh-CN" b="1" dirty="0" smtClean="0"/>
            <a:t>…</a:t>
          </a:r>
          <a:endParaRPr lang="zh-CN" altLang="en-US" b="1" dirty="0"/>
        </a:p>
      </dgm:t>
    </dgm:pt>
    <dgm:pt modelId="{B1AE3600-339D-48B3-AB57-01BD94056211}" type="parTrans" cxnId="{CF812F62-04FC-4315-8C8D-2DA4631937D8}">
      <dgm:prSet/>
      <dgm:spPr/>
      <dgm:t>
        <a:bodyPr/>
        <a:lstStyle/>
        <a:p>
          <a:endParaRPr lang="zh-CN" altLang="en-US"/>
        </a:p>
      </dgm:t>
    </dgm:pt>
    <dgm:pt modelId="{0EFFC496-4A72-48FF-A7CA-FA61D70422D5}" type="sibTrans" cxnId="{CF812F62-04FC-4315-8C8D-2DA4631937D8}">
      <dgm:prSet/>
      <dgm:spPr/>
      <dgm:t>
        <a:bodyPr/>
        <a:lstStyle/>
        <a:p>
          <a:endParaRPr lang="zh-CN" altLang="en-US"/>
        </a:p>
      </dgm:t>
    </dgm:pt>
    <dgm:pt modelId="{8259D8BF-CE04-42BA-8986-915D19F48BA0}">
      <dgm:prSet phldrT="[文本]"/>
      <dgm:spPr/>
      <dgm:t>
        <a:bodyPr/>
        <a:lstStyle/>
        <a:p>
          <a:r>
            <a:rPr lang="en-US" altLang="zh-CN" b="1" dirty="0" smtClean="0"/>
            <a:t>…</a:t>
          </a:r>
          <a:endParaRPr lang="zh-CN" altLang="en-US" b="1" dirty="0"/>
        </a:p>
      </dgm:t>
    </dgm:pt>
    <dgm:pt modelId="{2F42517E-9AE9-4341-80CC-ED54CBDB2556}" type="parTrans" cxnId="{F9CFC045-4EF4-4AD4-A233-CB29C3DDBC35}">
      <dgm:prSet/>
      <dgm:spPr/>
      <dgm:t>
        <a:bodyPr/>
        <a:lstStyle/>
        <a:p>
          <a:endParaRPr lang="zh-CN" altLang="en-US"/>
        </a:p>
      </dgm:t>
    </dgm:pt>
    <dgm:pt modelId="{EAA9C8D3-6EB2-495C-89DC-5ACFE4D2195A}" type="sibTrans" cxnId="{F9CFC045-4EF4-4AD4-A233-CB29C3DDBC35}">
      <dgm:prSet/>
      <dgm:spPr/>
      <dgm:t>
        <a:bodyPr/>
        <a:lstStyle/>
        <a:p>
          <a:endParaRPr lang="zh-CN" altLang="en-US"/>
        </a:p>
      </dgm:t>
    </dgm:pt>
    <dgm:pt modelId="{2C62C6D1-1870-488D-859F-2C94B5B23561}" type="pres">
      <dgm:prSet presAssocID="{519DB354-C3B8-4BAF-B68F-D238876F1CDC}" presName="composite" presStyleCnt="0">
        <dgm:presLayoutVars>
          <dgm:chMax val="5"/>
          <dgm:dir/>
          <dgm:animLvl val="ctr"/>
          <dgm:resizeHandles val="exact"/>
        </dgm:presLayoutVars>
      </dgm:prSet>
      <dgm:spPr/>
      <dgm:t>
        <a:bodyPr/>
        <a:lstStyle/>
        <a:p>
          <a:endParaRPr lang="zh-CN" altLang="en-US"/>
        </a:p>
      </dgm:t>
    </dgm:pt>
    <dgm:pt modelId="{ACC75E20-BB1F-4DC9-A880-F328634E7D6D}" type="pres">
      <dgm:prSet presAssocID="{519DB354-C3B8-4BAF-B68F-D238876F1CDC}" presName="cycle" presStyleCnt="0"/>
      <dgm:spPr/>
    </dgm:pt>
    <dgm:pt modelId="{3B24C5D8-0138-4E41-BD86-15091424AC9D}" type="pres">
      <dgm:prSet presAssocID="{519DB354-C3B8-4BAF-B68F-D238876F1CDC}" presName="centerShape" presStyleCnt="0"/>
      <dgm:spPr/>
    </dgm:pt>
    <dgm:pt modelId="{1BD494A2-6734-48FE-B28A-8D51ECEB4736}" type="pres">
      <dgm:prSet presAssocID="{519DB354-C3B8-4BAF-B68F-D238876F1CDC}" presName="connSite" presStyleLbl="node1" presStyleIdx="0" presStyleCnt="4"/>
      <dgm:spPr/>
    </dgm:pt>
    <dgm:pt modelId="{4D32411F-5514-4F4D-8AF6-2159395D238F}" type="pres">
      <dgm:prSet presAssocID="{519DB354-C3B8-4BAF-B68F-D238876F1CDC}" presName="visible" presStyleLbl="node1" presStyleIdx="0" presStyleCnt="4" custLinFactNeighborX="-5690" custLinFactNeighborY="873"/>
      <dgm:spPr>
        <a:solidFill>
          <a:schemeClr val="bg2">
            <a:lumMod val="50000"/>
          </a:schemeClr>
        </a:solidFill>
      </dgm:spPr>
      <dgm:t>
        <a:bodyPr/>
        <a:lstStyle/>
        <a:p>
          <a:endParaRPr lang="zh-CN" altLang="en-US"/>
        </a:p>
      </dgm:t>
    </dgm:pt>
    <dgm:pt modelId="{7B57BBF8-18E3-439B-B52F-8E130ACED546}" type="pres">
      <dgm:prSet presAssocID="{F400C4FA-12D2-41A5-BFB3-5322A294CED1}" presName="Name25" presStyleLbl="parChTrans1D1" presStyleIdx="0" presStyleCnt="3"/>
      <dgm:spPr/>
      <dgm:t>
        <a:bodyPr/>
        <a:lstStyle/>
        <a:p>
          <a:endParaRPr lang="zh-CN" altLang="en-US"/>
        </a:p>
      </dgm:t>
    </dgm:pt>
    <dgm:pt modelId="{62A57200-67A3-4694-9C1C-3356348B5CB7}" type="pres">
      <dgm:prSet presAssocID="{EAB1F822-921D-4B6D-BE37-29FBFC50F112}" presName="node" presStyleCnt="0"/>
      <dgm:spPr/>
    </dgm:pt>
    <dgm:pt modelId="{21E7863A-2A5A-4D5B-80A6-BF08E57B26E1}" type="pres">
      <dgm:prSet presAssocID="{EAB1F822-921D-4B6D-BE37-29FBFC50F112}" presName="parentNode" presStyleLbl="node1" presStyleIdx="1" presStyleCnt="4">
        <dgm:presLayoutVars>
          <dgm:chMax val="1"/>
          <dgm:bulletEnabled val="1"/>
        </dgm:presLayoutVars>
      </dgm:prSet>
      <dgm:spPr/>
      <dgm:t>
        <a:bodyPr/>
        <a:lstStyle/>
        <a:p>
          <a:endParaRPr lang="zh-CN" altLang="en-US"/>
        </a:p>
      </dgm:t>
    </dgm:pt>
    <dgm:pt modelId="{05DF4C83-9B45-43AD-8294-285B725F0D21}" type="pres">
      <dgm:prSet presAssocID="{EAB1F822-921D-4B6D-BE37-29FBFC50F112}" presName="childNode" presStyleLbl="revTx" presStyleIdx="0" presStyleCnt="3">
        <dgm:presLayoutVars>
          <dgm:bulletEnabled val="1"/>
        </dgm:presLayoutVars>
      </dgm:prSet>
      <dgm:spPr/>
      <dgm:t>
        <a:bodyPr/>
        <a:lstStyle/>
        <a:p>
          <a:endParaRPr lang="zh-CN" altLang="en-US"/>
        </a:p>
      </dgm:t>
    </dgm:pt>
    <dgm:pt modelId="{EC71CCC5-185E-45EF-8FC4-2AA41EF7D74F}" type="pres">
      <dgm:prSet presAssocID="{5B07F9BA-0353-48B5-B505-3E93F83DB3C3}" presName="Name25" presStyleLbl="parChTrans1D1" presStyleIdx="1" presStyleCnt="3"/>
      <dgm:spPr/>
      <dgm:t>
        <a:bodyPr/>
        <a:lstStyle/>
        <a:p>
          <a:endParaRPr lang="zh-CN" altLang="en-US"/>
        </a:p>
      </dgm:t>
    </dgm:pt>
    <dgm:pt modelId="{21C6516C-80C5-4622-9686-87C91798077B}" type="pres">
      <dgm:prSet presAssocID="{048084B9-214F-4A1D-A61D-F516E1DED64D}" presName="node" presStyleCnt="0"/>
      <dgm:spPr/>
    </dgm:pt>
    <dgm:pt modelId="{45C9AD82-DF75-4445-965A-4A203A1D692B}" type="pres">
      <dgm:prSet presAssocID="{048084B9-214F-4A1D-A61D-F516E1DED64D}" presName="parentNode" presStyleLbl="node1" presStyleIdx="2" presStyleCnt="4">
        <dgm:presLayoutVars>
          <dgm:chMax val="1"/>
          <dgm:bulletEnabled val="1"/>
        </dgm:presLayoutVars>
      </dgm:prSet>
      <dgm:spPr/>
      <dgm:t>
        <a:bodyPr/>
        <a:lstStyle/>
        <a:p>
          <a:endParaRPr lang="zh-CN" altLang="en-US"/>
        </a:p>
      </dgm:t>
    </dgm:pt>
    <dgm:pt modelId="{CBCAA2DC-650D-42B7-A0AF-4E0310422218}" type="pres">
      <dgm:prSet presAssocID="{048084B9-214F-4A1D-A61D-F516E1DED64D}" presName="childNode" presStyleLbl="revTx" presStyleIdx="1" presStyleCnt="3">
        <dgm:presLayoutVars>
          <dgm:bulletEnabled val="1"/>
        </dgm:presLayoutVars>
      </dgm:prSet>
      <dgm:spPr/>
      <dgm:t>
        <a:bodyPr/>
        <a:lstStyle/>
        <a:p>
          <a:endParaRPr lang="zh-CN" altLang="en-US"/>
        </a:p>
      </dgm:t>
    </dgm:pt>
    <dgm:pt modelId="{4B01A721-0CD4-4BE2-8DC2-214093E909AE}" type="pres">
      <dgm:prSet presAssocID="{D016731F-EB93-45A4-81CA-807416A83FD1}" presName="Name25" presStyleLbl="parChTrans1D1" presStyleIdx="2" presStyleCnt="3"/>
      <dgm:spPr/>
      <dgm:t>
        <a:bodyPr/>
        <a:lstStyle/>
        <a:p>
          <a:endParaRPr lang="zh-CN" altLang="en-US"/>
        </a:p>
      </dgm:t>
    </dgm:pt>
    <dgm:pt modelId="{9F9F1D05-E5A5-4688-9889-345FF86F9EE7}" type="pres">
      <dgm:prSet presAssocID="{BDFFFA5B-E1E1-4218-8321-84728E3003AB}" presName="node" presStyleCnt="0"/>
      <dgm:spPr/>
    </dgm:pt>
    <dgm:pt modelId="{916B4094-1C39-4203-9C79-059C465CAB75}" type="pres">
      <dgm:prSet presAssocID="{BDFFFA5B-E1E1-4218-8321-84728E3003AB}" presName="parentNode" presStyleLbl="node1" presStyleIdx="3" presStyleCnt="4">
        <dgm:presLayoutVars>
          <dgm:chMax val="1"/>
          <dgm:bulletEnabled val="1"/>
        </dgm:presLayoutVars>
      </dgm:prSet>
      <dgm:spPr/>
      <dgm:t>
        <a:bodyPr/>
        <a:lstStyle/>
        <a:p>
          <a:endParaRPr lang="zh-CN" altLang="en-US"/>
        </a:p>
      </dgm:t>
    </dgm:pt>
    <dgm:pt modelId="{10EC935A-7B83-4828-B707-764D48BF1C65}" type="pres">
      <dgm:prSet presAssocID="{BDFFFA5B-E1E1-4218-8321-84728E3003AB}" presName="childNode" presStyleLbl="revTx" presStyleIdx="2" presStyleCnt="3">
        <dgm:presLayoutVars>
          <dgm:bulletEnabled val="1"/>
        </dgm:presLayoutVars>
      </dgm:prSet>
      <dgm:spPr/>
      <dgm:t>
        <a:bodyPr/>
        <a:lstStyle/>
        <a:p>
          <a:endParaRPr lang="zh-CN" altLang="en-US"/>
        </a:p>
      </dgm:t>
    </dgm:pt>
  </dgm:ptLst>
  <dgm:cxnLst>
    <dgm:cxn modelId="{6DC0D042-40FF-4713-9203-E9E45B8F9030}" type="presOf" srcId="{BDFFFA5B-E1E1-4218-8321-84728E3003AB}" destId="{916B4094-1C39-4203-9C79-059C465CAB75}" srcOrd="0" destOrd="0" presId="urn:microsoft.com/office/officeart/2005/8/layout/radial2"/>
    <dgm:cxn modelId="{41ED4200-E02F-4AE1-A69A-D9327F28A425}" srcId="{519DB354-C3B8-4BAF-B68F-D238876F1CDC}" destId="{BDFFFA5B-E1E1-4218-8321-84728E3003AB}" srcOrd="2" destOrd="0" parTransId="{D016731F-EB93-45A4-81CA-807416A83FD1}" sibTransId="{9F9EFC0D-4690-40DB-AC10-1BEDDBB9A328}"/>
    <dgm:cxn modelId="{98B306C3-DA3B-42D4-ABF8-46F0393990D1}" type="presOf" srcId="{8EA5F3D8-65C8-49A5-BCEE-146D0EEFFD4D}" destId="{05DF4C83-9B45-43AD-8294-285B725F0D21}" srcOrd="0" destOrd="1" presId="urn:microsoft.com/office/officeart/2005/8/layout/radial2"/>
    <dgm:cxn modelId="{81AE1E11-AD60-45A6-A28F-41CA9D083207}" srcId="{EAB1F822-921D-4B6D-BE37-29FBFC50F112}" destId="{F4AB318A-38D6-490C-A81C-5D1F56D7FE22}" srcOrd="0" destOrd="0" parTransId="{4F79BCF2-8660-41F9-BBA8-986EC74F8CD6}" sibTransId="{D8CE6F58-2C63-4DE7-91E4-76AE749C97FE}"/>
    <dgm:cxn modelId="{BAAC6463-84FC-47A3-9DB8-A36A5303433D}" srcId="{048084B9-214F-4A1D-A61D-F516E1DED64D}" destId="{CF7E18DE-F203-4672-A9ED-69D8B22F33D6}" srcOrd="0" destOrd="0" parTransId="{9479F6A7-6CAF-4FC2-AAD4-092C00CE1BDB}" sibTransId="{A39A5DF6-4D81-4D03-9BD1-6FC4B716E949}"/>
    <dgm:cxn modelId="{0C13C5ED-EFED-4E09-82B0-39D8D77684F5}" type="presOf" srcId="{8259D8BF-CE04-42BA-8986-915D19F48BA0}" destId="{10EC935A-7B83-4828-B707-764D48BF1C65}" srcOrd="0" destOrd="2" presId="urn:microsoft.com/office/officeart/2005/8/layout/radial2"/>
    <dgm:cxn modelId="{CCB43BE9-122F-4AFC-8083-CF6B1F084568}" type="presOf" srcId="{519DB354-C3B8-4BAF-B68F-D238876F1CDC}" destId="{2C62C6D1-1870-488D-859F-2C94B5B23561}" srcOrd="0" destOrd="0" presId="urn:microsoft.com/office/officeart/2005/8/layout/radial2"/>
    <dgm:cxn modelId="{FCFB5061-01C5-447A-B9B8-6EF4316B4445}" type="presOf" srcId="{27AE4C0C-B4C7-4E51-9A94-DC1A6A158A5F}" destId="{10EC935A-7B83-4828-B707-764D48BF1C65}" srcOrd="0" destOrd="0" presId="urn:microsoft.com/office/officeart/2005/8/layout/radial2"/>
    <dgm:cxn modelId="{60A1E1CB-AD0C-46FF-AF7E-C6DC149EA97E}" type="presOf" srcId="{EAB1F822-921D-4B6D-BE37-29FBFC50F112}" destId="{21E7863A-2A5A-4D5B-80A6-BF08E57B26E1}" srcOrd="0" destOrd="0" presId="urn:microsoft.com/office/officeart/2005/8/layout/radial2"/>
    <dgm:cxn modelId="{923CE0CF-266B-4FF4-B8B8-304FA7BE6D25}" type="presOf" srcId="{EB2C9830-4A00-4D55-954F-CB45323B6EE9}" destId="{CBCAA2DC-650D-42B7-A0AF-4E0310422218}" srcOrd="0" destOrd="2" presId="urn:microsoft.com/office/officeart/2005/8/layout/radial2"/>
    <dgm:cxn modelId="{CF812F62-04FC-4315-8C8D-2DA4631937D8}" srcId="{048084B9-214F-4A1D-A61D-F516E1DED64D}" destId="{EB2C9830-4A00-4D55-954F-CB45323B6EE9}" srcOrd="2" destOrd="0" parTransId="{B1AE3600-339D-48B3-AB57-01BD94056211}" sibTransId="{0EFFC496-4A72-48FF-A7CA-FA61D70422D5}"/>
    <dgm:cxn modelId="{F3B07B45-CB4E-4D31-9EF8-6DDBBED41E2C}" srcId="{BDFFFA5B-E1E1-4218-8321-84728E3003AB}" destId="{27AE4C0C-B4C7-4E51-9A94-DC1A6A158A5F}" srcOrd="0" destOrd="0" parTransId="{587B1AAD-8CF2-488A-906B-EF9D44746FC7}" sibTransId="{CF8941DD-B679-4905-A138-83F86466D8A7}"/>
    <dgm:cxn modelId="{F9CFC045-4EF4-4AD4-A233-CB29C3DDBC35}" srcId="{BDFFFA5B-E1E1-4218-8321-84728E3003AB}" destId="{8259D8BF-CE04-42BA-8986-915D19F48BA0}" srcOrd="2" destOrd="0" parTransId="{2F42517E-9AE9-4341-80CC-ED54CBDB2556}" sibTransId="{EAA9C8D3-6EB2-495C-89DC-5ACFE4D2195A}"/>
    <dgm:cxn modelId="{DCE51297-433A-4FC4-A2EB-A4C0F59FABF3}" type="presOf" srcId="{8277F781-261D-4034-BB3C-31917E8E5EF9}" destId="{10EC935A-7B83-4828-B707-764D48BF1C65}" srcOrd="0" destOrd="1" presId="urn:microsoft.com/office/officeart/2005/8/layout/radial2"/>
    <dgm:cxn modelId="{A8DE09EE-03FC-4C6B-9A16-13FE9FC2F9C6}" type="presOf" srcId="{D6626B9D-BC43-417B-80A5-84F3CD3FE111}" destId="{05DF4C83-9B45-43AD-8294-285B725F0D21}" srcOrd="0" destOrd="2" presId="urn:microsoft.com/office/officeart/2005/8/layout/radial2"/>
    <dgm:cxn modelId="{B894A30B-135E-4012-A265-98C26A757E2A}" srcId="{EAB1F822-921D-4B6D-BE37-29FBFC50F112}" destId="{8EA5F3D8-65C8-49A5-BCEE-146D0EEFFD4D}" srcOrd="1" destOrd="0" parTransId="{408FBE90-800F-4055-B8C2-BF465730BF68}" sibTransId="{2B3E4AEC-BAFA-4BC6-8750-53C4A510FF81}"/>
    <dgm:cxn modelId="{E293C940-AD0F-47D6-A0D5-69008D14A17B}" type="presOf" srcId="{048084B9-214F-4A1D-A61D-F516E1DED64D}" destId="{45C9AD82-DF75-4445-965A-4A203A1D692B}" srcOrd="0" destOrd="0" presId="urn:microsoft.com/office/officeart/2005/8/layout/radial2"/>
    <dgm:cxn modelId="{81446F47-5F02-46CA-AB3A-21C465ED8450}" srcId="{EAB1F822-921D-4B6D-BE37-29FBFC50F112}" destId="{D6626B9D-BC43-417B-80A5-84F3CD3FE111}" srcOrd="2" destOrd="0" parTransId="{3C5A84E1-9B5A-4E97-A393-55FDF201D617}" sibTransId="{49FBB15B-2892-4011-A10F-589FC86493D6}"/>
    <dgm:cxn modelId="{029AF6A9-FB81-400C-8AF8-30747D081A53}" srcId="{BDFFFA5B-E1E1-4218-8321-84728E3003AB}" destId="{8277F781-261D-4034-BB3C-31917E8E5EF9}" srcOrd="1" destOrd="0" parTransId="{E6DDE079-0211-476F-B157-7EDED03968F9}" sibTransId="{4AF6EBD8-F60C-4808-867F-F01354E51D79}"/>
    <dgm:cxn modelId="{30C4FEE5-7628-42BA-A52D-902EE002938E}" srcId="{048084B9-214F-4A1D-A61D-F516E1DED64D}" destId="{70459C96-95E8-4D83-9AD4-4EB4EDD3DBC2}" srcOrd="1" destOrd="0" parTransId="{BCD38445-97E7-49C0-BD6F-8ECC823AAED7}" sibTransId="{F3DE8936-75F5-47F8-B5CD-F6C063337DD0}"/>
    <dgm:cxn modelId="{4A408CBB-D281-4865-940C-ED7EF8B9277F}" type="presOf" srcId="{D016731F-EB93-45A4-81CA-807416A83FD1}" destId="{4B01A721-0CD4-4BE2-8DC2-214093E909AE}" srcOrd="0" destOrd="0" presId="urn:microsoft.com/office/officeart/2005/8/layout/radial2"/>
    <dgm:cxn modelId="{B61C4003-7DE4-4A13-BE7C-C936D9BEF490}" srcId="{519DB354-C3B8-4BAF-B68F-D238876F1CDC}" destId="{EAB1F822-921D-4B6D-BE37-29FBFC50F112}" srcOrd="0" destOrd="0" parTransId="{F400C4FA-12D2-41A5-BFB3-5322A294CED1}" sibTransId="{0529CD15-5B74-4FE6-B4E9-105FEC2EFD18}"/>
    <dgm:cxn modelId="{AC03A053-589C-429F-9A38-4D54888DFCA7}" type="presOf" srcId="{F400C4FA-12D2-41A5-BFB3-5322A294CED1}" destId="{7B57BBF8-18E3-439B-B52F-8E130ACED546}" srcOrd="0" destOrd="0" presId="urn:microsoft.com/office/officeart/2005/8/layout/radial2"/>
    <dgm:cxn modelId="{968C043F-0789-4E5E-A6CD-7F1EBF009587}" type="presOf" srcId="{F4AB318A-38D6-490C-A81C-5D1F56D7FE22}" destId="{05DF4C83-9B45-43AD-8294-285B725F0D21}" srcOrd="0" destOrd="0" presId="urn:microsoft.com/office/officeart/2005/8/layout/radial2"/>
    <dgm:cxn modelId="{DBA77048-1F1C-49CC-A06D-DC392B079426}" type="presOf" srcId="{70459C96-95E8-4D83-9AD4-4EB4EDD3DBC2}" destId="{CBCAA2DC-650D-42B7-A0AF-4E0310422218}" srcOrd="0" destOrd="1" presId="urn:microsoft.com/office/officeart/2005/8/layout/radial2"/>
    <dgm:cxn modelId="{AFCA2EF7-D5D2-4B46-A609-E44CA0E712FF}" type="presOf" srcId="{CF7E18DE-F203-4672-A9ED-69D8B22F33D6}" destId="{CBCAA2DC-650D-42B7-A0AF-4E0310422218}" srcOrd="0" destOrd="0" presId="urn:microsoft.com/office/officeart/2005/8/layout/radial2"/>
    <dgm:cxn modelId="{FD90A8F4-B1F6-402E-B525-837DA314D253}" type="presOf" srcId="{5B07F9BA-0353-48B5-B505-3E93F83DB3C3}" destId="{EC71CCC5-185E-45EF-8FC4-2AA41EF7D74F}" srcOrd="0" destOrd="0" presId="urn:microsoft.com/office/officeart/2005/8/layout/radial2"/>
    <dgm:cxn modelId="{0EC58767-7415-4183-8764-1E37E9A89EEB}" srcId="{519DB354-C3B8-4BAF-B68F-D238876F1CDC}" destId="{048084B9-214F-4A1D-A61D-F516E1DED64D}" srcOrd="1" destOrd="0" parTransId="{5B07F9BA-0353-48B5-B505-3E93F83DB3C3}" sibTransId="{65370D6F-24D6-420A-88EF-7FB6644913EB}"/>
    <dgm:cxn modelId="{2D43576C-504E-4E78-AEE1-BCDEF64AA74A}" type="presParOf" srcId="{2C62C6D1-1870-488D-859F-2C94B5B23561}" destId="{ACC75E20-BB1F-4DC9-A880-F328634E7D6D}" srcOrd="0" destOrd="0" presId="urn:microsoft.com/office/officeart/2005/8/layout/radial2"/>
    <dgm:cxn modelId="{60038691-9182-4021-B12C-A4997CE14D7E}" type="presParOf" srcId="{ACC75E20-BB1F-4DC9-A880-F328634E7D6D}" destId="{3B24C5D8-0138-4E41-BD86-15091424AC9D}" srcOrd="0" destOrd="0" presId="urn:microsoft.com/office/officeart/2005/8/layout/radial2"/>
    <dgm:cxn modelId="{5220FF09-D1F2-4298-ADA4-B9249FEC30B9}" type="presParOf" srcId="{3B24C5D8-0138-4E41-BD86-15091424AC9D}" destId="{1BD494A2-6734-48FE-B28A-8D51ECEB4736}" srcOrd="0" destOrd="0" presId="urn:microsoft.com/office/officeart/2005/8/layout/radial2"/>
    <dgm:cxn modelId="{A4A6E6FA-50E5-4339-80DB-20578A709E06}" type="presParOf" srcId="{3B24C5D8-0138-4E41-BD86-15091424AC9D}" destId="{4D32411F-5514-4F4D-8AF6-2159395D238F}" srcOrd="1" destOrd="0" presId="urn:microsoft.com/office/officeart/2005/8/layout/radial2"/>
    <dgm:cxn modelId="{86C15426-1434-466E-9352-00A67FF686EB}" type="presParOf" srcId="{ACC75E20-BB1F-4DC9-A880-F328634E7D6D}" destId="{7B57BBF8-18E3-439B-B52F-8E130ACED546}" srcOrd="1" destOrd="0" presId="urn:microsoft.com/office/officeart/2005/8/layout/radial2"/>
    <dgm:cxn modelId="{49AA4D96-44AD-4224-A118-473586964E5A}" type="presParOf" srcId="{ACC75E20-BB1F-4DC9-A880-F328634E7D6D}" destId="{62A57200-67A3-4694-9C1C-3356348B5CB7}" srcOrd="2" destOrd="0" presId="urn:microsoft.com/office/officeart/2005/8/layout/radial2"/>
    <dgm:cxn modelId="{6B064E62-2B41-44DE-9CA0-B14E6FE31AF7}" type="presParOf" srcId="{62A57200-67A3-4694-9C1C-3356348B5CB7}" destId="{21E7863A-2A5A-4D5B-80A6-BF08E57B26E1}" srcOrd="0" destOrd="0" presId="urn:microsoft.com/office/officeart/2005/8/layout/radial2"/>
    <dgm:cxn modelId="{FA18D809-7FE6-4525-BA7C-AD7A1A9536FD}" type="presParOf" srcId="{62A57200-67A3-4694-9C1C-3356348B5CB7}" destId="{05DF4C83-9B45-43AD-8294-285B725F0D21}" srcOrd="1" destOrd="0" presId="urn:microsoft.com/office/officeart/2005/8/layout/radial2"/>
    <dgm:cxn modelId="{7525BCC0-D533-44F0-9293-C2CE64F24B84}" type="presParOf" srcId="{ACC75E20-BB1F-4DC9-A880-F328634E7D6D}" destId="{EC71CCC5-185E-45EF-8FC4-2AA41EF7D74F}" srcOrd="3" destOrd="0" presId="urn:microsoft.com/office/officeart/2005/8/layout/radial2"/>
    <dgm:cxn modelId="{B03D7353-110F-461F-BC47-B13D15B2CD4F}" type="presParOf" srcId="{ACC75E20-BB1F-4DC9-A880-F328634E7D6D}" destId="{21C6516C-80C5-4622-9686-87C91798077B}" srcOrd="4" destOrd="0" presId="urn:microsoft.com/office/officeart/2005/8/layout/radial2"/>
    <dgm:cxn modelId="{56941A91-E799-4741-83FF-D9E4C6EEDD5A}" type="presParOf" srcId="{21C6516C-80C5-4622-9686-87C91798077B}" destId="{45C9AD82-DF75-4445-965A-4A203A1D692B}" srcOrd="0" destOrd="0" presId="urn:microsoft.com/office/officeart/2005/8/layout/radial2"/>
    <dgm:cxn modelId="{394A164B-2C04-4ABA-A2FC-BA9D19075A4A}" type="presParOf" srcId="{21C6516C-80C5-4622-9686-87C91798077B}" destId="{CBCAA2DC-650D-42B7-A0AF-4E0310422218}" srcOrd="1" destOrd="0" presId="urn:microsoft.com/office/officeart/2005/8/layout/radial2"/>
    <dgm:cxn modelId="{B7A5AC67-0262-4437-8127-A92A4C42BEF4}" type="presParOf" srcId="{ACC75E20-BB1F-4DC9-A880-F328634E7D6D}" destId="{4B01A721-0CD4-4BE2-8DC2-214093E909AE}" srcOrd="5" destOrd="0" presId="urn:microsoft.com/office/officeart/2005/8/layout/radial2"/>
    <dgm:cxn modelId="{EAE8DA6F-1FA2-4600-8B8C-9D00AF0CAFB1}" type="presParOf" srcId="{ACC75E20-BB1F-4DC9-A880-F328634E7D6D}" destId="{9F9F1D05-E5A5-4688-9889-345FF86F9EE7}" srcOrd="6" destOrd="0" presId="urn:microsoft.com/office/officeart/2005/8/layout/radial2"/>
    <dgm:cxn modelId="{AF317EA7-70E8-46B4-9020-861590CFF675}" type="presParOf" srcId="{9F9F1D05-E5A5-4688-9889-345FF86F9EE7}" destId="{916B4094-1C39-4203-9C79-059C465CAB75}" srcOrd="0" destOrd="0" presId="urn:microsoft.com/office/officeart/2005/8/layout/radial2"/>
    <dgm:cxn modelId="{0E38B49B-B994-4633-B458-3ABA65B41CBC}" type="presParOf" srcId="{9F9F1D05-E5A5-4688-9889-345FF86F9EE7}" destId="{10EC935A-7B83-4828-B707-764D48BF1C65}" srcOrd="1" destOrd="0" presId="urn:microsoft.com/office/officeart/2005/8/layout/radial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CD5822-4FEE-4CF7-BCAD-21B4B285C4F8}"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A770CC86-2765-47DE-B924-7960432A8888}">
      <dgm:prSet phldrT="[文本]"/>
      <dgm:spPr/>
      <dgm:t>
        <a:bodyPr/>
        <a:lstStyle/>
        <a:p>
          <a:r>
            <a:rPr lang="zh-CN" altLang="en-US" b="1" dirty="0" smtClean="0"/>
            <a:t>团伙</a:t>
          </a:r>
          <a:endParaRPr lang="zh-CN" altLang="en-US" b="1" dirty="0"/>
        </a:p>
      </dgm:t>
    </dgm:pt>
    <dgm:pt modelId="{FACF0089-E9AC-4449-8672-3E36D4D282AC}" type="parTrans" cxnId="{B3FABE0E-CC2F-41D5-82C4-47EE8B343165}">
      <dgm:prSet/>
      <dgm:spPr/>
      <dgm:t>
        <a:bodyPr/>
        <a:lstStyle/>
        <a:p>
          <a:endParaRPr lang="zh-CN" altLang="en-US"/>
        </a:p>
      </dgm:t>
    </dgm:pt>
    <dgm:pt modelId="{9C5775E0-1489-40DA-B730-8C3D7D671B43}" type="sibTrans" cxnId="{B3FABE0E-CC2F-41D5-82C4-47EE8B343165}">
      <dgm:prSet/>
      <dgm:spPr/>
      <dgm:t>
        <a:bodyPr/>
        <a:lstStyle/>
        <a:p>
          <a:r>
            <a:rPr lang="zh-CN" altLang="en-US" b="1" dirty="0" smtClean="0"/>
            <a:t>交易</a:t>
          </a:r>
          <a:endParaRPr lang="zh-CN" altLang="en-US" b="1" dirty="0"/>
        </a:p>
      </dgm:t>
    </dgm:pt>
    <dgm:pt modelId="{9F59F213-5832-472F-8B1B-1D5D583D4029}">
      <dgm:prSet phldrT="[文本]"/>
      <dgm:spPr/>
      <dgm:t>
        <a:bodyPr/>
        <a:lstStyle/>
        <a:p>
          <a:r>
            <a:rPr lang="zh-CN" altLang="en-US" b="1" dirty="0" smtClean="0"/>
            <a:t>设备</a:t>
          </a:r>
          <a:endParaRPr lang="zh-CN" altLang="en-US" b="1" dirty="0"/>
        </a:p>
      </dgm:t>
    </dgm:pt>
    <dgm:pt modelId="{82AC6234-A963-4323-BF07-457E50B01AFF}" type="parTrans" cxnId="{74B4856F-C26D-4505-8E18-A602EF9584F2}">
      <dgm:prSet/>
      <dgm:spPr/>
      <dgm:t>
        <a:bodyPr/>
        <a:lstStyle/>
        <a:p>
          <a:endParaRPr lang="zh-CN" altLang="en-US"/>
        </a:p>
      </dgm:t>
    </dgm:pt>
    <dgm:pt modelId="{FDE4C06B-CF54-4D9D-A075-33A0A569FA5E}" type="sibTrans" cxnId="{74B4856F-C26D-4505-8E18-A602EF9584F2}">
      <dgm:prSet/>
      <dgm:spPr/>
      <dgm:t>
        <a:bodyPr/>
        <a:lstStyle/>
        <a:p>
          <a:r>
            <a:rPr lang="en-US" altLang="zh-CN" b="1" dirty="0" smtClean="0"/>
            <a:t>IP</a:t>
          </a:r>
          <a:endParaRPr lang="zh-CN" altLang="en-US" b="1" dirty="0"/>
        </a:p>
      </dgm:t>
    </dgm:pt>
    <dgm:pt modelId="{B77EFBB3-AC73-4C02-BB18-2F2B6408DB17}">
      <dgm:prSet phldrT="[文本]"/>
      <dgm:spPr/>
      <dgm:t>
        <a:bodyPr/>
        <a:lstStyle/>
        <a:p>
          <a:r>
            <a:rPr lang="zh-CN" altLang="en-US" b="1" dirty="0" smtClean="0"/>
            <a:t>羊毛党</a:t>
          </a:r>
          <a:endParaRPr lang="zh-CN" altLang="en-US" b="1" dirty="0"/>
        </a:p>
      </dgm:t>
    </dgm:pt>
    <dgm:pt modelId="{0CA57833-44BC-496C-810A-757C15D689C4}" type="parTrans" cxnId="{CA05D5AE-A6E3-466F-9B4C-30D2FD8A51B7}">
      <dgm:prSet/>
      <dgm:spPr/>
      <dgm:t>
        <a:bodyPr/>
        <a:lstStyle/>
        <a:p>
          <a:endParaRPr lang="zh-CN" altLang="en-US"/>
        </a:p>
      </dgm:t>
    </dgm:pt>
    <dgm:pt modelId="{C667BC36-A3A9-4A5C-82EF-1D2A9758CEE6}" type="sibTrans" cxnId="{CA05D5AE-A6E3-466F-9B4C-30D2FD8A51B7}">
      <dgm:prSet/>
      <dgm:spPr/>
      <dgm:t>
        <a:bodyPr/>
        <a:lstStyle/>
        <a:p>
          <a:endParaRPr lang="zh-CN" altLang="en-US"/>
        </a:p>
      </dgm:t>
    </dgm:pt>
    <dgm:pt modelId="{E7DF92B1-116F-42BA-A6CD-CA309AAED1B4}">
      <dgm:prSet phldrT="[文本]"/>
      <dgm:spPr/>
      <dgm:t>
        <a:bodyPr/>
        <a:lstStyle/>
        <a:p>
          <a:r>
            <a:rPr lang="zh-CN" altLang="en-US" b="1" dirty="0" smtClean="0"/>
            <a:t>时间</a:t>
          </a:r>
          <a:endParaRPr lang="zh-CN" altLang="en-US" b="1" dirty="0"/>
        </a:p>
      </dgm:t>
    </dgm:pt>
    <dgm:pt modelId="{21D9A8FE-E31B-47FA-ADA9-46AD86F11E27}" type="parTrans" cxnId="{A8C2CA7C-4D97-4F58-A618-EFFE9617E6CF}">
      <dgm:prSet/>
      <dgm:spPr/>
      <dgm:t>
        <a:bodyPr/>
        <a:lstStyle/>
        <a:p>
          <a:endParaRPr lang="zh-CN" altLang="en-US"/>
        </a:p>
      </dgm:t>
    </dgm:pt>
    <dgm:pt modelId="{F673F8BC-0B9C-413C-8B22-C3D05E68CCFA}" type="sibTrans" cxnId="{A8C2CA7C-4D97-4F58-A618-EFFE9617E6CF}">
      <dgm:prSet/>
      <dgm:spPr/>
      <dgm:t>
        <a:bodyPr/>
        <a:lstStyle/>
        <a:p>
          <a:r>
            <a:rPr lang="zh-CN" altLang="en-US" b="1" dirty="0" smtClean="0"/>
            <a:t>地域</a:t>
          </a:r>
          <a:endParaRPr lang="zh-CN" altLang="en-US" b="1" dirty="0"/>
        </a:p>
      </dgm:t>
    </dgm:pt>
    <dgm:pt modelId="{83F5A662-32B2-493E-AD12-174D6F050F12}">
      <dgm:prSet phldrT="[文本]"/>
      <dgm:spPr/>
      <dgm:t>
        <a:bodyPr/>
        <a:lstStyle/>
        <a:p>
          <a:r>
            <a:rPr lang="zh-CN" altLang="en-US" b="1" dirty="0" smtClean="0"/>
            <a:t>自动化</a:t>
          </a:r>
          <a:endParaRPr lang="zh-CN" altLang="en-US" b="1" dirty="0"/>
        </a:p>
      </dgm:t>
    </dgm:pt>
    <dgm:pt modelId="{6BCE06D2-7E7D-49CC-A951-2DF0872BE9D9}" type="sibTrans" cxnId="{95259F1D-7416-485C-81F5-B136E0A99622}">
      <dgm:prSet/>
      <dgm:spPr/>
      <dgm:t>
        <a:bodyPr/>
        <a:lstStyle/>
        <a:p>
          <a:endParaRPr lang="zh-CN" altLang="en-US"/>
        </a:p>
      </dgm:t>
    </dgm:pt>
    <dgm:pt modelId="{E2701139-032F-475F-8ACF-3BCB17350424}" type="parTrans" cxnId="{95259F1D-7416-485C-81F5-B136E0A99622}">
      <dgm:prSet/>
      <dgm:spPr/>
      <dgm:t>
        <a:bodyPr/>
        <a:lstStyle/>
        <a:p>
          <a:endParaRPr lang="zh-CN" altLang="en-US"/>
        </a:p>
      </dgm:t>
    </dgm:pt>
    <dgm:pt modelId="{BCE5C5B5-2B78-4936-89DA-8C72F4497E43}">
      <dgm:prSet phldrT="[文本]"/>
      <dgm:spPr/>
      <dgm:t>
        <a:bodyPr/>
        <a:lstStyle/>
        <a:p>
          <a:r>
            <a:rPr lang="zh-CN" altLang="en-US" b="1" dirty="0" smtClean="0"/>
            <a:t>专业化</a:t>
          </a:r>
          <a:endParaRPr lang="zh-CN" altLang="en-US" b="1" dirty="0"/>
        </a:p>
      </dgm:t>
    </dgm:pt>
    <dgm:pt modelId="{F48DDDA6-E434-4D99-92B7-86F3A02F3F26}" type="sibTrans" cxnId="{A292A7FC-2E15-4D0B-BA08-D0614B594A1A}">
      <dgm:prSet/>
      <dgm:spPr/>
      <dgm:t>
        <a:bodyPr/>
        <a:lstStyle/>
        <a:p>
          <a:endParaRPr lang="zh-CN" altLang="en-US"/>
        </a:p>
      </dgm:t>
    </dgm:pt>
    <dgm:pt modelId="{025A09BB-FEEC-4B4E-BB36-4277DDE467F0}" type="parTrans" cxnId="{A292A7FC-2E15-4D0B-BA08-D0614B594A1A}">
      <dgm:prSet/>
      <dgm:spPr/>
      <dgm:t>
        <a:bodyPr/>
        <a:lstStyle/>
        <a:p>
          <a:endParaRPr lang="zh-CN" altLang="en-US"/>
        </a:p>
      </dgm:t>
    </dgm:pt>
    <dgm:pt modelId="{77023127-9B63-42C8-8EAB-DFDE630FB96B}" type="pres">
      <dgm:prSet presAssocID="{37CD5822-4FEE-4CF7-BCAD-21B4B285C4F8}" presName="Name0" presStyleCnt="0">
        <dgm:presLayoutVars>
          <dgm:chMax/>
          <dgm:chPref/>
          <dgm:dir/>
          <dgm:animLvl val="lvl"/>
        </dgm:presLayoutVars>
      </dgm:prSet>
      <dgm:spPr/>
      <dgm:t>
        <a:bodyPr/>
        <a:lstStyle/>
        <a:p>
          <a:endParaRPr lang="zh-CN" altLang="en-US"/>
        </a:p>
      </dgm:t>
    </dgm:pt>
    <dgm:pt modelId="{0D223E98-54E3-4D88-A606-1E2029B33D9B}" type="pres">
      <dgm:prSet presAssocID="{A770CC86-2765-47DE-B924-7960432A8888}" presName="composite" presStyleCnt="0"/>
      <dgm:spPr/>
    </dgm:pt>
    <dgm:pt modelId="{CAE835E0-B9FF-4927-8F3B-C9D92E28226F}" type="pres">
      <dgm:prSet presAssocID="{A770CC86-2765-47DE-B924-7960432A8888}" presName="Parent1" presStyleLbl="node1" presStyleIdx="0" presStyleCnt="6">
        <dgm:presLayoutVars>
          <dgm:chMax val="1"/>
          <dgm:chPref val="1"/>
          <dgm:bulletEnabled val="1"/>
        </dgm:presLayoutVars>
      </dgm:prSet>
      <dgm:spPr/>
      <dgm:t>
        <a:bodyPr/>
        <a:lstStyle/>
        <a:p>
          <a:endParaRPr lang="zh-CN" altLang="en-US"/>
        </a:p>
      </dgm:t>
    </dgm:pt>
    <dgm:pt modelId="{A407AD58-C5DE-462E-AFE3-BA57808D28F7}" type="pres">
      <dgm:prSet presAssocID="{A770CC86-2765-47DE-B924-7960432A8888}" presName="Childtext1" presStyleLbl="revTx" presStyleIdx="0" presStyleCnt="3">
        <dgm:presLayoutVars>
          <dgm:chMax val="0"/>
          <dgm:chPref val="0"/>
          <dgm:bulletEnabled val="1"/>
        </dgm:presLayoutVars>
      </dgm:prSet>
      <dgm:spPr/>
      <dgm:t>
        <a:bodyPr/>
        <a:lstStyle/>
        <a:p>
          <a:endParaRPr lang="zh-CN" altLang="en-US"/>
        </a:p>
      </dgm:t>
    </dgm:pt>
    <dgm:pt modelId="{B4190F3B-1434-4720-83CF-715808AC3865}" type="pres">
      <dgm:prSet presAssocID="{A770CC86-2765-47DE-B924-7960432A8888}" presName="BalanceSpacing" presStyleCnt="0"/>
      <dgm:spPr/>
    </dgm:pt>
    <dgm:pt modelId="{49A2BA3B-6FCD-45AA-8397-BB94394E389D}" type="pres">
      <dgm:prSet presAssocID="{A770CC86-2765-47DE-B924-7960432A8888}" presName="BalanceSpacing1" presStyleCnt="0"/>
      <dgm:spPr/>
    </dgm:pt>
    <dgm:pt modelId="{F087FC3F-0557-4F26-96A1-DDC9D74BC457}" type="pres">
      <dgm:prSet presAssocID="{9C5775E0-1489-40DA-B730-8C3D7D671B43}" presName="Accent1Text" presStyleLbl="node1" presStyleIdx="1" presStyleCnt="6"/>
      <dgm:spPr/>
      <dgm:t>
        <a:bodyPr/>
        <a:lstStyle/>
        <a:p>
          <a:endParaRPr lang="zh-CN" altLang="en-US"/>
        </a:p>
      </dgm:t>
    </dgm:pt>
    <dgm:pt modelId="{4D22570C-2D7B-492A-876C-9D3C73DC3815}" type="pres">
      <dgm:prSet presAssocID="{9C5775E0-1489-40DA-B730-8C3D7D671B43}" presName="spaceBetweenRectangles" presStyleCnt="0"/>
      <dgm:spPr/>
    </dgm:pt>
    <dgm:pt modelId="{A2EDFBB3-B14F-4A06-A53E-EE24141DC143}" type="pres">
      <dgm:prSet presAssocID="{9F59F213-5832-472F-8B1B-1D5D583D4029}" presName="composite" presStyleCnt="0"/>
      <dgm:spPr/>
    </dgm:pt>
    <dgm:pt modelId="{F2E1360B-77F5-461B-A351-EC4C8722B32B}" type="pres">
      <dgm:prSet presAssocID="{9F59F213-5832-472F-8B1B-1D5D583D4029}" presName="Parent1" presStyleLbl="node1" presStyleIdx="2" presStyleCnt="6">
        <dgm:presLayoutVars>
          <dgm:chMax val="1"/>
          <dgm:chPref val="1"/>
          <dgm:bulletEnabled val="1"/>
        </dgm:presLayoutVars>
      </dgm:prSet>
      <dgm:spPr/>
      <dgm:t>
        <a:bodyPr/>
        <a:lstStyle/>
        <a:p>
          <a:endParaRPr lang="zh-CN" altLang="en-US"/>
        </a:p>
      </dgm:t>
    </dgm:pt>
    <dgm:pt modelId="{19002E12-05C5-41AA-9A70-91F6162F2F97}" type="pres">
      <dgm:prSet presAssocID="{9F59F213-5832-472F-8B1B-1D5D583D4029}" presName="Childtext1" presStyleLbl="revTx" presStyleIdx="1" presStyleCnt="3">
        <dgm:presLayoutVars>
          <dgm:chMax val="0"/>
          <dgm:chPref val="0"/>
          <dgm:bulletEnabled val="1"/>
        </dgm:presLayoutVars>
      </dgm:prSet>
      <dgm:spPr/>
      <dgm:t>
        <a:bodyPr/>
        <a:lstStyle/>
        <a:p>
          <a:endParaRPr lang="zh-CN" altLang="en-US"/>
        </a:p>
      </dgm:t>
    </dgm:pt>
    <dgm:pt modelId="{6153ADCC-F961-4DB8-B40D-2F5E19FA4EFE}" type="pres">
      <dgm:prSet presAssocID="{9F59F213-5832-472F-8B1B-1D5D583D4029}" presName="BalanceSpacing" presStyleCnt="0"/>
      <dgm:spPr/>
    </dgm:pt>
    <dgm:pt modelId="{891DB8BC-F74D-4966-9824-2D2C501AB8F8}" type="pres">
      <dgm:prSet presAssocID="{9F59F213-5832-472F-8B1B-1D5D583D4029}" presName="BalanceSpacing1" presStyleCnt="0"/>
      <dgm:spPr/>
    </dgm:pt>
    <dgm:pt modelId="{4319B481-FEC7-482D-961E-6E34704AB239}" type="pres">
      <dgm:prSet presAssocID="{FDE4C06B-CF54-4D9D-A075-33A0A569FA5E}" presName="Accent1Text" presStyleLbl="node1" presStyleIdx="3" presStyleCnt="6"/>
      <dgm:spPr/>
      <dgm:t>
        <a:bodyPr/>
        <a:lstStyle/>
        <a:p>
          <a:endParaRPr lang="zh-CN" altLang="en-US"/>
        </a:p>
      </dgm:t>
    </dgm:pt>
    <dgm:pt modelId="{545CD516-FF53-4036-8DC8-7F34C2096D29}" type="pres">
      <dgm:prSet presAssocID="{FDE4C06B-CF54-4D9D-A075-33A0A569FA5E}" presName="spaceBetweenRectangles" presStyleCnt="0"/>
      <dgm:spPr/>
    </dgm:pt>
    <dgm:pt modelId="{D8F363F1-A14A-4DEF-927D-60A809C16C12}" type="pres">
      <dgm:prSet presAssocID="{E7DF92B1-116F-42BA-A6CD-CA309AAED1B4}" presName="composite" presStyleCnt="0"/>
      <dgm:spPr/>
    </dgm:pt>
    <dgm:pt modelId="{BF8C6FF9-BA23-4C2A-83E6-26A64B1DE718}" type="pres">
      <dgm:prSet presAssocID="{E7DF92B1-116F-42BA-A6CD-CA309AAED1B4}" presName="Parent1" presStyleLbl="node1" presStyleIdx="4" presStyleCnt="6">
        <dgm:presLayoutVars>
          <dgm:chMax val="1"/>
          <dgm:chPref val="1"/>
          <dgm:bulletEnabled val="1"/>
        </dgm:presLayoutVars>
      </dgm:prSet>
      <dgm:spPr/>
      <dgm:t>
        <a:bodyPr/>
        <a:lstStyle/>
        <a:p>
          <a:endParaRPr lang="zh-CN" altLang="en-US"/>
        </a:p>
      </dgm:t>
    </dgm:pt>
    <dgm:pt modelId="{9C5F31E3-DB57-4924-95E2-47611D217768}" type="pres">
      <dgm:prSet presAssocID="{E7DF92B1-116F-42BA-A6CD-CA309AAED1B4}" presName="Childtext1" presStyleLbl="revTx" presStyleIdx="2" presStyleCnt="3">
        <dgm:presLayoutVars>
          <dgm:chMax val="0"/>
          <dgm:chPref val="0"/>
          <dgm:bulletEnabled val="1"/>
        </dgm:presLayoutVars>
      </dgm:prSet>
      <dgm:spPr/>
      <dgm:t>
        <a:bodyPr/>
        <a:lstStyle/>
        <a:p>
          <a:endParaRPr lang="zh-CN" altLang="en-US"/>
        </a:p>
      </dgm:t>
    </dgm:pt>
    <dgm:pt modelId="{3C8831E3-09AB-499C-931E-D974F42627BB}" type="pres">
      <dgm:prSet presAssocID="{E7DF92B1-116F-42BA-A6CD-CA309AAED1B4}" presName="BalanceSpacing" presStyleCnt="0"/>
      <dgm:spPr/>
    </dgm:pt>
    <dgm:pt modelId="{390CF8F7-FF3B-40F2-999E-2E2C0860DFED}" type="pres">
      <dgm:prSet presAssocID="{E7DF92B1-116F-42BA-A6CD-CA309AAED1B4}" presName="BalanceSpacing1" presStyleCnt="0"/>
      <dgm:spPr/>
    </dgm:pt>
    <dgm:pt modelId="{9900CDEF-E335-4F89-9DE6-D5CDA855C0AC}" type="pres">
      <dgm:prSet presAssocID="{F673F8BC-0B9C-413C-8B22-C3D05E68CCFA}" presName="Accent1Text" presStyleLbl="node1" presStyleIdx="5" presStyleCnt="6"/>
      <dgm:spPr/>
      <dgm:t>
        <a:bodyPr/>
        <a:lstStyle/>
        <a:p>
          <a:endParaRPr lang="zh-CN" altLang="en-US"/>
        </a:p>
      </dgm:t>
    </dgm:pt>
  </dgm:ptLst>
  <dgm:cxnLst>
    <dgm:cxn modelId="{95259F1D-7416-485C-81F5-B136E0A99622}" srcId="{E7DF92B1-116F-42BA-A6CD-CA309AAED1B4}" destId="{83F5A662-32B2-493E-AD12-174D6F050F12}" srcOrd="0" destOrd="0" parTransId="{E2701139-032F-475F-8ACF-3BCB17350424}" sibTransId="{6BCE06D2-7E7D-49CC-A951-2DF0872BE9D9}"/>
    <dgm:cxn modelId="{615B3150-D60C-4C76-B040-87B32F868FE3}" type="presOf" srcId="{9F59F213-5832-472F-8B1B-1D5D583D4029}" destId="{F2E1360B-77F5-461B-A351-EC4C8722B32B}" srcOrd="0" destOrd="0" presId="urn:microsoft.com/office/officeart/2008/layout/AlternatingHexagons"/>
    <dgm:cxn modelId="{CA05D5AE-A6E3-466F-9B4C-30D2FD8A51B7}" srcId="{9F59F213-5832-472F-8B1B-1D5D583D4029}" destId="{B77EFBB3-AC73-4C02-BB18-2F2B6408DB17}" srcOrd="0" destOrd="0" parTransId="{0CA57833-44BC-496C-810A-757C15D689C4}" sibTransId="{C667BC36-A3A9-4A5C-82EF-1D2A9758CEE6}"/>
    <dgm:cxn modelId="{A8C2CA7C-4D97-4F58-A618-EFFE9617E6CF}" srcId="{37CD5822-4FEE-4CF7-BCAD-21B4B285C4F8}" destId="{E7DF92B1-116F-42BA-A6CD-CA309AAED1B4}" srcOrd="2" destOrd="0" parTransId="{21D9A8FE-E31B-47FA-ADA9-46AD86F11E27}" sibTransId="{F673F8BC-0B9C-413C-8B22-C3D05E68CCFA}"/>
    <dgm:cxn modelId="{55C09B40-E56A-4B0B-8B48-2EEEBBB33CE1}" type="presOf" srcId="{BCE5C5B5-2B78-4936-89DA-8C72F4497E43}" destId="{A407AD58-C5DE-462E-AFE3-BA57808D28F7}" srcOrd="0" destOrd="0" presId="urn:microsoft.com/office/officeart/2008/layout/AlternatingHexagons"/>
    <dgm:cxn modelId="{CB40E652-6A9E-48E9-885E-C87183997C5A}" type="presOf" srcId="{B77EFBB3-AC73-4C02-BB18-2F2B6408DB17}" destId="{19002E12-05C5-41AA-9A70-91F6162F2F97}" srcOrd="0" destOrd="0" presId="urn:microsoft.com/office/officeart/2008/layout/AlternatingHexagons"/>
    <dgm:cxn modelId="{8648B458-5B1A-4622-8EB7-E0DC7C48E766}" type="presOf" srcId="{37CD5822-4FEE-4CF7-BCAD-21B4B285C4F8}" destId="{77023127-9B63-42C8-8EAB-DFDE630FB96B}" srcOrd="0" destOrd="0" presId="urn:microsoft.com/office/officeart/2008/layout/AlternatingHexagons"/>
    <dgm:cxn modelId="{B3FABE0E-CC2F-41D5-82C4-47EE8B343165}" srcId="{37CD5822-4FEE-4CF7-BCAD-21B4B285C4F8}" destId="{A770CC86-2765-47DE-B924-7960432A8888}" srcOrd="0" destOrd="0" parTransId="{FACF0089-E9AC-4449-8672-3E36D4D282AC}" sibTransId="{9C5775E0-1489-40DA-B730-8C3D7D671B43}"/>
    <dgm:cxn modelId="{A292A7FC-2E15-4D0B-BA08-D0614B594A1A}" srcId="{A770CC86-2765-47DE-B924-7960432A8888}" destId="{BCE5C5B5-2B78-4936-89DA-8C72F4497E43}" srcOrd="0" destOrd="0" parTransId="{025A09BB-FEEC-4B4E-BB36-4277DDE467F0}" sibTransId="{F48DDDA6-E434-4D99-92B7-86F3A02F3F26}"/>
    <dgm:cxn modelId="{74B4856F-C26D-4505-8E18-A602EF9584F2}" srcId="{37CD5822-4FEE-4CF7-BCAD-21B4B285C4F8}" destId="{9F59F213-5832-472F-8B1B-1D5D583D4029}" srcOrd="1" destOrd="0" parTransId="{82AC6234-A963-4323-BF07-457E50B01AFF}" sibTransId="{FDE4C06B-CF54-4D9D-A075-33A0A569FA5E}"/>
    <dgm:cxn modelId="{EEBBAD17-7452-487E-A965-F2658B9286F2}" type="presOf" srcId="{FDE4C06B-CF54-4D9D-A075-33A0A569FA5E}" destId="{4319B481-FEC7-482D-961E-6E34704AB239}" srcOrd="0" destOrd="0" presId="urn:microsoft.com/office/officeart/2008/layout/AlternatingHexagons"/>
    <dgm:cxn modelId="{5FBEE3B8-7AF9-4BEA-A384-12A275DDF86D}" type="presOf" srcId="{F673F8BC-0B9C-413C-8B22-C3D05E68CCFA}" destId="{9900CDEF-E335-4F89-9DE6-D5CDA855C0AC}" srcOrd="0" destOrd="0" presId="urn:microsoft.com/office/officeart/2008/layout/AlternatingHexagons"/>
    <dgm:cxn modelId="{9E95D2D9-522A-4D19-B22C-B410D4957BBC}" type="presOf" srcId="{A770CC86-2765-47DE-B924-7960432A8888}" destId="{CAE835E0-B9FF-4927-8F3B-C9D92E28226F}" srcOrd="0" destOrd="0" presId="urn:microsoft.com/office/officeart/2008/layout/AlternatingHexagons"/>
    <dgm:cxn modelId="{6FAFDEBF-3F24-467E-B685-4058BA3CEA8B}" type="presOf" srcId="{E7DF92B1-116F-42BA-A6CD-CA309AAED1B4}" destId="{BF8C6FF9-BA23-4C2A-83E6-26A64B1DE718}" srcOrd="0" destOrd="0" presId="urn:microsoft.com/office/officeart/2008/layout/AlternatingHexagons"/>
    <dgm:cxn modelId="{E5679953-468A-400C-B073-B783730AEBE3}" type="presOf" srcId="{9C5775E0-1489-40DA-B730-8C3D7D671B43}" destId="{F087FC3F-0557-4F26-96A1-DDC9D74BC457}" srcOrd="0" destOrd="0" presId="urn:microsoft.com/office/officeart/2008/layout/AlternatingHexagons"/>
    <dgm:cxn modelId="{E3A36E30-BF44-4265-8DE3-F667F8AC88B6}" type="presOf" srcId="{83F5A662-32B2-493E-AD12-174D6F050F12}" destId="{9C5F31E3-DB57-4924-95E2-47611D217768}" srcOrd="0" destOrd="0" presId="urn:microsoft.com/office/officeart/2008/layout/AlternatingHexagons"/>
    <dgm:cxn modelId="{B5994375-E987-4431-AD18-C86B87A31428}" type="presParOf" srcId="{77023127-9B63-42C8-8EAB-DFDE630FB96B}" destId="{0D223E98-54E3-4D88-A606-1E2029B33D9B}" srcOrd="0" destOrd="0" presId="urn:microsoft.com/office/officeart/2008/layout/AlternatingHexagons"/>
    <dgm:cxn modelId="{004F0D5D-55BC-4C2B-8747-C96C36DF4959}" type="presParOf" srcId="{0D223E98-54E3-4D88-A606-1E2029B33D9B}" destId="{CAE835E0-B9FF-4927-8F3B-C9D92E28226F}" srcOrd="0" destOrd="0" presId="urn:microsoft.com/office/officeart/2008/layout/AlternatingHexagons"/>
    <dgm:cxn modelId="{D187BC04-5CAE-403E-9333-BE1CAD5B29A5}" type="presParOf" srcId="{0D223E98-54E3-4D88-A606-1E2029B33D9B}" destId="{A407AD58-C5DE-462E-AFE3-BA57808D28F7}" srcOrd="1" destOrd="0" presId="urn:microsoft.com/office/officeart/2008/layout/AlternatingHexagons"/>
    <dgm:cxn modelId="{21613187-92B2-46A7-AD52-8FD4B9D8CC16}" type="presParOf" srcId="{0D223E98-54E3-4D88-A606-1E2029B33D9B}" destId="{B4190F3B-1434-4720-83CF-715808AC3865}" srcOrd="2" destOrd="0" presId="urn:microsoft.com/office/officeart/2008/layout/AlternatingHexagons"/>
    <dgm:cxn modelId="{EB37527B-3027-42D4-AC74-83528D023133}" type="presParOf" srcId="{0D223E98-54E3-4D88-A606-1E2029B33D9B}" destId="{49A2BA3B-6FCD-45AA-8397-BB94394E389D}" srcOrd="3" destOrd="0" presId="urn:microsoft.com/office/officeart/2008/layout/AlternatingHexagons"/>
    <dgm:cxn modelId="{76345E35-DC5C-458B-BDB2-963666C8BEE3}" type="presParOf" srcId="{0D223E98-54E3-4D88-A606-1E2029B33D9B}" destId="{F087FC3F-0557-4F26-96A1-DDC9D74BC457}" srcOrd="4" destOrd="0" presId="urn:microsoft.com/office/officeart/2008/layout/AlternatingHexagons"/>
    <dgm:cxn modelId="{85661F2B-587D-4D79-A45C-38DA2032A0B3}" type="presParOf" srcId="{77023127-9B63-42C8-8EAB-DFDE630FB96B}" destId="{4D22570C-2D7B-492A-876C-9D3C73DC3815}" srcOrd="1" destOrd="0" presId="urn:microsoft.com/office/officeart/2008/layout/AlternatingHexagons"/>
    <dgm:cxn modelId="{2E15D489-6682-467C-A577-72EE16C4AD40}" type="presParOf" srcId="{77023127-9B63-42C8-8EAB-DFDE630FB96B}" destId="{A2EDFBB3-B14F-4A06-A53E-EE24141DC143}" srcOrd="2" destOrd="0" presId="urn:microsoft.com/office/officeart/2008/layout/AlternatingHexagons"/>
    <dgm:cxn modelId="{8A0CF0A4-A412-415B-9835-29DC894D6D66}" type="presParOf" srcId="{A2EDFBB3-B14F-4A06-A53E-EE24141DC143}" destId="{F2E1360B-77F5-461B-A351-EC4C8722B32B}" srcOrd="0" destOrd="0" presId="urn:microsoft.com/office/officeart/2008/layout/AlternatingHexagons"/>
    <dgm:cxn modelId="{2E7C53ED-E521-4C07-A4B5-D455E5B84CE3}" type="presParOf" srcId="{A2EDFBB3-B14F-4A06-A53E-EE24141DC143}" destId="{19002E12-05C5-41AA-9A70-91F6162F2F97}" srcOrd="1" destOrd="0" presId="urn:microsoft.com/office/officeart/2008/layout/AlternatingHexagons"/>
    <dgm:cxn modelId="{DE83734E-1B6A-41E0-B030-8C5A468CB1F4}" type="presParOf" srcId="{A2EDFBB3-B14F-4A06-A53E-EE24141DC143}" destId="{6153ADCC-F961-4DB8-B40D-2F5E19FA4EFE}" srcOrd="2" destOrd="0" presId="urn:microsoft.com/office/officeart/2008/layout/AlternatingHexagons"/>
    <dgm:cxn modelId="{223F4C88-12CD-4C51-AC47-E4B5B4AE73A5}" type="presParOf" srcId="{A2EDFBB3-B14F-4A06-A53E-EE24141DC143}" destId="{891DB8BC-F74D-4966-9824-2D2C501AB8F8}" srcOrd="3" destOrd="0" presId="urn:microsoft.com/office/officeart/2008/layout/AlternatingHexagons"/>
    <dgm:cxn modelId="{CA3D896F-4491-4A19-89F3-308B5D0F7418}" type="presParOf" srcId="{A2EDFBB3-B14F-4A06-A53E-EE24141DC143}" destId="{4319B481-FEC7-482D-961E-6E34704AB239}" srcOrd="4" destOrd="0" presId="urn:microsoft.com/office/officeart/2008/layout/AlternatingHexagons"/>
    <dgm:cxn modelId="{7D610CC6-BDC8-4267-A1B3-121C6D909404}" type="presParOf" srcId="{77023127-9B63-42C8-8EAB-DFDE630FB96B}" destId="{545CD516-FF53-4036-8DC8-7F34C2096D29}" srcOrd="3" destOrd="0" presId="urn:microsoft.com/office/officeart/2008/layout/AlternatingHexagons"/>
    <dgm:cxn modelId="{2484F6C4-3571-4FD2-A8E5-8D2DE5AF19E6}" type="presParOf" srcId="{77023127-9B63-42C8-8EAB-DFDE630FB96B}" destId="{D8F363F1-A14A-4DEF-927D-60A809C16C12}" srcOrd="4" destOrd="0" presId="urn:microsoft.com/office/officeart/2008/layout/AlternatingHexagons"/>
    <dgm:cxn modelId="{499C1403-306E-4FF3-8863-95F53731F3A1}" type="presParOf" srcId="{D8F363F1-A14A-4DEF-927D-60A809C16C12}" destId="{BF8C6FF9-BA23-4C2A-83E6-26A64B1DE718}" srcOrd="0" destOrd="0" presId="urn:microsoft.com/office/officeart/2008/layout/AlternatingHexagons"/>
    <dgm:cxn modelId="{01BB7473-73BB-439C-9F07-22CE78C1D19A}" type="presParOf" srcId="{D8F363F1-A14A-4DEF-927D-60A809C16C12}" destId="{9C5F31E3-DB57-4924-95E2-47611D217768}" srcOrd="1" destOrd="0" presId="urn:microsoft.com/office/officeart/2008/layout/AlternatingHexagons"/>
    <dgm:cxn modelId="{08F34F8F-F572-4B77-A6E5-D87BD99D8C92}" type="presParOf" srcId="{D8F363F1-A14A-4DEF-927D-60A809C16C12}" destId="{3C8831E3-09AB-499C-931E-D974F42627BB}" srcOrd="2" destOrd="0" presId="urn:microsoft.com/office/officeart/2008/layout/AlternatingHexagons"/>
    <dgm:cxn modelId="{9012CA35-55DF-48A8-ABD8-9F3A5ADA58B8}" type="presParOf" srcId="{D8F363F1-A14A-4DEF-927D-60A809C16C12}" destId="{390CF8F7-FF3B-40F2-999E-2E2C0860DFED}" srcOrd="3" destOrd="0" presId="urn:microsoft.com/office/officeart/2008/layout/AlternatingHexagons"/>
    <dgm:cxn modelId="{26B60C8A-B477-46EF-BA94-0A1450FBF7B5}" type="presParOf" srcId="{D8F363F1-A14A-4DEF-927D-60A809C16C12}" destId="{9900CDEF-E335-4F89-9DE6-D5CDA855C0AC}"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514E80-0600-45B8-9418-0F36CB852708}"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zh-CN" altLang="en-US"/>
        </a:p>
      </dgm:t>
    </dgm:pt>
    <dgm:pt modelId="{6BD9E5DD-2CFD-4C63-99A1-5A0A6819F560}">
      <dgm:prSet phldrT="[文本]"/>
      <dgm:spPr/>
      <dgm:t>
        <a:bodyPr/>
        <a:lstStyle/>
        <a:p>
          <a:r>
            <a:rPr lang="zh-CN" altLang="en-US" dirty="0" smtClean="0"/>
            <a:t>消费者</a:t>
          </a:r>
          <a:endParaRPr lang="zh-CN" altLang="en-US" dirty="0"/>
        </a:p>
      </dgm:t>
    </dgm:pt>
    <dgm:pt modelId="{04035F02-D13E-4A83-95DC-79C33D6E7E49}" type="parTrans" cxnId="{E2E569C9-B6A6-4713-A89C-ACD444DF35F0}">
      <dgm:prSet/>
      <dgm:spPr/>
      <dgm:t>
        <a:bodyPr/>
        <a:lstStyle/>
        <a:p>
          <a:endParaRPr lang="zh-CN" altLang="en-US"/>
        </a:p>
      </dgm:t>
    </dgm:pt>
    <dgm:pt modelId="{C3D3A0AE-EFE7-4C3C-ADE5-75F91FD1C55A}" type="sibTrans" cxnId="{E2E569C9-B6A6-4713-A89C-ACD444DF35F0}">
      <dgm:prSet/>
      <dgm:spPr/>
      <dgm:t>
        <a:bodyPr/>
        <a:lstStyle/>
        <a:p>
          <a:endParaRPr lang="zh-CN" altLang="en-US"/>
        </a:p>
      </dgm:t>
    </dgm:pt>
    <dgm:pt modelId="{9EC242EB-FC02-4033-BA96-0D976E99AB80}">
      <dgm:prSet phldrT="[文本]" custT="1"/>
      <dgm:spPr/>
      <dgm:t>
        <a:bodyPr/>
        <a:lstStyle/>
        <a:p>
          <a:r>
            <a:rPr lang="zh-CN" altLang="en-US" sz="2000" dirty="0" smtClean="0"/>
            <a:t>消费者与商家合作</a:t>
          </a:r>
          <a:endParaRPr lang="zh-CN" altLang="en-US" sz="2000" dirty="0"/>
        </a:p>
      </dgm:t>
    </dgm:pt>
    <dgm:pt modelId="{A9E4BBA7-2A7B-40C5-BD64-ADE77DECF006}" type="parTrans" cxnId="{377C86AF-5BF6-4AFC-8D63-24E748A3F172}">
      <dgm:prSet/>
      <dgm:spPr/>
      <dgm:t>
        <a:bodyPr/>
        <a:lstStyle/>
        <a:p>
          <a:endParaRPr lang="zh-CN" altLang="en-US"/>
        </a:p>
      </dgm:t>
    </dgm:pt>
    <dgm:pt modelId="{16BF25A5-78F8-4FCB-ABC0-8E411C4286C3}" type="sibTrans" cxnId="{377C86AF-5BF6-4AFC-8D63-24E748A3F172}">
      <dgm:prSet/>
      <dgm:spPr/>
      <dgm:t>
        <a:bodyPr/>
        <a:lstStyle/>
        <a:p>
          <a:endParaRPr lang="zh-CN" altLang="en-US"/>
        </a:p>
      </dgm:t>
    </dgm:pt>
    <dgm:pt modelId="{04120836-EDD0-4D1F-B6D2-4DDBB034F22F}">
      <dgm:prSet phldrT="[文本]"/>
      <dgm:spPr/>
      <dgm:t>
        <a:bodyPr/>
        <a:lstStyle/>
        <a:p>
          <a:r>
            <a:rPr lang="zh-CN" altLang="en-US" dirty="0" smtClean="0"/>
            <a:t>商家</a:t>
          </a:r>
          <a:endParaRPr lang="zh-CN" altLang="en-US" dirty="0"/>
        </a:p>
      </dgm:t>
    </dgm:pt>
    <dgm:pt modelId="{BB87E7CA-56F6-4C5D-B2CC-7D2FAFA4B171}" type="parTrans" cxnId="{82D4EB9F-7DAD-43ED-B6C9-F51B4C9947C7}">
      <dgm:prSet/>
      <dgm:spPr/>
      <dgm:t>
        <a:bodyPr/>
        <a:lstStyle/>
        <a:p>
          <a:endParaRPr lang="zh-CN" altLang="en-US"/>
        </a:p>
      </dgm:t>
    </dgm:pt>
    <dgm:pt modelId="{E63DA01F-48FE-4213-874A-036ECA272AE9}" type="sibTrans" cxnId="{82D4EB9F-7DAD-43ED-B6C9-F51B4C9947C7}">
      <dgm:prSet/>
      <dgm:spPr/>
      <dgm:t>
        <a:bodyPr/>
        <a:lstStyle/>
        <a:p>
          <a:endParaRPr lang="zh-CN" altLang="en-US"/>
        </a:p>
      </dgm:t>
    </dgm:pt>
    <dgm:pt modelId="{30EF7AC4-6D27-4BC4-91A2-4CE2D514F29B}" type="pres">
      <dgm:prSet presAssocID="{20514E80-0600-45B8-9418-0F36CB852708}" presName="Name0" presStyleCnt="0">
        <dgm:presLayoutVars>
          <dgm:chMax val="7"/>
          <dgm:chPref val="7"/>
          <dgm:dir/>
          <dgm:animLvl val="lvl"/>
        </dgm:presLayoutVars>
      </dgm:prSet>
      <dgm:spPr/>
      <dgm:t>
        <a:bodyPr/>
        <a:lstStyle/>
        <a:p>
          <a:endParaRPr lang="zh-CN" altLang="en-US"/>
        </a:p>
      </dgm:t>
    </dgm:pt>
    <dgm:pt modelId="{F1E97996-4652-4B50-B902-66F47E8BC4C1}" type="pres">
      <dgm:prSet presAssocID="{6BD9E5DD-2CFD-4C63-99A1-5A0A6819F560}" presName="Accent1" presStyleCnt="0"/>
      <dgm:spPr/>
    </dgm:pt>
    <dgm:pt modelId="{B4058386-C3F6-4B56-B130-9B437427EC40}" type="pres">
      <dgm:prSet presAssocID="{6BD9E5DD-2CFD-4C63-99A1-5A0A6819F560}" presName="Accent" presStyleLbl="node1" presStyleIdx="0" presStyleCnt="3"/>
      <dgm:spPr/>
    </dgm:pt>
    <dgm:pt modelId="{C3182DA7-C912-4A7D-BB08-553B8F10E5D3}" type="pres">
      <dgm:prSet presAssocID="{6BD9E5DD-2CFD-4C63-99A1-5A0A6819F560}" presName="Parent1" presStyleLbl="revTx" presStyleIdx="0" presStyleCnt="3">
        <dgm:presLayoutVars>
          <dgm:chMax val="1"/>
          <dgm:chPref val="1"/>
          <dgm:bulletEnabled val="1"/>
        </dgm:presLayoutVars>
      </dgm:prSet>
      <dgm:spPr/>
      <dgm:t>
        <a:bodyPr/>
        <a:lstStyle/>
        <a:p>
          <a:endParaRPr lang="zh-CN" altLang="en-US"/>
        </a:p>
      </dgm:t>
    </dgm:pt>
    <dgm:pt modelId="{6337425E-6A29-4042-AF92-59B34A8EAFF2}" type="pres">
      <dgm:prSet presAssocID="{9EC242EB-FC02-4033-BA96-0D976E99AB80}" presName="Accent2" presStyleCnt="0"/>
      <dgm:spPr/>
    </dgm:pt>
    <dgm:pt modelId="{DCA0968F-CDDE-4D14-8836-61147079FBFB}" type="pres">
      <dgm:prSet presAssocID="{9EC242EB-FC02-4033-BA96-0D976E99AB80}" presName="Accent" presStyleLbl="node1" presStyleIdx="1" presStyleCnt="3"/>
      <dgm:spPr/>
    </dgm:pt>
    <dgm:pt modelId="{8BE72CA5-A760-4043-9103-809A43BFBBF0}" type="pres">
      <dgm:prSet presAssocID="{9EC242EB-FC02-4033-BA96-0D976E99AB80}" presName="Parent2" presStyleLbl="revTx" presStyleIdx="1" presStyleCnt="3">
        <dgm:presLayoutVars>
          <dgm:chMax val="1"/>
          <dgm:chPref val="1"/>
          <dgm:bulletEnabled val="1"/>
        </dgm:presLayoutVars>
      </dgm:prSet>
      <dgm:spPr/>
      <dgm:t>
        <a:bodyPr/>
        <a:lstStyle/>
        <a:p>
          <a:endParaRPr lang="zh-CN" altLang="en-US"/>
        </a:p>
      </dgm:t>
    </dgm:pt>
    <dgm:pt modelId="{8C92C0DE-9822-438A-8BFB-8C4524BFA64E}" type="pres">
      <dgm:prSet presAssocID="{04120836-EDD0-4D1F-B6D2-4DDBB034F22F}" presName="Accent3" presStyleCnt="0"/>
      <dgm:spPr/>
    </dgm:pt>
    <dgm:pt modelId="{66DE9E8B-54E8-4F2A-AEF8-251F18E173A7}" type="pres">
      <dgm:prSet presAssocID="{04120836-EDD0-4D1F-B6D2-4DDBB034F22F}" presName="Accent" presStyleLbl="node1" presStyleIdx="2" presStyleCnt="3"/>
      <dgm:spPr/>
    </dgm:pt>
    <dgm:pt modelId="{6BFB6257-C9ED-4B20-B405-B5EE2A06F1E8}" type="pres">
      <dgm:prSet presAssocID="{04120836-EDD0-4D1F-B6D2-4DDBB034F22F}" presName="Parent3" presStyleLbl="revTx" presStyleIdx="2" presStyleCnt="3">
        <dgm:presLayoutVars>
          <dgm:chMax val="1"/>
          <dgm:chPref val="1"/>
          <dgm:bulletEnabled val="1"/>
        </dgm:presLayoutVars>
      </dgm:prSet>
      <dgm:spPr/>
      <dgm:t>
        <a:bodyPr/>
        <a:lstStyle/>
        <a:p>
          <a:endParaRPr lang="zh-CN" altLang="en-US"/>
        </a:p>
      </dgm:t>
    </dgm:pt>
  </dgm:ptLst>
  <dgm:cxnLst>
    <dgm:cxn modelId="{43C51FF2-812F-43F1-94AB-1107B127C4A4}" type="presOf" srcId="{20514E80-0600-45B8-9418-0F36CB852708}" destId="{30EF7AC4-6D27-4BC4-91A2-4CE2D514F29B}" srcOrd="0" destOrd="0" presId="urn:microsoft.com/office/officeart/2009/layout/CircleArrowProcess"/>
    <dgm:cxn modelId="{E2E569C9-B6A6-4713-A89C-ACD444DF35F0}" srcId="{20514E80-0600-45B8-9418-0F36CB852708}" destId="{6BD9E5DD-2CFD-4C63-99A1-5A0A6819F560}" srcOrd="0" destOrd="0" parTransId="{04035F02-D13E-4A83-95DC-79C33D6E7E49}" sibTransId="{C3D3A0AE-EFE7-4C3C-ADE5-75F91FD1C55A}"/>
    <dgm:cxn modelId="{377C86AF-5BF6-4AFC-8D63-24E748A3F172}" srcId="{20514E80-0600-45B8-9418-0F36CB852708}" destId="{9EC242EB-FC02-4033-BA96-0D976E99AB80}" srcOrd="1" destOrd="0" parTransId="{A9E4BBA7-2A7B-40C5-BD64-ADE77DECF006}" sibTransId="{16BF25A5-78F8-4FCB-ABC0-8E411C4286C3}"/>
    <dgm:cxn modelId="{82D4EB9F-7DAD-43ED-B6C9-F51B4C9947C7}" srcId="{20514E80-0600-45B8-9418-0F36CB852708}" destId="{04120836-EDD0-4D1F-B6D2-4DDBB034F22F}" srcOrd="2" destOrd="0" parTransId="{BB87E7CA-56F6-4C5D-B2CC-7D2FAFA4B171}" sibTransId="{E63DA01F-48FE-4213-874A-036ECA272AE9}"/>
    <dgm:cxn modelId="{CD3B5156-CE84-4D69-A9D9-3E5524E87FE0}" type="presOf" srcId="{04120836-EDD0-4D1F-B6D2-4DDBB034F22F}" destId="{6BFB6257-C9ED-4B20-B405-B5EE2A06F1E8}" srcOrd="0" destOrd="0" presId="urn:microsoft.com/office/officeart/2009/layout/CircleArrowProcess"/>
    <dgm:cxn modelId="{D7F22129-2ED3-46D4-B948-0F92F9130450}" type="presOf" srcId="{9EC242EB-FC02-4033-BA96-0D976E99AB80}" destId="{8BE72CA5-A760-4043-9103-809A43BFBBF0}" srcOrd="0" destOrd="0" presId="urn:microsoft.com/office/officeart/2009/layout/CircleArrowProcess"/>
    <dgm:cxn modelId="{90CBD725-428C-4226-B62B-054CFB14C244}" type="presOf" srcId="{6BD9E5DD-2CFD-4C63-99A1-5A0A6819F560}" destId="{C3182DA7-C912-4A7D-BB08-553B8F10E5D3}" srcOrd="0" destOrd="0" presId="urn:microsoft.com/office/officeart/2009/layout/CircleArrowProcess"/>
    <dgm:cxn modelId="{67CF09A4-587F-4B22-9E70-4B51ED72DC4C}" type="presParOf" srcId="{30EF7AC4-6D27-4BC4-91A2-4CE2D514F29B}" destId="{F1E97996-4652-4B50-B902-66F47E8BC4C1}" srcOrd="0" destOrd="0" presId="urn:microsoft.com/office/officeart/2009/layout/CircleArrowProcess"/>
    <dgm:cxn modelId="{00A288D7-71E3-440F-8604-652F4FD34389}" type="presParOf" srcId="{F1E97996-4652-4B50-B902-66F47E8BC4C1}" destId="{B4058386-C3F6-4B56-B130-9B437427EC40}" srcOrd="0" destOrd="0" presId="urn:microsoft.com/office/officeart/2009/layout/CircleArrowProcess"/>
    <dgm:cxn modelId="{174141E5-A02B-41C9-AE01-C1E7CCE428D1}" type="presParOf" srcId="{30EF7AC4-6D27-4BC4-91A2-4CE2D514F29B}" destId="{C3182DA7-C912-4A7D-BB08-553B8F10E5D3}" srcOrd="1" destOrd="0" presId="urn:microsoft.com/office/officeart/2009/layout/CircleArrowProcess"/>
    <dgm:cxn modelId="{CD01DED5-C5A7-45D7-B6F8-86FB7228ADC5}" type="presParOf" srcId="{30EF7AC4-6D27-4BC4-91A2-4CE2D514F29B}" destId="{6337425E-6A29-4042-AF92-59B34A8EAFF2}" srcOrd="2" destOrd="0" presId="urn:microsoft.com/office/officeart/2009/layout/CircleArrowProcess"/>
    <dgm:cxn modelId="{1D3C3793-440D-4712-8BD8-ACBFD5FFD9F1}" type="presParOf" srcId="{6337425E-6A29-4042-AF92-59B34A8EAFF2}" destId="{DCA0968F-CDDE-4D14-8836-61147079FBFB}" srcOrd="0" destOrd="0" presId="urn:microsoft.com/office/officeart/2009/layout/CircleArrowProcess"/>
    <dgm:cxn modelId="{7508D8AC-AB60-4056-8971-376652407F65}" type="presParOf" srcId="{30EF7AC4-6D27-4BC4-91A2-4CE2D514F29B}" destId="{8BE72CA5-A760-4043-9103-809A43BFBBF0}" srcOrd="3" destOrd="0" presId="urn:microsoft.com/office/officeart/2009/layout/CircleArrowProcess"/>
    <dgm:cxn modelId="{08D22B20-4333-4049-8AA4-A560B2B35917}" type="presParOf" srcId="{30EF7AC4-6D27-4BC4-91A2-4CE2D514F29B}" destId="{8C92C0DE-9822-438A-8BFB-8C4524BFA64E}" srcOrd="4" destOrd="0" presId="urn:microsoft.com/office/officeart/2009/layout/CircleArrowProcess"/>
    <dgm:cxn modelId="{4566E767-5F3C-45BF-AB1E-CA4B6FAE578C}" type="presParOf" srcId="{8C92C0DE-9822-438A-8BFB-8C4524BFA64E}" destId="{66DE9E8B-54E8-4F2A-AEF8-251F18E173A7}" srcOrd="0" destOrd="0" presId="urn:microsoft.com/office/officeart/2009/layout/CircleArrowProcess"/>
    <dgm:cxn modelId="{3A219CB3-508E-41BD-9EAF-D6086258C1B9}" type="presParOf" srcId="{30EF7AC4-6D27-4BC4-91A2-4CE2D514F29B}" destId="{6BFB6257-C9ED-4B20-B405-B5EE2A06F1E8}" srcOrd="5" destOrd="0" presId="urn:microsoft.com/office/officeart/2009/layout/CircleArrowProcess"/>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120E76-1EB7-4AB2-B5DE-5A874F4D58F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AF4A8192-1B81-44E7-AAA1-441BC7071854}">
      <dgm:prSet phldrT="[文本]" custT="1"/>
      <dgm:spPr/>
      <dgm:t>
        <a:bodyPr/>
        <a:lstStyle/>
        <a:p>
          <a:r>
            <a:rPr lang="zh-CN" altLang="en-US" sz="2000" dirty="0" smtClean="0"/>
            <a:t>商户特征群</a:t>
          </a:r>
          <a:endParaRPr lang="zh-CN" altLang="en-US" sz="2000" dirty="0"/>
        </a:p>
      </dgm:t>
    </dgm:pt>
    <dgm:pt modelId="{265C8253-7A73-4A3A-8C26-A911A04198C2}" type="parTrans" cxnId="{B0EBA4C3-8F66-4B66-AA65-A743EB2DA469}">
      <dgm:prSet/>
      <dgm:spPr/>
      <dgm:t>
        <a:bodyPr/>
        <a:lstStyle/>
        <a:p>
          <a:endParaRPr lang="zh-CN" altLang="en-US"/>
        </a:p>
      </dgm:t>
    </dgm:pt>
    <dgm:pt modelId="{8A43B748-8BFE-4321-8570-A640D10CE76E}" type="sibTrans" cxnId="{B0EBA4C3-8F66-4B66-AA65-A743EB2DA469}">
      <dgm:prSet/>
      <dgm:spPr/>
      <dgm:t>
        <a:bodyPr/>
        <a:lstStyle/>
        <a:p>
          <a:endParaRPr lang="zh-CN" altLang="en-US"/>
        </a:p>
      </dgm:t>
    </dgm:pt>
    <dgm:pt modelId="{1A433B38-20B9-4C76-9400-55C08CDA7E91}">
      <dgm:prSet phldrT="[文本]" custT="1"/>
      <dgm:spPr/>
      <dgm:t>
        <a:bodyPr/>
        <a:lstStyle/>
        <a:p>
          <a:r>
            <a:rPr lang="zh-CN" altLang="en-US" sz="2000" dirty="0" smtClean="0"/>
            <a:t>加和特征</a:t>
          </a:r>
          <a:endParaRPr lang="zh-CN" altLang="en-US" sz="2000" dirty="0"/>
        </a:p>
      </dgm:t>
    </dgm:pt>
    <dgm:pt modelId="{B3BB211D-47A9-4C93-919E-3EAA9C0D8408}" type="parTrans" cxnId="{CF4FDBE4-C71A-4413-9486-F9F7CAB93C33}">
      <dgm:prSet/>
      <dgm:spPr/>
      <dgm:t>
        <a:bodyPr/>
        <a:lstStyle/>
        <a:p>
          <a:endParaRPr lang="zh-CN" altLang="en-US"/>
        </a:p>
      </dgm:t>
    </dgm:pt>
    <dgm:pt modelId="{266D21E8-1D16-48BA-B029-8166A85C688C}" type="sibTrans" cxnId="{CF4FDBE4-C71A-4413-9486-F9F7CAB93C33}">
      <dgm:prSet/>
      <dgm:spPr/>
      <dgm:t>
        <a:bodyPr/>
        <a:lstStyle/>
        <a:p>
          <a:endParaRPr lang="zh-CN" altLang="en-US"/>
        </a:p>
      </dgm:t>
    </dgm:pt>
    <dgm:pt modelId="{72730C12-C514-4620-A518-6D89EDC0E2F2}">
      <dgm:prSet phldrT="[文本]" custT="1"/>
      <dgm:spPr/>
      <dgm:t>
        <a:bodyPr/>
        <a:lstStyle/>
        <a:p>
          <a:r>
            <a:rPr lang="zh-CN" altLang="en-US" sz="2000" dirty="0" smtClean="0"/>
            <a:t>计数特征</a:t>
          </a:r>
          <a:endParaRPr lang="zh-CN" altLang="en-US" sz="2000" dirty="0"/>
        </a:p>
      </dgm:t>
    </dgm:pt>
    <dgm:pt modelId="{5CAC1C88-6D03-4902-91F3-627869479A75}" type="parTrans" cxnId="{35B34617-AE11-48C1-96B1-5A811F5259D0}">
      <dgm:prSet/>
      <dgm:spPr/>
      <dgm:t>
        <a:bodyPr/>
        <a:lstStyle/>
        <a:p>
          <a:endParaRPr lang="zh-CN" altLang="en-US"/>
        </a:p>
      </dgm:t>
    </dgm:pt>
    <dgm:pt modelId="{AB18B1A8-1404-4ABC-AA96-B972A628E191}" type="sibTrans" cxnId="{35B34617-AE11-48C1-96B1-5A811F5259D0}">
      <dgm:prSet/>
      <dgm:spPr/>
      <dgm:t>
        <a:bodyPr/>
        <a:lstStyle/>
        <a:p>
          <a:endParaRPr lang="zh-CN" altLang="en-US"/>
        </a:p>
      </dgm:t>
    </dgm:pt>
    <dgm:pt modelId="{B9DE6847-E86B-4503-AE0E-DDB110A039EA}">
      <dgm:prSet phldrT="[文本]" custT="1"/>
      <dgm:spPr/>
      <dgm:t>
        <a:bodyPr/>
        <a:lstStyle/>
        <a:p>
          <a:r>
            <a:rPr lang="zh-CN" altLang="en-US" sz="2000" dirty="0" smtClean="0"/>
            <a:t>用户特征群</a:t>
          </a:r>
          <a:endParaRPr lang="zh-CN" altLang="en-US" sz="2000" dirty="0"/>
        </a:p>
      </dgm:t>
    </dgm:pt>
    <dgm:pt modelId="{7EDF0B94-598A-4509-8909-45CFDDCC8144}" type="parTrans" cxnId="{8B462ACC-6D73-4190-84CA-0324FED0546E}">
      <dgm:prSet/>
      <dgm:spPr/>
      <dgm:t>
        <a:bodyPr/>
        <a:lstStyle/>
        <a:p>
          <a:endParaRPr lang="zh-CN" altLang="en-US"/>
        </a:p>
      </dgm:t>
    </dgm:pt>
    <dgm:pt modelId="{9BE0843D-1A37-4AAC-A332-E3B829A3548A}" type="sibTrans" cxnId="{8B462ACC-6D73-4190-84CA-0324FED0546E}">
      <dgm:prSet/>
      <dgm:spPr/>
      <dgm:t>
        <a:bodyPr/>
        <a:lstStyle/>
        <a:p>
          <a:endParaRPr lang="zh-CN" altLang="en-US"/>
        </a:p>
      </dgm:t>
    </dgm:pt>
    <dgm:pt modelId="{11EDA277-E865-46F0-BCEE-5149452AFD96}">
      <dgm:prSet phldrT="[文本]" custT="1"/>
      <dgm:spPr/>
      <dgm:t>
        <a:bodyPr/>
        <a:lstStyle/>
        <a:p>
          <a:r>
            <a:rPr lang="zh-CN" altLang="en-US" sz="2000" dirty="0" smtClean="0"/>
            <a:t>计数特征</a:t>
          </a:r>
          <a:endParaRPr lang="zh-CN" altLang="en-US" sz="2000" dirty="0"/>
        </a:p>
      </dgm:t>
    </dgm:pt>
    <dgm:pt modelId="{FE636BDB-D76C-4F44-AC11-5B3BBCC5B2DC}" type="parTrans" cxnId="{2D5A293E-B1C8-4E97-A772-F0158AFEF7C8}">
      <dgm:prSet/>
      <dgm:spPr/>
      <dgm:t>
        <a:bodyPr/>
        <a:lstStyle/>
        <a:p>
          <a:endParaRPr lang="zh-CN" altLang="en-US"/>
        </a:p>
      </dgm:t>
    </dgm:pt>
    <dgm:pt modelId="{5B74C022-693A-4A71-99B1-FC328DCBAB84}" type="sibTrans" cxnId="{2D5A293E-B1C8-4E97-A772-F0158AFEF7C8}">
      <dgm:prSet/>
      <dgm:spPr/>
      <dgm:t>
        <a:bodyPr/>
        <a:lstStyle/>
        <a:p>
          <a:endParaRPr lang="zh-CN" altLang="en-US"/>
        </a:p>
      </dgm:t>
    </dgm:pt>
    <dgm:pt modelId="{E4D87B01-A751-4846-8B5E-D4177B341772}">
      <dgm:prSet phldrT="[文本]" custT="1"/>
      <dgm:spPr/>
      <dgm:t>
        <a:bodyPr/>
        <a:lstStyle/>
        <a:p>
          <a:r>
            <a:rPr lang="zh-CN" altLang="en-US" sz="2000" dirty="0" smtClean="0"/>
            <a:t>活跃度特征</a:t>
          </a:r>
          <a:endParaRPr lang="zh-CN" altLang="en-US" sz="2000" dirty="0"/>
        </a:p>
      </dgm:t>
    </dgm:pt>
    <dgm:pt modelId="{E8E18C79-832D-422D-9683-58CA740EBA52}" type="parTrans" cxnId="{6BA10143-F638-4563-9192-8CFC4ECE284F}">
      <dgm:prSet/>
      <dgm:spPr/>
      <dgm:t>
        <a:bodyPr/>
        <a:lstStyle/>
        <a:p>
          <a:endParaRPr lang="zh-CN" altLang="en-US"/>
        </a:p>
      </dgm:t>
    </dgm:pt>
    <dgm:pt modelId="{B04645FC-3D5C-4152-AE30-053F56B1AFE2}" type="sibTrans" cxnId="{6BA10143-F638-4563-9192-8CFC4ECE284F}">
      <dgm:prSet/>
      <dgm:spPr/>
      <dgm:t>
        <a:bodyPr/>
        <a:lstStyle/>
        <a:p>
          <a:endParaRPr lang="zh-CN" altLang="en-US"/>
        </a:p>
      </dgm:t>
    </dgm:pt>
    <dgm:pt modelId="{37BD14D7-2D70-4D92-A0D3-96BA88B45234}">
      <dgm:prSet phldrT="[文本]" custT="1"/>
      <dgm:spPr/>
      <dgm:t>
        <a:bodyPr/>
        <a:lstStyle/>
        <a:p>
          <a:r>
            <a:rPr lang="zh-CN" altLang="en-US" sz="2000" dirty="0" smtClean="0"/>
            <a:t>设备特征群</a:t>
          </a:r>
          <a:endParaRPr lang="zh-CN" altLang="en-US" sz="2000" dirty="0"/>
        </a:p>
      </dgm:t>
    </dgm:pt>
    <dgm:pt modelId="{4F265169-DDCE-43BB-B8FF-F4127E48EB6D}" type="parTrans" cxnId="{CD241446-FD97-42D5-B86B-DED1B30015FD}">
      <dgm:prSet/>
      <dgm:spPr/>
      <dgm:t>
        <a:bodyPr/>
        <a:lstStyle/>
        <a:p>
          <a:endParaRPr lang="zh-CN" altLang="en-US"/>
        </a:p>
      </dgm:t>
    </dgm:pt>
    <dgm:pt modelId="{5B5DD090-3FA8-41D9-9E2A-8526281D535C}" type="sibTrans" cxnId="{CD241446-FD97-42D5-B86B-DED1B30015FD}">
      <dgm:prSet/>
      <dgm:spPr/>
      <dgm:t>
        <a:bodyPr/>
        <a:lstStyle/>
        <a:p>
          <a:endParaRPr lang="zh-CN" altLang="en-US"/>
        </a:p>
      </dgm:t>
    </dgm:pt>
    <dgm:pt modelId="{9C1C53C2-8EA1-405B-B4E5-7DACA5994BEA}">
      <dgm:prSet phldrT="[文本]" custT="1"/>
      <dgm:spPr/>
      <dgm:t>
        <a:bodyPr/>
        <a:lstStyle/>
        <a:p>
          <a:r>
            <a:rPr lang="zh-CN" altLang="en-US" sz="2000" dirty="0" smtClean="0"/>
            <a:t>计数特征</a:t>
          </a:r>
          <a:endParaRPr lang="zh-CN" altLang="en-US" sz="2000" dirty="0"/>
        </a:p>
      </dgm:t>
    </dgm:pt>
    <dgm:pt modelId="{F257E7A0-B7E0-485E-928D-30EC0DAB3A56}" type="parTrans" cxnId="{F3F0A607-F9DF-4748-B12D-AAF7FBF9AB37}">
      <dgm:prSet/>
      <dgm:spPr/>
      <dgm:t>
        <a:bodyPr/>
        <a:lstStyle/>
        <a:p>
          <a:endParaRPr lang="zh-CN" altLang="en-US"/>
        </a:p>
      </dgm:t>
    </dgm:pt>
    <dgm:pt modelId="{EF0B02FF-FE90-4278-BC7F-36BB98F18DE6}" type="sibTrans" cxnId="{F3F0A607-F9DF-4748-B12D-AAF7FBF9AB37}">
      <dgm:prSet/>
      <dgm:spPr/>
      <dgm:t>
        <a:bodyPr/>
        <a:lstStyle/>
        <a:p>
          <a:endParaRPr lang="zh-CN" altLang="en-US"/>
        </a:p>
      </dgm:t>
    </dgm:pt>
    <dgm:pt modelId="{78E76D66-3AFC-46E3-A516-BE2CB40A8CE4}">
      <dgm:prSet phldrT="[文本]" custT="1"/>
      <dgm:spPr/>
      <dgm:t>
        <a:bodyPr/>
        <a:lstStyle/>
        <a:p>
          <a:r>
            <a:rPr lang="zh-CN" altLang="en-US" sz="2000" dirty="0" smtClean="0"/>
            <a:t>加和特征</a:t>
          </a:r>
          <a:endParaRPr lang="zh-CN" altLang="en-US" sz="2000" dirty="0"/>
        </a:p>
      </dgm:t>
    </dgm:pt>
    <dgm:pt modelId="{858B2789-D6A2-4280-8389-0D0D326C38CF}" type="parTrans" cxnId="{4F91E936-3EBF-4783-ACE1-E26D8BEA742B}">
      <dgm:prSet/>
      <dgm:spPr/>
      <dgm:t>
        <a:bodyPr/>
        <a:lstStyle/>
        <a:p>
          <a:endParaRPr lang="zh-CN" altLang="en-US"/>
        </a:p>
      </dgm:t>
    </dgm:pt>
    <dgm:pt modelId="{BE8F2564-EC2F-4454-AD04-390F3ACD1638}" type="sibTrans" cxnId="{4F91E936-3EBF-4783-ACE1-E26D8BEA742B}">
      <dgm:prSet/>
      <dgm:spPr/>
      <dgm:t>
        <a:bodyPr/>
        <a:lstStyle/>
        <a:p>
          <a:endParaRPr lang="zh-CN" altLang="en-US"/>
        </a:p>
      </dgm:t>
    </dgm:pt>
    <dgm:pt modelId="{23DF795A-23F6-4E8D-869A-30BA0B012153}">
      <dgm:prSet phldrT="[文本]" custT="1"/>
      <dgm:spPr/>
      <dgm:t>
        <a:bodyPr/>
        <a:lstStyle/>
        <a:p>
          <a:r>
            <a:rPr lang="zh-CN" altLang="en-US" sz="2000" dirty="0" smtClean="0"/>
            <a:t>波动特征</a:t>
          </a:r>
          <a:endParaRPr lang="zh-CN" altLang="en-US" sz="2000" dirty="0"/>
        </a:p>
      </dgm:t>
    </dgm:pt>
    <dgm:pt modelId="{8C94EB06-E953-4C52-A290-8039BF87441B}" type="parTrans" cxnId="{28E0F181-13A3-4554-9C6E-7770B348B32E}">
      <dgm:prSet/>
      <dgm:spPr/>
      <dgm:t>
        <a:bodyPr/>
        <a:lstStyle/>
        <a:p>
          <a:endParaRPr lang="zh-CN" altLang="en-US"/>
        </a:p>
      </dgm:t>
    </dgm:pt>
    <dgm:pt modelId="{45069474-F835-4A19-AD7E-DC2398BD5A74}" type="sibTrans" cxnId="{28E0F181-13A3-4554-9C6E-7770B348B32E}">
      <dgm:prSet/>
      <dgm:spPr/>
      <dgm:t>
        <a:bodyPr/>
        <a:lstStyle/>
        <a:p>
          <a:endParaRPr lang="zh-CN" altLang="en-US"/>
        </a:p>
      </dgm:t>
    </dgm:pt>
    <dgm:pt modelId="{78DB9A01-8E8D-4048-87B2-6F148E6658D4}">
      <dgm:prSet phldrT="[文本]" custT="1"/>
      <dgm:spPr/>
      <dgm:t>
        <a:bodyPr/>
        <a:lstStyle/>
        <a:p>
          <a:r>
            <a:rPr lang="zh-CN" altLang="en-US" sz="2000" dirty="0" smtClean="0"/>
            <a:t>热度特征</a:t>
          </a:r>
          <a:endParaRPr lang="zh-CN" altLang="en-US" sz="2000" dirty="0"/>
        </a:p>
      </dgm:t>
    </dgm:pt>
    <dgm:pt modelId="{765DBB0A-8C92-44C2-811C-D879D57F956D}" type="parTrans" cxnId="{3FF6554E-52E3-4309-9446-629D9AC0F018}">
      <dgm:prSet/>
      <dgm:spPr/>
      <dgm:t>
        <a:bodyPr/>
        <a:lstStyle/>
        <a:p>
          <a:endParaRPr lang="zh-CN" altLang="en-US"/>
        </a:p>
      </dgm:t>
    </dgm:pt>
    <dgm:pt modelId="{BBB1E05D-E098-4C6B-8874-CCB9C419B6FF}" type="sibTrans" cxnId="{3FF6554E-52E3-4309-9446-629D9AC0F018}">
      <dgm:prSet/>
      <dgm:spPr/>
      <dgm:t>
        <a:bodyPr/>
        <a:lstStyle/>
        <a:p>
          <a:endParaRPr lang="zh-CN" altLang="en-US"/>
        </a:p>
      </dgm:t>
    </dgm:pt>
    <dgm:pt modelId="{E6628B44-F3CA-4694-A43A-82682FF02942}">
      <dgm:prSet phldrT="[文本]" custT="1"/>
      <dgm:spPr/>
      <dgm:t>
        <a:bodyPr/>
        <a:lstStyle/>
        <a:p>
          <a:r>
            <a:rPr lang="zh-CN" altLang="en-US" sz="2000" dirty="0" smtClean="0"/>
            <a:t>加和特征</a:t>
          </a:r>
          <a:endParaRPr lang="zh-CN" altLang="en-US" sz="2000" dirty="0"/>
        </a:p>
      </dgm:t>
    </dgm:pt>
    <dgm:pt modelId="{5652A5E3-7C62-4857-8783-61EA34273069}" type="parTrans" cxnId="{19F39DC2-EA7D-4F50-8193-314FCA4CFBB2}">
      <dgm:prSet/>
      <dgm:spPr/>
      <dgm:t>
        <a:bodyPr/>
        <a:lstStyle/>
        <a:p>
          <a:endParaRPr lang="zh-CN" altLang="en-US"/>
        </a:p>
      </dgm:t>
    </dgm:pt>
    <dgm:pt modelId="{D5F1226B-8382-40B8-84BD-8DFD4306C37F}" type="sibTrans" cxnId="{19F39DC2-EA7D-4F50-8193-314FCA4CFBB2}">
      <dgm:prSet/>
      <dgm:spPr/>
      <dgm:t>
        <a:bodyPr/>
        <a:lstStyle/>
        <a:p>
          <a:endParaRPr lang="zh-CN" altLang="en-US"/>
        </a:p>
      </dgm:t>
    </dgm:pt>
    <dgm:pt modelId="{C8F5B1F8-AC4B-42B1-BF7B-394DF4333B45}">
      <dgm:prSet phldrT="[文本]"/>
      <dgm:spPr/>
      <dgm:t>
        <a:bodyPr/>
        <a:lstStyle/>
        <a:p>
          <a:endParaRPr lang="zh-CN" altLang="en-US" sz="3100" dirty="0"/>
        </a:p>
      </dgm:t>
    </dgm:pt>
    <dgm:pt modelId="{75B6FCDB-804A-436F-86EF-BE65CECC6E38}" type="parTrans" cxnId="{0B620EEC-F402-4C68-B16D-91A15E75F9D7}">
      <dgm:prSet/>
      <dgm:spPr/>
      <dgm:t>
        <a:bodyPr/>
        <a:lstStyle/>
        <a:p>
          <a:endParaRPr lang="zh-CN" altLang="en-US"/>
        </a:p>
      </dgm:t>
    </dgm:pt>
    <dgm:pt modelId="{FBC3F084-70C5-443F-AAA9-C653EB5E0272}" type="sibTrans" cxnId="{0B620EEC-F402-4C68-B16D-91A15E75F9D7}">
      <dgm:prSet/>
      <dgm:spPr/>
      <dgm:t>
        <a:bodyPr/>
        <a:lstStyle/>
        <a:p>
          <a:endParaRPr lang="zh-CN" altLang="en-US"/>
        </a:p>
      </dgm:t>
    </dgm:pt>
    <dgm:pt modelId="{A61E4931-9EB6-4321-8295-FA533B6D3DEE}">
      <dgm:prSet phldrT="[文本]" custT="1"/>
      <dgm:spPr/>
      <dgm:t>
        <a:bodyPr/>
        <a:lstStyle/>
        <a:p>
          <a:r>
            <a:rPr lang="zh-CN" altLang="en-US" sz="2000" dirty="0" smtClean="0"/>
            <a:t>交互特征</a:t>
          </a:r>
          <a:endParaRPr lang="zh-CN" altLang="en-US" sz="2000" dirty="0"/>
        </a:p>
      </dgm:t>
    </dgm:pt>
    <dgm:pt modelId="{B2BBDDE1-B6CC-473D-B9D5-A0450AB636EF}" type="parTrans" cxnId="{DECFD025-A2A2-4E23-A14A-5CA50EF3F549}">
      <dgm:prSet/>
      <dgm:spPr/>
      <dgm:t>
        <a:bodyPr/>
        <a:lstStyle/>
        <a:p>
          <a:endParaRPr lang="zh-CN" altLang="en-US"/>
        </a:p>
      </dgm:t>
    </dgm:pt>
    <dgm:pt modelId="{92741A54-A65F-43BF-A159-03774A7DB2C5}" type="sibTrans" cxnId="{DECFD025-A2A2-4E23-A14A-5CA50EF3F549}">
      <dgm:prSet/>
      <dgm:spPr/>
      <dgm:t>
        <a:bodyPr/>
        <a:lstStyle/>
        <a:p>
          <a:endParaRPr lang="zh-CN" altLang="en-US"/>
        </a:p>
      </dgm:t>
    </dgm:pt>
    <dgm:pt modelId="{0B1FB91E-524B-4BC5-8B7B-223470FE927D}">
      <dgm:prSet phldrT="[文本]" custT="1"/>
      <dgm:spPr/>
      <dgm:t>
        <a:bodyPr/>
        <a:lstStyle/>
        <a:p>
          <a:r>
            <a:rPr lang="zh-CN" altLang="en-US" sz="2000" dirty="0" smtClean="0"/>
            <a:t>活跃度特征</a:t>
          </a:r>
          <a:endParaRPr lang="zh-CN" altLang="en-US" sz="2000" dirty="0"/>
        </a:p>
      </dgm:t>
    </dgm:pt>
    <dgm:pt modelId="{622E549C-8D95-42B0-8BB4-AA5BD3CB98C0}" type="parTrans" cxnId="{3887445D-A58B-4DA2-A4E7-33811D7EAA09}">
      <dgm:prSet/>
      <dgm:spPr/>
      <dgm:t>
        <a:bodyPr/>
        <a:lstStyle/>
        <a:p>
          <a:endParaRPr lang="zh-CN" altLang="en-US"/>
        </a:p>
      </dgm:t>
    </dgm:pt>
    <dgm:pt modelId="{1B138C63-36FF-49A9-AC81-62CCEA3DF7BE}" type="sibTrans" cxnId="{3887445D-A58B-4DA2-A4E7-33811D7EAA09}">
      <dgm:prSet/>
      <dgm:spPr/>
      <dgm:t>
        <a:bodyPr/>
        <a:lstStyle/>
        <a:p>
          <a:endParaRPr lang="zh-CN" altLang="en-US"/>
        </a:p>
      </dgm:t>
    </dgm:pt>
    <dgm:pt modelId="{0066354E-77AE-4E15-8CC4-338991F8F296}">
      <dgm:prSet phldrT="[文本]" custT="1"/>
      <dgm:spPr/>
      <dgm:t>
        <a:bodyPr/>
        <a:lstStyle/>
        <a:p>
          <a:r>
            <a:rPr lang="zh-CN" altLang="en-US" sz="2000" dirty="0" smtClean="0"/>
            <a:t>交易特征</a:t>
          </a:r>
          <a:endParaRPr lang="zh-CN" altLang="en-US" sz="2000" dirty="0"/>
        </a:p>
      </dgm:t>
    </dgm:pt>
    <dgm:pt modelId="{5F29FFED-5509-4A0D-8222-83078CB1EE4C}" type="parTrans" cxnId="{1956BCB0-8FFB-4668-8F18-6116F3CA8885}">
      <dgm:prSet/>
      <dgm:spPr/>
      <dgm:t>
        <a:bodyPr/>
        <a:lstStyle/>
        <a:p>
          <a:endParaRPr lang="zh-CN" altLang="en-US"/>
        </a:p>
      </dgm:t>
    </dgm:pt>
    <dgm:pt modelId="{B33D6264-C79C-4CBC-9AC4-1E292A5B7749}" type="sibTrans" cxnId="{1956BCB0-8FFB-4668-8F18-6116F3CA8885}">
      <dgm:prSet/>
      <dgm:spPr/>
      <dgm:t>
        <a:bodyPr/>
        <a:lstStyle/>
        <a:p>
          <a:endParaRPr lang="zh-CN" altLang="en-US"/>
        </a:p>
      </dgm:t>
    </dgm:pt>
    <dgm:pt modelId="{9CAAA311-C6BA-4AB6-9410-4E862C20A66F}">
      <dgm:prSet phldrT="[文本]" custT="1"/>
      <dgm:spPr/>
      <dgm:t>
        <a:bodyPr/>
        <a:lstStyle/>
        <a:p>
          <a:r>
            <a:rPr lang="zh-CN" altLang="en-US" sz="2000" dirty="0" smtClean="0"/>
            <a:t>交易特征</a:t>
          </a:r>
          <a:endParaRPr lang="zh-CN" altLang="en-US" sz="2000" dirty="0"/>
        </a:p>
      </dgm:t>
    </dgm:pt>
    <dgm:pt modelId="{7A0D0923-CFC1-4BA9-AEB6-C8B0FCFF755A}" type="parTrans" cxnId="{33FE1A95-4E53-4E99-B194-D9BBCAF48431}">
      <dgm:prSet/>
      <dgm:spPr/>
      <dgm:t>
        <a:bodyPr/>
        <a:lstStyle/>
        <a:p>
          <a:endParaRPr lang="zh-CN" altLang="en-US"/>
        </a:p>
      </dgm:t>
    </dgm:pt>
    <dgm:pt modelId="{1224A005-11B8-4F2E-BBF8-FF6DBBFD7656}" type="sibTrans" cxnId="{33FE1A95-4E53-4E99-B194-D9BBCAF48431}">
      <dgm:prSet/>
      <dgm:spPr/>
      <dgm:t>
        <a:bodyPr/>
        <a:lstStyle/>
        <a:p>
          <a:endParaRPr lang="zh-CN" altLang="en-US"/>
        </a:p>
      </dgm:t>
    </dgm:pt>
    <dgm:pt modelId="{7A6BF2B9-1639-4B62-9048-94A04068219B}">
      <dgm:prSet phldrT="[文本]" custT="1"/>
      <dgm:spPr/>
      <dgm:t>
        <a:bodyPr/>
        <a:lstStyle/>
        <a:p>
          <a:r>
            <a:rPr lang="zh-CN" altLang="en-US" sz="2000" dirty="0" smtClean="0"/>
            <a:t>交互特征</a:t>
          </a:r>
          <a:endParaRPr lang="zh-CN" altLang="en-US" sz="2000" dirty="0"/>
        </a:p>
      </dgm:t>
    </dgm:pt>
    <dgm:pt modelId="{93D03C0C-B019-47E0-A0EB-766B967B2F60}" type="parTrans" cxnId="{2A3FB9C4-BABB-448B-A79F-4929E58AD98D}">
      <dgm:prSet/>
      <dgm:spPr/>
      <dgm:t>
        <a:bodyPr/>
        <a:lstStyle/>
        <a:p>
          <a:endParaRPr lang="zh-CN" altLang="en-US"/>
        </a:p>
      </dgm:t>
    </dgm:pt>
    <dgm:pt modelId="{608530A8-DD18-40EF-A403-B1DA56226EB8}" type="sibTrans" cxnId="{2A3FB9C4-BABB-448B-A79F-4929E58AD98D}">
      <dgm:prSet/>
      <dgm:spPr/>
      <dgm:t>
        <a:bodyPr/>
        <a:lstStyle/>
        <a:p>
          <a:endParaRPr lang="zh-CN" altLang="en-US"/>
        </a:p>
      </dgm:t>
    </dgm:pt>
    <dgm:pt modelId="{9F1124A8-C3F5-43B8-B881-1A888DCB80FE}">
      <dgm:prSet phldrT="[文本]" custT="1"/>
      <dgm:spPr/>
      <dgm:t>
        <a:bodyPr/>
        <a:lstStyle/>
        <a:p>
          <a:r>
            <a:rPr lang="zh-CN" altLang="en-US" sz="2000" dirty="0" smtClean="0"/>
            <a:t>交互特征</a:t>
          </a:r>
          <a:endParaRPr lang="zh-CN" altLang="en-US" sz="2000" dirty="0"/>
        </a:p>
      </dgm:t>
    </dgm:pt>
    <dgm:pt modelId="{30AD5A41-E516-41FB-B148-C4241ADE28A7}" type="parTrans" cxnId="{C8C8BAF2-F0EB-4DB7-B31B-F025089EEA5D}">
      <dgm:prSet/>
      <dgm:spPr/>
      <dgm:t>
        <a:bodyPr/>
        <a:lstStyle/>
        <a:p>
          <a:endParaRPr lang="zh-CN" altLang="en-US"/>
        </a:p>
      </dgm:t>
    </dgm:pt>
    <dgm:pt modelId="{E7242B0C-8E28-411F-83A2-2511B476D34C}" type="sibTrans" cxnId="{C8C8BAF2-F0EB-4DB7-B31B-F025089EEA5D}">
      <dgm:prSet/>
      <dgm:spPr/>
      <dgm:t>
        <a:bodyPr/>
        <a:lstStyle/>
        <a:p>
          <a:endParaRPr lang="zh-CN" altLang="en-US"/>
        </a:p>
      </dgm:t>
    </dgm:pt>
    <dgm:pt modelId="{5B8046E6-FF5F-4EAC-B709-FC9EF9C022D9}">
      <dgm:prSet phldrT="[文本]" custT="1"/>
      <dgm:spPr/>
      <dgm:t>
        <a:bodyPr/>
        <a:lstStyle/>
        <a:p>
          <a:r>
            <a:rPr lang="en-US" altLang="zh-CN" sz="2400" dirty="0" smtClean="0"/>
            <a:t>IP</a:t>
          </a:r>
          <a:r>
            <a:rPr lang="zh-CN" altLang="en-US" sz="2400" dirty="0" smtClean="0"/>
            <a:t>特征群</a:t>
          </a:r>
          <a:endParaRPr lang="zh-CN" altLang="en-US" sz="2400" dirty="0"/>
        </a:p>
      </dgm:t>
    </dgm:pt>
    <dgm:pt modelId="{2AECA12E-164F-4A75-A75B-B24EAC570B14}" type="parTrans" cxnId="{D98BB463-C824-43D5-BB9E-F37BC916AA98}">
      <dgm:prSet/>
      <dgm:spPr/>
      <dgm:t>
        <a:bodyPr/>
        <a:lstStyle/>
        <a:p>
          <a:endParaRPr lang="zh-CN" altLang="en-US"/>
        </a:p>
      </dgm:t>
    </dgm:pt>
    <dgm:pt modelId="{116ED90A-AF16-49D2-B0ED-5804AA18589F}" type="sibTrans" cxnId="{D98BB463-C824-43D5-BB9E-F37BC916AA98}">
      <dgm:prSet/>
      <dgm:spPr/>
      <dgm:t>
        <a:bodyPr/>
        <a:lstStyle/>
        <a:p>
          <a:endParaRPr lang="zh-CN" altLang="en-US"/>
        </a:p>
      </dgm:t>
    </dgm:pt>
    <dgm:pt modelId="{427EBFF2-06D3-4BAA-8F7B-D8EF0BE9E50C}">
      <dgm:prSet phldrT="[文本]" custT="1"/>
      <dgm:spPr/>
      <dgm:t>
        <a:bodyPr/>
        <a:lstStyle/>
        <a:p>
          <a:r>
            <a:rPr lang="zh-CN" altLang="en-US" sz="2000" dirty="0" smtClean="0"/>
            <a:t>计数特征</a:t>
          </a:r>
          <a:endParaRPr lang="zh-CN" altLang="en-US" sz="2000" dirty="0"/>
        </a:p>
      </dgm:t>
    </dgm:pt>
    <dgm:pt modelId="{708193A7-C138-426F-B2BE-F1C81640101D}" type="parTrans" cxnId="{DFC5B510-0634-4A84-99ED-CBC6F0DD4DC4}">
      <dgm:prSet/>
      <dgm:spPr/>
      <dgm:t>
        <a:bodyPr/>
        <a:lstStyle/>
        <a:p>
          <a:endParaRPr lang="zh-CN" altLang="en-US"/>
        </a:p>
      </dgm:t>
    </dgm:pt>
    <dgm:pt modelId="{F8FAF885-00BA-47CB-8C08-48E9864C3B17}" type="sibTrans" cxnId="{DFC5B510-0634-4A84-99ED-CBC6F0DD4DC4}">
      <dgm:prSet/>
      <dgm:spPr/>
      <dgm:t>
        <a:bodyPr/>
        <a:lstStyle/>
        <a:p>
          <a:endParaRPr lang="zh-CN" altLang="en-US"/>
        </a:p>
      </dgm:t>
    </dgm:pt>
    <dgm:pt modelId="{D265F741-CEBF-4382-ACBB-BC9CD3BA48CF}">
      <dgm:prSet phldrT="[文本]" custT="1"/>
      <dgm:spPr/>
      <dgm:t>
        <a:bodyPr/>
        <a:lstStyle/>
        <a:p>
          <a:r>
            <a:rPr lang="zh-CN" altLang="en-US" sz="2000" dirty="0" smtClean="0"/>
            <a:t>加和特征</a:t>
          </a:r>
          <a:endParaRPr lang="zh-CN" altLang="en-US" sz="2000" dirty="0"/>
        </a:p>
      </dgm:t>
    </dgm:pt>
    <dgm:pt modelId="{836E6C2D-F7FB-45F0-8ED8-5918D5D06FCF}" type="parTrans" cxnId="{66EE2339-6B13-43ED-90FA-2A382085C7BD}">
      <dgm:prSet/>
      <dgm:spPr/>
      <dgm:t>
        <a:bodyPr/>
        <a:lstStyle/>
        <a:p>
          <a:endParaRPr lang="zh-CN" altLang="en-US"/>
        </a:p>
      </dgm:t>
    </dgm:pt>
    <dgm:pt modelId="{5A266543-D9FA-4461-8782-FF2A597DE8ED}" type="sibTrans" cxnId="{66EE2339-6B13-43ED-90FA-2A382085C7BD}">
      <dgm:prSet/>
      <dgm:spPr/>
      <dgm:t>
        <a:bodyPr/>
        <a:lstStyle/>
        <a:p>
          <a:endParaRPr lang="zh-CN" altLang="en-US"/>
        </a:p>
      </dgm:t>
    </dgm:pt>
    <dgm:pt modelId="{346C141F-4A59-4580-B001-0204D55B4793}">
      <dgm:prSet phldrT="[文本]" custT="1"/>
      <dgm:spPr/>
      <dgm:t>
        <a:bodyPr/>
        <a:lstStyle/>
        <a:p>
          <a:r>
            <a:rPr lang="zh-CN" altLang="en-US" sz="2000" dirty="0" smtClean="0"/>
            <a:t>交易量特征</a:t>
          </a:r>
          <a:endParaRPr lang="zh-CN" altLang="en-US" sz="2000" dirty="0"/>
        </a:p>
      </dgm:t>
    </dgm:pt>
    <dgm:pt modelId="{EFF1DB15-3951-4C54-AF6E-4D7B9449FDCC}" type="parTrans" cxnId="{34111AE3-850C-42B1-A830-A3C0FE5E7847}">
      <dgm:prSet/>
      <dgm:spPr/>
      <dgm:t>
        <a:bodyPr/>
        <a:lstStyle/>
        <a:p>
          <a:endParaRPr lang="zh-CN" altLang="en-US"/>
        </a:p>
      </dgm:t>
    </dgm:pt>
    <dgm:pt modelId="{43975E92-8303-4C21-962D-34DDF44A80F7}" type="sibTrans" cxnId="{34111AE3-850C-42B1-A830-A3C0FE5E7847}">
      <dgm:prSet/>
      <dgm:spPr/>
      <dgm:t>
        <a:bodyPr/>
        <a:lstStyle/>
        <a:p>
          <a:endParaRPr lang="zh-CN" altLang="en-US"/>
        </a:p>
      </dgm:t>
    </dgm:pt>
    <dgm:pt modelId="{90C12433-03DF-4B80-859B-AE973B60EA1A}">
      <dgm:prSet phldrT="[文本]" custT="1"/>
      <dgm:spPr/>
      <dgm:t>
        <a:bodyPr/>
        <a:lstStyle/>
        <a:p>
          <a:r>
            <a:rPr lang="zh-CN" altLang="en-US" sz="2000" dirty="0" smtClean="0"/>
            <a:t>活跃度特征</a:t>
          </a:r>
          <a:endParaRPr lang="zh-CN" altLang="en-US" sz="2000" dirty="0"/>
        </a:p>
      </dgm:t>
    </dgm:pt>
    <dgm:pt modelId="{F39093C3-61C1-4095-8BB3-E5CFE60A1BDF}" type="parTrans" cxnId="{EC39EE96-3CAA-4E7D-8390-2532398C8090}">
      <dgm:prSet/>
      <dgm:spPr/>
      <dgm:t>
        <a:bodyPr/>
        <a:lstStyle/>
        <a:p>
          <a:endParaRPr lang="zh-CN" altLang="en-US"/>
        </a:p>
      </dgm:t>
    </dgm:pt>
    <dgm:pt modelId="{3C39C89B-2F15-41C7-AB83-9A601F6E761F}" type="sibTrans" cxnId="{EC39EE96-3CAA-4E7D-8390-2532398C8090}">
      <dgm:prSet/>
      <dgm:spPr/>
      <dgm:t>
        <a:bodyPr/>
        <a:lstStyle/>
        <a:p>
          <a:endParaRPr lang="zh-CN" altLang="en-US"/>
        </a:p>
      </dgm:t>
    </dgm:pt>
    <dgm:pt modelId="{69B10ADD-AAB8-4738-B9C3-67003A343AF1}" type="pres">
      <dgm:prSet presAssocID="{5E120E76-1EB7-4AB2-B5DE-5A874F4D58FA}" presName="Name0" presStyleCnt="0">
        <dgm:presLayoutVars>
          <dgm:dir/>
          <dgm:animLvl val="lvl"/>
          <dgm:resizeHandles val="exact"/>
        </dgm:presLayoutVars>
      </dgm:prSet>
      <dgm:spPr/>
      <dgm:t>
        <a:bodyPr/>
        <a:lstStyle/>
        <a:p>
          <a:endParaRPr lang="zh-CN" altLang="en-US"/>
        </a:p>
      </dgm:t>
    </dgm:pt>
    <dgm:pt modelId="{B6D17D7A-2EA2-4F00-ACE6-3CD3E2D04647}" type="pres">
      <dgm:prSet presAssocID="{AF4A8192-1B81-44E7-AAA1-441BC7071854}" presName="composite" presStyleCnt="0"/>
      <dgm:spPr/>
    </dgm:pt>
    <dgm:pt modelId="{737DEE26-481E-40A9-BB64-5790D2953BE8}" type="pres">
      <dgm:prSet presAssocID="{AF4A8192-1B81-44E7-AAA1-441BC7071854}" presName="parTx" presStyleLbl="alignNode1" presStyleIdx="0" presStyleCnt="4">
        <dgm:presLayoutVars>
          <dgm:chMax val="0"/>
          <dgm:chPref val="0"/>
          <dgm:bulletEnabled val="1"/>
        </dgm:presLayoutVars>
      </dgm:prSet>
      <dgm:spPr/>
      <dgm:t>
        <a:bodyPr/>
        <a:lstStyle/>
        <a:p>
          <a:endParaRPr lang="zh-CN" altLang="en-US"/>
        </a:p>
      </dgm:t>
    </dgm:pt>
    <dgm:pt modelId="{47AAD093-C35B-43B0-82EA-C2D0683135A4}" type="pres">
      <dgm:prSet presAssocID="{AF4A8192-1B81-44E7-AAA1-441BC7071854}" presName="desTx" presStyleLbl="alignAccFollowNode1" presStyleIdx="0" presStyleCnt="4">
        <dgm:presLayoutVars>
          <dgm:bulletEnabled val="1"/>
        </dgm:presLayoutVars>
      </dgm:prSet>
      <dgm:spPr/>
      <dgm:t>
        <a:bodyPr/>
        <a:lstStyle/>
        <a:p>
          <a:endParaRPr lang="zh-CN" altLang="en-US"/>
        </a:p>
      </dgm:t>
    </dgm:pt>
    <dgm:pt modelId="{9FDAC93D-9912-4579-8668-F83D29FB4891}" type="pres">
      <dgm:prSet presAssocID="{8A43B748-8BFE-4321-8570-A640D10CE76E}" presName="space" presStyleCnt="0"/>
      <dgm:spPr/>
    </dgm:pt>
    <dgm:pt modelId="{96AB2320-9C15-4640-9F42-54512399E714}" type="pres">
      <dgm:prSet presAssocID="{B9DE6847-E86B-4503-AE0E-DDB110A039EA}" presName="composite" presStyleCnt="0"/>
      <dgm:spPr/>
    </dgm:pt>
    <dgm:pt modelId="{F397303A-7CD2-4CC5-B327-A98FCD761B5E}" type="pres">
      <dgm:prSet presAssocID="{B9DE6847-E86B-4503-AE0E-DDB110A039EA}" presName="parTx" presStyleLbl="alignNode1" presStyleIdx="1" presStyleCnt="4">
        <dgm:presLayoutVars>
          <dgm:chMax val="0"/>
          <dgm:chPref val="0"/>
          <dgm:bulletEnabled val="1"/>
        </dgm:presLayoutVars>
      </dgm:prSet>
      <dgm:spPr/>
      <dgm:t>
        <a:bodyPr/>
        <a:lstStyle/>
        <a:p>
          <a:endParaRPr lang="zh-CN" altLang="en-US"/>
        </a:p>
      </dgm:t>
    </dgm:pt>
    <dgm:pt modelId="{E2EEFCDB-D967-43DD-A7F4-ECF1F04B9511}" type="pres">
      <dgm:prSet presAssocID="{B9DE6847-E86B-4503-AE0E-DDB110A039EA}" presName="desTx" presStyleLbl="alignAccFollowNode1" presStyleIdx="1" presStyleCnt="4">
        <dgm:presLayoutVars>
          <dgm:bulletEnabled val="1"/>
        </dgm:presLayoutVars>
      </dgm:prSet>
      <dgm:spPr/>
      <dgm:t>
        <a:bodyPr/>
        <a:lstStyle/>
        <a:p>
          <a:endParaRPr lang="zh-CN" altLang="en-US"/>
        </a:p>
      </dgm:t>
    </dgm:pt>
    <dgm:pt modelId="{B38C8522-B948-4EB9-89F9-4ADF089596B2}" type="pres">
      <dgm:prSet presAssocID="{9BE0843D-1A37-4AAC-A332-E3B829A3548A}" presName="space" presStyleCnt="0"/>
      <dgm:spPr/>
    </dgm:pt>
    <dgm:pt modelId="{3A03E96E-E999-4F9C-9C92-7CBE8A1DA83D}" type="pres">
      <dgm:prSet presAssocID="{37BD14D7-2D70-4D92-A0D3-96BA88B45234}" presName="composite" presStyleCnt="0"/>
      <dgm:spPr/>
    </dgm:pt>
    <dgm:pt modelId="{AED3A203-39D6-450D-9DB1-3B93AF87A3EE}" type="pres">
      <dgm:prSet presAssocID="{37BD14D7-2D70-4D92-A0D3-96BA88B45234}" presName="parTx" presStyleLbl="alignNode1" presStyleIdx="2" presStyleCnt="4">
        <dgm:presLayoutVars>
          <dgm:chMax val="0"/>
          <dgm:chPref val="0"/>
          <dgm:bulletEnabled val="1"/>
        </dgm:presLayoutVars>
      </dgm:prSet>
      <dgm:spPr/>
      <dgm:t>
        <a:bodyPr/>
        <a:lstStyle/>
        <a:p>
          <a:endParaRPr lang="zh-CN" altLang="en-US"/>
        </a:p>
      </dgm:t>
    </dgm:pt>
    <dgm:pt modelId="{0CF3330B-39E3-4DD1-8C61-FF012A10EDD2}" type="pres">
      <dgm:prSet presAssocID="{37BD14D7-2D70-4D92-A0D3-96BA88B45234}" presName="desTx" presStyleLbl="alignAccFollowNode1" presStyleIdx="2" presStyleCnt="4">
        <dgm:presLayoutVars>
          <dgm:bulletEnabled val="1"/>
        </dgm:presLayoutVars>
      </dgm:prSet>
      <dgm:spPr/>
      <dgm:t>
        <a:bodyPr/>
        <a:lstStyle/>
        <a:p>
          <a:endParaRPr lang="zh-CN" altLang="en-US"/>
        </a:p>
      </dgm:t>
    </dgm:pt>
    <dgm:pt modelId="{BDEF08CA-5CA5-4A04-9BCE-3EEDB3439216}" type="pres">
      <dgm:prSet presAssocID="{5B5DD090-3FA8-41D9-9E2A-8526281D535C}" presName="space" presStyleCnt="0"/>
      <dgm:spPr/>
    </dgm:pt>
    <dgm:pt modelId="{8A5BB53D-ADAD-40A7-8465-8FFBBED237EC}" type="pres">
      <dgm:prSet presAssocID="{5B8046E6-FF5F-4EAC-B709-FC9EF9C022D9}" presName="composite" presStyleCnt="0"/>
      <dgm:spPr/>
    </dgm:pt>
    <dgm:pt modelId="{F067A9D4-1DB2-488E-87B2-8FA592E44AED}" type="pres">
      <dgm:prSet presAssocID="{5B8046E6-FF5F-4EAC-B709-FC9EF9C022D9}" presName="parTx" presStyleLbl="alignNode1" presStyleIdx="3" presStyleCnt="4">
        <dgm:presLayoutVars>
          <dgm:chMax val="0"/>
          <dgm:chPref val="0"/>
          <dgm:bulletEnabled val="1"/>
        </dgm:presLayoutVars>
      </dgm:prSet>
      <dgm:spPr/>
      <dgm:t>
        <a:bodyPr/>
        <a:lstStyle/>
        <a:p>
          <a:endParaRPr lang="zh-CN" altLang="en-US"/>
        </a:p>
      </dgm:t>
    </dgm:pt>
    <dgm:pt modelId="{882EBB28-7BE7-4299-B520-746617148FAC}" type="pres">
      <dgm:prSet presAssocID="{5B8046E6-FF5F-4EAC-B709-FC9EF9C022D9}" presName="desTx" presStyleLbl="alignAccFollowNode1" presStyleIdx="3" presStyleCnt="4">
        <dgm:presLayoutVars>
          <dgm:bulletEnabled val="1"/>
        </dgm:presLayoutVars>
      </dgm:prSet>
      <dgm:spPr/>
      <dgm:t>
        <a:bodyPr/>
        <a:lstStyle/>
        <a:p>
          <a:endParaRPr lang="zh-CN" altLang="en-US"/>
        </a:p>
      </dgm:t>
    </dgm:pt>
  </dgm:ptLst>
  <dgm:cxnLst>
    <dgm:cxn modelId="{8D60FA60-DBD3-4623-A2B5-9B01A9D2C417}" type="presOf" srcId="{E4D87B01-A751-4846-8B5E-D4177B341772}" destId="{E2EEFCDB-D967-43DD-A7F4-ECF1F04B9511}" srcOrd="0" destOrd="3" presId="urn:microsoft.com/office/officeart/2005/8/layout/hList1"/>
    <dgm:cxn modelId="{182D7268-B556-4DD6-AE16-A0CCCF587F69}" type="presOf" srcId="{A61E4931-9EB6-4321-8295-FA533B6D3DEE}" destId="{47AAD093-C35B-43B0-82EA-C2D0683135A4}" srcOrd="0" destOrd="5" presId="urn:microsoft.com/office/officeart/2005/8/layout/hList1"/>
    <dgm:cxn modelId="{511A02B6-A9DD-4A72-B441-38B38D16C756}" type="presOf" srcId="{5B8046E6-FF5F-4EAC-B709-FC9EF9C022D9}" destId="{F067A9D4-1DB2-488E-87B2-8FA592E44AED}" srcOrd="0" destOrd="0" presId="urn:microsoft.com/office/officeart/2005/8/layout/hList1"/>
    <dgm:cxn modelId="{45F503B5-EC6C-4A9A-A962-B3909A56D232}" type="presOf" srcId="{11EDA277-E865-46F0-BCEE-5149452AFD96}" destId="{E2EEFCDB-D967-43DD-A7F4-ECF1F04B9511}" srcOrd="0" destOrd="0" presId="urn:microsoft.com/office/officeart/2005/8/layout/hList1"/>
    <dgm:cxn modelId="{CD241446-FD97-42D5-B86B-DED1B30015FD}" srcId="{5E120E76-1EB7-4AB2-B5DE-5A874F4D58FA}" destId="{37BD14D7-2D70-4D92-A0D3-96BA88B45234}" srcOrd="2" destOrd="0" parTransId="{4F265169-DDCE-43BB-B8FF-F4127E48EB6D}" sibTransId="{5B5DD090-3FA8-41D9-9E2A-8526281D535C}"/>
    <dgm:cxn modelId="{7C3726AE-446E-4B7C-813B-3AA8BC847757}" type="presOf" srcId="{1A433B38-20B9-4C76-9400-55C08CDA7E91}" destId="{47AAD093-C35B-43B0-82EA-C2D0683135A4}" srcOrd="0" destOrd="0" presId="urn:microsoft.com/office/officeart/2005/8/layout/hList1"/>
    <dgm:cxn modelId="{BE60EBB2-8F6C-419F-B097-0104951D3545}" type="presOf" srcId="{D265F741-CEBF-4382-ACBB-BC9CD3BA48CF}" destId="{882EBB28-7BE7-4299-B520-746617148FAC}" srcOrd="0" destOrd="1" presId="urn:microsoft.com/office/officeart/2005/8/layout/hList1"/>
    <dgm:cxn modelId="{6B742565-01EE-47FB-A256-4CBF5B02D6F0}" type="presOf" srcId="{7A6BF2B9-1639-4B62-9048-94A04068219B}" destId="{E2EEFCDB-D967-43DD-A7F4-ECF1F04B9511}" srcOrd="0" destOrd="2" presId="urn:microsoft.com/office/officeart/2005/8/layout/hList1"/>
    <dgm:cxn modelId="{34111AE3-850C-42B1-A830-A3C0FE5E7847}" srcId="{5B8046E6-FF5F-4EAC-B709-FC9EF9C022D9}" destId="{346C141F-4A59-4580-B001-0204D55B4793}" srcOrd="2" destOrd="0" parTransId="{EFF1DB15-3951-4C54-AF6E-4D7B9449FDCC}" sibTransId="{43975E92-8303-4C21-962D-34DDF44A80F7}"/>
    <dgm:cxn modelId="{CF344812-E039-48D5-B4F2-566135E791AA}" type="presOf" srcId="{AF4A8192-1B81-44E7-AAA1-441BC7071854}" destId="{737DEE26-481E-40A9-BB64-5790D2953BE8}" srcOrd="0" destOrd="0" presId="urn:microsoft.com/office/officeart/2005/8/layout/hList1"/>
    <dgm:cxn modelId="{BA4DADE2-EDF2-4DD6-9A1D-4697BE28D8AF}" type="presOf" srcId="{C8F5B1F8-AC4B-42B1-BF7B-394DF4333B45}" destId="{E2EEFCDB-D967-43DD-A7F4-ECF1F04B9511}" srcOrd="0" destOrd="4" presId="urn:microsoft.com/office/officeart/2005/8/layout/hList1"/>
    <dgm:cxn modelId="{1293397D-1EEB-4ACC-A779-BDDECAA6857C}" type="presOf" srcId="{346C141F-4A59-4580-B001-0204D55B4793}" destId="{882EBB28-7BE7-4299-B520-746617148FAC}" srcOrd="0" destOrd="2" presId="urn:microsoft.com/office/officeart/2005/8/layout/hList1"/>
    <dgm:cxn modelId="{851A8A86-A85C-4B06-AAE2-1872C1D907C8}" type="presOf" srcId="{5E120E76-1EB7-4AB2-B5DE-5A874F4D58FA}" destId="{69B10ADD-AAB8-4738-B9C3-67003A343AF1}" srcOrd="0" destOrd="0" presId="urn:microsoft.com/office/officeart/2005/8/layout/hList1"/>
    <dgm:cxn modelId="{33FE1A95-4E53-4E99-B194-D9BBCAF48431}" srcId="{37BD14D7-2D70-4D92-A0D3-96BA88B45234}" destId="{9CAAA311-C6BA-4AB6-9410-4E862C20A66F}" srcOrd="2" destOrd="0" parTransId="{7A0D0923-CFC1-4BA9-AEB6-C8B0FCFF755A}" sibTransId="{1224A005-11B8-4F2E-BBF8-FF6DBBFD7656}"/>
    <dgm:cxn modelId="{54E42952-C0E7-49C8-AAA8-882739871A53}" type="presOf" srcId="{37BD14D7-2D70-4D92-A0D3-96BA88B45234}" destId="{AED3A203-39D6-450D-9DB1-3B93AF87A3EE}" srcOrd="0" destOrd="0" presId="urn:microsoft.com/office/officeart/2005/8/layout/hList1"/>
    <dgm:cxn modelId="{66140811-A186-4AF0-8072-BB0DFB47EC45}" type="presOf" srcId="{78DB9A01-8E8D-4048-87B2-6F148E6658D4}" destId="{47AAD093-C35B-43B0-82EA-C2D0683135A4}" srcOrd="0" destOrd="3" presId="urn:microsoft.com/office/officeart/2005/8/layout/hList1"/>
    <dgm:cxn modelId="{2D5A293E-B1C8-4E97-A772-F0158AFEF7C8}" srcId="{B9DE6847-E86B-4503-AE0E-DDB110A039EA}" destId="{11EDA277-E865-46F0-BCEE-5149452AFD96}" srcOrd="0" destOrd="0" parTransId="{FE636BDB-D76C-4F44-AC11-5B3BBCC5B2DC}" sibTransId="{5B74C022-693A-4A71-99B1-FC328DCBAB84}"/>
    <dgm:cxn modelId="{F3F0A607-F9DF-4748-B12D-AAF7FBF9AB37}" srcId="{37BD14D7-2D70-4D92-A0D3-96BA88B45234}" destId="{9C1C53C2-8EA1-405B-B4E5-7DACA5994BEA}" srcOrd="0" destOrd="0" parTransId="{F257E7A0-B7E0-485E-928D-30EC0DAB3A56}" sibTransId="{EF0B02FF-FE90-4278-BC7F-36BB98F18DE6}"/>
    <dgm:cxn modelId="{CF4FDBE4-C71A-4413-9486-F9F7CAB93C33}" srcId="{AF4A8192-1B81-44E7-AAA1-441BC7071854}" destId="{1A433B38-20B9-4C76-9400-55C08CDA7E91}" srcOrd="0" destOrd="0" parTransId="{B3BB211D-47A9-4C93-919E-3EAA9C0D8408}" sibTransId="{266D21E8-1D16-48BA-B029-8166A85C688C}"/>
    <dgm:cxn modelId="{FE1BB9B9-6287-4370-A0C3-CE6D50DE6BB2}" type="presOf" srcId="{72730C12-C514-4620-A518-6D89EDC0E2F2}" destId="{47AAD093-C35B-43B0-82EA-C2D0683135A4}" srcOrd="0" destOrd="1" presId="urn:microsoft.com/office/officeart/2005/8/layout/hList1"/>
    <dgm:cxn modelId="{9763FFA7-976B-43BA-B1E0-1A08F59C6229}" type="presOf" srcId="{90C12433-03DF-4B80-859B-AE973B60EA1A}" destId="{882EBB28-7BE7-4299-B520-746617148FAC}" srcOrd="0" destOrd="3" presId="urn:microsoft.com/office/officeart/2005/8/layout/hList1"/>
    <dgm:cxn modelId="{DFC5B510-0634-4A84-99ED-CBC6F0DD4DC4}" srcId="{5B8046E6-FF5F-4EAC-B709-FC9EF9C022D9}" destId="{427EBFF2-06D3-4BAA-8F7B-D8EF0BE9E50C}" srcOrd="0" destOrd="0" parTransId="{708193A7-C138-426F-B2BE-F1C81640101D}" sibTransId="{F8FAF885-00BA-47CB-8C08-48E9864C3B17}"/>
    <dgm:cxn modelId="{4E585186-A379-4A38-B523-C27EA7B8AD27}" type="presOf" srcId="{23DF795A-23F6-4E8D-869A-30BA0B012153}" destId="{47AAD093-C35B-43B0-82EA-C2D0683135A4}" srcOrd="0" destOrd="2" presId="urn:microsoft.com/office/officeart/2005/8/layout/hList1"/>
    <dgm:cxn modelId="{66EE2339-6B13-43ED-90FA-2A382085C7BD}" srcId="{5B8046E6-FF5F-4EAC-B709-FC9EF9C022D9}" destId="{D265F741-CEBF-4382-ACBB-BC9CD3BA48CF}" srcOrd="1" destOrd="0" parTransId="{836E6C2D-F7FB-45F0-8ED8-5918D5D06FCF}" sibTransId="{5A266543-D9FA-4461-8782-FF2A597DE8ED}"/>
    <dgm:cxn modelId="{1956BCB0-8FFB-4668-8F18-6116F3CA8885}" srcId="{AF4A8192-1B81-44E7-AAA1-441BC7071854}" destId="{0066354E-77AE-4E15-8CC4-338991F8F296}" srcOrd="4" destOrd="0" parTransId="{5F29FFED-5509-4A0D-8222-83078CB1EE4C}" sibTransId="{B33D6264-C79C-4CBC-9AC4-1E292A5B7749}"/>
    <dgm:cxn modelId="{3FF6554E-52E3-4309-9446-629D9AC0F018}" srcId="{AF4A8192-1B81-44E7-AAA1-441BC7071854}" destId="{78DB9A01-8E8D-4048-87B2-6F148E6658D4}" srcOrd="3" destOrd="0" parTransId="{765DBB0A-8C92-44C2-811C-D879D57F956D}" sibTransId="{BBB1E05D-E098-4C6B-8874-CCB9C419B6FF}"/>
    <dgm:cxn modelId="{60D25CF3-0E68-4140-A1BD-3C63D71D07FB}" type="presOf" srcId="{9F1124A8-C3F5-43B8-B881-1A888DCB80FE}" destId="{0CF3330B-39E3-4DD1-8C61-FF012A10EDD2}" srcOrd="0" destOrd="3" presId="urn:microsoft.com/office/officeart/2005/8/layout/hList1"/>
    <dgm:cxn modelId="{EC39EE96-3CAA-4E7D-8390-2532398C8090}" srcId="{5B8046E6-FF5F-4EAC-B709-FC9EF9C022D9}" destId="{90C12433-03DF-4B80-859B-AE973B60EA1A}" srcOrd="3" destOrd="0" parTransId="{F39093C3-61C1-4095-8BB3-E5CFE60A1BDF}" sibTransId="{3C39C89B-2F15-41C7-AB83-9A601F6E761F}"/>
    <dgm:cxn modelId="{19F39DC2-EA7D-4F50-8193-314FCA4CFBB2}" srcId="{B9DE6847-E86B-4503-AE0E-DDB110A039EA}" destId="{E6628B44-F3CA-4694-A43A-82682FF02942}" srcOrd="1" destOrd="0" parTransId="{5652A5E3-7C62-4857-8783-61EA34273069}" sibTransId="{D5F1226B-8382-40B8-84BD-8DFD4306C37F}"/>
    <dgm:cxn modelId="{4F91E936-3EBF-4783-ACE1-E26D8BEA742B}" srcId="{37BD14D7-2D70-4D92-A0D3-96BA88B45234}" destId="{78E76D66-3AFC-46E3-A516-BE2CB40A8CE4}" srcOrd="1" destOrd="0" parTransId="{858B2789-D6A2-4280-8389-0D0D326C38CF}" sibTransId="{BE8F2564-EC2F-4454-AD04-390F3ACD1638}"/>
    <dgm:cxn modelId="{1C8D859A-C16B-401E-8591-29AE3D151827}" type="presOf" srcId="{0B1FB91E-524B-4BC5-8B7B-223470FE927D}" destId="{0CF3330B-39E3-4DD1-8C61-FF012A10EDD2}" srcOrd="0" destOrd="4" presId="urn:microsoft.com/office/officeart/2005/8/layout/hList1"/>
    <dgm:cxn modelId="{D98BB463-C824-43D5-BB9E-F37BC916AA98}" srcId="{5E120E76-1EB7-4AB2-B5DE-5A874F4D58FA}" destId="{5B8046E6-FF5F-4EAC-B709-FC9EF9C022D9}" srcOrd="3" destOrd="0" parTransId="{2AECA12E-164F-4A75-A75B-B24EAC570B14}" sibTransId="{116ED90A-AF16-49D2-B0ED-5804AA18589F}"/>
    <dgm:cxn modelId="{35B34617-AE11-48C1-96B1-5A811F5259D0}" srcId="{AF4A8192-1B81-44E7-AAA1-441BC7071854}" destId="{72730C12-C514-4620-A518-6D89EDC0E2F2}" srcOrd="1" destOrd="0" parTransId="{5CAC1C88-6D03-4902-91F3-627869479A75}" sibTransId="{AB18B1A8-1404-4ABC-AA96-B972A628E191}"/>
    <dgm:cxn modelId="{3B2AECBE-2FC0-48A6-8724-7266066E0B8A}" type="presOf" srcId="{0066354E-77AE-4E15-8CC4-338991F8F296}" destId="{47AAD093-C35B-43B0-82EA-C2D0683135A4}" srcOrd="0" destOrd="4" presId="urn:microsoft.com/office/officeart/2005/8/layout/hList1"/>
    <dgm:cxn modelId="{DECFD025-A2A2-4E23-A14A-5CA50EF3F549}" srcId="{AF4A8192-1B81-44E7-AAA1-441BC7071854}" destId="{A61E4931-9EB6-4321-8295-FA533B6D3DEE}" srcOrd="5" destOrd="0" parTransId="{B2BBDDE1-B6CC-473D-B9D5-A0450AB636EF}" sibTransId="{92741A54-A65F-43BF-A159-03774A7DB2C5}"/>
    <dgm:cxn modelId="{9348297D-7EA7-4DD2-AF54-3D4B4575D639}" type="presOf" srcId="{E6628B44-F3CA-4694-A43A-82682FF02942}" destId="{E2EEFCDB-D967-43DD-A7F4-ECF1F04B9511}" srcOrd="0" destOrd="1" presId="urn:microsoft.com/office/officeart/2005/8/layout/hList1"/>
    <dgm:cxn modelId="{A1E1E04A-1BA8-4D12-8999-0F1BF756FB49}" type="presOf" srcId="{9CAAA311-C6BA-4AB6-9410-4E862C20A66F}" destId="{0CF3330B-39E3-4DD1-8C61-FF012A10EDD2}" srcOrd="0" destOrd="2" presId="urn:microsoft.com/office/officeart/2005/8/layout/hList1"/>
    <dgm:cxn modelId="{C0E04E55-5D5E-46AE-B068-6D9C9E75C8AD}" type="presOf" srcId="{78E76D66-3AFC-46E3-A516-BE2CB40A8CE4}" destId="{0CF3330B-39E3-4DD1-8C61-FF012A10EDD2}" srcOrd="0" destOrd="1" presId="urn:microsoft.com/office/officeart/2005/8/layout/hList1"/>
    <dgm:cxn modelId="{4FF8430C-79BB-4D58-AD52-1FE7234FEE05}" type="presOf" srcId="{427EBFF2-06D3-4BAA-8F7B-D8EF0BE9E50C}" destId="{882EBB28-7BE7-4299-B520-746617148FAC}" srcOrd="0" destOrd="0" presId="urn:microsoft.com/office/officeart/2005/8/layout/hList1"/>
    <dgm:cxn modelId="{6BA10143-F638-4563-9192-8CFC4ECE284F}" srcId="{B9DE6847-E86B-4503-AE0E-DDB110A039EA}" destId="{E4D87B01-A751-4846-8B5E-D4177B341772}" srcOrd="3" destOrd="0" parTransId="{E8E18C79-832D-422D-9683-58CA740EBA52}" sibTransId="{B04645FC-3D5C-4152-AE30-053F56B1AFE2}"/>
    <dgm:cxn modelId="{2A3FB9C4-BABB-448B-A79F-4929E58AD98D}" srcId="{B9DE6847-E86B-4503-AE0E-DDB110A039EA}" destId="{7A6BF2B9-1639-4B62-9048-94A04068219B}" srcOrd="2" destOrd="0" parTransId="{93D03C0C-B019-47E0-A0EB-766B967B2F60}" sibTransId="{608530A8-DD18-40EF-A403-B1DA56226EB8}"/>
    <dgm:cxn modelId="{B0EBA4C3-8F66-4B66-AA65-A743EB2DA469}" srcId="{5E120E76-1EB7-4AB2-B5DE-5A874F4D58FA}" destId="{AF4A8192-1B81-44E7-AAA1-441BC7071854}" srcOrd="0" destOrd="0" parTransId="{265C8253-7A73-4A3A-8C26-A911A04198C2}" sibTransId="{8A43B748-8BFE-4321-8570-A640D10CE76E}"/>
    <dgm:cxn modelId="{8B462ACC-6D73-4190-84CA-0324FED0546E}" srcId="{5E120E76-1EB7-4AB2-B5DE-5A874F4D58FA}" destId="{B9DE6847-E86B-4503-AE0E-DDB110A039EA}" srcOrd="1" destOrd="0" parTransId="{7EDF0B94-598A-4509-8909-45CFDDCC8144}" sibTransId="{9BE0843D-1A37-4AAC-A332-E3B829A3548A}"/>
    <dgm:cxn modelId="{C8C8BAF2-F0EB-4DB7-B31B-F025089EEA5D}" srcId="{37BD14D7-2D70-4D92-A0D3-96BA88B45234}" destId="{9F1124A8-C3F5-43B8-B881-1A888DCB80FE}" srcOrd="3" destOrd="0" parTransId="{30AD5A41-E516-41FB-B148-C4241ADE28A7}" sibTransId="{E7242B0C-8E28-411F-83A2-2511B476D34C}"/>
    <dgm:cxn modelId="{28E0F181-13A3-4554-9C6E-7770B348B32E}" srcId="{AF4A8192-1B81-44E7-AAA1-441BC7071854}" destId="{23DF795A-23F6-4E8D-869A-30BA0B012153}" srcOrd="2" destOrd="0" parTransId="{8C94EB06-E953-4C52-A290-8039BF87441B}" sibTransId="{45069474-F835-4A19-AD7E-DC2398BD5A74}"/>
    <dgm:cxn modelId="{0B620EEC-F402-4C68-B16D-91A15E75F9D7}" srcId="{B9DE6847-E86B-4503-AE0E-DDB110A039EA}" destId="{C8F5B1F8-AC4B-42B1-BF7B-394DF4333B45}" srcOrd="4" destOrd="0" parTransId="{75B6FCDB-804A-436F-86EF-BE65CECC6E38}" sibTransId="{FBC3F084-70C5-443F-AAA9-C653EB5E0272}"/>
    <dgm:cxn modelId="{3887445D-A58B-4DA2-A4E7-33811D7EAA09}" srcId="{37BD14D7-2D70-4D92-A0D3-96BA88B45234}" destId="{0B1FB91E-524B-4BC5-8B7B-223470FE927D}" srcOrd="4" destOrd="0" parTransId="{622E549C-8D95-42B0-8BB4-AA5BD3CB98C0}" sibTransId="{1B138C63-36FF-49A9-AC81-62CCEA3DF7BE}"/>
    <dgm:cxn modelId="{B10F57D9-2623-46C0-B0E5-0316735AA4B2}" type="presOf" srcId="{9C1C53C2-8EA1-405B-B4E5-7DACA5994BEA}" destId="{0CF3330B-39E3-4DD1-8C61-FF012A10EDD2}" srcOrd="0" destOrd="0" presId="urn:microsoft.com/office/officeart/2005/8/layout/hList1"/>
    <dgm:cxn modelId="{7FAB57EC-EC41-463A-A997-A5198F0A4CB0}" type="presOf" srcId="{B9DE6847-E86B-4503-AE0E-DDB110A039EA}" destId="{F397303A-7CD2-4CC5-B327-A98FCD761B5E}" srcOrd="0" destOrd="0" presId="urn:microsoft.com/office/officeart/2005/8/layout/hList1"/>
    <dgm:cxn modelId="{0B7490E5-FA65-4E76-BEBA-C491415D2EFA}" type="presParOf" srcId="{69B10ADD-AAB8-4738-B9C3-67003A343AF1}" destId="{B6D17D7A-2EA2-4F00-ACE6-3CD3E2D04647}" srcOrd="0" destOrd="0" presId="urn:microsoft.com/office/officeart/2005/8/layout/hList1"/>
    <dgm:cxn modelId="{B1C9C5FA-7F7B-4C5A-AC67-B09B62E66F8E}" type="presParOf" srcId="{B6D17D7A-2EA2-4F00-ACE6-3CD3E2D04647}" destId="{737DEE26-481E-40A9-BB64-5790D2953BE8}" srcOrd="0" destOrd="0" presId="urn:microsoft.com/office/officeart/2005/8/layout/hList1"/>
    <dgm:cxn modelId="{3B9352BF-078E-4D20-9799-769DBE556C42}" type="presParOf" srcId="{B6D17D7A-2EA2-4F00-ACE6-3CD3E2D04647}" destId="{47AAD093-C35B-43B0-82EA-C2D0683135A4}" srcOrd="1" destOrd="0" presId="urn:microsoft.com/office/officeart/2005/8/layout/hList1"/>
    <dgm:cxn modelId="{7D9A86D4-738C-4F4C-A0A3-42F7D66CAC7D}" type="presParOf" srcId="{69B10ADD-AAB8-4738-B9C3-67003A343AF1}" destId="{9FDAC93D-9912-4579-8668-F83D29FB4891}" srcOrd="1" destOrd="0" presId="urn:microsoft.com/office/officeart/2005/8/layout/hList1"/>
    <dgm:cxn modelId="{391243BD-54AD-4F11-8B05-F7C39469620C}" type="presParOf" srcId="{69B10ADD-AAB8-4738-B9C3-67003A343AF1}" destId="{96AB2320-9C15-4640-9F42-54512399E714}" srcOrd="2" destOrd="0" presId="urn:microsoft.com/office/officeart/2005/8/layout/hList1"/>
    <dgm:cxn modelId="{F81AE3E0-452F-4C08-839E-5CE1A0FA3561}" type="presParOf" srcId="{96AB2320-9C15-4640-9F42-54512399E714}" destId="{F397303A-7CD2-4CC5-B327-A98FCD761B5E}" srcOrd="0" destOrd="0" presId="urn:microsoft.com/office/officeart/2005/8/layout/hList1"/>
    <dgm:cxn modelId="{ACB90746-6534-4F60-84D8-B0AB9A240F7C}" type="presParOf" srcId="{96AB2320-9C15-4640-9F42-54512399E714}" destId="{E2EEFCDB-D967-43DD-A7F4-ECF1F04B9511}" srcOrd="1" destOrd="0" presId="urn:microsoft.com/office/officeart/2005/8/layout/hList1"/>
    <dgm:cxn modelId="{AEE20182-195B-489F-971D-7EE3F199E681}" type="presParOf" srcId="{69B10ADD-AAB8-4738-B9C3-67003A343AF1}" destId="{B38C8522-B948-4EB9-89F9-4ADF089596B2}" srcOrd="3" destOrd="0" presId="urn:microsoft.com/office/officeart/2005/8/layout/hList1"/>
    <dgm:cxn modelId="{9D926D35-185B-4E3E-8EE9-E51944F9782E}" type="presParOf" srcId="{69B10ADD-AAB8-4738-B9C3-67003A343AF1}" destId="{3A03E96E-E999-4F9C-9C92-7CBE8A1DA83D}" srcOrd="4" destOrd="0" presId="urn:microsoft.com/office/officeart/2005/8/layout/hList1"/>
    <dgm:cxn modelId="{E247083B-641D-4CDA-A1CD-E659A426ED2B}" type="presParOf" srcId="{3A03E96E-E999-4F9C-9C92-7CBE8A1DA83D}" destId="{AED3A203-39D6-450D-9DB1-3B93AF87A3EE}" srcOrd="0" destOrd="0" presId="urn:microsoft.com/office/officeart/2005/8/layout/hList1"/>
    <dgm:cxn modelId="{8E0CC7D8-2697-45D5-B8C2-BA08FF82816A}" type="presParOf" srcId="{3A03E96E-E999-4F9C-9C92-7CBE8A1DA83D}" destId="{0CF3330B-39E3-4DD1-8C61-FF012A10EDD2}" srcOrd="1" destOrd="0" presId="urn:microsoft.com/office/officeart/2005/8/layout/hList1"/>
    <dgm:cxn modelId="{025AA0F7-7E34-42E2-A733-D1317310890D}" type="presParOf" srcId="{69B10ADD-AAB8-4738-B9C3-67003A343AF1}" destId="{BDEF08CA-5CA5-4A04-9BCE-3EEDB3439216}" srcOrd="5" destOrd="0" presId="urn:microsoft.com/office/officeart/2005/8/layout/hList1"/>
    <dgm:cxn modelId="{B11CAC9A-E145-4432-A20F-C2352E3EDE67}" type="presParOf" srcId="{69B10ADD-AAB8-4738-B9C3-67003A343AF1}" destId="{8A5BB53D-ADAD-40A7-8465-8FFBBED237EC}" srcOrd="6" destOrd="0" presId="urn:microsoft.com/office/officeart/2005/8/layout/hList1"/>
    <dgm:cxn modelId="{27A2FF67-2C68-426A-9391-FCF15C1AA18E}" type="presParOf" srcId="{8A5BB53D-ADAD-40A7-8465-8FFBBED237EC}" destId="{F067A9D4-1DB2-488E-87B2-8FA592E44AED}" srcOrd="0" destOrd="0" presId="urn:microsoft.com/office/officeart/2005/8/layout/hList1"/>
    <dgm:cxn modelId="{746EA869-9100-41D6-909D-DA361CECFC8F}" type="presParOf" srcId="{8A5BB53D-ADAD-40A7-8465-8FFBBED237EC}" destId="{882EBB28-7BE7-4299-B520-746617148FAC}"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25EABD-800B-40C1-9F85-0647FCB7C10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6DB578ED-E5C0-4617-A126-BD364752025E}">
      <dgm:prSet phldrT="[文本]" custT="1"/>
      <dgm:spPr/>
      <dgm:t>
        <a:bodyPr/>
        <a:lstStyle/>
        <a:p>
          <a:r>
            <a:rPr lang="zh-CN" altLang="en-US" sz="2000" dirty="0" smtClean="0"/>
            <a:t>正常用户使用设备情况</a:t>
          </a:r>
          <a:endParaRPr lang="zh-CN" altLang="en-US" sz="2000" dirty="0"/>
        </a:p>
      </dgm:t>
    </dgm:pt>
    <dgm:pt modelId="{7B7B7757-B997-48ED-B78C-C075C082DF1B}" type="parTrans" cxnId="{D58C17B2-7A0B-409D-A9DB-7729956DD283}">
      <dgm:prSet/>
      <dgm:spPr/>
      <dgm:t>
        <a:bodyPr/>
        <a:lstStyle/>
        <a:p>
          <a:endParaRPr lang="zh-CN" altLang="en-US"/>
        </a:p>
      </dgm:t>
    </dgm:pt>
    <dgm:pt modelId="{AC385F50-3FD2-4BAB-8BB0-7CB739D081BC}" type="sibTrans" cxnId="{D58C17B2-7A0B-409D-A9DB-7729956DD283}">
      <dgm:prSet/>
      <dgm:spPr/>
      <dgm:t>
        <a:bodyPr/>
        <a:lstStyle/>
        <a:p>
          <a:endParaRPr lang="zh-CN" altLang="en-US"/>
        </a:p>
      </dgm:t>
    </dgm:pt>
    <dgm:pt modelId="{5D2E8350-E8CE-4B1A-890E-E4CBEB4D4D86}">
      <dgm:prSet phldrT="[文本]"/>
      <dgm:spPr/>
      <dgm:t>
        <a:bodyPr/>
        <a:lstStyle/>
        <a:p>
          <a:r>
            <a:rPr lang="zh-CN" altLang="en-US" dirty="0" smtClean="0"/>
            <a:t>高达百分之</a:t>
          </a:r>
          <a:r>
            <a:rPr lang="en-US" altLang="zh-CN" dirty="0" smtClean="0"/>
            <a:t>99</a:t>
          </a:r>
          <a:r>
            <a:rPr lang="zh-CN" altLang="en-US" dirty="0" smtClean="0"/>
            <a:t>以上的用户都是仅在一部设备上登录一个账户</a:t>
          </a:r>
          <a:endParaRPr lang="zh-CN" altLang="en-US" dirty="0"/>
        </a:p>
      </dgm:t>
    </dgm:pt>
    <dgm:pt modelId="{AF37DA89-04DE-4D40-B3AE-AB8AA030D2AE}" type="parTrans" cxnId="{BBBA0228-9784-4E01-8DD3-372D4E94AA33}">
      <dgm:prSet/>
      <dgm:spPr/>
      <dgm:t>
        <a:bodyPr/>
        <a:lstStyle/>
        <a:p>
          <a:endParaRPr lang="zh-CN" altLang="en-US"/>
        </a:p>
      </dgm:t>
    </dgm:pt>
    <dgm:pt modelId="{F14B130B-023C-4C84-9EDF-BEE7ADF39907}" type="sibTrans" cxnId="{BBBA0228-9784-4E01-8DD3-372D4E94AA33}">
      <dgm:prSet/>
      <dgm:spPr/>
      <dgm:t>
        <a:bodyPr/>
        <a:lstStyle/>
        <a:p>
          <a:endParaRPr lang="zh-CN" altLang="en-US"/>
        </a:p>
      </dgm:t>
    </dgm:pt>
    <dgm:pt modelId="{F8E4BE87-4450-43B4-9EF9-E196EDA1B09B}">
      <dgm:prSet phldrT="[文本]"/>
      <dgm:spPr/>
      <dgm:t>
        <a:bodyPr/>
        <a:lstStyle/>
        <a:p>
          <a:r>
            <a:rPr lang="zh-CN" altLang="en-US" dirty="0" smtClean="0"/>
            <a:t>极少的用户处在长尾中</a:t>
          </a:r>
          <a:endParaRPr lang="zh-CN" altLang="en-US" dirty="0"/>
        </a:p>
      </dgm:t>
    </dgm:pt>
    <dgm:pt modelId="{9F6FD710-2C9C-4284-A130-1852A438E4A4}" type="parTrans" cxnId="{130BCF59-4E87-4BBE-B0AC-4E9453FB72B6}">
      <dgm:prSet/>
      <dgm:spPr/>
      <dgm:t>
        <a:bodyPr/>
        <a:lstStyle/>
        <a:p>
          <a:endParaRPr lang="zh-CN" altLang="en-US"/>
        </a:p>
      </dgm:t>
    </dgm:pt>
    <dgm:pt modelId="{F7F49B2B-2E3C-417F-89ED-86E79BF478A7}" type="sibTrans" cxnId="{130BCF59-4E87-4BBE-B0AC-4E9453FB72B6}">
      <dgm:prSet/>
      <dgm:spPr/>
      <dgm:t>
        <a:bodyPr/>
        <a:lstStyle/>
        <a:p>
          <a:endParaRPr lang="zh-CN" altLang="en-US"/>
        </a:p>
      </dgm:t>
    </dgm:pt>
    <dgm:pt modelId="{9AF0E858-98B7-4670-AAF2-74A8B9BE9AD6}" type="pres">
      <dgm:prSet presAssocID="{3E25EABD-800B-40C1-9F85-0647FCB7C101}" presName="layout" presStyleCnt="0">
        <dgm:presLayoutVars>
          <dgm:chMax/>
          <dgm:chPref/>
          <dgm:dir/>
          <dgm:resizeHandles/>
        </dgm:presLayoutVars>
      </dgm:prSet>
      <dgm:spPr/>
      <dgm:t>
        <a:bodyPr/>
        <a:lstStyle/>
        <a:p>
          <a:endParaRPr lang="zh-CN" altLang="en-US"/>
        </a:p>
      </dgm:t>
    </dgm:pt>
    <dgm:pt modelId="{F31EAFAB-A79E-4665-89A5-8CE73CC6F245}" type="pres">
      <dgm:prSet presAssocID="{6DB578ED-E5C0-4617-A126-BD364752025E}" presName="root" presStyleCnt="0">
        <dgm:presLayoutVars>
          <dgm:chMax/>
          <dgm:chPref/>
        </dgm:presLayoutVars>
      </dgm:prSet>
      <dgm:spPr/>
    </dgm:pt>
    <dgm:pt modelId="{77BAA4C9-4C6E-458F-B7E6-3EF013AE09AC}" type="pres">
      <dgm:prSet presAssocID="{6DB578ED-E5C0-4617-A126-BD364752025E}" presName="rootComposite" presStyleCnt="0">
        <dgm:presLayoutVars/>
      </dgm:prSet>
      <dgm:spPr/>
    </dgm:pt>
    <dgm:pt modelId="{E2186BFE-D248-4528-867E-0B22075F7FAB}" type="pres">
      <dgm:prSet presAssocID="{6DB578ED-E5C0-4617-A126-BD364752025E}" presName="ParentAccent" presStyleLbl="alignNode1" presStyleIdx="0" presStyleCnt="1"/>
      <dgm:spPr/>
    </dgm:pt>
    <dgm:pt modelId="{2F9C5131-0546-46AB-9730-E93268D19014}" type="pres">
      <dgm:prSet presAssocID="{6DB578ED-E5C0-4617-A126-BD364752025E}" presName="ParentSmallAccent" presStyleLbl="fgAcc1" presStyleIdx="0" presStyleCnt="1"/>
      <dgm:spPr/>
    </dgm:pt>
    <dgm:pt modelId="{63167FFC-CAB1-48B9-8CF9-9444DC9D22EF}" type="pres">
      <dgm:prSet presAssocID="{6DB578ED-E5C0-4617-A126-BD364752025E}" presName="Parent" presStyleLbl="revTx" presStyleIdx="0" presStyleCnt="3">
        <dgm:presLayoutVars>
          <dgm:chMax/>
          <dgm:chPref val="4"/>
          <dgm:bulletEnabled val="1"/>
        </dgm:presLayoutVars>
      </dgm:prSet>
      <dgm:spPr/>
      <dgm:t>
        <a:bodyPr/>
        <a:lstStyle/>
        <a:p>
          <a:endParaRPr lang="zh-CN" altLang="en-US"/>
        </a:p>
      </dgm:t>
    </dgm:pt>
    <dgm:pt modelId="{1BEA25C6-D7AF-43AD-B2D2-00BAB8BA2B51}" type="pres">
      <dgm:prSet presAssocID="{6DB578ED-E5C0-4617-A126-BD364752025E}" presName="childShape" presStyleCnt="0">
        <dgm:presLayoutVars>
          <dgm:chMax val="0"/>
          <dgm:chPref val="0"/>
        </dgm:presLayoutVars>
      </dgm:prSet>
      <dgm:spPr/>
    </dgm:pt>
    <dgm:pt modelId="{79ED59F0-3CAD-40FD-9028-BFDCA48FDD47}" type="pres">
      <dgm:prSet presAssocID="{5D2E8350-E8CE-4B1A-890E-E4CBEB4D4D86}" presName="childComposite" presStyleCnt="0">
        <dgm:presLayoutVars>
          <dgm:chMax val="0"/>
          <dgm:chPref val="0"/>
        </dgm:presLayoutVars>
      </dgm:prSet>
      <dgm:spPr/>
    </dgm:pt>
    <dgm:pt modelId="{7AE233CE-99AA-4B3A-ACA0-A93362F85979}" type="pres">
      <dgm:prSet presAssocID="{5D2E8350-E8CE-4B1A-890E-E4CBEB4D4D86}" presName="ChildAccent" presStyleLbl="solidFgAcc1" presStyleIdx="0" presStyleCnt="2"/>
      <dgm:spPr/>
    </dgm:pt>
    <dgm:pt modelId="{C344BCF2-F3D9-4B45-93C7-9C9B252E570D}" type="pres">
      <dgm:prSet presAssocID="{5D2E8350-E8CE-4B1A-890E-E4CBEB4D4D86}" presName="Child" presStyleLbl="revTx" presStyleIdx="1" presStyleCnt="3">
        <dgm:presLayoutVars>
          <dgm:chMax val="0"/>
          <dgm:chPref val="0"/>
          <dgm:bulletEnabled val="1"/>
        </dgm:presLayoutVars>
      </dgm:prSet>
      <dgm:spPr/>
      <dgm:t>
        <a:bodyPr/>
        <a:lstStyle/>
        <a:p>
          <a:endParaRPr lang="zh-CN" altLang="en-US"/>
        </a:p>
      </dgm:t>
    </dgm:pt>
    <dgm:pt modelId="{EFBBAA4F-A597-4DB4-8D29-85BE821E8636}" type="pres">
      <dgm:prSet presAssocID="{F8E4BE87-4450-43B4-9EF9-E196EDA1B09B}" presName="childComposite" presStyleCnt="0">
        <dgm:presLayoutVars>
          <dgm:chMax val="0"/>
          <dgm:chPref val="0"/>
        </dgm:presLayoutVars>
      </dgm:prSet>
      <dgm:spPr/>
    </dgm:pt>
    <dgm:pt modelId="{F8035D8F-046F-4DEE-B3C9-627B71C2932E}" type="pres">
      <dgm:prSet presAssocID="{F8E4BE87-4450-43B4-9EF9-E196EDA1B09B}" presName="ChildAccent" presStyleLbl="solidFgAcc1" presStyleIdx="1" presStyleCnt="2"/>
      <dgm:spPr/>
    </dgm:pt>
    <dgm:pt modelId="{55D8192B-6AEE-4EB9-9BE8-1D370F67717F}" type="pres">
      <dgm:prSet presAssocID="{F8E4BE87-4450-43B4-9EF9-E196EDA1B09B}" presName="Child" presStyleLbl="revTx" presStyleIdx="2" presStyleCnt="3">
        <dgm:presLayoutVars>
          <dgm:chMax val="0"/>
          <dgm:chPref val="0"/>
          <dgm:bulletEnabled val="1"/>
        </dgm:presLayoutVars>
      </dgm:prSet>
      <dgm:spPr/>
      <dgm:t>
        <a:bodyPr/>
        <a:lstStyle/>
        <a:p>
          <a:endParaRPr lang="zh-CN" altLang="en-US"/>
        </a:p>
      </dgm:t>
    </dgm:pt>
  </dgm:ptLst>
  <dgm:cxnLst>
    <dgm:cxn modelId="{D2A07E89-67EE-44DA-9FF1-75CF37003AB1}" type="presOf" srcId="{F8E4BE87-4450-43B4-9EF9-E196EDA1B09B}" destId="{55D8192B-6AEE-4EB9-9BE8-1D370F67717F}" srcOrd="0" destOrd="0" presId="urn:microsoft.com/office/officeart/2008/layout/SquareAccentList"/>
    <dgm:cxn modelId="{23051005-CBBB-4F0F-99D6-1C62552B659F}" type="presOf" srcId="{3E25EABD-800B-40C1-9F85-0647FCB7C101}" destId="{9AF0E858-98B7-4670-AAF2-74A8B9BE9AD6}" srcOrd="0" destOrd="0" presId="urn:microsoft.com/office/officeart/2008/layout/SquareAccentList"/>
    <dgm:cxn modelId="{E5023739-8496-4020-8391-9AC75D8CAA55}" type="presOf" srcId="{6DB578ED-E5C0-4617-A126-BD364752025E}" destId="{63167FFC-CAB1-48B9-8CF9-9444DC9D22EF}" srcOrd="0" destOrd="0" presId="urn:microsoft.com/office/officeart/2008/layout/SquareAccentList"/>
    <dgm:cxn modelId="{BBBA0228-9784-4E01-8DD3-372D4E94AA33}" srcId="{6DB578ED-E5C0-4617-A126-BD364752025E}" destId="{5D2E8350-E8CE-4B1A-890E-E4CBEB4D4D86}" srcOrd="0" destOrd="0" parTransId="{AF37DA89-04DE-4D40-B3AE-AB8AA030D2AE}" sibTransId="{F14B130B-023C-4C84-9EDF-BEE7ADF39907}"/>
    <dgm:cxn modelId="{D58C17B2-7A0B-409D-A9DB-7729956DD283}" srcId="{3E25EABD-800B-40C1-9F85-0647FCB7C101}" destId="{6DB578ED-E5C0-4617-A126-BD364752025E}" srcOrd="0" destOrd="0" parTransId="{7B7B7757-B997-48ED-B78C-C075C082DF1B}" sibTransId="{AC385F50-3FD2-4BAB-8BB0-7CB739D081BC}"/>
    <dgm:cxn modelId="{4F37CF01-2C0B-4CC9-B8DA-C02CC594641B}" type="presOf" srcId="{5D2E8350-E8CE-4B1A-890E-E4CBEB4D4D86}" destId="{C344BCF2-F3D9-4B45-93C7-9C9B252E570D}" srcOrd="0" destOrd="0" presId="urn:microsoft.com/office/officeart/2008/layout/SquareAccentList"/>
    <dgm:cxn modelId="{130BCF59-4E87-4BBE-B0AC-4E9453FB72B6}" srcId="{6DB578ED-E5C0-4617-A126-BD364752025E}" destId="{F8E4BE87-4450-43B4-9EF9-E196EDA1B09B}" srcOrd="1" destOrd="0" parTransId="{9F6FD710-2C9C-4284-A130-1852A438E4A4}" sibTransId="{F7F49B2B-2E3C-417F-89ED-86E79BF478A7}"/>
    <dgm:cxn modelId="{425055DF-767A-45B6-B0D3-87C132FDB1AA}" type="presParOf" srcId="{9AF0E858-98B7-4670-AAF2-74A8B9BE9AD6}" destId="{F31EAFAB-A79E-4665-89A5-8CE73CC6F245}" srcOrd="0" destOrd="0" presId="urn:microsoft.com/office/officeart/2008/layout/SquareAccentList"/>
    <dgm:cxn modelId="{40D29F29-A2C3-4748-A04A-22586D6A0D36}" type="presParOf" srcId="{F31EAFAB-A79E-4665-89A5-8CE73CC6F245}" destId="{77BAA4C9-4C6E-458F-B7E6-3EF013AE09AC}" srcOrd="0" destOrd="0" presId="urn:microsoft.com/office/officeart/2008/layout/SquareAccentList"/>
    <dgm:cxn modelId="{1A16C63E-CF5B-4FC2-B9B7-C3A1989012EF}" type="presParOf" srcId="{77BAA4C9-4C6E-458F-B7E6-3EF013AE09AC}" destId="{E2186BFE-D248-4528-867E-0B22075F7FAB}" srcOrd="0" destOrd="0" presId="urn:microsoft.com/office/officeart/2008/layout/SquareAccentList"/>
    <dgm:cxn modelId="{3121EEE3-552C-48CB-9607-FD44E99D6C5B}" type="presParOf" srcId="{77BAA4C9-4C6E-458F-B7E6-3EF013AE09AC}" destId="{2F9C5131-0546-46AB-9730-E93268D19014}" srcOrd="1" destOrd="0" presId="urn:microsoft.com/office/officeart/2008/layout/SquareAccentList"/>
    <dgm:cxn modelId="{717F5A50-2823-4D94-8051-CF09D82A5145}" type="presParOf" srcId="{77BAA4C9-4C6E-458F-B7E6-3EF013AE09AC}" destId="{63167FFC-CAB1-48B9-8CF9-9444DC9D22EF}" srcOrd="2" destOrd="0" presId="urn:microsoft.com/office/officeart/2008/layout/SquareAccentList"/>
    <dgm:cxn modelId="{34DDA424-1053-47E7-A18B-E1FC1A5969D7}" type="presParOf" srcId="{F31EAFAB-A79E-4665-89A5-8CE73CC6F245}" destId="{1BEA25C6-D7AF-43AD-B2D2-00BAB8BA2B51}" srcOrd="1" destOrd="0" presId="urn:microsoft.com/office/officeart/2008/layout/SquareAccentList"/>
    <dgm:cxn modelId="{199E90D1-8E0D-4B46-826D-C7BBD442168E}" type="presParOf" srcId="{1BEA25C6-D7AF-43AD-B2D2-00BAB8BA2B51}" destId="{79ED59F0-3CAD-40FD-9028-BFDCA48FDD47}" srcOrd="0" destOrd="0" presId="urn:microsoft.com/office/officeart/2008/layout/SquareAccentList"/>
    <dgm:cxn modelId="{802C5FC8-594B-4CEA-A5B1-CB3026716785}" type="presParOf" srcId="{79ED59F0-3CAD-40FD-9028-BFDCA48FDD47}" destId="{7AE233CE-99AA-4B3A-ACA0-A93362F85979}" srcOrd="0" destOrd="0" presId="urn:microsoft.com/office/officeart/2008/layout/SquareAccentList"/>
    <dgm:cxn modelId="{05F90A53-B5F8-432C-AA29-91C58523FF86}" type="presParOf" srcId="{79ED59F0-3CAD-40FD-9028-BFDCA48FDD47}" destId="{C344BCF2-F3D9-4B45-93C7-9C9B252E570D}" srcOrd="1" destOrd="0" presId="urn:microsoft.com/office/officeart/2008/layout/SquareAccentList"/>
    <dgm:cxn modelId="{7A45FAB9-7FB4-44D2-9195-397C2D88FA46}" type="presParOf" srcId="{1BEA25C6-D7AF-43AD-B2D2-00BAB8BA2B51}" destId="{EFBBAA4F-A597-4DB4-8D29-85BE821E8636}" srcOrd="1" destOrd="0" presId="urn:microsoft.com/office/officeart/2008/layout/SquareAccentList"/>
    <dgm:cxn modelId="{3E92B6F9-9E7A-40F1-9564-8B9BBCC060E5}" type="presParOf" srcId="{EFBBAA4F-A597-4DB4-8D29-85BE821E8636}" destId="{F8035D8F-046F-4DEE-B3C9-627B71C2932E}" srcOrd="0" destOrd="0" presId="urn:microsoft.com/office/officeart/2008/layout/SquareAccentList"/>
    <dgm:cxn modelId="{B766CFD4-5812-4F38-BFC2-44E1B9B38931}" type="presParOf" srcId="{EFBBAA4F-A597-4DB4-8D29-85BE821E8636}" destId="{55D8192B-6AEE-4EB9-9BE8-1D370F67717F}" srcOrd="1" destOrd="0" presId="urn:microsoft.com/office/officeart/2008/layout/SquareAccent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25EABD-800B-40C1-9F85-0647FCB7C10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6DB578ED-E5C0-4617-A126-BD364752025E}">
      <dgm:prSet phldrT="[文本]" custT="1"/>
      <dgm:spPr/>
      <dgm:t>
        <a:bodyPr/>
        <a:lstStyle/>
        <a:p>
          <a:r>
            <a:rPr lang="zh-CN" altLang="en-US" sz="2000" dirty="0" smtClean="0"/>
            <a:t>异常用户使用设备情况</a:t>
          </a:r>
          <a:endParaRPr lang="zh-CN" altLang="en-US" sz="2000" dirty="0"/>
        </a:p>
      </dgm:t>
    </dgm:pt>
    <dgm:pt modelId="{7B7B7757-B997-48ED-B78C-C075C082DF1B}" type="parTrans" cxnId="{D58C17B2-7A0B-409D-A9DB-7729956DD283}">
      <dgm:prSet/>
      <dgm:spPr/>
      <dgm:t>
        <a:bodyPr/>
        <a:lstStyle/>
        <a:p>
          <a:endParaRPr lang="zh-CN" altLang="en-US"/>
        </a:p>
      </dgm:t>
    </dgm:pt>
    <dgm:pt modelId="{AC385F50-3FD2-4BAB-8BB0-7CB739D081BC}" type="sibTrans" cxnId="{D58C17B2-7A0B-409D-A9DB-7729956DD283}">
      <dgm:prSet/>
      <dgm:spPr/>
      <dgm:t>
        <a:bodyPr/>
        <a:lstStyle/>
        <a:p>
          <a:endParaRPr lang="zh-CN" altLang="en-US"/>
        </a:p>
      </dgm:t>
    </dgm:pt>
    <dgm:pt modelId="{5D2E8350-E8CE-4B1A-890E-E4CBEB4D4D86}">
      <dgm:prSet phldrT="[文本]"/>
      <dgm:spPr/>
      <dgm:t>
        <a:bodyPr/>
        <a:lstStyle/>
        <a:p>
          <a:r>
            <a:rPr lang="zh-CN" altLang="en-US" dirty="0" smtClean="0"/>
            <a:t>仅有百分之</a:t>
          </a:r>
          <a:r>
            <a:rPr lang="en-US" altLang="zh-CN" dirty="0" smtClean="0"/>
            <a:t>30</a:t>
          </a:r>
          <a:r>
            <a:rPr lang="zh-CN" altLang="en-US" dirty="0" smtClean="0"/>
            <a:t>的异常用户只在一台设备上登录一个账户</a:t>
          </a:r>
          <a:endParaRPr lang="zh-CN" altLang="en-US" dirty="0"/>
        </a:p>
      </dgm:t>
    </dgm:pt>
    <dgm:pt modelId="{AF37DA89-04DE-4D40-B3AE-AB8AA030D2AE}" type="parTrans" cxnId="{BBBA0228-9784-4E01-8DD3-372D4E94AA33}">
      <dgm:prSet/>
      <dgm:spPr/>
      <dgm:t>
        <a:bodyPr/>
        <a:lstStyle/>
        <a:p>
          <a:endParaRPr lang="zh-CN" altLang="en-US"/>
        </a:p>
      </dgm:t>
    </dgm:pt>
    <dgm:pt modelId="{F14B130B-023C-4C84-9EDF-BEE7ADF39907}" type="sibTrans" cxnId="{BBBA0228-9784-4E01-8DD3-372D4E94AA33}">
      <dgm:prSet/>
      <dgm:spPr/>
      <dgm:t>
        <a:bodyPr/>
        <a:lstStyle/>
        <a:p>
          <a:endParaRPr lang="zh-CN" altLang="en-US"/>
        </a:p>
      </dgm:t>
    </dgm:pt>
    <dgm:pt modelId="{BC014C3C-4C65-48FA-95AB-FC1166243E73}">
      <dgm:prSet phldrT="[文本]"/>
      <dgm:spPr/>
      <dgm:t>
        <a:bodyPr/>
        <a:lstStyle/>
        <a:p>
          <a:r>
            <a:rPr lang="zh-CN" altLang="en-US" dirty="0" smtClean="0"/>
            <a:t>更多的分布在长尾中</a:t>
          </a:r>
          <a:endParaRPr lang="zh-CN" altLang="en-US" dirty="0"/>
        </a:p>
      </dgm:t>
    </dgm:pt>
    <dgm:pt modelId="{01A88D6C-939C-4BA6-BE7D-76B401D4B4EA}" type="parTrans" cxnId="{AAC7C413-F7BC-4982-9F18-872B1A102F86}">
      <dgm:prSet/>
      <dgm:spPr/>
      <dgm:t>
        <a:bodyPr/>
        <a:lstStyle/>
        <a:p>
          <a:endParaRPr lang="zh-CN" altLang="en-US"/>
        </a:p>
      </dgm:t>
    </dgm:pt>
    <dgm:pt modelId="{5EF8D553-74AF-4B76-8BAE-7EA3F05375C5}" type="sibTrans" cxnId="{AAC7C413-F7BC-4982-9F18-872B1A102F86}">
      <dgm:prSet/>
      <dgm:spPr/>
      <dgm:t>
        <a:bodyPr/>
        <a:lstStyle/>
        <a:p>
          <a:endParaRPr lang="zh-CN" altLang="en-US"/>
        </a:p>
      </dgm:t>
    </dgm:pt>
    <dgm:pt modelId="{9AF0E858-98B7-4670-AAF2-74A8B9BE9AD6}" type="pres">
      <dgm:prSet presAssocID="{3E25EABD-800B-40C1-9F85-0647FCB7C101}" presName="layout" presStyleCnt="0">
        <dgm:presLayoutVars>
          <dgm:chMax/>
          <dgm:chPref/>
          <dgm:dir/>
          <dgm:resizeHandles/>
        </dgm:presLayoutVars>
      </dgm:prSet>
      <dgm:spPr/>
      <dgm:t>
        <a:bodyPr/>
        <a:lstStyle/>
        <a:p>
          <a:endParaRPr lang="zh-CN" altLang="en-US"/>
        </a:p>
      </dgm:t>
    </dgm:pt>
    <dgm:pt modelId="{F31EAFAB-A79E-4665-89A5-8CE73CC6F245}" type="pres">
      <dgm:prSet presAssocID="{6DB578ED-E5C0-4617-A126-BD364752025E}" presName="root" presStyleCnt="0">
        <dgm:presLayoutVars>
          <dgm:chMax/>
          <dgm:chPref/>
        </dgm:presLayoutVars>
      </dgm:prSet>
      <dgm:spPr/>
    </dgm:pt>
    <dgm:pt modelId="{77BAA4C9-4C6E-458F-B7E6-3EF013AE09AC}" type="pres">
      <dgm:prSet presAssocID="{6DB578ED-E5C0-4617-A126-BD364752025E}" presName="rootComposite" presStyleCnt="0">
        <dgm:presLayoutVars/>
      </dgm:prSet>
      <dgm:spPr/>
    </dgm:pt>
    <dgm:pt modelId="{E2186BFE-D248-4528-867E-0B22075F7FAB}" type="pres">
      <dgm:prSet presAssocID="{6DB578ED-E5C0-4617-A126-BD364752025E}" presName="ParentAccent" presStyleLbl="alignNode1" presStyleIdx="0" presStyleCnt="1"/>
      <dgm:spPr/>
    </dgm:pt>
    <dgm:pt modelId="{2F9C5131-0546-46AB-9730-E93268D19014}" type="pres">
      <dgm:prSet presAssocID="{6DB578ED-E5C0-4617-A126-BD364752025E}" presName="ParentSmallAccent" presStyleLbl="fgAcc1" presStyleIdx="0" presStyleCnt="1"/>
      <dgm:spPr/>
    </dgm:pt>
    <dgm:pt modelId="{63167FFC-CAB1-48B9-8CF9-9444DC9D22EF}" type="pres">
      <dgm:prSet presAssocID="{6DB578ED-E5C0-4617-A126-BD364752025E}" presName="Parent" presStyleLbl="revTx" presStyleIdx="0" presStyleCnt="3">
        <dgm:presLayoutVars>
          <dgm:chMax/>
          <dgm:chPref val="4"/>
          <dgm:bulletEnabled val="1"/>
        </dgm:presLayoutVars>
      </dgm:prSet>
      <dgm:spPr/>
      <dgm:t>
        <a:bodyPr/>
        <a:lstStyle/>
        <a:p>
          <a:endParaRPr lang="zh-CN" altLang="en-US"/>
        </a:p>
      </dgm:t>
    </dgm:pt>
    <dgm:pt modelId="{1BEA25C6-D7AF-43AD-B2D2-00BAB8BA2B51}" type="pres">
      <dgm:prSet presAssocID="{6DB578ED-E5C0-4617-A126-BD364752025E}" presName="childShape" presStyleCnt="0">
        <dgm:presLayoutVars>
          <dgm:chMax val="0"/>
          <dgm:chPref val="0"/>
        </dgm:presLayoutVars>
      </dgm:prSet>
      <dgm:spPr/>
    </dgm:pt>
    <dgm:pt modelId="{79ED59F0-3CAD-40FD-9028-BFDCA48FDD47}" type="pres">
      <dgm:prSet presAssocID="{5D2E8350-E8CE-4B1A-890E-E4CBEB4D4D86}" presName="childComposite" presStyleCnt="0">
        <dgm:presLayoutVars>
          <dgm:chMax val="0"/>
          <dgm:chPref val="0"/>
        </dgm:presLayoutVars>
      </dgm:prSet>
      <dgm:spPr/>
    </dgm:pt>
    <dgm:pt modelId="{7AE233CE-99AA-4B3A-ACA0-A93362F85979}" type="pres">
      <dgm:prSet presAssocID="{5D2E8350-E8CE-4B1A-890E-E4CBEB4D4D86}" presName="ChildAccent" presStyleLbl="solidFgAcc1" presStyleIdx="0" presStyleCnt="2"/>
      <dgm:spPr/>
    </dgm:pt>
    <dgm:pt modelId="{C344BCF2-F3D9-4B45-93C7-9C9B252E570D}" type="pres">
      <dgm:prSet presAssocID="{5D2E8350-E8CE-4B1A-890E-E4CBEB4D4D86}" presName="Child" presStyleLbl="revTx" presStyleIdx="1" presStyleCnt="3">
        <dgm:presLayoutVars>
          <dgm:chMax val="0"/>
          <dgm:chPref val="0"/>
          <dgm:bulletEnabled val="1"/>
        </dgm:presLayoutVars>
      </dgm:prSet>
      <dgm:spPr/>
      <dgm:t>
        <a:bodyPr/>
        <a:lstStyle/>
        <a:p>
          <a:endParaRPr lang="zh-CN" altLang="en-US"/>
        </a:p>
      </dgm:t>
    </dgm:pt>
    <dgm:pt modelId="{8991516E-DE0E-4B7F-A8FE-19B8E744BBE8}" type="pres">
      <dgm:prSet presAssocID="{BC014C3C-4C65-48FA-95AB-FC1166243E73}" presName="childComposite" presStyleCnt="0">
        <dgm:presLayoutVars>
          <dgm:chMax val="0"/>
          <dgm:chPref val="0"/>
        </dgm:presLayoutVars>
      </dgm:prSet>
      <dgm:spPr/>
    </dgm:pt>
    <dgm:pt modelId="{6B69F5E8-F752-4B92-8A53-E55DB36E2C59}" type="pres">
      <dgm:prSet presAssocID="{BC014C3C-4C65-48FA-95AB-FC1166243E73}" presName="ChildAccent" presStyleLbl="solidFgAcc1" presStyleIdx="1" presStyleCnt="2"/>
      <dgm:spPr/>
    </dgm:pt>
    <dgm:pt modelId="{5D0125BC-2039-425F-8411-7F2F757A5F56}" type="pres">
      <dgm:prSet presAssocID="{BC014C3C-4C65-48FA-95AB-FC1166243E73}" presName="Child" presStyleLbl="revTx" presStyleIdx="2" presStyleCnt="3">
        <dgm:presLayoutVars>
          <dgm:chMax val="0"/>
          <dgm:chPref val="0"/>
          <dgm:bulletEnabled val="1"/>
        </dgm:presLayoutVars>
      </dgm:prSet>
      <dgm:spPr/>
      <dgm:t>
        <a:bodyPr/>
        <a:lstStyle/>
        <a:p>
          <a:endParaRPr lang="zh-CN" altLang="en-US"/>
        </a:p>
      </dgm:t>
    </dgm:pt>
  </dgm:ptLst>
  <dgm:cxnLst>
    <dgm:cxn modelId="{AAC7C413-F7BC-4982-9F18-872B1A102F86}" srcId="{6DB578ED-E5C0-4617-A126-BD364752025E}" destId="{BC014C3C-4C65-48FA-95AB-FC1166243E73}" srcOrd="1" destOrd="0" parTransId="{01A88D6C-939C-4BA6-BE7D-76B401D4B4EA}" sibTransId="{5EF8D553-74AF-4B76-8BAE-7EA3F05375C5}"/>
    <dgm:cxn modelId="{3BD7D382-9B02-4935-9EA7-FEF95EB92BDB}" type="presOf" srcId="{BC014C3C-4C65-48FA-95AB-FC1166243E73}" destId="{5D0125BC-2039-425F-8411-7F2F757A5F56}" srcOrd="0" destOrd="0" presId="urn:microsoft.com/office/officeart/2008/layout/SquareAccentList"/>
    <dgm:cxn modelId="{23051005-CBBB-4F0F-99D6-1C62552B659F}" type="presOf" srcId="{3E25EABD-800B-40C1-9F85-0647FCB7C101}" destId="{9AF0E858-98B7-4670-AAF2-74A8B9BE9AD6}" srcOrd="0" destOrd="0" presId="urn:microsoft.com/office/officeart/2008/layout/SquareAccentList"/>
    <dgm:cxn modelId="{E5023739-8496-4020-8391-9AC75D8CAA55}" type="presOf" srcId="{6DB578ED-E5C0-4617-A126-BD364752025E}" destId="{63167FFC-CAB1-48B9-8CF9-9444DC9D22EF}" srcOrd="0" destOrd="0" presId="urn:microsoft.com/office/officeart/2008/layout/SquareAccentList"/>
    <dgm:cxn modelId="{BBBA0228-9784-4E01-8DD3-372D4E94AA33}" srcId="{6DB578ED-E5C0-4617-A126-BD364752025E}" destId="{5D2E8350-E8CE-4B1A-890E-E4CBEB4D4D86}" srcOrd="0" destOrd="0" parTransId="{AF37DA89-04DE-4D40-B3AE-AB8AA030D2AE}" sibTransId="{F14B130B-023C-4C84-9EDF-BEE7ADF39907}"/>
    <dgm:cxn modelId="{D58C17B2-7A0B-409D-A9DB-7729956DD283}" srcId="{3E25EABD-800B-40C1-9F85-0647FCB7C101}" destId="{6DB578ED-E5C0-4617-A126-BD364752025E}" srcOrd="0" destOrd="0" parTransId="{7B7B7757-B997-48ED-B78C-C075C082DF1B}" sibTransId="{AC385F50-3FD2-4BAB-8BB0-7CB739D081BC}"/>
    <dgm:cxn modelId="{4F37CF01-2C0B-4CC9-B8DA-C02CC594641B}" type="presOf" srcId="{5D2E8350-E8CE-4B1A-890E-E4CBEB4D4D86}" destId="{C344BCF2-F3D9-4B45-93C7-9C9B252E570D}" srcOrd="0" destOrd="0" presId="urn:microsoft.com/office/officeart/2008/layout/SquareAccentList"/>
    <dgm:cxn modelId="{425055DF-767A-45B6-B0D3-87C132FDB1AA}" type="presParOf" srcId="{9AF0E858-98B7-4670-AAF2-74A8B9BE9AD6}" destId="{F31EAFAB-A79E-4665-89A5-8CE73CC6F245}" srcOrd="0" destOrd="0" presId="urn:microsoft.com/office/officeart/2008/layout/SquareAccentList"/>
    <dgm:cxn modelId="{40D29F29-A2C3-4748-A04A-22586D6A0D36}" type="presParOf" srcId="{F31EAFAB-A79E-4665-89A5-8CE73CC6F245}" destId="{77BAA4C9-4C6E-458F-B7E6-3EF013AE09AC}" srcOrd="0" destOrd="0" presId="urn:microsoft.com/office/officeart/2008/layout/SquareAccentList"/>
    <dgm:cxn modelId="{1A16C63E-CF5B-4FC2-B9B7-C3A1989012EF}" type="presParOf" srcId="{77BAA4C9-4C6E-458F-B7E6-3EF013AE09AC}" destId="{E2186BFE-D248-4528-867E-0B22075F7FAB}" srcOrd="0" destOrd="0" presId="urn:microsoft.com/office/officeart/2008/layout/SquareAccentList"/>
    <dgm:cxn modelId="{3121EEE3-552C-48CB-9607-FD44E99D6C5B}" type="presParOf" srcId="{77BAA4C9-4C6E-458F-B7E6-3EF013AE09AC}" destId="{2F9C5131-0546-46AB-9730-E93268D19014}" srcOrd="1" destOrd="0" presId="urn:microsoft.com/office/officeart/2008/layout/SquareAccentList"/>
    <dgm:cxn modelId="{717F5A50-2823-4D94-8051-CF09D82A5145}" type="presParOf" srcId="{77BAA4C9-4C6E-458F-B7E6-3EF013AE09AC}" destId="{63167FFC-CAB1-48B9-8CF9-9444DC9D22EF}" srcOrd="2" destOrd="0" presId="urn:microsoft.com/office/officeart/2008/layout/SquareAccentList"/>
    <dgm:cxn modelId="{34DDA424-1053-47E7-A18B-E1FC1A5969D7}" type="presParOf" srcId="{F31EAFAB-A79E-4665-89A5-8CE73CC6F245}" destId="{1BEA25C6-D7AF-43AD-B2D2-00BAB8BA2B51}" srcOrd="1" destOrd="0" presId="urn:microsoft.com/office/officeart/2008/layout/SquareAccentList"/>
    <dgm:cxn modelId="{199E90D1-8E0D-4B46-826D-C7BBD442168E}" type="presParOf" srcId="{1BEA25C6-D7AF-43AD-B2D2-00BAB8BA2B51}" destId="{79ED59F0-3CAD-40FD-9028-BFDCA48FDD47}" srcOrd="0" destOrd="0" presId="urn:microsoft.com/office/officeart/2008/layout/SquareAccentList"/>
    <dgm:cxn modelId="{802C5FC8-594B-4CEA-A5B1-CB3026716785}" type="presParOf" srcId="{79ED59F0-3CAD-40FD-9028-BFDCA48FDD47}" destId="{7AE233CE-99AA-4B3A-ACA0-A93362F85979}" srcOrd="0" destOrd="0" presId="urn:microsoft.com/office/officeart/2008/layout/SquareAccentList"/>
    <dgm:cxn modelId="{05F90A53-B5F8-432C-AA29-91C58523FF86}" type="presParOf" srcId="{79ED59F0-3CAD-40FD-9028-BFDCA48FDD47}" destId="{C344BCF2-F3D9-4B45-93C7-9C9B252E570D}" srcOrd="1" destOrd="0" presId="urn:microsoft.com/office/officeart/2008/layout/SquareAccentList"/>
    <dgm:cxn modelId="{00F023C5-17FB-45DD-A8A2-DD39AB9C8967}" type="presParOf" srcId="{1BEA25C6-D7AF-43AD-B2D2-00BAB8BA2B51}" destId="{8991516E-DE0E-4B7F-A8FE-19B8E744BBE8}" srcOrd="1" destOrd="0" presId="urn:microsoft.com/office/officeart/2008/layout/SquareAccentList"/>
    <dgm:cxn modelId="{A63CB3CF-434B-42E5-922A-F41F1727EC12}" type="presParOf" srcId="{8991516E-DE0E-4B7F-A8FE-19B8E744BBE8}" destId="{6B69F5E8-F752-4B92-8A53-E55DB36E2C59}" srcOrd="0" destOrd="0" presId="urn:microsoft.com/office/officeart/2008/layout/SquareAccentList"/>
    <dgm:cxn modelId="{A4E67D82-9CB8-4CE7-8EE7-468AC73B206A}" type="presParOf" srcId="{8991516E-DE0E-4B7F-A8FE-19B8E744BBE8}" destId="{5D0125BC-2039-425F-8411-7F2F757A5F56}" srcOrd="1" destOrd="0" presId="urn:microsoft.com/office/officeart/2008/layout/SquareAccentLis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25EABD-800B-40C1-9F85-0647FCB7C10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6DB578ED-E5C0-4617-A126-BD364752025E}">
      <dgm:prSet phldrT="[文本]"/>
      <dgm:spPr/>
      <dgm:t>
        <a:bodyPr/>
        <a:lstStyle/>
        <a:p>
          <a:r>
            <a:rPr lang="zh-CN" altLang="en-US" dirty="0" smtClean="0"/>
            <a:t>正常商家的每日交易量</a:t>
          </a:r>
          <a:endParaRPr lang="zh-CN" altLang="en-US" dirty="0"/>
        </a:p>
      </dgm:t>
    </dgm:pt>
    <dgm:pt modelId="{7B7B7757-B997-48ED-B78C-C075C082DF1B}" type="parTrans" cxnId="{D58C17B2-7A0B-409D-A9DB-7729956DD283}">
      <dgm:prSet/>
      <dgm:spPr/>
      <dgm:t>
        <a:bodyPr/>
        <a:lstStyle/>
        <a:p>
          <a:endParaRPr lang="zh-CN" altLang="en-US"/>
        </a:p>
      </dgm:t>
    </dgm:pt>
    <dgm:pt modelId="{AC385F50-3FD2-4BAB-8BB0-7CB739D081BC}" type="sibTrans" cxnId="{D58C17B2-7A0B-409D-A9DB-7729956DD283}">
      <dgm:prSet/>
      <dgm:spPr/>
      <dgm:t>
        <a:bodyPr/>
        <a:lstStyle/>
        <a:p>
          <a:endParaRPr lang="zh-CN" altLang="en-US"/>
        </a:p>
      </dgm:t>
    </dgm:pt>
    <dgm:pt modelId="{5D2E8350-E8CE-4B1A-890E-E4CBEB4D4D86}">
      <dgm:prSet phldrT="[文本]"/>
      <dgm:spPr/>
      <dgm:t>
        <a:bodyPr/>
        <a:lstStyle/>
        <a:p>
          <a:r>
            <a:rPr lang="zh-CN" altLang="en-US" dirty="0" smtClean="0"/>
            <a:t>具有很强的周期性</a:t>
          </a:r>
          <a:endParaRPr lang="zh-CN" altLang="en-US" dirty="0"/>
        </a:p>
      </dgm:t>
    </dgm:pt>
    <dgm:pt modelId="{AF37DA89-04DE-4D40-B3AE-AB8AA030D2AE}" type="parTrans" cxnId="{BBBA0228-9784-4E01-8DD3-372D4E94AA33}">
      <dgm:prSet/>
      <dgm:spPr/>
      <dgm:t>
        <a:bodyPr/>
        <a:lstStyle/>
        <a:p>
          <a:endParaRPr lang="zh-CN" altLang="en-US"/>
        </a:p>
      </dgm:t>
    </dgm:pt>
    <dgm:pt modelId="{F14B130B-023C-4C84-9EDF-BEE7ADF39907}" type="sibTrans" cxnId="{BBBA0228-9784-4E01-8DD3-372D4E94AA33}">
      <dgm:prSet/>
      <dgm:spPr/>
      <dgm:t>
        <a:bodyPr/>
        <a:lstStyle/>
        <a:p>
          <a:endParaRPr lang="zh-CN" altLang="en-US"/>
        </a:p>
      </dgm:t>
    </dgm:pt>
    <dgm:pt modelId="{BC014C3C-4C65-48FA-95AB-FC1166243E73}">
      <dgm:prSet phldrT="[文本]"/>
      <dgm:spPr/>
      <dgm:t>
        <a:bodyPr/>
        <a:lstStyle/>
        <a:p>
          <a:r>
            <a:rPr lang="zh-CN" altLang="en-US" dirty="0" smtClean="0"/>
            <a:t>交易符合真实情况</a:t>
          </a:r>
          <a:endParaRPr lang="zh-CN" altLang="en-US" dirty="0"/>
        </a:p>
      </dgm:t>
    </dgm:pt>
    <dgm:pt modelId="{01A88D6C-939C-4BA6-BE7D-76B401D4B4EA}" type="parTrans" cxnId="{AAC7C413-F7BC-4982-9F18-872B1A102F86}">
      <dgm:prSet/>
      <dgm:spPr/>
      <dgm:t>
        <a:bodyPr/>
        <a:lstStyle/>
        <a:p>
          <a:endParaRPr lang="zh-CN" altLang="en-US"/>
        </a:p>
      </dgm:t>
    </dgm:pt>
    <dgm:pt modelId="{5EF8D553-74AF-4B76-8BAE-7EA3F05375C5}" type="sibTrans" cxnId="{AAC7C413-F7BC-4982-9F18-872B1A102F86}">
      <dgm:prSet/>
      <dgm:spPr/>
      <dgm:t>
        <a:bodyPr/>
        <a:lstStyle/>
        <a:p>
          <a:endParaRPr lang="zh-CN" altLang="en-US"/>
        </a:p>
      </dgm:t>
    </dgm:pt>
    <dgm:pt modelId="{65EA86BB-ACC7-49F9-95BB-FC4EAEE09A33}">
      <dgm:prSet phldrT="[文本]"/>
      <dgm:spPr/>
      <dgm:t>
        <a:bodyPr/>
        <a:lstStyle/>
        <a:p>
          <a:r>
            <a:rPr lang="zh-CN" altLang="en-US" dirty="0" smtClean="0"/>
            <a:t>无冷启动特征</a:t>
          </a:r>
          <a:endParaRPr lang="zh-CN" altLang="en-US" dirty="0"/>
        </a:p>
      </dgm:t>
    </dgm:pt>
    <dgm:pt modelId="{681041F9-1D69-4723-9ACD-E091E1A3EF62}" type="parTrans" cxnId="{9D8119E7-58D7-4B9F-AD41-460B9688008D}">
      <dgm:prSet/>
      <dgm:spPr/>
      <dgm:t>
        <a:bodyPr/>
        <a:lstStyle/>
        <a:p>
          <a:endParaRPr lang="zh-CN" altLang="en-US"/>
        </a:p>
      </dgm:t>
    </dgm:pt>
    <dgm:pt modelId="{1EA6BE07-601A-4AB1-940D-1F54283A51DF}" type="sibTrans" cxnId="{9D8119E7-58D7-4B9F-AD41-460B9688008D}">
      <dgm:prSet/>
      <dgm:spPr/>
      <dgm:t>
        <a:bodyPr/>
        <a:lstStyle/>
        <a:p>
          <a:endParaRPr lang="zh-CN" altLang="en-US"/>
        </a:p>
      </dgm:t>
    </dgm:pt>
    <dgm:pt modelId="{9AF0E858-98B7-4670-AAF2-74A8B9BE9AD6}" type="pres">
      <dgm:prSet presAssocID="{3E25EABD-800B-40C1-9F85-0647FCB7C101}" presName="layout" presStyleCnt="0">
        <dgm:presLayoutVars>
          <dgm:chMax/>
          <dgm:chPref/>
          <dgm:dir/>
          <dgm:resizeHandles/>
        </dgm:presLayoutVars>
      </dgm:prSet>
      <dgm:spPr/>
      <dgm:t>
        <a:bodyPr/>
        <a:lstStyle/>
        <a:p>
          <a:endParaRPr lang="zh-CN" altLang="en-US"/>
        </a:p>
      </dgm:t>
    </dgm:pt>
    <dgm:pt modelId="{F31EAFAB-A79E-4665-89A5-8CE73CC6F245}" type="pres">
      <dgm:prSet presAssocID="{6DB578ED-E5C0-4617-A126-BD364752025E}" presName="root" presStyleCnt="0">
        <dgm:presLayoutVars>
          <dgm:chMax/>
          <dgm:chPref/>
        </dgm:presLayoutVars>
      </dgm:prSet>
      <dgm:spPr/>
    </dgm:pt>
    <dgm:pt modelId="{77BAA4C9-4C6E-458F-B7E6-3EF013AE09AC}" type="pres">
      <dgm:prSet presAssocID="{6DB578ED-E5C0-4617-A126-BD364752025E}" presName="rootComposite" presStyleCnt="0">
        <dgm:presLayoutVars/>
      </dgm:prSet>
      <dgm:spPr/>
    </dgm:pt>
    <dgm:pt modelId="{E2186BFE-D248-4528-867E-0B22075F7FAB}" type="pres">
      <dgm:prSet presAssocID="{6DB578ED-E5C0-4617-A126-BD364752025E}" presName="ParentAccent" presStyleLbl="alignNode1" presStyleIdx="0" presStyleCnt="1"/>
      <dgm:spPr/>
    </dgm:pt>
    <dgm:pt modelId="{2F9C5131-0546-46AB-9730-E93268D19014}" type="pres">
      <dgm:prSet presAssocID="{6DB578ED-E5C0-4617-A126-BD364752025E}" presName="ParentSmallAccent" presStyleLbl="fgAcc1" presStyleIdx="0" presStyleCnt="1"/>
      <dgm:spPr/>
    </dgm:pt>
    <dgm:pt modelId="{63167FFC-CAB1-48B9-8CF9-9444DC9D22EF}" type="pres">
      <dgm:prSet presAssocID="{6DB578ED-E5C0-4617-A126-BD364752025E}" presName="Parent" presStyleLbl="revTx" presStyleIdx="0" presStyleCnt="4">
        <dgm:presLayoutVars>
          <dgm:chMax/>
          <dgm:chPref val="4"/>
          <dgm:bulletEnabled val="1"/>
        </dgm:presLayoutVars>
      </dgm:prSet>
      <dgm:spPr/>
      <dgm:t>
        <a:bodyPr/>
        <a:lstStyle/>
        <a:p>
          <a:endParaRPr lang="zh-CN" altLang="en-US"/>
        </a:p>
      </dgm:t>
    </dgm:pt>
    <dgm:pt modelId="{1BEA25C6-D7AF-43AD-B2D2-00BAB8BA2B51}" type="pres">
      <dgm:prSet presAssocID="{6DB578ED-E5C0-4617-A126-BD364752025E}" presName="childShape" presStyleCnt="0">
        <dgm:presLayoutVars>
          <dgm:chMax val="0"/>
          <dgm:chPref val="0"/>
        </dgm:presLayoutVars>
      </dgm:prSet>
      <dgm:spPr/>
    </dgm:pt>
    <dgm:pt modelId="{79ED59F0-3CAD-40FD-9028-BFDCA48FDD47}" type="pres">
      <dgm:prSet presAssocID="{5D2E8350-E8CE-4B1A-890E-E4CBEB4D4D86}" presName="childComposite" presStyleCnt="0">
        <dgm:presLayoutVars>
          <dgm:chMax val="0"/>
          <dgm:chPref val="0"/>
        </dgm:presLayoutVars>
      </dgm:prSet>
      <dgm:spPr/>
    </dgm:pt>
    <dgm:pt modelId="{7AE233CE-99AA-4B3A-ACA0-A93362F85979}" type="pres">
      <dgm:prSet presAssocID="{5D2E8350-E8CE-4B1A-890E-E4CBEB4D4D86}" presName="ChildAccent" presStyleLbl="solidFgAcc1" presStyleIdx="0" presStyleCnt="3"/>
      <dgm:spPr/>
    </dgm:pt>
    <dgm:pt modelId="{C344BCF2-F3D9-4B45-93C7-9C9B252E570D}" type="pres">
      <dgm:prSet presAssocID="{5D2E8350-E8CE-4B1A-890E-E4CBEB4D4D86}" presName="Child" presStyleLbl="revTx" presStyleIdx="1" presStyleCnt="4">
        <dgm:presLayoutVars>
          <dgm:chMax val="0"/>
          <dgm:chPref val="0"/>
          <dgm:bulletEnabled val="1"/>
        </dgm:presLayoutVars>
      </dgm:prSet>
      <dgm:spPr/>
      <dgm:t>
        <a:bodyPr/>
        <a:lstStyle/>
        <a:p>
          <a:endParaRPr lang="zh-CN" altLang="en-US"/>
        </a:p>
      </dgm:t>
    </dgm:pt>
    <dgm:pt modelId="{8991516E-DE0E-4B7F-A8FE-19B8E744BBE8}" type="pres">
      <dgm:prSet presAssocID="{BC014C3C-4C65-48FA-95AB-FC1166243E73}" presName="childComposite" presStyleCnt="0">
        <dgm:presLayoutVars>
          <dgm:chMax val="0"/>
          <dgm:chPref val="0"/>
        </dgm:presLayoutVars>
      </dgm:prSet>
      <dgm:spPr/>
    </dgm:pt>
    <dgm:pt modelId="{6B69F5E8-F752-4B92-8A53-E55DB36E2C59}" type="pres">
      <dgm:prSet presAssocID="{BC014C3C-4C65-48FA-95AB-FC1166243E73}" presName="ChildAccent" presStyleLbl="solidFgAcc1" presStyleIdx="1" presStyleCnt="3"/>
      <dgm:spPr/>
    </dgm:pt>
    <dgm:pt modelId="{5D0125BC-2039-425F-8411-7F2F757A5F56}" type="pres">
      <dgm:prSet presAssocID="{BC014C3C-4C65-48FA-95AB-FC1166243E73}" presName="Child" presStyleLbl="revTx" presStyleIdx="2" presStyleCnt="4">
        <dgm:presLayoutVars>
          <dgm:chMax val="0"/>
          <dgm:chPref val="0"/>
          <dgm:bulletEnabled val="1"/>
        </dgm:presLayoutVars>
      </dgm:prSet>
      <dgm:spPr/>
      <dgm:t>
        <a:bodyPr/>
        <a:lstStyle/>
        <a:p>
          <a:endParaRPr lang="zh-CN" altLang="en-US"/>
        </a:p>
      </dgm:t>
    </dgm:pt>
    <dgm:pt modelId="{DD0B9346-1ED9-41D8-9CC5-3A094AD23320}" type="pres">
      <dgm:prSet presAssocID="{65EA86BB-ACC7-49F9-95BB-FC4EAEE09A33}" presName="childComposite" presStyleCnt="0">
        <dgm:presLayoutVars>
          <dgm:chMax val="0"/>
          <dgm:chPref val="0"/>
        </dgm:presLayoutVars>
      </dgm:prSet>
      <dgm:spPr/>
    </dgm:pt>
    <dgm:pt modelId="{0D31BBC1-14AD-4BDC-BB83-31B48CB5A4E8}" type="pres">
      <dgm:prSet presAssocID="{65EA86BB-ACC7-49F9-95BB-FC4EAEE09A33}" presName="ChildAccent" presStyleLbl="solidFgAcc1" presStyleIdx="2" presStyleCnt="3"/>
      <dgm:spPr/>
    </dgm:pt>
    <dgm:pt modelId="{1541217F-82C9-407A-871E-B2FBB686E6C2}" type="pres">
      <dgm:prSet presAssocID="{65EA86BB-ACC7-49F9-95BB-FC4EAEE09A33}" presName="Child" presStyleLbl="revTx" presStyleIdx="3" presStyleCnt="4">
        <dgm:presLayoutVars>
          <dgm:chMax val="0"/>
          <dgm:chPref val="0"/>
          <dgm:bulletEnabled val="1"/>
        </dgm:presLayoutVars>
      </dgm:prSet>
      <dgm:spPr/>
      <dgm:t>
        <a:bodyPr/>
        <a:lstStyle/>
        <a:p>
          <a:endParaRPr lang="zh-CN" altLang="en-US"/>
        </a:p>
      </dgm:t>
    </dgm:pt>
  </dgm:ptLst>
  <dgm:cxnLst>
    <dgm:cxn modelId="{9D8119E7-58D7-4B9F-AD41-460B9688008D}" srcId="{6DB578ED-E5C0-4617-A126-BD364752025E}" destId="{65EA86BB-ACC7-49F9-95BB-FC4EAEE09A33}" srcOrd="2" destOrd="0" parTransId="{681041F9-1D69-4723-9ACD-E091E1A3EF62}" sibTransId="{1EA6BE07-601A-4AB1-940D-1F54283A51DF}"/>
    <dgm:cxn modelId="{AAC7C413-F7BC-4982-9F18-872B1A102F86}" srcId="{6DB578ED-E5C0-4617-A126-BD364752025E}" destId="{BC014C3C-4C65-48FA-95AB-FC1166243E73}" srcOrd="1" destOrd="0" parTransId="{01A88D6C-939C-4BA6-BE7D-76B401D4B4EA}" sibTransId="{5EF8D553-74AF-4B76-8BAE-7EA3F05375C5}"/>
    <dgm:cxn modelId="{3BD7D382-9B02-4935-9EA7-FEF95EB92BDB}" type="presOf" srcId="{BC014C3C-4C65-48FA-95AB-FC1166243E73}" destId="{5D0125BC-2039-425F-8411-7F2F757A5F56}" srcOrd="0" destOrd="0" presId="urn:microsoft.com/office/officeart/2008/layout/SquareAccentList"/>
    <dgm:cxn modelId="{23051005-CBBB-4F0F-99D6-1C62552B659F}" type="presOf" srcId="{3E25EABD-800B-40C1-9F85-0647FCB7C101}" destId="{9AF0E858-98B7-4670-AAF2-74A8B9BE9AD6}" srcOrd="0" destOrd="0" presId="urn:microsoft.com/office/officeart/2008/layout/SquareAccentList"/>
    <dgm:cxn modelId="{E5023739-8496-4020-8391-9AC75D8CAA55}" type="presOf" srcId="{6DB578ED-E5C0-4617-A126-BD364752025E}" destId="{63167FFC-CAB1-48B9-8CF9-9444DC9D22EF}" srcOrd="0" destOrd="0" presId="urn:microsoft.com/office/officeart/2008/layout/SquareAccentList"/>
    <dgm:cxn modelId="{BBBA0228-9784-4E01-8DD3-372D4E94AA33}" srcId="{6DB578ED-E5C0-4617-A126-BD364752025E}" destId="{5D2E8350-E8CE-4B1A-890E-E4CBEB4D4D86}" srcOrd="0" destOrd="0" parTransId="{AF37DA89-04DE-4D40-B3AE-AB8AA030D2AE}" sibTransId="{F14B130B-023C-4C84-9EDF-BEE7ADF39907}"/>
    <dgm:cxn modelId="{D58C17B2-7A0B-409D-A9DB-7729956DD283}" srcId="{3E25EABD-800B-40C1-9F85-0647FCB7C101}" destId="{6DB578ED-E5C0-4617-A126-BD364752025E}" srcOrd="0" destOrd="0" parTransId="{7B7B7757-B997-48ED-B78C-C075C082DF1B}" sibTransId="{AC385F50-3FD2-4BAB-8BB0-7CB739D081BC}"/>
    <dgm:cxn modelId="{C360DC8B-EDED-4A62-8667-7788FE97B18B}" type="presOf" srcId="{65EA86BB-ACC7-49F9-95BB-FC4EAEE09A33}" destId="{1541217F-82C9-407A-871E-B2FBB686E6C2}" srcOrd="0" destOrd="0" presId="urn:microsoft.com/office/officeart/2008/layout/SquareAccentList"/>
    <dgm:cxn modelId="{4F37CF01-2C0B-4CC9-B8DA-C02CC594641B}" type="presOf" srcId="{5D2E8350-E8CE-4B1A-890E-E4CBEB4D4D86}" destId="{C344BCF2-F3D9-4B45-93C7-9C9B252E570D}" srcOrd="0" destOrd="0" presId="urn:microsoft.com/office/officeart/2008/layout/SquareAccentList"/>
    <dgm:cxn modelId="{425055DF-767A-45B6-B0D3-87C132FDB1AA}" type="presParOf" srcId="{9AF0E858-98B7-4670-AAF2-74A8B9BE9AD6}" destId="{F31EAFAB-A79E-4665-89A5-8CE73CC6F245}" srcOrd="0" destOrd="0" presId="urn:microsoft.com/office/officeart/2008/layout/SquareAccentList"/>
    <dgm:cxn modelId="{40D29F29-A2C3-4748-A04A-22586D6A0D36}" type="presParOf" srcId="{F31EAFAB-A79E-4665-89A5-8CE73CC6F245}" destId="{77BAA4C9-4C6E-458F-B7E6-3EF013AE09AC}" srcOrd="0" destOrd="0" presId="urn:microsoft.com/office/officeart/2008/layout/SquareAccentList"/>
    <dgm:cxn modelId="{1A16C63E-CF5B-4FC2-B9B7-C3A1989012EF}" type="presParOf" srcId="{77BAA4C9-4C6E-458F-B7E6-3EF013AE09AC}" destId="{E2186BFE-D248-4528-867E-0B22075F7FAB}" srcOrd="0" destOrd="0" presId="urn:microsoft.com/office/officeart/2008/layout/SquareAccentList"/>
    <dgm:cxn modelId="{3121EEE3-552C-48CB-9607-FD44E99D6C5B}" type="presParOf" srcId="{77BAA4C9-4C6E-458F-B7E6-3EF013AE09AC}" destId="{2F9C5131-0546-46AB-9730-E93268D19014}" srcOrd="1" destOrd="0" presId="urn:microsoft.com/office/officeart/2008/layout/SquareAccentList"/>
    <dgm:cxn modelId="{717F5A50-2823-4D94-8051-CF09D82A5145}" type="presParOf" srcId="{77BAA4C9-4C6E-458F-B7E6-3EF013AE09AC}" destId="{63167FFC-CAB1-48B9-8CF9-9444DC9D22EF}" srcOrd="2" destOrd="0" presId="urn:microsoft.com/office/officeart/2008/layout/SquareAccentList"/>
    <dgm:cxn modelId="{34DDA424-1053-47E7-A18B-E1FC1A5969D7}" type="presParOf" srcId="{F31EAFAB-A79E-4665-89A5-8CE73CC6F245}" destId="{1BEA25C6-D7AF-43AD-B2D2-00BAB8BA2B51}" srcOrd="1" destOrd="0" presId="urn:microsoft.com/office/officeart/2008/layout/SquareAccentList"/>
    <dgm:cxn modelId="{199E90D1-8E0D-4B46-826D-C7BBD442168E}" type="presParOf" srcId="{1BEA25C6-D7AF-43AD-B2D2-00BAB8BA2B51}" destId="{79ED59F0-3CAD-40FD-9028-BFDCA48FDD47}" srcOrd="0" destOrd="0" presId="urn:microsoft.com/office/officeart/2008/layout/SquareAccentList"/>
    <dgm:cxn modelId="{802C5FC8-594B-4CEA-A5B1-CB3026716785}" type="presParOf" srcId="{79ED59F0-3CAD-40FD-9028-BFDCA48FDD47}" destId="{7AE233CE-99AA-4B3A-ACA0-A93362F85979}" srcOrd="0" destOrd="0" presId="urn:microsoft.com/office/officeart/2008/layout/SquareAccentList"/>
    <dgm:cxn modelId="{05F90A53-B5F8-432C-AA29-91C58523FF86}" type="presParOf" srcId="{79ED59F0-3CAD-40FD-9028-BFDCA48FDD47}" destId="{C344BCF2-F3D9-4B45-93C7-9C9B252E570D}" srcOrd="1" destOrd="0" presId="urn:microsoft.com/office/officeart/2008/layout/SquareAccentList"/>
    <dgm:cxn modelId="{00F023C5-17FB-45DD-A8A2-DD39AB9C8967}" type="presParOf" srcId="{1BEA25C6-D7AF-43AD-B2D2-00BAB8BA2B51}" destId="{8991516E-DE0E-4B7F-A8FE-19B8E744BBE8}" srcOrd="1" destOrd="0" presId="urn:microsoft.com/office/officeart/2008/layout/SquareAccentList"/>
    <dgm:cxn modelId="{A63CB3CF-434B-42E5-922A-F41F1727EC12}" type="presParOf" srcId="{8991516E-DE0E-4B7F-A8FE-19B8E744BBE8}" destId="{6B69F5E8-F752-4B92-8A53-E55DB36E2C59}" srcOrd="0" destOrd="0" presId="urn:microsoft.com/office/officeart/2008/layout/SquareAccentList"/>
    <dgm:cxn modelId="{A4E67D82-9CB8-4CE7-8EE7-468AC73B206A}" type="presParOf" srcId="{8991516E-DE0E-4B7F-A8FE-19B8E744BBE8}" destId="{5D0125BC-2039-425F-8411-7F2F757A5F56}" srcOrd="1" destOrd="0" presId="urn:microsoft.com/office/officeart/2008/layout/SquareAccentList"/>
    <dgm:cxn modelId="{DEB61BEE-1FF8-4BAD-9BCD-3422FE71481E}" type="presParOf" srcId="{1BEA25C6-D7AF-43AD-B2D2-00BAB8BA2B51}" destId="{DD0B9346-1ED9-41D8-9CC5-3A094AD23320}" srcOrd="2" destOrd="0" presId="urn:microsoft.com/office/officeart/2008/layout/SquareAccentList"/>
    <dgm:cxn modelId="{B8A346BF-66CA-4BE3-B423-04766FAA56BC}" type="presParOf" srcId="{DD0B9346-1ED9-41D8-9CC5-3A094AD23320}" destId="{0D31BBC1-14AD-4BDC-BB83-31B48CB5A4E8}" srcOrd="0" destOrd="0" presId="urn:microsoft.com/office/officeart/2008/layout/SquareAccentList"/>
    <dgm:cxn modelId="{109BF32F-725B-45D0-927D-C39674F38981}" type="presParOf" srcId="{DD0B9346-1ED9-41D8-9CC5-3A094AD23320}" destId="{1541217F-82C9-407A-871E-B2FBB686E6C2}" srcOrd="1" destOrd="0" presId="urn:microsoft.com/office/officeart/2008/layout/SquareAccent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CFBC-0A05-4B2A-A829-BFD799193BF6}">
      <dsp:nvSpPr>
        <dsp:cNvPr id="0" name=""/>
        <dsp:cNvSpPr/>
      </dsp:nvSpPr>
      <dsp:spPr>
        <a:xfrm>
          <a:off x="231699" y="259133"/>
          <a:ext cx="2000282" cy="2000282"/>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t>风险控制</a:t>
          </a:r>
          <a:endParaRPr lang="zh-CN" altLang="en-US" sz="1700" kern="1200" dirty="0"/>
        </a:p>
      </dsp:txBody>
      <dsp:txXfrm>
        <a:off x="1285896" y="683002"/>
        <a:ext cx="714386" cy="595322"/>
      </dsp:txXfrm>
    </dsp:sp>
    <dsp:sp modelId="{2C5797F2-116A-480E-AC51-ED1A9E39329B}">
      <dsp:nvSpPr>
        <dsp:cNvPr id="0" name=""/>
        <dsp:cNvSpPr/>
      </dsp:nvSpPr>
      <dsp:spPr>
        <a:xfrm>
          <a:off x="190503" y="330571"/>
          <a:ext cx="2000282" cy="2000282"/>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t>风险对抗</a:t>
          </a:r>
          <a:endParaRPr lang="zh-CN" altLang="en-US" sz="1700" kern="1200" dirty="0"/>
        </a:p>
      </dsp:txBody>
      <dsp:txXfrm>
        <a:off x="666760" y="1628374"/>
        <a:ext cx="1071580" cy="523883"/>
      </dsp:txXfrm>
    </dsp:sp>
    <dsp:sp modelId="{35C94873-F3AB-4844-B4C8-D67664DC729E}">
      <dsp:nvSpPr>
        <dsp:cNvPr id="0" name=""/>
        <dsp:cNvSpPr/>
      </dsp:nvSpPr>
      <dsp:spPr>
        <a:xfrm>
          <a:off x="149306" y="259133"/>
          <a:ext cx="2000282" cy="2000282"/>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t>特征识别</a:t>
          </a:r>
          <a:endParaRPr lang="zh-CN" altLang="en-US" sz="1700" kern="1200" dirty="0"/>
        </a:p>
      </dsp:txBody>
      <dsp:txXfrm>
        <a:off x="381006" y="683002"/>
        <a:ext cx="714386" cy="595322"/>
      </dsp:txXfrm>
    </dsp:sp>
    <dsp:sp modelId="{322075F8-7385-4D05-BFA4-07755A00441C}">
      <dsp:nvSpPr>
        <dsp:cNvPr id="0" name=""/>
        <dsp:cNvSpPr/>
      </dsp:nvSpPr>
      <dsp:spPr>
        <a:xfrm>
          <a:off x="108037" y="135306"/>
          <a:ext cx="2247936" cy="2247936"/>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D1B7E3-75E2-4667-987D-D26EB36F4A85}">
      <dsp:nvSpPr>
        <dsp:cNvPr id="0" name=""/>
        <dsp:cNvSpPr/>
      </dsp:nvSpPr>
      <dsp:spPr>
        <a:xfrm>
          <a:off x="66676" y="206618"/>
          <a:ext cx="2247936" cy="2247936"/>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3D1545-264E-4F2F-A8CE-457BE522826C}">
      <dsp:nvSpPr>
        <dsp:cNvPr id="0" name=""/>
        <dsp:cNvSpPr/>
      </dsp:nvSpPr>
      <dsp:spPr>
        <a:xfrm>
          <a:off x="25314" y="135306"/>
          <a:ext cx="2247936" cy="2247936"/>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86BFE-D248-4528-867E-0B22075F7FAB}">
      <dsp:nvSpPr>
        <dsp:cNvPr id="0" name=""/>
        <dsp:cNvSpPr/>
      </dsp:nvSpPr>
      <dsp:spPr>
        <a:xfrm>
          <a:off x="563525" y="529875"/>
          <a:ext cx="2507176" cy="29496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9C5131-0546-46AB-9730-E93268D19014}">
      <dsp:nvSpPr>
        <dsp:cNvPr id="0" name=""/>
        <dsp:cNvSpPr/>
      </dsp:nvSpPr>
      <dsp:spPr>
        <a:xfrm>
          <a:off x="563525" y="640651"/>
          <a:ext cx="184186" cy="18418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167FFC-CAB1-48B9-8CF9-9444DC9D22EF}">
      <dsp:nvSpPr>
        <dsp:cNvPr id="0" name=""/>
        <dsp:cNvSpPr/>
      </dsp:nvSpPr>
      <dsp:spPr>
        <a:xfrm>
          <a:off x="563525" y="0"/>
          <a:ext cx="2507176" cy="529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l" defTabSz="755650">
            <a:lnSpc>
              <a:spcPct val="90000"/>
            </a:lnSpc>
            <a:spcBef>
              <a:spcPct val="0"/>
            </a:spcBef>
            <a:spcAft>
              <a:spcPct val="35000"/>
            </a:spcAft>
          </a:pPr>
          <a:r>
            <a:rPr lang="zh-CN" altLang="en-US" sz="1700" kern="1200" dirty="0" smtClean="0"/>
            <a:t>典型套利商家的日交易量</a:t>
          </a:r>
          <a:endParaRPr lang="zh-CN" altLang="en-US" sz="1700" kern="1200" dirty="0"/>
        </a:p>
      </dsp:txBody>
      <dsp:txXfrm>
        <a:off x="563525" y="0"/>
        <a:ext cx="2507176" cy="529875"/>
      </dsp:txXfrm>
    </dsp:sp>
    <dsp:sp modelId="{7AE233CE-99AA-4B3A-ACA0-A93362F85979}">
      <dsp:nvSpPr>
        <dsp:cNvPr id="0" name=""/>
        <dsp:cNvSpPr/>
      </dsp:nvSpPr>
      <dsp:spPr>
        <a:xfrm>
          <a:off x="563525" y="1069983"/>
          <a:ext cx="184181" cy="18418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44BCF2-F3D9-4B45-93C7-9C9B252E570D}">
      <dsp:nvSpPr>
        <dsp:cNvPr id="0" name=""/>
        <dsp:cNvSpPr/>
      </dsp:nvSpPr>
      <dsp:spPr>
        <a:xfrm>
          <a:off x="739028" y="947410"/>
          <a:ext cx="2331673" cy="429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t>周期特性不明显</a:t>
          </a:r>
          <a:endParaRPr lang="zh-CN" altLang="en-US" sz="1400" kern="1200" dirty="0"/>
        </a:p>
      </dsp:txBody>
      <dsp:txXfrm>
        <a:off x="739028" y="947410"/>
        <a:ext cx="2331673" cy="429327"/>
      </dsp:txXfrm>
    </dsp:sp>
    <dsp:sp modelId="{6B69F5E8-F752-4B92-8A53-E55DB36E2C59}">
      <dsp:nvSpPr>
        <dsp:cNvPr id="0" name=""/>
        <dsp:cNvSpPr/>
      </dsp:nvSpPr>
      <dsp:spPr>
        <a:xfrm>
          <a:off x="563525" y="1499311"/>
          <a:ext cx="184181" cy="18418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0125BC-2039-425F-8411-7F2F757A5F56}">
      <dsp:nvSpPr>
        <dsp:cNvPr id="0" name=""/>
        <dsp:cNvSpPr/>
      </dsp:nvSpPr>
      <dsp:spPr>
        <a:xfrm>
          <a:off x="739028" y="1376738"/>
          <a:ext cx="2331673" cy="429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t>有大量的无交易时间</a:t>
          </a:r>
          <a:endParaRPr lang="zh-CN" altLang="en-US" sz="1400" kern="1200" dirty="0"/>
        </a:p>
      </dsp:txBody>
      <dsp:txXfrm>
        <a:off x="739028" y="1376738"/>
        <a:ext cx="2331673" cy="429327"/>
      </dsp:txXfrm>
    </dsp:sp>
    <dsp:sp modelId="{0D31BBC1-14AD-4BDC-BB83-31B48CB5A4E8}">
      <dsp:nvSpPr>
        <dsp:cNvPr id="0" name=""/>
        <dsp:cNvSpPr/>
      </dsp:nvSpPr>
      <dsp:spPr>
        <a:xfrm>
          <a:off x="563525" y="1928639"/>
          <a:ext cx="184181" cy="18418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41217F-82C9-407A-871E-B2FBB686E6C2}">
      <dsp:nvSpPr>
        <dsp:cNvPr id="0" name=""/>
        <dsp:cNvSpPr/>
      </dsp:nvSpPr>
      <dsp:spPr>
        <a:xfrm>
          <a:off x="739028" y="1806066"/>
          <a:ext cx="2331673" cy="429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t>交易呈现冷启动特征</a:t>
          </a:r>
          <a:endParaRPr lang="zh-CN" altLang="en-US" sz="1400" kern="1200" dirty="0"/>
        </a:p>
      </dsp:txBody>
      <dsp:txXfrm>
        <a:off x="739028" y="1806066"/>
        <a:ext cx="2331673" cy="4293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E5BE3-119A-46CB-85A0-3AD7D71AFC5C}">
      <dsp:nvSpPr>
        <dsp:cNvPr id="0" name=""/>
        <dsp:cNvSpPr/>
      </dsp:nvSpPr>
      <dsp:spPr>
        <a:xfrm>
          <a:off x="5651" y="493812"/>
          <a:ext cx="763488" cy="7634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时间</a:t>
          </a:r>
          <a:endParaRPr lang="zh-CN" altLang="en-US" sz="1500" kern="1200" dirty="0"/>
        </a:p>
      </dsp:txBody>
      <dsp:txXfrm>
        <a:off x="117461" y="605622"/>
        <a:ext cx="539868" cy="539868"/>
      </dsp:txXfrm>
    </dsp:sp>
    <dsp:sp modelId="{235D005E-52B6-43E4-BE20-6D6F3DB6089A}">
      <dsp:nvSpPr>
        <dsp:cNvPr id="0" name=""/>
        <dsp:cNvSpPr/>
      </dsp:nvSpPr>
      <dsp:spPr>
        <a:xfrm>
          <a:off x="831135" y="654145"/>
          <a:ext cx="442823" cy="442823"/>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889831" y="823481"/>
        <a:ext cx="325431" cy="104151"/>
      </dsp:txXfrm>
    </dsp:sp>
    <dsp:sp modelId="{A8C46C93-FD5C-48A2-B6B7-AE58D49E8BB8}">
      <dsp:nvSpPr>
        <dsp:cNvPr id="0" name=""/>
        <dsp:cNvSpPr/>
      </dsp:nvSpPr>
      <dsp:spPr>
        <a:xfrm>
          <a:off x="1335953" y="493812"/>
          <a:ext cx="763488" cy="7634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商家</a:t>
          </a:r>
          <a:endParaRPr lang="zh-CN" altLang="en-US" sz="1500" kern="1200" dirty="0"/>
        </a:p>
      </dsp:txBody>
      <dsp:txXfrm>
        <a:off x="1447763" y="605622"/>
        <a:ext cx="539868" cy="539868"/>
      </dsp:txXfrm>
    </dsp:sp>
    <dsp:sp modelId="{C18AA774-D0AE-4F28-BC1C-FE6E45728ABB}">
      <dsp:nvSpPr>
        <dsp:cNvPr id="0" name=""/>
        <dsp:cNvSpPr/>
      </dsp:nvSpPr>
      <dsp:spPr>
        <a:xfrm>
          <a:off x="2161437" y="654145"/>
          <a:ext cx="442823" cy="442823"/>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2220133" y="823481"/>
        <a:ext cx="325431" cy="104151"/>
      </dsp:txXfrm>
    </dsp:sp>
    <dsp:sp modelId="{18A60383-5B9A-4482-9A1D-D90BC4389441}">
      <dsp:nvSpPr>
        <dsp:cNvPr id="0" name=""/>
        <dsp:cNvSpPr/>
      </dsp:nvSpPr>
      <dsp:spPr>
        <a:xfrm>
          <a:off x="2666255" y="493812"/>
          <a:ext cx="763488" cy="7634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设备</a:t>
          </a:r>
          <a:endParaRPr lang="zh-CN" altLang="en-US" sz="1500" kern="1200" dirty="0"/>
        </a:p>
      </dsp:txBody>
      <dsp:txXfrm>
        <a:off x="2778065" y="605622"/>
        <a:ext cx="539868" cy="539868"/>
      </dsp:txXfrm>
    </dsp:sp>
    <dsp:sp modelId="{92ABB9A4-B3D8-42A1-920E-6DB48A90BACD}">
      <dsp:nvSpPr>
        <dsp:cNvPr id="0" name=""/>
        <dsp:cNvSpPr/>
      </dsp:nvSpPr>
      <dsp:spPr>
        <a:xfrm>
          <a:off x="3491739" y="654145"/>
          <a:ext cx="442823" cy="442823"/>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3550435" y="823481"/>
        <a:ext cx="325431" cy="104151"/>
      </dsp:txXfrm>
    </dsp:sp>
    <dsp:sp modelId="{EBD93862-BDAC-4B9A-9D13-046B4B60C76E}">
      <dsp:nvSpPr>
        <dsp:cNvPr id="0" name=""/>
        <dsp:cNvSpPr/>
      </dsp:nvSpPr>
      <dsp:spPr>
        <a:xfrm>
          <a:off x="3996557" y="493812"/>
          <a:ext cx="763488" cy="7634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金额</a:t>
          </a:r>
          <a:endParaRPr lang="zh-CN" altLang="en-US" sz="1500" kern="1200" dirty="0"/>
        </a:p>
      </dsp:txBody>
      <dsp:txXfrm>
        <a:off x="4108367" y="605622"/>
        <a:ext cx="539868" cy="539868"/>
      </dsp:txXfrm>
    </dsp:sp>
    <dsp:sp modelId="{322322CE-4862-4085-BD53-7262298D3AD0}">
      <dsp:nvSpPr>
        <dsp:cNvPr id="0" name=""/>
        <dsp:cNvSpPr/>
      </dsp:nvSpPr>
      <dsp:spPr>
        <a:xfrm>
          <a:off x="4822041" y="654145"/>
          <a:ext cx="442823" cy="442823"/>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4880737" y="745367"/>
        <a:ext cx="325431" cy="260379"/>
      </dsp:txXfrm>
    </dsp:sp>
    <dsp:sp modelId="{9C2A7CF1-DA75-40C3-AF6B-436D363307D4}">
      <dsp:nvSpPr>
        <dsp:cNvPr id="0" name=""/>
        <dsp:cNvSpPr/>
      </dsp:nvSpPr>
      <dsp:spPr>
        <a:xfrm>
          <a:off x="5326859" y="493812"/>
          <a:ext cx="763488" cy="7634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衍生特征</a:t>
          </a:r>
          <a:endParaRPr lang="zh-CN" altLang="en-US" sz="1500" kern="1200" dirty="0"/>
        </a:p>
      </dsp:txBody>
      <dsp:txXfrm>
        <a:off x="5438669" y="605622"/>
        <a:ext cx="539868" cy="5398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E5BE3-119A-46CB-85A0-3AD7D71AFC5C}">
      <dsp:nvSpPr>
        <dsp:cNvPr id="0" name=""/>
        <dsp:cNvSpPr/>
      </dsp:nvSpPr>
      <dsp:spPr>
        <a:xfrm>
          <a:off x="2811" y="222763"/>
          <a:ext cx="781102" cy="7811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时间</a:t>
          </a:r>
          <a:endParaRPr lang="zh-CN" altLang="en-US" sz="1600" kern="1200" dirty="0"/>
        </a:p>
      </dsp:txBody>
      <dsp:txXfrm>
        <a:off x="117201" y="337153"/>
        <a:ext cx="552322" cy="552322"/>
      </dsp:txXfrm>
    </dsp:sp>
    <dsp:sp modelId="{235D005E-52B6-43E4-BE20-6D6F3DB6089A}">
      <dsp:nvSpPr>
        <dsp:cNvPr id="0" name=""/>
        <dsp:cNvSpPr/>
      </dsp:nvSpPr>
      <dsp:spPr>
        <a:xfrm>
          <a:off x="847339" y="386795"/>
          <a:ext cx="453039" cy="453039"/>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907389" y="560037"/>
        <a:ext cx="332939" cy="106555"/>
      </dsp:txXfrm>
    </dsp:sp>
    <dsp:sp modelId="{A8C46C93-FD5C-48A2-B6B7-AE58D49E8BB8}">
      <dsp:nvSpPr>
        <dsp:cNvPr id="0" name=""/>
        <dsp:cNvSpPr/>
      </dsp:nvSpPr>
      <dsp:spPr>
        <a:xfrm>
          <a:off x="1363805" y="222763"/>
          <a:ext cx="781102" cy="7811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dirty="0" smtClean="0"/>
            <a:t>IP</a:t>
          </a:r>
        </a:p>
      </dsp:txBody>
      <dsp:txXfrm>
        <a:off x="1478195" y="337153"/>
        <a:ext cx="552322" cy="552322"/>
      </dsp:txXfrm>
    </dsp:sp>
    <dsp:sp modelId="{C18AA774-D0AE-4F28-BC1C-FE6E45728ABB}">
      <dsp:nvSpPr>
        <dsp:cNvPr id="0" name=""/>
        <dsp:cNvSpPr/>
      </dsp:nvSpPr>
      <dsp:spPr>
        <a:xfrm>
          <a:off x="2208333" y="386795"/>
          <a:ext cx="453039" cy="453039"/>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2268383" y="560037"/>
        <a:ext cx="332939" cy="106555"/>
      </dsp:txXfrm>
    </dsp:sp>
    <dsp:sp modelId="{9C2A7CF1-DA75-40C3-AF6B-436D363307D4}">
      <dsp:nvSpPr>
        <dsp:cNvPr id="0" name=""/>
        <dsp:cNvSpPr/>
      </dsp:nvSpPr>
      <dsp:spPr>
        <a:xfrm>
          <a:off x="2724798" y="222763"/>
          <a:ext cx="781102" cy="7811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用户</a:t>
          </a:r>
          <a:endParaRPr lang="zh-CN" altLang="en-US" sz="1600" kern="1200" dirty="0"/>
        </a:p>
      </dsp:txBody>
      <dsp:txXfrm>
        <a:off x="2839188" y="337153"/>
        <a:ext cx="552322" cy="552322"/>
      </dsp:txXfrm>
    </dsp:sp>
    <dsp:sp modelId="{AE460FC0-0BDA-4427-85C7-C3A2545543DB}">
      <dsp:nvSpPr>
        <dsp:cNvPr id="0" name=""/>
        <dsp:cNvSpPr/>
      </dsp:nvSpPr>
      <dsp:spPr>
        <a:xfrm>
          <a:off x="3569327" y="386795"/>
          <a:ext cx="453039" cy="453039"/>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3629377" y="480121"/>
        <a:ext cx="332939" cy="266387"/>
      </dsp:txXfrm>
    </dsp:sp>
    <dsp:sp modelId="{7F5E597D-CDDF-455F-B91C-9F0FFAEA6AF4}">
      <dsp:nvSpPr>
        <dsp:cNvPr id="0" name=""/>
        <dsp:cNvSpPr/>
      </dsp:nvSpPr>
      <dsp:spPr>
        <a:xfrm>
          <a:off x="4085792" y="222763"/>
          <a:ext cx="781102" cy="7811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衍生特征</a:t>
          </a:r>
          <a:endParaRPr lang="en-US" altLang="zh-CN" sz="1600" kern="1200" dirty="0" smtClean="0"/>
        </a:p>
      </dsp:txBody>
      <dsp:txXfrm>
        <a:off x="4200182" y="337153"/>
        <a:ext cx="552322" cy="55232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E5BE3-119A-46CB-85A0-3AD7D71AFC5C}">
      <dsp:nvSpPr>
        <dsp:cNvPr id="0" name=""/>
        <dsp:cNvSpPr/>
      </dsp:nvSpPr>
      <dsp:spPr>
        <a:xfrm>
          <a:off x="2811" y="126454"/>
          <a:ext cx="781102" cy="7811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时间</a:t>
          </a:r>
          <a:endParaRPr lang="zh-CN" altLang="en-US" sz="1600" kern="1200" dirty="0"/>
        </a:p>
      </dsp:txBody>
      <dsp:txXfrm>
        <a:off x="117201" y="240844"/>
        <a:ext cx="552322" cy="552322"/>
      </dsp:txXfrm>
    </dsp:sp>
    <dsp:sp modelId="{235D005E-52B6-43E4-BE20-6D6F3DB6089A}">
      <dsp:nvSpPr>
        <dsp:cNvPr id="0" name=""/>
        <dsp:cNvSpPr/>
      </dsp:nvSpPr>
      <dsp:spPr>
        <a:xfrm>
          <a:off x="847339" y="290485"/>
          <a:ext cx="453039" cy="453039"/>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907389" y="463727"/>
        <a:ext cx="332939" cy="106555"/>
      </dsp:txXfrm>
    </dsp:sp>
    <dsp:sp modelId="{A8C46C93-FD5C-48A2-B6B7-AE58D49E8BB8}">
      <dsp:nvSpPr>
        <dsp:cNvPr id="0" name=""/>
        <dsp:cNvSpPr/>
      </dsp:nvSpPr>
      <dsp:spPr>
        <a:xfrm>
          <a:off x="1363805" y="126454"/>
          <a:ext cx="781102" cy="7811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设备</a:t>
          </a:r>
          <a:endParaRPr lang="zh-CN" altLang="en-US" sz="1600" kern="1200" dirty="0"/>
        </a:p>
      </dsp:txBody>
      <dsp:txXfrm>
        <a:off x="1478195" y="240844"/>
        <a:ext cx="552322" cy="552322"/>
      </dsp:txXfrm>
    </dsp:sp>
    <dsp:sp modelId="{C18AA774-D0AE-4F28-BC1C-FE6E45728ABB}">
      <dsp:nvSpPr>
        <dsp:cNvPr id="0" name=""/>
        <dsp:cNvSpPr/>
      </dsp:nvSpPr>
      <dsp:spPr>
        <a:xfrm>
          <a:off x="2208333" y="290485"/>
          <a:ext cx="453039" cy="453039"/>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2268383" y="463727"/>
        <a:ext cx="332939" cy="106555"/>
      </dsp:txXfrm>
    </dsp:sp>
    <dsp:sp modelId="{18A60383-5B9A-4482-9A1D-D90BC4389441}">
      <dsp:nvSpPr>
        <dsp:cNvPr id="0" name=""/>
        <dsp:cNvSpPr/>
      </dsp:nvSpPr>
      <dsp:spPr>
        <a:xfrm>
          <a:off x="2724798" y="126454"/>
          <a:ext cx="781102" cy="7811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用户</a:t>
          </a:r>
          <a:endParaRPr lang="zh-CN" altLang="en-US" sz="1600" kern="1200" dirty="0"/>
        </a:p>
      </dsp:txBody>
      <dsp:txXfrm>
        <a:off x="2839188" y="240844"/>
        <a:ext cx="552322" cy="552322"/>
      </dsp:txXfrm>
    </dsp:sp>
    <dsp:sp modelId="{92ABB9A4-B3D8-42A1-920E-6DB48A90BACD}">
      <dsp:nvSpPr>
        <dsp:cNvPr id="0" name=""/>
        <dsp:cNvSpPr/>
      </dsp:nvSpPr>
      <dsp:spPr>
        <a:xfrm>
          <a:off x="3569327" y="290485"/>
          <a:ext cx="453039" cy="453039"/>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3629377" y="383811"/>
        <a:ext cx="332939" cy="266387"/>
      </dsp:txXfrm>
    </dsp:sp>
    <dsp:sp modelId="{9C2A7CF1-DA75-40C3-AF6B-436D363307D4}">
      <dsp:nvSpPr>
        <dsp:cNvPr id="0" name=""/>
        <dsp:cNvSpPr/>
      </dsp:nvSpPr>
      <dsp:spPr>
        <a:xfrm>
          <a:off x="4085792" y="126454"/>
          <a:ext cx="781102" cy="7811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衍生特征</a:t>
          </a:r>
          <a:endParaRPr lang="zh-CN" altLang="en-US" sz="1600" kern="1200" dirty="0"/>
        </a:p>
      </dsp:txBody>
      <dsp:txXfrm>
        <a:off x="4200182" y="240844"/>
        <a:ext cx="552322" cy="55232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ED24A-5D08-493D-809B-9C247CFF34D1}">
      <dsp:nvSpPr>
        <dsp:cNvPr id="0" name=""/>
        <dsp:cNvSpPr/>
      </dsp:nvSpPr>
      <dsp:spPr>
        <a:xfrm>
          <a:off x="956767" y="851712"/>
          <a:ext cx="654997" cy="6549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zh-CN" altLang="en-US" sz="1900" kern="1200" dirty="0" smtClean="0"/>
            <a:t>时间</a:t>
          </a:r>
          <a:endParaRPr lang="zh-CN" altLang="en-US" sz="1900" kern="1200" dirty="0"/>
        </a:p>
      </dsp:txBody>
      <dsp:txXfrm>
        <a:off x="988741" y="883686"/>
        <a:ext cx="591049" cy="591049"/>
      </dsp:txXfrm>
    </dsp:sp>
    <dsp:sp modelId="{2235CA2D-AC32-4C66-8C2B-4377F6095E92}">
      <dsp:nvSpPr>
        <dsp:cNvPr id="0" name=""/>
        <dsp:cNvSpPr/>
      </dsp:nvSpPr>
      <dsp:spPr>
        <a:xfrm rot="16200000">
          <a:off x="1099315" y="666761"/>
          <a:ext cx="369902" cy="0"/>
        </a:xfrm>
        <a:custGeom>
          <a:avLst/>
          <a:gdLst/>
          <a:ahLst/>
          <a:cxnLst/>
          <a:rect l="0" t="0" r="0" b="0"/>
          <a:pathLst>
            <a:path>
              <a:moveTo>
                <a:pt x="0" y="0"/>
              </a:moveTo>
              <a:lnTo>
                <a:pt x="36990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FF6FFF-A48B-4278-B9DD-440A746C156F}">
      <dsp:nvSpPr>
        <dsp:cNvPr id="0" name=""/>
        <dsp:cNvSpPr/>
      </dsp:nvSpPr>
      <dsp:spPr>
        <a:xfrm>
          <a:off x="1064842" y="42961"/>
          <a:ext cx="438848" cy="438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zh-CN" altLang="en-US" sz="1200" kern="1200" dirty="0" smtClean="0"/>
            <a:t>设备</a:t>
          </a:r>
          <a:endParaRPr lang="zh-CN" altLang="en-US" sz="1200" kern="1200" dirty="0"/>
        </a:p>
      </dsp:txBody>
      <dsp:txXfrm>
        <a:off x="1086265" y="64384"/>
        <a:ext cx="396002" cy="396002"/>
      </dsp:txXfrm>
    </dsp:sp>
    <dsp:sp modelId="{B406476E-D304-4384-B1B0-68276385B797}">
      <dsp:nvSpPr>
        <dsp:cNvPr id="0" name=""/>
        <dsp:cNvSpPr/>
      </dsp:nvSpPr>
      <dsp:spPr>
        <a:xfrm rot="20520000">
          <a:off x="1603401" y="1019995"/>
          <a:ext cx="341756" cy="0"/>
        </a:xfrm>
        <a:custGeom>
          <a:avLst/>
          <a:gdLst/>
          <a:ahLst/>
          <a:cxnLst/>
          <a:rect l="0" t="0" r="0" b="0"/>
          <a:pathLst>
            <a:path>
              <a:moveTo>
                <a:pt x="0" y="0"/>
              </a:moveTo>
              <a:lnTo>
                <a:pt x="34175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85F81D-92FA-477B-94AF-D2E1EAED71E6}">
      <dsp:nvSpPr>
        <dsp:cNvPr id="0" name=""/>
        <dsp:cNvSpPr/>
      </dsp:nvSpPr>
      <dsp:spPr>
        <a:xfrm>
          <a:off x="1936795" y="676472"/>
          <a:ext cx="438848" cy="438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zh-CN" altLang="en-US" sz="1200" kern="1200" dirty="0" smtClean="0"/>
            <a:t>用户</a:t>
          </a:r>
          <a:endParaRPr lang="zh-CN" altLang="en-US" sz="1200" kern="1200" dirty="0"/>
        </a:p>
      </dsp:txBody>
      <dsp:txXfrm>
        <a:off x="1958218" y="697895"/>
        <a:ext cx="396002" cy="396002"/>
      </dsp:txXfrm>
    </dsp:sp>
    <dsp:sp modelId="{0E879BBE-B17A-4F56-A6B1-108B00A617BC}">
      <dsp:nvSpPr>
        <dsp:cNvPr id="0" name=""/>
        <dsp:cNvSpPr/>
      </dsp:nvSpPr>
      <dsp:spPr>
        <a:xfrm rot="3240000">
          <a:off x="1472579" y="1604112"/>
          <a:ext cx="240791" cy="0"/>
        </a:xfrm>
        <a:custGeom>
          <a:avLst/>
          <a:gdLst/>
          <a:ahLst/>
          <a:cxnLst/>
          <a:rect l="0" t="0" r="0" b="0"/>
          <a:pathLst>
            <a:path>
              <a:moveTo>
                <a:pt x="0" y="0"/>
              </a:moveTo>
              <a:lnTo>
                <a:pt x="24079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A67B54-278A-46E4-AD6B-DFAED7271629}">
      <dsp:nvSpPr>
        <dsp:cNvPr id="0" name=""/>
        <dsp:cNvSpPr/>
      </dsp:nvSpPr>
      <dsp:spPr>
        <a:xfrm>
          <a:off x="1603738" y="1701514"/>
          <a:ext cx="438848" cy="438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zh-CN" altLang="en-US" sz="1200" kern="1200" dirty="0" smtClean="0"/>
            <a:t>商户</a:t>
          </a:r>
          <a:endParaRPr lang="zh-CN" altLang="en-US" sz="1200" kern="1200" dirty="0"/>
        </a:p>
      </dsp:txBody>
      <dsp:txXfrm>
        <a:off x="1625161" y="1722937"/>
        <a:ext cx="396002" cy="396002"/>
      </dsp:txXfrm>
    </dsp:sp>
    <dsp:sp modelId="{2D1573A6-B264-4971-B538-CA12970CB999}">
      <dsp:nvSpPr>
        <dsp:cNvPr id="0" name=""/>
        <dsp:cNvSpPr/>
      </dsp:nvSpPr>
      <dsp:spPr>
        <a:xfrm rot="7560000">
          <a:off x="855161" y="1604112"/>
          <a:ext cx="240791" cy="0"/>
        </a:xfrm>
        <a:custGeom>
          <a:avLst/>
          <a:gdLst/>
          <a:ahLst/>
          <a:cxnLst/>
          <a:rect l="0" t="0" r="0" b="0"/>
          <a:pathLst>
            <a:path>
              <a:moveTo>
                <a:pt x="0" y="0"/>
              </a:moveTo>
              <a:lnTo>
                <a:pt x="24079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CB3745-E931-49F4-A982-9E08918973C4}">
      <dsp:nvSpPr>
        <dsp:cNvPr id="0" name=""/>
        <dsp:cNvSpPr/>
      </dsp:nvSpPr>
      <dsp:spPr>
        <a:xfrm>
          <a:off x="525945" y="1701514"/>
          <a:ext cx="438848" cy="438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altLang="zh-CN" sz="2000" kern="1200" dirty="0" smtClean="0"/>
            <a:t>IP</a:t>
          </a:r>
          <a:endParaRPr lang="zh-CN" altLang="en-US" sz="2000" kern="1200" dirty="0"/>
        </a:p>
      </dsp:txBody>
      <dsp:txXfrm>
        <a:off x="547368" y="1722937"/>
        <a:ext cx="396002" cy="396002"/>
      </dsp:txXfrm>
    </dsp:sp>
    <dsp:sp modelId="{98F2580D-CD51-48AB-AD8C-11ABD4DC392B}">
      <dsp:nvSpPr>
        <dsp:cNvPr id="0" name=""/>
        <dsp:cNvSpPr/>
      </dsp:nvSpPr>
      <dsp:spPr>
        <a:xfrm rot="11880000">
          <a:off x="623374" y="1019995"/>
          <a:ext cx="341756" cy="0"/>
        </a:xfrm>
        <a:custGeom>
          <a:avLst/>
          <a:gdLst/>
          <a:ahLst/>
          <a:cxnLst/>
          <a:rect l="0" t="0" r="0" b="0"/>
          <a:pathLst>
            <a:path>
              <a:moveTo>
                <a:pt x="0" y="0"/>
              </a:moveTo>
              <a:lnTo>
                <a:pt x="34175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B085B6-2C1D-416D-B587-A3479C085A50}">
      <dsp:nvSpPr>
        <dsp:cNvPr id="0" name=""/>
        <dsp:cNvSpPr/>
      </dsp:nvSpPr>
      <dsp:spPr>
        <a:xfrm>
          <a:off x="192889" y="676472"/>
          <a:ext cx="438848" cy="438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zh-CN" altLang="en-US" sz="1200" kern="1200" dirty="0" smtClean="0"/>
            <a:t>其他</a:t>
          </a:r>
          <a:endParaRPr lang="zh-CN" altLang="en-US" sz="1200" kern="1200" dirty="0"/>
        </a:p>
      </dsp:txBody>
      <dsp:txXfrm>
        <a:off x="214312" y="697895"/>
        <a:ext cx="396002" cy="3960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951AC-576D-4525-B4C3-07E324F3A5C2}">
      <dsp:nvSpPr>
        <dsp:cNvPr id="0" name=""/>
        <dsp:cNvSpPr/>
      </dsp:nvSpPr>
      <dsp:spPr>
        <a:xfrm rot="5400000">
          <a:off x="4499250" y="-1671335"/>
          <a:ext cx="1136767" cy="476953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对于缺失的基础特征</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smtClean="0"/>
            <a:t>…</a:t>
          </a:r>
          <a:endParaRPr lang="zh-CN" altLang="en-US" sz="1600" kern="1200" dirty="0"/>
        </a:p>
      </dsp:txBody>
      <dsp:txXfrm rot="-5400000">
        <a:off x="2682865" y="200542"/>
        <a:ext cx="4714046" cy="1025783"/>
      </dsp:txXfrm>
    </dsp:sp>
    <dsp:sp modelId="{458F4CE2-6A66-470B-AF02-40FD7BB9A8A3}">
      <dsp:nvSpPr>
        <dsp:cNvPr id="0" name=""/>
        <dsp:cNvSpPr/>
      </dsp:nvSpPr>
      <dsp:spPr>
        <a:xfrm>
          <a:off x="0" y="2954"/>
          <a:ext cx="2682865" cy="1420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zh-CN" altLang="en-US" sz="4300" kern="1200" dirty="0" smtClean="0"/>
            <a:t>信息校验</a:t>
          </a:r>
          <a:endParaRPr lang="zh-CN" altLang="en-US" sz="4300" kern="1200" dirty="0"/>
        </a:p>
      </dsp:txBody>
      <dsp:txXfrm>
        <a:off x="69366" y="72320"/>
        <a:ext cx="2544133" cy="1282227"/>
      </dsp:txXfrm>
    </dsp:sp>
    <dsp:sp modelId="{4C1698C8-D38F-4604-9CAF-75B97888FB7D}">
      <dsp:nvSpPr>
        <dsp:cNvPr id="0" name=""/>
        <dsp:cNvSpPr/>
      </dsp:nvSpPr>
      <dsp:spPr>
        <a:xfrm rot="5400000">
          <a:off x="4388717" y="-198606"/>
          <a:ext cx="1357835" cy="476953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当前时间段内，设备出现多少次</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当前时间段内，该设备出现多少个用户</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该设备，在当前时间段内出现了多少次交易</a:t>
          </a:r>
          <a:endParaRPr lang="zh-CN" altLang="en-US" sz="1400" kern="1200" dirty="0"/>
        </a:p>
        <a:p>
          <a:pPr marL="114300" lvl="1" indent="-114300" algn="l" defTabSz="622300">
            <a:lnSpc>
              <a:spcPct val="90000"/>
            </a:lnSpc>
            <a:spcBef>
              <a:spcPct val="0"/>
            </a:spcBef>
            <a:spcAft>
              <a:spcPct val="15000"/>
            </a:spcAft>
            <a:buChar char="••"/>
          </a:pPr>
          <a:r>
            <a:rPr lang="en-US" altLang="zh-CN" sz="1400" kern="1200" dirty="0" smtClean="0"/>
            <a:t>…</a:t>
          </a:r>
          <a:endParaRPr lang="zh-CN" altLang="en-US" sz="1400" kern="1200" dirty="0"/>
        </a:p>
      </dsp:txBody>
      <dsp:txXfrm rot="-5400000">
        <a:off x="2682866" y="1573529"/>
        <a:ext cx="4703254" cy="1225267"/>
      </dsp:txXfrm>
    </dsp:sp>
    <dsp:sp modelId="{3ED9E162-0DD4-4569-A6FE-456DCC63C0DB}">
      <dsp:nvSpPr>
        <dsp:cNvPr id="0" name=""/>
        <dsp:cNvSpPr/>
      </dsp:nvSpPr>
      <dsp:spPr>
        <a:xfrm>
          <a:off x="0" y="1494962"/>
          <a:ext cx="2682865" cy="1420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zh-CN" altLang="en-US" sz="4300" kern="1200" dirty="0" smtClean="0"/>
            <a:t>即时特征</a:t>
          </a:r>
          <a:endParaRPr lang="zh-CN" altLang="en-US" sz="4300" kern="1200" dirty="0"/>
        </a:p>
      </dsp:txBody>
      <dsp:txXfrm>
        <a:off x="69366" y="1564328"/>
        <a:ext cx="2544133" cy="1282227"/>
      </dsp:txXfrm>
    </dsp:sp>
    <dsp:sp modelId="{DF264760-FBA8-4892-A249-BE5C5F77CBD0}">
      <dsp:nvSpPr>
        <dsp:cNvPr id="0" name=""/>
        <dsp:cNvSpPr/>
      </dsp:nvSpPr>
      <dsp:spPr>
        <a:xfrm rot="5400000">
          <a:off x="4392695" y="1312680"/>
          <a:ext cx="1349877" cy="476953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当前时间段内，该</a:t>
          </a:r>
          <a:r>
            <a:rPr lang="en-US" altLang="zh-CN" sz="1400" kern="1200" dirty="0" smtClean="0"/>
            <a:t>IP</a:t>
          </a:r>
          <a:r>
            <a:rPr lang="zh-CN" altLang="en-US" sz="1400" kern="1200" dirty="0" smtClean="0"/>
            <a:t>出现了多少个不同的用户</a:t>
          </a:r>
          <a:r>
            <a:rPr lang="en-US" altLang="zh-CN" sz="1400" kern="1200" dirty="0" smtClean="0"/>
            <a:t>/</a:t>
          </a:r>
          <a:r>
            <a:rPr lang="zh-CN" altLang="en-US" sz="1400" kern="1200" dirty="0" smtClean="0"/>
            <a:t>收款方</a:t>
          </a:r>
          <a:r>
            <a:rPr lang="en-US" altLang="zh-CN" sz="1400" kern="1200" dirty="0" smtClean="0"/>
            <a:t>/</a:t>
          </a:r>
          <a:r>
            <a:rPr lang="zh-CN" altLang="en-US" sz="1400" kern="1200" dirty="0" smtClean="0"/>
            <a:t>设备</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当前时间段内，该</a:t>
          </a:r>
          <a:r>
            <a:rPr lang="en-US" altLang="zh-CN" sz="1400" kern="1200" dirty="0" smtClean="0"/>
            <a:t>IP</a:t>
          </a:r>
          <a:r>
            <a:rPr lang="zh-CN" altLang="en-US" sz="1400" kern="1200" dirty="0" smtClean="0"/>
            <a:t>的每个用户</a:t>
          </a:r>
          <a:r>
            <a:rPr lang="en-US" altLang="zh-CN" sz="1400" kern="1200" dirty="0" smtClean="0"/>
            <a:t>/</a:t>
          </a:r>
          <a:r>
            <a:rPr lang="zh-CN" altLang="en-US" sz="1400" kern="1200" dirty="0" smtClean="0"/>
            <a:t>收款方</a:t>
          </a:r>
          <a:r>
            <a:rPr lang="en-US" altLang="zh-CN" sz="1400" kern="1200" dirty="0" smtClean="0"/>
            <a:t>/</a:t>
          </a:r>
          <a:r>
            <a:rPr lang="zh-CN" altLang="en-US" sz="1400" kern="1200" dirty="0" smtClean="0"/>
            <a:t>设备出现了多少次</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该</a:t>
          </a:r>
          <a:r>
            <a:rPr lang="en-US" altLang="zh-CN" sz="1400" kern="1200" dirty="0" smtClean="0"/>
            <a:t>IP</a:t>
          </a:r>
          <a:r>
            <a:rPr lang="zh-CN" altLang="en-US" sz="1400" kern="1200" dirty="0" smtClean="0"/>
            <a:t>被多少不同的</a:t>
          </a:r>
          <a:r>
            <a:rPr lang="en-US" altLang="zh-CN" sz="1400" kern="1200" dirty="0" smtClean="0"/>
            <a:t>device</a:t>
          </a:r>
          <a:r>
            <a:rPr lang="zh-CN" altLang="en-US" sz="1400" kern="1200" dirty="0" smtClean="0"/>
            <a:t>复用。</a:t>
          </a:r>
          <a:endParaRPr lang="zh-CN" altLang="en-US" sz="1400" kern="1200" dirty="0"/>
        </a:p>
        <a:p>
          <a:pPr marL="114300" lvl="1" indent="-114300" algn="l" defTabSz="622300">
            <a:lnSpc>
              <a:spcPct val="90000"/>
            </a:lnSpc>
            <a:spcBef>
              <a:spcPct val="0"/>
            </a:spcBef>
            <a:spcAft>
              <a:spcPct val="15000"/>
            </a:spcAft>
            <a:buChar char="••"/>
          </a:pPr>
          <a:r>
            <a:rPr lang="en-US" altLang="zh-CN" sz="1400" kern="1200" dirty="0" smtClean="0"/>
            <a:t>…</a:t>
          </a:r>
          <a:endParaRPr lang="zh-CN" altLang="en-US" sz="1400" kern="1200" dirty="0"/>
        </a:p>
      </dsp:txBody>
      <dsp:txXfrm rot="-5400000">
        <a:off x="2682865" y="3088406"/>
        <a:ext cx="4703642" cy="1218085"/>
      </dsp:txXfrm>
    </dsp:sp>
    <dsp:sp modelId="{725A7838-CC5A-4EB9-8155-913E08AD85EE}">
      <dsp:nvSpPr>
        <dsp:cNvPr id="0" name=""/>
        <dsp:cNvSpPr/>
      </dsp:nvSpPr>
      <dsp:spPr>
        <a:xfrm>
          <a:off x="0" y="2986969"/>
          <a:ext cx="2682865" cy="1420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en-US" altLang="zh-CN" sz="4300" kern="1200" dirty="0" smtClean="0"/>
            <a:t>IP</a:t>
          </a:r>
          <a:r>
            <a:rPr lang="zh-CN" altLang="en-US" sz="4300" kern="1200" dirty="0" smtClean="0"/>
            <a:t>属性</a:t>
          </a:r>
          <a:endParaRPr lang="zh-CN" altLang="en-US" sz="4300" kern="1200" dirty="0"/>
        </a:p>
      </dsp:txBody>
      <dsp:txXfrm>
        <a:off x="69366" y="3056335"/>
        <a:ext cx="2544133" cy="1282227"/>
      </dsp:txXfrm>
    </dsp:sp>
    <dsp:sp modelId="{39B3EB19-E694-4B30-AD6C-C78D29DF3F9D}">
      <dsp:nvSpPr>
        <dsp:cNvPr id="0" name=""/>
        <dsp:cNvSpPr/>
      </dsp:nvSpPr>
      <dsp:spPr>
        <a:xfrm rot="5400000">
          <a:off x="4499250" y="2804688"/>
          <a:ext cx="1136767" cy="476953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当前时间段内，与该收款方交易的流水总额</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当前时间段内，与该收款方交易的设备</a:t>
          </a:r>
          <a:r>
            <a:rPr lang="en-US" altLang="zh-CN" sz="1400" kern="1200" dirty="0" smtClean="0"/>
            <a:t>/IP/</a:t>
          </a:r>
          <a:r>
            <a:rPr lang="zh-CN" altLang="en-US" sz="1400" kern="1200" dirty="0" smtClean="0"/>
            <a:t>用户数量</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当前时间段内，与该收款方发生交易的各设备</a:t>
          </a:r>
          <a:r>
            <a:rPr lang="en-US" altLang="zh-CN" sz="1400" kern="1200" dirty="0" smtClean="0"/>
            <a:t>/</a:t>
          </a:r>
          <a:r>
            <a:rPr lang="zh-CN" altLang="en-US" sz="1400" kern="1200" dirty="0" smtClean="0"/>
            <a:t>用户交易的总额</a:t>
          </a:r>
          <a:endParaRPr lang="zh-CN" altLang="en-US" sz="1400" kern="1200" dirty="0"/>
        </a:p>
        <a:p>
          <a:pPr marL="114300" lvl="1" indent="-114300" algn="l" defTabSz="622300">
            <a:lnSpc>
              <a:spcPct val="90000"/>
            </a:lnSpc>
            <a:spcBef>
              <a:spcPct val="0"/>
            </a:spcBef>
            <a:spcAft>
              <a:spcPct val="15000"/>
            </a:spcAft>
            <a:buChar char="••"/>
          </a:pPr>
          <a:r>
            <a:rPr lang="en-US" altLang="zh-CN" sz="1400" kern="1200" dirty="0" smtClean="0"/>
            <a:t>…</a:t>
          </a:r>
          <a:endParaRPr lang="zh-CN" altLang="en-US" sz="1400" kern="1200" dirty="0"/>
        </a:p>
      </dsp:txBody>
      <dsp:txXfrm rot="-5400000">
        <a:off x="2682865" y="4676565"/>
        <a:ext cx="4714046" cy="1025783"/>
      </dsp:txXfrm>
    </dsp:sp>
    <dsp:sp modelId="{D5CB2193-CAEA-49A6-85BB-B59507A884E9}">
      <dsp:nvSpPr>
        <dsp:cNvPr id="0" name=""/>
        <dsp:cNvSpPr/>
      </dsp:nvSpPr>
      <dsp:spPr>
        <a:xfrm>
          <a:off x="0" y="4478977"/>
          <a:ext cx="2682865" cy="1420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zh-CN" altLang="en-US" sz="4300" kern="1200" dirty="0" smtClean="0"/>
            <a:t>商户特性</a:t>
          </a:r>
          <a:endParaRPr lang="zh-CN" altLang="en-US" sz="4300" kern="1200" dirty="0"/>
        </a:p>
      </dsp:txBody>
      <dsp:txXfrm>
        <a:off x="69366" y="4548343"/>
        <a:ext cx="2544133" cy="128222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B6544-9531-4256-ACC1-F8038F2A3821}">
      <dsp:nvSpPr>
        <dsp:cNvPr id="0" name=""/>
        <dsp:cNvSpPr/>
      </dsp:nvSpPr>
      <dsp:spPr>
        <a:xfrm>
          <a:off x="-4253276" y="-652557"/>
          <a:ext cx="5067661" cy="5067661"/>
        </a:xfrm>
        <a:prstGeom prst="blockArc">
          <a:avLst>
            <a:gd name="adj1" fmla="val 18900000"/>
            <a:gd name="adj2" fmla="val 2700000"/>
            <a:gd name="adj3" fmla="val 426"/>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5E35AB-7A16-44CF-8F50-04D8611A5E07}">
      <dsp:nvSpPr>
        <dsp:cNvPr id="0" name=""/>
        <dsp:cNvSpPr/>
      </dsp:nvSpPr>
      <dsp:spPr>
        <a:xfrm>
          <a:off x="523739" y="376254"/>
          <a:ext cx="5372092" cy="75250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7304" tIns="58420" rIns="58420" bIns="58420" numCol="1" spcCol="1270" anchor="ctr" anchorCtr="0">
          <a:noAutofit/>
        </a:bodyPr>
        <a:lstStyle/>
        <a:p>
          <a:pPr lvl="0" algn="l" defTabSz="1022350">
            <a:lnSpc>
              <a:spcPct val="90000"/>
            </a:lnSpc>
            <a:spcBef>
              <a:spcPct val="0"/>
            </a:spcBef>
            <a:spcAft>
              <a:spcPct val="35000"/>
            </a:spcAft>
          </a:pPr>
          <a:r>
            <a:rPr lang="zh-CN" altLang="en-US" sz="2300" b="1" kern="1200" dirty="0" smtClean="0"/>
            <a:t>查阅资料，理解业务。</a:t>
          </a:r>
          <a:endParaRPr lang="zh-CN" altLang="en-US" sz="2300" b="1" kern="1200" dirty="0"/>
        </a:p>
      </dsp:txBody>
      <dsp:txXfrm>
        <a:off x="523739" y="376254"/>
        <a:ext cx="5372092" cy="752509"/>
      </dsp:txXfrm>
    </dsp:sp>
    <dsp:sp modelId="{D87D90D8-E22A-40CA-A06A-2F2CA7AB7259}">
      <dsp:nvSpPr>
        <dsp:cNvPr id="0" name=""/>
        <dsp:cNvSpPr/>
      </dsp:nvSpPr>
      <dsp:spPr>
        <a:xfrm>
          <a:off x="53420" y="282190"/>
          <a:ext cx="940636" cy="940636"/>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F2189B-047C-4B57-8149-BC337ECCCB9F}">
      <dsp:nvSpPr>
        <dsp:cNvPr id="0" name=""/>
        <dsp:cNvSpPr/>
      </dsp:nvSpPr>
      <dsp:spPr>
        <a:xfrm>
          <a:off x="797276" y="1505018"/>
          <a:ext cx="5098555" cy="752509"/>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7304" tIns="58420" rIns="58420" bIns="58420" numCol="1" spcCol="1270" anchor="ctr" anchorCtr="0">
          <a:noAutofit/>
        </a:bodyPr>
        <a:lstStyle/>
        <a:p>
          <a:pPr lvl="0" algn="l" defTabSz="1022350">
            <a:lnSpc>
              <a:spcPct val="90000"/>
            </a:lnSpc>
            <a:spcBef>
              <a:spcPct val="0"/>
            </a:spcBef>
            <a:spcAft>
              <a:spcPct val="35000"/>
            </a:spcAft>
          </a:pPr>
          <a:r>
            <a:rPr lang="zh-CN" altLang="en-US" sz="2300" b="1" kern="1200" dirty="0" smtClean="0"/>
            <a:t>认真清洗数据。</a:t>
          </a:r>
          <a:endParaRPr lang="zh-CN" altLang="en-US" sz="2300" b="1" kern="1200" dirty="0"/>
        </a:p>
      </dsp:txBody>
      <dsp:txXfrm>
        <a:off x="797276" y="1505018"/>
        <a:ext cx="5098555" cy="752509"/>
      </dsp:txXfrm>
    </dsp:sp>
    <dsp:sp modelId="{B2729228-7E15-49B1-ABB7-A86858999E7D}">
      <dsp:nvSpPr>
        <dsp:cNvPr id="0" name=""/>
        <dsp:cNvSpPr/>
      </dsp:nvSpPr>
      <dsp:spPr>
        <a:xfrm>
          <a:off x="326957" y="1410954"/>
          <a:ext cx="940636" cy="940636"/>
        </a:xfrm>
        <a:prstGeom prst="ellipse">
          <a:avLst/>
        </a:prstGeom>
        <a:solidFill>
          <a:schemeClr val="lt1">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8F0828-3FE9-41F4-8171-728E0EA5FAED}">
      <dsp:nvSpPr>
        <dsp:cNvPr id="0" name=""/>
        <dsp:cNvSpPr/>
      </dsp:nvSpPr>
      <dsp:spPr>
        <a:xfrm>
          <a:off x="523739" y="2633782"/>
          <a:ext cx="5372092" cy="752509"/>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7304" tIns="58420" rIns="58420" bIns="58420" numCol="1" spcCol="1270" anchor="ctr" anchorCtr="0">
          <a:noAutofit/>
        </a:bodyPr>
        <a:lstStyle/>
        <a:p>
          <a:pPr lvl="0" algn="l" defTabSz="1022350">
            <a:lnSpc>
              <a:spcPct val="90000"/>
            </a:lnSpc>
            <a:spcBef>
              <a:spcPct val="0"/>
            </a:spcBef>
            <a:spcAft>
              <a:spcPct val="35000"/>
            </a:spcAft>
          </a:pPr>
          <a:r>
            <a:rPr lang="zh-CN" altLang="en-US" sz="2300" b="1" kern="1200" dirty="0" smtClean="0"/>
            <a:t>认真分析训练集与测试集的分布情况。</a:t>
          </a:r>
          <a:endParaRPr lang="zh-CN" altLang="en-US" sz="2300" b="1" kern="1200" dirty="0"/>
        </a:p>
      </dsp:txBody>
      <dsp:txXfrm>
        <a:off x="523739" y="2633782"/>
        <a:ext cx="5372092" cy="752509"/>
      </dsp:txXfrm>
    </dsp:sp>
    <dsp:sp modelId="{17E5848F-7768-44C1-B321-AF33E2C2398E}">
      <dsp:nvSpPr>
        <dsp:cNvPr id="0" name=""/>
        <dsp:cNvSpPr/>
      </dsp:nvSpPr>
      <dsp:spPr>
        <a:xfrm>
          <a:off x="53420" y="2539718"/>
          <a:ext cx="940636" cy="940636"/>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1A721-0CD4-4BE2-8DC2-214093E909AE}">
      <dsp:nvSpPr>
        <dsp:cNvPr id="0" name=""/>
        <dsp:cNvSpPr/>
      </dsp:nvSpPr>
      <dsp:spPr>
        <a:xfrm rot="2506007">
          <a:off x="701386" y="1706930"/>
          <a:ext cx="358059" cy="63193"/>
        </a:xfrm>
        <a:custGeom>
          <a:avLst/>
          <a:gdLst/>
          <a:ahLst/>
          <a:cxnLst/>
          <a:rect l="0" t="0" r="0" b="0"/>
          <a:pathLst>
            <a:path>
              <a:moveTo>
                <a:pt x="0" y="31596"/>
              </a:moveTo>
              <a:lnTo>
                <a:pt x="358059" y="315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71CCC5-185E-45EF-8FC4-2AA41EF7D74F}">
      <dsp:nvSpPr>
        <dsp:cNvPr id="0" name=""/>
        <dsp:cNvSpPr/>
      </dsp:nvSpPr>
      <dsp:spPr>
        <a:xfrm>
          <a:off x="746884" y="1313116"/>
          <a:ext cx="384601" cy="63193"/>
        </a:xfrm>
        <a:custGeom>
          <a:avLst/>
          <a:gdLst/>
          <a:ahLst/>
          <a:cxnLst/>
          <a:rect l="0" t="0" r="0" b="0"/>
          <a:pathLst>
            <a:path>
              <a:moveTo>
                <a:pt x="0" y="31596"/>
              </a:moveTo>
              <a:lnTo>
                <a:pt x="384601" y="315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57BBF8-18E3-439B-B52F-8E130ACED546}">
      <dsp:nvSpPr>
        <dsp:cNvPr id="0" name=""/>
        <dsp:cNvSpPr/>
      </dsp:nvSpPr>
      <dsp:spPr>
        <a:xfrm rot="19093993">
          <a:off x="701386" y="919302"/>
          <a:ext cx="358059" cy="63193"/>
        </a:xfrm>
        <a:custGeom>
          <a:avLst/>
          <a:gdLst/>
          <a:ahLst/>
          <a:cxnLst/>
          <a:rect l="0" t="0" r="0" b="0"/>
          <a:pathLst>
            <a:path>
              <a:moveTo>
                <a:pt x="0" y="31596"/>
              </a:moveTo>
              <a:lnTo>
                <a:pt x="358059" y="315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32411F-5514-4F4D-8AF6-2159395D238F}">
      <dsp:nvSpPr>
        <dsp:cNvPr id="0" name=""/>
        <dsp:cNvSpPr/>
      </dsp:nvSpPr>
      <dsp:spPr>
        <a:xfrm>
          <a:off x="0" y="913182"/>
          <a:ext cx="878399" cy="878399"/>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7863A-2A5A-4D5B-80A6-BF08E57B26E1}">
      <dsp:nvSpPr>
        <dsp:cNvPr id="0" name=""/>
        <dsp:cNvSpPr/>
      </dsp:nvSpPr>
      <dsp:spPr>
        <a:xfrm>
          <a:off x="946976" y="392597"/>
          <a:ext cx="527039" cy="5270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时间</a:t>
          </a:r>
          <a:endParaRPr lang="zh-CN" altLang="en-US" sz="1300" kern="1200" dirty="0"/>
        </a:p>
      </dsp:txBody>
      <dsp:txXfrm>
        <a:off x="1024159" y="469780"/>
        <a:ext cx="372673" cy="372673"/>
      </dsp:txXfrm>
    </dsp:sp>
    <dsp:sp modelId="{05DF4C83-9B45-43AD-8294-285B725F0D21}">
      <dsp:nvSpPr>
        <dsp:cNvPr id="0" name=""/>
        <dsp:cNvSpPr/>
      </dsp:nvSpPr>
      <dsp:spPr>
        <a:xfrm>
          <a:off x="1526720" y="392597"/>
          <a:ext cx="790559" cy="52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88950">
            <a:lnSpc>
              <a:spcPct val="90000"/>
            </a:lnSpc>
            <a:spcBef>
              <a:spcPct val="0"/>
            </a:spcBef>
            <a:spcAft>
              <a:spcPct val="15000"/>
            </a:spcAft>
            <a:buChar char="••"/>
          </a:pPr>
          <a:r>
            <a:rPr lang="en-US" altLang="zh-CN" sz="1100" b="1" kern="1200" dirty="0" smtClean="0"/>
            <a:t>day</a:t>
          </a:r>
          <a:endParaRPr lang="zh-CN" altLang="en-US" sz="1100" b="1" kern="1200" dirty="0"/>
        </a:p>
        <a:p>
          <a:pPr marL="57150" lvl="1" indent="-57150" algn="l" defTabSz="488950">
            <a:lnSpc>
              <a:spcPct val="90000"/>
            </a:lnSpc>
            <a:spcBef>
              <a:spcPct val="0"/>
            </a:spcBef>
            <a:spcAft>
              <a:spcPct val="15000"/>
            </a:spcAft>
            <a:buChar char="••"/>
          </a:pPr>
          <a:r>
            <a:rPr lang="en-US" altLang="zh-CN" sz="1100" b="1" kern="1200" dirty="0" smtClean="0"/>
            <a:t>Time</a:t>
          </a:r>
          <a:endParaRPr lang="zh-CN" altLang="en-US" sz="1100" b="1" kern="1200" dirty="0"/>
        </a:p>
        <a:p>
          <a:pPr marL="57150" lvl="1" indent="-57150" algn="l" defTabSz="488950">
            <a:lnSpc>
              <a:spcPct val="90000"/>
            </a:lnSpc>
            <a:spcBef>
              <a:spcPct val="0"/>
            </a:spcBef>
            <a:spcAft>
              <a:spcPct val="15000"/>
            </a:spcAft>
            <a:buChar char="••"/>
          </a:pPr>
          <a:r>
            <a:rPr lang="en-US" altLang="zh-CN" sz="1100" b="1" kern="1200" dirty="0" smtClean="0"/>
            <a:t>…</a:t>
          </a:r>
          <a:endParaRPr lang="zh-CN" altLang="en-US" sz="1100" b="1" kern="1200" dirty="0"/>
        </a:p>
      </dsp:txBody>
      <dsp:txXfrm>
        <a:off x="1526720" y="392597"/>
        <a:ext cx="790559" cy="527039"/>
      </dsp:txXfrm>
    </dsp:sp>
    <dsp:sp modelId="{45C9AD82-DF75-4445-965A-4A203A1D692B}">
      <dsp:nvSpPr>
        <dsp:cNvPr id="0" name=""/>
        <dsp:cNvSpPr/>
      </dsp:nvSpPr>
      <dsp:spPr>
        <a:xfrm>
          <a:off x="1131485" y="1081193"/>
          <a:ext cx="527039" cy="5270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设备</a:t>
          </a:r>
          <a:endParaRPr lang="zh-CN" altLang="en-US" sz="1300" kern="1200" dirty="0"/>
        </a:p>
      </dsp:txBody>
      <dsp:txXfrm>
        <a:off x="1208668" y="1158376"/>
        <a:ext cx="372673" cy="372673"/>
      </dsp:txXfrm>
    </dsp:sp>
    <dsp:sp modelId="{CBCAA2DC-650D-42B7-A0AF-4E0310422218}">
      <dsp:nvSpPr>
        <dsp:cNvPr id="0" name=""/>
        <dsp:cNvSpPr/>
      </dsp:nvSpPr>
      <dsp:spPr>
        <a:xfrm>
          <a:off x="1711229" y="1081193"/>
          <a:ext cx="790559" cy="52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88950">
            <a:lnSpc>
              <a:spcPct val="90000"/>
            </a:lnSpc>
            <a:spcBef>
              <a:spcPct val="0"/>
            </a:spcBef>
            <a:spcAft>
              <a:spcPct val="15000"/>
            </a:spcAft>
            <a:buChar char="••"/>
          </a:pPr>
          <a:r>
            <a:rPr lang="en-US" altLang="zh-CN" sz="1100" b="1" kern="1200" dirty="0" smtClean="0"/>
            <a:t>device</a:t>
          </a:r>
          <a:endParaRPr lang="zh-CN" altLang="en-US" sz="1100" b="1" kern="1200" dirty="0"/>
        </a:p>
        <a:p>
          <a:pPr marL="57150" lvl="1" indent="-57150" algn="l" defTabSz="488950">
            <a:lnSpc>
              <a:spcPct val="90000"/>
            </a:lnSpc>
            <a:spcBef>
              <a:spcPct val="0"/>
            </a:spcBef>
            <a:spcAft>
              <a:spcPct val="15000"/>
            </a:spcAft>
            <a:buChar char="••"/>
          </a:pPr>
          <a:r>
            <a:rPr lang="en-US" altLang="zh-CN" sz="1100" b="1" kern="1200" dirty="0" smtClean="0"/>
            <a:t>Mac</a:t>
          </a:r>
          <a:endParaRPr lang="zh-CN" altLang="en-US" sz="1100" b="1" kern="1200" dirty="0"/>
        </a:p>
        <a:p>
          <a:pPr marL="57150" lvl="1" indent="-57150" algn="l" defTabSz="488950">
            <a:lnSpc>
              <a:spcPct val="90000"/>
            </a:lnSpc>
            <a:spcBef>
              <a:spcPct val="0"/>
            </a:spcBef>
            <a:spcAft>
              <a:spcPct val="15000"/>
            </a:spcAft>
            <a:buChar char="••"/>
          </a:pPr>
          <a:r>
            <a:rPr lang="en-US" altLang="zh-CN" sz="1100" b="1" kern="1200" dirty="0" smtClean="0"/>
            <a:t>…</a:t>
          </a:r>
          <a:endParaRPr lang="zh-CN" altLang="en-US" sz="1100" b="1" kern="1200" dirty="0"/>
        </a:p>
      </dsp:txBody>
      <dsp:txXfrm>
        <a:off x="1711229" y="1081193"/>
        <a:ext cx="790559" cy="527039"/>
      </dsp:txXfrm>
    </dsp:sp>
    <dsp:sp modelId="{916B4094-1C39-4203-9C79-059C465CAB75}">
      <dsp:nvSpPr>
        <dsp:cNvPr id="0" name=""/>
        <dsp:cNvSpPr/>
      </dsp:nvSpPr>
      <dsp:spPr>
        <a:xfrm>
          <a:off x="946976" y="1769790"/>
          <a:ext cx="527039" cy="5270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CN" sz="1300" kern="1200" dirty="0" smtClean="0"/>
            <a:t>IP</a:t>
          </a:r>
          <a:endParaRPr lang="zh-CN" altLang="en-US" sz="1300" kern="1200" dirty="0"/>
        </a:p>
      </dsp:txBody>
      <dsp:txXfrm>
        <a:off x="1024159" y="1846973"/>
        <a:ext cx="372673" cy="372673"/>
      </dsp:txXfrm>
    </dsp:sp>
    <dsp:sp modelId="{10EC935A-7B83-4828-B707-764D48BF1C65}">
      <dsp:nvSpPr>
        <dsp:cNvPr id="0" name=""/>
        <dsp:cNvSpPr/>
      </dsp:nvSpPr>
      <dsp:spPr>
        <a:xfrm>
          <a:off x="1526720" y="1769790"/>
          <a:ext cx="790559" cy="52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88950">
            <a:lnSpc>
              <a:spcPct val="90000"/>
            </a:lnSpc>
            <a:spcBef>
              <a:spcPct val="0"/>
            </a:spcBef>
            <a:spcAft>
              <a:spcPct val="15000"/>
            </a:spcAft>
            <a:buChar char="••"/>
          </a:pPr>
          <a:r>
            <a:rPr lang="en-US" altLang="zh-CN" sz="1100" b="1" kern="1200" dirty="0" err="1" smtClean="0"/>
            <a:t>ip</a:t>
          </a:r>
          <a:endParaRPr lang="zh-CN" altLang="en-US" sz="1100" b="1" kern="1200" dirty="0"/>
        </a:p>
        <a:p>
          <a:pPr marL="57150" lvl="1" indent="-57150" algn="l" defTabSz="488950">
            <a:lnSpc>
              <a:spcPct val="90000"/>
            </a:lnSpc>
            <a:spcBef>
              <a:spcPct val="0"/>
            </a:spcBef>
            <a:spcAft>
              <a:spcPct val="15000"/>
            </a:spcAft>
            <a:buChar char="••"/>
          </a:pPr>
          <a:r>
            <a:rPr lang="en-US" altLang="zh-CN" sz="1100" b="1" kern="1200" dirty="0" err="1" smtClean="0"/>
            <a:t>ip_sub</a:t>
          </a:r>
          <a:endParaRPr lang="zh-CN" altLang="en-US" sz="1100" b="1" kern="1200" dirty="0"/>
        </a:p>
        <a:p>
          <a:pPr marL="57150" lvl="1" indent="-57150" algn="l" defTabSz="488950">
            <a:lnSpc>
              <a:spcPct val="90000"/>
            </a:lnSpc>
            <a:spcBef>
              <a:spcPct val="0"/>
            </a:spcBef>
            <a:spcAft>
              <a:spcPct val="15000"/>
            </a:spcAft>
            <a:buChar char="••"/>
          </a:pPr>
          <a:r>
            <a:rPr lang="en-US" altLang="zh-CN" sz="1100" b="1" kern="1200" dirty="0" smtClean="0"/>
            <a:t>…</a:t>
          </a:r>
          <a:endParaRPr lang="zh-CN" altLang="en-US" sz="1100" b="1" kern="1200" dirty="0"/>
        </a:p>
      </dsp:txBody>
      <dsp:txXfrm>
        <a:off x="1526720" y="1769790"/>
        <a:ext cx="790559" cy="5270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1A721-0CD4-4BE2-8DC2-214093E909AE}">
      <dsp:nvSpPr>
        <dsp:cNvPr id="0" name=""/>
        <dsp:cNvSpPr/>
      </dsp:nvSpPr>
      <dsp:spPr>
        <a:xfrm rot="2496702">
          <a:off x="666873" y="1586595"/>
          <a:ext cx="355073" cy="62841"/>
        </a:xfrm>
        <a:custGeom>
          <a:avLst/>
          <a:gdLst/>
          <a:ahLst/>
          <a:cxnLst/>
          <a:rect l="0" t="0" r="0" b="0"/>
          <a:pathLst>
            <a:path>
              <a:moveTo>
                <a:pt x="0" y="31420"/>
              </a:moveTo>
              <a:lnTo>
                <a:pt x="355073" y="314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71CCC5-185E-45EF-8FC4-2AA41EF7D74F}">
      <dsp:nvSpPr>
        <dsp:cNvPr id="0" name=""/>
        <dsp:cNvSpPr/>
      </dsp:nvSpPr>
      <dsp:spPr>
        <a:xfrm>
          <a:off x="711672" y="1208517"/>
          <a:ext cx="379691" cy="62841"/>
        </a:xfrm>
        <a:custGeom>
          <a:avLst/>
          <a:gdLst/>
          <a:ahLst/>
          <a:cxnLst/>
          <a:rect l="0" t="0" r="0" b="0"/>
          <a:pathLst>
            <a:path>
              <a:moveTo>
                <a:pt x="0" y="31420"/>
              </a:moveTo>
              <a:lnTo>
                <a:pt x="379691" y="314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57BBF8-18E3-439B-B52F-8E130ACED546}">
      <dsp:nvSpPr>
        <dsp:cNvPr id="0" name=""/>
        <dsp:cNvSpPr/>
      </dsp:nvSpPr>
      <dsp:spPr>
        <a:xfrm rot="19103298">
          <a:off x="666873" y="830439"/>
          <a:ext cx="355073" cy="62841"/>
        </a:xfrm>
        <a:custGeom>
          <a:avLst/>
          <a:gdLst/>
          <a:ahLst/>
          <a:cxnLst/>
          <a:rect l="0" t="0" r="0" b="0"/>
          <a:pathLst>
            <a:path>
              <a:moveTo>
                <a:pt x="0" y="31420"/>
              </a:moveTo>
              <a:lnTo>
                <a:pt x="355073" y="314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32411F-5514-4F4D-8AF6-2159395D238F}">
      <dsp:nvSpPr>
        <dsp:cNvPr id="0" name=""/>
        <dsp:cNvSpPr/>
      </dsp:nvSpPr>
      <dsp:spPr>
        <a:xfrm>
          <a:off x="0" y="828778"/>
          <a:ext cx="836933" cy="836933"/>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7863A-2A5A-4D5B-80A6-BF08E57B26E1}">
      <dsp:nvSpPr>
        <dsp:cNvPr id="0" name=""/>
        <dsp:cNvSpPr/>
      </dsp:nvSpPr>
      <dsp:spPr>
        <a:xfrm>
          <a:off x="913790" y="326145"/>
          <a:ext cx="502160" cy="502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商户</a:t>
          </a:r>
          <a:endParaRPr lang="zh-CN" altLang="en-US" sz="1300" kern="1200" dirty="0"/>
        </a:p>
      </dsp:txBody>
      <dsp:txXfrm>
        <a:off x="987330" y="399685"/>
        <a:ext cx="355080" cy="355080"/>
      </dsp:txXfrm>
    </dsp:sp>
    <dsp:sp modelId="{05DF4C83-9B45-43AD-8294-285B725F0D21}">
      <dsp:nvSpPr>
        <dsp:cNvPr id="0" name=""/>
        <dsp:cNvSpPr/>
      </dsp:nvSpPr>
      <dsp:spPr>
        <a:xfrm>
          <a:off x="1466166" y="326145"/>
          <a:ext cx="753240" cy="50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44500">
            <a:lnSpc>
              <a:spcPct val="90000"/>
            </a:lnSpc>
            <a:spcBef>
              <a:spcPct val="0"/>
            </a:spcBef>
            <a:spcAft>
              <a:spcPct val="15000"/>
            </a:spcAft>
            <a:buChar char="••"/>
          </a:pPr>
          <a:r>
            <a:rPr lang="en-US" altLang="zh-CN" sz="1000" b="1" kern="1200" dirty="0" smtClean="0"/>
            <a:t>Merchant</a:t>
          </a:r>
          <a:endParaRPr lang="zh-CN" altLang="en-US" sz="1000" b="1" kern="1200" dirty="0"/>
        </a:p>
        <a:p>
          <a:pPr marL="57150" lvl="1" indent="-57150" algn="l" defTabSz="444500">
            <a:lnSpc>
              <a:spcPct val="90000"/>
            </a:lnSpc>
            <a:spcBef>
              <a:spcPct val="0"/>
            </a:spcBef>
            <a:spcAft>
              <a:spcPct val="15000"/>
            </a:spcAft>
            <a:buChar char="••"/>
          </a:pPr>
          <a:r>
            <a:rPr lang="en-US" altLang="zh-CN" sz="1000" b="1" kern="1200" dirty="0" smtClean="0"/>
            <a:t>code</a:t>
          </a:r>
          <a:endParaRPr lang="zh-CN" altLang="en-US" sz="1000" b="1" kern="1200" dirty="0"/>
        </a:p>
        <a:p>
          <a:pPr marL="57150" lvl="1" indent="-57150" algn="l" defTabSz="444500">
            <a:lnSpc>
              <a:spcPct val="90000"/>
            </a:lnSpc>
            <a:spcBef>
              <a:spcPct val="0"/>
            </a:spcBef>
            <a:spcAft>
              <a:spcPct val="15000"/>
            </a:spcAft>
            <a:buChar char="••"/>
          </a:pPr>
          <a:r>
            <a:rPr lang="en-US" altLang="zh-CN" sz="1000" b="1" kern="1200" dirty="0" smtClean="0"/>
            <a:t>…</a:t>
          </a:r>
          <a:endParaRPr lang="zh-CN" altLang="en-US" sz="1000" b="1" kern="1200" dirty="0"/>
        </a:p>
      </dsp:txBody>
      <dsp:txXfrm>
        <a:off x="1466166" y="326145"/>
        <a:ext cx="753240" cy="502160"/>
      </dsp:txXfrm>
    </dsp:sp>
    <dsp:sp modelId="{45C9AD82-DF75-4445-965A-4A203A1D692B}">
      <dsp:nvSpPr>
        <dsp:cNvPr id="0" name=""/>
        <dsp:cNvSpPr/>
      </dsp:nvSpPr>
      <dsp:spPr>
        <a:xfrm>
          <a:off x="1091363" y="988858"/>
          <a:ext cx="502160" cy="502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资金</a:t>
          </a:r>
          <a:endParaRPr lang="zh-CN" altLang="en-US" sz="1300" kern="1200" dirty="0"/>
        </a:p>
      </dsp:txBody>
      <dsp:txXfrm>
        <a:off x="1164903" y="1062398"/>
        <a:ext cx="355080" cy="355080"/>
      </dsp:txXfrm>
    </dsp:sp>
    <dsp:sp modelId="{CBCAA2DC-650D-42B7-A0AF-4E0310422218}">
      <dsp:nvSpPr>
        <dsp:cNvPr id="0" name=""/>
        <dsp:cNvSpPr/>
      </dsp:nvSpPr>
      <dsp:spPr>
        <a:xfrm>
          <a:off x="1643739" y="988858"/>
          <a:ext cx="753240" cy="50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44500">
            <a:lnSpc>
              <a:spcPct val="90000"/>
            </a:lnSpc>
            <a:spcBef>
              <a:spcPct val="0"/>
            </a:spcBef>
            <a:spcAft>
              <a:spcPct val="15000"/>
            </a:spcAft>
            <a:buChar char="••"/>
          </a:pPr>
          <a:r>
            <a:rPr lang="en-US" altLang="zh-CN" sz="1000" b="1" kern="1200" dirty="0" err="1" smtClean="0"/>
            <a:t>Trans_amt</a:t>
          </a:r>
          <a:endParaRPr lang="zh-CN" altLang="en-US" sz="1000" b="1" kern="1200" dirty="0"/>
        </a:p>
        <a:p>
          <a:pPr marL="57150" lvl="1" indent="-57150" algn="l" defTabSz="444500">
            <a:lnSpc>
              <a:spcPct val="90000"/>
            </a:lnSpc>
            <a:spcBef>
              <a:spcPct val="0"/>
            </a:spcBef>
            <a:spcAft>
              <a:spcPct val="15000"/>
            </a:spcAft>
            <a:buChar char="••"/>
          </a:pPr>
          <a:r>
            <a:rPr lang="en-US" altLang="zh-CN" sz="1000" b="1" kern="1200" dirty="0" err="1" smtClean="0"/>
            <a:t>Amt_src</a:t>
          </a:r>
          <a:endParaRPr lang="zh-CN" altLang="en-US" sz="1000" b="1" kern="1200" dirty="0"/>
        </a:p>
        <a:p>
          <a:pPr marL="57150" lvl="1" indent="-57150" algn="l" defTabSz="444500">
            <a:lnSpc>
              <a:spcPct val="90000"/>
            </a:lnSpc>
            <a:spcBef>
              <a:spcPct val="0"/>
            </a:spcBef>
            <a:spcAft>
              <a:spcPct val="15000"/>
            </a:spcAft>
            <a:buChar char="••"/>
          </a:pPr>
          <a:r>
            <a:rPr lang="en-US" altLang="zh-CN" sz="1000" b="1" kern="1200" dirty="0" smtClean="0"/>
            <a:t>…</a:t>
          </a:r>
          <a:endParaRPr lang="zh-CN" altLang="en-US" sz="1000" b="1" kern="1200" dirty="0"/>
        </a:p>
      </dsp:txBody>
      <dsp:txXfrm>
        <a:off x="1643739" y="988858"/>
        <a:ext cx="753240" cy="502160"/>
      </dsp:txXfrm>
    </dsp:sp>
    <dsp:sp modelId="{916B4094-1C39-4203-9C79-059C465CAB75}">
      <dsp:nvSpPr>
        <dsp:cNvPr id="0" name=""/>
        <dsp:cNvSpPr/>
      </dsp:nvSpPr>
      <dsp:spPr>
        <a:xfrm>
          <a:off x="913790" y="1651571"/>
          <a:ext cx="502160" cy="502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账户</a:t>
          </a:r>
          <a:endParaRPr lang="zh-CN" altLang="en-US" sz="1300" kern="1200" dirty="0"/>
        </a:p>
      </dsp:txBody>
      <dsp:txXfrm>
        <a:off x="987330" y="1725111"/>
        <a:ext cx="355080" cy="355080"/>
      </dsp:txXfrm>
    </dsp:sp>
    <dsp:sp modelId="{10EC935A-7B83-4828-B707-764D48BF1C65}">
      <dsp:nvSpPr>
        <dsp:cNvPr id="0" name=""/>
        <dsp:cNvSpPr/>
      </dsp:nvSpPr>
      <dsp:spPr>
        <a:xfrm>
          <a:off x="1466166" y="1651571"/>
          <a:ext cx="753240" cy="50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44500">
            <a:lnSpc>
              <a:spcPct val="90000"/>
            </a:lnSpc>
            <a:spcBef>
              <a:spcPct val="0"/>
            </a:spcBef>
            <a:spcAft>
              <a:spcPct val="15000"/>
            </a:spcAft>
            <a:buChar char="••"/>
          </a:pPr>
          <a:r>
            <a:rPr lang="en-US" altLang="zh-CN" sz="1000" b="1" kern="1200" dirty="0" smtClean="0"/>
            <a:t>Acc_id1</a:t>
          </a:r>
          <a:endParaRPr lang="zh-CN" altLang="en-US" sz="1000" b="1" kern="1200" dirty="0"/>
        </a:p>
        <a:p>
          <a:pPr marL="57150" lvl="1" indent="-57150" algn="l" defTabSz="444500">
            <a:lnSpc>
              <a:spcPct val="90000"/>
            </a:lnSpc>
            <a:spcBef>
              <a:spcPct val="0"/>
            </a:spcBef>
            <a:spcAft>
              <a:spcPct val="15000"/>
            </a:spcAft>
            <a:buChar char="••"/>
          </a:pPr>
          <a:r>
            <a:rPr lang="en-US" altLang="zh-CN" sz="1000" b="1" kern="1200" dirty="0" smtClean="0"/>
            <a:t>Acc_id2</a:t>
          </a:r>
          <a:endParaRPr lang="zh-CN" altLang="en-US" sz="1000" b="1" kern="1200" dirty="0"/>
        </a:p>
        <a:p>
          <a:pPr marL="57150" lvl="1" indent="-57150" algn="l" defTabSz="444500">
            <a:lnSpc>
              <a:spcPct val="90000"/>
            </a:lnSpc>
            <a:spcBef>
              <a:spcPct val="0"/>
            </a:spcBef>
            <a:spcAft>
              <a:spcPct val="15000"/>
            </a:spcAft>
            <a:buChar char="••"/>
          </a:pPr>
          <a:r>
            <a:rPr lang="en-US" altLang="zh-CN" sz="1000" b="1" kern="1200" dirty="0" smtClean="0"/>
            <a:t>…</a:t>
          </a:r>
          <a:endParaRPr lang="zh-CN" altLang="en-US" sz="1000" b="1" kern="1200" dirty="0"/>
        </a:p>
      </dsp:txBody>
      <dsp:txXfrm>
        <a:off x="1466166" y="1651571"/>
        <a:ext cx="753240" cy="502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835E0-B9FF-4927-8F3B-C9D92E28226F}">
      <dsp:nvSpPr>
        <dsp:cNvPr id="0" name=""/>
        <dsp:cNvSpPr/>
      </dsp:nvSpPr>
      <dsp:spPr>
        <a:xfrm rot="5400000">
          <a:off x="2019442" y="357593"/>
          <a:ext cx="1326312" cy="115389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t>团伙</a:t>
          </a:r>
          <a:endParaRPr lang="zh-CN" altLang="en-US" sz="2400" b="1" kern="1200" dirty="0"/>
        </a:p>
      </dsp:txBody>
      <dsp:txXfrm rot="-5400000">
        <a:off x="2285467" y="478067"/>
        <a:ext cx="794261" cy="912944"/>
      </dsp:txXfrm>
    </dsp:sp>
    <dsp:sp modelId="{A407AD58-C5DE-462E-AFE3-BA57808D28F7}">
      <dsp:nvSpPr>
        <dsp:cNvPr id="0" name=""/>
        <dsp:cNvSpPr/>
      </dsp:nvSpPr>
      <dsp:spPr>
        <a:xfrm>
          <a:off x="3294559" y="536645"/>
          <a:ext cx="1480164" cy="795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b="1" kern="1200" dirty="0" smtClean="0"/>
            <a:t>专业化</a:t>
          </a:r>
          <a:endParaRPr lang="zh-CN" altLang="en-US" sz="2400" b="1" kern="1200" dirty="0"/>
        </a:p>
      </dsp:txBody>
      <dsp:txXfrm>
        <a:off x="3294559" y="536645"/>
        <a:ext cx="1480164" cy="795787"/>
      </dsp:txXfrm>
    </dsp:sp>
    <dsp:sp modelId="{F087FC3F-0557-4F26-96A1-DDC9D74BC457}">
      <dsp:nvSpPr>
        <dsp:cNvPr id="0" name=""/>
        <dsp:cNvSpPr/>
      </dsp:nvSpPr>
      <dsp:spPr>
        <a:xfrm rot="5400000">
          <a:off x="773240" y="357593"/>
          <a:ext cx="1326312" cy="115389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zh-CN" altLang="en-US" sz="3100" b="1" kern="1200" dirty="0" smtClean="0"/>
            <a:t>交易</a:t>
          </a:r>
          <a:endParaRPr lang="zh-CN" altLang="en-US" sz="3100" b="1" kern="1200" dirty="0"/>
        </a:p>
      </dsp:txBody>
      <dsp:txXfrm rot="-5400000">
        <a:off x="1039265" y="478067"/>
        <a:ext cx="794261" cy="912944"/>
      </dsp:txXfrm>
    </dsp:sp>
    <dsp:sp modelId="{F2E1360B-77F5-461B-A351-EC4C8722B32B}">
      <dsp:nvSpPr>
        <dsp:cNvPr id="0" name=""/>
        <dsp:cNvSpPr/>
      </dsp:nvSpPr>
      <dsp:spPr>
        <a:xfrm rot="5400000">
          <a:off x="1393954" y="1483367"/>
          <a:ext cx="1326312" cy="115389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t>设备</a:t>
          </a:r>
          <a:endParaRPr lang="zh-CN" altLang="en-US" sz="2400" b="1" kern="1200" dirty="0"/>
        </a:p>
      </dsp:txBody>
      <dsp:txXfrm rot="-5400000">
        <a:off x="1659979" y="1603841"/>
        <a:ext cx="794261" cy="912944"/>
      </dsp:txXfrm>
    </dsp:sp>
    <dsp:sp modelId="{19002E12-05C5-41AA-9A70-91F6162F2F97}">
      <dsp:nvSpPr>
        <dsp:cNvPr id="0" name=""/>
        <dsp:cNvSpPr/>
      </dsp:nvSpPr>
      <dsp:spPr>
        <a:xfrm>
          <a:off x="0" y="1662419"/>
          <a:ext cx="1432417" cy="795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r" defTabSz="1066800">
            <a:lnSpc>
              <a:spcPct val="90000"/>
            </a:lnSpc>
            <a:spcBef>
              <a:spcPct val="0"/>
            </a:spcBef>
            <a:spcAft>
              <a:spcPct val="35000"/>
            </a:spcAft>
          </a:pPr>
          <a:r>
            <a:rPr lang="zh-CN" altLang="en-US" sz="2400" b="1" kern="1200" dirty="0" smtClean="0"/>
            <a:t>羊毛党</a:t>
          </a:r>
          <a:endParaRPr lang="zh-CN" altLang="en-US" sz="2400" b="1" kern="1200" dirty="0"/>
        </a:p>
      </dsp:txBody>
      <dsp:txXfrm>
        <a:off x="0" y="1662419"/>
        <a:ext cx="1432417" cy="795787"/>
      </dsp:txXfrm>
    </dsp:sp>
    <dsp:sp modelId="{4319B481-FEC7-482D-961E-6E34704AB239}">
      <dsp:nvSpPr>
        <dsp:cNvPr id="0" name=""/>
        <dsp:cNvSpPr/>
      </dsp:nvSpPr>
      <dsp:spPr>
        <a:xfrm rot="5400000">
          <a:off x="2640157" y="1483367"/>
          <a:ext cx="1326312" cy="115389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altLang="zh-CN" sz="3600" b="1" kern="1200" dirty="0" smtClean="0"/>
            <a:t>IP</a:t>
          </a:r>
          <a:endParaRPr lang="zh-CN" altLang="en-US" sz="3600" b="1" kern="1200" dirty="0"/>
        </a:p>
      </dsp:txBody>
      <dsp:txXfrm rot="-5400000">
        <a:off x="2906182" y="1603841"/>
        <a:ext cx="794261" cy="912944"/>
      </dsp:txXfrm>
    </dsp:sp>
    <dsp:sp modelId="{BF8C6FF9-BA23-4C2A-83E6-26A64B1DE718}">
      <dsp:nvSpPr>
        <dsp:cNvPr id="0" name=""/>
        <dsp:cNvSpPr/>
      </dsp:nvSpPr>
      <dsp:spPr>
        <a:xfrm rot="5400000">
          <a:off x="2019442" y="2609140"/>
          <a:ext cx="1326312" cy="115389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t>时间</a:t>
          </a:r>
          <a:endParaRPr lang="zh-CN" altLang="en-US" sz="2400" b="1" kern="1200" dirty="0"/>
        </a:p>
      </dsp:txBody>
      <dsp:txXfrm rot="-5400000">
        <a:off x="2285467" y="2729614"/>
        <a:ext cx="794261" cy="912944"/>
      </dsp:txXfrm>
    </dsp:sp>
    <dsp:sp modelId="{9C5F31E3-DB57-4924-95E2-47611D217768}">
      <dsp:nvSpPr>
        <dsp:cNvPr id="0" name=""/>
        <dsp:cNvSpPr/>
      </dsp:nvSpPr>
      <dsp:spPr>
        <a:xfrm>
          <a:off x="3294559" y="2788193"/>
          <a:ext cx="1480164" cy="795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b="1" kern="1200" dirty="0" smtClean="0"/>
            <a:t>自动化</a:t>
          </a:r>
          <a:endParaRPr lang="zh-CN" altLang="en-US" sz="2400" b="1" kern="1200" dirty="0"/>
        </a:p>
      </dsp:txBody>
      <dsp:txXfrm>
        <a:off x="3294559" y="2788193"/>
        <a:ext cx="1480164" cy="795787"/>
      </dsp:txXfrm>
    </dsp:sp>
    <dsp:sp modelId="{9900CDEF-E335-4F89-9DE6-D5CDA855C0AC}">
      <dsp:nvSpPr>
        <dsp:cNvPr id="0" name=""/>
        <dsp:cNvSpPr/>
      </dsp:nvSpPr>
      <dsp:spPr>
        <a:xfrm rot="5400000">
          <a:off x="773240" y="2609140"/>
          <a:ext cx="1326312" cy="115389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zh-CN" altLang="en-US" sz="3100" b="1" kern="1200" dirty="0" smtClean="0"/>
            <a:t>地域</a:t>
          </a:r>
          <a:endParaRPr lang="zh-CN" altLang="en-US" sz="3100" b="1" kern="1200" dirty="0"/>
        </a:p>
      </dsp:txBody>
      <dsp:txXfrm rot="-5400000">
        <a:off x="1039265" y="2729614"/>
        <a:ext cx="794261" cy="9129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58386-C3F6-4B56-B130-9B437427EC40}">
      <dsp:nvSpPr>
        <dsp:cNvPr id="0" name=""/>
        <dsp:cNvSpPr/>
      </dsp:nvSpPr>
      <dsp:spPr>
        <a:xfrm>
          <a:off x="1111038" y="0"/>
          <a:ext cx="1740408" cy="174067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182DA7-C912-4A7D-BB08-553B8F10E5D3}">
      <dsp:nvSpPr>
        <dsp:cNvPr id="0" name=""/>
        <dsp:cNvSpPr/>
      </dsp:nvSpPr>
      <dsp:spPr>
        <a:xfrm>
          <a:off x="1495726" y="628435"/>
          <a:ext cx="967111" cy="48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消费者</a:t>
          </a:r>
          <a:endParaRPr lang="zh-CN" altLang="en-US" sz="2400" kern="1200" dirty="0"/>
        </a:p>
      </dsp:txBody>
      <dsp:txXfrm>
        <a:off x="1495726" y="628435"/>
        <a:ext cx="967111" cy="483440"/>
      </dsp:txXfrm>
    </dsp:sp>
    <dsp:sp modelId="{DCA0968F-CDDE-4D14-8836-61147079FBFB}">
      <dsp:nvSpPr>
        <dsp:cNvPr id="0" name=""/>
        <dsp:cNvSpPr/>
      </dsp:nvSpPr>
      <dsp:spPr>
        <a:xfrm>
          <a:off x="627646" y="1000146"/>
          <a:ext cx="1740408" cy="1740673"/>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72CA5-A760-4043-9103-809A43BFBBF0}">
      <dsp:nvSpPr>
        <dsp:cNvPr id="0" name=""/>
        <dsp:cNvSpPr/>
      </dsp:nvSpPr>
      <dsp:spPr>
        <a:xfrm>
          <a:off x="1014294" y="1634367"/>
          <a:ext cx="967111" cy="48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消费者与商家合作</a:t>
          </a:r>
          <a:endParaRPr lang="zh-CN" altLang="en-US" sz="2000" kern="1200" dirty="0"/>
        </a:p>
      </dsp:txBody>
      <dsp:txXfrm>
        <a:off x="1014294" y="1634367"/>
        <a:ext cx="967111" cy="483440"/>
      </dsp:txXfrm>
    </dsp:sp>
    <dsp:sp modelId="{66DE9E8B-54E8-4F2A-AEF8-251F18E173A7}">
      <dsp:nvSpPr>
        <dsp:cNvPr id="0" name=""/>
        <dsp:cNvSpPr/>
      </dsp:nvSpPr>
      <dsp:spPr>
        <a:xfrm>
          <a:off x="1234910" y="2119976"/>
          <a:ext cx="1495280" cy="1495880"/>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FB6257-C9ED-4B20-B405-B5EE2A06F1E8}">
      <dsp:nvSpPr>
        <dsp:cNvPr id="0" name=""/>
        <dsp:cNvSpPr/>
      </dsp:nvSpPr>
      <dsp:spPr>
        <a:xfrm>
          <a:off x="1498014" y="2641745"/>
          <a:ext cx="967111" cy="48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商家</a:t>
          </a:r>
          <a:endParaRPr lang="zh-CN" altLang="en-US" sz="2400" kern="1200" dirty="0"/>
        </a:p>
      </dsp:txBody>
      <dsp:txXfrm>
        <a:off x="1498014" y="2641745"/>
        <a:ext cx="967111" cy="4834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DEE26-481E-40A9-BB64-5790D2953BE8}">
      <dsp:nvSpPr>
        <dsp:cNvPr id="0" name=""/>
        <dsp:cNvSpPr/>
      </dsp:nvSpPr>
      <dsp:spPr>
        <a:xfrm>
          <a:off x="2868" y="533953"/>
          <a:ext cx="1724753" cy="6899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商户特征群</a:t>
          </a:r>
          <a:endParaRPr lang="zh-CN" altLang="en-US" sz="2000" kern="1200" dirty="0"/>
        </a:p>
      </dsp:txBody>
      <dsp:txXfrm>
        <a:off x="2868" y="533953"/>
        <a:ext cx="1724753" cy="689901"/>
      </dsp:txXfrm>
    </dsp:sp>
    <dsp:sp modelId="{47AAD093-C35B-43B0-82EA-C2D0683135A4}">
      <dsp:nvSpPr>
        <dsp:cNvPr id="0" name=""/>
        <dsp:cNvSpPr/>
      </dsp:nvSpPr>
      <dsp:spPr>
        <a:xfrm>
          <a:off x="2868" y="1223854"/>
          <a:ext cx="1724753"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加和特征</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计数特征</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波动特征</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热度特征</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交易特征</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交互特征</a:t>
          </a:r>
          <a:endParaRPr lang="zh-CN" altLang="en-US" sz="2000" kern="1200" dirty="0"/>
        </a:p>
      </dsp:txBody>
      <dsp:txXfrm>
        <a:off x="2868" y="1223854"/>
        <a:ext cx="1724753" cy="2854800"/>
      </dsp:txXfrm>
    </dsp:sp>
    <dsp:sp modelId="{F397303A-7CD2-4CC5-B327-A98FCD761B5E}">
      <dsp:nvSpPr>
        <dsp:cNvPr id="0" name=""/>
        <dsp:cNvSpPr/>
      </dsp:nvSpPr>
      <dsp:spPr>
        <a:xfrm>
          <a:off x="1969087" y="533953"/>
          <a:ext cx="1724753" cy="6899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用户特征群</a:t>
          </a:r>
          <a:endParaRPr lang="zh-CN" altLang="en-US" sz="2000" kern="1200" dirty="0"/>
        </a:p>
      </dsp:txBody>
      <dsp:txXfrm>
        <a:off x="1969087" y="533953"/>
        <a:ext cx="1724753" cy="689901"/>
      </dsp:txXfrm>
    </dsp:sp>
    <dsp:sp modelId="{E2EEFCDB-D967-43DD-A7F4-ECF1F04B9511}">
      <dsp:nvSpPr>
        <dsp:cNvPr id="0" name=""/>
        <dsp:cNvSpPr/>
      </dsp:nvSpPr>
      <dsp:spPr>
        <a:xfrm>
          <a:off x="1969087" y="1223854"/>
          <a:ext cx="1724753"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计数特征</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加和特征</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交互特征</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活跃度特征</a:t>
          </a:r>
          <a:endParaRPr lang="zh-CN" altLang="en-US" sz="2000" kern="1200" dirty="0"/>
        </a:p>
        <a:p>
          <a:pPr marL="285750" lvl="1" indent="-285750" algn="l" defTabSz="1377950">
            <a:lnSpc>
              <a:spcPct val="90000"/>
            </a:lnSpc>
            <a:spcBef>
              <a:spcPct val="0"/>
            </a:spcBef>
            <a:spcAft>
              <a:spcPct val="15000"/>
            </a:spcAft>
            <a:buChar char="••"/>
          </a:pPr>
          <a:endParaRPr lang="zh-CN" altLang="en-US" sz="3100" kern="1200" dirty="0"/>
        </a:p>
      </dsp:txBody>
      <dsp:txXfrm>
        <a:off x="1969087" y="1223854"/>
        <a:ext cx="1724753" cy="2854800"/>
      </dsp:txXfrm>
    </dsp:sp>
    <dsp:sp modelId="{AED3A203-39D6-450D-9DB1-3B93AF87A3EE}">
      <dsp:nvSpPr>
        <dsp:cNvPr id="0" name=""/>
        <dsp:cNvSpPr/>
      </dsp:nvSpPr>
      <dsp:spPr>
        <a:xfrm>
          <a:off x="3935305" y="533953"/>
          <a:ext cx="1724753" cy="6899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设备特征群</a:t>
          </a:r>
          <a:endParaRPr lang="zh-CN" altLang="en-US" sz="2000" kern="1200" dirty="0"/>
        </a:p>
      </dsp:txBody>
      <dsp:txXfrm>
        <a:off x="3935305" y="533953"/>
        <a:ext cx="1724753" cy="689901"/>
      </dsp:txXfrm>
    </dsp:sp>
    <dsp:sp modelId="{0CF3330B-39E3-4DD1-8C61-FF012A10EDD2}">
      <dsp:nvSpPr>
        <dsp:cNvPr id="0" name=""/>
        <dsp:cNvSpPr/>
      </dsp:nvSpPr>
      <dsp:spPr>
        <a:xfrm>
          <a:off x="3935305" y="1223854"/>
          <a:ext cx="1724753"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计数特征</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加和特征</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交易特征</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交互特征</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活跃度特征</a:t>
          </a:r>
          <a:endParaRPr lang="zh-CN" altLang="en-US" sz="2000" kern="1200" dirty="0"/>
        </a:p>
      </dsp:txBody>
      <dsp:txXfrm>
        <a:off x="3935305" y="1223854"/>
        <a:ext cx="1724753" cy="2854800"/>
      </dsp:txXfrm>
    </dsp:sp>
    <dsp:sp modelId="{F067A9D4-1DB2-488E-87B2-8FA592E44AED}">
      <dsp:nvSpPr>
        <dsp:cNvPr id="0" name=""/>
        <dsp:cNvSpPr/>
      </dsp:nvSpPr>
      <dsp:spPr>
        <a:xfrm>
          <a:off x="5901524" y="533953"/>
          <a:ext cx="1724753" cy="6899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altLang="zh-CN" sz="2400" kern="1200" dirty="0" smtClean="0"/>
            <a:t>IP</a:t>
          </a:r>
          <a:r>
            <a:rPr lang="zh-CN" altLang="en-US" sz="2400" kern="1200" dirty="0" smtClean="0"/>
            <a:t>特征群</a:t>
          </a:r>
          <a:endParaRPr lang="zh-CN" altLang="en-US" sz="2400" kern="1200" dirty="0"/>
        </a:p>
      </dsp:txBody>
      <dsp:txXfrm>
        <a:off x="5901524" y="533953"/>
        <a:ext cx="1724753" cy="689901"/>
      </dsp:txXfrm>
    </dsp:sp>
    <dsp:sp modelId="{882EBB28-7BE7-4299-B520-746617148FAC}">
      <dsp:nvSpPr>
        <dsp:cNvPr id="0" name=""/>
        <dsp:cNvSpPr/>
      </dsp:nvSpPr>
      <dsp:spPr>
        <a:xfrm>
          <a:off x="5901524" y="1223854"/>
          <a:ext cx="1724753"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计数特征</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加和特征</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交易量特征</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活跃度特征</a:t>
          </a:r>
          <a:endParaRPr lang="zh-CN" altLang="en-US" sz="2000" kern="1200" dirty="0"/>
        </a:p>
      </dsp:txBody>
      <dsp:txXfrm>
        <a:off x="5901524" y="1223854"/>
        <a:ext cx="1724753" cy="28548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86BFE-D248-4528-867E-0B22075F7FAB}">
      <dsp:nvSpPr>
        <dsp:cNvPr id="0" name=""/>
        <dsp:cNvSpPr/>
      </dsp:nvSpPr>
      <dsp:spPr>
        <a:xfrm>
          <a:off x="459669" y="564312"/>
          <a:ext cx="2670120" cy="31413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9C5131-0546-46AB-9730-E93268D19014}">
      <dsp:nvSpPr>
        <dsp:cNvPr id="0" name=""/>
        <dsp:cNvSpPr/>
      </dsp:nvSpPr>
      <dsp:spPr>
        <a:xfrm>
          <a:off x="459669" y="682288"/>
          <a:ext cx="196156" cy="19615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167FFC-CAB1-48B9-8CF9-9444DC9D22EF}">
      <dsp:nvSpPr>
        <dsp:cNvPr id="0" name=""/>
        <dsp:cNvSpPr/>
      </dsp:nvSpPr>
      <dsp:spPr>
        <a:xfrm>
          <a:off x="459669" y="0"/>
          <a:ext cx="2670120" cy="56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zh-CN" altLang="en-US" sz="2000" kern="1200" dirty="0" smtClean="0"/>
            <a:t>正常用户使用设备情况</a:t>
          </a:r>
          <a:endParaRPr lang="zh-CN" altLang="en-US" sz="2000" kern="1200" dirty="0"/>
        </a:p>
      </dsp:txBody>
      <dsp:txXfrm>
        <a:off x="459669" y="0"/>
        <a:ext cx="2670120" cy="564312"/>
      </dsp:txXfrm>
    </dsp:sp>
    <dsp:sp modelId="{7AE233CE-99AA-4B3A-ACA0-A93362F85979}">
      <dsp:nvSpPr>
        <dsp:cNvPr id="0" name=""/>
        <dsp:cNvSpPr/>
      </dsp:nvSpPr>
      <dsp:spPr>
        <a:xfrm>
          <a:off x="459669" y="1139523"/>
          <a:ext cx="196151" cy="19615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44BCF2-F3D9-4B45-93C7-9C9B252E570D}">
      <dsp:nvSpPr>
        <dsp:cNvPr id="0" name=""/>
        <dsp:cNvSpPr/>
      </dsp:nvSpPr>
      <dsp:spPr>
        <a:xfrm>
          <a:off x="646577" y="1008984"/>
          <a:ext cx="2483212" cy="457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zh-CN" altLang="en-US" sz="1000" kern="1200" dirty="0" smtClean="0"/>
            <a:t>高达百分之</a:t>
          </a:r>
          <a:r>
            <a:rPr lang="en-US" altLang="zh-CN" sz="1000" kern="1200" dirty="0" smtClean="0"/>
            <a:t>99</a:t>
          </a:r>
          <a:r>
            <a:rPr lang="zh-CN" altLang="en-US" sz="1000" kern="1200" dirty="0" smtClean="0"/>
            <a:t>以上的用户都是仅在一部设备上登录一个账户</a:t>
          </a:r>
          <a:endParaRPr lang="zh-CN" altLang="en-US" sz="1000" kern="1200" dirty="0"/>
        </a:p>
      </dsp:txBody>
      <dsp:txXfrm>
        <a:off x="646577" y="1008984"/>
        <a:ext cx="2483212" cy="457230"/>
      </dsp:txXfrm>
    </dsp:sp>
    <dsp:sp modelId="{F8035D8F-046F-4DEE-B3C9-627B71C2932E}">
      <dsp:nvSpPr>
        <dsp:cNvPr id="0" name=""/>
        <dsp:cNvSpPr/>
      </dsp:nvSpPr>
      <dsp:spPr>
        <a:xfrm>
          <a:off x="459669" y="1596753"/>
          <a:ext cx="196151" cy="19615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D8192B-6AEE-4EB9-9BE8-1D370F67717F}">
      <dsp:nvSpPr>
        <dsp:cNvPr id="0" name=""/>
        <dsp:cNvSpPr/>
      </dsp:nvSpPr>
      <dsp:spPr>
        <a:xfrm>
          <a:off x="646577" y="1466214"/>
          <a:ext cx="2483212" cy="457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zh-CN" altLang="en-US" sz="1000" kern="1200" dirty="0" smtClean="0"/>
            <a:t>极少的用户处在长尾中</a:t>
          </a:r>
          <a:endParaRPr lang="zh-CN" altLang="en-US" sz="1000" kern="1200" dirty="0"/>
        </a:p>
      </dsp:txBody>
      <dsp:txXfrm>
        <a:off x="646577" y="1466214"/>
        <a:ext cx="2483212" cy="4572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86BFE-D248-4528-867E-0B22075F7FAB}">
      <dsp:nvSpPr>
        <dsp:cNvPr id="0" name=""/>
        <dsp:cNvSpPr/>
      </dsp:nvSpPr>
      <dsp:spPr>
        <a:xfrm>
          <a:off x="594788" y="564312"/>
          <a:ext cx="2670120" cy="31413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9C5131-0546-46AB-9730-E93268D19014}">
      <dsp:nvSpPr>
        <dsp:cNvPr id="0" name=""/>
        <dsp:cNvSpPr/>
      </dsp:nvSpPr>
      <dsp:spPr>
        <a:xfrm>
          <a:off x="594788" y="682288"/>
          <a:ext cx="196156" cy="19615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167FFC-CAB1-48B9-8CF9-9444DC9D22EF}">
      <dsp:nvSpPr>
        <dsp:cNvPr id="0" name=""/>
        <dsp:cNvSpPr/>
      </dsp:nvSpPr>
      <dsp:spPr>
        <a:xfrm>
          <a:off x="594788" y="0"/>
          <a:ext cx="2670120" cy="56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zh-CN" altLang="en-US" sz="2000" kern="1200" dirty="0" smtClean="0"/>
            <a:t>异常用户使用设备情况</a:t>
          </a:r>
          <a:endParaRPr lang="zh-CN" altLang="en-US" sz="2000" kern="1200" dirty="0"/>
        </a:p>
      </dsp:txBody>
      <dsp:txXfrm>
        <a:off x="594788" y="0"/>
        <a:ext cx="2670120" cy="564312"/>
      </dsp:txXfrm>
    </dsp:sp>
    <dsp:sp modelId="{7AE233CE-99AA-4B3A-ACA0-A93362F85979}">
      <dsp:nvSpPr>
        <dsp:cNvPr id="0" name=""/>
        <dsp:cNvSpPr/>
      </dsp:nvSpPr>
      <dsp:spPr>
        <a:xfrm>
          <a:off x="594788" y="1139523"/>
          <a:ext cx="196151" cy="19615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44BCF2-F3D9-4B45-93C7-9C9B252E570D}">
      <dsp:nvSpPr>
        <dsp:cNvPr id="0" name=""/>
        <dsp:cNvSpPr/>
      </dsp:nvSpPr>
      <dsp:spPr>
        <a:xfrm>
          <a:off x="781696" y="1008984"/>
          <a:ext cx="2483212" cy="457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zh-CN" altLang="en-US" sz="1000" kern="1200" dirty="0" smtClean="0"/>
            <a:t>仅有百分之</a:t>
          </a:r>
          <a:r>
            <a:rPr lang="en-US" altLang="zh-CN" sz="1000" kern="1200" dirty="0" smtClean="0"/>
            <a:t>30</a:t>
          </a:r>
          <a:r>
            <a:rPr lang="zh-CN" altLang="en-US" sz="1000" kern="1200" dirty="0" smtClean="0"/>
            <a:t>的异常用户只在一台设备上登录一个账户</a:t>
          </a:r>
          <a:endParaRPr lang="zh-CN" altLang="en-US" sz="1000" kern="1200" dirty="0"/>
        </a:p>
      </dsp:txBody>
      <dsp:txXfrm>
        <a:off x="781696" y="1008984"/>
        <a:ext cx="2483212" cy="457230"/>
      </dsp:txXfrm>
    </dsp:sp>
    <dsp:sp modelId="{6B69F5E8-F752-4B92-8A53-E55DB36E2C59}">
      <dsp:nvSpPr>
        <dsp:cNvPr id="0" name=""/>
        <dsp:cNvSpPr/>
      </dsp:nvSpPr>
      <dsp:spPr>
        <a:xfrm>
          <a:off x="594788" y="1596753"/>
          <a:ext cx="196151" cy="19615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0125BC-2039-425F-8411-7F2F757A5F56}">
      <dsp:nvSpPr>
        <dsp:cNvPr id="0" name=""/>
        <dsp:cNvSpPr/>
      </dsp:nvSpPr>
      <dsp:spPr>
        <a:xfrm>
          <a:off x="781696" y="1466214"/>
          <a:ext cx="2483212" cy="457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zh-CN" altLang="en-US" sz="1000" kern="1200" dirty="0" smtClean="0"/>
            <a:t>更多的分布在长尾中</a:t>
          </a:r>
          <a:endParaRPr lang="zh-CN" altLang="en-US" sz="1000" kern="1200" dirty="0"/>
        </a:p>
      </dsp:txBody>
      <dsp:txXfrm>
        <a:off x="781696" y="1466214"/>
        <a:ext cx="2483212" cy="4572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86BFE-D248-4528-867E-0B22075F7FAB}">
      <dsp:nvSpPr>
        <dsp:cNvPr id="0" name=""/>
        <dsp:cNvSpPr/>
      </dsp:nvSpPr>
      <dsp:spPr>
        <a:xfrm>
          <a:off x="671196" y="502955"/>
          <a:ext cx="2379800" cy="2799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9C5131-0546-46AB-9730-E93268D19014}">
      <dsp:nvSpPr>
        <dsp:cNvPr id="0" name=""/>
        <dsp:cNvSpPr/>
      </dsp:nvSpPr>
      <dsp:spPr>
        <a:xfrm>
          <a:off x="671196" y="608103"/>
          <a:ext cx="174828" cy="17482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167FFC-CAB1-48B9-8CF9-9444DC9D22EF}">
      <dsp:nvSpPr>
        <dsp:cNvPr id="0" name=""/>
        <dsp:cNvSpPr/>
      </dsp:nvSpPr>
      <dsp:spPr>
        <a:xfrm>
          <a:off x="671196" y="0"/>
          <a:ext cx="2379800" cy="502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zh-CN" altLang="en-US" sz="1800" kern="1200" dirty="0" smtClean="0"/>
            <a:t>正常商家的每日交易量</a:t>
          </a:r>
          <a:endParaRPr lang="zh-CN" altLang="en-US" sz="1800" kern="1200" dirty="0"/>
        </a:p>
      </dsp:txBody>
      <dsp:txXfrm>
        <a:off x="671196" y="0"/>
        <a:ext cx="2379800" cy="502955"/>
      </dsp:txXfrm>
    </dsp:sp>
    <dsp:sp modelId="{7AE233CE-99AA-4B3A-ACA0-A93362F85979}">
      <dsp:nvSpPr>
        <dsp:cNvPr id="0" name=""/>
        <dsp:cNvSpPr/>
      </dsp:nvSpPr>
      <dsp:spPr>
        <a:xfrm>
          <a:off x="671196" y="1015623"/>
          <a:ext cx="174824" cy="17482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44BCF2-F3D9-4B45-93C7-9C9B252E570D}">
      <dsp:nvSpPr>
        <dsp:cNvPr id="0" name=""/>
        <dsp:cNvSpPr/>
      </dsp:nvSpPr>
      <dsp:spPr>
        <a:xfrm>
          <a:off x="837782" y="899277"/>
          <a:ext cx="2213214" cy="407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smtClean="0"/>
            <a:t>具有很强的周期性</a:t>
          </a:r>
          <a:endParaRPr lang="zh-CN" altLang="en-US" sz="1300" kern="1200" dirty="0"/>
        </a:p>
      </dsp:txBody>
      <dsp:txXfrm>
        <a:off x="837782" y="899277"/>
        <a:ext cx="2213214" cy="407516"/>
      </dsp:txXfrm>
    </dsp:sp>
    <dsp:sp modelId="{6B69F5E8-F752-4B92-8A53-E55DB36E2C59}">
      <dsp:nvSpPr>
        <dsp:cNvPr id="0" name=""/>
        <dsp:cNvSpPr/>
      </dsp:nvSpPr>
      <dsp:spPr>
        <a:xfrm>
          <a:off x="671196" y="1423139"/>
          <a:ext cx="174824" cy="17482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0125BC-2039-425F-8411-7F2F757A5F56}">
      <dsp:nvSpPr>
        <dsp:cNvPr id="0" name=""/>
        <dsp:cNvSpPr/>
      </dsp:nvSpPr>
      <dsp:spPr>
        <a:xfrm>
          <a:off x="837782" y="1306794"/>
          <a:ext cx="2213214" cy="407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smtClean="0"/>
            <a:t>交易符合真实情况</a:t>
          </a:r>
          <a:endParaRPr lang="zh-CN" altLang="en-US" sz="1300" kern="1200" dirty="0"/>
        </a:p>
      </dsp:txBody>
      <dsp:txXfrm>
        <a:off x="837782" y="1306794"/>
        <a:ext cx="2213214" cy="407516"/>
      </dsp:txXfrm>
    </dsp:sp>
    <dsp:sp modelId="{0D31BBC1-14AD-4BDC-BB83-31B48CB5A4E8}">
      <dsp:nvSpPr>
        <dsp:cNvPr id="0" name=""/>
        <dsp:cNvSpPr/>
      </dsp:nvSpPr>
      <dsp:spPr>
        <a:xfrm>
          <a:off x="671196" y="1830656"/>
          <a:ext cx="174824" cy="17482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41217F-82C9-407A-871E-B2FBB686E6C2}">
      <dsp:nvSpPr>
        <dsp:cNvPr id="0" name=""/>
        <dsp:cNvSpPr/>
      </dsp:nvSpPr>
      <dsp:spPr>
        <a:xfrm>
          <a:off x="837782" y="1714310"/>
          <a:ext cx="2213214" cy="407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smtClean="0"/>
            <a:t>无冷启动特征</a:t>
          </a:r>
          <a:endParaRPr lang="zh-CN" altLang="en-US" sz="1300" kern="1200" dirty="0"/>
        </a:p>
      </dsp:txBody>
      <dsp:txXfrm>
        <a:off x="837782" y="1714310"/>
        <a:ext cx="2213214" cy="407516"/>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172F0-DA8E-4B1C-8E01-4B465107651C}" type="datetimeFigureOut">
              <a:rPr lang="zh-CN" altLang="en-US" smtClean="0"/>
              <a:t>2018/12/26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7D5DA-1953-4150-81FF-C59914B88298}" type="slidenum">
              <a:rPr lang="zh-CN" altLang="en-US" smtClean="0"/>
              <a:t>‹#›</a:t>
            </a:fld>
            <a:endParaRPr lang="zh-CN" altLang="en-US"/>
          </a:p>
        </p:txBody>
      </p:sp>
    </p:spTree>
    <p:extLst>
      <p:ext uri="{BB962C8B-B14F-4D97-AF65-F5344CB8AC3E}">
        <p14:creationId xmlns:p14="http://schemas.microsoft.com/office/powerpoint/2010/main" val="3990242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306038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用以说明正常用户</a:t>
            </a:r>
            <a:r>
              <a:rPr lang="en-US" altLang="zh-CN" dirty="0" smtClean="0"/>
              <a:t>/</a:t>
            </a:r>
            <a:r>
              <a:rPr lang="zh-CN" altLang="en-US" dirty="0" smtClean="0"/>
              <a:t>异常用户的设备使用情况的不同，由此可提取用户设备的</a:t>
            </a:r>
            <a:r>
              <a:rPr lang="en-US" altLang="zh-CN" dirty="0" err="1" smtClean="0"/>
              <a:t>count,unique</a:t>
            </a:r>
            <a:r>
              <a:rPr lang="zh-CN" altLang="en-US" dirty="0" smtClean="0"/>
              <a:t>等一些列特征。</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842498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羊毛党开的店，一旦店铺与平台间有活动，各路羊毛党就来这家店消费，套取利润，基于此，可提取商店销售额、客流量与时间进行交叉等衍生特征。</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1703608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我们还在不同的时间尺度上（例如</a:t>
            </a:r>
            <a:r>
              <a:rPr lang="en-US" altLang="zh-CN" dirty="0" smtClean="0"/>
              <a:t>1</a:t>
            </a:r>
            <a:r>
              <a:rPr lang="zh-CN" altLang="en-US" dirty="0" smtClean="0"/>
              <a:t>小时、</a:t>
            </a:r>
            <a:r>
              <a:rPr lang="en-US" altLang="zh-CN" dirty="0" smtClean="0"/>
              <a:t>3</a:t>
            </a:r>
            <a:r>
              <a:rPr lang="zh-CN" altLang="en-US" dirty="0" smtClean="0"/>
              <a:t>小时、</a:t>
            </a:r>
            <a:r>
              <a:rPr lang="en-US" altLang="zh-CN" dirty="0" smtClean="0"/>
              <a:t>6</a:t>
            </a:r>
            <a:r>
              <a:rPr lang="zh-CN" altLang="en-US" dirty="0" smtClean="0"/>
              <a:t>小时等）衍生出了一些原始特征之间的交互特征。</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1744822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备被不同用户使用的次数越多，这个设备就越是可疑的，因为正常的用户（白名单用户）一般都是具有一个动作的一致性。因此，对于这种大量出现不同用户使用同一设备时，我们将其划分为可疑设备。从另一个角度，同一用户使用大量不同的设备，也是具有一个波动的状态，这样的状态不是一个好用户的表现形式，因此，我们也根据这一点划分可疑用户。并且以此为两个基点，做了大量相关的特征，比如不同时间细粒度下的用户设备切换情况，不同设备的用户切换情况等等</a:t>
            </a:r>
          </a:p>
          <a:p>
            <a:r>
              <a:rPr lang="zh-CN" altLang="en-US" dirty="0" smtClean="0"/>
              <a:t>一般而言，不同的</a:t>
            </a:r>
            <a:r>
              <a:rPr lang="en-US" altLang="zh-CN" dirty="0" smtClean="0"/>
              <a:t>IP</a:t>
            </a:r>
            <a:r>
              <a:rPr lang="zh-CN" altLang="en-US" dirty="0" smtClean="0"/>
              <a:t>使用情况应该是差不多的，而在羊毛党手中，出现了大量的同一</a:t>
            </a:r>
            <a:r>
              <a:rPr lang="en-US" altLang="zh-CN" dirty="0" smtClean="0"/>
              <a:t>IP</a:t>
            </a:r>
            <a:r>
              <a:rPr lang="zh-CN" altLang="en-US" dirty="0" smtClean="0"/>
              <a:t>重复使用的情况，这样我们通过特征提取，去获取每个</a:t>
            </a:r>
            <a:r>
              <a:rPr lang="en-US" altLang="zh-CN" dirty="0" smtClean="0"/>
              <a:t>IP</a:t>
            </a:r>
            <a:r>
              <a:rPr lang="zh-CN" altLang="en-US" dirty="0" smtClean="0"/>
              <a:t>的使用情况，进而进行判断。同一</a:t>
            </a:r>
            <a:r>
              <a:rPr lang="en-US" altLang="zh-CN" dirty="0" smtClean="0"/>
              <a:t>IP</a:t>
            </a:r>
            <a:r>
              <a:rPr lang="zh-CN" altLang="en-US" dirty="0" smtClean="0"/>
              <a:t>在多个不同的设备、用户中使用时，我们就会将这个</a:t>
            </a:r>
            <a:r>
              <a:rPr lang="en-US" altLang="zh-CN" dirty="0" smtClean="0"/>
              <a:t>IP</a:t>
            </a:r>
            <a:r>
              <a:rPr lang="zh-CN" altLang="en-US" dirty="0" smtClean="0"/>
              <a:t>视为高风险</a:t>
            </a:r>
            <a:r>
              <a:rPr lang="en-US" altLang="zh-CN" dirty="0" smtClean="0"/>
              <a:t>IP</a:t>
            </a:r>
            <a:r>
              <a:rPr lang="zh-CN" altLang="en-US" dirty="0" smtClean="0"/>
              <a:t>，更进一步地，每个设备、每个用户凡是使用过高风险</a:t>
            </a:r>
            <a:r>
              <a:rPr lang="en-US" altLang="zh-CN" dirty="0" smtClean="0"/>
              <a:t>IP</a:t>
            </a:r>
            <a:r>
              <a:rPr lang="zh-CN" altLang="en-US" dirty="0" smtClean="0"/>
              <a:t>我们都会对其赋予一个风险权重，商家、设备和金额这三点放在一起更具有很强的代表性，我们考虑参与交易的设备与商户设备之间的关系，交易的次数，交易金额总量以及交易的频繁程度对其进行覆盖</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3270766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观察训练集特征与测试集特征的分布情况。</a:t>
            </a:r>
            <a:endParaRPr lang="zh-CN" altLang="en-US" dirty="0"/>
          </a:p>
        </p:txBody>
      </p:sp>
      <p:sp>
        <p:nvSpPr>
          <p:cNvPr id="4" name="灯片编号占位符 3"/>
          <p:cNvSpPr>
            <a:spLocks noGrp="1"/>
          </p:cNvSpPr>
          <p:nvPr>
            <p:ph type="sldNum" sz="quarter" idx="10"/>
          </p:nvPr>
        </p:nvSpPr>
        <p:spPr/>
        <p:txBody>
          <a:bodyPr/>
          <a:lstStyle/>
          <a:p>
            <a:fld id="{84F7D5DA-1953-4150-81FF-C59914B88298}" type="slidenum">
              <a:rPr lang="zh-CN" altLang="en-US" smtClean="0"/>
              <a:t>14</a:t>
            </a:fld>
            <a:endParaRPr lang="zh-CN" altLang="en-US"/>
          </a:p>
        </p:txBody>
      </p:sp>
    </p:spTree>
    <p:extLst>
      <p:ext uri="{BB962C8B-B14F-4D97-AF65-F5344CB8AC3E}">
        <p14:creationId xmlns:p14="http://schemas.microsoft.com/office/powerpoint/2010/main" val="162903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F7D5DA-1953-4150-81FF-C59914B88298}" type="slidenum">
              <a:rPr lang="zh-CN" altLang="en-US" smtClean="0"/>
              <a:t>15</a:t>
            </a:fld>
            <a:endParaRPr lang="zh-CN" altLang="en-US"/>
          </a:p>
        </p:txBody>
      </p:sp>
    </p:spTree>
    <p:extLst>
      <p:ext uri="{BB962C8B-B14F-4D97-AF65-F5344CB8AC3E}">
        <p14:creationId xmlns:p14="http://schemas.microsoft.com/office/powerpoint/2010/main" val="2536738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我们无法预知测试集的条件分布，因此需要深入理解业务相关信息来确保训练集与测试集的条件分布一致。</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2785931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采用</a:t>
            </a:r>
            <a:r>
              <a:rPr lang="en-US" altLang="zh-CN" dirty="0" smtClean="0"/>
              <a:t>1-14</a:t>
            </a:r>
            <a:r>
              <a:rPr lang="zh-CN" altLang="en-US" dirty="0" smtClean="0"/>
              <a:t>天（前两周）训练来预测</a:t>
            </a:r>
            <a:r>
              <a:rPr lang="en-US" altLang="zh-CN" dirty="0" smtClean="0"/>
              <a:t>15-28</a:t>
            </a:r>
            <a:r>
              <a:rPr lang="zh-CN" altLang="en-US" dirty="0" smtClean="0"/>
              <a:t>天（后两周）来验证一些特征随时间变化的稳定性。</a:t>
            </a:r>
            <a:endParaRPr lang="en-US" altLang="zh-CN" dirty="0" smtClean="0"/>
          </a:p>
          <a:p>
            <a:r>
              <a:rPr lang="zh-CN" altLang="en-US" dirty="0" smtClean="0"/>
              <a:t>考虑到前两周，后两周羊毛党的交易数量有所变化，因此模型调参采用等样本比例的</a:t>
            </a:r>
            <a:r>
              <a:rPr lang="en-US" altLang="zh-CN" dirty="0" smtClean="0"/>
              <a:t>5</a:t>
            </a:r>
            <a:r>
              <a:rPr lang="zh-CN" altLang="en-US" dirty="0" smtClean="0"/>
              <a:t>折交叉验证。</a:t>
            </a:r>
            <a:endParaRPr lang="zh-CN" altLang="en-US" dirty="0"/>
          </a:p>
        </p:txBody>
      </p:sp>
      <p:sp>
        <p:nvSpPr>
          <p:cNvPr id="4" name="灯片编号占位符 3"/>
          <p:cNvSpPr>
            <a:spLocks noGrp="1"/>
          </p:cNvSpPr>
          <p:nvPr>
            <p:ph type="sldNum" sz="quarter" idx="10"/>
          </p:nvPr>
        </p:nvSpPr>
        <p:spPr/>
        <p:txBody>
          <a:bodyPr/>
          <a:lstStyle/>
          <a:p>
            <a:fld id="{84F7D5DA-1953-4150-81FF-C59914B88298}" type="slidenum">
              <a:rPr lang="zh-CN" altLang="en-US" smtClean="0"/>
              <a:t>17</a:t>
            </a:fld>
            <a:endParaRPr lang="zh-CN" altLang="en-US"/>
          </a:p>
        </p:txBody>
      </p:sp>
    </p:spTree>
    <p:extLst>
      <p:ext uri="{BB962C8B-B14F-4D97-AF65-F5344CB8AC3E}">
        <p14:creationId xmlns:p14="http://schemas.microsoft.com/office/powerpoint/2010/main" val="1181011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不同的算法模型，其实是在不同的数据空间角度和数据结构角度来观测数据，然后再依据它自己的观测，结合自己的算法原理，来建立一个模型，在新的数据集上再进行预测不同的模型能够提取数据中不同的信息。由于数据的噪声，不同的模型往往会在数据的不同特征上表现很好，但是也各有表现较差的部分。</a:t>
            </a:r>
            <a:r>
              <a:rPr lang="en-US" altLang="zh-CN" dirty="0" smtClean="0"/>
              <a:t>Stacking </a:t>
            </a:r>
            <a:r>
              <a:rPr lang="zh-CN" altLang="en-US" dirty="0" smtClean="0"/>
              <a:t>就是这样一种方法，它能够把各个模型在提取特征较好的部分给抓取出来，同时舍弃它们各自表现不好的部分。</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2270270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3059245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959172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104946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随着互联网支付产业的不断发展，各种营销活动与补贴活动层出不穷，在方便用户进行消费的同时，催生了一群专注于营销活动的羊毛党，一个性能好的机器学习模型是鉴别羊毛段的有效手段。</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在对抗羊毛党的时候，需要注意</a:t>
            </a:r>
            <a:r>
              <a:rPr lang="zh-CN" altLang="en-US" b="1" dirty="0" smtClean="0"/>
              <a:t>风险控制</a:t>
            </a:r>
            <a:r>
              <a:rPr lang="zh-CN" altLang="en-US" dirty="0" smtClean="0"/>
              <a:t>与</a:t>
            </a:r>
            <a:r>
              <a:rPr lang="zh-CN" altLang="en-US" b="1" dirty="0" smtClean="0"/>
              <a:t>风险对抗。</a:t>
            </a:r>
          </a:p>
          <a:p>
            <a:r>
              <a:rPr lang="zh-CN" altLang="en-US" b="1" dirty="0" smtClean="0"/>
              <a:t>风险控制</a:t>
            </a:r>
            <a:r>
              <a:rPr lang="zh-CN" altLang="en-US" dirty="0" smtClean="0"/>
              <a:t>：要求更低的打扰率，防止好用户被打扰，投诉，导致好用户的流失。</a:t>
            </a:r>
            <a:endParaRPr lang="en-US" altLang="zh-CN" dirty="0" smtClean="0"/>
          </a:p>
          <a:p>
            <a:r>
              <a:rPr lang="zh-CN" altLang="en-US" b="1" dirty="0" smtClean="0"/>
              <a:t>风险对抗</a:t>
            </a:r>
            <a:r>
              <a:rPr lang="zh-CN" altLang="en-US" b="0" dirty="0" smtClean="0"/>
              <a:t>：</a:t>
            </a:r>
            <a:r>
              <a:rPr lang="zh-CN" altLang="en-US" dirty="0" smtClean="0"/>
              <a:t>羊毛党并不是一成不变的，他们的行为方式随时间会发生一定的变化，所以数据处理与特征工程需要考虑到这一方面。</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77899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竞赛的任务是个典型二分类问题，所提供的初始特征，也就是操作表与交易表中的记录对于</a:t>
            </a:r>
            <a:r>
              <a:rPr lang="en-US" altLang="zh-CN" dirty="0" smtClean="0"/>
              <a:t>UID</a:t>
            </a:r>
            <a:r>
              <a:rPr lang="zh-CN" altLang="en-US" dirty="0" smtClean="0"/>
              <a:t>是多对一的关系，因此需要对每个特征对应的多条记录进行整合，甚至对多种原始特征做一些交叉融合，这些操作生成的次级特征，映射回每个</a:t>
            </a:r>
            <a:r>
              <a:rPr lang="en-US" altLang="zh-CN" dirty="0" smtClean="0"/>
              <a:t>UID</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800514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b="1" dirty="0" smtClean="0"/>
              <a:t>1.</a:t>
            </a:r>
            <a:r>
              <a:rPr lang="zh-CN" altLang="en-US" b="1" dirty="0" smtClean="0"/>
              <a:t>原始特征的各个类别之间黑白样本分布有明显不同，黑样本在例如</a:t>
            </a:r>
            <a:r>
              <a:rPr lang="en-US" altLang="zh-CN" b="1" dirty="0" smtClean="0"/>
              <a:t>channel</a:t>
            </a:r>
            <a:r>
              <a:rPr lang="zh-CN" altLang="en-US" b="1" dirty="0" smtClean="0"/>
              <a:t>的每个类上的分布不同</a:t>
            </a: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2. IP1</a:t>
            </a:r>
            <a:r>
              <a:rPr lang="zh-CN" altLang="en-US" sz="1200" b="1" dirty="0" smtClean="0"/>
              <a:t>和</a:t>
            </a:r>
            <a:r>
              <a:rPr lang="en-US" altLang="zh-CN" sz="1200" b="1" dirty="0" smtClean="0"/>
              <a:t>IP2</a:t>
            </a:r>
            <a:r>
              <a:rPr lang="zh-CN" altLang="en-US" sz="1200" b="1" dirty="0" smtClean="0"/>
              <a:t>分别代表移动端和电脑端（互补）</a:t>
            </a:r>
            <a:r>
              <a:rPr lang="en-US" altLang="zh-CN" sz="1200" b="1" dirty="0" smtClean="0"/>
              <a:t>,</a:t>
            </a:r>
            <a:r>
              <a:rPr lang="zh-CN" altLang="en-US" sz="1200" b="1" dirty="0" smtClean="0"/>
              <a:t>并分别对应各自不同的</a:t>
            </a:r>
            <a:r>
              <a:rPr lang="en-US" altLang="zh-CN" sz="1200" b="1" dirty="0" smtClean="0"/>
              <a:t>mode</a:t>
            </a:r>
            <a:r>
              <a:rPr lang="zh-CN" altLang="en-US" sz="1200" b="1" dirty="0" smtClean="0"/>
              <a:t>，不同的</a:t>
            </a:r>
            <a:r>
              <a:rPr lang="en-US" altLang="zh-CN" sz="1200" b="1" dirty="0" smtClean="0"/>
              <a:t>channel </a:t>
            </a:r>
            <a:r>
              <a:rPr lang="zh-CN" altLang="en-US" sz="1200" b="1" dirty="0" smtClean="0"/>
              <a:t>与 </a:t>
            </a:r>
            <a:r>
              <a:rPr lang="en-US" altLang="zh-CN" sz="1200" b="1" dirty="0" err="1" smtClean="0"/>
              <a:t>os</a:t>
            </a:r>
            <a:r>
              <a:rPr lang="zh-CN" altLang="en-US" sz="1200" b="1" dirty="0" smtClean="0"/>
              <a:t>也对应着不同的</a:t>
            </a:r>
            <a:r>
              <a:rPr lang="en-US" altLang="zh-CN" sz="1200" b="1" dirty="0" err="1" smtClean="0"/>
              <a:t>trans_type</a:t>
            </a:r>
            <a:r>
              <a:rPr lang="zh-CN" altLang="en-US" sz="1200" b="1" dirty="0" smtClean="0"/>
              <a:t>与</a:t>
            </a:r>
            <a:r>
              <a:rPr lang="en-US" altLang="zh-CN" sz="1200" b="1" dirty="0" smtClean="0"/>
              <a:t>version</a:t>
            </a:r>
            <a:r>
              <a:rPr lang="zh-CN" altLang="en-US" sz="1200" b="1" dirty="0" smtClean="0"/>
              <a:t>，也就是说这些原始特征之间不是完全相互独立的，在后续的数据处理与特征工程中需要考虑这一点。</a:t>
            </a:r>
            <a:endParaRPr lang="en-US" altLang="zh-CN"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3.</a:t>
            </a:r>
            <a:r>
              <a:rPr lang="zh-CN" altLang="en-US" sz="1200" b="1" dirty="0" smtClean="0"/>
              <a:t>对于缺失项来说，不同</a:t>
            </a:r>
            <a:r>
              <a:rPr lang="en-US" altLang="zh-CN" sz="1200" b="1" dirty="0" err="1" smtClean="0"/>
              <a:t>channel,trans_type,mode</a:t>
            </a:r>
            <a:r>
              <a:rPr lang="zh-CN" altLang="en-US" sz="1200" b="1" dirty="0" smtClean="0"/>
              <a:t>对应的缺失项数目也是不同的，以</a:t>
            </a:r>
            <a:r>
              <a:rPr lang="en-US" altLang="zh-CN" sz="1200" b="1" dirty="0" smtClean="0"/>
              <a:t>mode</a:t>
            </a:r>
            <a:r>
              <a:rPr lang="zh-CN" altLang="en-US" sz="1200" b="1" dirty="0" smtClean="0"/>
              <a:t>为例。</a:t>
            </a:r>
            <a:endParaRPr lang="en-US" altLang="zh-CN" dirty="0" smtClean="0"/>
          </a:p>
        </p:txBody>
      </p:sp>
      <p:sp>
        <p:nvSpPr>
          <p:cNvPr id="4" name="灯片编号占位符 3"/>
          <p:cNvSpPr>
            <a:spLocks noGrp="1"/>
          </p:cNvSpPr>
          <p:nvPr>
            <p:ph type="sldNum" sz="quarter" idx="10"/>
          </p:nvPr>
        </p:nvSpPr>
        <p:spPr/>
        <p:txBody>
          <a:bodyPr/>
          <a:lstStyle/>
          <a:p>
            <a:fld id="{84F7D5DA-1953-4150-81FF-C59914B88298}" type="slidenum">
              <a:rPr lang="zh-CN" altLang="en-US" smtClean="0"/>
              <a:t>5</a:t>
            </a:fld>
            <a:endParaRPr lang="zh-CN" altLang="en-US"/>
          </a:p>
        </p:txBody>
      </p:sp>
    </p:spTree>
    <p:extLst>
      <p:ext uri="{BB962C8B-B14F-4D97-AF65-F5344CB8AC3E}">
        <p14:creationId xmlns:p14="http://schemas.microsoft.com/office/powerpoint/2010/main" val="1462917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我们对训练集与测试集之间的一些变化做了分析，复赛时测试集交易数据明显下降，所以在提取一些跟交易量的绝对值有关系的特征需要注意这一点，例如一些</a:t>
            </a:r>
            <a:r>
              <a:rPr lang="en-US" altLang="zh-CN" dirty="0" smtClean="0"/>
              <a:t>count</a:t>
            </a:r>
            <a:r>
              <a:rPr lang="zh-CN" altLang="en-US" dirty="0" smtClean="0"/>
              <a:t>特征，竞赛官方提示</a:t>
            </a:r>
            <a:r>
              <a:rPr lang="en-US" altLang="zh-CN" dirty="0" smtClean="0"/>
              <a:t>A</a:t>
            </a:r>
            <a:r>
              <a:rPr lang="zh-CN" altLang="en-US" dirty="0" smtClean="0"/>
              <a:t>榜羊毛党比例减少，这一点在后续处理一些跟样本比例有关的数据时也需要注意，还有就是一些在训练集表里出现的字段在测试集里并没有，所以这些区别在后续处理数据时候也要格外注意。</a:t>
            </a:r>
            <a:endParaRPr lang="zh-CN" altLang="en-US" dirty="0"/>
          </a:p>
        </p:txBody>
      </p:sp>
      <p:sp>
        <p:nvSpPr>
          <p:cNvPr id="4" name="灯片编号占位符 3"/>
          <p:cNvSpPr>
            <a:spLocks noGrp="1"/>
          </p:cNvSpPr>
          <p:nvPr>
            <p:ph type="sldNum" sz="quarter" idx="10"/>
          </p:nvPr>
        </p:nvSpPr>
        <p:spPr/>
        <p:txBody>
          <a:bodyPr/>
          <a:lstStyle/>
          <a:p>
            <a:fld id="{84F7D5DA-1953-4150-81FF-C59914B88298}" type="slidenum">
              <a:rPr lang="zh-CN" altLang="en-US" smtClean="0"/>
              <a:t>6</a:t>
            </a:fld>
            <a:endParaRPr lang="zh-CN" altLang="en-US"/>
          </a:p>
        </p:txBody>
      </p:sp>
    </p:spTree>
    <p:extLst>
      <p:ext uri="{BB962C8B-B14F-4D97-AF65-F5344CB8AC3E}">
        <p14:creationId xmlns:p14="http://schemas.microsoft.com/office/powerpoint/2010/main" val="3096808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dirty="0" smtClean="0"/>
              <a:t>其意义：保证</a:t>
            </a:r>
            <a:r>
              <a:rPr lang="en-US" altLang="zh-CN" sz="1200" dirty="0" smtClean="0"/>
              <a:t>train</a:t>
            </a:r>
            <a:r>
              <a:rPr lang="zh-CN" altLang="en-US" sz="1200" dirty="0" smtClean="0"/>
              <a:t>和</a:t>
            </a:r>
            <a:r>
              <a:rPr lang="en-US" altLang="zh-CN" sz="1200" dirty="0" smtClean="0"/>
              <a:t>test</a:t>
            </a:r>
            <a:r>
              <a:rPr lang="zh-CN" altLang="en-US" sz="1200" dirty="0" smtClean="0"/>
              <a:t>的用到的特征一致</a:t>
            </a:r>
            <a:endParaRPr lang="en-US" altLang="zh-CN" sz="1200" dirty="0" smtClean="0"/>
          </a:p>
          <a:p>
            <a:r>
              <a:rPr lang="en-US" altLang="zh-CN" sz="1200" dirty="0" smtClean="0"/>
              <a:t>1. </a:t>
            </a:r>
            <a:r>
              <a:rPr lang="zh-CN" altLang="en-US" sz="1200" dirty="0" smtClean="0"/>
              <a:t>列维度</a:t>
            </a:r>
            <a:endParaRPr lang="en-US" altLang="zh-CN" sz="1200" dirty="0" smtClean="0"/>
          </a:p>
          <a:p>
            <a:r>
              <a:rPr lang="zh-CN" altLang="en-US" sz="1200" dirty="0" smtClean="0"/>
              <a:t>删除 </a:t>
            </a:r>
            <a:r>
              <a:rPr lang="en-US" altLang="zh-CN" sz="1200" dirty="0" smtClean="0"/>
              <a:t>op </a:t>
            </a:r>
            <a:r>
              <a:rPr lang="zh-CN" altLang="en-US" sz="1200" dirty="0" smtClean="0"/>
              <a:t>表中的 </a:t>
            </a:r>
            <a:r>
              <a:rPr lang="en-US" altLang="zh-CN" sz="1200" dirty="0" smtClean="0"/>
              <a:t>ip2 </a:t>
            </a:r>
            <a:r>
              <a:rPr lang="zh-CN" altLang="en-US" sz="1200" dirty="0" smtClean="0"/>
              <a:t>与 </a:t>
            </a:r>
            <a:r>
              <a:rPr lang="en-US" altLang="zh-CN" sz="1200" dirty="0" smtClean="0"/>
              <a:t>ip2_sub </a:t>
            </a:r>
            <a:r>
              <a:rPr lang="zh-CN" altLang="en-US" sz="1200" dirty="0" smtClean="0"/>
              <a:t>字段， </a:t>
            </a:r>
            <a:r>
              <a:rPr lang="en-US" altLang="zh-CN" sz="1200" dirty="0" smtClean="0"/>
              <a:t>trans </a:t>
            </a:r>
            <a:r>
              <a:rPr lang="zh-CN" altLang="en-US" sz="1200" dirty="0" smtClean="0"/>
              <a:t>表中的 </a:t>
            </a:r>
            <a:r>
              <a:rPr lang="en-US" altLang="zh-CN" sz="1200" dirty="0" smtClean="0"/>
              <a:t>code1 </a:t>
            </a:r>
            <a:r>
              <a:rPr lang="zh-CN" altLang="en-US" sz="1200" dirty="0" smtClean="0"/>
              <a:t>和 </a:t>
            </a:r>
            <a:r>
              <a:rPr lang="en-US" altLang="zh-CN" sz="1200" dirty="0" smtClean="0"/>
              <a:t>code2 </a:t>
            </a:r>
            <a:r>
              <a:rPr lang="zh-CN" altLang="en-US" sz="1200" dirty="0" smtClean="0"/>
              <a:t>字段 （</a:t>
            </a:r>
            <a:r>
              <a:rPr lang="en-US" altLang="zh-CN" sz="1200" dirty="0" smtClean="0"/>
              <a:t>test</a:t>
            </a:r>
            <a:r>
              <a:rPr lang="zh-CN" altLang="en-US" sz="1200" dirty="0" smtClean="0"/>
              <a:t>集里没有）</a:t>
            </a:r>
            <a:endParaRPr lang="en-US" altLang="zh-CN" sz="1200" dirty="0" smtClean="0"/>
          </a:p>
          <a:p>
            <a:r>
              <a:rPr lang="en-US" altLang="zh-CN" sz="1200" dirty="0" smtClean="0"/>
              <a:t>2. </a:t>
            </a:r>
            <a:r>
              <a:rPr lang="zh-CN" altLang="en-US" sz="1200" dirty="0" smtClean="0"/>
              <a:t>行维度</a:t>
            </a:r>
            <a:endParaRPr lang="en-US" altLang="zh-CN" sz="1200" dirty="0" smtClean="0"/>
          </a:p>
          <a:p>
            <a:r>
              <a:rPr lang="zh-CN" altLang="en-US" sz="1200" dirty="0" smtClean="0"/>
              <a:t>选取用户基本属性字段：如 </a:t>
            </a:r>
            <a:r>
              <a:rPr lang="en-US" altLang="zh-CN" sz="1200" dirty="0" smtClean="0"/>
              <a:t>mode, channel </a:t>
            </a:r>
            <a:r>
              <a:rPr lang="zh-CN" altLang="en-US" sz="1200" dirty="0" smtClean="0"/>
              <a:t>等属性，对 </a:t>
            </a:r>
            <a:r>
              <a:rPr lang="en-US" altLang="zh-CN" sz="1200" dirty="0" smtClean="0"/>
              <a:t>train </a:t>
            </a:r>
            <a:r>
              <a:rPr lang="zh-CN" altLang="en-US" sz="1200" dirty="0" smtClean="0"/>
              <a:t>集进行数据清洗，删除 </a:t>
            </a:r>
            <a:r>
              <a:rPr lang="en-US" altLang="zh-CN" sz="1200" dirty="0" smtClean="0"/>
              <a:t>train </a:t>
            </a:r>
            <a:r>
              <a:rPr lang="zh-CN" altLang="en-US" sz="1200" dirty="0" smtClean="0"/>
              <a:t>的两个表中， </a:t>
            </a:r>
            <a:r>
              <a:rPr lang="en-US" altLang="zh-CN" sz="1200" dirty="0" smtClean="0"/>
              <a:t>test </a:t>
            </a:r>
            <a:r>
              <a:rPr lang="zh-CN" altLang="en-US" sz="1200" dirty="0" smtClean="0"/>
              <a:t>集中没有出现过的数据（如 </a:t>
            </a:r>
            <a:r>
              <a:rPr lang="en-US" altLang="zh-CN" sz="1200" dirty="0" smtClean="0"/>
              <a:t>op </a:t>
            </a:r>
            <a:r>
              <a:rPr lang="zh-CN" altLang="en-US" sz="1200" dirty="0" smtClean="0"/>
              <a:t>表中，有 </a:t>
            </a:r>
            <a:r>
              <a:rPr lang="en-US" altLang="zh-CN" sz="1200" dirty="0" smtClean="0"/>
              <a:t>30 </a:t>
            </a:r>
            <a:r>
              <a:rPr lang="zh-CN" altLang="en-US" sz="1200" dirty="0" smtClean="0"/>
              <a:t>余种 </a:t>
            </a:r>
            <a:r>
              <a:rPr lang="en-US" altLang="zh-CN" sz="1200" dirty="0" smtClean="0"/>
              <a:t>test </a:t>
            </a:r>
            <a:r>
              <a:rPr lang="zh-CN" altLang="en-US" sz="1200" dirty="0" smtClean="0"/>
              <a:t>集中没有出现过的 </a:t>
            </a:r>
            <a:r>
              <a:rPr lang="en-US" altLang="zh-CN" sz="1200" dirty="0" smtClean="0"/>
              <a:t>mode</a:t>
            </a:r>
            <a:r>
              <a:rPr lang="zh-CN" altLang="en-US" sz="1200" dirty="0" smtClean="0"/>
              <a:t>， 将这些 </a:t>
            </a:r>
            <a:r>
              <a:rPr lang="en-US" altLang="zh-CN" sz="1200" dirty="0" smtClean="0"/>
              <a:t>mode </a:t>
            </a:r>
            <a:r>
              <a:rPr lang="zh-CN" altLang="en-US" sz="1200" dirty="0" smtClean="0"/>
              <a:t>所对应的各条数据删除）。</a:t>
            </a:r>
            <a:endParaRPr lang="en-US" altLang="zh-CN" sz="1200" dirty="0" smtClean="0"/>
          </a:p>
          <a:p>
            <a:endParaRPr lang="en-US" altLang="zh-CN" sz="1200" dirty="0" smtClean="0"/>
          </a:p>
          <a:p>
            <a:r>
              <a:rPr lang="en-US" altLang="zh-CN" sz="1200" dirty="0" smtClean="0"/>
              <a:t>3. </a:t>
            </a:r>
            <a:r>
              <a:rPr lang="zh-CN" altLang="en-US" sz="1200" dirty="0" smtClean="0"/>
              <a:t>去重处理</a:t>
            </a:r>
            <a:endParaRPr lang="en-US" altLang="zh-CN" sz="1200" dirty="0" smtClean="0"/>
          </a:p>
          <a:p>
            <a:r>
              <a:rPr lang="zh-CN" altLang="en-US" sz="1200" dirty="0" smtClean="0"/>
              <a:t>存在完全相同的数据，通过实践来看，经过数据去重后，初赛和复赛的成绩都有提高，故选择进行此方法进行去重。</a:t>
            </a:r>
          </a:p>
          <a:p>
            <a:endParaRPr lang="zh-CN" altLang="en-US" dirty="0"/>
          </a:p>
        </p:txBody>
      </p:sp>
      <p:sp>
        <p:nvSpPr>
          <p:cNvPr id="4" name="灯片编号占位符 3"/>
          <p:cNvSpPr>
            <a:spLocks noGrp="1"/>
          </p:cNvSpPr>
          <p:nvPr>
            <p:ph type="sldNum" sz="quarter" idx="10"/>
          </p:nvPr>
        </p:nvSpPr>
        <p:spPr/>
        <p:txBody>
          <a:bodyPr/>
          <a:lstStyle/>
          <a:p>
            <a:fld id="{84F7D5DA-1953-4150-81FF-C59914B88298}" type="slidenum">
              <a:rPr lang="zh-CN" altLang="en-US" smtClean="0"/>
              <a:t>7</a:t>
            </a:fld>
            <a:endParaRPr lang="zh-CN" altLang="en-US"/>
          </a:p>
        </p:txBody>
      </p:sp>
    </p:spTree>
    <p:extLst>
      <p:ext uri="{BB962C8B-B14F-4D97-AF65-F5344CB8AC3E}">
        <p14:creationId xmlns:p14="http://schemas.microsoft.com/office/powerpoint/2010/main" val="128336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接下来是特征工程部分，经查阅相关资料，羊毛党的行为越发专业化和自动化。</a:t>
            </a:r>
            <a:r>
              <a:rPr lang="zh-CN" altLang="en-US" sz="1200" b="0" i="0" kern="1200" dirty="0" smtClean="0">
                <a:solidFill>
                  <a:schemeClr val="tx1"/>
                </a:solidFill>
                <a:effectLst/>
                <a:latin typeface="+mn-lt"/>
                <a:ea typeface="+mn-ea"/>
                <a:cs typeface="+mn-cs"/>
              </a:rPr>
              <a:t>薅羊毛不再是纯人工的批量操作，而是有专业的人员分工和设备来进行。设备技术方面，代理</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，机场，模拟器等都被黑产所用。交易方面，掌握着大量的全套个人信息，用于分散付款交易等。地域方面，不同的羊毛党也会出现一些一定地域聚集的特性。时间方面，羊毛党们具有很强的统一行动的特性。</a:t>
            </a:r>
            <a:r>
              <a:rPr lang="zh-CN" altLang="en-US" dirty="0" smtClean="0"/>
              <a:t>羊毛党是从最开始的以消费者的身份为自身套利的角色，逐步转化为消费者身份的羊毛党去寻求正规商家合作，再转变成以商家作为自己的身份，开店大量套取非法利润。由此根据身份的不同我们分别从以下几个方面进行覆盖。</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819303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商户特征群中，加和特征、计数特征、波动特征指商店的顾客数量、每个顾客交易量、交易金额总和的加和特征</a:t>
            </a:r>
            <a:r>
              <a:rPr lang="en-US" altLang="zh-CN" dirty="0" smtClean="0"/>
              <a:t>(count)</a:t>
            </a:r>
            <a:r>
              <a:rPr lang="zh-CN" altLang="en-US" dirty="0" smtClean="0"/>
              <a:t>、计数特征</a:t>
            </a:r>
            <a:r>
              <a:rPr lang="en-US" altLang="zh-CN" dirty="0" smtClean="0"/>
              <a:t>(</a:t>
            </a:r>
            <a:r>
              <a:rPr lang="en-US" altLang="zh-CN" dirty="0" err="1" smtClean="0"/>
              <a:t>nunique</a:t>
            </a:r>
            <a:r>
              <a:rPr lang="en-US" altLang="zh-CN" dirty="0" smtClean="0"/>
              <a:t>)</a:t>
            </a:r>
            <a:r>
              <a:rPr lang="zh-CN" altLang="en-US" dirty="0" smtClean="0"/>
              <a:t>、波动特征</a:t>
            </a:r>
            <a:r>
              <a:rPr lang="en-US" altLang="zh-CN" dirty="0" smtClean="0"/>
              <a:t>(</a:t>
            </a:r>
            <a:r>
              <a:rPr lang="en-US" altLang="zh-CN" dirty="0" err="1" smtClean="0"/>
              <a:t>std</a:t>
            </a:r>
            <a:r>
              <a:rPr lang="en-US" altLang="zh-CN" dirty="0" smtClean="0"/>
              <a:t>)</a:t>
            </a:r>
            <a:r>
              <a:rPr lang="zh-CN" altLang="en-US" dirty="0" smtClean="0"/>
              <a:t>，热度特征是指该商户的客流量等的特征，交互特征是只具体到收款设备、收款账户与付款方之间的特征</a:t>
            </a:r>
            <a:endParaRPr lang="en-US" altLang="zh-CN" dirty="0" smtClean="0"/>
          </a:p>
          <a:p>
            <a:r>
              <a:rPr lang="zh-CN" altLang="en-US" dirty="0" smtClean="0"/>
              <a:t>用户特征群中，计数特征、加和特征是指用户的操作、交易的次数</a:t>
            </a:r>
            <a:r>
              <a:rPr lang="en-US" altLang="zh-CN" dirty="0" smtClean="0"/>
              <a:t>(count)</a:t>
            </a:r>
            <a:r>
              <a:rPr lang="zh-CN" altLang="en-US" dirty="0" smtClean="0"/>
              <a:t>，交易店铺的数量</a:t>
            </a:r>
            <a:r>
              <a:rPr lang="en-US" altLang="zh-CN" dirty="0" smtClean="0"/>
              <a:t>(</a:t>
            </a:r>
            <a:r>
              <a:rPr lang="en-US" altLang="zh-CN" dirty="0" err="1" smtClean="0"/>
              <a:t>nunique</a:t>
            </a:r>
            <a:r>
              <a:rPr lang="en-US" altLang="zh-CN" dirty="0" smtClean="0"/>
              <a:t>)</a:t>
            </a:r>
            <a:r>
              <a:rPr lang="zh-CN" altLang="en-US" dirty="0" smtClean="0"/>
              <a:t>等，交互特征指的是用户使用的</a:t>
            </a:r>
            <a:r>
              <a:rPr lang="en-US" altLang="zh-CN" dirty="0" smtClean="0"/>
              <a:t>IP</a:t>
            </a:r>
            <a:r>
              <a:rPr lang="zh-CN" altLang="en-US" dirty="0" smtClean="0"/>
              <a:t>地址、</a:t>
            </a:r>
            <a:r>
              <a:rPr lang="en-US" altLang="zh-CN" dirty="0" smtClean="0"/>
              <a:t>MAC</a:t>
            </a:r>
            <a:r>
              <a:rPr lang="zh-CN" altLang="en-US" dirty="0" smtClean="0"/>
              <a:t>地址等、活跃度特征指的是用户交易的频繁度、操作的频繁度等</a:t>
            </a:r>
            <a:endParaRPr lang="en-US" altLang="zh-CN" dirty="0" smtClean="0"/>
          </a:p>
          <a:p>
            <a:r>
              <a:rPr lang="zh-CN" altLang="en-US" dirty="0" smtClean="0"/>
              <a:t>设备特征群中，计数特征、加和特征与上述保持一致，交易特征和交互特征分别为该设备操作、交易的商户的数量、次数以及与收款账户之间的关联的紧密程度。活跃度特征，是指设备在不同</a:t>
            </a:r>
            <a:r>
              <a:rPr lang="en-US" altLang="zh-CN" dirty="0" smtClean="0"/>
              <a:t>IP</a:t>
            </a:r>
            <a:r>
              <a:rPr lang="zh-CN" altLang="en-US" dirty="0" smtClean="0"/>
              <a:t>下的使用次数等</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4285541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B252FC7-480C-483D-84E5-D3DA7258D68D}" type="datetimeFigureOut">
              <a:rPr lang="zh-CN" altLang="en-US" smtClean="0"/>
              <a:t>2018/12/26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8B26D3-5149-4D42-8D04-C4538AB34875}" type="slidenum">
              <a:rPr lang="zh-CN" altLang="en-US" smtClean="0"/>
              <a:t>‹#›</a:t>
            </a:fld>
            <a:endParaRPr lang="zh-CN" altLang="en-US"/>
          </a:p>
        </p:txBody>
      </p:sp>
    </p:spTree>
    <p:extLst>
      <p:ext uri="{BB962C8B-B14F-4D97-AF65-F5344CB8AC3E}">
        <p14:creationId xmlns:p14="http://schemas.microsoft.com/office/powerpoint/2010/main" val="406580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252FC7-480C-483D-84E5-D3DA7258D68D}" type="datetimeFigureOut">
              <a:rPr lang="zh-CN" altLang="en-US" smtClean="0"/>
              <a:t>2018/12/26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8B26D3-5149-4D42-8D04-C4538AB34875}" type="slidenum">
              <a:rPr lang="zh-CN" altLang="en-US" smtClean="0"/>
              <a:t>‹#›</a:t>
            </a:fld>
            <a:endParaRPr lang="zh-CN" altLang="en-US"/>
          </a:p>
        </p:txBody>
      </p:sp>
    </p:spTree>
    <p:extLst>
      <p:ext uri="{BB962C8B-B14F-4D97-AF65-F5344CB8AC3E}">
        <p14:creationId xmlns:p14="http://schemas.microsoft.com/office/powerpoint/2010/main" val="69132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252FC7-480C-483D-84E5-D3DA7258D68D}" type="datetimeFigureOut">
              <a:rPr lang="zh-CN" altLang="en-US" smtClean="0"/>
              <a:t>2018/12/26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8B26D3-5149-4D42-8D04-C4538AB34875}" type="slidenum">
              <a:rPr lang="zh-CN" altLang="en-US" smtClean="0"/>
              <a:t>‹#›</a:t>
            </a:fld>
            <a:endParaRPr lang="zh-CN" altLang="en-US"/>
          </a:p>
        </p:txBody>
      </p:sp>
    </p:spTree>
    <p:extLst>
      <p:ext uri="{BB962C8B-B14F-4D97-AF65-F5344CB8AC3E}">
        <p14:creationId xmlns:p14="http://schemas.microsoft.com/office/powerpoint/2010/main" val="100433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252FC7-480C-483D-84E5-D3DA7258D68D}" type="datetimeFigureOut">
              <a:rPr lang="zh-CN" altLang="en-US" smtClean="0"/>
              <a:t>2018/12/26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8B26D3-5149-4D42-8D04-C4538AB34875}" type="slidenum">
              <a:rPr lang="zh-CN" altLang="en-US" smtClean="0"/>
              <a:t>‹#›</a:t>
            </a:fld>
            <a:endParaRPr lang="zh-CN" altLang="en-US"/>
          </a:p>
        </p:txBody>
      </p:sp>
    </p:spTree>
    <p:extLst>
      <p:ext uri="{BB962C8B-B14F-4D97-AF65-F5344CB8AC3E}">
        <p14:creationId xmlns:p14="http://schemas.microsoft.com/office/powerpoint/2010/main" val="97531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B252FC7-480C-483D-84E5-D3DA7258D68D}" type="datetimeFigureOut">
              <a:rPr lang="zh-CN" altLang="en-US" smtClean="0"/>
              <a:t>2018/12/26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8B26D3-5149-4D42-8D04-C4538AB34875}" type="slidenum">
              <a:rPr lang="zh-CN" altLang="en-US" smtClean="0"/>
              <a:t>‹#›</a:t>
            </a:fld>
            <a:endParaRPr lang="zh-CN" altLang="en-US"/>
          </a:p>
        </p:txBody>
      </p:sp>
    </p:spTree>
    <p:extLst>
      <p:ext uri="{BB962C8B-B14F-4D97-AF65-F5344CB8AC3E}">
        <p14:creationId xmlns:p14="http://schemas.microsoft.com/office/powerpoint/2010/main" val="144601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B252FC7-480C-483D-84E5-D3DA7258D68D}" type="datetimeFigureOut">
              <a:rPr lang="zh-CN" altLang="en-US" smtClean="0"/>
              <a:t>2018/12/26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8B26D3-5149-4D42-8D04-C4538AB34875}" type="slidenum">
              <a:rPr lang="zh-CN" altLang="en-US" smtClean="0"/>
              <a:t>‹#›</a:t>
            </a:fld>
            <a:endParaRPr lang="zh-CN" altLang="en-US"/>
          </a:p>
        </p:txBody>
      </p:sp>
    </p:spTree>
    <p:extLst>
      <p:ext uri="{BB962C8B-B14F-4D97-AF65-F5344CB8AC3E}">
        <p14:creationId xmlns:p14="http://schemas.microsoft.com/office/powerpoint/2010/main" val="260144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B252FC7-480C-483D-84E5-D3DA7258D68D}" type="datetimeFigureOut">
              <a:rPr lang="zh-CN" altLang="en-US" smtClean="0"/>
              <a:t>2018/12/26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8B26D3-5149-4D42-8D04-C4538AB34875}" type="slidenum">
              <a:rPr lang="zh-CN" altLang="en-US" smtClean="0"/>
              <a:t>‹#›</a:t>
            </a:fld>
            <a:endParaRPr lang="zh-CN" altLang="en-US"/>
          </a:p>
        </p:txBody>
      </p:sp>
    </p:spTree>
    <p:extLst>
      <p:ext uri="{BB962C8B-B14F-4D97-AF65-F5344CB8AC3E}">
        <p14:creationId xmlns:p14="http://schemas.microsoft.com/office/powerpoint/2010/main" val="377165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B252FC7-480C-483D-84E5-D3DA7258D68D}" type="datetimeFigureOut">
              <a:rPr lang="zh-CN" altLang="en-US" smtClean="0"/>
              <a:t>2018/12/26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8B26D3-5149-4D42-8D04-C4538AB34875}" type="slidenum">
              <a:rPr lang="zh-CN" altLang="en-US" smtClean="0"/>
              <a:t>‹#›</a:t>
            </a:fld>
            <a:endParaRPr lang="zh-CN" altLang="en-US"/>
          </a:p>
        </p:txBody>
      </p:sp>
    </p:spTree>
    <p:extLst>
      <p:ext uri="{BB962C8B-B14F-4D97-AF65-F5344CB8AC3E}">
        <p14:creationId xmlns:p14="http://schemas.microsoft.com/office/powerpoint/2010/main" val="63044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52FC7-480C-483D-84E5-D3DA7258D68D}" type="datetimeFigureOut">
              <a:rPr lang="zh-CN" altLang="en-US" smtClean="0"/>
              <a:t>2018/12/26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8B26D3-5149-4D42-8D04-C4538AB34875}" type="slidenum">
              <a:rPr lang="zh-CN" altLang="en-US" smtClean="0"/>
              <a:t>‹#›</a:t>
            </a:fld>
            <a:endParaRPr lang="zh-CN" altLang="en-US"/>
          </a:p>
        </p:txBody>
      </p:sp>
    </p:spTree>
    <p:extLst>
      <p:ext uri="{BB962C8B-B14F-4D97-AF65-F5344CB8AC3E}">
        <p14:creationId xmlns:p14="http://schemas.microsoft.com/office/powerpoint/2010/main" val="307259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B252FC7-480C-483D-84E5-D3DA7258D68D}" type="datetimeFigureOut">
              <a:rPr lang="zh-CN" altLang="en-US" smtClean="0"/>
              <a:t>2018/12/26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8B26D3-5149-4D42-8D04-C4538AB34875}" type="slidenum">
              <a:rPr lang="zh-CN" altLang="en-US" smtClean="0"/>
              <a:t>‹#›</a:t>
            </a:fld>
            <a:endParaRPr lang="zh-CN" altLang="en-US"/>
          </a:p>
        </p:txBody>
      </p:sp>
    </p:spTree>
    <p:extLst>
      <p:ext uri="{BB962C8B-B14F-4D97-AF65-F5344CB8AC3E}">
        <p14:creationId xmlns:p14="http://schemas.microsoft.com/office/powerpoint/2010/main" val="61259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B252FC7-480C-483D-84E5-D3DA7258D68D}" type="datetimeFigureOut">
              <a:rPr lang="zh-CN" altLang="en-US" smtClean="0"/>
              <a:t>2018/12/26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8B26D3-5149-4D42-8D04-C4538AB34875}" type="slidenum">
              <a:rPr lang="zh-CN" altLang="en-US" smtClean="0"/>
              <a:t>‹#›</a:t>
            </a:fld>
            <a:endParaRPr lang="zh-CN" altLang="en-US"/>
          </a:p>
        </p:txBody>
      </p:sp>
    </p:spTree>
    <p:extLst>
      <p:ext uri="{BB962C8B-B14F-4D97-AF65-F5344CB8AC3E}">
        <p14:creationId xmlns:p14="http://schemas.microsoft.com/office/powerpoint/2010/main" val="53979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52FC7-480C-483D-84E5-D3DA7258D68D}" type="datetimeFigureOut">
              <a:rPr lang="zh-CN" altLang="en-US" smtClean="0"/>
              <a:t>2018/12/26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8B26D3-5149-4D42-8D04-C4538AB34875}" type="slidenum">
              <a:rPr lang="zh-CN" altLang="en-US" smtClean="0"/>
              <a:t>‹#›</a:t>
            </a:fld>
            <a:endParaRPr lang="zh-CN" altLang="en-US"/>
          </a:p>
        </p:txBody>
      </p:sp>
    </p:spTree>
    <p:extLst>
      <p:ext uri="{BB962C8B-B14F-4D97-AF65-F5344CB8AC3E}">
        <p14:creationId xmlns:p14="http://schemas.microsoft.com/office/powerpoint/2010/main" val="522670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5.jpeg"/><Relationship Id="rId13" Type="http://schemas.microsoft.com/office/2007/relationships/diagramDrawing" Target="../diagrams/drawing7.xml"/><Relationship Id="rId18" Type="http://schemas.microsoft.com/office/2007/relationships/diagramDrawing" Target="../diagrams/drawing8.xml"/><Relationship Id="rId3" Type="http://schemas.openxmlformats.org/officeDocument/2006/relationships/image" Target="../media/image2.jpeg"/><Relationship Id="rId7" Type="http://schemas.openxmlformats.org/officeDocument/2006/relationships/image" Target="../media/image14.jpeg"/><Relationship Id="rId12" Type="http://schemas.openxmlformats.org/officeDocument/2006/relationships/diagramColors" Target="../diagrams/colors7.xml"/><Relationship Id="rId17" Type="http://schemas.openxmlformats.org/officeDocument/2006/relationships/diagramColors" Target="../diagrams/colors8.xml"/><Relationship Id="rId2" Type="http://schemas.openxmlformats.org/officeDocument/2006/relationships/notesSlide" Target="../notesSlides/notesSlide10.xml"/><Relationship Id="rId16" Type="http://schemas.openxmlformats.org/officeDocument/2006/relationships/diagramQuickStyle" Target="../diagrams/quickStyle8.xml"/><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diagramQuickStyle" Target="../diagrams/quickStyle7.xml"/><Relationship Id="rId5" Type="http://schemas.openxmlformats.org/officeDocument/2006/relationships/image" Target="../media/image4.jpeg"/><Relationship Id="rId15" Type="http://schemas.openxmlformats.org/officeDocument/2006/relationships/diagramLayout" Target="../diagrams/layout8.xml"/><Relationship Id="rId10" Type="http://schemas.openxmlformats.org/officeDocument/2006/relationships/diagramLayout" Target="../diagrams/layout7.xml"/><Relationship Id="rId19" Type="http://schemas.openxmlformats.org/officeDocument/2006/relationships/image" Target="../media/image6.jpeg"/><Relationship Id="rId4" Type="http://schemas.openxmlformats.org/officeDocument/2006/relationships/image" Target="../media/image3.jpeg"/><Relationship Id="rId9" Type="http://schemas.openxmlformats.org/officeDocument/2006/relationships/diagramData" Target="../diagrams/data7.xml"/><Relationship Id="rId14" Type="http://schemas.openxmlformats.org/officeDocument/2006/relationships/diagramData" Target="../diagrams/data8.xml"/></Relationships>
</file>

<file path=ppt/slides/_rels/slide11.xml.rels><?xml version="1.0" encoding="UTF-8" standalone="yes"?>
<Relationships xmlns="http://schemas.openxmlformats.org/package/2006/relationships"><Relationship Id="rId8" Type="http://schemas.openxmlformats.org/officeDocument/2006/relationships/image" Target="../media/image17.jpeg"/><Relationship Id="rId13" Type="http://schemas.microsoft.com/office/2007/relationships/diagramDrawing" Target="../diagrams/drawing9.xml"/><Relationship Id="rId18" Type="http://schemas.microsoft.com/office/2007/relationships/diagramDrawing" Target="../diagrams/drawing10.xml"/><Relationship Id="rId3" Type="http://schemas.openxmlformats.org/officeDocument/2006/relationships/image" Target="../media/image2.jpeg"/><Relationship Id="rId7" Type="http://schemas.openxmlformats.org/officeDocument/2006/relationships/image" Target="../media/image16.jpeg"/><Relationship Id="rId12" Type="http://schemas.openxmlformats.org/officeDocument/2006/relationships/diagramColors" Target="../diagrams/colors9.xml"/><Relationship Id="rId17" Type="http://schemas.openxmlformats.org/officeDocument/2006/relationships/diagramColors" Target="../diagrams/colors10.xml"/><Relationship Id="rId2" Type="http://schemas.openxmlformats.org/officeDocument/2006/relationships/notesSlide" Target="../notesSlides/notesSlide11.xml"/><Relationship Id="rId16" Type="http://schemas.openxmlformats.org/officeDocument/2006/relationships/diagramQuickStyle" Target="../diagrams/quickStyle10.xml"/><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diagramQuickStyle" Target="../diagrams/quickStyle9.xml"/><Relationship Id="rId5" Type="http://schemas.openxmlformats.org/officeDocument/2006/relationships/image" Target="../media/image4.jpeg"/><Relationship Id="rId15" Type="http://schemas.openxmlformats.org/officeDocument/2006/relationships/diagramLayout" Target="../diagrams/layout10.xml"/><Relationship Id="rId10" Type="http://schemas.openxmlformats.org/officeDocument/2006/relationships/diagramLayout" Target="../diagrams/layout9.xml"/><Relationship Id="rId19" Type="http://schemas.openxmlformats.org/officeDocument/2006/relationships/image" Target="../media/image6.jpeg"/><Relationship Id="rId4" Type="http://schemas.openxmlformats.org/officeDocument/2006/relationships/image" Target="../media/image3.jpeg"/><Relationship Id="rId9" Type="http://schemas.openxmlformats.org/officeDocument/2006/relationships/diagramData" Target="../diagrams/data9.xml"/><Relationship Id="rId14" Type="http://schemas.openxmlformats.org/officeDocument/2006/relationships/diagramData" Target="../diagrams/data1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Layout" Target="../diagrams/layout12.xml"/><Relationship Id="rId18" Type="http://schemas.openxmlformats.org/officeDocument/2006/relationships/diagramLayout" Target="../diagrams/layout13.xml"/><Relationship Id="rId26" Type="http://schemas.openxmlformats.org/officeDocument/2006/relationships/diagramColors" Target="../diagrams/colors14.xml"/><Relationship Id="rId3" Type="http://schemas.openxmlformats.org/officeDocument/2006/relationships/image" Target="../media/image2.jpeg"/><Relationship Id="rId21" Type="http://schemas.microsoft.com/office/2007/relationships/diagramDrawing" Target="../diagrams/drawing13.xml"/><Relationship Id="rId7" Type="http://schemas.openxmlformats.org/officeDocument/2006/relationships/diagramData" Target="../diagrams/data11.xml"/><Relationship Id="rId12" Type="http://schemas.openxmlformats.org/officeDocument/2006/relationships/diagramData" Target="../diagrams/data12.xml"/><Relationship Id="rId17" Type="http://schemas.openxmlformats.org/officeDocument/2006/relationships/diagramData" Target="../diagrams/data13.xml"/><Relationship Id="rId25" Type="http://schemas.openxmlformats.org/officeDocument/2006/relationships/diagramQuickStyle" Target="../diagrams/quickStyle14.xml"/><Relationship Id="rId2" Type="http://schemas.openxmlformats.org/officeDocument/2006/relationships/notesSlide" Target="../notesSlides/notesSlide12.xml"/><Relationship Id="rId16" Type="http://schemas.microsoft.com/office/2007/relationships/diagramDrawing" Target="../diagrams/drawing12.xml"/><Relationship Id="rId20" Type="http://schemas.openxmlformats.org/officeDocument/2006/relationships/diagramColors" Target="../diagrams/colors13.xml"/><Relationship Id="rId1" Type="http://schemas.openxmlformats.org/officeDocument/2006/relationships/slideLayout" Target="../slideLayouts/slideLayout7.xml"/><Relationship Id="rId6" Type="http://schemas.openxmlformats.org/officeDocument/2006/relationships/image" Target="../media/image5.jpeg"/><Relationship Id="rId11" Type="http://schemas.microsoft.com/office/2007/relationships/diagramDrawing" Target="../diagrams/drawing11.xml"/><Relationship Id="rId24" Type="http://schemas.openxmlformats.org/officeDocument/2006/relationships/diagramLayout" Target="../diagrams/layout14.xml"/><Relationship Id="rId5" Type="http://schemas.openxmlformats.org/officeDocument/2006/relationships/image" Target="../media/image4.jpeg"/><Relationship Id="rId15" Type="http://schemas.openxmlformats.org/officeDocument/2006/relationships/diagramColors" Target="../diagrams/colors12.xml"/><Relationship Id="rId23" Type="http://schemas.openxmlformats.org/officeDocument/2006/relationships/diagramData" Target="../diagrams/data14.xml"/><Relationship Id="rId10" Type="http://schemas.openxmlformats.org/officeDocument/2006/relationships/diagramColors" Target="../diagrams/colors11.xml"/><Relationship Id="rId19" Type="http://schemas.openxmlformats.org/officeDocument/2006/relationships/diagramQuickStyle" Target="../diagrams/quickStyle13.xml"/><Relationship Id="rId4" Type="http://schemas.openxmlformats.org/officeDocument/2006/relationships/image" Target="../media/image3.jpeg"/><Relationship Id="rId9" Type="http://schemas.openxmlformats.org/officeDocument/2006/relationships/diagramQuickStyle" Target="../diagrams/quickStyle11.xml"/><Relationship Id="rId14" Type="http://schemas.openxmlformats.org/officeDocument/2006/relationships/diagramQuickStyle" Target="../diagrams/quickStyle12.xml"/><Relationship Id="rId22" Type="http://schemas.openxmlformats.org/officeDocument/2006/relationships/image" Target="../media/image6.jpeg"/><Relationship Id="rId27" Type="http://schemas.microsoft.com/office/2007/relationships/diagramDrawing" Target="../diagrams/drawing14.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image" Target="../media/image2.jpeg"/><Relationship Id="rId7" Type="http://schemas.openxmlformats.org/officeDocument/2006/relationships/diagramData" Target="../diagrams/data15.xml"/><Relationship Id="rId12"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jpeg"/><Relationship Id="rId11" Type="http://schemas.microsoft.com/office/2007/relationships/diagramDrawing" Target="../diagrams/drawing15.xml"/><Relationship Id="rId5" Type="http://schemas.openxmlformats.org/officeDocument/2006/relationships/image" Target="../media/image4.jpeg"/><Relationship Id="rId10" Type="http://schemas.openxmlformats.org/officeDocument/2006/relationships/diagramColors" Target="../diagrams/colors15.xml"/><Relationship Id="rId4" Type="http://schemas.openxmlformats.org/officeDocument/2006/relationships/image" Target="../media/image3.jpeg"/><Relationship Id="rId9" Type="http://schemas.openxmlformats.org/officeDocument/2006/relationships/diagramQuickStyle" Target="../diagrams/quickStyle15.xml"/></Relationships>
</file>

<file path=ppt/slides/_rels/slide1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18.png"/><Relationship Id="rId7"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19.png"/><Relationship Id="rId9" Type="http://schemas.openxmlformats.org/officeDocument/2006/relationships/image" Target="../media/image6.jpe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8.jpe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2.png"/><Relationship Id="rId7"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image" Target="../media/image2.jpeg"/><Relationship Id="rId7" Type="http://schemas.openxmlformats.org/officeDocument/2006/relationships/diagramData" Target="../diagrams/data16.xml"/><Relationship Id="rId12"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jpeg"/><Relationship Id="rId11" Type="http://schemas.microsoft.com/office/2007/relationships/diagramDrawing" Target="../diagrams/drawing16.xml"/><Relationship Id="rId5" Type="http://schemas.openxmlformats.org/officeDocument/2006/relationships/image" Target="../media/image4.jpeg"/><Relationship Id="rId10" Type="http://schemas.openxmlformats.org/officeDocument/2006/relationships/diagramColors" Target="../diagrams/colors16.xml"/><Relationship Id="rId4" Type="http://schemas.openxmlformats.org/officeDocument/2006/relationships/image" Target="../media/image3.jpeg"/><Relationship Id="rId9"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2.jpeg"/><Relationship Id="rId7" Type="http://schemas.openxmlformats.org/officeDocument/2006/relationships/image" Target="../media/image6.jpeg"/><Relationship Id="rId12"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diagramColors" Target="../diagrams/colors1.xml"/><Relationship Id="rId5" Type="http://schemas.openxmlformats.org/officeDocument/2006/relationships/image" Target="../media/image4.jpeg"/><Relationship Id="rId10" Type="http://schemas.openxmlformats.org/officeDocument/2006/relationships/diagramQuickStyle" Target="../diagrams/quickStyle1.xml"/><Relationship Id="rId4" Type="http://schemas.openxmlformats.org/officeDocument/2006/relationships/image" Target="../media/image3.jpeg"/><Relationship Id="rId9"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image" Target="../media/image2.jpeg"/><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6.jpeg"/><Relationship Id="rId2" Type="http://schemas.openxmlformats.org/officeDocument/2006/relationships/notesSlide" Target="../notesSlides/notesSlide4.xml"/><Relationship Id="rId16" Type="http://schemas.microsoft.com/office/2007/relationships/diagramDrawing" Target="../diagrams/drawing3.xml"/><Relationship Id="rId1" Type="http://schemas.openxmlformats.org/officeDocument/2006/relationships/slideLayout" Target="../slideLayouts/slideLayout7.xml"/><Relationship Id="rId6" Type="http://schemas.openxmlformats.org/officeDocument/2006/relationships/image" Target="../media/image5.jpeg"/><Relationship Id="rId11" Type="http://schemas.microsoft.com/office/2007/relationships/diagramDrawing" Target="../diagrams/drawing2.xml"/><Relationship Id="rId5" Type="http://schemas.openxmlformats.org/officeDocument/2006/relationships/image" Target="../media/image4.jpeg"/><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image" Target="../media/image3.jpeg"/><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Data" Target="../diagrams/data5.xml"/><Relationship Id="rId3" Type="http://schemas.openxmlformats.org/officeDocument/2006/relationships/image" Target="../media/image2.jpeg"/><Relationship Id="rId7" Type="http://schemas.openxmlformats.org/officeDocument/2006/relationships/diagramData" Target="../diagrams/data4.xml"/><Relationship Id="rId12" Type="http://schemas.openxmlformats.org/officeDocument/2006/relationships/image" Target="../media/image6.jpeg"/><Relationship Id="rId17" Type="http://schemas.microsoft.com/office/2007/relationships/diagramDrawing" Target="../diagrams/drawing5.xml"/><Relationship Id="rId2" Type="http://schemas.openxmlformats.org/officeDocument/2006/relationships/notesSlide" Target="../notesSlides/notesSlide8.xml"/><Relationship Id="rId16" Type="http://schemas.openxmlformats.org/officeDocument/2006/relationships/diagramColors" Target="../diagrams/colors5.xml"/><Relationship Id="rId1" Type="http://schemas.openxmlformats.org/officeDocument/2006/relationships/slideLayout" Target="../slideLayouts/slideLayout7.xml"/><Relationship Id="rId6" Type="http://schemas.openxmlformats.org/officeDocument/2006/relationships/image" Target="../media/image5.jpeg"/><Relationship Id="rId11" Type="http://schemas.microsoft.com/office/2007/relationships/diagramDrawing" Target="../diagrams/drawing4.xml"/><Relationship Id="rId5" Type="http://schemas.openxmlformats.org/officeDocument/2006/relationships/image" Target="../media/image4.jpeg"/><Relationship Id="rId15" Type="http://schemas.openxmlformats.org/officeDocument/2006/relationships/diagramQuickStyle" Target="../diagrams/quickStyle5.xml"/><Relationship Id="rId10" Type="http://schemas.openxmlformats.org/officeDocument/2006/relationships/diagramColors" Target="../diagrams/colors4.xml"/><Relationship Id="rId4" Type="http://schemas.openxmlformats.org/officeDocument/2006/relationships/image" Target="../media/image3.jpeg"/><Relationship Id="rId9" Type="http://schemas.openxmlformats.org/officeDocument/2006/relationships/diagramQuickStyle" Target="../diagrams/quickStyle4.xml"/><Relationship Id="rId1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image" Target="../media/image2.jpeg"/><Relationship Id="rId7" Type="http://schemas.openxmlformats.org/officeDocument/2006/relationships/diagramData" Target="../diagrams/data6.xml"/><Relationship Id="rId12"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jpeg"/><Relationship Id="rId11" Type="http://schemas.microsoft.com/office/2007/relationships/diagramDrawing" Target="../diagrams/drawing6.xml"/><Relationship Id="rId5" Type="http://schemas.openxmlformats.org/officeDocument/2006/relationships/image" Target="../media/image4.jpeg"/><Relationship Id="rId10" Type="http://schemas.openxmlformats.org/officeDocument/2006/relationships/diagramColors" Target="../diagrams/colors6.xml"/><Relationship Id="rId4" Type="http://schemas.openxmlformats.org/officeDocument/2006/relationships/image" Target="../media/image3.jpeg"/><Relationship Id="rId9"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7" name="矩形 6"/>
          <p:cNvSpPr/>
          <p:nvPr/>
        </p:nvSpPr>
        <p:spPr>
          <a:xfrm>
            <a:off x="4648099" y="5054040"/>
            <a:ext cx="5448401" cy="484748"/>
          </a:xfrm>
          <a:prstGeom prst="rect">
            <a:avLst/>
          </a:prstGeom>
          <a:noFill/>
        </p:spPr>
        <p:txBody>
          <a:bodyPr wrap="square" lIns="68580" tIns="34290" rIns="68580" bIns="34290">
            <a:spAutoFit/>
          </a:bodyPr>
          <a:lstStyle/>
          <a:p>
            <a:pPr algn="ctr"/>
            <a:r>
              <a:rPr lang="zh-CN" altLang="en-US" sz="27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团队名：</a:t>
            </a:r>
            <a:r>
              <a:rPr lang="en-US" altLang="zh-CN" sz="2700" b="1" dirty="0" err="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FoolPepper</a:t>
            </a:r>
            <a:endParaRPr lang="zh-CN" altLang="en-US" sz="27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
        <p:nvSpPr>
          <p:cNvPr id="8" name="矩形 7"/>
          <p:cNvSpPr/>
          <p:nvPr/>
        </p:nvSpPr>
        <p:spPr>
          <a:xfrm>
            <a:off x="2161984" y="3225627"/>
            <a:ext cx="4812857" cy="692497"/>
          </a:xfrm>
          <a:prstGeom prst="rect">
            <a:avLst/>
          </a:prstGeom>
          <a:noFill/>
        </p:spPr>
        <p:txBody>
          <a:bodyPr wrap="none" lIns="68580" tIns="34290" rIns="68580" bIns="34290">
            <a:spAutoFit/>
          </a:bodyPr>
          <a:lstStyle/>
          <a:p>
            <a:pPr algn="ctr"/>
            <a:r>
              <a:rPr lang="zh-CN" altLang="en-US" sz="4050" b="1" dirty="0">
                <a:ln w="6600">
                  <a:solidFill>
                    <a:schemeClr val="accent2"/>
                  </a:solidFill>
                  <a:prstDash val="solid"/>
                </a:ln>
                <a:solidFill>
                  <a:srgbClr val="FFFFFF"/>
                </a:solidFill>
                <a:effectLst>
                  <a:outerShdw dist="38100" dir="2700000" algn="tl" rotWithShape="0">
                    <a:schemeClr val="accent2"/>
                  </a:outerShdw>
                </a:effectLst>
                <a:latin typeface="华文琥珀" panose="02010800040101010101" pitchFamily="2" charset="-122"/>
                <a:ea typeface="华文琥珀" panose="02010800040101010101" pitchFamily="2" charset="-122"/>
              </a:rPr>
              <a:t>大数据建模大赛答辩</a:t>
            </a:r>
          </a:p>
        </p:txBody>
      </p:sp>
    </p:spTree>
    <p:extLst>
      <p:ext uri="{BB962C8B-B14F-4D97-AF65-F5344CB8AC3E}">
        <p14:creationId xmlns:p14="http://schemas.microsoft.com/office/powerpoint/2010/main" val="738970970"/>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39489AD9-F8BD-4D31-AF9F-1BC9E58EC363}"/>
              </a:ext>
            </a:extLst>
          </p:cNvPr>
          <p:cNvGrpSpPr/>
          <p:nvPr/>
        </p:nvGrpSpPr>
        <p:grpSpPr>
          <a:xfrm>
            <a:off x="0" y="-201"/>
            <a:ext cx="3445536" cy="685725"/>
            <a:chOff x="0" y="-5330"/>
            <a:chExt cx="4845285" cy="964301"/>
          </a:xfrm>
        </p:grpSpPr>
        <p:sp>
          <p:nvSpPr>
            <p:cNvPr id="34" name="任意多边形: 形状 33">
              <a:extLst>
                <a:ext uri="{FF2B5EF4-FFF2-40B4-BE49-F238E27FC236}">
                  <a16:creationId xmlns:a16="http://schemas.microsoft.com/office/drawing/2014/main" id="{3EF008BB-C4B2-474C-96FB-C06BD42C9653}"/>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28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8">
              <a:extLst>
                <a:ext uri="{FF2B5EF4-FFF2-40B4-BE49-F238E27FC236}">
                  <a16:creationId xmlns:a16="http://schemas.microsoft.com/office/drawing/2014/main" id="{3344C8ED-A554-44EF-A71F-57CBE6CDA7CB}"/>
                </a:ext>
              </a:extLst>
            </p:cNvPr>
            <p:cNvSpPr txBox="1"/>
            <p:nvPr/>
          </p:nvSpPr>
          <p:spPr>
            <a:xfrm>
              <a:off x="466089" y="91987"/>
              <a:ext cx="3949155" cy="492503"/>
            </a:xfrm>
            <a:prstGeom prst="rect">
              <a:avLst/>
            </a:prstGeom>
            <a:noFill/>
          </p:spPr>
          <p:txBody>
            <a:bodyPr wrap="square" lIns="0" tIns="0" rIns="0" bIns="0" rtlCol="0" anchor="ctr">
              <a:spAutoFit/>
            </a:bodyPr>
            <a:lstStyle/>
            <a:p>
              <a:r>
                <a:rPr lang="zh-CN" altLang="en-US" sz="2276" dirty="0">
                  <a:solidFill>
                    <a:schemeClr val="bg1"/>
                  </a:solidFill>
                  <a:latin typeface="Arial" panose="020B0604020202020204" pitchFamily="34" charset="0"/>
                  <a:ea typeface="微软雅黑" panose="020B0503020204020204" pitchFamily="34" charset="-122"/>
                  <a:sym typeface="Arial" panose="020B0604020202020204" pitchFamily="34" charset="0"/>
                </a:rPr>
                <a:t>特征工程</a:t>
              </a:r>
              <a:endParaRPr lang="zh-CN" altLang="en-US" sz="284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a:extLst>
              <a:ext uri="{FF2B5EF4-FFF2-40B4-BE49-F238E27FC236}">
                <a16:creationId xmlns:a16="http://schemas.microsoft.com/office/drawing/2014/main" id="{09C99BE5-F2DA-46AA-8824-CC88BBAD4410}"/>
              </a:ext>
            </a:extLst>
          </p:cNvPr>
          <p:cNvGrpSpPr/>
          <p:nvPr/>
        </p:nvGrpSpPr>
        <p:grpSpPr>
          <a:xfrm rot="19695978">
            <a:off x="7976709" y="409561"/>
            <a:ext cx="1537328" cy="1573805"/>
            <a:chOff x="5912096" y="-36086"/>
            <a:chExt cx="7102159" cy="7270676"/>
          </a:xfrm>
        </p:grpSpPr>
        <p:grpSp>
          <p:nvGrpSpPr>
            <p:cNvPr id="32" name="组合 31">
              <a:extLst>
                <a:ext uri="{FF2B5EF4-FFF2-40B4-BE49-F238E27FC236}">
                  <a16:creationId xmlns:a16="http://schemas.microsoft.com/office/drawing/2014/main" id="{0C432D33-63A9-4C40-B7B2-97678498952E}"/>
                </a:ext>
              </a:extLst>
            </p:cNvPr>
            <p:cNvGrpSpPr/>
            <p:nvPr/>
          </p:nvGrpSpPr>
          <p:grpSpPr>
            <a:xfrm flipH="1">
              <a:off x="9046763" y="27724"/>
              <a:ext cx="3956496" cy="3797424"/>
              <a:chOff x="-1" y="15748"/>
              <a:chExt cx="3956496" cy="3797424"/>
            </a:xfrm>
          </p:grpSpPr>
          <p:sp>
            <p:nvSpPr>
              <p:cNvPr id="76" name="Freeform 6">
                <a:extLst>
                  <a:ext uri="{FF2B5EF4-FFF2-40B4-BE49-F238E27FC236}">
                    <a16:creationId xmlns:a16="http://schemas.microsoft.com/office/drawing/2014/main" id="{AC63DC9E-4FDD-452A-AADF-6EEC6B80C21C}"/>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7" name="Freeform 7">
                <a:extLst>
                  <a:ext uri="{FF2B5EF4-FFF2-40B4-BE49-F238E27FC236}">
                    <a16:creationId xmlns:a16="http://schemas.microsoft.com/office/drawing/2014/main" id="{6F656B18-41D8-4242-88A1-B0A3B9CEFA1E}"/>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8" name="Freeform 8">
                <a:extLst>
                  <a:ext uri="{FF2B5EF4-FFF2-40B4-BE49-F238E27FC236}">
                    <a16:creationId xmlns:a16="http://schemas.microsoft.com/office/drawing/2014/main" id="{45AD8B25-0E41-4F12-AD09-5C856A0B8D40}"/>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9" name="Freeform 9">
                <a:extLst>
                  <a:ext uri="{FF2B5EF4-FFF2-40B4-BE49-F238E27FC236}">
                    <a16:creationId xmlns:a16="http://schemas.microsoft.com/office/drawing/2014/main" id="{EE57C8E7-60F8-4928-8D53-ED5145997EA6}"/>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0" name="Freeform 10">
                <a:extLst>
                  <a:ext uri="{FF2B5EF4-FFF2-40B4-BE49-F238E27FC236}">
                    <a16:creationId xmlns:a16="http://schemas.microsoft.com/office/drawing/2014/main" id="{F6E78BAB-1EB1-4EAB-A058-3AD4599B8149}"/>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1" name="Freeform 11">
                <a:extLst>
                  <a:ext uri="{FF2B5EF4-FFF2-40B4-BE49-F238E27FC236}">
                    <a16:creationId xmlns:a16="http://schemas.microsoft.com/office/drawing/2014/main" id="{C47C7531-C638-4151-B66F-D20DBC69A64D}"/>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2" name="Freeform 12">
                <a:extLst>
                  <a:ext uri="{FF2B5EF4-FFF2-40B4-BE49-F238E27FC236}">
                    <a16:creationId xmlns:a16="http://schemas.microsoft.com/office/drawing/2014/main" id="{35E55E7A-B492-49FD-9F4D-E27B6A516A45}"/>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3" name="Freeform 13">
                <a:extLst>
                  <a:ext uri="{FF2B5EF4-FFF2-40B4-BE49-F238E27FC236}">
                    <a16:creationId xmlns:a16="http://schemas.microsoft.com/office/drawing/2014/main" id="{65C59A96-B9D3-406B-B482-8749FBCBEFC3}"/>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4" name="Freeform 14">
                <a:extLst>
                  <a:ext uri="{FF2B5EF4-FFF2-40B4-BE49-F238E27FC236}">
                    <a16:creationId xmlns:a16="http://schemas.microsoft.com/office/drawing/2014/main" id="{3C350C66-DA32-447C-A920-AE97796A04BB}"/>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5" name="Freeform 15">
                <a:extLst>
                  <a:ext uri="{FF2B5EF4-FFF2-40B4-BE49-F238E27FC236}">
                    <a16:creationId xmlns:a16="http://schemas.microsoft.com/office/drawing/2014/main" id="{D6300460-2F61-4532-A6F0-B79580398DD3}"/>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6" name="Freeform 16">
                <a:extLst>
                  <a:ext uri="{FF2B5EF4-FFF2-40B4-BE49-F238E27FC236}">
                    <a16:creationId xmlns:a16="http://schemas.microsoft.com/office/drawing/2014/main" id="{E5227F48-7755-49C7-A71C-3F996A1564E9}"/>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7" name="Freeform 17">
                <a:extLst>
                  <a:ext uri="{FF2B5EF4-FFF2-40B4-BE49-F238E27FC236}">
                    <a16:creationId xmlns:a16="http://schemas.microsoft.com/office/drawing/2014/main" id="{F94705E7-F196-481D-AA9A-90FD452EB0D1}"/>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8" name="Freeform 18">
                <a:extLst>
                  <a:ext uri="{FF2B5EF4-FFF2-40B4-BE49-F238E27FC236}">
                    <a16:creationId xmlns:a16="http://schemas.microsoft.com/office/drawing/2014/main" id="{EA209C32-290D-4A9D-AA68-F01D64E4E6F4}"/>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9" name="Freeform 19">
                <a:extLst>
                  <a:ext uri="{FF2B5EF4-FFF2-40B4-BE49-F238E27FC236}">
                    <a16:creationId xmlns:a16="http://schemas.microsoft.com/office/drawing/2014/main" id="{513ACCD2-09D5-4A35-8328-986B239CAF45}"/>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0" name="Freeform 20">
                <a:extLst>
                  <a:ext uri="{FF2B5EF4-FFF2-40B4-BE49-F238E27FC236}">
                    <a16:creationId xmlns:a16="http://schemas.microsoft.com/office/drawing/2014/main" id="{01A113B7-EEDD-413D-AA53-E316485092AF}"/>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1" name="Freeform 21">
                <a:extLst>
                  <a:ext uri="{FF2B5EF4-FFF2-40B4-BE49-F238E27FC236}">
                    <a16:creationId xmlns:a16="http://schemas.microsoft.com/office/drawing/2014/main" id="{979C500B-69A8-4861-8FB6-675E24632F3D}"/>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2" name="Freeform 22">
                <a:extLst>
                  <a:ext uri="{FF2B5EF4-FFF2-40B4-BE49-F238E27FC236}">
                    <a16:creationId xmlns:a16="http://schemas.microsoft.com/office/drawing/2014/main" id="{9D8BF4D7-6894-4FF4-A150-C5D84C3B56B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3" name="Freeform 23">
                <a:extLst>
                  <a:ext uri="{FF2B5EF4-FFF2-40B4-BE49-F238E27FC236}">
                    <a16:creationId xmlns:a16="http://schemas.microsoft.com/office/drawing/2014/main" id="{6282A000-ADE8-48C9-8D44-22F5C2856E66}"/>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4" name="Freeform 24">
                <a:extLst>
                  <a:ext uri="{FF2B5EF4-FFF2-40B4-BE49-F238E27FC236}">
                    <a16:creationId xmlns:a16="http://schemas.microsoft.com/office/drawing/2014/main" id="{3DC57C9C-3010-4B95-BA08-CB89732B221A}"/>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5" name="Freeform 25">
                <a:extLst>
                  <a:ext uri="{FF2B5EF4-FFF2-40B4-BE49-F238E27FC236}">
                    <a16:creationId xmlns:a16="http://schemas.microsoft.com/office/drawing/2014/main" id="{E443A118-A273-450B-A610-11C609E95125}"/>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6" name="Freeform 26">
                <a:extLst>
                  <a:ext uri="{FF2B5EF4-FFF2-40B4-BE49-F238E27FC236}">
                    <a16:creationId xmlns:a16="http://schemas.microsoft.com/office/drawing/2014/main" id="{9082CDEC-AEA9-4F10-B79A-84D354DD257F}"/>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7" name="Freeform 27">
                <a:extLst>
                  <a:ext uri="{FF2B5EF4-FFF2-40B4-BE49-F238E27FC236}">
                    <a16:creationId xmlns:a16="http://schemas.microsoft.com/office/drawing/2014/main" id="{3F5C414F-9306-41E9-ACB5-7CF0C78EB72C}"/>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8" name="Freeform 28">
                <a:extLst>
                  <a:ext uri="{FF2B5EF4-FFF2-40B4-BE49-F238E27FC236}">
                    <a16:creationId xmlns:a16="http://schemas.microsoft.com/office/drawing/2014/main" id="{9B21B8FD-1DB7-4DEE-B7A4-5789A49F3C12}"/>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9" name="Freeform 29">
                <a:extLst>
                  <a:ext uri="{FF2B5EF4-FFF2-40B4-BE49-F238E27FC236}">
                    <a16:creationId xmlns:a16="http://schemas.microsoft.com/office/drawing/2014/main" id="{E9DD8596-16BC-4A9D-B4BC-27E69FE6047B}"/>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0" name="Freeform 30">
                <a:extLst>
                  <a:ext uri="{FF2B5EF4-FFF2-40B4-BE49-F238E27FC236}">
                    <a16:creationId xmlns:a16="http://schemas.microsoft.com/office/drawing/2014/main" id="{FB1ABBD4-9864-4B4D-AC7B-27F16915126F}"/>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1" name="Freeform 31">
                <a:extLst>
                  <a:ext uri="{FF2B5EF4-FFF2-40B4-BE49-F238E27FC236}">
                    <a16:creationId xmlns:a16="http://schemas.microsoft.com/office/drawing/2014/main" id="{43CAF471-EE1A-4743-A97A-846AE0351DFA}"/>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2" name="Freeform 32">
                <a:extLst>
                  <a:ext uri="{FF2B5EF4-FFF2-40B4-BE49-F238E27FC236}">
                    <a16:creationId xmlns:a16="http://schemas.microsoft.com/office/drawing/2014/main" id="{89D6C5E3-B21B-4587-9D47-C0ABDE3FEF6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3" name="Freeform 33">
                <a:extLst>
                  <a:ext uri="{FF2B5EF4-FFF2-40B4-BE49-F238E27FC236}">
                    <a16:creationId xmlns:a16="http://schemas.microsoft.com/office/drawing/2014/main" id="{88B64427-0CCE-4539-A3C6-0BD146305F51}"/>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4" name="Freeform 34">
                <a:extLst>
                  <a:ext uri="{FF2B5EF4-FFF2-40B4-BE49-F238E27FC236}">
                    <a16:creationId xmlns:a16="http://schemas.microsoft.com/office/drawing/2014/main" id="{25430004-9DB6-4F29-9646-E3F3808B2C30}"/>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5" name="Freeform 35">
                <a:extLst>
                  <a:ext uri="{FF2B5EF4-FFF2-40B4-BE49-F238E27FC236}">
                    <a16:creationId xmlns:a16="http://schemas.microsoft.com/office/drawing/2014/main" id="{8A29B281-5DD8-4F80-81F8-FCE654EF2257}"/>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6" name="Freeform 36">
                <a:extLst>
                  <a:ext uri="{FF2B5EF4-FFF2-40B4-BE49-F238E27FC236}">
                    <a16:creationId xmlns:a16="http://schemas.microsoft.com/office/drawing/2014/main" id="{C7F8CF8B-8CEB-4C22-9560-E304B7E5AF48}"/>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7" name="Freeform 37">
                <a:extLst>
                  <a:ext uri="{FF2B5EF4-FFF2-40B4-BE49-F238E27FC236}">
                    <a16:creationId xmlns:a16="http://schemas.microsoft.com/office/drawing/2014/main" id="{9B2E3234-D9FF-4279-9C23-853083CBECB3}"/>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8" name="Freeform 38">
                <a:extLst>
                  <a:ext uri="{FF2B5EF4-FFF2-40B4-BE49-F238E27FC236}">
                    <a16:creationId xmlns:a16="http://schemas.microsoft.com/office/drawing/2014/main" id="{7B47014E-F7F5-44DF-B204-9CA52E97F0BC}"/>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9" name="Freeform 41">
                <a:extLst>
                  <a:ext uri="{FF2B5EF4-FFF2-40B4-BE49-F238E27FC236}">
                    <a16:creationId xmlns:a16="http://schemas.microsoft.com/office/drawing/2014/main" id="{589F42CB-7ADA-4D4F-8211-C2A22E7C5E2A}"/>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pSp>
          <p:nvGrpSpPr>
            <p:cNvPr id="37" name="组合 36">
              <a:extLst>
                <a:ext uri="{FF2B5EF4-FFF2-40B4-BE49-F238E27FC236}">
                  <a16:creationId xmlns:a16="http://schemas.microsoft.com/office/drawing/2014/main" id="{EB779D63-0AB1-478D-B589-CCC7639C1B4C}"/>
                </a:ext>
              </a:extLst>
            </p:cNvPr>
            <p:cNvGrpSpPr/>
            <p:nvPr/>
          </p:nvGrpSpPr>
          <p:grpSpPr>
            <a:xfrm flipH="1">
              <a:off x="10606733" y="2579329"/>
              <a:ext cx="2407522" cy="2596106"/>
              <a:chOff x="773365" y="3840166"/>
              <a:chExt cx="2407522" cy="2596106"/>
            </a:xfrm>
          </p:grpSpPr>
          <p:sp>
            <p:nvSpPr>
              <p:cNvPr id="59" name="Freeform 39">
                <a:extLst>
                  <a:ext uri="{FF2B5EF4-FFF2-40B4-BE49-F238E27FC236}">
                    <a16:creationId xmlns:a16="http://schemas.microsoft.com/office/drawing/2014/main" id="{1398F1DF-987D-4D3F-8AF8-A863E1AC1F0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0" name="Freeform 40">
                <a:extLst>
                  <a:ext uri="{FF2B5EF4-FFF2-40B4-BE49-F238E27FC236}">
                    <a16:creationId xmlns:a16="http://schemas.microsoft.com/office/drawing/2014/main" id="{5A359345-9C5F-4F5B-8CB9-B5ADCCE6B419}"/>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1" name="Freeform 42">
                <a:extLst>
                  <a:ext uri="{FF2B5EF4-FFF2-40B4-BE49-F238E27FC236}">
                    <a16:creationId xmlns:a16="http://schemas.microsoft.com/office/drawing/2014/main" id="{21F159B9-71C7-4F11-A53A-EB17A3FC8A01}"/>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2" name="Freeform 43">
                <a:extLst>
                  <a:ext uri="{FF2B5EF4-FFF2-40B4-BE49-F238E27FC236}">
                    <a16:creationId xmlns:a16="http://schemas.microsoft.com/office/drawing/2014/main" id="{CD87A2FD-150C-4AAA-A8DD-6EC77C0DFB5C}"/>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3" name="Freeform 44">
                <a:extLst>
                  <a:ext uri="{FF2B5EF4-FFF2-40B4-BE49-F238E27FC236}">
                    <a16:creationId xmlns:a16="http://schemas.microsoft.com/office/drawing/2014/main" id="{8619C604-847C-410F-8B69-9EDDDD042661}"/>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4" name="Freeform 45">
                <a:extLst>
                  <a:ext uri="{FF2B5EF4-FFF2-40B4-BE49-F238E27FC236}">
                    <a16:creationId xmlns:a16="http://schemas.microsoft.com/office/drawing/2014/main" id="{93A5677C-4EB6-4F3B-98BB-04474FF43EC2}"/>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5" name="Freeform 46">
                <a:extLst>
                  <a:ext uri="{FF2B5EF4-FFF2-40B4-BE49-F238E27FC236}">
                    <a16:creationId xmlns:a16="http://schemas.microsoft.com/office/drawing/2014/main" id="{7EDF0959-5C56-450F-B698-3538AD45D4E4}"/>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6" name="Freeform 47">
                <a:extLst>
                  <a:ext uri="{FF2B5EF4-FFF2-40B4-BE49-F238E27FC236}">
                    <a16:creationId xmlns:a16="http://schemas.microsoft.com/office/drawing/2014/main" id="{F5A71562-0DE8-4DC7-9E95-90B9D8D3F87C}"/>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7" name="Freeform 48">
                <a:extLst>
                  <a:ext uri="{FF2B5EF4-FFF2-40B4-BE49-F238E27FC236}">
                    <a16:creationId xmlns:a16="http://schemas.microsoft.com/office/drawing/2014/main" id="{4C17D3C0-31D5-4840-910A-04FCD887B84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8" name="Freeform 49">
                <a:extLst>
                  <a:ext uri="{FF2B5EF4-FFF2-40B4-BE49-F238E27FC236}">
                    <a16:creationId xmlns:a16="http://schemas.microsoft.com/office/drawing/2014/main" id="{E61EFF1F-81E1-4818-B18F-F2F65DCDFDE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9" name="Freeform 50">
                <a:extLst>
                  <a:ext uri="{FF2B5EF4-FFF2-40B4-BE49-F238E27FC236}">
                    <a16:creationId xmlns:a16="http://schemas.microsoft.com/office/drawing/2014/main" id="{527F78A2-0804-4ACB-ADB9-D082AA06E725}"/>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0" name="Freeform 51">
                <a:extLst>
                  <a:ext uri="{FF2B5EF4-FFF2-40B4-BE49-F238E27FC236}">
                    <a16:creationId xmlns:a16="http://schemas.microsoft.com/office/drawing/2014/main" id="{368F5FF4-9E20-4696-AC71-9952E2021B44}"/>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1" name="Freeform 52">
                <a:extLst>
                  <a:ext uri="{FF2B5EF4-FFF2-40B4-BE49-F238E27FC236}">
                    <a16:creationId xmlns:a16="http://schemas.microsoft.com/office/drawing/2014/main" id="{CB49ED7B-ECF6-4034-9328-AC021934B0CB}"/>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2" name="Freeform 53">
                <a:extLst>
                  <a:ext uri="{FF2B5EF4-FFF2-40B4-BE49-F238E27FC236}">
                    <a16:creationId xmlns:a16="http://schemas.microsoft.com/office/drawing/2014/main" id="{714E21C1-502F-4968-87E7-F7E03548F741}"/>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3" name="Freeform 54">
                <a:extLst>
                  <a:ext uri="{FF2B5EF4-FFF2-40B4-BE49-F238E27FC236}">
                    <a16:creationId xmlns:a16="http://schemas.microsoft.com/office/drawing/2014/main" id="{AA763E02-7C8A-4BB0-A017-926AB21E58D6}"/>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4" name="Freeform 55">
                <a:extLst>
                  <a:ext uri="{FF2B5EF4-FFF2-40B4-BE49-F238E27FC236}">
                    <a16:creationId xmlns:a16="http://schemas.microsoft.com/office/drawing/2014/main" id="{F9E6FC27-F989-4482-98C7-9D39177F1377}"/>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5" name="Freeform 56">
                <a:extLst>
                  <a:ext uri="{FF2B5EF4-FFF2-40B4-BE49-F238E27FC236}">
                    <a16:creationId xmlns:a16="http://schemas.microsoft.com/office/drawing/2014/main" id="{F8F9F591-3EC5-4B17-B048-3679BCE7590F}"/>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38" name="Freeform 57">
              <a:extLst>
                <a:ext uri="{FF2B5EF4-FFF2-40B4-BE49-F238E27FC236}">
                  <a16:creationId xmlns:a16="http://schemas.microsoft.com/office/drawing/2014/main" id="{87DA18CF-AA61-44DA-8C63-46BFC3662BB1}"/>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3"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39" name="Freeform 58">
              <a:extLst>
                <a:ext uri="{FF2B5EF4-FFF2-40B4-BE49-F238E27FC236}">
                  <a16:creationId xmlns:a16="http://schemas.microsoft.com/office/drawing/2014/main" id="{1C8E1DD7-8A67-4AAB-9ABC-AD2A3305B151}"/>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0" name="Freeform 59">
              <a:extLst>
                <a:ext uri="{FF2B5EF4-FFF2-40B4-BE49-F238E27FC236}">
                  <a16:creationId xmlns:a16="http://schemas.microsoft.com/office/drawing/2014/main" id="{1FC28920-A4A9-4690-89DE-9A30855FCCE4}"/>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1" name="Freeform 60">
              <a:extLst>
                <a:ext uri="{FF2B5EF4-FFF2-40B4-BE49-F238E27FC236}">
                  <a16:creationId xmlns:a16="http://schemas.microsoft.com/office/drawing/2014/main" id="{8980CFE7-B537-4D63-AB76-68B62F979DA3}"/>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2" name="Freeform 61">
              <a:extLst>
                <a:ext uri="{FF2B5EF4-FFF2-40B4-BE49-F238E27FC236}">
                  <a16:creationId xmlns:a16="http://schemas.microsoft.com/office/drawing/2014/main" id="{802BF20A-2490-4261-A37B-4167F514FBC8}"/>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3" name="Freeform 62">
              <a:extLst>
                <a:ext uri="{FF2B5EF4-FFF2-40B4-BE49-F238E27FC236}">
                  <a16:creationId xmlns:a16="http://schemas.microsoft.com/office/drawing/2014/main" id="{F57D8C22-02BA-479D-A688-839CD2848BA7}"/>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4" name="Freeform 63">
              <a:extLst>
                <a:ext uri="{FF2B5EF4-FFF2-40B4-BE49-F238E27FC236}">
                  <a16:creationId xmlns:a16="http://schemas.microsoft.com/office/drawing/2014/main" id="{E27AFAB8-82C8-498E-B6AC-B034CFA74494}"/>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5" name="Freeform 64">
              <a:extLst>
                <a:ext uri="{FF2B5EF4-FFF2-40B4-BE49-F238E27FC236}">
                  <a16:creationId xmlns:a16="http://schemas.microsoft.com/office/drawing/2014/main" id="{43F5B2F3-1BFD-4DDA-B059-7C5740442942}"/>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6" name="Freeform 65">
              <a:extLst>
                <a:ext uri="{FF2B5EF4-FFF2-40B4-BE49-F238E27FC236}">
                  <a16:creationId xmlns:a16="http://schemas.microsoft.com/office/drawing/2014/main" id="{436E1D36-EEDC-4932-B701-19B6AD6B0FDC}"/>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7" name="Freeform 67">
              <a:extLst>
                <a:ext uri="{FF2B5EF4-FFF2-40B4-BE49-F238E27FC236}">
                  <a16:creationId xmlns:a16="http://schemas.microsoft.com/office/drawing/2014/main" id="{FF39C23F-F798-47F6-901F-B4C4314FAA34}"/>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8" name="Freeform 68">
              <a:extLst>
                <a:ext uri="{FF2B5EF4-FFF2-40B4-BE49-F238E27FC236}">
                  <a16:creationId xmlns:a16="http://schemas.microsoft.com/office/drawing/2014/main" id="{AC21F7A0-DB28-4E8A-8F1A-282AFB425389}"/>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9" name="Freeform 70">
              <a:extLst>
                <a:ext uri="{FF2B5EF4-FFF2-40B4-BE49-F238E27FC236}">
                  <a16:creationId xmlns:a16="http://schemas.microsoft.com/office/drawing/2014/main" id="{A0B9E437-CF2C-405D-8F2A-A061D0783319}"/>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0" name="Freeform 71">
              <a:extLst>
                <a:ext uri="{FF2B5EF4-FFF2-40B4-BE49-F238E27FC236}">
                  <a16:creationId xmlns:a16="http://schemas.microsoft.com/office/drawing/2014/main" id="{0BFABBE7-CA65-4A7C-9804-8F75404C7795}"/>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1" name="Freeform 72">
              <a:extLst>
                <a:ext uri="{FF2B5EF4-FFF2-40B4-BE49-F238E27FC236}">
                  <a16:creationId xmlns:a16="http://schemas.microsoft.com/office/drawing/2014/main" id="{4599B162-EF00-4825-A332-ECB285F1AC52}"/>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2" name="Freeform 73">
              <a:extLst>
                <a:ext uri="{FF2B5EF4-FFF2-40B4-BE49-F238E27FC236}">
                  <a16:creationId xmlns:a16="http://schemas.microsoft.com/office/drawing/2014/main" id="{E1D7B860-CF4D-4B22-8B77-5D59E9B242C0}"/>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3" name="任意多边形 83">
              <a:extLst>
                <a:ext uri="{FF2B5EF4-FFF2-40B4-BE49-F238E27FC236}">
                  <a16:creationId xmlns:a16="http://schemas.microsoft.com/office/drawing/2014/main" id="{2340A687-4501-40DA-BD25-CCF5BE9CF0CB}"/>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noAutofit/>
            </a:bodyPr>
            <a:lstStyle/>
            <a:p>
              <a:endParaRPr lang="zh-CN" altLang="en-US" sz="1280"/>
            </a:p>
          </p:txBody>
        </p:sp>
        <p:sp>
          <p:nvSpPr>
            <p:cNvPr id="54" name="Freeform 76">
              <a:extLst>
                <a:ext uri="{FF2B5EF4-FFF2-40B4-BE49-F238E27FC236}">
                  <a16:creationId xmlns:a16="http://schemas.microsoft.com/office/drawing/2014/main" id="{95D18490-0631-4011-97EF-8136E2D03977}"/>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nvGrpSpPr>
            <p:cNvPr id="55" name="组合 54">
              <a:extLst>
                <a:ext uri="{FF2B5EF4-FFF2-40B4-BE49-F238E27FC236}">
                  <a16:creationId xmlns:a16="http://schemas.microsoft.com/office/drawing/2014/main" id="{8BAF174C-C154-4726-B0D4-485DE60BB20D}"/>
                </a:ext>
              </a:extLst>
            </p:cNvPr>
            <p:cNvGrpSpPr/>
            <p:nvPr/>
          </p:nvGrpSpPr>
          <p:grpSpPr>
            <a:xfrm>
              <a:off x="8949655" y="3748478"/>
              <a:ext cx="1244111" cy="2134926"/>
              <a:chOff x="8717177" y="3748478"/>
              <a:chExt cx="1244111" cy="2134926"/>
            </a:xfrm>
          </p:grpSpPr>
          <p:sp>
            <p:nvSpPr>
              <p:cNvPr id="57" name="Freeform 75">
                <a:extLst>
                  <a:ext uri="{FF2B5EF4-FFF2-40B4-BE49-F238E27FC236}">
                    <a16:creationId xmlns:a16="http://schemas.microsoft.com/office/drawing/2014/main" id="{253CB403-6567-4031-B3C4-EC85C45C4E13}"/>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8" name="Freeform 77">
                <a:extLst>
                  <a:ext uri="{FF2B5EF4-FFF2-40B4-BE49-F238E27FC236}">
                    <a16:creationId xmlns:a16="http://schemas.microsoft.com/office/drawing/2014/main" id="{90608DCB-2733-40F6-B01F-EE77374D3050}"/>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56" name="Freeform 62">
              <a:extLst>
                <a:ext uri="{FF2B5EF4-FFF2-40B4-BE49-F238E27FC236}">
                  <a16:creationId xmlns:a16="http://schemas.microsoft.com/office/drawing/2014/main" id="{E3B50770-D54B-4A40-A304-047F8E5E92B9}"/>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pic>
        <p:nvPicPr>
          <p:cNvPr id="118" name="图片 1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12045" y="1214420"/>
            <a:ext cx="2624896" cy="2633764"/>
          </a:xfrm>
          <a:prstGeom prst="rect">
            <a:avLst/>
          </a:prstGeom>
        </p:spPr>
      </p:pic>
      <p:pic>
        <p:nvPicPr>
          <p:cNvPr id="119" name="图片 1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92479" y="1214421"/>
            <a:ext cx="2660367" cy="2633764"/>
          </a:xfrm>
          <a:prstGeom prst="rect">
            <a:avLst/>
          </a:prstGeom>
        </p:spPr>
      </p:pic>
      <p:graphicFrame>
        <p:nvGraphicFramePr>
          <p:cNvPr id="120" name="图示 119"/>
          <p:cNvGraphicFramePr/>
          <p:nvPr>
            <p:extLst>
              <p:ext uri="{D42A27DB-BD31-4B8C-83A1-F6EECF244321}">
                <p14:modId xmlns:p14="http://schemas.microsoft.com/office/powerpoint/2010/main" val="777833943"/>
              </p:ext>
            </p:extLst>
          </p:nvPr>
        </p:nvGraphicFramePr>
        <p:xfrm>
          <a:off x="972708" y="4050890"/>
          <a:ext cx="3589459" cy="192412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21" name="图示 120"/>
          <p:cNvGraphicFramePr/>
          <p:nvPr>
            <p:extLst>
              <p:ext uri="{D42A27DB-BD31-4B8C-83A1-F6EECF244321}">
                <p14:modId xmlns:p14="http://schemas.microsoft.com/office/powerpoint/2010/main" val="4270818535"/>
              </p:ext>
            </p:extLst>
          </p:nvPr>
        </p:nvGraphicFramePr>
        <p:xfrm>
          <a:off x="4371164" y="4050890"/>
          <a:ext cx="3859697" cy="1924123"/>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pic>
        <p:nvPicPr>
          <p:cNvPr id="122"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386427" y="6091321"/>
            <a:ext cx="765502" cy="76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785455"/>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39489AD9-F8BD-4D31-AF9F-1BC9E58EC363}"/>
              </a:ext>
            </a:extLst>
          </p:cNvPr>
          <p:cNvGrpSpPr/>
          <p:nvPr/>
        </p:nvGrpSpPr>
        <p:grpSpPr>
          <a:xfrm>
            <a:off x="0" y="-12686"/>
            <a:ext cx="3445536" cy="685725"/>
            <a:chOff x="0" y="-5330"/>
            <a:chExt cx="4845285" cy="964301"/>
          </a:xfrm>
        </p:grpSpPr>
        <p:sp>
          <p:nvSpPr>
            <p:cNvPr id="34" name="任意多边形: 形状 33">
              <a:extLst>
                <a:ext uri="{FF2B5EF4-FFF2-40B4-BE49-F238E27FC236}">
                  <a16:creationId xmlns:a16="http://schemas.microsoft.com/office/drawing/2014/main" id="{3EF008BB-C4B2-474C-96FB-C06BD42C9653}"/>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28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8">
              <a:extLst>
                <a:ext uri="{FF2B5EF4-FFF2-40B4-BE49-F238E27FC236}">
                  <a16:creationId xmlns:a16="http://schemas.microsoft.com/office/drawing/2014/main" id="{3344C8ED-A554-44EF-A71F-57CBE6CDA7CB}"/>
                </a:ext>
              </a:extLst>
            </p:cNvPr>
            <p:cNvSpPr txBox="1"/>
            <p:nvPr/>
          </p:nvSpPr>
          <p:spPr>
            <a:xfrm>
              <a:off x="466089" y="91987"/>
              <a:ext cx="3949155" cy="492503"/>
            </a:xfrm>
            <a:prstGeom prst="rect">
              <a:avLst/>
            </a:prstGeom>
            <a:noFill/>
          </p:spPr>
          <p:txBody>
            <a:bodyPr wrap="square" lIns="0" tIns="0" rIns="0" bIns="0" rtlCol="0" anchor="ctr">
              <a:spAutoFit/>
            </a:bodyPr>
            <a:lstStyle/>
            <a:p>
              <a:r>
                <a:rPr lang="zh-CN" altLang="en-US" sz="2276" dirty="0">
                  <a:solidFill>
                    <a:schemeClr val="bg1"/>
                  </a:solidFill>
                  <a:latin typeface="Arial" panose="020B0604020202020204" pitchFamily="34" charset="0"/>
                  <a:ea typeface="微软雅黑" panose="020B0503020204020204" pitchFamily="34" charset="-122"/>
                  <a:sym typeface="Arial" panose="020B0604020202020204" pitchFamily="34" charset="0"/>
                </a:rPr>
                <a:t>特征工程</a:t>
              </a:r>
              <a:endParaRPr lang="zh-CN" altLang="en-US" sz="284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a:extLst>
              <a:ext uri="{FF2B5EF4-FFF2-40B4-BE49-F238E27FC236}">
                <a16:creationId xmlns:a16="http://schemas.microsoft.com/office/drawing/2014/main" id="{09C99BE5-F2DA-46AA-8824-CC88BBAD4410}"/>
              </a:ext>
            </a:extLst>
          </p:cNvPr>
          <p:cNvGrpSpPr/>
          <p:nvPr/>
        </p:nvGrpSpPr>
        <p:grpSpPr>
          <a:xfrm rot="19695978">
            <a:off x="7976709" y="409561"/>
            <a:ext cx="1537328" cy="1573805"/>
            <a:chOff x="5912096" y="-36086"/>
            <a:chExt cx="7102159" cy="7270676"/>
          </a:xfrm>
        </p:grpSpPr>
        <p:grpSp>
          <p:nvGrpSpPr>
            <p:cNvPr id="32" name="组合 31">
              <a:extLst>
                <a:ext uri="{FF2B5EF4-FFF2-40B4-BE49-F238E27FC236}">
                  <a16:creationId xmlns:a16="http://schemas.microsoft.com/office/drawing/2014/main" id="{0C432D33-63A9-4C40-B7B2-97678498952E}"/>
                </a:ext>
              </a:extLst>
            </p:cNvPr>
            <p:cNvGrpSpPr/>
            <p:nvPr/>
          </p:nvGrpSpPr>
          <p:grpSpPr>
            <a:xfrm flipH="1">
              <a:off x="9046763" y="27724"/>
              <a:ext cx="3956496" cy="3797424"/>
              <a:chOff x="-1" y="15748"/>
              <a:chExt cx="3956496" cy="3797424"/>
            </a:xfrm>
          </p:grpSpPr>
          <p:sp>
            <p:nvSpPr>
              <p:cNvPr id="76" name="Freeform 6">
                <a:extLst>
                  <a:ext uri="{FF2B5EF4-FFF2-40B4-BE49-F238E27FC236}">
                    <a16:creationId xmlns:a16="http://schemas.microsoft.com/office/drawing/2014/main" id="{AC63DC9E-4FDD-452A-AADF-6EEC6B80C21C}"/>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7" name="Freeform 7">
                <a:extLst>
                  <a:ext uri="{FF2B5EF4-FFF2-40B4-BE49-F238E27FC236}">
                    <a16:creationId xmlns:a16="http://schemas.microsoft.com/office/drawing/2014/main" id="{6F656B18-41D8-4242-88A1-B0A3B9CEFA1E}"/>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8" name="Freeform 8">
                <a:extLst>
                  <a:ext uri="{FF2B5EF4-FFF2-40B4-BE49-F238E27FC236}">
                    <a16:creationId xmlns:a16="http://schemas.microsoft.com/office/drawing/2014/main" id="{45AD8B25-0E41-4F12-AD09-5C856A0B8D40}"/>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9" name="Freeform 9">
                <a:extLst>
                  <a:ext uri="{FF2B5EF4-FFF2-40B4-BE49-F238E27FC236}">
                    <a16:creationId xmlns:a16="http://schemas.microsoft.com/office/drawing/2014/main" id="{EE57C8E7-60F8-4928-8D53-ED5145997EA6}"/>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0" name="Freeform 10">
                <a:extLst>
                  <a:ext uri="{FF2B5EF4-FFF2-40B4-BE49-F238E27FC236}">
                    <a16:creationId xmlns:a16="http://schemas.microsoft.com/office/drawing/2014/main" id="{F6E78BAB-1EB1-4EAB-A058-3AD4599B8149}"/>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1" name="Freeform 11">
                <a:extLst>
                  <a:ext uri="{FF2B5EF4-FFF2-40B4-BE49-F238E27FC236}">
                    <a16:creationId xmlns:a16="http://schemas.microsoft.com/office/drawing/2014/main" id="{C47C7531-C638-4151-B66F-D20DBC69A64D}"/>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2" name="Freeform 12">
                <a:extLst>
                  <a:ext uri="{FF2B5EF4-FFF2-40B4-BE49-F238E27FC236}">
                    <a16:creationId xmlns:a16="http://schemas.microsoft.com/office/drawing/2014/main" id="{35E55E7A-B492-49FD-9F4D-E27B6A516A45}"/>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3" name="Freeform 13">
                <a:extLst>
                  <a:ext uri="{FF2B5EF4-FFF2-40B4-BE49-F238E27FC236}">
                    <a16:creationId xmlns:a16="http://schemas.microsoft.com/office/drawing/2014/main" id="{65C59A96-B9D3-406B-B482-8749FBCBEFC3}"/>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4" name="Freeform 14">
                <a:extLst>
                  <a:ext uri="{FF2B5EF4-FFF2-40B4-BE49-F238E27FC236}">
                    <a16:creationId xmlns:a16="http://schemas.microsoft.com/office/drawing/2014/main" id="{3C350C66-DA32-447C-A920-AE97796A04BB}"/>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5" name="Freeform 15">
                <a:extLst>
                  <a:ext uri="{FF2B5EF4-FFF2-40B4-BE49-F238E27FC236}">
                    <a16:creationId xmlns:a16="http://schemas.microsoft.com/office/drawing/2014/main" id="{D6300460-2F61-4532-A6F0-B79580398DD3}"/>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6" name="Freeform 16">
                <a:extLst>
                  <a:ext uri="{FF2B5EF4-FFF2-40B4-BE49-F238E27FC236}">
                    <a16:creationId xmlns:a16="http://schemas.microsoft.com/office/drawing/2014/main" id="{E5227F48-7755-49C7-A71C-3F996A1564E9}"/>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7" name="Freeform 17">
                <a:extLst>
                  <a:ext uri="{FF2B5EF4-FFF2-40B4-BE49-F238E27FC236}">
                    <a16:creationId xmlns:a16="http://schemas.microsoft.com/office/drawing/2014/main" id="{F94705E7-F196-481D-AA9A-90FD452EB0D1}"/>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8" name="Freeform 18">
                <a:extLst>
                  <a:ext uri="{FF2B5EF4-FFF2-40B4-BE49-F238E27FC236}">
                    <a16:creationId xmlns:a16="http://schemas.microsoft.com/office/drawing/2014/main" id="{EA209C32-290D-4A9D-AA68-F01D64E4E6F4}"/>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9" name="Freeform 19">
                <a:extLst>
                  <a:ext uri="{FF2B5EF4-FFF2-40B4-BE49-F238E27FC236}">
                    <a16:creationId xmlns:a16="http://schemas.microsoft.com/office/drawing/2014/main" id="{513ACCD2-09D5-4A35-8328-986B239CAF45}"/>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0" name="Freeform 20">
                <a:extLst>
                  <a:ext uri="{FF2B5EF4-FFF2-40B4-BE49-F238E27FC236}">
                    <a16:creationId xmlns:a16="http://schemas.microsoft.com/office/drawing/2014/main" id="{01A113B7-EEDD-413D-AA53-E316485092AF}"/>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1" name="Freeform 21">
                <a:extLst>
                  <a:ext uri="{FF2B5EF4-FFF2-40B4-BE49-F238E27FC236}">
                    <a16:creationId xmlns:a16="http://schemas.microsoft.com/office/drawing/2014/main" id="{979C500B-69A8-4861-8FB6-675E24632F3D}"/>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2" name="Freeform 22">
                <a:extLst>
                  <a:ext uri="{FF2B5EF4-FFF2-40B4-BE49-F238E27FC236}">
                    <a16:creationId xmlns:a16="http://schemas.microsoft.com/office/drawing/2014/main" id="{9D8BF4D7-6894-4FF4-A150-C5D84C3B56B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3" name="Freeform 23">
                <a:extLst>
                  <a:ext uri="{FF2B5EF4-FFF2-40B4-BE49-F238E27FC236}">
                    <a16:creationId xmlns:a16="http://schemas.microsoft.com/office/drawing/2014/main" id="{6282A000-ADE8-48C9-8D44-22F5C2856E66}"/>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4" name="Freeform 24">
                <a:extLst>
                  <a:ext uri="{FF2B5EF4-FFF2-40B4-BE49-F238E27FC236}">
                    <a16:creationId xmlns:a16="http://schemas.microsoft.com/office/drawing/2014/main" id="{3DC57C9C-3010-4B95-BA08-CB89732B221A}"/>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5" name="Freeform 25">
                <a:extLst>
                  <a:ext uri="{FF2B5EF4-FFF2-40B4-BE49-F238E27FC236}">
                    <a16:creationId xmlns:a16="http://schemas.microsoft.com/office/drawing/2014/main" id="{E443A118-A273-450B-A610-11C609E95125}"/>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6" name="Freeform 26">
                <a:extLst>
                  <a:ext uri="{FF2B5EF4-FFF2-40B4-BE49-F238E27FC236}">
                    <a16:creationId xmlns:a16="http://schemas.microsoft.com/office/drawing/2014/main" id="{9082CDEC-AEA9-4F10-B79A-84D354DD257F}"/>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7" name="Freeform 27">
                <a:extLst>
                  <a:ext uri="{FF2B5EF4-FFF2-40B4-BE49-F238E27FC236}">
                    <a16:creationId xmlns:a16="http://schemas.microsoft.com/office/drawing/2014/main" id="{3F5C414F-9306-41E9-ACB5-7CF0C78EB72C}"/>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8" name="Freeform 28">
                <a:extLst>
                  <a:ext uri="{FF2B5EF4-FFF2-40B4-BE49-F238E27FC236}">
                    <a16:creationId xmlns:a16="http://schemas.microsoft.com/office/drawing/2014/main" id="{9B21B8FD-1DB7-4DEE-B7A4-5789A49F3C12}"/>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9" name="Freeform 29">
                <a:extLst>
                  <a:ext uri="{FF2B5EF4-FFF2-40B4-BE49-F238E27FC236}">
                    <a16:creationId xmlns:a16="http://schemas.microsoft.com/office/drawing/2014/main" id="{E9DD8596-16BC-4A9D-B4BC-27E69FE6047B}"/>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0" name="Freeform 30">
                <a:extLst>
                  <a:ext uri="{FF2B5EF4-FFF2-40B4-BE49-F238E27FC236}">
                    <a16:creationId xmlns:a16="http://schemas.microsoft.com/office/drawing/2014/main" id="{FB1ABBD4-9864-4B4D-AC7B-27F16915126F}"/>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1" name="Freeform 31">
                <a:extLst>
                  <a:ext uri="{FF2B5EF4-FFF2-40B4-BE49-F238E27FC236}">
                    <a16:creationId xmlns:a16="http://schemas.microsoft.com/office/drawing/2014/main" id="{43CAF471-EE1A-4743-A97A-846AE0351DFA}"/>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2" name="Freeform 32">
                <a:extLst>
                  <a:ext uri="{FF2B5EF4-FFF2-40B4-BE49-F238E27FC236}">
                    <a16:creationId xmlns:a16="http://schemas.microsoft.com/office/drawing/2014/main" id="{89D6C5E3-B21B-4587-9D47-C0ABDE3FEF6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3" name="Freeform 33">
                <a:extLst>
                  <a:ext uri="{FF2B5EF4-FFF2-40B4-BE49-F238E27FC236}">
                    <a16:creationId xmlns:a16="http://schemas.microsoft.com/office/drawing/2014/main" id="{88B64427-0CCE-4539-A3C6-0BD146305F51}"/>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4" name="Freeform 34">
                <a:extLst>
                  <a:ext uri="{FF2B5EF4-FFF2-40B4-BE49-F238E27FC236}">
                    <a16:creationId xmlns:a16="http://schemas.microsoft.com/office/drawing/2014/main" id="{25430004-9DB6-4F29-9646-E3F3808B2C30}"/>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5" name="Freeform 35">
                <a:extLst>
                  <a:ext uri="{FF2B5EF4-FFF2-40B4-BE49-F238E27FC236}">
                    <a16:creationId xmlns:a16="http://schemas.microsoft.com/office/drawing/2014/main" id="{8A29B281-5DD8-4F80-81F8-FCE654EF2257}"/>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6" name="Freeform 36">
                <a:extLst>
                  <a:ext uri="{FF2B5EF4-FFF2-40B4-BE49-F238E27FC236}">
                    <a16:creationId xmlns:a16="http://schemas.microsoft.com/office/drawing/2014/main" id="{C7F8CF8B-8CEB-4C22-9560-E304B7E5AF48}"/>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7" name="Freeform 37">
                <a:extLst>
                  <a:ext uri="{FF2B5EF4-FFF2-40B4-BE49-F238E27FC236}">
                    <a16:creationId xmlns:a16="http://schemas.microsoft.com/office/drawing/2014/main" id="{9B2E3234-D9FF-4279-9C23-853083CBECB3}"/>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8" name="Freeform 38">
                <a:extLst>
                  <a:ext uri="{FF2B5EF4-FFF2-40B4-BE49-F238E27FC236}">
                    <a16:creationId xmlns:a16="http://schemas.microsoft.com/office/drawing/2014/main" id="{7B47014E-F7F5-44DF-B204-9CA52E97F0BC}"/>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9" name="Freeform 41">
                <a:extLst>
                  <a:ext uri="{FF2B5EF4-FFF2-40B4-BE49-F238E27FC236}">
                    <a16:creationId xmlns:a16="http://schemas.microsoft.com/office/drawing/2014/main" id="{589F42CB-7ADA-4D4F-8211-C2A22E7C5E2A}"/>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pSp>
          <p:nvGrpSpPr>
            <p:cNvPr id="37" name="组合 36">
              <a:extLst>
                <a:ext uri="{FF2B5EF4-FFF2-40B4-BE49-F238E27FC236}">
                  <a16:creationId xmlns:a16="http://schemas.microsoft.com/office/drawing/2014/main" id="{EB779D63-0AB1-478D-B589-CCC7639C1B4C}"/>
                </a:ext>
              </a:extLst>
            </p:cNvPr>
            <p:cNvGrpSpPr/>
            <p:nvPr/>
          </p:nvGrpSpPr>
          <p:grpSpPr>
            <a:xfrm flipH="1">
              <a:off x="10606733" y="2579329"/>
              <a:ext cx="2407522" cy="2596106"/>
              <a:chOff x="773365" y="3840166"/>
              <a:chExt cx="2407522" cy="2596106"/>
            </a:xfrm>
          </p:grpSpPr>
          <p:sp>
            <p:nvSpPr>
              <p:cNvPr id="59" name="Freeform 39">
                <a:extLst>
                  <a:ext uri="{FF2B5EF4-FFF2-40B4-BE49-F238E27FC236}">
                    <a16:creationId xmlns:a16="http://schemas.microsoft.com/office/drawing/2014/main" id="{1398F1DF-987D-4D3F-8AF8-A863E1AC1F0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0" name="Freeform 40">
                <a:extLst>
                  <a:ext uri="{FF2B5EF4-FFF2-40B4-BE49-F238E27FC236}">
                    <a16:creationId xmlns:a16="http://schemas.microsoft.com/office/drawing/2014/main" id="{5A359345-9C5F-4F5B-8CB9-B5ADCCE6B419}"/>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1" name="Freeform 42">
                <a:extLst>
                  <a:ext uri="{FF2B5EF4-FFF2-40B4-BE49-F238E27FC236}">
                    <a16:creationId xmlns:a16="http://schemas.microsoft.com/office/drawing/2014/main" id="{21F159B9-71C7-4F11-A53A-EB17A3FC8A01}"/>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2" name="Freeform 43">
                <a:extLst>
                  <a:ext uri="{FF2B5EF4-FFF2-40B4-BE49-F238E27FC236}">
                    <a16:creationId xmlns:a16="http://schemas.microsoft.com/office/drawing/2014/main" id="{CD87A2FD-150C-4AAA-A8DD-6EC77C0DFB5C}"/>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3" name="Freeform 44">
                <a:extLst>
                  <a:ext uri="{FF2B5EF4-FFF2-40B4-BE49-F238E27FC236}">
                    <a16:creationId xmlns:a16="http://schemas.microsoft.com/office/drawing/2014/main" id="{8619C604-847C-410F-8B69-9EDDDD042661}"/>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4" name="Freeform 45">
                <a:extLst>
                  <a:ext uri="{FF2B5EF4-FFF2-40B4-BE49-F238E27FC236}">
                    <a16:creationId xmlns:a16="http://schemas.microsoft.com/office/drawing/2014/main" id="{93A5677C-4EB6-4F3B-98BB-04474FF43EC2}"/>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5" name="Freeform 46">
                <a:extLst>
                  <a:ext uri="{FF2B5EF4-FFF2-40B4-BE49-F238E27FC236}">
                    <a16:creationId xmlns:a16="http://schemas.microsoft.com/office/drawing/2014/main" id="{7EDF0959-5C56-450F-B698-3538AD45D4E4}"/>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6" name="Freeform 47">
                <a:extLst>
                  <a:ext uri="{FF2B5EF4-FFF2-40B4-BE49-F238E27FC236}">
                    <a16:creationId xmlns:a16="http://schemas.microsoft.com/office/drawing/2014/main" id="{F5A71562-0DE8-4DC7-9E95-90B9D8D3F87C}"/>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7" name="Freeform 48">
                <a:extLst>
                  <a:ext uri="{FF2B5EF4-FFF2-40B4-BE49-F238E27FC236}">
                    <a16:creationId xmlns:a16="http://schemas.microsoft.com/office/drawing/2014/main" id="{4C17D3C0-31D5-4840-910A-04FCD887B84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8" name="Freeform 49">
                <a:extLst>
                  <a:ext uri="{FF2B5EF4-FFF2-40B4-BE49-F238E27FC236}">
                    <a16:creationId xmlns:a16="http://schemas.microsoft.com/office/drawing/2014/main" id="{E61EFF1F-81E1-4818-B18F-F2F65DCDFDE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9" name="Freeform 50">
                <a:extLst>
                  <a:ext uri="{FF2B5EF4-FFF2-40B4-BE49-F238E27FC236}">
                    <a16:creationId xmlns:a16="http://schemas.microsoft.com/office/drawing/2014/main" id="{527F78A2-0804-4ACB-ADB9-D082AA06E725}"/>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0" name="Freeform 51">
                <a:extLst>
                  <a:ext uri="{FF2B5EF4-FFF2-40B4-BE49-F238E27FC236}">
                    <a16:creationId xmlns:a16="http://schemas.microsoft.com/office/drawing/2014/main" id="{368F5FF4-9E20-4696-AC71-9952E2021B44}"/>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1" name="Freeform 52">
                <a:extLst>
                  <a:ext uri="{FF2B5EF4-FFF2-40B4-BE49-F238E27FC236}">
                    <a16:creationId xmlns:a16="http://schemas.microsoft.com/office/drawing/2014/main" id="{CB49ED7B-ECF6-4034-9328-AC021934B0CB}"/>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2" name="Freeform 53">
                <a:extLst>
                  <a:ext uri="{FF2B5EF4-FFF2-40B4-BE49-F238E27FC236}">
                    <a16:creationId xmlns:a16="http://schemas.microsoft.com/office/drawing/2014/main" id="{714E21C1-502F-4968-87E7-F7E03548F741}"/>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3" name="Freeform 54">
                <a:extLst>
                  <a:ext uri="{FF2B5EF4-FFF2-40B4-BE49-F238E27FC236}">
                    <a16:creationId xmlns:a16="http://schemas.microsoft.com/office/drawing/2014/main" id="{AA763E02-7C8A-4BB0-A017-926AB21E58D6}"/>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4" name="Freeform 55">
                <a:extLst>
                  <a:ext uri="{FF2B5EF4-FFF2-40B4-BE49-F238E27FC236}">
                    <a16:creationId xmlns:a16="http://schemas.microsoft.com/office/drawing/2014/main" id="{F9E6FC27-F989-4482-98C7-9D39177F1377}"/>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5" name="Freeform 56">
                <a:extLst>
                  <a:ext uri="{FF2B5EF4-FFF2-40B4-BE49-F238E27FC236}">
                    <a16:creationId xmlns:a16="http://schemas.microsoft.com/office/drawing/2014/main" id="{F8F9F591-3EC5-4B17-B048-3679BCE7590F}"/>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38" name="Freeform 57">
              <a:extLst>
                <a:ext uri="{FF2B5EF4-FFF2-40B4-BE49-F238E27FC236}">
                  <a16:creationId xmlns:a16="http://schemas.microsoft.com/office/drawing/2014/main" id="{87DA18CF-AA61-44DA-8C63-46BFC3662BB1}"/>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3"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39" name="Freeform 58">
              <a:extLst>
                <a:ext uri="{FF2B5EF4-FFF2-40B4-BE49-F238E27FC236}">
                  <a16:creationId xmlns:a16="http://schemas.microsoft.com/office/drawing/2014/main" id="{1C8E1DD7-8A67-4AAB-9ABC-AD2A3305B151}"/>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0" name="Freeform 59">
              <a:extLst>
                <a:ext uri="{FF2B5EF4-FFF2-40B4-BE49-F238E27FC236}">
                  <a16:creationId xmlns:a16="http://schemas.microsoft.com/office/drawing/2014/main" id="{1FC28920-A4A9-4690-89DE-9A30855FCCE4}"/>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1" name="Freeform 60">
              <a:extLst>
                <a:ext uri="{FF2B5EF4-FFF2-40B4-BE49-F238E27FC236}">
                  <a16:creationId xmlns:a16="http://schemas.microsoft.com/office/drawing/2014/main" id="{8980CFE7-B537-4D63-AB76-68B62F979DA3}"/>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2" name="Freeform 61">
              <a:extLst>
                <a:ext uri="{FF2B5EF4-FFF2-40B4-BE49-F238E27FC236}">
                  <a16:creationId xmlns:a16="http://schemas.microsoft.com/office/drawing/2014/main" id="{802BF20A-2490-4261-A37B-4167F514FBC8}"/>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3" name="Freeform 62">
              <a:extLst>
                <a:ext uri="{FF2B5EF4-FFF2-40B4-BE49-F238E27FC236}">
                  <a16:creationId xmlns:a16="http://schemas.microsoft.com/office/drawing/2014/main" id="{F57D8C22-02BA-479D-A688-839CD2848BA7}"/>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4" name="Freeform 63">
              <a:extLst>
                <a:ext uri="{FF2B5EF4-FFF2-40B4-BE49-F238E27FC236}">
                  <a16:creationId xmlns:a16="http://schemas.microsoft.com/office/drawing/2014/main" id="{E27AFAB8-82C8-498E-B6AC-B034CFA74494}"/>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5" name="Freeform 64">
              <a:extLst>
                <a:ext uri="{FF2B5EF4-FFF2-40B4-BE49-F238E27FC236}">
                  <a16:creationId xmlns:a16="http://schemas.microsoft.com/office/drawing/2014/main" id="{43F5B2F3-1BFD-4DDA-B059-7C5740442942}"/>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6" name="Freeform 65">
              <a:extLst>
                <a:ext uri="{FF2B5EF4-FFF2-40B4-BE49-F238E27FC236}">
                  <a16:creationId xmlns:a16="http://schemas.microsoft.com/office/drawing/2014/main" id="{436E1D36-EEDC-4932-B701-19B6AD6B0FDC}"/>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7" name="Freeform 67">
              <a:extLst>
                <a:ext uri="{FF2B5EF4-FFF2-40B4-BE49-F238E27FC236}">
                  <a16:creationId xmlns:a16="http://schemas.microsoft.com/office/drawing/2014/main" id="{FF39C23F-F798-47F6-901F-B4C4314FAA34}"/>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8" name="Freeform 68">
              <a:extLst>
                <a:ext uri="{FF2B5EF4-FFF2-40B4-BE49-F238E27FC236}">
                  <a16:creationId xmlns:a16="http://schemas.microsoft.com/office/drawing/2014/main" id="{AC21F7A0-DB28-4E8A-8F1A-282AFB425389}"/>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9" name="Freeform 70">
              <a:extLst>
                <a:ext uri="{FF2B5EF4-FFF2-40B4-BE49-F238E27FC236}">
                  <a16:creationId xmlns:a16="http://schemas.microsoft.com/office/drawing/2014/main" id="{A0B9E437-CF2C-405D-8F2A-A061D0783319}"/>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0" name="Freeform 71">
              <a:extLst>
                <a:ext uri="{FF2B5EF4-FFF2-40B4-BE49-F238E27FC236}">
                  <a16:creationId xmlns:a16="http://schemas.microsoft.com/office/drawing/2014/main" id="{0BFABBE7-CA65-4A7C-9804-8F75404C7795}"/>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1" name="Freeform 72">
              <a:extLst>
                <a:ext uri="{FF2B5EF4-FFF2-40B4-BE49-F238E27FC236}">
                  <a16:creationId xmlns:a16="http://schemas.microsoft.com/office/drawing/2014/main" id="{4599B162-EF00-4825-A332-ECB285F1AC52}"/>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2" name="Freeform 73">
              <a:extLst>
                <a:ext uri="{FF2B5EF4-FFF2-40B4-BE49-F238E27FC236}">
                  <a16:creationId xmlns:a16="http://schemas.microsoft.com/office/drawing/2014/main" id="{E1D7B860-CF4D-4B22-8B77-5D59E9B242C0}"/>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3" name="任意多边形 83">
              <a:extLst>
                <a:ext uri="{FF2B5EF4-FFF2-40B4-BE49-F238E27FC236}">
                  <a16:creationId xmlns:a16="http://schemas.microsoft.com/office/drawing/2014/main" id="{2340A687-4501-40DA-BD25-CCF5BE9CF0CB}"/>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noAutofit/>
            </a:bodyPr>
            <a:lstStyle/>
            <a:p>
              <a:endParaRPr lang="zh-CN" altLang="en-US" sz="1280"/>
            </a:p>
          </p:txBody>
        </p:sp>
        <p:sp>
          <p:nvSpPr>
            <p:cNvPr id="54" name="Freeform 76">
              <a:extLst>
                <a:ext uri="{FF2B5EF4-FFF2-40B4-BE49-F238E27FC236}">
                  <a16:creationId xmlns:a16="http://schemas.microsoft.com/office/drawing/2014/main" id="{95D18490-0631-4011-97EF-8136E2D03977}"/>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nvGrpSpPr>
            <p:cNvPr id="55" name="组合 54">
              <a:extLst>
                <a:ext uri="{FF2B5EF4-FFF2-40B4-BE49-F238E27FC236}">
                  <a16:creationId xmlns:a16="http://schemas.microsoft.com/office/drawing/2014/main" id="{8BAF174C-C154-4726-B0D4-485DE60BB20D}"/>
                </a:ext>
              </a:extLst>
            </p:cNvPr>
            <p:cNvGrpSpPr/>
            <p:nvPr/>
          </p:nvGrpSpPr>
          <p:grpSpPr>
            <a:xfrm>
              <a:off x="8949655" y="3748478"/>
              <a:ext cx="1244111" cy="2134926"/>
              <a:chOff x="8717177" y="3748478"/>
              <a:chExt cx="1244111" cy="2134926"/>
            </a:xfrm>
          </p:grpSpPr>
          <p:sp>
            <p:nvSpPr>
              <p:cNvPr id="57" name="Freeform 75">
                <a:extLst>
                  <a:ext uri="{FF2B5EF4-FFF2-40B4-BE49-F238E27FC236}">
                    <a16:creationId xmlns:a16="http://schemas.microsoft.com/office/drawing/2014/main" id="{253CB403-6567-4031-B3C4-EC85C45C4E13}"/>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8" name="Freeform 77">
                <a:extLst>
                  <a:ext uri="{FF2B5EF4-FFF2-40B4-BE49-F238E27FC236}">
                    <a16:creationId xmlns:a16="http://schemas.microsoft.com/office/drawing/2014/main" id="{90608DCB-2733-40F6-B01F-EE77374D3050}"/>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56" name="Freeform 62">
              <a:extLst>
                <a:ext uri="{FF2B5EF4-FFF2-40B4-BE49-F238E27FC236}">
                  <a16:creationId xmlns:a16="http://schemas.microsoft.com/office/drawing/2014/main" id="{E3B50770-D54B-4A40-A304-047F8E5E92B9}"/>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pic>
        <p:nvPicPr>
          <p:cNvPr id="110" name="图片 1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8925" y="1341010"/>
            <a:ext cx="2688208" cy="2633764"/>
          </a:xfrm>
          <a:prstGeom prst="rect">
            <a:avLst/>
          </a:prstGeom>
        </p:spPr>
      </p:pic>
      <p:pic>
        <p:nvPicPr>
          <p:cNvPr id="111" name="图片 1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99400" y="1342229"/>
            <a:ext cx="2779826" cy="2607363"/>
          </a:xfrm>
          <a:prstGeom prst="rect">
            <a:avLst/>
          </a:prstGeom>
        </p:spPr>
      </p:pic>
      <p:graphicFrame>
        <p:nvGraphicFramePr>
          <p:cNvPr id="112" name="图示 111"/>
          <p:cNvGraphicFramePr/>
          <p:nvPr>
            <p:extLst>
              <p:ext uri="{D42A27DB-BD31-4B8C-83A1-F6EECF244321}">
                <p14:modId xmlns:p14="http://schemas.microsoft.com/office/powerpoint/2010/main" val="2133932545"/>
              </p:ext>
            </p:extLst>
          </p:nvPr>
        </p:nvGraphicFramePr>
        <p:xfrm>
          <a:off x="820309" y="4070555"/>
          <a:ext cx="3722194" cy="212376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13" name="图示 112"/>
          <p:cNvGraphicFramePr/>
          <p:nvPr>
            <p:extLst>
              <p:ext uri="{D42A27DB-BD31-4B8C-83A1-F6EECF244321}">
                <p14:modId xmlns:p14="http://schemas.microsoft.com/office/powerpoint/2010/main" val="3165792346"/>
              </p:ext>
            </p:extLst>
          </p:nvPr>
        </p:nvGraphicFramePr>
        <p:xfrm>
          <a:off x="4489153" y="4045373"/>
          <a:ext cx="3634228" cy="223744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pic>
        <p:nvPicPr>
          <p:cNvPr id="114"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356696" y="6091321"/>
            <a:ext cx="765502" cy="76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040434"/>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39489AD9-F8BD-4D31-AF9F-1BC9E58EC363}"/>
              </a:ext>
            </a:extLst>
          </p:cNvPr>
          <p:cNvGrpSpPr/>
          <p:nvPr/>
        </p:nvGrpSpPr>
        <p:grpSpPr>
          <a:xfrm>
            <a:off x="0" y="-24039"/>
            <a:ext cx="3445536" cy="685725"/>
            <a:chOff x="0" y="-5330"/>
            <a:chExt cx="4845285" cy="964301"/>
          </a:xfrm>
        </p:grpSpPr>
        <p:sp>
          <p:nvSpPr>
            <p:cNvPr id="34" name="任意多边形: 形状 33">
              <a:extLst>
                <a:ext uri="{FF2B5EF4-FFF2-40B4-BE49-F238E27FC236}">
                  <a16:creationId xmlns:a16="http://schemas.microsoft.com/office/drawing/2014/main" id="{3EF008BB-C4B2-474C-96FB-C06BD42C9653}"/>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28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8">
              <a:extLst>
                <a:ext uri="{FF2B5EF4-FFF2-40B4-BE49-F238E27FC236}">
                  <a16:creationId xmlns:a16="http://schemas.microsoft.com/office/drawing/2014/main" id="{3344C8ED-A554-44EF-A71F-57CBE6CDA7CB}"/>
                </a:ext>
              </a:extLst>
            </p:cNvPr>
            <p:cNvSpPr txBox="1"/>
            <p:nvPr/>
          </p:nvSpPr>
          <p:spPr>
            <a:xfrm>
              <a:off x="466089" y="91987"/>
              <a:ext cx="3949155" cy="492503"/>
            </a:xfrm>
            <a:prstGeom prst="rect">
              <a:avLst/>
            </a:prstGeom>
            <a:noFill/>
          </p:spPr>
          <p:txBody>
            <a:bodyPr wrap="square" lIns="0" tIns="0" rIns="0" bIns="0" rtlCol="0" anchor="ctr">
              <a:spAutoFit/>
            </a:bodyPr>
            <a:lstStyle/>
            <a:p>
              <a:r>
                <a:rPr lang="zh-CN" altLang="en-US" sz="2276" dirty="0">
                  <a:solidFill>
                    <a:schemeClr val="bg1"/>
                  </a:solidFill>
                  <a:latin typeface="Arial" panose="020B0604020202020204" pitchFamily="34" charset="0"/>
                  <a:ea typeface="微软雅黑" panose="020B0503020204020204" pitchFamily="34" charset="-122"/>
                  <a:sym typeface="Arial" panose="020B0604020202020204" pitchFamily="34" charset="0"/>
                </a:rPr>
                <a:t>特征工程</a:t>
              </a:r>
              <a:endParaRPr lang="zh-CN" altLang="en-US" sz="284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a:extLst>
              <a:ext uri="{FF2B5EF4-FFF2-40B4-BE49-F238E27FC236}">
                <a16:creationId xmlns:a16="http://schemas.microsoft.com/office/drawing/2014/main" id="{09C99BE5-F2DA-46AA-8824-CC88BBAD4410}"/>
              </a:ext>
            </a:extLst>
          </p:cNvPr>
          <p:cNvGrpSpPr/>
          <p:nvPr/>
        </p:nvGrpSpPr>
        <p:grpSpPr>
          <a:xfrm rot="19695978">
            <a:off x="7976709" y="409561"/>
            <a:ext cx="1537328" cy="1573805"/>
            <a:chOff x="5912096" y="-36086"/>
            <a:chExt cx="7102159" cy="7270676"/>
          </a:xfrm>
        </p:grpSpPr>
        <p:grpSp>
          <p:nvGrpSpPr>
            <p:cNvPr id="32" name="组合 31">
              <a:extLst>
                <a:ext uri="{FF2B5EF4-FFF2-40B4-BE49-F238E27FC236}">
                  <a16:creationId xmlns:a16="http://schemas.microsoft.com/office/drawing/2014/main" id="{0C432D33-63A9-4C40-B7B2-97678498952E}"/>
                </a:ext>
              </a:extLst>
            </p:cNvPr>
            <p:cNvGrpSpPr/>
            <p:nvPr/>
          </p:nvGrpSpPr>
          <p:grpSpPr>
            <a:xfrm flipH="1">
              <a:off x="9046763" y="27724"/>
              <a:ext cx="3956496" cy="3797424"/>
              <a:chOff x="-1" y="15748"/>
              <a:chExt cx="3956496" cy="3797424"/>
            </a:xfrm>
          </p:grpSpPr>
          <p:sp>
            <p:nvSpPr>
              <p:cNvPr id="76" name="Freeform 6">
                <a:extLst>
                  <a:ext uri="{FF2B5EF4-FFF2-40B4-BE49-F238E27FC236}">
                    <a16:creationId xmlns:a16="http://schemas.microsoft.com/office/drawing/2014/main" id="{AC63DC9E-4FDD-452A-AADF-6EEC6B80C21C}"/>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7" name="Freeform 7">
                <a:extLst>
                  <a:ext uri="{FF2B5EF4-FFF2-40B4-BE49-F238E27FC236}">
                    <a16:creationId xmlns:a16="http://schemas.microsoft.com/office/drawing/2014/main" id="{6F656B18-41D8-4242-88A1-B0A3B9CEFA1E}"/>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8" name="Freeform 8">
                <a:extLst>
                  <a:ext uri="{FF2B5EF4-FFF2-40B4-BE49-F238E27FC236}">
                    <a16:creationId xmlns:a16="http://schemas.microsoft.com/office/drawing/2014/main" id="{45AD8B25-0E41-4F12-AD09-5C856A0B8D40}"/>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9" name="Freeform 9">
                <a:extLst>
                  <a:ext uri="{FF2B5EF4-FFF2-40B4-BE49-F238E27FC236}">
                    <a16:creationId xmlns:a16="http://schemas.microsoft.com/office/drawing/2014/main" id="{EE57C8E7-60F8-4928-8D53-ED5145997EA6}"/>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0" name="Freeform 10">
                <a:extLst>
                  <a:ext uri="{FF2B5EF4-FFF2-40B4-BE49-F238E27FC236}">
                    <a16:creationId xmlns:a16="http://schemas.microsoft.com/office/drawing/2014/main" id="{F6E78BAB-1EB1-4EAB-A058-3AD4599B8149}"/>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1" name="Freeform 11">
                <a:extLst>
                  <a:ext uri="{FF2B5EF4-FFF2-40B4-BE49-F238E27FC236}">
                    <a16:creationId xmlns:a16="http://schemas.microsoft.com/office/drawing/2014/main" id="{C47C7531-C638-4151-B66F-D20DBC69A64D}"/>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2" name="Freeform 12">
                <a:extLst>
                  <a:ext uri="{FF2B5EF4-FFF2-40B4-BE49-F238E27FC236}">
                    <a16:creationId xmlns:a16="http://schemas.microsoft.com/office/drawing/2014/main" id="{35E55E7A-B492-49FD-9F4D-E27B6A516A45}"/>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3" name="Freeform 13">
                <a:extLst>
                  <a:ext uri="{FF2B5EF4-FFF2-40B4-BE49-F238E27FC236}">
                    <a16:creationId xmlns:a16="http://schemas.microsoft.com/office/drawing/2014/main" id="{65C59A96-B9D3-406B-B482-8749FBCBEFC3}"/>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4" name="Freeform 14">
                <a:extLst>
                  <a:ext uri="{FF2B5EF4-FFF2-40B4-BE49-F238E27FC236}">
                    <a16:creationId xmlns:a16="http://schemas.microsoft.com/office/drawing/2014/main" id="{3C350C66-DA32-447C-A920-AE97796A04BB}"/>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5" name="Freeform 15">
                <a:extLst>
                  <a:ext uri="{FF2B5EF4-FFF2-40B4-BE49-F238E27FC236}">
                    <a16:creationId xmlns:a16="http://schemas.microsoft.com/office/drawing/2014/main" id="{D6300460-2F61-4532-A6F0-B79580398DD3}"/>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6" name="Freeform 16">
                <a:extLst>
                  <a:ext uri="{FF2B5EF4-FFF2-40B4-BE49-F238E27FC236}">
                    <a16:creationId xmlns:a16="http://schemas.microsoft.com/office/drawing/2014/main" id="{E5227F48-7755-49C7-A71C-3F996A1564E9}"/>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7" name="Freeform 17">
                <a:extLst>
                  <a:ext uri="{FF2B5EF4-FFF2-40B4-BE49-F238E27FC236}">
                    <a16:creationId xmlns:a16="http://schemas.microsoft.com/office/drawing/2014/main" id="{F94705E7-F196-481D-AA9A-90FD452EB0D1}"/>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8" name="Freeform 18">
                <a:extLst>
                  <a:ext uri="{FF2B5EF4-FFF2-40B4-BE49-F238E27FC236}">
                    <a16:creationId xmlns:a16="http://schemas.microsoft.com/office/drawing/2014/main" id="{EA209C32-290D-4A9D-AA68-F01D64E4E6F4}"/>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9" name="Freeform 19">
                <a:extLst>
                  <a:ext uri="{FF2B5EF4-FFF2-40B4-BE49-F238E27FC236}">
                    <a16:creationId xmlns:a16="http://schemas.microsoft.com/office/drawing/2014/main" id="{513ACCD2-09D5-4A35-8328-986B239CAF45}"/>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0" name="Freeform 20">
                <a:extLst>
                  <a:ext uri="{FF2B5EF4-FFF2-40B4-BE49-F238E27FC236}">
                    <a16:creationId xmlns:a16="http://schemas.microsoft.com/office/drawing/2014/main" id="{01A113B7-EEDD-413D-AA53-E316485092AF}"/>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1" name="Freeform 21">
                <a:extLst>
                  <a:ext uri="{FF2B5EF4-FFF2-40B4-BE49-F238E27FC236}">
                    <a16:creationId xmlns:a16="http://schemas.microsoft.com/office/drawing/2014/main" id="{979C500B-69A8-4861-8FB6-675E24632F3D}"/>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2" name="Freeform 22">
                <a:extLst>
                  <a:ext uri="{FF2B5EF4-FFF2-40B4-BE49-F238E27FC236}">
                    <a16:creationId xmlns:a16="http://schemas.microsoft.com/office/drawing/2014/main" id="{9D8BF4D7-6894-4FF4-A150-C5D84C3B56B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3" name="Freeform 23">
                <a:extLst>
                  <a:ext uri="{FF2B5EF4-FFF2-40B4-BE49-F238E27FC236}">
                    <a16:creationId xmlns:a16="http://schemas.microsoft.com/office/drawing/2014/main" id="{6282A000-ADE8-48C9-8D44-22F5C2856E66}"/>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4" name="Freeform 24">
                <a:extLst>
                  <a:ext uri="{FF2B5EF4-FFF2-40B4-BE49-F238E27FC236}">
                    <a16:creationId xmlns:a16="http://schemas.microsoft.com/office/drawing/2014/main" id="{3DC57C9C-3010-4B95-BA08-CB89732B221A}"/>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5" name="Freeform 25">
                <a:extLst>
                  <a:ext uri="{FF2B5EF4-FFF2-40B4-BE49-F238E27FC236}">
                    <a16:creationId xmlns:a16="http://schemas.microsoft.com/office/drawing/2014/main" id="{E443A118-A273-450B-A610-11C609E95125}"/>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6" name="Freeform 26">
                <a:extLst>
                  <a:ext uri="{FF2B5EF4-FFF2-40B4-BE49-F238E27FC236}">
                    <a16:creationId xmlns:a16="http://schemas.microsoft.com/office/drawing/2014/main" id="{9082CDEC-AEA9-4F10-B79A-84D354DD257F}"/>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7" name="Freeform 27">
                <a:extLst>
                  <a:ext uri="{FF2B5EF4-FFF2-40B4-BE49-F238E27FC236}">
                    <a16:creationId xmlns:a16="http://schemas.microsoft.com/office/drawing/2014/main" id="{3F5C414F-9306-41E9-ACB5-7CF0C78EB72C}"/>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8" name="Freeform 28">
                <a:extLst>
                  <a:ext uri="{FF2B5EF4-FFF2-40B4-BE49-F238E27FC236}">
                    <a16:creationId xmlns:a16="http://schemas.microsoft.com/office/drawing/2014/main" id="{9B21B8FD-1DB7-4DEE-B7A4-5789A49F3C12}"/>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9" name="Freeform 29">
                <a:extLst>
                  <a:ext uri="{FF2B5EF4-FFF2-40B4-BE49-F238E27FC236}">
                    <a16:creationId xmlns:a16="http://schemas.microsoft.com/office/drawing/2014/main" id="{E9DD8596-16BC-4A9D-B4BC-27E69FE6047B}"/>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0" name="Freeform 30">
                <a:extLst>
                  <a:ext uri="{FF2B5EF4-FFF2-40B4-BE49-F238E27FC236}">
                    <a16:creationId xmlns:a16="http://schemas.microsoft.com/office/drawing/2014/main" id="{FB1ABBD4-9864-4B4D-AC7B-27F16915126F}"/>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1" name="Freeform 31">
                <a:extLst>
                  <a:ext uri="{FF2B5EF4-FFF2-40B4-BE49-F238E27FC236}">
                    <a16:creationId xmlns:a16="http://schemas.microsoft.com/office/drawing/2014/main" id="{43CAF471-EE1A-4743-A97A-846AE0351DFA}"/>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2" name="Freeform 32">
                <a:extLst>
                  <a:ext uri="{FF2B5EF4-FFF2-40B4-BE49-F238E27FC236}">
                    <a16:creationId xmlns:a16="http://schemas.microsoft.com/office/drawing/2014/main" id="{89D6C5E3-B21B-4587-9D47-C0ABDE3FEF6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3" name="Freeform 33">
                <a:extLst>
                  <a:ext uri="{FF2B5EF4-FFF2-40B4-BE49-F238E27FC236}">
                    <a16:creationId xmlns:a16="http://schemas.microsoft.com/office/drawing/2014/main" id="{88B64427-0CCE-4539-A3C6-0BD146305F51}"/>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4" name="Freeform 34">
                <a:extLst>
                  <a:ext uri="{FF2B5EF4-FFF2-40B4-BE49-F238E27FC236}">
                    <a16:creationId xmlns:a16="http://schemas.microsoft.com/office/drawing/2014/main" id="{25430004-9DB6-4F29-9646-E3F3808B2C30}"/>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5" name="Freeform 35">
                <a:extLst>
                  <a:ext uri="{FF2B5EF4-FFF2-40B4-BE49-F238E27FC236}">
                    <a16:creationId xmlns:a16="http://schemas.microsoft.com/office/drawing/2014/main" id="{8A29B281-5DD8-4F80-81F8-FCE654EF2257}"/>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6" name="Freeform 36">
                <a:extLst>
                  <a:ext uri="{FF2B5EF4-FFF2-40B4-BE49-F238E27FC236}">
                    <a16:creationId xmlns:a16="http://schemas.microsoft.com/office/drawing/2014/main" id="{C7F8CF8B-8CEB-4C22-9560-E304B7E5AF48}"/>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7" name="Freeform 37">
                <a:extLst>
                  <a:ext uri="{FF2B5EF4-FFF2-40B4-BE49-F238E27FC236}">
                    <a16:creationId xmlns:a16="http://schemas.microsoft.com/office/drawing/2014/main" id="{9B2E3234-D9FF-4279-9C23-853083CBECB3}"/>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8" name="Freeform 38">
                <a:extLst>
                  <a:ext uri="{FF2B5EF4-FFF2-40B4-BE49-F238E27FC236}">
                    <a16:creationId xmlns:a16="http://schemas.microsoft.com/office/drawing/2014/main" id="{7B47014E-F7F5-44DF-B204-9CA52E97F0BC}"/>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9" name="Freeform 41">
                <a:extLst>
                  <a:ext uri="{FF2B5EF4-FFF2-40B4-BE49-F238E27FC236}">
                    <a16:creationId xmlns:a16="http://schemas.microsoft.com/office/drawing/2014/main" id="{589F42CB-7ADA-4D4F-8211-C2A22E7C5E2A}"/>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pSp>
          <p:nvGrpSpPr>
            <p:cNvPr id="37" name="组合 36">
              <a:extLst>
                <a:ext uri="{FF2B5EF4-FFF2-40B4-BE49-F238E27FC236}">
                  <a16:creationId xmlns:a16="http://schemas.microsoft.com/office/drawing/2014/main" id="{EB779D63-0AB1-478D-B589-CCC7639C1B4C}"/>
                </a:ext>
              </a:extLst>
            </p:cNvPr>
            <p:cNvGrpSpPr/>
            <p:nvPr/>
          </p:nvGrpSpPr>
          <p:grpSpPr>
            <a:xfrm flipH="1">
              <a:off x="10606733" y="2579329"/>
              <a:ext cx="2407522" cy="2596106"/>
              <a:chOff x="773365" y="3840166"/>
              <a:chExt cx="2407522" cy="2596106"/>
            </a:xfrm>
          </p:grpSpPr>
          <p:sp>
            <p:nvSpPr>
              <p:cNvPr id="59" name="Freeform 39">
                <a:extLst>
                  <a:ext uri="{FF2B5EF4-FFF2-40B4-BE49-F238E27FC236}">
                    <a16:creationId xmlns:a16="http://schemas.microsoft.com/office/drawing/2014/main" id="{1398F1DF-987D-4D3F-8AF8-A863E1AC1F0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0" name="Freeform 40">
                <a:extLst>
                  <a:ext uri="{FF2B5EF4-FFF2-40B4-BE49-F238E27FC236}">
                    <a16:creationId xmlns:a16="http://schemas.microsoft.com/office/drawing/2014/main" id="{5A359345-9C5F-4F5B-8CB9-B5ADCCE6B419}"/>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1" name="Freeform 42">
                <a:extLst>
                  <a:ext uri="{FF2B5EF4-FFF2-40B4-BE49-F238E27FC236}">
                    <a16:creationId xmlns:a16="http://schemas.microsoft.com/office/drawing/2014/main" id="{21F159B9-71C7-4F11-A53A-EB17A3FC8A01}"/>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2" name="Freeform 43">
                <a:extLst>
                  <a:ext uri="{FF2B5EF4-FFF2-40B4-BE49-F238E27FC236}">
                    <a16:creationId xmlns:a16="http://schemas.microsoft.com/office/drawing/2014/main" id="{CD87A2FD-150C-4AAA-A8DD-6EC77C0DFB5C}"/>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3" name="Freeform 44">
                <a:extLst>
                  <a:ext uri="{FF2B5EF4-FFF2-40B4-BE49-F238E27FC236}">
                    <a16:creationId xmlns:a16="http://schemas.microsoft.com/office/drawing/2014/main" id="{8619C604-847C-410F-8B69-9EDDDD042661}"/>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4" name="Freeform 45">
                <a:extLst>
                  <a:ext uri="{FF2B5EF4-FFF2-40B4-BE49-F238E27FC236}">
                    <a16:creationId xmlns:a16="http://schemas.microsoft.com/office/drawing/2014/main" id="{93A5677C-4EB6-4F3B-98BB-04474FF43EC2}"/>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5" name="Freeform 46">
                <a:extLst>
                  <a:ext uri="{FF2B5EF4-FFF2-40B4-BE49-F238E27FC236}">
                    <a16:creationId xmlns:a16="http://schemas.microsoft.com/office/drawing/2014/main" id="{7EDF0959-5C56-450F-B698-3538AD45D4E4}"/>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6" name="Freeform 47">
                <a:extLst>
                  <a:ext uri="{FF2B5EF4-FFF2-40B4-BE49-F238E27FC236}">
                    <a16:creationId xmlns:a16="http://schemas.microsoft.com/office/drawing/2014/main" id="{F5A71562-0DE8-4DC7-9E95-90B9D8D3F87C}"/>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7" name="Freeform 48">
                <a:extLst>
                  <a:ext uri="{FF2B5EF4-FFF2-40B4-BE49-F238E27FC236}">
                    <a16:creationId xmlns:a16="http://schemas.microsoft.com/office/drawing/2014/main" id="{4C17D3C0-31D5-4840-910A-04FCD887B84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8" name="Freeform 49">
                <a:extLst>
                  <a:ext uri="{FF2B5EF4-FFF2-40B4-BE49-F238E27FC236}">
                    <a16:creationId xmlns:a16="http://schemas.microsoft.com/office/drawing/2014/main" id="{E61EFF1F-81E1-4818-B18F-F2F65DCDFDE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9" name="Freeform 50">
                <a:extLst>
                  <a:ext uri="{FF2B5EF4-FFF2-40B4-BE49-F238E27FC236}">
                    <a16:creationId xmlns:a16="http://schemas.microsoft.com/office/drawing/2014/main" id="{527F78A2-0804-4ACB-ADB9-D082AA06E725}"/>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0" name="Freeform 51">
                <a:extLst>
                  <a:ext uri="{FF2B5EF4-FFF2-40B4-BE49-F238E27FC236}">
                    <a16:creationId xmlns:a16="http://schemas.microsoft.com/office/drawing/2014/main" id="{368F5FF4-9E20-4696-AC71-9952E2021B44}"/>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1" name="Freeform 52">
                <a:extLst>
                  <a:ext uri="{FF2B5EF4-FFF2-40B4-BE49-F238E27FC236}">
                    <a16:creationId xmlns:a16="http://schemas.microsoft.com/office/drawing/2014/main" id="{CB49ED7B-ECF6-4034-9328-AC021934B0CB}"/>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2" name="Freeform 53">
                <a:extLst>
                  <a:ext uri="{FF2B5EF4-FFF2-40B4-BE49-F238E27FC236}">
                    <a16:creationId xmlns:a16="http://schemas.microsoft.com/office/drawing/2014/main" id="{714E21C1-502F-4968-87E7-F7E03548F741}"/>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3" name="Freeform 54">
                <a:extLst>
                  <a:ext uri="{FF2B5EF4-FFF2-40B4-BE49-F238E27FC236}">
                    <a16:creationId xmlns:a16="http://schemas.microsoft.com/office/drawing/2014/main" id="{AA763E02-7C8A-4BB0-A017-926AB21E58D6}"/>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4" name="Freeform 55">
                <a:extLst>
                  <a:ext uri="{FF2B5EF4-FFF2-40B4-BE49-F238E27FC236}">
                    <a16:creationId xmlns:a16="http://schemas.microsoft.com/office/drawing/2014/main" id="{F9E6FC27-F989-4482-98C7-9D39177F1377}"/>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5" name="Freeform 56">
                <a:extLst>
                  <a:ext uri="{FF2B5EF4-FFF2-40B4-BE49-F238E27FC236}">
                    <a16:creationId xmlns:a16="http://schemas.microsoft.com/office/drawing/2014/main" id="{F8F9F591-3EC5-4B17-B048-3679BCE7590F}"/>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38" name="Freeform 57">
              <a:extLst>
                <a:ext uri="{FF2B5EF4-FFF2-40B4-BE49-F238E27FC236}">
                  <a16:creationId xmlns:a16="http://schemas.microsoft.com/office/drawing/2014/main" id="{87DA18CF-AA61-44DA-8C63-46BFC3662BB1}"/>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3"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39" name="Freeform 58">
              <a:extLst>
                <a:ext uri="{FF2B5EF4-FFF2-40B4-BE49-F238E27FC236}">
                  <a16:creationId xmlns:a16="http://schemas.microsoft.com/office/drawing/2014/main" id="{1C8E1DD7-8A67-4AAB-9ABC-AD2A3305B151}"/>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0" name="Freeform 59">
              <a:extLst>
                <a:ext uri="{FF2B5EF4-FFF2-40B4-BE49-F238E27FC236}">
                  <a16:creationId xmlns:a16="http://schemas.microsoft.com/office/drawing/2014/main" id="{1FC28920-A4A9-4690-89DE-9A30855FCCE4}"/>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1" name="Freeform 60">
              <a:extLst>
                <a:ext uri="{FF2B5EF4-FFF2-40B4-BE49-F238E27FC236}">
                  <a16:creationId xmlns:a16="http://schemas.microsoft.com/office/drawing/2014/main" id="{8980CFE7-B537-4D63-AB76-68B62F979DA3}"/>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2" name="Freeform 61">
              <a:extLst>
                <a:ext uri="{FF2B5EF4-FFF2-40B4-BE49-F238E27FC236}">
                  <a16:creationId xmlns:a16="http://schemas.microsoft.com/office/drawing/2014/main" id="{802BF20A-2490-4261-A37B-4167F514FBC8}"/>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3" name="Freeform 62">
              <a:extLst>
                <a:ext uri="{FF2B5EF4-FFF2-40B4-BE49-F238E27FC236}">
                  <a16:creationId xmlns:a16="http://schemas.microsoft.com/office/drawing/2014/main" id="{F57D8C22-02BA-479D-A688-839CD2848BA7}"/>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4" name="Freeform 63">
              <a:extLst>
                <a:ext uri="{FF2B5EF4-FFF2-40B4-BE49-F238E27FC236}">
                  <a16:creationId xmlns:a16="http://schemas.microsoft.com/office/drawing/2014/main" id="{E27AFAB8-82C8-498E-B6AC-B034CFA74494}"/>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5" name="Freeform 64">
              <a:extLst>
                <a:ext uri="{FF2B5EF4-FFF2-40B4-BE49-F238E27FC236}">
                  <a16:creationId xmlns:a16="http://schemas.microsoft.com/office/drawing/2014/main" id="{43F5B2F3-1BFD-4DDA-B059-7C5740442942}"/>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6" name="Freeform 65">
              <a:extLst>
                <a:ext uri="{FF2B5EF4-FFF2-40B4-BE49-F238E27FC236}">
                  <a16:creationId xmlns:a16="http://schemas.microsoft.com/office/drawing/2014/main" id="{436E1D36-EEDC-4932-B701-19B6AD6B0FDC}"/>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7" name="Freeform 67">
              <a:extLst>
                <a:ext uri="{FF2B5EF4-FFF2-40B4-BE49-F238E27FC236}">
                  <a16:creationId xmlns:a16="http://schemas.microsoft.com/office/drawing/2014/main" id="{FF39C23F-F798-47F6-901F-B4C4314FAA34}"/>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8" name="Freeform 68">
              <a:extLst>
                <a:ext uri="{FF2B5EF4-FFF2-40B4-BE49-F238E27FC236}">
                  <a16:creationId xmlns:a16="http://schemas.microsoft.com/office/drawing/2014/main" id="{AC21F7A0-DB28-4E8A-8F1A-282AFB425389}"/>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9" name="Freeform 70">
              <a:extLst>
                <a:ext uri="{FF2B5EF4-FFF2-40B4-BE49-F238E27FC236}">
                  <a16:creationId xmlns:a16="http://schemas.microsoft.com/office/drawing/2014/main" id="{A0B9E437-CF2C-405D-8F2A-A061D0783319}"/>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0" name="Freeform 71">
              <a:extLst>
                <a:ext uri="{FF2B5EF4-FFF2-40B4-BE49-F238E27FC236}">
                  <a16:creationId xmlns:a16="http://schemas.microsoft.com/office/drawing/2014/main" id="{0BFABBE7-CA65-4A7C-9804-8F75404C7795}"/>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1" name="Freeform 72">
              <a:extLst>
                <a:ext uri="{FF2B5EF4-FFF2-40B4-BE49-F238E27FC236}">
                  <a16:creationId xmlns:a16="http://schemas.microsoft.com/office/drawing/2014/main" id="{4599B162-EF00-4825-A332-ECB285F1AC52}"/>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2" name="Freeform 73">
              <a:extLst>
                <a:ext uri="{FF2B5EF4-FFF2-40B4-BE49-F238E27FC236}">
                  <a16:creationId xmlns:a16="http://schemas.microsoft.com/office/drawing/2014/main" id="{E1D7B860-CF4D-4B22-8B77-5D59E9B242C0}"/>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3" name="任意多边形 83">
              <a:extLst>
                <a:ext uri="{FF2B5EF4-FFF2-40B4-BE49-F238E27FC236}">
                  <a16:creationId xmlns:a16="http://schemas.microsoft.com/office/drawing/2014/main" id="{2340A687-4501-40DA-BD25-CCF5BE9CF0CB}"/>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noAutofit/>
            </a:bodyPr>
            <a:lstStyle/>
            <a:p>
              <a:endParaRPr lang="zh-CN" altLang="en-US" sz="1280"/>
            </a:p>
          </p:txBody>
        </p:sp>
        <p:sp>
          <p:nvSpPr>
            <p:cNvPr id="54" name="Freeform 76">
              <a:extLst>
                <a:ext uri="{FF2B5EF4-FFF2-40B4-BE49-F238E27FC236}">
                  <a16:creationId xmlns:a16="http://schemas.microsoft.com/office/drawing/2014/main" id="{95D18490-0631-4011-97EF-8136E2D03977}"/>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nvGrpSpPr>
            <p:cNvPr id="55" name="组合 54">
              <a:extLst>
                <a:ext uri="{FF2B5EF4-FFF2-40B4-BE49-F238E27FC236}">
                  <a16:creationId xmlns:a16="http://schemas.microsoft.com/office/drawing/2014/main" id="{8BAF174C-C154-4726-B0D4-485DE60BB20D}"/>
                </a:ext>
              </a:extLst>
            </p:cNvPr>
            <p:cNvGrpSpPr/>
            <p:nvPr/>
          </p:nvGrpSpPr>
          <p:grpSpPr>
            <a:xfrm>
              <a:off x="8949655" y="3748478"/>
              <a:ext cx="1244111" cy="2134926"/>
              <a:chOff x="8717177" y="3748478"/>
              <a:chExt cx="1244111" cy="2134926"/>
            </a:xfrm>
          </p:grpSpPr>
          <p:sp>
            <p:nvSpPr>
              <p:cNvPr id="57" name="Freeform 75">
                <a:extLst>
                  <a:ext uri="{FF2B5EF4-FFF2-40B4-BE49-F238E27FC236}">
                    <a16:creationId xmlns:a16="http://schemas.microsoft.com/office/drawing/2014/main" id="{253CB403-6567-4031-B3C4-EC85C45C4E13}"/>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8" name="Freeform 77">
                <a:extLst>
                  <a:ext uri="{FF2B5EF4-FFF2-40B4-BE49-F238E27FC236}">
                    <a16:creationId xmlns:a16="http://schemas.microsoft.com/office/drawing/2014/main" id="{90608DCB-2733-40F6-B01F-EE77374D3050}"/>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56" name="Freeform 62">
              <a:extLst>
                <a:ext uri="{FF2B5EF4-FFF2-40B4-BE49-F238E27FC236}">
                  <a16:creationId xmlns:a16="http://schemas.microsoft.com/office/drawing/2014/main" id="{E3B50770-D54B-4A40-A304-047F8E5E92B9}"/>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aphicFrame>
        <p:nvGraphicFramePr>
          <p:cNvPr id="110" name="图示 109"/>
          <p:cNvGraphicFramePr/>
          <p:nvPr>
            <p:extLst>
              <p:ext uri="{D42A27DB-BD31-4B8C-83A1-F6EECF244321}">
                <p14:modId xmlns:p14="http://schemas.microsoft.com/office/powerpoint/2010/main" val="3020681596"/>
              </p:ext>
            </p:extLst>
          </p:nvPr>
        </p:nvGraphicFramePr>
        <p:xfrm>
          <a:off x="988168" y="1431487"/>
          <a:ext cx="6096000" cy="17511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1" name="图示 110"/>
          <p:cNvGraphicFramePr/>
          <p:nvPr>
            <p:extLst>
              <p:ext uri="{D42A27DB-BD31-4B8C-83A1-F6EECF244321}">
                <p14:modId xmlns:p14="http://schemas.microsoft.com/office/powerpoint/2010/main" val="3913137094"/>
              </p:ext>
            </p:extLst>
          </p:nvPr>
        </p:nvGraphicFramePr>
        <p:xfrm>
          <a:off x="988168" y="2781300"/>
          <a:ext cx="4869707" cy="122663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12" name="图示 111"/>
          <p:cNvGraphicFramePr/>
          <p:nvPr>
            <p:extLst>
              <p:ext uri="{D42A27DB-BD31-4B8C-83A1-F6EECF244321}">
                <p14:modId xmlns:p14="http://schemas.microsoft.com/office/powerpoint/2010/main" val="3395862456"/>
              </p:ext>
            </p:extLst>
          </p:nvPr>
        </p:nvGraphicFramePr>
        <p:xfrm>
          <a:off x="988168" y="4026980"/>
          <a:ext cx="4869707" cy="103401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2" name="文本框 1"/>
          <p:cNvSpPr txBox="1"/>
          <p:nvPr/>
        </p:nvSpPr>
        <p:spPr>
          <a:xfrm>
            <a:off x="988168" y="5178396"/>
            <a:ext cx="4469657" cy="715581"/>
          </a:xfrm>
          <a:prstGeom prst="rect">
            <a:avLst/>
          </a:prstGeom>
          <a:noFill/>
        </p:spPr>
        <p:txBody>
          <a:bodyPr wrap="square" rtlCol="0">
            <a:spAutoFit/>
          </a:bodyPr>
          <a:lstStyle/>
          <a:p>
            <a:r>
              <a:rPr lang="en-US" altLang="zh-CN" sz="4050" b="1" dirty="0">
                <a:solidFill>
                  <a:schemeClr val="accent1"/>
                </a:solidFill>
              </a:rPr>
              <a:t>……</a:t>
            </a:r>
            <a:endParaRPr lang="zh-CN" altLang="en-US" sz="4050" b="1" dirty="0">
              <a:solidFill>
                <a:schemeClr val="accent1"/>
              </a:solidFill>
            </a:endParaRPr>
          </a:p>
        </p:txBody>
      </p:sp>
      <p:pic>
        <p:nvPicPr>
          <p:cNvPr id="113"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379303" y="6091321"/>
            <a:ext cx="765502" cy="7666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4" name="图示 113"/>
          <p:cNvGraphicFramePr/>
          <p:nvPr>
            <p:extLst>
              <p:ext uri="{D42A27DB-BD31-4B8C-83A1-F6EECF244321}">
                <p14:modId xmlns:p14="http://schemas.microsoft.com/office/powerpoint/2010/main" val="3745586623"/>
              </p:ext>
            </p:extLst>
          </p:nvPr>
        </p:nvGraphicFramePr>
        <p:xfrm>
          <a:off x="6547025" y="3067030"/>
          <a:ext cx="2568533" cy="2183324"/>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378510583"/>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39489AD9-F8BD-4D31-AF9F-1BC9E58EC363}"/>
              </a:ext>
            </a:extLst>
          </p:cNvPr>
          <p:cNvGrpSpPr/>
          <p:nvPr/>
        </p:nvGrpSpPr>
        <p:grpSpPr>
          <a:xfrm>
            <a:off x="166" y="0"/>
            <a:ext cx="3445536" cy="685725"/>
            <a:chOff x="0" y="-5330"/>
            <a:chExt cx="4845285" cy="964301"/>
          </a:xfrm>
          <a:solidFill>
            <a:srgbClr val="0070C0"/>
          </a:solidFill>
        </p:grpSpPr>
        <p:sp>
          <p:nvSpPr>
            <p:cNvPr id="34" name="任意多边形: 形状 33">
              <a:extLst>
                <a:ext uri="{FF2B5EF4-FFF2-40B4-BE49-F238E27FC236}">
                  <a16:creationId xmlns:a16="http://schemas.microsoft.com/office/drawing/2014/main" id="{3EF008BB-C4B2-474C-96FB-C06BD42C9653}"/>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28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8">
              <a:extLst>
                <a:ext uri="{FF2B5EF4-FFF2-40B4-BE49-F238E27FC236}">
                  <a16:creationId xmlns:a16="http://schemas.microsoft.com/office/drawing/2014/main" id="{3344C8ED-A554-44EF-A71F-57CBE6CDA7CB}"/>
                </a:ext>
              </a:extLst>
            </p:cNvPr>
            <p:cNvSpPr txBox="1"/>
            <p:nvPr/>
          </p:nvSpPr>
          <p:spPr>
            <a:xfrm>
              <a:off x="466089" y="91987"/>
              <a:ext cx="3949155" cy="492503"/>
            </a:xfrm>
            <a:prstGeom prst="rect">
              <a:avLst/>
            </a:prstGeom>
            <a:grpFill/>
          </p:spPr>
          <p:txBody>
            <a:bodyPr wrap="square" lIns="0" tIns="0" rIns="0" bIns="0" rtlCol="0" anchor="ctr">
              <a:spAutoFit/>
            </a:bodyPr>
            <a:lstStyle/>
            <a:p>
              <a:r>
                <a:rPr lang="zh-CN" altLang="en-US" sz="2276" dirty="0">
                  <a:solidFill>
                    <a:schemeClr val="bg1"/>
                  </a:solidFill>
                  <a:latin typeface="Arial" panose="020B0604020202020204" pitchFamily="34" charset="0"/>
                  <a:ea typeface="微软雅黑" panose="020B0503020204020204" pitchFamily="34" charset="-122"/>
                  <a:sym typeface="Arial" panose="020B0604020202020204" pitchFamily="34" charset="0"/>
                </a:rPr>
                <a:t>特征工程</a:t>
              </a:r>
              <a:endParaRPr lang="zh-CN" altLang="en-US" sz="284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a:extLst>
              <a:ext uri="{FF2B5EF4-FFF2-40B4-BE49-F238E27FC236}">
                <a16:creationId xmlns:a16="http://schemas.microsoft.com/office/drawing/2014/main" id="{09C99BE5-F2DA-46AA-8824-CC88BBAD4410}"/>
              </a:ext>
            </a:extLst>
          </p:cNvPr>
          <p:cNvGrpSpPr/>
          <p:nvPr/>
        </p:nvGrpSpPr>
        <p:grpSpPr>
          <a:xfrm rot="19695978">
            <a:off x="7976709" y="409561"/>
            <a:ext cx="1537328" cy="1573805"/>
            <a:chOff x="5912096" y="-36086"/>
            <a:chExt cx="7102159" cy="7270676"/>
          </a:xfrm>
        </p:grpSpPr>
        <p:grpSp>
          <p:nvGrpSpPr>
            <p:cNvPr id="32" name="组合 31">
              <a:extLst>
                <a:ext uri="{FF2B5EF4-FFF2-40B4-BE49-F238E27FC236}">
                  <a16:creationId xmlns:a16="http://schemas.microsoft.com/office/drawing/2014/main" id="{0C432D33-63A9-4C40-B7B2-97678498952E}"/>
                </a:ext>
              </a:extLst>
            </p:cNvPr>
            <p:cNvGrpSpPr/>
            <p:nvPr/>
          </p:nvGrpSpPr>
          <p:grpSpPr>
            <a:xfrm flipH="1">
              <a:off x="9046763" y="27724"/>
              <a:ext cx="3956496" cy="3797424"/>
              <a:chOff x="-1" y="15748"/>
              <a:chExt cx="3956496" cy="3797424"/>
            </a:xfrm>
          </p:grpSpPr>
          <p:sp>
            <p:nvSpPr>
              <p:cNvPr id="76" name="Freeform 6">
                <a:extLst>
                  <a:ext uri="{FF2B5EF4-FFF2-40B4-BE49-F238E27FC236}">
                    <a16:creationId xmlns:a16="http://schemas.microsoft.com/office/drawing/2014/main" id="{AC63DC9E-4FDD-452A-AADF-6EEC6B80C21C}"/>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7" name="Freeform 7">
                <a:extLst>
                  <a:ext uri="{FF2B5EF4-FFF2-40B4-BE49-F238E27FC236}">
                    <a16:creationId xmlns:a16="http://schemas.microsoft.com/office/drawing/2014/main" id="{6F656B18-41D8-4242-88A1-B0A3B9CEFA1E}"/>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8" name="Freeform 8">
                <a:extLst>
                  <a:ext uri="{FF2B5EF4-FFF2-40B4-BE49-F238E27FC236}">
                    <a16:creationId xmlns:a16="http://schemas.microsoft.com/office/drawing/2014/main" id="{45AD8B25-0E41-4F12-AD09-5C856A0B8D40}"/>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9" name="Freeform 9">
                <a:extLst>
                  <a:ext uri="{FF2B5EF4-FFF2-40B4-BE49-F238E27FC236}">
                    <a16:creationId xmlns:a16="http://schemas.microsoft.com/office/drawing/2014/main" id="{EE57C8E7-60F8-4928-8D53-ED5145997EA6}"/>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0" name="Freeform 10">
                <a:extLst>
                  <a:ext uri="{FF2B5EF4-FFF2-40B4-BE49-F238E27FC236}">
                    <a16:creationId xmlns:a16="http://schemas.microsoft.com/office/drawing/2014/main" id="{F6E78BAB-1EB1-4EAB-A058-3AD4599B8149}"/>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1" name="Freeform 11">
                <a:extLst>
                  <a:ext uri="{FF2B5EF4-FFF2-40B4-BE49-F238E27FC236}">
                    <a16:creationId xmlns:a16="http://schemas.microsoft.com/office/drawing/2014/main" id="{C47C7531-C638-4151-B66F-D20DBC69A64D}"/>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2" name="Freeform 12">
                <a:extLst>
                  <a:ext uri="{FF2B5EF4-FFF2-40B4-BE49-F238E27FC236}">
                    <a16:creationId xmlns:a16="http://schemas.microsoft.com/office/drawing/2014/main" id="{35E55E7A-B492-49FD-9F4D-E27B6A516A45}"/>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3" name="Freeform 13">
                <a:extLst>
                  <a:ext uri="{FF2B5EF4-FFF2-40B4-BE49-F238E27FC236}">
                    <a16:creationId xmlns:a16="http://schemas.microsoft.com/office/drawing/2014/main" id="{65C59A96-B9D3-406B-B482-8749FBCBEFC3}"/>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4" name="Freeform 14">
                <a:extLst>
                  <a:ext uri="{FF2B5EF4-FFF2-40B4-BE49-F238E27FC236}">
                    <a16:creationId xmlns:a16="http://schemas.microsoft.com/office/drawing/2014/main" id="{3C350C66-DA32-447C-A920-AE97796A04BB}"/>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5" name="Freeform 15">
                <a:extLst>
                  <a:ext uri="{FF2B5EF4-FFF2-40B4-BE49-F238E27FC236}">
                    <a16:creationId xmlns:a16="http://schemas.microsoft.com/office/drawing/2014/main" id="{D6300460-2F61-4532-A6F0-B79580398DD3}"/>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6" name="Freeform 16">
                <a:extLst>
                  <a:ext uri="{FF2B5EF4-FFF2-40B4-BE49-F238E27FC236}">
                    <a16:creationId xmlns:a16="http://schemas.microsoft.com/office/drawing/2014/main" id="{E5227F48-7755-49C7-A71C-3F996A1564E9}"/>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7" name="Freeform 17">
                <a:extLst>
                  <a:ext uri="{FF2B5EF4-FFF2-40B4-BE49-F238E27FC236}">
                    <a16:creationId xmlns:a16="http://schemas.microsoft.com/office/drawing/2014/main" id="{F94705E7-F196-481D-AA9A-90FD452EB0D1}"/>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8" name="Freeform 18">
                <a:extLst>
                  <a:ext uri="{FF2B5EF4-FFF2-40B4-BE49-F238E27FC236}">
                    <a16:creationId xmlns:a16="http://schemas.microsoft.com/office/drawing/2014/main" id="{EA209C32-290D-4A9D-AA68-F01D64E4E6F4}"/>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9" name="Freeform 19">
                <a:extLst>
                  <a:ext uri="{FF2B5EF4-FFF2-40B4-BE49-F238E27FC236}">
                    <a16:creationId xmlns:a16="http://schemas.microsoft.com/office/drawing/2014/main" id="{513ACCD2-09D5-4A35-8328-986B239CAF45}"/>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0" name="Freeform 20">
                <a:extLst>
                  <a:ext uri="{FF2B5EF4-FFF2-40B4-BE49-F238E27FC236}">
                    <a16:creationId xmlns:a16="http://schemas.microsoft.com/office/drawing/2014/main" id="{01A113B7-EEDD-413D-AA53-E316485092AF}"/>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1" name="Freeform 21">
                <a:extLst>
                  <a:ext uri="{FF2B5EF4-FFF2-40B4-BE49-F238E27FC236}">
                    <a16:creationId xmlns:a16="http://schemas.microsoft.com/office/drawing/2014/main" id="{979C500B-69A8-4861-8FB6-675E24632F3D}"/>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2" name="Freeform 22">
                <a:extLst>
                  <a:ext uri="{FF2B5EF4-FFF2-40B4-BE49-F238E27FC236}">
                    <a16:creationId xmlns:a16="http://schemas.microsoft.com/office/drawing/2014/main" id="{9D8BF4D7-6894-4FF4-A150-C5D84C3B56B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3" name="Freeform 23">
                <a:extLst>
                  <a:ext uri="{FF2B5EF4-FFF2-40B4-BE49-F238E27FC236}">
                    <a16:creationId xmlns:a16="http://schemas.microsoft.com/office/drawing/2014/main" id="{6282A000-ADE8-48C9-8D44-22F5C2856E66}"/>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4" name="Freeform 24">
                <a:extLst>
                  <a:ext uri="{FF2B5EF4-FFF2-40B4-BE49-F238E27FC236}">
                    <a16:creationId xmlns:a16="http://schemas.microsoft.com/office/drawing/2014/main" id="{3DC57C9C-3010-4B95-BA08-CB89732B221A}"/>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5" name="Freeform 25">
                <a:extLst>
                  <a:ext uri="{FF2B5EF4-FFF2-40B4-BE49-F238E27FC236}">
                    <a16:creationId xmlns:a16="http://schemas.microsoft.com/office/drawing/2014/main" id="{E443A118-A273-450B-A610-11C609E95125}"/>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6" name="Freeform 26">
                <a:extLst>
                  <a:ext uri="{FF2B5EF4-FFF2-40B4-BE49-F238E27FC236}">
                    <a16:creationId xmlns:a16="http://schemas.microsoft.com/office/drawing/2014/main" id="{9082CDEC-AEA9-4F10-B79A-84D354DD257F}"/>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7" name="Freeform 27">
                <a:extLst>
                  <a:ext uri="{FF2B5EF4-FFF2-40B4-BE49-F238E27FC236}">
                    <a16:creationId xmlns:a16="http://schemas.microsoft.com/office/drawing/2014/main" id="{3F5C414F-9306-41E9-ACB5-7CF0C78EB72C}"/>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8" name="Freeform 28">
                <a:extLst>
                  <a:ext uri="{FF2B5EF4-FFF2-40B4-BE49-F238E27FC236}">
                    <a16:creationId xmlns:a16="http://schemas.microsoft.com/office/drawing/2014/main" id="{9B21B8FD-1DB7-4DEE-B7A4-5789A49F3C12}"/>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9" name="Freeform 29">
                <a:extLst>
                  <a:ext uri="{FF2B5EF4-FFF2-40B4-BE49-F238E27FC236}">
                    <a16:creationId xmlns:a16="http://schemas.microsoft.com/office/drawing/2014/main" id="{E9DD8596-16BC-4A9D-B4BC-27E69FE6047B}"/>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0" name="Freeform 30">
                <a:extLst>
                  <a:ext uri="{FF2B5EF4-FFF2-40B4-BE49-F238E27FC236}">
                    <a16:creationId xmlns:a16="http://schemas.microsoft.com/office/drawing/2014/main" id="{FB1ABBD4-9864-4B4D-AC7B-27F16915126F}"/>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1" name="Freeform 31">
                <a:extLst>
                  <a:ext uri="{FF2B5EF4-FFF2-40B4-BE49-F238E27FC236}">
                    <a16:creationId xmlns:a16="http://schemas.microsoft.com/office/drawing/2014/main" id="{43CAF471-EE1A-4743-A97A-846AE0351DFA}"/>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2" name="Freeform 32">
                <a:extLst>
                  <a:ext uri="{FF2B5EF4-FFF2-40B4-BE49-F238E27FC236}">
                    <a16:creationId xmlns:a16="http://schemas.microsoft.com/office/drawing/2014/main" id="{89D6C5E3-B21B-4587-9D47-C0ABDE3FEF6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3" name="Freeform 33">
                <a:extLst>
                  <a:ext uri="{FF2B5EF4-FFF2-40B4-BE49-F238E27FC236}">
                    <a16:creationId xmlns:a16="http://schemas.microsoft.com/office/drawing/2014/main" id="{88B64427-0CCE-4539-A3C6-0BD146305F51}"/>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4" name="Freeform 34">
                <a:extLst>
                  <a:ext uri="{FF2B5EF4-FFF2-40B4-BE49-F238E27FC236}">
                    <a16:creationId xmlns:a16="http://schemas.microsoft.com/office/drawing/2014/main" id="{25430004-9DB6-4F29-9646-E3F3808B2C30}"/>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5" name="Freeform 35">
                <a:extLst>
                  <a:ext uri="{FF2B5EF4-FFF2-40B4-BE49-F238E27FC236}">
                    <a16:creationId xmlns:a16="http://schemas.microsoft.com/office/drawing/2014/main" id="{8A29B281-5DD8-4F80-81F8-FCE654EF2257}"/>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6" name="Freeform 36">
                <a:extLst>
                  <a:ext uri="{FF2B5EF4-FFF2-40B4-BE49-F238E27FC236}">
                    <a16:creationId xmlns:a16="http://schemas.microsoft.com/office/drawing/2014/main" id="{C7F8CF8B-8CEB-4C22-9560-E304B7E5AF48}"/>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7" name="Freeform 37">
                <a:extLst>
                  <a:ext uri="{FF2B5EF4-FFF2-40B4-BE49-F238E27FC236}">
                    <a16:creationId xmlns:a16="http://schemas.microsoft.com/office/drawing/2014/main" id="{9B2E3234-D9FF-4279-9C23-853083CBECB3}"/>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8" name="Freeform 38">
                <a:extLst>
                  <a:ext uri="{FF2B5EF4-FFF2-40B4-BE49-F238E27FC236}">
                    <a16:creationId xmlns:a16="http://schemas.microsoft.com/office/drawing/2014/main" id="{7B47014E-F7F5-44DF-B204-9CA52E97F0BC}"/>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9" name="Freeform 41">
                <a:extLst>
                  <a:ext uri="{FF2B5EF4-FFF2-40B4-BE49-F238E27FC236}">
                    <a16:creationId xmlns:a16="http://schemas.microsoft.com/office/drawing/2014/main" id="{589F42CB-7ADA-4D4F-8211-C2A22E7C5E2A}"/>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pSp>
          <p:nvGrpSpPr>
            <p:cNvPr id="37" name="组合 36">
              <a:extLst>
                <a:ext uri="{FF2B5EF4-FFF2-40B4-BE49-F238E27FC236}">
                  <a16:creationId xmlns:a16="http://schemas.microsoft.com/office/drawing/2014/main" id="{EB779D63-0AB1-478D-B589-CCC7639C1B4C}"/>
                </a:ext>
              </a:extLst>
            </p:cNvPr>
            <p:cNvGrpSpPr/>
            <p:nvPr/>
          </p:nvGrpSpPr>
          <p:grpSpPr>
            <a:xfrm flipH="1">
              <a:off x="10606733" y="2579329"/>
              <a:ext cx="2407522" cy="2596106"/>
              <a:chOff x="773365" y="3840166"/>
              <a:chExt cx="2407522" cy="2596106"/>
            </a:xfrm>
          </p:grpSpPr>
          <p:sp>
            <p:nvSpPr>
              <p:cNvPr id="59" name="Freeform 39">
                <a:extLst>
                  <a:ext uri="{FF2B5EF4-FFF2-40B4-BE49-F238E27FC236}">
                    <a16:creationId xmlns:a16="http://schemas.microsoft.com/office/drawing/2014/main" id="{1398F1DF-987D-4D3F-8AF8-A863E1AC1F0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0" name="Freeform 40">
                <a:extLst>
                  <a:ext uri="{FF2B5EF4-FFF2-40B4-BE49-F238E27FC236}">
                    <a16:creationId xmlns:a16="http://schemas.microsoft.com/office/drawing/2014/main" id="{5A359345-9C5F-4F5B-8CB9-B5ADCCE6B419}"/>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1" name="Freeform 42">
                <a:extLst>
                  <a:ext uri="{FF2B5EF4-FFF2-40B4-BE49-F238E27FC236}">
                    <a16:creationId xmlns:a16="http://schemas.microsoft.com/office/drawing/2014/main" id="{21F159B9-71C7-4F11-A53A-EB17A3FC8A01}"/>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2" name="Freeform 43">
                <a:extLst>
                  <a:ext uri="{FF2B5EF4-FFF2-40B4-BE49-F238E27FC236}">
                    <a16:creationId xmlns:a16="http://schemas.microsoft.com/office/drawing/2014/main" id="{CD87A2FD-150C-4AAA-A8DD-6EC77C0DFB5C}"/>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3" name="Freeform 44">
                <a:extLst>
                  <a:ext uri="{FF2B5EF4-FFF2-40B4-BE49-F238E27FC236}">
                    <a16:creationId xmlns:a16="http://schemas.microsoft.com/office/drawing/2014/main" id="{8619C604-847C-410F-8B69-9EDDDD042661}"/>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4" name="Freeform 45">
                <a:extLst>
                  <a:ext uri="{FF2B5EF4-FFF2-40B4-BE49-F238E27FC236}">
                    <a16:creationId xmlns:a16="http://schemas.microsoft.com/office/drawing/2014/main" id="{93A5677C-4EB6-4F3B-98BB-04474FF43EC2}"/>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5" name="Freeform 46">
                <a:extLst>
                  <a:ext uri="{FF2B5EF4-FFF2-40B4-BE49-F238E27FC236}">
                    <a16:creationId xmlns:a16="http://schemas.microsoft.com/office/drawing/2014/main" id="{7EDF0959-5C56-450F-B698-3538AD45D4E4}"/>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6" name="Freeform 47">
                <a:extLst>
                  <a:ext uri="{FF2B5EF4-FFF2-40B4-BE49-F238E27FC236}">
                    <a16:creationId xmlns:a16="http://schemas.microsoft.com/office/drawing/2014/main" id="{F5A71562-0DE8-4DC7-9E95-90B9D8D3F87C}"/>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7" name="Freeform 48">
                <a:extLst>
                  <a:ext uri="{FF2B5EF4-FFF2-40B4-BE49-F238E27FC236}">
                    <a16:creationId xmlns:a16="http://schemas.microsoft.com/office/drawing/2014/main" id="{4C17D3C0-31D5-4840-910A-04FCD887B84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8" name="Freeform 49">
                <a:extLst>
                  <a:ext uri="{FF2B5EF4-FFF2-40B4-BE49-F238E27FC236}">
                    <a16:creationId xmlns:a16="http://schemas.microsoft.com/office/drawing/2014/main" id="{E61EFF1F-81E1-4818-B18F-F2F65DCDFDE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9" name="Freeform 50">
                <a:extLst>
                  <a:ext uri="{FF2B5EF4-FFF2-40B4-BE49-F238E27FC236}">
                    <a16:creationId xmlns:a16="http://schemas.microsoft.com/office/drawing/2014/main" id="{527F78A2-0804-4ACB-ADB9-D082AA06E725}"/>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0" name="Freeform 51">
                <a:extLst>
                  <a:ext uri="{FF2B5EF4-FFF2-40B4-BE49-F238E27FC236}">
                    <a16:creationId xmlns:a16="http://schemas.microsoft.com/office/drawing/2014/main" id="{368F5FF4-9E20-4696-AC71-9952E2021B44}"/>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1" name="Freeform 52">
                <a:extLst>
                  <a:ext uri="{FF2B5EF4-FFF2-40B4-BE49-F238E27FC236}">
                    <a16:creationId xmlns:a16="http://schemas.microsoft.com/office/drawing/2014/main" id="{CB49ED7B-ECF6-4034-9328-AC021934B0CB}"/>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2" name="Freeform 53">
                <a:extLst>
                  <a:ext uri="{FF2B5EF4-FFF2-40B4-BE49-F238E27FC236}">
                    <a16:creationId xmlns:a16="http://schemas.microsoft.com/office/drawing/2014/main" id="{714E21C1-502F-4968-87E7-F7E03548F741}"/>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3" name="Freeform 54">
                <a:extLst>
                  <a:ext uri="{FF2B5EF4-FFF2-40B4-BE49-F238E27FC236}">
                    <a16:creationId xmlns:a16="http://schemas.microsoft.com/office/drawing/2014/main" id="{AA763E02-7C8A-4BB0-A017-926AB21E58D6}"/>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4" name="Freeform 55">
                <a:extLst>
                  <a:ext uri="{FF2B5EF4-FFF2-40B4-BE49-F238E27FC236}">
                    <a16:creationId xmlns:a16="http://schemas.microsoft.com/office/drawing/2014/main" id="{F9E6FC27-F989-4482-98C7-9D39177F1377}"/>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5" name="Freeform 56">
                <a:extLst>
                  <a:ext uri="{FF2B5EF4-FFF2-40B4-BE49-F238E27FC236}">
                    <a16:creationId xmlns:a16="http://schemas.microsoft.com/office/drawing/2014/main" id="{F8F9F591-3EC5-4B17-B048-3679BCE7590F}"/>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38" name="Freeform 57">
              <a:extLst>
                <a:ext uri="{FF2B5EF4-FFF2-40B4-BE49-F238E27FC236}">
                  <a16:creationId xmlns:a16="http://schemas.microsoft.com/office/drawing/2014/main" id="{87DA18CF-AA61-44DA-8C63-46BFC3662BB1}"/>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3"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39" name="Freeform 58">
              <a:extLst>
                <a:ext uri="{FF2B5EF4-FFF2-40B4-BE49-F238E27FC236}">
                  <a16:creationId xmlns:a16="http://schemas.microsoft.com/office/drawing/2014/main" id="{1C8E1DD7-8A67-4AAB-9ABC-AD2A3305B151}"/>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0" name="Freeform 59">
              <a:extLst>
                <a:ext uri="{FF2B5EF4-FFF2-40B4-BE49-F238E27FC236}">
                  <a16:creationId xmlns:a16="http://schemas.microsoft.com/office/drawing/2014/main" id="{1FC28920-A4A9-4690-89DE-9A30855FCCE4}"/>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1" name="Freeform 60">
              <a:extLst>
                <a:ext uri="{FF2B5EF4-FFF2-40B4-BE49-F238E27FC236}">
                  <a16:creationId xmlns:a16="http://schemas.microsoft.com/office/drawing/2014/main" id="{8980CFE7-B537-4D63-AB76-68B62F979DA3}"/>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2" name="Freeform 61">
              <a:extLst>
                <a:ext uri="{FF2B5EF4-FFF2-40B4-BE49-F238E27FC236}">
                  <a16:creationId xmlns:a16="http://schemas.microsoft.com/office/drawing/2014/main" id="{802BF20A-2490-4261-A37B-4167F514FBC8}"/>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3" name="Freeform 62">
              <a:extLst>
                <a:ext uri="{FF2B5EF4-FFF2-40B4-BE49-F238E27FC236}">
                  <a16:creationId xmlns:a16="http://schemas.microsoft.com/office/drawing/2014/main" id="{F57D8C22-02BA-479D-A688-839CD2848BA7}"/>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4" name="Freeform 63">
              <a:extLst>
                <a:ext uri="{FF2B5EF4-FFF2-40B4-BE49-F238E27FC236}">
                  <a16:creationId xmlns:a16="http://schemas.microsoft.com/office/drawing/2014/main" id="{E27AFAB8-82C8-498E-B6AC-B034CFA74494}"/>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5" name="Freeform 64">
              <a:extLst>
                <a:ext uri="{FF2B5EF4-FFF2-40B4-BE49-F238E27FC236}">
                  <a16:creationId xmlns:a16="http://schemas.microsoft.com/office/drawing/2014/main" id="{43F5B2F3-1BFD-4DDA-B059-7C5740442942}"/>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6" name="Freeform 65">
              <a:extLst>
                <a:ext uri="{FF2B5EF4-FFF2-40B4-BE49-F238E27FC236}">
                  <a16:creationId xmlns:a16="http://schemas.microsoft.com/office/drawing/2014/main" id="{436E1D36-EEDC-4932-B701-19B6AD6B0FDC}"/>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7" name="Freeform 67">
              <a:extLst>
                <a:ext uri="{FF2B5EF4-FFF2-40B4-BE49-F238E27FC236}">
                  <a16:creationId xmlns:a16="http://schemas.microsoft.com/office/drawing/2014/main" id="{FF39C23F-F798-47F6-901F-B4C4314FAA34}"/>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8" name="Freeform 68">
              <a:extLst>
                <a:ext uri="{FF2B5EF4-FFF2-40B4-BE49-F238E27FC236}">
                  <a16:creationId xmlns:a16="http://schemas.microsoft.com/office/drawing/2014/main" id="{AC21F7A0-DB28-4E8A-8F1A-282AFB425389}"/>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9" name="Freeform 70">
              <a:extLst>
                <a:ext uri="{FF2B5EF4-FFF2-40B4-BE49-F238E27FC236}">
                  <a16:creationId xmlns:a16="http://schemas.microsoft.com/office/drawing/2014/main" id="{A0B9E437-CF2C-405D-8F2A-A061D0783319}"/>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0" name="Freeform 71">
              <a:extLst>
                <a:ext uri="{FF2B5EF4-FFF2-40B4-BE49-F238E27FC236}">
                  <a16:creationId xmlns:a16="http://schemas.microsoft.com/office/drawing/2014/main" id="{0BFABBE7-CA65-4A7C-9804-8F75404C7795}"/>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1" name="Freeform 72">
              <a:extLst>
                <a:ext uri="{FF2B5EF4-FFF2-40B4-BE49-F238E27FC236}">
                  <a16:creationId xmlns:a16="http://schemas.microsoft.com/office/drawing/2014/main" id="{4599B162-EF00-4825-A332-ECB285F1AC52}"/>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2" name="Freeform 73">
              <a:extLst>
                <a:ext uri="{FF2B5EF4-FFF2-40B4-BE49-F238E27FC236}">
                  <a16:creationId xmlns:a16="http://schemas.microsoft.com/office/drawing/2014/main" id="{E1D7B860-CF4D-4B22-8B77-5D59E9B242C0}"/>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3" name="任意多边形 83">
              <a:extLst>
                <a:ext uri="{FF2B5EF4-FFF2-40B4-BE49-F238E27FC236}">
                  <a16:creationId xmlns:a16="http://schemas.microsoft.com/office/drawing/2014/main" id="{2340A687-4501-40DA-BD25-CCF5BE9CF0CB}"/>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noAutofit/>
            </a:bodyPr>
            <a:lstStyle/>
            <a:p>
              <a:endParaRPr lang="zh-CN" altLang="en-US" sz="1280"/>
            </a:p>
          </p:txBody>
        </p:sp>
        <p:sp>
          <p:nvSpPr>
            <p:cNvPr id="54" name="Freeform 76">
              <a:extLst>
                <a:ext uri="{FF2B5EF4-FFF2-40B4-BE49-F238E27FC236}">
                  <a16:creationId xmlns:a16="http://schemas.microsoft.com/office/drawing/2014/main" id="{95D18490-0631-4011-97EF-8136E2D03977}"/>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nvGrpSpPr>
            <p:cNvPr id="55" name="组合 54">
              <a:extLst>
                <a:ext uri="{FF2B5EF4-FFF2-40B4-BE49-F238E27FC236}">
                  <a16:creationId xmlns:a16="http://schemas.microsoft.com/office/drawing/2014/main" id="{8BAF174C-C154-4726-B0D4-485DE60BB20D}"/>
                </a:ext>
              </a:extLst>
            </p:cNvPr>
            <p:cNvGrpSpPr/>
            <p:nvPr/>
          </p:nvGrpSpPr>
          <p:grpSpPr>
            <a:xfrm>
              <a:off x="8949655" y="3748478"/>
              <a:ext cx="1244111" cy="2134926"/>
              <a:chOff x="8717177" y="3748478"/>
              <a:chExt cx="1244111" cy="2134926"/>
            </a:xfrm>
          </p:grpSpPr>
          <p:sp>
            <p:nvSpPr>
              <p:cNvPr id="57" name="Freeform 75">
                <a:extLst>
                  <a:ext uri="{FF2B5EF4-FFF2-40B4-BE49-F238E27FC236}">
                    <a16:creationId xmlns:a16="http://schemas.microsoft.com/office/drawing/2014/main" id="{253CB403-6567-4031-B3C4-EC85C45C4E13}"/>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8" name="Freeform 77">
                <a:extLst>
                  <a:ext uri="{FF2B5EF4-FFF2-40B4-BE49-F238E27FC236}">
                    <a16:creationId xmlns:a16="http://schemas.microsoft.com/office/drawing/2014/main" id="{90608DCB-2733-40F6-B01F-EE77374D3050}"/>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56" name="Freeform 62">
              <a:extLst>
                <a:ext uri="{FF2B5EF4-FFF2-40B4-BE49-F238E27FC236}">
                  <a16:creationId xmlns:a16="http://schemas.microsoft.com/office/drawing/2014/main" id="{E3B50770-D54B-4A40-A304-047F8E5E92B9}"/>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aphicFrame>
        <p:nvGraphicFramePr>
          <p:cNvPr id="112" name="图示 111"/>
          <p:cNvGraphicFramePr/>
          <p:nvPr>
            <p:extLst>
              <p:ext uri="{D42A27DB-BD31-4B8C-83A1-F6EECF244321}">
                <p14:modId xmlns:p14="http://schemas.microsoft.com/office/powerpoint/2010/main" val="3386879079"/>
              </p:ext>
            </p:extLst>
          </p:nvPr>
        </p:nvGraphicFramePr>
        <p:xfrm>
          <a:off x="167" y="783043"/>
          <a:ext cx="7452404" cy="59028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3"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65387" y="6091321"/>
            <a:ext cx="765502" cy="76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255791"/>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736772" y="4765130"/>
            <a:ext cx="3407228" cy="923330"/>
          </a:xfrm>
          <a:prstGeom prst="rect">
            <a:avLst/>
          </a:prstGeom>
          <a:noFill/>
        </p:spPr>
        <p:txBody>
          <a:bodyPr wrap="square" rtlCol="0">
            <a:spAutoFit/>
          </a:bodyPr>
          <a:lstStyle/>
          <a:p>
            <a:r>
              <a:rPr lang="en-US" altLang="zh-CN" b="1" dirty="0"/>
              <a:t>KDE : Kernel Density Estimation</a:t>
            </a:r>
          </a:p>
          <a:p>
            <a:r>
              <a:rPr lang="en-US" altLang="zh-CN" b="1" dirty="0"/>
              <a:t>(</a:t>
            </a:r>
            <a:r>
              <a:rPr lang="zh-CN" altLang="en-US" b="1" dirty="0"/>
              <a:t>核密度估计</a:t>
            </a:r>
            <a:r>
              <a:rPr lang="en-US" altLang="zh-CN" b="1" dirty="0"/>
              <a:t>)</a:t>
            </a:r>
            <a:endParaRPr lang="zh-CN" altLang="en-US" b="1" dirty="0"/>
          </a:p>
        </p:txBody>
      </p:sp>
      <p:pic>
        <p:nvPicPr>
          <p:cNvPr id="6" name="图片 5"/>
          <p:cNvPicPr>
            <a:picLocks noChangeAspect="1"/>
          </p:cNvPicPr>
          <p:nvPr/>
        </p:nvPicPr>
        <p:blipFill>
          <a:blip r:embed="rId3"/>
          <a:stretch>
            <a:fillRect/>
          </a:stretch>
        </p:blipFill>
        <p:spPr>
          <a:xfrm>
            <a:off x="316123" y="3282956"/>
            <a:ext cx="5210492" cy="2590010"/>
          </a:xfrm>
          <a:prstGeom prst="rect">
            <a:avLst/>
          </a:prstGeom>
        </p:spPr>
      </p:pic>
      <p:pic>
        <p:nvPicPr>
          <p:cNvPr id="7" name="图片 6"/>
          <p:cNvPicPr>
            <a:picLocks noChangeAspect="1"/>
          </p:cNvPicPr>
          <p:nvPr/>
        </p:nvPicPr>
        <p:blipFill>
          <a:blip r:embed="rId4"/>
          <a:stretch>
            <a:fillRect/>
          </a:stretch>
        </p:blipFill>
        <p:spPr>
          <a:xfrm>
            <a:off x="435866" y="1749218"/>
            <a:ext cx="6112643" cy="1410610"/>
          </a:xfrm>
          <a:prstGeom prst="rect">
            <a:avLst/>
          </a:prstGeom>
        </p:spPr>
      </p:pic>
      <p:sp>
        <p:nvSpPr>
          <p:cNvPr id="8" name="文本框 7"/>
          <p:cNvSpPr txBox="1"/>
          <p:nvPr/>
        </p:nvSpPr>
        <p:spPr>
          <a:xfrm>
            <a:off x="5711673" y="3602963"/>
            <a:ext cx="2743202" cy="854080"/>
          </a:xfrm>
          <a:prstGeom prst="rect">
            <a:avLst/>
          </a:prstGeom>
          <a:noFill/>
        </p:spPr>
        <p:txBody>
          <a:bodyPr wrap="square" rtlCol="0">
            <a:spAutoFit/>
          </a:bodyPr>
          <a:lstStyle/>
          <a:p>
            <a:r>
              <a:rPr lang="zh-CN" altLang="en-US" b="1" dirty="0"/>
              <a:t>如何解决直方</a:t>
            </a:r>
            <a:r>
              <a:rPr lang="en-US" altLang="zh-CN" b="1" dirty="0"/>
              <a:t>bins</a:t>
            </a:r>
            <a:r>
              <a:rPr lang="zh-CN" altLang="en-US" b="1" dirty="0"/>
              <a:t>切分带来的分布不同的问题？</a:t>
            </a:r>
            <a:endParaRPr lang="en-US" altLang="zh-CN" b="1" dirty="0"/>
          </a:p>
          <a:p>
            <a:endParaRPr lang="zh-CN" altLang="en-US" sz="1350" dirty="0"/>
          </a:p>
        </p:txBody>
      </p:sp>
      <p:grpSp>
        <p:nvGrpSpPr>
          <p:cNvPr id="9" name="组合 8">
            <a:extLst>
              <a:ext uri="{FF2B5EF4-FFF2-40B4-BE49-F238E27FC236}">
                <a16:creationId xmlns:a16="http://schemas.microsoft.com/office/drawing/2014/main" id="{E47D0CF7-98A1-45C5-A359-DA3757577104}"/>
              </a:ext>
            </a:extLst>
          </p:cNvPr>
          <p:cNvGrpSpPr/>
          <p:nvPr/>
        </p:nvGrpSpPr>
        <p:grpSpPr>
          <a:xfrm>
            <a:off x="0" y="-2976"/>
            <a:ext cx="3633964" cy="723226"/>
            <a:chOff x="0" y="-5330"/>
            <a:chExt cx="4845285" cy="964301"/>
          </a:xfrm>
          <a:solidFill>
            <a:srgbClr val="0070C0"/>
          </a:solidFill>
        </p:grpSpPr>
        <p:sp>
          <p:nvSpPr>
            <p:cNvPr id="10" name="任意多边形: 形状 29">
              <a:extLst>
                <a:ext uri="{FF2B5EF4-FFF2-40B4-BE49-F238E27FC236}">
                  <a16:creationId xmlns:a16="http://schemas.microsoft.com/office/drawing/2014/main" id="{4FAAFA4C-E1FF-4774-A579-2F22BC588035}"/>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35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TextBox 8">
              <a:extLst>
                <a:ext uri="{FF2B5EF4-FFF2-40B4-BE49-F238E27FC236}">
                  <a16:creationId xmlns:a16="http://schemas.microsoft.com/office/drawing/2014/main" id="{AD5BAD7F-0B33-42C2-8190-3D313CE8ECC5}"/>
                </a:ext>
              </a:extLst>
            </p:cNvPr>
            <p:cNvSpPr txBox="1"/>
            <p:nvPr/>
          </p:nvSpPr>
          <p:spPr>
            <a:xfrm>
              <a:off x="466089" y="92018"/>
              <a:ext cx="3949154" cy="492442"/>
            </a:xfrm>
            <a:prstGeom prst="rect">
              <a:avLst/>
            </a:prstGeom>
            <a:grpFill/>
          </p:spPr>
          <p:txBody>
            <a:bodyPr wrap="square" lIns="0" tIns="0" rIns="0" bIns="0" rtlCol="0" anchor="ctr">
              <a:spAutoFit/>
            </a:bodyPr>
            <a:lstStyle/>
            <a:p>
              <a:r>
                <a:rPr lang="zh-CN" altLang="en-US" sz="2400">
                  <a:solidFill>
                    <a:schemeClr val="bg1"/>
                  </a:solidFill>
                  <a:latin typeface="Arial" panose="020B0604020202020204" pitchFamily="34" charset="0"/>
                  <a:ea typeface="微软雅黑" panose="020B0503020204020204" pitchFamily="34" charset="-122"/>
                  <a:sym typeface="Arial" panose="020B0604020202020204" pitchFamily="34" charset="0"/>
                </a:rPr>
                <a:t>特征挑选</a:t>
              </a:r>
              <a:endParaRPr lang="zh-CN" altLang="en-US" sz="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11">
            <a:extLst>
              <a:ext uri="{FF2B5EF4-FFF2-40B4-BE49-F238E27FC236}">
                <a16:creationId xmlns:a16="http://schemas.microsoft.com/office/drawing/2014/main" id="{7E09360B-22CD-4F80-ACB3-C7D9EC2D0D80}"/>
              </a:ext>
            </a:extLst>
          </p:cNvPr>
          <p:cNvGrpSpPr/>
          <p:nvPr/>
        </p:nvGrpSpPr>
        <p:grpSpPr>
          <a:xfrm rot="19695978">
            <a:off x="8139872" y="441980"/>
            <a:ext cx="1621401" cy="1659873"/>
            <a:chOff x="5912096" y="-36086"/>
            <a:chExt cx="7102159" cy="7270676"/>
          </a:xfrm>
        </p:grpSpPr>
        <p:grpSp>
          <p:nvGrpSpPr>
            <p:cNvPr id="13" name="组合 12">
              <a:extLst>
                <a:ext uri="{FF2B5EF4-FFF2-40B4-BE49-F238E27FC236}">
                  <a16:creationId xmlns:a16="http://schemas.microsoft.com/office/drawing/2014/main" id="{2EB80731-F88E-44EE-B062-83EFA2D9AFBD}"/>
                </a:ext>
              </a:extLst>
            </p:cNvPr>
            <p:cNvGrpSpPr/>
            <p:nvPr/>
          </p:nvGrpSpPr>
          <p:grpSpPr>
            <a:xfrm flipH="1">
              <a:off x="9046763" y="27724"/>
              <a:ext cx="3956496" cy="3797424"/>
              <a:chOff x="-1" y="15748"/>
              <a:chExt cx="3956496" cy="3797424"/>
            </a:xfrm>
          </p:grpSpPr>
          <p:sp>
            <p:nvSpPr>
              <p:cNvPr id="53" name="Freeform 6">
                <a:extLst>
                  <a:ext uri="{FF2B5EF4-FFF2-40B4-BE49-F238E27FC236}">
                    <a16:creationId xmlns:a16="http://schemas.microsoft.com/office/drawing/2014/main" id="{1C3058E5-6C6F-4801-A01F-10E00A7BA68F}"/>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4" name="Freeform 7">
                <a:extLst>
                  <a:ext uri="{FF2B5EF4-FFF2-40B4-BE49-F238E27FC236}">
                    <a16:creationId xmlns:a16="http://schemas.microsoft.com/office/drawing/2014/main" id="{A0BBE2BE-6381-484C-B4B3-D4855C82C3DD}"/>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5" name="Freeform 8">
                <a:extLst>
                  <a:ext uri="{FF2B5EF4-FFF2-40B4-BE49-F238E27FC236}">
                    <a16:creationId xmlns:a16="http://schemas.microsoft.com/office/drawing/2014/main" id="{9E369227-7A31-45C8-9572-D5F540A14F32}"/>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6" name="Freeform 9">
                <a:extLst>
                  <a:ext uri="{FF2B5EF4-FFF2-40B4-BE49-F238E27FC236}">
                    <a16:creationId xmlns:a16="http://schemas.microsoft.com/office/drawing/2014/main" id="{5EC3EBFE-06FA-4A10-A965-B5333CA94A0A}"/>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7" name="Freeform 10">
                <a:extLst>
                  <a:ext uri="{FF2B5EF4-FFF2-40B4-BE49-F238E27FC236}">
                    <a16:creationId xmlns:a16="http://schemas.microsoft.com/office/drawing/2014/main" id="{02425292-7797-4CFD-9D5D-1AA8ECD20C42}"/>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8" name="Freeform 11">
                <a:extLst>
                  <a:ext uri="{FF2B5EF4-FFF2-40B4-BE49-F238E27FC236}">
                    <a16:creationId xmlns:a16="http://schemas.microsoft.com/office/drawing/2014/main" id="{DC0E6658-1F08-4193-82ED-E8803B5A3992}"/>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9" name="Freeform 12">
                <a:extLst>
                  <a:ext uri="{FF2B5EF4-FFF2-40B4-BE49-F238E27FC236}">
                    <a16:creationId xmlns:a16="http://schemas.microsoft.com/office/drawing/2014/main" id="{B482B011-7C2D-418A-A8BD-218007E21D26}"/>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0" name="Freeform 13">
                <a:extLst>
                  <a:ext uri="{FF2B5EF4-FFF2-40B4-BE49-F238E27FC236}">
                    <a16:creationId xmlns:a16="http://schemas.microsoft.com/office/drawing/2014/main" id="{0780863A-6C5D-4B6B-BDAC-0FB94A67C0A7}"/>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1" name="Freeform 14">
                <a:extLst>
                  <a:ext uri="{FF2B5EF4-FFF2-40B4-BE49-F238E27FC236}">
                    <a16:creationId xmlns:a16="http://schemas.microsoft.com/office/drawing/2014/main" id="{B35984C2-9BA5-4959-9D9A-486D7E07ED29}"/>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2" name="Freeform 15">
                <a:extLst>
                  <a:ext uri="{FF2B5EF4-FFF2-40B4-BE49-F238E27FC236}">
                    <a16:creationId xmlns:a16="http://schemas.microsoft.com/office/drawing/2014/main" id="{AC45D3B8-7B7E-471A-888D-46BD0BEBD64B}"/>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3" name="Freeform 16">
                <a:extLst>
                  <a:ext uri="{FF2B5EF4-FFF2-40B4-BE49-F238E27FC236}">
                    <a16:creationId xmlns:a16="http://schemas.microsoft.com/office/drawing/2014/main" id="{4A5E13C9-AA49-44D9-9394-2956825EAD55}"/>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4" name="Freeform 17">
                <a:extLst>
                  <a:ext uri="{FF2B5EF4-FFF2-40B4-BE49-F238E27FC236}">
                    <a16:creationId xmlns:a16="http://schemas.microsoft.com/office/drawing/2014/main" id="{6CDBA799-B872-4644-9D53-699EE906E6ED}"/>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5" name="Freeform 18">
                <a:extLst>
                  <a:ext uri="{FF2B5EF4-FFF2-40B4-BE49-F238E27FC236}">
                    <a16:creationId xmlns:a16="http://schemas.microsoft.com/office/drawing/2014/main" id="{D078900A-ED69-4AFC-A3BA-70C3FE9827CD}"/>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6" name="Freeform 19">
                <a:extLst>
                  <a:ext uri="{FF2B5EF4-FFF2-40B4-BE49-F238E27FC236}">
                    <a16:creationId xmlns:a16="http://schemas.microsoft.com/office/drawing/2014/main" id="{7E8C7443-208D-48EF-A902-28585FE41E73}"/>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7" name="Freeform 20">
                <a:extLst>
                  <a:ext uri="{FF2B5EF4-FFF2-40B4-BE49-F238E27FC236}">
                    <a16:creationId xmlns:a16="http://schemas.microsoft.com/office/drawing/2014/main" id="{11944C7E-B508-4F76-92F1-B33007F84006}"/>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8" name="Freeform 21">
                <a:extLst>
                  <a:ext uri="{FF2B5EF4-FFF2-40B4-BE49-F238E27FC236}">
                    <a16:creationId xmlns:a16="http://schemas.microsoft.com/office/drawing/2014/main" id="{287ED36B-0F1B-4D98-8FB0-B249BF3D08BF}"/>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9" name="Freeform 22">
                <a:extLst>
                  <a:ext uri="{FF2B5EF4-FFF2-40B4-BE49-F238E27FC236}">
                    <a16:creationId xmlns:a16="http://schemas.microsoft.com/office/drawing/2014/main" id="{83C629F3-B047-4264-BD63-26444B6CA658}"/>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0" name="Freeform 23">
                <a:extLst>
                  <a:ext uri="{FF2B5EF4-FFF2-40B4-BE49-F238E27FC236}">
                    <a16:creationId xmlns:a16="http://schemas.microsoft.com/office/drawing/2014/main" id="{36ACC928-FA37-43A3-825C-EE32BC2D9254}"/>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1" name="Freeform 24">
                <a:extLst>
                  <a:ext uri="{FF2B5EF4-FFF2-40B4-BE49-F238E27FC236}">
                    <a16:creationId xmlns:a16="http://schemas.microsoft.com/office/drawing/2014/main" id="{CD7DBB26-6796-4942-9855-9A8E34CB9D33}"/>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2" name="Freeform 25">
                <a:extLst>
                  <a:ext uri="{FF2B5EF4-FFF2-40B4-BE49-F238E27FC236}">
                    <a16:creationId xmlns:a16="http://schemas.microsoft.com/office/drawing/2014/main" id="{C87F4017-9CBF-490E-988E-258614F3609E}"/>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3" name="Freeform 26">
                <a:extLst>
                  <a:ext uri="{FF2B5EF4-FFF2-40B4-BE49-F238E27FC236}">
                    <a16:creationId xmlns:a16="http://schemas.microsoft.com/office/drawing/2014/main" id="{AD9A4632-F793-4E48-BE43-DC34A5D11CAE}"/>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4" name="Freeform 27">
                <a:extLst>
                  <a:ext uri="{FF2B5EF4-FFF2-40B4-BE49-F238E27FC236}">
                    <a16:creationId xmlns:a16="http://schemas.microsoft.com/office/drawing/2014/main" id="{A0E04066-878C-4922-A328-11EE8EDE2C25}"/>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5" name="Freeform 28">
                <a:extLst>
                  <a:ext uri="{FF2B5EF4-FFF2-40B4-BE49-F238E27FC236}">
                    <a16:creationId xmlns:a16="http://schemas.microsoft.com/office/drawing/2014/main" id="{CE4DB18D-89EE-4DEF-BCC4-B089489B99A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6" name="Freeform 29">
                <a:extLst>
                  <a:ext uri="{FF2B5EF4-FFF2-40B4-BE49-F238E27FC236}">
                    <a16:creationId xmlns:a16="http://schemas.microsoft.com/office/drawing/2014/main" id="{2DBC9FBB-E1E9-42EA-8CF7-A1F486177800}"/>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7" name="Freeform 30">
                <a:extLst>
                  <a:ext uri="{FF2B5EF4-FFF2-40B4-BE49-F238E27FC236}">
                    <a16:creationId xmlns:a16="http://schemas.microsoft.com/office/drawing/2014/main" id="{0E31DC1D-D13F-4849-8EB8-ABCB41F67DE6}"/>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8" name="Freeform 31">
                <a:extLst>
                  <a:ext uri="{FF2B5EF4-FFF2-40B4-BE49-F238E27FC236}">
                    <a16:creationId xmlns:a16="http://schemas.microsoft.com/office/drawing/2014/main" id="{3088FF78-933D-4681-A40F-D38DA13488C2}"/>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9" name="Freeform 32">
                <a:extLst>
                  <a:ext uri="{FF2B5EF4-FFF2-40B4-BE49-F238E27FC236}">
                    <a16:creationId xmlns:a16="http://schemas.microsoft.com/office/drawing/2014/main" id="{86F9FE8D-1143-42B0-8FC2-4C9817CBDA4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0" name="Freeform 33">
                <a:extLst>
                  <a:ext uri="{FF2B5EF4-FFF2-40B4-BE49-F238E27FC236}">
                    <a16:creationId xmlns:a16="http://schemas.microsoft.com/office/drawing/2014/main" id="{A0CE6578-DD60-42BB-A9EA-68B88ADEE229}"/>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1" name="Freeform 34">
                <a:extLst>
                  <a:ext uri="{FF2B5EF4-FFF2-40B4-BE49-F238E27FC236}">
                    <a16:creationId xmlns:a16="http://schemas.microsoft.com/office/drawing/2014/main" id="{8DFF2E50-4569-4E2B-8062-499140C9ED08}"/>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2" name="Freeform 35">
                <a:extLst>
                  <a:ext uri="{FF2B5EF4-FFF2-40B4-BE49-F238E27FC236}">
                    <a16:creationId xmlns:a16="http://schemas.microsoft.com/office/drawing/2014/main" id="{16787253-5178-4C67-AE12-E97AF1E91DBC}"/>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3" name="Freeform 36">
                <a:extLst>
                  <a:ext uri="{FF2B5EF4-FFF2-40B4-BE49-F238E27FC236}">
                    <a16:creationId xmlns:a16="http://schemas.microsoft.com/office/drawing/2014/main" id="{5529B3A9-8808-4813-A18C-43B730E361EF}"/>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4" name="Freeform 37">
                <a:extLst>
                  <a:ext uri="{FF2B5EF4-FFF2-40B4-BE49-F238E27FC236}">
                    <a16:creationId xmlns:a16="http://schemas.microsoft.com/office/drawing/2014/main" id="{167097E2-15E8-48CA-B2FB-9D30DFF6907F}"/>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5" name="Freeform 38">
                <a:extLst>
                  <a:ext uri="{FF2B5EF4-FFF2-40B4-BE49-F238E27FC236}">
                    <a16:creationId xmlns:a16="http://schemas.microsoft.com/office/drawing/2014/main" id="{18BF6296-4BC5-4367-8351-3484A51D4014}"/>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6" name="Freeform 41">
                <a:extLst>
                  <a:ext uri="{FF2B5EF4-FFF2-40B4-BE49-F238E27FC236}">
                    <a16:creationId xmlns:a16="http://schemas.microsoft.com/office/drawing/2014/main" id="{7D158F20-AD8F-4C25-A1AA-812C124B1F57}"/>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grpSp>
          <p:nvGrpSpPr>
            <p:cNvPr id="14" name="组合 13">
              <a:extLst>
                <a:ext uri="{FF2B5EF4-FFF2-40B4-BE49-F238E27FC236}">
                  <a16:creationId xmlns:a16="http://schemas.microsoft.com/office/drawing/2014/main" id="{C79ACC78-16F4-47D4-A33A-5B120CAFDD1E}"/>
                </a:ext>
              </a:extLst>
            </p:cNvPr>
            <p:cNvGrpSpPr/>
            <p:nvPr/>
          </p:nvGrpSpPr>
          <p:grpSpPr>
            <a:xfrm flipH="1">
              <a:off x="10606733" y="2579329"/>
              <a:ext cx="2407522" cy="2596106"/>
              <a:chOff x="773365" y="3840166"/>
              <a:chExt cx="2407522" cy="2596106"/>
            </a:xfrm>
          </p:grpSpPr>
          <p:sp>
            <p:nvSpPr>
              <p:cNvPr id="36" name="Freeform 39">
                <a:extLst>
                  <a:ext uri="{FF2B5EF4-FFF2-40B4-BE49-F238E27FC236}">
                    <a16:creationId xmlns:a16="http://schemas.microsoft.com/office/drawing/2014/main" id="{B1C4425A-94CC-48B6-B273-B219E0F89EC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7" name="Freeform 40">
                <a:extLst>
                  <a:ext uri="{FF2B5EF4-FFF2-40B4-BE49-F238E27FC236}">
                    <a16:creationId xmlns:a16="http://schemas.microsoft.com/office/drawing/2014/main" id="{269BC71D-B080-4E17-A239-5F732E47659A}"/>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8" name="Freeform 42">
                <a:extLst>
                  <a:ext uri="{FF2B5EF4-FFF2-40B4-BE49-F238E27FC236}">
                    <a16:creationId xmlns:a16="http://schemas.microsoft.com/office/drawing/2014/main" id="{FDC601B8-CEFA-4825-A199-0863BE6A6FEF}"/>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9" name="Freeform 43">
                <a:extLst>
                  <a:ext uri="{FF2B5EF4-FFF2-40B4-BE49-F238E27FC236}">
                    <a16:creationId xmlns:a16="http://schemas.microsoft.com/office/drawing/2014/main" id="{BC8F3749-ABE2-4BB3-AF2C-28E4B81F8106}"/>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0" name="Freeform 44">
                <a:extLst>
                  <a:ext uri="{FF2B5EF4-FFF2-40B4-BE49-F238E27FC236}">
                    <a16:creationId xmlns:a16="http://schemas.microsoft.com/office/drawing/2014/main" id="{34BF554F-A10D-4057-8626-DCDD748D8609}"/>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1" name="Freeform 45">
                <a:extLst>
                  <a:ext uri="{FF2B5EF4-FFF2-40B4-BE49-F238E27FC236}">
                    <a16:creationId xmlns:a16="http://schemas.microsoft.com/office/drawing/2014/main" id="{7E95EF90-9E2B-4571-8BC5-04719E036FEA}"/>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2" name="Freeform 46">
                <a:extLst>
                  <a:ext uri="{FF2B5EF4-FFF2-40B4-BE49-F238E27FC236}">
                    <a16:creationId xmlns:a16="http://schemas.microsoft.com/office/drawing/2014/main" id="{684C47E0-52B0-45C0-AA77-AF6BCB1A3EEF}"/>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3" name="Freeform 47">
                <a:extLst>
                  <a:ext uri="{FF2B5EF4-FFF2-40B4-BE49-F238E27FC236}">
                    <a16:creationId xmlns:a16="http://schemas.microsoft.com/office/drawing/2014/main" id="{75122649-B963-44FA-B2AF-E0F79499A76E}"/>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4" name="Freeform 48">
                <a:extLst>
                  <a:ext uri="{FF2B5EF4-FFF2-40B4-BE49-F238E27FC236}">
                    <a16:creationId xmlns:a16="http://schemas.microsoft.com/office/drawing/2014/main" id="{549C727F-567C-4605-8F4E-9D2FE4EF5523}"/>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5" name="Freeform 49">
                <a:extLst>
                  <a:ext uri="{FF2B5EF4-FFF2-40B4-BE49-F238E27FC236}">
                    <a16:creationId xmlns:a16="http://schemas.microsoft.com/office/drawing/2014/main" id="{87613F00-D422-44F2-91ED-5A5C8627E4C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6" name="Freeform 50">
                <a:extLst>
                  <a:ext uri="{FF2B5EF4-FFF2-40B4-BE49-F238E27FC236}">
                    <a16:creationId xmlns:a16="http://schemas.microsoft.com/office/drawing/2014/main" id="{29801B68-1AF1-4608-B086-1C941068E80C}"/>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7" name="Freeform 51">
                <a:extLst>
                  <a:ext uri="{FF2B5EF4-FFF2-40B4-BE49-F238E27FC236}">
                    <a16:creationId xmlns:a16="http://schemas.microsoft.com/office/drawing/2014/main" id="{47C2D1CB-60D6-4E2E-BF0B-038F53FCE027}"/>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8" name="Freeform 52">
                <a:extLst>
                  <a:ext uri="{FF2B5EF4-FFF2-40B4-BE49-F238E27FC236}">
                    <a16:creationId xmlns:a16="http://schemas.microsoft.com/office/drawing/2014/main" id="{C79D031B-2CEE-447F-8415-A11BDE587E7E}"/>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9" name="Freeform 53">
                <a:extLst>
                  <a:ext uri="{FF2B5EF4-FFF2-40B4-BE49-F238E27FC236}">
                    <a16:creationId xmlns:a16="http://schemas.microsoft.com/office/drawing/2014/main" id="{9C777F6D-0857-4BC2-A113-CA29093F8A34}"/>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0" name="Freeform 54">
                <a:extLst>
                  <a:ext uri="{FF2B5EF4-FFF2-40B4-BE49-F238E27FC236}">
                    <a16:creationId xmlns:a16="http://schemas.microsoft.com/office/drawing/2014/main" id="{485D0EE8-AB0B-46EB-BAF0-26FC08C96CC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1" name="Freeform 55">
                <a:extLst>
                  <a:ext uri="{FF2B5EF4-FFF2-40B4-BE49-F238E27FC236}">
                    <a16:creationId xmlns:a16="http://schemas.microsoft.com/office/drawing/2014/main" id="{CCCCC95E-6163-427D-B2A9-F1CD4D4A9B0E}"/>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2" name="Freeform 56">
                <a:extLst>
                  <a:ext uri="{FF2B5EF4-FFF2-40B4-BE49-F238E27FC236}">
                    <a16:creationId xmlns:a16="http://schemas.microsoft.com/office/drawing/2014/main" id="{0944A5EA-BCF3-422E-84CD-0E60A8E37D80}"/>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sp>
          <p:nvSpPr>
            <p:cNvPr id="15" name="Freeform 57">
              <a:extLst>
                <a:ext uri="{FF2B5EF4-FFF2-40B4-BE49-F238E27FC236}">
                  <a16:creationId xmlns:a16="http://schemas.microsoft.com/office/drawing/2014/main" id="{A5D6E3BA-9CFF-431D-B270-801995F56252}"/>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6" name="Freeform 58">
              <a:extLst>
                <a:ext uri="{FF2B5EF4-FFF2-40B4-BE49-F238E27FC236}">
                  <a16:creationId xmlns:a16="http://schemas.microsoft.com/office/drawing/2014/main" id="{592C18C3-58A2-45CF-A558-3370091ECA6A}"/>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7" name="Freeform 59">
              <a:extLst>
                <a:ext uri="{FF2B5EF4-FFF2-40B4-BE49-F238E27FC236}">
                  <a16:creationId xmlns:a16="http://schemas.microsoft.com/office/drawing/2014/main" id="{04CFBC2B-2A95-4030-97FD-8F857A31A3BA}"/>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8" name="Freeform 60">
              <a:extLst>
                <a:ext uri="{FF2B5EF4-FFF2-40B4-BE49-F238E27FC236}">
                  <a16:creationId xmlns:a16="http://schemas.microsoft.com/office/drawing/2014/main" id="{FF135752-AB92-49B8-82EC-8FA7E59C29BF}"/>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9" name="Freeform 61">
              <a:extLst>
                <a:ext uri="{FF2B5EF4-FFF2-40B4-BE49-F238E27FC236}">
                  <a16:creationId xmlns:a16="http://schemas.microsoft.com/office/drawing/2014/main" id="{4B309A6B-5F69-4808-8768-EF1975F299DB}"/>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0" name="Freeform 62">
              <a:extLst>
                <a:ext uri="{FF2B5EF4-FFF2-40B4-BE49-F238E27FC236}">
                  <a16:creationId xmlns:a16="http://schemas.microsoft.com/office/drawing/2014/main" id="{E9F61F7D-82E2-4059-941E-839359D6E70C}"/>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1" name="Freeform 63">
              <a:extLst>
                <a:ext uri="{FF2B5EF4-FFF2-40B4-BE49-F238E27FC236}">
                  <a16:creationId xmlns:a16="http://schemas.microsoft.com/office/drawing/2014/main" id="{4E1477A9-A562-421B-854D-F2B586D9009B}"/>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2" name="Freeform 64">
              <a:extLst>
                <a:ext uri="{FF2B5EF4-FFF2-40B4-BE49-F238E27FC236}">
                  <a16:creationId xmlns:a16="http://schemas.microsoft.com/office/drawing/2014/main" id="{292470FB-6A2F-4702-B0E7-9387D03ED52C}"/>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3" name="Freeform 65">
              <a:extLst>
                <a:ext uri="{FF2B5EF4-FFF2-40B4-BE49-F238E27FC236}">
                  <a16:creationId xmlns:a16="http://schemas.microsoft.com/office/drawing/2014/main" id="{97599A6D-7BC7-44DF-9D31-534C41138B14}"/>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4" name="Freeform 67">
              <a:extLst>
                <a:ext uri="{FF2B5EF4-FFF2-40B4-BE49-F238E27FC236}">
                  <a16:creationId xmlns:a16="http://schemas.microsoft.com/office/drawing/2014/main" id="{1BC35674-4469-4F22-8110-0F98356F9C66}"/>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7"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5" name="Freeform 68">
              <a:extLst>
                <a:ext uri="{FF2B5EF4-FFF2-40B4-BE49-F238E27FC236}">
                  <a16:creationId xmlns:a16="http://schemas.microsoft.com/office/drawing/2014/main" id="{100CFC21-819C-4EAD-A390-E2815609437F}"/>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6" name="Freeform 70">
              <a:extLst>
                <a:ext uri="{FF2B5EF4-FFF2-40B4-BE49-F238E27FC236}">
                  <a16:creationId xmlns:a16="http://schemas.microsoft.com/office/drawing/2014/main" id="{E5A041DD-1A5C-4C39-BED9-8BC8DED943CE}"/>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7" name="Freeform 71">
              <a:extLst>
                <a:ext uri="{FF2B5EF4-FFF2-40B4-BE49-F238E27FC236}">
                  <a16:creationId xmlns:a16="http://schemas.microsoft.com/office/drawing/2014/main" id="{80FC9378-4B89-4A12-9D2C-B93657769174}"/>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8" name="Freeform 72">
              <a:extLst>
                <a:ext uri="{FF2B5EF4-FFF2-40B4-BE49-F238E27FC236}">
                  <a16:creationId xmlns:a16="http://schemas.microsoft.com/office/drawing/2014/main" id="{76381E5A-672D-412F-B952-73A0ACF02471}"/>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9" name="Freeform 73">
              <a:extLst>
                <a:ext uri="{FF2B5EF4-FFF2-40B4-BE49-F238E27FC236}">
                  <a16:creationId xmlns:a16="http://schemas.microsoft.com/office/drawing/2014/main" id="{FA7A6A88-EA8D-4D09-B949-BE8CE84EAB9A}"/>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0" name="任意多边形 83">
              <a:extLst>
                <a:ext uri="{FF2B5EF4-FFF2-40B4-BE49-F238E27FC236}">
                  <a16:creationId xmlns:a16="http://schemas.microsoft.com/office/drawing/2014/main" id="{333123E5-351A-442B-8414-A70BA0C682B1}"/>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8"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noAutofit/>
            </a:bodyPr>
            <a:lstStyle/>
            <a:p>
              <a:endParaRPr lang="zh-CN" altLang="en-US" sz="1350"/>
            </a:p>
          </p:txBody>
        </p:sp>
        <p:sp>
          <p:nvSpPr>
            <p:cNvPr id="31" name="Freeform 76">
              <a:extLst>
                <a:ext uri="{FF2B5EF4-FFF2-40B4-BE49-F238E27FC236}">
                  <a16:creationId xmlns:a16="http://schemas.microsoft.com/office/drawing/2014/main" id="{737A3DB4-BF05-4530-B603-0832C77F6383}"/>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nvGrpSpPr>
            <p:cNvPr id="32" name="组合 31">
              <a:extLst>
                <a:ext uri="{FF2B5EF4-FFF2-40B4-BE49-F238E27FC236}">
                  <a16:creationId xmlns:a16="http://schemas.microsoft.com/office/drawing/2014/main" id="{CAB515E9-BBAB-4E4A-9899-2274E5FBC778}"/>
                </a:ext>
              </a:extLst>
            </p:cNvPr>
            <p:cNvGrpSpPr/>
            <p:nvPr/>
          </p:nvGrpSpPr>
          <p:grpSpPr>
            <a:xfrm>
              <a:off x="8949655" y="3748478"/>
              <a:ext cx="1244111" cy="2134926"/>
              <a:chOff x="8717177" y="3748478"/>
              <a:chExt cx="1244111" cy="2134926"/>
            </a:xfrm>
          </p:grpSpPr>
          <p:sp>
            <p:nvSpPr>
              <p:cNvPr id="34" name="Freeform 75">
                <a:extLst>
                  <a:ext uri="{FF2B5EF4-FFF2-40B4-BE49-F238E27FC236}">
                    <a16:creationId xmlns:a16="http://schemas.microsoft.com/office/drawing/2014/main" id="{F5D3C344-B85C-4BBB-B046-A8EA56B417BF}"/>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5" name="Freeform 77">
                <a:extLst>
                  <a:ext uri="{FF2B5EF4-FFF2-40B4-BE49-F238E27FC236}">
                    <a16:creationId xmlns:a16="http://schemas.microsoft.com/office/drawing/2014/main" id="{A4B0446B-FDC4-4A5B-AFDD-48C502FF9042}"/>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sp>
          <p:nvSpPr>
            <p:cNvPr id="33" name="Freeform 62">
              <a:extLst>
                <a:ext uri="{FF2B5EF4-FFF2-40B4-BE49-F238E27FC236}">
                  <a16:creationId xmlns:a16="http://schemas.microsoft.com/office/drawing/2014/main" id="{FD484AD1-B247-480C-9646-67EBDA1461C6}"/>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pic>
        <p:nvPicPr>
          <p:cNvPr id="87"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79339" y="6091321"/>
            <a:ext cx="765502" cy="76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682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47D0CF7-98A1-45C5-A359-DA3757577104}"/>
              </a:ext>
            </a:extLst>
          </p:cNvPr>
          <p:cNvGrpSpPr/>
          <p:nvPr/>
        </p:nvGrpSpPr>
        <p:grpSpPr>
          <a:xfrm>
            <a:off x="0" y="-2573"/>
            <a:ext cx="3633964" cy="723226"/>
            <a:chOff x="0" y="-5330"/>
            <a:chExt cx="4845285" cy="964301"/>
          </a:xfrm>
          <a:solidFill>
            <a:srgbClr val="0070C0"/>
          </a:solidFill>
        </p:grpSpPr>
        <p:sp>
          <p:nvSpPr>
            <p:cNvPr id="10" name="任意多边形: 形状 29">
              <a:extLst>
                <a:ext uri="{FF2B5EF4-FFF2-40B4-BE49-F238E27FC236}">
                  <a16:creationId xmlns:a16="http://schemas.microsoft.com/office/drawing/2014/main" id="{4FAAFA4C-E1FF-4774-A579-2F22BC588035}"/>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35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TextBox 8">
              <a:extLst>
                <a:ext uri="{FF2B5EF4-FFF2-40B4-BE49-F238E27FC236}">
                  <a16:creationId xmlns:a16="http://schemas.microsoft.com/office/drawing/2014/main" id="{AD5BAD7F-0B33-42C2-8190-3D313CE8ECC5}"/>
                </a:ext>
              </a:extLst>
            </p:cNvPr>
            <p:cNvSpPr txBox="1"/>
            <p:nvPr/>
          </p:nvSpPr>
          <p:spPr>
            <a:xfrm>
              <a:off x="466089" y="92018"/>
              <a:ext cx="3949154" cy="492442"/>
            </a:xfrm>
            <a:prstGeom prst="rect">
              <a:avLst/>
            </a:prstGeom>
            <a:grpFill/>
          </p:spPr>
          <p:txBody>
            <a:bodyPr wrap="square" lIns="0" tIns="0" rIns="0" bIns="0" rtlCol="0" anchor="ctr">
              <a:spAutoFit/>
            </a:bodyPr>
            <a:lstStyle/>
            <a:p>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特征挑选</a:t>
              </a:r>
              <a:endParaRPr lang="zh-CN" altLang="en-US" sz="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右箭头 1"/>
          <p:cNvSpPr/>
          <p:nvPr/>
        </p:nvSpPr>
        <p:spPr>
          <a:xfrm>
            <a:off x="6895242" y="2965770"/>
            <a:ext cx="572358" cy="380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右箭头 2"/>
          <p:cNvSpPr/>
          <p:nvPr/>
        </p:nvSpPr>
        <p:spPr>
          <a:xfrm>
            <a:off x="6895243" y="5037936"/>
            <a:ext cx="572357" cy="369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圆角矩形 11"/>
          <p:cNvSpPr/>
          <p:nvPr/>
        </p:nvSpPr>
        <p:spPr>
          <a:xfrm>
            <a:off x="7763843" y="2830958"/>
            <a:ext cx="954450" cy="564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优秀特征</a:t>
            </a:r>
          </a:p>
        </p:txBody>
      </p:sp>
      <p:sp>
        <p:nvSpPr>
          <p:cNvPr id="13" name="圆角矩形 12"/>
          <p:cNvSpPr/>
          <p:nvPr/>
        </p:nvSpPr>
        <p:spPr>
          <a:xfrm>
            <a:off x="7770486" y="4960722"/>
            <a:ext cx="972533" cy="559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“毒”特征</a:t>
            </a:r>
          </a:p>
        </p:txBody>
      </p:sp>
      <p:grpSp>
        <p:nvGrpSpPr>
          <p:cNvPr id="14" name="组合 13">
            <a:extLst>
              <a:ext uri="{FF2B5EF4-FFF2-40B4-BE49-F238E27FC236}">
                <a16:creationId xmlns:a16="http://schemas.microsoft.com/office/drawing/2014/main" id="{7E09360B-22CD-4F80-ACB3-C7D9EC2D0D80}"/>
              </a:ext>
            </a:extLst>
          </p:cNvPr>
          <p:cNvGrpSpPr/>
          <p:nvPr/>
        </p:nvGrpSpPr>
        <p:grpSpPr>
          <a:xfrm rot="19695978">
            <a:off x="8139872" y="441980"/>
            <a:ext cx="1621401" cy="1659873"/>
            <a:chOff x="5912096" y="-36086"/>
            <a:chExt cx="7102159" cy="7270676"/>
          </a:xfrm>
        </p:grpSpPr>
        <p:grpSp>
          <p:nvGrpSpPr>
            <p:cNvPr id="15" name="组合 14">
              <a:extLst>
                <a:ext uri="{FF2B5EF4-FFF2-40B4-BE49-F238E27FC236}">
                  <a16:creationId xmlns:a16="http://schemas.microsoft.com/office/drawing/2014/main" id="{2EB80731-F88E-44EE-B062-83EFA2D9AFBD}"/>
                </a:ext>
              </a:extLst>
            </p:cNvPr>
            <p:cNvGrpSpPr/>
            <p:nvPr/>
          </p:nvGrpSpPr>
          <p:grpSpPr>
            <a:xfrm flipH="1">
              <a:off x="9046763" y="27724"/>
              <a:ext cx="3956496" cy="3797424"/>
              <a:chOff x="-1" y="15748"/>
              <a:chExt cx="3956496" cy="3797424"/>
            </a:xfrm>
          </p:grpSpPr>
          <p:sp>
            <p:nvSpPr>
              <p:cNvPr id="55" name="Freeform 6">
                <a:extLst>
                  <a:ext uri="{FF2B5EF4-FFF2-40B4-BE49-F238E27FC236}">
                    <a16:creationId xmlns:a16="http://schemas.microsoft.com/office/drawing/2014/main" id="{1C3058E5-6C6F-4801-A01F-10E00A7BA68F}"/>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6" name="Freeform 7">
                <a:extLst>
                  <a:ext uri="{FF2B5EF4-FFF2-40B4-BE49-F238E27FC236}">
                    <a16:creationId xmlns:a16="http://schemas.microsoft.com/office/drawing/2014/main" id="{A0BBE2BE-6381-484C-B4B3-D4855C82C3DD}"/>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7" name="Freeform 8">
                <a:extLst>
                  <a:ext uri="{FF2B5EF4-FFF2-40B4-BE49-F238E27FC236}">
                    <a16:creationId xmlns:a16="http://schemas.microsoft.com/office/drawing/2014/main" id="{9E369227-7A31-45C8-9572-D5F540A14F32}"/>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8" name="Freeform 9">
                <a:extLst>
                  <a:ext uri="{FF2B5EF4-FFF2-40B4-BE49-F238E27FC236}">
                    <a16:creationId xmlns:a16="http://schemas.microsoft.com/office/drawing/2014/main" id="{5EC3EBFE-06FA-4A10-A965-B5333CA94A0A}"/>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9" name="Freeform 10">
                <a:extLst>
                  <a:ext uri="{FF2B5EF4-FFF2-40B4-BE49-F238E27FC236}">
                    <a16:creationId xmlns:a16="http://schemas.microsoft.com/office/drawing/2014/main" id="{02425292-7797-4CFD-9D5D-1AA8ECD20C42}"/>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0" name="Freeform 11">
                <a:extLst>
                  <a:ext uri="{FF2B5EF4-FFF2-40B4-BE49-F238E27FC236}">
                    <a16:creationId xmlns:a16="http://schemas.microsoft.com/office/drawing/2014/main" id="{DC0E6658-1F08-4193-82ED-E8803B5A3992}"/>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1" name="Freeform 12">
                <a:extLst>
                  <a:ext uri="{FF2B5EF4-FFF2-40B4-BE49-F238E27FC236}">
                    <a16:creationId xmlns:a16="http://schemas.microsoft.com/office/drawing/2014/main" id="{B482B011-7C2D-418A-A8BD-218007E21D26}"/>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2" name="Freeform 13">
                <a:extLst>
                  <a:ext uri="{FF2B5EF4-FFF2-40B4-BE49-F238E27FC236}">
                    <a16:creationId xmlns:a16="http://schemas.microsoft.com/office/drawing/2014/main" id="{0780863A-6C5D-4B6B-BDAC-0FB94A67C0A7}"/>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3" name="Freeform 14">
                <a:extLst>
                  <a:ext uri="{FF2B5EF4-FFF2-40B4-BE49-F238E27FC236}">
                    <a16:creationId xmlns:a16="http://schemas.microsoft.com/office/drawing/2014/main" id="{B35984C2-9BA5-4959-9D9A-486D7E07ED29}"/>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4" name="Freeform 15">
                <a:extLst>
                  <a:ext uri="{FF2B5EF4-FFF2-40B4-BE49-F238E27FC236}">
                    <a16:creationId xmlns:a16="http://schemas.microsoft.com/office/drawing/2014/main" id="{AC45D3B8-7B7E-471A-888D-46BD0BEBD64B}"/>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5" name="Freeform 16">
                <a:extLst>
                  <a:ext uri="{FF2B5EF4-FFF2-40B4-BE49-F238E27FC236}">
                    <a16:creationId xmlns:a16="http://schemas.microsoft.com/office/drawing/2014/main" id="{4A5E13C9-AA49-44D9-9394-2956825EAD55}"/>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6" name="Freeform 17">
                <a:extLst>
                  <a:ext uri="{FF2B5EF4-FFF2-40B4-BE49-F238E27FC236}">
                    <a16:creationId xmlns:a16="http://schemas.microsoft.com/office/drawing/2014/main" id="{6CDBA799-B872-4644-9D53-699EE906E6ED}"/>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7" name="Freeform 18">
                <a:extLst>
                  <a:ext uri="{FF2B5EF4-FFF2-40B4-BE49-F238E27FC236}">
                    <a16:creationId xmlns:a16="http://schemas.microsoft.com/office/drawing/2014/main" id="{D078900A-ED69-4AFC-A3BA-70C3FE9827CD}"/>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8" name="Freeform 19">
                <a:extLst>
                  <a:ext uri="{FF2B5EF4-FFF2-40B4-BE49-F238E27FC236}">
                    <a16:creationId xmlns:a16="http://schemas.microsoft.com/office/drawing/2014/main" id="{7E8C7443-208D-48EF-A902-28585FE41E73}"/>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9" name="Freeform 20">
                <a:extLst>
                  <a:ext uri="{FF2B5EF4-FFF2-40B4-BE49-F238E27FC236}">
                    <a16:creationId xmlns:a16="http://schemas.microsoft.com/office/drawing/2014/main" id="{11944C7E-B508-4F76-92F1-B33007F84006}"/>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0" name="Freeform 21">
                <a:extLst>
                  <a:ext uri="{FF2B5EF4-FFF2-40B4-BE49-F238E27FC236}">
                    <a16:creationId xmlns:a16="http://schemas.microsoft.com/office/drawing/2014/main" id="{287ED36B-0F1B-4D98-8FB0-B249BF3D08BF}"/>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1" name="Freeform 22">
                <a:extLst>
                  <a:ext uri="{FF2B5EF4-FFF2-40B4-BE49-F238E27FC236}">
                    <a16:creationId xmlns:a16="http://schemas.microsoft.com/office/drawing/2014/main" id="{83C629F3-B047-4264-BD63-26444B6CA658}"/>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2" name="Freeform 23">
                <a:extLst>
                  <a:ext uri="{FF2B5EF4-FFF2-40B4-BE49-F238E27FC236}">
                    <a16:creationId xmlns:a16="http://schemas.microsoft.com/office/drawing/2014/main" id="{36ACC928-FA37-43A3-825C-EE32BC2D9254}"/>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3" name="Freeform 24">
                <a:extLst>
                  <a:ext uri="{FF2B5EF4-FFF2-40B4-BE49-F238E27FC236}">
                    <a16:creationId xmlns:a16="http://schemas.microsoft.com/office/drawing/2014/main" id="{CD7DBB26-6796-4942-9855-9A8E34CB9D33}"/>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4" name="Freeform 25">
                <a:extLst>
                  <a:ext uri="{FF2B5EF4-FFF2-40B4-BE49-F238E27FC236}">
                    <a16:creationId xmlns:a16="http://schemas.microsoft.com/office/drawing/2014/main" id="{C87F4017-9CBF-490E-988E-258614F3609E}"/>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5" name="Freeform 26">
                <a:extLst>
                  <a:ext uri="{FF2B5EF4-FFF2-40B4-BE49-F238E27FC236}">
                    <a16:creationId xmlns:a16="http://schemas.microsoft.com/office/drawing/2014/main" id="{AD9A4632-F793-4E48-BE43-DC34A5D11CAE}"/>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6" name="Freeform 27">
                <a:extLst>
                  <a:ext uri="{FF2B5EF4-FFF2-40B4-BE49-F238E27FC236}">
                    <a16:creationId xmlns:a16="http://schemas.microsoft.com/office/drawing/2014/main" id="{A0E04066-878C-4922-A328-11EE8EDE2C25}"/>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7" name="Freeform 28">
                <a:extLst>
                  <a:ext uri="{FF2B5EF4-FFF2-40B4-BE49-F238E27FC236}">
                    <a16:creationId xmlns:a16="http://schemas.microsoft.com/office/drawing/2014/main" id="{CE4DB18D-89EE-4DEF-BCC4-B089489B99A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8" name="Freeform 29">
                <a:extLst>
                  <a:ext uri="{FF2B5EF4-FFF2-40B4-BE49-F238E27FC236}">
                    <a16:creationId xmlns:a16="http://schemas.microsoft.com/office/drawing/2014/main" id="{2DBC9FBB-E1E9-42EA-8CF7-A1F486177800}"/>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9" name="Freeform 30">
                <a:extLst>
                  <a:ext uri="{FF2B5EF4-FFF2-40B4-BE49-F238E27FC236}">
                    <a16:creationId xmlns:a16="http://schemas.microsoft.com/office/drawing/2014/main" id="{0E31DC1D-D13F-4849-8EB8-ABCB41F67DE6}"/>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0" name="Freeform 31">
                <a:extLst>
                  <a:ext uri="{FF2B5EF4-FFF2-40B4-BE49-F238E27FC236}">
                    <a16:creationId xmlns:a16="http://schemas.microsoft.com/office/drawing/2014/main" id="{3088FF78-933D-4681-A40F-D38DA13488C2}"/>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1" name="Freeform 32">
                <a:extLst>
                  <a:ext uri="{FF2B5EF4-FFF2-40B4-BE49-F238E27FC236}">
                    <a16:creationId xmlns:a16="http://schemas.microsoft.com/office/drawing/2014/main" id="{86F9FE8D-1143-42B0-8FC2-4C9817CBDA4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2" name="Freeform 33">
                <a:extLst>
                  <a:ext uri="{FF2B5EF4-FFF2-40B4-BE49-F238E27FC236}">
                    <a16:creationId xmlns:a16="http://schemas.microsoft.com/office/drawing/2014/main" id="{A0CE6578-DD60-42BB-A9EA-68B88ADEE229}"/>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3" name="Freeform 34">
                <a:extLst>
                  <a:ext uri="{FF2B5EF4-FFF2-40B4-BE49-F238E27FC236}">
                    <a16:creationId xmlns:a16="http://schemas.microsoft.com/office/drawing/2014/main" id="{8DFF2E50-4569-4E2B-8062-499140C9ED08}"/>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4" name="Freeform 35">
                <a:extLst>
                  <a:ext uri="{FF2B5EF4-FFF2-40B4-BE49-F238E27FC236}">
                    <a16:creationId xmlns:a16="http://schemas.microsoft.com/office/drawing/2014/main" id="{16787253-5178-4C67-AE12-E97AF1E91DBC}"/>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5" name="Freeform 36">
                <a:extLst>
                  <a:ext uri="{FF2B5EF4-FFF2-40B4-BE49-F238E27FC236}">
                    <a16:creationId xmlns:a16="http://schemas.microsoft.com/office/drawing/2014/main" id="{5529B3A9-8808-4813-A18C-43B730E361EF}"/>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6" name="Freeform 37">
                <a:extLst>
                  <a:ext uri="{FF2B5EF4-FFF2-40B4-BE49-F238E27FC236}">
                    <a16:creationId xmlns:a16="http://schemas.microsoft.com/office/drawing/2014/main" id="{167097E2-15E8-48CA-B2FB-9D30DFF6907F}"/>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7" name="Freeform 38">
                <a:extLst>
                  <a:ext uri="{FF2B5EF4-FFF2-40B4-BE49-F238E27FC236}">
                    <a16:creationId xmlns:a16="http://schemas.microsoft.com/office/drawing/2014/main" id="{18BF6296-4BC5-4367-8351-3484A51D4014}"/>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8" name="Freeform 41">
                <a:extLst>
                  <a:ext uri="{FF2B5EF4-FFF2-40B4-BE49-F238E27FC236}">
                    <a16:creationId xmlns:a16="http://schemas.microsoft.com/office/drawing/2014/main" id="{7D158F20-AD8F-4C25-A1AA-812C124B1F57}"/>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grpSp>
          <p:nvGrpSpPr>
            <p:cNvPr id="16" name="组合 15">
              <a:extLst>
                <a:ext uri="{FF2B5EF4-FFF2-40B4-BE49-F238E27FC236}">
                  <a16:creationId xmlns:a16="http://schemas.microsoft.com/office/drawing/2014/main" id="{C79ACC78-16F4-47D4-A33A-5B120CAFDD1E}"/>
                </a:ext>
              </a:extLst>
            </p:cNvPr>
            <p:cNvGrpSpPr/>
            <p:nvPr/>
          </p:nvGrpSpPr>
          <p:grpSpPr>
            <a:xfrm flipH="1">
              <a:off x="10606733" y="2579329"/>
              <a:ext cx="2407522" cy="2596106"/>
              <a:chOff x="773365" y="3840166"/>
              <a:chExt cx="2407522" cy="2596106"/>
            </a:xfrm>
          </p:grpSpPr>
          <p:sp>
            <p:nvSpPr>
              <p:cNvPr id="38" name="Freeform 39">
                <a:extLst>
                  <a:ext uri="{FF2B5EF4-FFF2-40B4-BE49-F238E27FC236}">
                    <a16:creationId xmlns:a16="http://schemas.microsoft.com/office/drawing/2014/main" id="{B1C4425A-94CC-48B6-B273-B219E0F89EC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9" name="Freeform 40">
                <a:extLst>
                  <a:ext uri="{FF2B5EF4-FFF2-40B4-BE49-F238E27FC236}">
                    <a16:creationId xmlns:a16="http://schemas.microsoft.com/office/drawing/2014/main" id="{269BC71D-B080-4E17-A239-5F732E47659A}"/>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0" name="Freeform 42">
                <a:extLst>
                  <a:ext uri="{FF2B5EF4-FFF2-40B4-BE49-F238E27FC236}">
                    <a16:creationId xmlns:a16="http://schemas.microsoft.com/office/drawing/2014/main" id="{FDC601B8-CEFA-4825-A199-0863BE6A6FEF}"/>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1" name="Freeform 43">
                <a:extLst>
                  <a:ext uri="{FF2B5EF4-FFF2-40B4-BE49-F238E27FC236}">
                    <a16:creationId xmlns:a16="http://schemas.microsoft.com/office/drawing/2014/main" id="{BC8F3749-ABE2-4BB3-AF2C-28E4B81F8106}"/>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2" name="Freeform 44">
                <a:extLst>
                  <a:ext uri="{FF2B5EF4-FFF2-40B4-BE49-F238E27FC236}">
                    <a16:creationId xmlns:a16="http://schemas.microsoft.com/office/drawing/2014/main" id="{34BF554F-A10D-4057-8626-DCDD748D8609}"/>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3" name="Freeform 45">
                <a:extLst>
                  <a:ext uri="{FF2B5EF4-FFF2-40B4-BE49-F238E27FC236}">
                    <a16:creationId xmlns:a16="http://schemas.microsoft.com/office/drawing/2014/main" id="{7E95EF90-9E2B-4571-8BC5-04719E036FEA}"/>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4" name="Freeform 46">
                <a:extLst>
                  <a:ext uri="{FF2B5EF4-FFF2-40B4-BE49-F238E27FC236}">
                    <a16:creationId xmlns:a16="http://schemas.microsoft.com/office/drawing/2014/main" id="{684C47E0-52B0-45C0-AA77-AF6BCB1A3EEF}"/>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5" name="Freeform 47">
                <a:extLst>
                  <a:ext uri="{FF2B5EF4-FFF2-40B4-BE49-F238E27FC236}">
                    <a16:creationId xmlns:a16="http://schemas.microsoft.com/office/drawing/2014/main" id="{75122649-B963-44FA-B2AF-E0F79499A76E}"/>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6" name="Freeform 48">
                <a:extLst>
                  <a:ext uri="{FF2B5EF4-FFF2-40B4-BE49-F238E27FC236}">
                    <a16:creationId xmlns:a16="http://schemas.microsoft.com/office/drawing/2014/main" id="{549C727F-567C-4605-8F4E-9D2FE4EF5523}"/>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7" name="Freeform 49">
                <a:extLst>
                  <a:ext uri="{FF2B5EF4-FFF2-40B4-BE49-F238E27FC236}">
                    <a16:creationId xmlns:a16="http://schemas.microsoft.com/office/drawing/2014/main" id="{87613F00-D422-44F2-91ED-5A5C8627E4C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8" name="Freeform 50">
                <a:extLst>
                  <a:ext uri="{FF2B5EF4-FFF2-40B4-BE49-F238E27FC236}">
                    <a16:creationId xmlns:a16="http://schemas.microsoft.com/office/drawing/2014/main" id="{29801B68-1AF1-4608-B086-1C941068E80C}"/>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9" name="Freeform 51">
                <a:extLst>
                  <a:ext uri="{FF2B5EF4-FFF2-40B4-BE49-F238E27FC236}">
                    <a16:creationId xmlns:a16="http://schemas.microsoft.com/office/drawing/2014/main" id="{47C2D1CB-60D6-4E2E-BF0B-038F53FCE027}"/>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0" name="Freeform 52">
                <a:extLst>
                  <a:ext uri="{FF2B5EF4-FFF2-40B4-BE49-F238E27FC236}">
                    <a16:creationId xmlns:a16="http://schemas.microsoft.com/office/drawing/2014/main" id="{C79D031B-2CEE-447F-8415-A11BDE587E7E}"/>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1" name="Freeform 53">
                <a:extLst>
                  <a:ext uri="{FF2B5EF4-FFF2-40B4-BE49-F238E27FC236}">
                    <a16:creationId xmlns:a16="http://schemas.microsoft.com/office/drawing/2014/main" id="{9C777F6D-0857-4BC2-A113-CA29093F8A34}"/>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2" name="Freeform 54">
                <a:extLst>
                  <a:ext uri="{FF2B5EF4-FFF2-40B4-BE49-F238E27FC236}">
                    <a16:creationId xmlns:a16="http://schemas.microsoft.com/office/drawing/2014/main" id="{485D0EE8-AB0B-46EB-BAF0-26FC08C96CC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3" name="Freeform 55">
                <a:extLst>
                  <a:ext uri="{FF2B5EF4-FFF2-40B4-BE49-F238E27FC236}">
                    <a16:creationId xmlns:a16="http://schemas.microsoft.com/office/drawing/2014/main" id="{CCCCC95E-6163-427D-B2A9-F1CD4D4A9B0E}"/>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4" name="Freeform 56">
                <a:extLst>
                  <a:ext uri="{FF2B5EF4-FFF2-40B4-BE49-F238E27FC236}">
                    <a16:creationId xmlns:a16="http://schemas.microsoft.com/office/drawing/2014/main" id="{0944A5EA-BCF3-422E-84CD-0E60A8E37D80}"/>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sp>
          <p:nvSpPr>
            <p:cNvPr id="17" name="Freeform 57">
              <a:extLst>
                <a:ext uri="{FF2B5EF4-FFF2-40B4-BE49-F238E27FC236}">
                  <a16:creationId xmlns:a16="http://schemas.microsoft.com/office/drawing/2014/main" id="{A5D6E3BA-9CFF-431D-B270-801995F56252}"/>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3"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8" name="Freeform 58">
              <a:extLst>
                <a:ext uri="{FF2B5EF4-FFF2-40B4-BE49-F238E27FC236}">
                  <a16:creationId xmlns:a16="http://schemas.microsoft.com/office/drawing/2014/main" id="{592C18C3-58A2-45CF-A558-3370091ECA6A}"/>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9" name="Freeform 59">
              <a:extLst>
                <a:ext uri="{FF2B5EF4-FFF2-40B4-BE49-F238E27FC236}">
                  <a16:creationId xmlns:a16="http://schemas.microsoft.com/office/drawing/2014/main" id="{04CFBC2B-2A95-4030-97FD-8F857A31A3BA}"/>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0" name="Freeform 60">
              <a:extLst>
                <a:ext uri="{FF2B5EF4-FFF2-40B4-BE49-F238E27FC236}">
                  <a16:creationId xmlns:a16="http://schemas.microsoft.com/office/drawing/2014/main" id="{FF135752-AB92-49B8-82EC-8FA7E59C29BF}"/>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1" name="Freeform 61">
              <a:extLst>
                <a:ext uri="{FF2B5EF4-FFF2-40B4-BE49-F238E27FC236}">
                  <a16:creationId xmlns:a16="http://schemas.microsoft.com/office/drawing/2014/main" id="{4B309A6B-5F69-4808-8768-EF1975F299DB}"/>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2" name="Freeform 62">
              <a:extLst>
                <a:ext uri="{FF2B5EF4-FFF2-40B4-BE49-F238E27FC236}">
                  <a16:creationId xmlns:a16="http://schemas.microsoft.com/office/drawing/2014/main" id="{E9F61F7D-82E2-4059-941E-839359D6E70C}"/>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3" name="Freeform 63">
              <a:extLst>
                <a:ext uri="{FF2B5EF4-FFF2-40B4-BE49-F238E27FC236}">
                  <a16:creationId xmlns:a16="http://schemas.microsoft.com/office/drawing/2014/main" id="{4E1477A9-A562-421B-854D-F2B586D9009B}"/>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4" name="Freeform 64">
              <a:extLst>
                <a:ext uri="{FF2B5EF4-FFF2-40B4-BE49-F238E27FC236}">
                  <a16:creationId xmlns:a16="http://schemas.microsoft.com/office/drawing/2014/main" id="{292470FB-6A2F-4702-B0E7-9387D03ED52C}"/>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5" name="Freeform 65">
              <a:extLst>
                <a:ext uri="{FF2B5EF4-FFF2-40B4-BE49-F238E27FC236}">
                  <a16:creationId xmlns:a16="http://schemas.microsoft.com/office/drawing/2014/main" id="{97599A6D-7BC7-44DF-9D31-534C41138B14}"/>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6" name="Freeform 67">
              <a:extLst>
                <a:ext uri="{FF2B5EF4-FFF2-40B4-BE49-F238E27FC236}">
                  <a16:creationId xmlns:a16="http://schemas.microsoft.com/office/drawing/2014/main" id="{1BC35674-4469-4F22-8110-0F98356F9C66}"/>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7" name="Freeform 68">
              <a:extLst>
                <a:ext uri="{FF2B5EF4-FFF2-40B4-BE49-F238E27FC236}">
                  <a16:creationId xmlns:a16="http://schemas.microsoft.com/office/drawing/2014/main" id="{100CFC21-819C-4EAD-A390-E2815609437F}"/>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8" name="Freeform 70">
              <a:extLst>
                <a:ext uri="{FF2B5EF4-FFF2-40B4-BE49-F238E27FC236}">
                  <a16:creationId xmlns:a16="http://schemas.microsoft.com/office/drawing/2014/main" id="{E5A041DD-1A5C-4C39-BED9-8BC8DED943CE}"/>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9" name="Freeform 71">
              <a:extLst>
                <a:ext uri="{FF2B5EF4-FFF2-40B4-BE49-F238E27FC236}">
                  <a16:creationId xmlns:a16="http://schemas.microsoft.com/office/drawing/2014/main" id="{80FC9378-4B89-4A12-9D2C-B93657769174}"/>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0" name="Freeform 72">
              <a:extLst>
                <a:ext uri="{FF2B5EF4-FFF2-40B4-BE49-F238E27FC236}">
                  <a16:creationId xmlns:a16="http://schemas.microsoft.com/office/drawing/2014/main" id="{76381E5A-672D-412F-B952-73A0ACF02471}"/>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1" name="Freeform 73">
              <a:extLst>
                <a:ext uri="{FF2B5EF4-FFF2-40B4-BE49-F238E27FC236}">
                  <a16:creationId xmlns:a16="http://schemas.microsoft.com/office/drawing/2014/main" id="{FA7A6A88-EA8D-4D09-B949-BE8CE84EAB9A}"/>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2" name="任意多边形 83">
              <a:extLst>
                <a:ext uri="{FF2B5EF4-FFF2-40B4-BE49-F238E27FC236}">
                  <a16:creationId xmlns:a16="http://schemas.microsoft.com/office/drawing/2014/main" id="{333123E5-351A-442B-8414-A70BA0C682B1}"/>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noAutofit/>
            </a:bodyPr>
            <a:lstStyle/>
            <a:p>
              <a:endParaRPr lang="zh-CN" altLang="en-US" sz="1350"/>
            </a:p>
          </p:txBody>
        </p:sp>
        <p:sp>
          <p:nvSpPr>
            <p:cNvPr id="33" name="Freeform 76">
              <a:extLst>
                <a:ext uri="{FF2B5EF4-FFF2-40B4-BE49-F238E27FC236}">
                  <a16:creationId xmlns:a16="http://schemas.microsoft.com/office/drawing/2014/main" id="{737A3DB4-BF05-4530-B603-0832C77F6383}"/>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nvGrpSpPr>
            <p:cNvPr id="34" name="组合 33">
              <a:extLst>
                <a:ext uri="{FF2B5EF4-FFF2-40B4-BE49-F238E27FC236}">
                  <a16:creationId xmlns:a16="http://schemas.microsoft.com/office/drawing/2014/main" id="{CAB515E9-BBAB-4E4A-9899-2274E5FBC778}"/>
                </a:ext>
              </a:extLst>
            </p:cNvPr>
            <p:cNvGrpSpPr/>
            <p:nvPr/>
          </p:nvGrpSpPr>
          <p:grpSpPr>
            <a:xfrm>
              <a:off x="8949655" y="3748478"/>
              <a:ext cx="1244111" cy="2134926"/>
              <a:chOff x="8717177" y="3748478"/>
              <a:chExt cx="1244111" cy="2134926"/>
            </a:xfrm>
          </p:grpSpPr>
          <p:sp>
            <p:nvSpPr>
              <p:cNvPr id="36" name="Freeform 75">
                <a:extLst>
                  <a:ext uri="{FF2B5EF4-FFF2-40B4-BE49-F238E27FC236}">
                    <a16:creationId xmlns:a16="http://schemas.microsoft.com/office/drawing/2014/main" id="{F5D3C344-B85C-4BBB-B046-A8EA56B417BF}"/>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7" name="Freeform 77">
                <a:extLst>
                  <a:ext uri="{FF2B5EF4-FFF2-40B4-BE49-F238E27FC236}">
                    <a16:creationId xmlns:a16="http://schemas.microsoft.com/office/drawing/2014/main" id="{A4B0446B-FDC4-4A5B-AFDD-48C502FF9042}"/>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sp>
          <p:nvSpPr>
            <p:cNvPr id="35" name="Freeform 62">
              <a:extLst>
                <a:ext uri="{FF2B5EF4-FFF2-40B4-BE49-F238E27FC236}">
                  <a16:creationId xmlns:a16="http://schemas.microsoft.com/office/drawing/2014/main" id="{FD484AD1-B247-480C-9646-67EBDA1461C6}"/>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151" y="2007860"/>
            <a:ext cx="6265069" cy="2193131"/>
          </a:xfrm>
          <a:prstGeom prst="rect">
            <a:avLst/>
          </a:prstGeom>
        </p:spPr>
      </p:pic>
      <p:pic>
        <p:nvPicPr>
          <p:cNvPr id="7" name="图片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477" y="4149552"/>
            <a:ext cx="6257925" cy="2185988"/>
          </a:xfrm>
          <a:prstGeom prst="rect">
            <a:avLst/>
          </a:prstGeom>
        </p:spPr>
      </p:pic>
      <p:pic>
        <p:nvPicPr>
          <p:cNvPr id="89"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78498" y="6091321"/>
            <a:ext cx="765502" cy="76667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80975" y="1458010"/>
            <a:ext cx="1651820" cy="646331"/>
          </a:xfrm>
          <a:prstGeom prst="rect">
            <a:avLst/>
          </a:prstGeom>
          <a:noFill/>
        </p:spPr>
        <p:txBody>
          <a:bodyPr wrap="square" rtlCol="0">
            <a:spAutoFit/>
          </a:bodyPr>
          <a:lstStyle/>
          <a:p>
            <a:r>
              <a:rPr lang="zh-CN" altLang="en-US" b="1" dirty="0" smtClean="0"/>
              <a:t>条件分布</a:t>
            </a:r>
            <a:r>
              <a:rPr lang="en-US" altLang="zh-CN" b="1" dirty="0" smtClean="0"/>
              <a:t>P(</a:t>
            </a:r>
            <a:r>
              <a:rPr lang="en-US" altLang="zh-CN" b="1" dirty="0" err="1" smtClean="0"/>
              <a:t>x|Y</a:t>
            </a:r>
            <a:r>
              <a:rPr lang="en-US" altLang="zh-CN" b="1" dirty="0" smtClean="0"/>
              <a:t>)</a:t>
            </a:r>
          </a:p>
          <a:p>
            <a:r>
              <a:rPr lang="zh-CN" altLang="en-US" b="1" dirty="0"/>
              <a:t>训练集</a:t>
            </a:r>
          </a:p>
        </p:txBody>
      </p:sp>
      <p:sp>
        <p:nvSpPr>
          <p:cNvPr id="90" name="文本框 89"/>
          <p:cNvSpPr txBox="1"/>
          <p:nvPr/>
        </p:nvSpPr>
        <p:spPr>
          <a:xfrm>
            <a:off x="2308454" y="1458010"/>
            <a:ext cx="1593641" cy="646331"/>
          </a:xfrm>
          <a:prstGeom prst="rect">
            <a:avLst/>
          </a:prstGeom>
          <a:noFill/>
        </p:spPr>
        <p:txBody>
          <a:bodyPr wrap="square" rtlCol="0">
            <a:spAutoFit/>
          </a:bodyPr>
          <a:lstStyle/>
          <a:p>
            <a:r>
              <a:rPr lang="zh-CN" altLang="en-US" b="1" dirty="0" smtClean="0"/>
              <a:t>边缘分布</a:t>
            </a:r>
            <a:r>
              <a:rPr lang="en-US" altLang="zh-CN" b="1" dirty="0" smtClean="0"/>
              <a:t>P(x)</a:t>
            </a:r>
          </a:p>
          <a:p>
            <a:r>
              <a:rPr lang="zh-CN" altLang="en-US" b="1" dirty="0"/>
              <a:t>训练集</a:t>
            </a:r>
          </a:p>
        </p:txBody>
      </p:sp>
      <p:sp>
        <p:nvSpPr>
          <p:cNvPr id="91" name="文本框 90"/>
          <p:cNvSpPr txBox="1"/>
          <p:nvPr/>
        </p:nvSpPr>
        <p:spPr>
          <a:xfrm>
            <a:off x="3999440" y="1458010"/>
            <a:ext cx="1486960" cy="646331"/>
          </a:xfrm>
          <a:prstGeom prst="rect">
            <a:avLst/>
          </a:prstGeom>
          <a:noFill/>
        </p:spPr>
        <p:txBody>
          <a:bodyPr wrap="square" rtlCol="0">
            <a:spAutoFit/>
          </a:bodyPr>
          <a:lstStyle/>
          <a:p>
            <a:r>
              <a:rPr lang="zh-CN" altLang="en-US" b="1" dirty="0" smtClean="0"/>
              <a:t>边缘分布</a:t>
            </a:r>
            <a:r>
              <a:rPr lang="en-US" altLang="zh-CN" b="1" smtClean="0"/>
              <a:t>P(x)</a:t>
            </a:r>
            <a:endParaRPr lang="en-US" altLang="zh-CN" b="1" dirty="0" smtClean="0"/>
          </a:p>
          <a:p>
            <a:r>
              <a:rPr lang="zh-CN" altLang="en-US" b="1" dirty="0"/>
              <a:t>测试集</a:t>
            </a:r>
          </a:p>
        </p:txBody>
      </p:sp>
    </p:spTree>
    <p:extLst>
      <p:ext uri="{BB962C8B-B14F-4D97-AF65-F5344CB8AC3E}">
        <p14:creationId xmlns:p14="http://schemas.microsoft.com/office/powerpoint/2010/main" val="3604391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39489AD9-F8BD-4D31-AF9F-1BC9E58EC363}"/>
              </a:ext>
            </a:extLst>
          </p:cNvPr>
          <p:cNvGrpSpPr/>
          <p:nvPr/>
        </p:nvGrpSpPr>
        <p:grpSpPr>
          <a:xfrm>
            <a:off x="0" y="0"/>
            <a:ext cx="3445536" cy="685725"/>
            <a:chOff x="0" y="-5330"/>
            <a:chExt cx="4845285" cy="964301"/>
          </a:xfrm>
        </p:grpSpPr>
        <p:sp>
          <p:nvSpPr>
            <p:cNvPr id="34" name="任意多边形: 形状 33">
              <a:extLst>
                <a:ext uri="{FF2B5EF4-FFF2-40B4-BE49-F238E27FC236}">
                  <a16:creationId xmlns:a16="http://schemas.microsoft.com/office/drawing/2014/main" id="{3EF008BB-C4B2-474C-96FB-C06BD42C9653}"/>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28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8">
              <a:extLst>
                <a:ext uri="{FF2B5EF4-FFF2-40B4-BE49-F238E27FC236}">
                  <a16:creationId xmlns:a16="http://schemas.microsoft.com/office/drawing/2014/main" id="{3344C8ED-A554-44EF-A71F-57CBE6CDA7CB}"/>
                </a:ext>
              </a:extLst>
            </p:cNvPr>
            <p:cNvSpPr txBox="1"/>
            <p:nvPr/>
          </p:nvSpPr>
          <p:spPr>
            <a:xfrm>
              <a:off x="466089" y="91987"/>
              <a:ext cx="3949155" cy="492503"/>
            </a:xfrm>
            <a:prstGeom prst="rect">
              <a:avLst/>
            </a:prstGeom>
            <a:noFill/>
          </p:spPr>
          <p:txBody>
            <a:bodyPr wrap="square" lIns="0" tIns="0" rIns="0" bIns="0" rtlCol="0" anchor="ctr">
              <a:spAutoFit/>
            </a:bodyPr>
            <a:lstStyle/>
            <a:p>
              <a:r>
                <a:rPr lang="zh-CN" altLang="en-US" sz="2276" dirty="0">
                  <a:solidFill>
                    <a:schemeClr val="bg1"/>
                  </a:solidFill>
                  <a:latin typeface="Arial" panose="020B0604020202020204" pitchFamily="34" charset="0"/>
                  <a:ea typeface="微软雅黑" panose="020B0503020204020204" pitchFamily="34" charset="-122"/>
                  <a:sym typeface="Arial" panose="020B0604020202020204" pitchFamily="34" charset="0"/>
                </a:rPr>
                <a:t>特征处理流程</a:t>
              </a:r>
              <a:endParaRPr lang="zh-CN" altLang="en-US" sz="284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a:extLst>
              <a:ext uri="{FF2B5EF4-FFF2-40B4-BE49-F238E27FC236}">
                <a16:creationId xmlns:a16="http://schemas.microsoft.com/office/drawing/2014/main" id="{09C99BE5-F2DA-46AA-8824-CC88BBAD4410}"/>
              </a:ext>
            </a:extLst>
          </p:cNvPr>
          <p:cNvGrpSpPr/>
          <p:nvPr/>
        </p:nvGrpSpPr>
        <p:grpSpPr>
          <a:xfrm rot="19695978">
            <a:off x="7976709" y="409561"/>
            <a:ext cx="1537328" cy="1573805"/>
            <a:chOff x="5912096" y="-36086"/>
            <a:chExt cx="7102159" cy="7270676"/>
          </a:xfrm>
        </p:grpSpPr>
        <p:grpSp>
          <p:nvGrpSpPr>
            <p:cNvPr id="32" name="组合 31">
              <a:extLst>
                <a:ext uri="{FF2B5EF4-FFF2-40B4-BE49-F238E27FC236}">
                  <a16:creationId xmlns:a16="http://schemas.microsoft.com/office/drawing/2014/main" id="{0C432D33-63A9-4C40-B7B2-97678498952E}"/>
                </a:ext>
              </a:extLst>
            </p:cNvPr>
            <p:cNvGrpSpPr/>
            <p:nvPr/>
          </p:nvGrpSpPr>
          <p:grpSpPr>
            <a:xfrm flipH="1">
              <a:off x="9046763" y="27724"/>
              <a:ext cx="3956496" cy="3797424"/>
              <a:chOff x="-1" y="15748"/>
              <a:chExt cx="3956496" cy="3797424"/>
            </a:xfrm>
          </p:grpSpPr>
          <p:sp>
            <p:nvSpPr>
              <p:cNvPr id="76" name="Freeform 6">
                <a:extLst>
                  <a:ext uri="{FF2B5EF4-FFF2-40B4-BE49-F238E27FC236}">
                    <a16:creationId xmlns:a16="http://schemas.microsoft.com/office/drawing/2014/main" id="{AC63DC9E-4FDD-452A-AADF-6EEC6B80C21C}"/>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7" name="Freeform 7">
                <a:extLst>
                  <a:ext uri="{FF2B5EF4-FFF2-40B4-BE49-F238E27FC236}">
                    <a16:creationId xmlns:a16="http://schemas.microsoft.com/office/drawing/2014/main" id="{6F656B18-41D8-4242-88A1-B0A3B9CEFA1E}"/>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8" name="Freeform 8">
                <a:extLst>
                  <a:ext uri="{FF2B5EF4-FFF2-40B4-BE49-F238E27FC236}">
                    <a16:creationId xmlns:a16="http://schemas.microsoft.com/office/drawing/2014/main" id="{45AD8B25-0E41-4F12-AD09-5C856A0B8D40}"/>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9" name="Freeform 9">
                <a:extLst>
                  <a:ext uri="{FF2B5EF4-FFF2-40B4-BE49-F238E27FC236}">
                    <a16:creationId xmlns:a16="http://schemas.microsoft.com/office/drawing/2014/main" id="{EE57C8E7-60F8-4928-8D53-ED5145997EA6}"/>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0" name="Freeform 10">
                <a:extLst>
                  <a:ext uri="{FF2B5EF4-FFF2-40B4-BE49-F238E27FC236}">
                    <a16:creationId xmlns:a16="http://schemas.microsoft.com/office/drawing/2014/main" id="{F6E78BAB-1EB1-4EAB-A058-3AD4599B8149}"/>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1" name="Freeform 11">
                <a:extLst>
                  <a:ext uri="{FF2B5EF4-FFF2-40B4-BE49-F238E27FC236}">
                    <a16:creationId xmlns:a16="http://schemas.microsoft.com/office/drawing/2014/main" id="{C47C7531-C638-4151-B66F-D20DBC69A64D}"/>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2" name="Freeform 12">
                <a:extLst>
                  <a:ext uri="{FF2B5EF4-FFF2-40B4-BE49-F238E27FC236}">
                    <a16:creationId xmlns:a16="http://schemas.microsoft.com/office/drawing/2014/main" id="{35E55E7A-B492-49FD-9F4D-E27B6A516A45}"/>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3" name="Freeform 13">
                <a:extLst>
                  <a:ext uri="{FF2B5EF4-FFF2-40B4-BE49-F238E27FC236}">
                    <a16:creationId xmlns:a16="http://schemas.microsoft.com/office/drawing/2014/main" id="{65C59A96-B9D3-406B-B482-8749FBCBEFC3}"/>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4" name="Freeform 14">
                <a:extLst>
                  <a:ext uri="{FF2B5EF4-FFF2-40B4-BE49-F238E27FC236}">
                    <a16:creationId xmlns:a16="http://schemas.microsoft.com/office/drawing/2014/main" id="{3C350C66-DA32-447C-A920-AE97796A04BB}"/>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5" name="Freeform 15">
                <a:extLst>
                  <a:ext uri="{FF2B5EF4-FFF2-40B4-BE49-F238E27FC236}">
                    <a16:creationId xmlns:a16="http://schemas.microsoft.com/office/drawing/2014/main" id="{D6300460-2F61-4532-A6F0-B79580398DD3}"/>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6" name="Freeform 16">
                <a:extLst>
                  <a:ext uri="{FF2B5EF4-FFF2-40B4-BE49-F238E27FC236}">
                    <a16:creationId xmlns:a16="http://schemas.microsoft.com/office/drawing/2014/main" id="{E5227F48-7755-49C7-A71C-3F996A1564E9}"/>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7" name="Freeform 17">
                <a:extLst>
                  <a:ext uri="{FF2B5EF4-FFF2-40B4-BE49-F238E27FC236}">
                    <a16:creationId xmlns:a16="http://schemas.microsoft.com/office/drawing/2014/main" id="{F94705E7-F196-481D-AA9A-90FD452EB0D1}"/>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8" name="Freeform 18">
                <a:extLst>
                  <a:ext uri="{FF2B5EF4-FFF2-40B4-BE49-F238E27FC236}">
                    <a16:creationId xmlns:a16="http://schemas.microsoft.com/office/drawing/2014/main" id="{EA209C32-290D-4A9D-AA68-F01D64E4E6F4}"/>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9" name="Freeform 19">
                <a:extLst>
                  <a:ext uri="{FF2B5EF4-FFF2-40B4-BE49-F238E27FC236}">
                    <a16:creationId xmlns:a16="http://schemas.microsoft.com/office/drawing/2014/main" id="{513ACCD2-09D5-4A35-8328-986B239CAF45}"/>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0" name="Freeform 20">
                <a:extLst>
                  <a:ext uri="{FF2B5EF4-FFF2-40B4-BE49-F238E27FC236}">
                    <a16:creationId xmlns:a16="http://schemas.microsoft.com/office/drawing/2014/main" id="{01A113B7-EEDD-413D-AA53-E316485092AF}"/>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1" name="Freeform 21">
                <a:extLst>
                  <a:ext uri="{FF2B5EF4-FFF2-40B4-BE49-F238E27FC236}">
                    <a16:creationId xmlns:a16="http://schemas.microsoft.com/office/drawing/2014/main" id="{979C500B-69A8-4861-8FB6-675E24632F3D}"/>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2" name="Freeform 22">
                <a:extLst>
                  <a:ext uri="{FF2B5EF4-FFF2-40B4-BE49-F238E27FC236}">
                    <a16:creationId xmlns:a16="http://schemas.microsoft.com/office/drawing/2014/main" id="{9D8BF4D7-6894-4FF4-A150-C5D84C3B56B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3" name="Freeform 23">
                <a:extLst>
                  <a:ext uri="{FF2B5EF4-FFF2-40B4-BE49-F238E27FC236}">
                    <a16:creationId xmlns:a16="http://schemas.microsoft.com/office/drawing/2014/main" id="{6282A000-ADE8-48C9-8D44-22F5C2856E66}"/>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4" name="Freeform 24">
                <a:extLst>
                  <a:ext uri="{FF2B5EF4-FFF2-40B4-BE49-F238E27FC236}">
                    <a16:creationId xmlns:a16="http://schemas.microsoft.com/office/drawing/2014/main" id="{3DC57C9C-3010-4B95-BA08-CB89732B221A}"/>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5" name="Freeform 25">
                <a:extLst>
                  <a:ext uri="{FF2B5EF4-FFF2-40B4-BE49-F238E27FC236}">
                    <a16:creationId xmlns:a16="http://schemas.microsoft.com/office/drawing/2014/main" id="{E443A118-A273-450B-A610-11C609E95125}"/>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6" name="Freeform 26">
                <a:extLst>
                  <a:ext uri="{FF2B5EF4-FFF2-40B4-BE49-F238E27FC236}">
                    <a16:creationId xmlns:a16="http://schemas.microsoft.com/office/drawing/2014/main" id="{9082CDEC-AEA9-4F10-B79A-84D354DD257F}"/>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7" name="Freeform 27">
                <a:extLst>
                  <a:ext uri="{FF2B5EF4-FFF2-40B4-BE49-F238E27FC236}">
                    <a16:creationId xmlns:a16="http://schemas.microsoft.com/office/drawing/2014/main" id="{3F5C414F-9306-41E9-ACB5-7CF0C78EB72C}"/>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8" name="Freeform 28">
                <a:extLst>
                  <a:ext uri="{FF2B5EF4-FFF2-40B4-BE49-F238E27FC236}">
                    <a16:creationId xmlns:a16="http://schemas.microsoft.com/office/drawing/2014/main" id="{9B21B8FD-1DB7-4DEE-B7A4-5789A49F3C12}"/>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9" name="Freeform 29">
                <a:extLst>
                  <a:ext uri="{FF2B5EF4-FFF2-40B4-BE49-F238E27FC236}">
                    <a16:creationId xmlns:a16="http://schemas.microsoft.com/office/drawing/2014/main" id="{E9DD8596-16BC-4A9D-B4BC-27E69FE6047B}"/>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0" name="Freeform 30">
                <a:extLst>
                  <a:ext uri="{FF2B5EF4-FFF2-40B4-BE49-F238E27FC236}">
                    <a16:creationId xmlns:a16="http://schemas.microsoft.com/office/drawing/2014/main" id="{FB1ABBD4-9864-4B4D-AC7B-27F16915126F}"/>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1" name="Freeform 31">
                <a:extLst>
                  <a:ext uri="{FF2B5EF4-FFF2-40B4-BE49-F238E27FC236}">
                    <a16:creationId xmlns:a16="http://schemas.microsoft.com/office/drawing/2014/main" id="{43CAF471-EE1A-4743-A97A-846AE0351DFA}"/>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2" name="Freeform 32">
                <a:extLst>
                  <a:ext uri="{FF2B5EF4-FFF2-40B4-BE49-F238E27FC236}">
                    <a16:creationId xmlns:a16="http://schemas.microsoft.com/office/drawing/2014/main" id="{89D6C5E3-B21B-4587-9D47-C0ABDE3FEF6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3" name="Freeform 33">
                <a:extLst>
                  <a:ext uri="{FF2B5EF4-FFF2-40B4-BE49-F238E27FC236}">
                    <a16:creationId xmlns:a16="http://schemas.microsoft.com/office/drawing/2014/main" id="{88B64427-0CCE-4539-A3C6-0BD146305F51}"/>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4" name="Freeform 34">
                <a:extLst>
                  <a:ext uri="{FF2B5EF4-FFF2-40B4-BE49-F238E27FC236}">
                    <a16:creationId xmlns:a16="http://schemas.microsoft.com/office/drawing/2014/main" id="{25430004-9DB6-4F29-9646-E3F3808B2C30}"/>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5" name="Freeform 35">
                <a:extLst>
                  <a:ext uri="{FF2B5EF4-FFF2-40B4-BE49-F238E27FC236}">
                    <a16:creationId xmlns:a16="http://schemas.microsoft.com/office/drawing/2014/main" id="{8A29B281-5DD8-4F80-81F8-FCE654EF2257}"/>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6" name="Freeform 36">
                <a:extLst>
                  <a:ext uri="{FF2B5EF4-FFF2-40B4-BE49-F238E27FC236}">
                    <a16:creationId xmlns:a16="http://schemas.microsoft.com/office/drawing/2014/main" id="{C7F8CF8B-8CEB-4C22-9560-E304B7E5AF48}"/>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7" name="Freeform 37">
                <a:extLst>
                  <a:ext uri="{FF2B5EF4-FFF2-40B4-BE49-F238E27FC236}">
                    <a16:creationId xmlns:a16="http://schemas.microsoft.com/office/drawing/2014/main" id="{9B2E3234-D9FF-4279-9C23-853083CBECB3}"/>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8" name="Freeform 38">
                <a:extLst>
                  <a:ext uri="{FF2B5EF4-FFF2-40B4-BE49-F238E27FC236}">
                    <a16:creationId xmlns:a16="http://schemas.microsoft.com/office/drawing/2014/main" id="{7B47014E-F7F5-44DF-B204-9CA52E97F0BC}"/>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9" name="Freeform 41">
                <a:extLst>
                  <a:ext uri="{FF2B5EF4-FFF2-40B4-BE49-F238E27FC236}">
                    <a16:creationId xmlns:a16="http://schemas.microsoft.com/office/drawing/2014/main" id="{589F42CB-7ADA-4D4F-8211-C2A22E7C5E2A}"/>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pSp>
          <p:nvGrpSpPr>
            <p:cNvPr id="37" name="组合 36">
              <a:extLst>
                <a:ext uri="{FF2B5EF4-FFF2-40B4-BE49-F238E27FC236}">
                  <a16:creationId xmlns:a16="http://schemas.microsoft.com/office/drawing/2014/main" id="{EB779D63-0AB1-478D-B589-CCC7639C1B4C}"/>
                </a:ext>
              </a:extLst>
            </p:cNvPr>
            <p:cNvGrpSpPr/>
            <p:nvPr/>
          </p:nvGrpSpPr>
          <p:grpSpPr>
            <a:xfrm flipH="1">
              <a:off x="10606733" y="2579329"/>
              <a:ext cx="2407522" cy="2596106"/>
              <a:chOff x="773365" y="3840166"/>
              <a:chExt cx="2407522" cy="2596106"/>
            </a:xfrm>
          </p:grpSpPr>
          <p:sp>
            <p:nvSpPr>
              <p:cNvPr id="59" name="Freeform 39">
                <a:extLst>
                  <a:ext uri="{FF2B5EF4-FFF2-40B4-BE49-F238E27FC236}">
                    <a16:creationId xmlns:a16="http://schemas.microsoft.com/office/drawing/2014/main" id="{1398F1DF-987D-4D3F-8AF8-A863E1AC1F0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0" name="Freeform 40">
                <a:extLst>
                  <a:ext uri="{FF2B5EF4-FFF2-40B4-BE49-F238E27FC236}">
                    <a16:creationId xmlns:a16="http://schemas.microsoft.com/office/drawing/2014/main" id="{5A359345-9C5F-4F5B-8CB9-B5ADCCE6B419}"/>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1" name="Freeform 42">
                <a:extLst>
                  <a:ext uri="{FF2B5EF4-FFF2-40B4-BE49-F238E27FC236}">
                    <a16:creationId xmlns:a16="http://schemas.microsoft.com/office/drawing/2014/main" id="{21F159B9-71C7-4F11-A53A-EB17A3FC8A01}"/>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2" name="Freeform 43">
                <a:extLst>
                  <a:ext uri="{FF2B5EF4-FFF2-40B4-BE49-F238E27FC236}">
                    <a16:creationId xmlns:a16="http://schemas.microsoft.com/office/drawing/2014/main" id="{CD87A2FD-150C-4AAA-A8DD-6EC77C0DFB5C}"/>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3" name="Freeform 44">
                <a:extLst>
                  <a:ext uri="{FF2B5EF4-FFF2-40B4-BE49-F238E27FC236}">
                    <a16:creationId xmlns:a16="http://schemas.microsoft.com/office/drawing/2014/main" id="{8619C604-847C-410F-8B69-9EDDDD042661}"/>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4" name="Freeform 45">
                <a:extLst>
                  <a:ext uri="{FF2B5EF4-FFF2-40B4-BE49-F238E27FC236}">
                    <a16:creationId xmlns:a16="http://schemas.microsoft.com/office/drawing/2014/main" id="{93A5677C-4EB6-4F3B-98BB-04474FF43EC2}"/>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5" name="Freeform 46">
                <a:extLst>
                  <a:ext uri="{FF2B5EF4-FFF2-40B4-BE49-F238E27FC236}">
                    <a16:creationId xmlns:a16="http://schemas.microsoft.com/office/drawing/2014/main" id="{7EDF0959-5C56-450F-B698-3538AD45D4E4}"/>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6" name="Freeform 47">
                <a:extLst>
                  <a:ext uri="{FF2B5EF4-FFF2-40B4-BE49-F238E27FC236}">
                    <a16:creationId xmlns:a16="http://schemas.microsoft.com/office/drawing/2014/main" id="{F5A71562-0DE8-4DC7-9E95-90B9D8D3F87C}"/>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7" name="Freeform 48">
                <a:extLst>
                  <a:ext uri="{FF2B5EF4-FFF2-40B4-BE49-F238E27FC236}">
                    <a16:creationId xmlns:a16="http://schemas.microsoft.com/office/drawing/2014/main" id="{4C17D3C0-31D5-4840-910A-04FCD887B84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8" name="Freeform 49">
                <a:extLst>
                  <a:ext uri="{FF2B5EF4-FFF2-40B4-BE49-F238E27FC236}">
                    <a16:creationId xmlns:a16="http://schemas.microsoft.com/office/drawing/2014/main" id="{E61EFF1F-81E1-4818-B18F-F2F65DCDFDE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9" name="Freeform 50">
                <a:extLst>
                  <a:ext uri="{FF2B5EF4-FFF2-40B4-BE49-F238E27FC236}">
                    <a16:creationId xmlns:a16="http://schemas.microsoft.com/office/drawing/2014/main" id="{527F78A2-0804-4ACB-ADB9-D082AA06E725}"/>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0" name="Freeform 51">
                <a:extLst>
                  <a:ext uri="{FF2B5EF4-FFF2-40B4-BE49-F238E27FC236}">
                    <a16:creationId xmlns:a16="http://schemas.microsoft.com/office/drawing/2014/main" id="{368F5FF4-9E20-4696-AC71-9952E2021B44}"/>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1" name="Freeform 52">
                <a:extLst>
                  <a:ext uri="{FF2B5EF4-FFF2-40B4-BE49-F238E27FC236}">
                    <a16:creationId xmlns:a16="http://schemas.microsoft.com/office/drawing/2014/main" id="{CB49ED7B-ECF6-4034-9328-AC021934B0CB}"/>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2" name="Freeform 53">
                <a:extLst>
                  <a:ext uri="{FF2B5EF4-FFF2-40B4-BE49-F238E27FC236}">
                    <a16:creationId xmlns:a16="http://schemas.microsoft.com/office/drawing/2014/main" id="{714E21C1-502F-4968-87E7-F7E03548F741}"/>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3" name="Freeform 54">
                <a:extLst>
                  <a:ext uri="{FF2B5EF4-FFF2-40B4-BE49-F238E27FC236}">
                    <a16:creationId xmlns:a16="http://schemas.microsoft.com/office/drawing/2014/main" id="{AA763E02-7C8A-4BB0-A017-926AB21E58D6}"/>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4" name="Freeform 55">
                <a:extLst>
                  <a:ext uri="{FF2B5EF4-FFF2-40B4-BE49-F238E27FC236}">
                    <a16:creationId xmlns:a16="http://schemas.microsoft.com/office/drawing/2014/main" id="{F9E6FC27-F989-4482-98C7-9D39177F1377}"/>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5" name="Freeform 56">
                <a:extLst>
                  <a:ext uri="{FF2B5EF4-FFF2-40B4-BE49-F238E27FC236}">
                    <a16:creationId xmlns:a16="http://schemas.microsoft.com/office/drawing/2014/main" id="{F8F9F591-3EC5-4B17-B048-3679BCE7590F}"/>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38" name="Freeform 57">
              <a:extLst>
                <a:ext uri="{FF2B5EF4-FFF2-40B4-BE49-F238E27FC236}">
                  <a16:creationId xmlns:a16="http://schemas.microsoft.com/office/drawing/2014/main" id="{87DA18CF-AA61-44DA-8C63-46BFC3662BB1}"/>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3"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39" name="Freeform 58">
              <a:extLst>
                <a:ext uri="{FF2B5EF4-FFF2-40B4-BE49-F238E27FC236}">
                  <a16:creationId xmlns:a16="http://schemas.microsoft.com/office/drawing/2014/main" id="{1C8E1DD7-8A67-4AAB-9ABC-AD2A3305B151}"/>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0" name="Freeform 59">
              <a:extLst>
                <a:ext uri="{FF2B5EF4-FFF2-40B4-BE49-F238E27FC236}">
                  <a16:creationId xmlns:a16="http://schemas.microsoft.com/office/drawing/2014/main" id="{1FC28920-A4A9-4690-89DE-9A30855FCCE4}"/>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1" name="Freeform 60">
              <a:extLst>
                <a:ext uri="{FF2B5EF4-FFF2-40B4-BE49-F238E27FC236}">
                  <a16:creationId xmlns:a16="http://schemas.microsoft.com/office/drawing/2014/main" id="{8980CFE7-B537-4D63-AB76-68B62F979DA3}"/>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2" name="Freeform 61">
              <a:extLst>
                <a:ext uri="{FF2B5EF4-FFF2-40B4-BE49-F238E27FC236}">
                  <a16:creationId xmlns:a16="http://schemas.microsoft.com/office/drawing/2014/main" id="{802BF20A-2490-4261-A37B-4167F514FBC8}"/>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3" name="Freeform 62">
              <a:extLst>
                <a:ext uri="{FF2B5EF4-FFF2-40B4-BE49-F238E27FC236}">
                  <a16:creationId xmlns:a16="http://schemas.microsoft.com/office/drawing/2014/main" id="{F57D8C22-02BA-479D-A688-839CD2848BA7}"/>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4" name="Freeform 63">
              <a:extLst>
                <a:ext uri="{FF2B5EF4-FFF2-40B4-BE49-F238E27FC236}">
                  <a16:creationId xmlns:a16="http://schemas.microsoft.com/office/drawing/2014/main" id="{E27AFAB8-82C8-498E-B6AC-B034CFA74494}"/>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5" name="Freeform 64">
              <a:extLst>
                <a:ext uri="{FF2B5EF4-FFF2-40B4-BE49-F238E27FC236}">
                  <a16:creationId xmlns:a16="http://schemas.microsoft.com/office/drawing/2014/main" id="{43F5B2F3-1BFD-4DDA-B059-7C5740442942}"/>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6" name="Freeform 65">
              <a:extLst>
                <a:ext uri="{FF2B5EF4-FFF2-40B4-BE49-F238E27FC236}">
                  <a16:creationId xmlns:a16="http://schemas.microsoft.com/office/drawing/2014/main" id="{436E1D36-EEDC-4932-B701-19B6AD6B0FDC}"/>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7" name="Freeform 67">
              <a:extLst>
                <a:ext uri="{FF2B5EF4-FFF2-40B4-BE49-F238E27FC236}">
                  <a16:creationId xmlns:a16="http://schemas.microsoft.com/office/drawing/2014/main" id="{FF39C23F-F798-47F6-901F-B4C4314FAA34}"/>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8" name="Freeform 68">
              <a:extLst>
                <a:ext uri="{FF2B5EF4-FFF2-40B4-BE49-F238E27FC236}">
                  <a16:creationId xmlns:a16="http://schemas.microsoft.com/office/drawing/2014/main" id="{AC21F7A0-DB28-4E8A-8F1A-282AFB425389}"/>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9" name="Freeform 70">
              <a:extLst>
                <a:ext uri="{FF2B5EF4-FFF2-40B4-BE49-F238E27FC236}">
                  <a16:creationId xmlns:a16="http://schemas.microsoft.com/office/drawing/2014/main" id="{A0B9E437-CF2C-405D-8F2A-A061D0783319}"/>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0" name="Freeform 71">
              <a:extLst>
                <a:ext uri="{FF2B5EF4-FFF2-40B4-BE49-F238E27FC236}">
                  <a16:creationId xmlns:a16="http://schemas.microsoft.com/office/drawing/2014/main" id="{0BFABBE7-CA65-4A7C-9804-8F75404C7795}"/>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1" name="Freeform 72">
              <a:extLst>
                <a:ext uri="{FF2B5EF4-FFF2-40B4-BE49-F238E27FC236}">
                  <a16:creationId xmlns:a16="http://schemas.microsoft.com/office/drawing/2014/main" id="{4599B162-EF00-4825-A332-ECB285F1AC52}"/>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2" name="Freeform 73">
              <a:extLst>
                <a:ext uri="{FF2B5EF4-FFF2-40B4-BE49-F238E27FC236}">
                  <a16:creationId xmlns:a16="http://schemas.microsoft.com/office/drawing/2014/main" id="{E1D7B860-CF4D-4B22-8B77-5D59E9B242C0}"/>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3" name="任意多边形 83">
              <a:extLst>
                <a:ext uri="{FF2B5EF4-FFF2-40B4-BE49-F238E27FC236}">
                  <a16:creationId xmlns:a16="http://schemas.microsoft.com/office/drawing/2014/main" id="{2340A687-4501-40DA-BD25-CCF5BE9CF0CB}"/>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noAutofit/>
            </a:bodyPr>
            <a:lstStyle/>
            <a:p>
              <a:endParaRPr lang="zh-CN" altLang="en-US" sz="1280"/>
            </a:p>
          </p:txBody>
        </p:sp>
        <p:sp>
          <p:nvSpPr>
            <p:cNvPr id="54" name="Freeform 76">
              <a:extLst>
                <a:ext uri="{FF2B5EF4-FFF2-40B4-BE49-F238E27FC236}">
                  <a16:creationId xmlns:a16="http://schemas.microsoft.com/office/drawing/2014/main" id="{95D18490-0631-4011-97EF-8136E2D03977}"/>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nvGrpSpPr>
            <p:cNvPr id="55" name="组合 54">
              <a:extLst>
                <a:ext uri="{FF2B5EF4-FFF2-40B4-BE49-F238E27FC236}">
                  <a16:creationId xmlns:a16="http://schemas.microsoft.com/office/drawing/2014/main" id="{8BAF174C-C154-4726-B0D4-485DE60BB20D}"/>
                </a:ext>
              </a:extLst>
            </p:cNvPr>
            <p:cNvGrpSpPr/>
            <p:nvPr/>
          </p:nvGrpSpPr>
          <p:grpSpPr>
            <a:xfrm>
              <a:off x="8949655" y="3748478"/>
              <a:ext cx="1244111" cy="2134926"/>
              <a:chOff x="8717177" y="3748478"/>
              <a:chExt cx="1244111" cy="2134926"/>
            </a:xfrm>
          </p:grpSpPr>
          <p:sp>
            <p:nvSpPr>
              <p:cNvPr id="57" name="Freeform 75">
                <a:extLst>
                  <a:ext uri="{FF2B5EF4-FFF2-40B4-BE49-F238E27FC236}">
                    <a16:creationId xmlns:a16="http://schemas.microsoft.com/office/drawing/2014/main" id="{253CB403-6567-4031-B3C4-EC85C45C4E13}"/>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8" name="Freeform 77">
                <a:extLst>
                  <a:ext uri="{FF2B5EF4-FFF2-40B4-BE49-F238E27FC236}">
                    <a16:creationId xmlns:a16="http://schemas.microsoft.com/office/drawing/2014/main" id="{90608DCB-2733-40F6-B01F-EE77374D3050}"/>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56" name="Freeform 62">
              <a:extLst>
                <a:ext uri="{FF2B5EF4-FFF2-40B4-BE49-F238E27FC236}">
                  <a16:creationId xmlns:a16="http://schemas.microsoft.com/office/drawing/2014/main" id="{E3B50770-D54B-4A40-A304-047F8E5E92B9}"/>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pic>
        <p:nvPicPr>
          <p:cNvPr id="112"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78907" y="6091321"/>
            <a:ext cx="765502" cy="76667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096998" y="3262990"/>
            <a:ext cx="783772" cy="500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3" name="矩形 112"/>
          <p:cNvSpPr/>
          <p:nvPr/>
        </p:nvSpPr>
        <p:spPr>
          <a:xfrm>
            <a:off x="1886214" y="3262989"/>
            <a:ext cx="783772" cy="5007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4" name="矩形 113"/>
          <p:cNvSpPr/>
          <p:nvPr/>
        </p:nvSpPr>
        <p:spPr>
          <a:xfrm>
            <a:off x="2664545" y="3262989"/>
            <a:ext cx="783772" cy="50074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 ？</a:t>
            </a:r>
          </a:p>
        </p:txBody>
      </p:sp>
      <p:sp>
        <p:nvSpPr>
          <p:cNvPr id="115" name="矩形 114"/>
          <p:cNvSpPr/>
          <p:nvPr/>
        </p:nvSpPr>
        <p:spPr>
          <a:xfrm>
            <a:off x="3442875" y="3262989"/>
            <a:ext cx="783772" cy="50074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300" b="1" dirty="0"/>
              <a:t>√</a:t>
            </a:r>
          </a:p>
        </p:txBody>
      </p:sp>
      <p:sp>
        <p:nvSpPr>
          <p:cNvPr id="5" name="右大括号 4"/>
          <p:cNvSpPr/>
          <p:nvPr/>
        </p:nvSpPr>
        <p:spPr>
          <a:xfrm rot="16200000" flipH="1">
            <a:off x="3427812" y="3220722"/>
            <a:ext cx="160739" cy="1447801"/>
          </a:xfrm>
          <a:prstGeom prst="rightBrace">
            <a:avLst>
              <a:gd name="adj1" fmla="val 14189"/>
              <a:gd name="adj2" fmla="val 444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8" name="文本框 7"/>
          <p:cNvSpPr txBox="1"/>
          <p:nvPr/>
        </p:nvSpPr>
        <p:spPr>
          <a:xfrm>
            <a:off x="1533476" y="1407116"/>
            <a:ext cx="2356760" cy="461665"/>
          </a:xfrm>
          <a:prstGeom prst="rect">
            <a:avLst/>
          </a:prstGeom>
          <a:noFill/>
        </p:spPr>
        <p:txBody>
          <a:bodyPr wrap="square" rtlCol="0">
            <a:spAutoFit/>
          </a:bodyPr>
          <a:lstStyle/>
          <a:p>
            <a:r>
              <a:rPr lang="zh-CN" altLang="en-US" sz="2400" b="1" dirty="0"/>
              <a:t>提取的全部特征</a:t>
            </a:r>
          </a:p>
        </p:txBody>
      </p:sp>
      <p:sp>
        <p:nvSpPr>
          <p:cNvPr id="116" name="矩形 115"/>
          <p:cNvSpPr/>
          <p:nvPr/>
        </p:nvSpPr>
        <p:spPr>
          <a:xfrm>
            <a:off x="1086116" y="4286253"/>
            <a:ext cx="783772" cy="160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t>涉及到测试集里没出现的东西</a:t>
            </a:r>
          </a:p>
        </p:txBody>
      </p:sp>
      <p:sp>
        <p:nvSpPr>
          <p:cNvPr id="117" name="矩形 116"/>
          <p:cNvSpPr/>
          <p:nvPr/>
        </p:nvSpPr>
        <p:spPr>
          <a:xfrm>
            <a:off x="1886214" y="4286253"/>
            <a:ext cx="783772" cy="160019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t>边缘分布测试集与训练集不同（</a:t>
            </a:r>
            <a:r>
              <a:rPr lang="en-US" altLang="zh-CN" sz="1350" b="1" dirty="0"/>
              <a:t>KDE</a:t>
            </a:r>
            <a:r>
              <a:rPr lang="zh-CN" altLang="en-US" sz="1350" b="1" dirty="0"/>
              <a:t>）</a:t>
            </a:r>
          </a:p>
        </p:txBody>
      </p:sp>
      <p:sp>
        <p:nvSpPr>
          <p:cNvPr id="118" name="矩形 117"/>
          <p:cNvSpPr/>
          <p:nvPr/>
        </p:nvSpPr>
        <p:spPr>
          <a:xfrm>
            <a:off x="2697198" y="4286253"/>
            <a:ext cx="783772" cy="160019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条件分布与训练集不同</a:t>
            </a:r>
          </a:p>
        </p:txBody>
      </p:sp>
      <p:sp>
        <p:nvSpPr>
          <p:cNvPr id="120" name="矩形 119"/>
          <p:cNvSpPr/>
          <p:nvPr/>
        </p:nvSpPr>
        <p:spPr>
          <a:xfrm>
            <a:off x="3498350" y="4286253"/>
            <a:ext cx="783772" cy="16001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无可挑剔的好特征</a:t>
            </a:r>
          </a:p>
        </p:txBody>
      </p:sp>
      <p:sp>
        <p:nvSpPr>
          <p:cNvPr id="121" name="右大括号 120"/>
          <p:cNvSpPr/>
          <p:nvPr/>
        </p:nvSpPr>
        <p:spPr>
          <a:xfrm rot="16200000">
            <a:off x="2259054" y="1262328"/>
            <a:ext cx="838200" cy="3129648"/>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2" name="圆角矩形 11"/>
          <p:cNvSpPr/>
          <p:nvPr/>
        </p:nvSpPr>
        <p:spPr>
          <a:xfrm>
            <a:off x="5818419" y="4945248"/>
            <a:ext cx="1338943" cy="696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700" b="1" dirty="0"/>
              <a:t>分类器</a:t>
            </a:r>
          </a:p>
        </p:txBody>
      </p:sp>
      <p:sp>
        <p:nvSpPr>
          <p:cNvPr id="13" name="乘号 12"/>
          <p:cNvSpPr/>
          <p:nvPr/>
        </p:nvSpPr>
        <p:spPr>
          <a:xfrm>
            <a:off x="1186182" y="3246252"/>
            <a:ext cx="609600" cy="56102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2" name="乘号 121"/>
          <p:cNvSpPr/>
          <p:nvPr/>
        </p:nvSpPr>
        <p:spPr>
          <a:xfrm>
            <a:off x="1982087" y="3252965"/>
            <a:ext cx="609600" cy="56102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5" name="肘形连接符 14"/>
          <p:cNvCxnSpPr>
            <a:stCxn id="5" idx="1"/>
            <a:endCxn id="12" idx="1"/>
          </p:cNvCxnSpPr>
          <p:nvPr/>
        </p:nvCxnSpPr>
        <p:spPr>
          <a:xfrm rot="16200000" flipH="1">
            <a:off x="3988830" y="3464004"/>
            <a:ext cx="1268602" cy="2390576"/>
          </a:xfrm>
          <a:prstGeom prst="bentConnector4">
            <a:avLst>
              <a:gd name="adj1" fmla="val 6221"/>
              <a:gd name="adj2" fmla="val 5336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上弧形箭头 21"/>
          <p:cNvSpPr/>
          <p:nvPr/>
        </p:nvSpPr>
        <p:spPr>
          <a:xfrm>
            <a:off x="3012885" y="1906143"/>
            <a:ext cx="4245428" cy="1209311"/>
          </a:xfrm>
          <a:prstGeom prst="curvedDownArrow">
            <a:avLst>
              <a:gd name="adj1" fmla="val 25000"/>
              <a:gd name="adj2" fmla="val 509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tx1"/>
                </a:solidFill>
              </a:rPr>
              <a:t>业务信息</a:t>
            </a:r>
          </a:p>
        </p:txBody>
      </p:sp>
      <p:sp>
        <p:nvSpPr>
          <p:cNvPr id="3" name="文本框 2"/>
          <p:cNvSpPr txBox="1"/>
          <p:nvPr/>
        </p:nvSpPr>
        <p:spPr>
          <a:xfrm>
            <a:off x="6577259" y="3213449"/>
            <a:ext cx="1160206" cy="461665"/>
          </a:xfrm>
          <a:prstGeom prst="rect">
            <a:avLst/>
          </a:prstGeom>
          <a:noFill/>
        </p:spPr>
        <p:txBody>
          <a:bodyPr wrap="square" rtlCol="0">
            <a:spAutoFit/>
          </a:bodyPr>
          <a:lstStyle/>
          <a:p>
            <a:r>
              <a:rPr lang="en-US" altLang="zh-CN" sz="2400" b="1" dirty="0" smtClean="0"/>
              <a:t>P(</a:t>
            </a:r>
            <a:r>
              <a:rPr lang="en-US" altLang="zh-CN" sz="2400" b="1" dirty="0" err="1" smtClean="0"/>
              <a:t>x|Y</a:t>
            </a:r>
            <a:r>
              <a:rPr lang="en-US" altLang="zh-CN" sz="2400" b="1" dirty="0"/>
              <a:t>)</a:t>
            </a:r>
            <a:endParaRPr lang="zh-CN" altLang="en-US" sz="2400" dirty="0"/>
          </a:p>
        </p:txBody>
      </p:sp>
    </p:spTree>
    <p:extLst>
      <p:ext uri="{BB962C8B-B14F-4D97-AF65-F5344CB8AC3E}">
        <p14:creationId xmlns:p14="http://schemas.microsoft.com/office/powerpoint/2010/main" val="439459162"/>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1796" y="3010986"/>
            <a:ext cx="1411942" cy="363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t>数据划分方式</a:t>
            </a:r>
            <a:r>
              <a:rPr lang="en-US" altLang="zh-CN" sz="1350" b="1" dirty="0"/>
              <a:t>1</a:t>
            </a:r>
            <a:endParaRPr lang="zh-CN" altLang="en-US" sz="1350" b="1" dirty="0"/>
          </a:p>
        </p:txBody>
      </p:sp>
      <p:sp>
        <p:nvSpPr>
          <p:cNvPr id="5" name="矩形 4"/>
          <p:cNvSpPr/>
          <p:nvPr/>
        </p:nvSpPr>
        <p:spPr>
          <a:xfrm>
            <a:off x="1769930" y="1688000"/>
            <a:ext cx="2238935" cy="3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t>训练集</a:t>
            </a:r>
          </a:p>
        </p:txBody>
      </p:sp>
      <p:sp>
        <p:nvSpPr>
          <p:cNvPr id="6" name="矩形 5"/>
          <p:cNvSpPr/>
          <p:nvPr/>
        </p:nvSpPr>
        <p:spPr>
          <a:xfrm>
            <a:off x="4008866" y="1688000"/>
            <a:ext cx="1069041" cy="35298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测试集</a:t>
            </a:r>
          </a:p>
        </p:txBody>
      </p:sp>
      <p:sp>
        <p:nvSpPr>
          <p:cNvPr id="7" name="矩形 6"/>
          <p:cNvSpPr/>
          <p:nvPr/>
        </p:nvSpPr>
        <p:spPr>
          <a:xfrm>
            <a:off x="1791702" y="3021072"/>
            <a:ext cx="2238935" cy="3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dirty="0"/>
              <a:t>1-14</a:t>
            </a:r>
            <a:r>
              <a:rPr lang="zh-CN" altLang="en-US" sz="1350" b="1" dirty="0"/>
              <a:t>天数据</a:t>
            </a:r>
          </a:p>
        </p:txBody>
      </p:sp>
      <p:sp>
        <p:nvSpPr>
          <p:cNvPr id="8" name="矩形 7"/>
          <p:cNvSpPr/>
          <p:nvPr/>
        </p:nvSpPr>
        <p:spPr>
          <a:xfrm>
            <a:off x="4030637" y="3021072"/>
            <a:ext cx="1069041" cy="35298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dirty="0">
                <a:solidFill>
                  <a:schemeClr val="tx1"/>
                </a:solidFill>
              </a:rPr>
              <a:t>15-28</a:t>
            </a:r>
            <a:r>
              <a:rPr lang="zh-CN" altLang="en-US" sz="1350" b="1" dirty="0">
                <a:solidFill>
                  <a:schemeClr val="tx1"/>
                </a:solidFill>
              </a:rPr>
              <a:t>天</a:t>
            </a:r>
          </a:p>
        </p:txBody>
      </p:sp>
      <p:sp>
        <p:nvSpPr>
          <p:cNvPr id="9" name="矩形 8"/>
          <p:cNvSpPr/>
          <p:nvPr/>
        </p:nvSpPr>
        <p:spPr>
          <a:xfrm>
            <a:off x="1802589" y="5241789"/>
            <a:ext cx="2238935" cy="35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t>样本等比例采样</a:t>
            </a:r>
            <a:r>
              <a:rPr lang="en-US" altLang="zh-CN" sz="1350" b="1" dirty="0"/>
              <a:t>4/5</a:t>
            </a:r>
            <a:r>
              <a:rPr lang="zh-CN" altLang="en-US" sz="1350" b="1" dirty="0"/>
              <a:t>数据</a:t>
            </a:r>
          </a:p>
        </p:txBody>
      </p:sp>
      <p:sp>
        <p:nvSpPr>
          <p:cNvPr id="10" name="矩形 9"/>
          <p:cNvSpPr/>
          <p:nvPr/>
        </p:nvSpPr>
        <p:spPr>
          <a:xfrm>
            <a:off x="4041524" y="5241789"/>
            <a:ext cx="1069041" cy="35298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dirty="0">
                <a:solidFill>
                  <a:schemeClr val="tx1"/>
                </a:solidFill>
              </a:rPr>
              <a:t>1/5</a:t>
            </a:r>
            <a:r>
              <a:rPr lang="zh-CN" altLang="en-US" sz="1350" b="1" dirty="0">
                <a:solidFill>
                  <a:schemeClr val="tx1"/>
                </a:solidFill>
              </a:rPr>
              <a:t>数据</a:t>
            </a:r>
          </a:p>
        </p:txBody>
      </p:sp>
      <p:sp>
        <p:nvSpPr>
          <p:cNvPr id="14" name="矩形 13"/>
          <p:cNvSpPr/>
          <p:nvPr/>
        </p:nvSpPr>
        <p:spPr>
          <a:xfrm>
            <a:off x="142683" y="5238661"/>
            <a:ext cx="1411942" cy="363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t>数据划分方式</a:t>
            </a:r>
            <a:r>
              <a:rPr lang="en-US" altLang="zh-CN" sz="1350" b="1" dirty="0"/>
              <a:t>2</a:t>
            </a:r>
            <a:endParaRPr lang="zh-CN" altLang="en-US" sz="1350" b="1" dirty="0"/>
          </a:p>
        </p:txBody>
      </p:sp>
      <p:pic>
        <p:nvPicPr>
          <p:cNvPr id="15" name="图片 14"/>
          <p:cNvPicPr/>
          <p:nvPr/>
        </p:nvPicPr>
        <p:blipFill>
          <a:blip r:embed="rId3"/>
          <a:stretch>
            <a:fillRect/>
          </a:stretch>
        </p:blipFill>
        <p:spPr>
          <a:xfrm>
            <a:off x="5654292" y="4025413"/>
            <a:ext cx="2871719" cy="1922324"/>
          </a:xfrm>
          <a:prstGeom prst="rect">
            <a:avLst/>
          </a:prstGeom>
        </p:spPr>
      </p:pic>
      <p:grpSp>
        <p:nvGrpSpPr>
          <p:cNvPr id="18" name="组合 17">
            <a:extLst>
              <a:ext uri="{FF2B5EF4-FFF2-40B4-BE49-F238E27FC236}">
                <a16:creationId xmlns:a16="http://schemas.microsoft.com/office/drawing/2014/main" id="{E47D0CF7-98A1-45C5-A359-DA3757577104}"/>
              </a:ext>
            </a:extLst>
          </p:cNvPr>
          <p:cNvGrpSpPr/>
          <p:nvPr/>
        </p:nvGrpSpPr>
        <p:grpSpPr>
          <a:xfrm>
            <a:off x="0" y="-1760"/>
            <a:ext cx="3633964" cy="723226"/>
            <a:chOff x="0" y="-5330"/>
            <a:chExt cx="4845285" cy="964301"/>
          </a:xfrm>
          <a:solidFill>
            <a:srgbClr val="0070C0"/>
          </a:solidFill>
        </p:grpSpPr>
        <p:sp>
          <p:nvSpPr>
            <p:cNvPr id="19" name="任意多边形: 形状 29">
              <a:extLst>
                <a:ext uri="{FF2B5EF4-FFF2-40B4-BE49-F238E27FC236}">
                  <a16:creationId xmlns:a16="http://schemas.microsoft.com/office/drawing/2014/main" id="{4FAAFA4C-E1FF-4774-A579-2F22BC588035}"/>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35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8">
              <a:extLst>
                <a:ext uri="{FF2B5EF4-FFF2-40B4-BE49-F238E27FC236}">
                  <a16:creationId xmlns:a16="http://schemas.microsoft.com/office/drawing/2014/main" id="{AD5BAD7F-0B33-42C2-8190-3D313CE8ECC5}"/>
                </a:ext>
              </a:extLst>
            </p:cNvPr>
            <p:cNvSpPr txBox="1"/>
            <p:nvPr/>
          </p:nvSpPr>
          <p:spPr>
            <a:xfrm>
              <a:off x="480527" y="164677"/>
              <a:ext cx="3949154" cy="492442"/>
            </a:xfrm>
            <a:prstGeom prst="rect">
              <a:avLst/>
            </a:prstGeom>
            <a:grpFill/>
          </p:spPr>
          <p:txBody>
            <a:bodyPr wrap="square" lIns="0" tIns="0" rIns="0" bIns="0" rtlCol="0" anchor="ctr">
              <a:spAutoFit/>
            </a:bodyPr>
            <a:lstStyle/>
            <a:p>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数据集划分</a:t>
              </a:r>
              <a:endParaRPr lang="zh-CN" altLang="en-US" sz="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2" name="组合 21">
            <a:extLst>
              <a:ext uri="{FF2B5EF4-FFF2-40B4-BE49-F238E27FC236}">
                <a16:creationId xmlns:a16="http://schemas.microsoft.com/office/drawing/2014/main" id="{7E09360B-22CD-4F80-ACB3-C7D9EC2D0D80}"/>
              </a:ext>
            </a:extLst>
          </p:cNvPr>
          <p:cNvGrpSpPr/>
          <p:nvPr/>
        </p:nvGrpSpPr>
        <p:grpSpPr>
          <a:xfrm rot="19695978">
            <a:off x="8139872" y="441980"/>
            <a:ext cx="1621401" cy="1659873"/>
            <a:chOff x="5912096" y="-36086"/>
            <a:chExt cx="7102159" cy="7270676"/>
          </a:xfrm>
        </p:grpSpPr>
        <p:grpSp>
          <p:nvGrpSpPr>
            <p:cNvPr id="23" name="组合 22">
              <a:extLst>
                <a:ext uri="{FF2B5EF4-FFF2-40B4-BE49-F238E27FC236}">
                  <a16:creationId xmlns:a16="http://schemas.microsoft.com/office/drawing/2014/main" id="{2EB80731-F88E-44EE-B062-83EFA2D9AFBD}"/>
                </a:ext>
              </a:extLst>
            </p:cNvPr>
            <p:cNvGrpSpPr/>
            <p:nvPr/>
          </p:nvGrpSpPr>
          <p:grpSpPr>
            <a:xfrm flipH="1">
              <a:off x="9046763" y="27724"/>
              <a:ext cx="3956496" cy="3797424"/>
              <a:chOff x="-1" y="15748"/>
              <a:chExt cx="3956496" cy="3797424"/>
            </a:xfrm>
          </p:grpSpPr>
          <p:sp>
            <p:nvSpPr>
              <p:cNvPr id="63" name="Freeform 6">
                <a:extLst>
                  <a:ext uri="{FF2B5EF4-FFF2-40B4-BE49-F238E27FC236}">
                    <a16:creationId xmlns:a16="http://schemas.microsoft.com/office/drawing/2014/main" id="{1C3058E5-6C6F-4801-A01F-10E00A7BA68F}"/>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4" name="Freeform 7">
                <a:extLst>
                  <a:ext uri="{FF2B5EF4-FFF2-40B4-BE49-F238E27FC236}">
                    <a16:creationId xmlns:a16="http://schemas.microsoft.com/office/drawing/2014/main" id="{A0BBE2BE-6381-484C-B4B3-D4855C82C3DD}"/>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5" name="Freeform 8">
                <a:extLst>
                  <a:ext uri="{FF2B5EF4-FFF2-40B4-BE49-F238E27FC236}">
                    <a16:creationId xmlns:a16="http://schemas.microsoft.com/office/drawing/2014/main" id="{9E369227-7A31-45C8-9572-D5F540A14F32}"/>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6" name="Freeform 9">
                <a:extLst>
                  <a:ext uri="{FF2B5EF4-FFF2-40B4-BE49-F238E27FC236}">
                    <a16:creationId xmlns:a16="http://schemas.microsoft.com/office/drawing/2014/main" id="{5EC3EBFE-06FA-4A10-A965-B5333CA94A0A}"/>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7" name="Freeform 10">
                <a:extLst>
                  <a:ext uri="{FF2B5EF4-FFF2-40B4-BE49-F238E27FC236}">
                    <a16:creationId xmlns:a16="http://schemas.microsoft.com/office/drawing/2014/main" id="{02425292-7797-4CFD-9D5D-1AA8ECD20C42}"/>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8" name="Freeform 11">
                <a:extLst>
                  <a:ext uri="{FF2B5EF4-FFF2-40B4-BE49-F238E27FC236}">
                    <a16:creationId xmlns:a16="http://schemas.microsoft.com/office/drawing/2014/main" id="{DC0E6658-1F08-4193-82ED-E8803B5A3992}"/>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9" name="Freeform 12">
                <a:extLst>
                  <a:ext uri="{FF2B5EF4-FFF2-40B4-BE49-F238E27FC236}">
                    <a16:creationId xmlns:a16="http://schemas.microsoft.com/office/drawing/2014/main" id="{B482B011-7C2D-418A-A8BD-218007E21D26}"/>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0" name="Freeform 13">
                <a:extLst>
                  <a:ext uri="{FF2B5EF4-FFF2-40B4-BE49-F238E27FC236}">
                    <a16:creationId xmlns:a16="http://schemas.microsoft.com/office/drawing/2014/main" id="{0780863A-6C5D-4B6B-BDAC-0FB94A67C0A7}"/>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1" name="Freeform 14">
                <a:extLst>
                  <a:ext uri="{FF2B5EF4-FFF2-40B4-BE49-F238E27FC236}">
                    <a16:creationId xmlns:a16="http://schemas.microsoft.com/office/drawing/2014/main" id="{B35984C2-9BA5-4959-9D9A-486D7E07ED29}"/>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2" name="Freeform 15">
                <a:extLst>
                  <a:ext uri="{FF2B5EF4-FFF2-40B4-BE49-F238E27FC236}">
                    <a16:creationId xmlns:a16="http://schemas.microsoft.com/office/drawing/2014/main" id="{AC45D3B8-7B7E-471A-888D-46BD0BEBD64B}"/>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3" name="Freeform 16">
                <a:extLst>
                  <a:ext uri="{FF2B5EF4-FFF2-40B4-BE49-F238E27FC236}">
                    <a16:creationId xmlns:a16="http://schemas.microsoft.com/office/drawing/2014/main" id="{4A5E13C9-AA49-44D9-9394-2956825EAD55}"/>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4" name="Freeform 17">
                <a:extLst>
                  <a:ext uri="{FF2B5EF4-FFF2-40B4-BE49-F238E27FC236}">
                    <a16:creationId xmlns:a16="http://schemas.microsoft.com/office/drawing/2014/main" id="{6CDBA799-B872-4644-9D53-699EE906E6ED}"/>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5" name="Freeform 18">
                <a:extLst>
                  <a:ext uri="{FF2B5EF4-FFF2-40B4-BE49-F238E27FC236}">
                    <a16:creationId xmlns:a16="http://schemas.microsoft.com/office/drawing/2014/main" id="{D078900A-ED69-4AFC-A3BA-70C3FE9827CD}"/>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6" name="Freeform 19">
                <a:extLst>
                  <a:ext uri="{FF2B5EF4-FFF2-40B4-BE49-F238E27FC236}">
                    <a16:creationId xmlns:a16="http://schemas.microsoft.com/office/drawing/2014/main" id="{7E8C7443-208D-48EF-A902-28585FE41E73}"/>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7" name="Freeform 20">
                <a:extLst>
                  <a:ext uri="{FF2B5EF4-FFF2-40B4-BE49-F238E27FC236}">
                    <a16:creationId xmlns:a16="http://schemas.microsoft.com/office/drawing/2014/main" id="{11944C7E-B508-4F76-92F1-B33007F84006}"/>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8" name="Freeform 21">
                <a:extLst>
                  <a:ext uri="{FF2B5EF4-FFF2-40B4-BE49-F238E27FC236}">
                    <a16:creationId xmlns:a16="http://schemas.microsoft.com/office/drawing/2014/main" id="{287ED36B-0F1B-4D98-8FB0-B249BF3D08BF}"/>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9" name="Freeform 22">
                <a:extLst>
                  <a:ext uri="{FF2B5EF4-FFF2-40B4-BE49-F238E27FC236}">
                    <a16:creationId xmlns:a16="http://schemas.microsoft.com/office/drawing/2014/main" id="{83C629F3-B047-4264-BD63-26444B6CA658}"/>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0" name="Freeform 23">
                <a:extLst>
                  <a:ext uri="{FF2B5EF4-FFF2-40B4-BE49-F238E27FC236}">
                    <a16:creationId xmlns:a16="http://schemas.microsoft.com/office/drawing/2014/main" id="{36ACC928-FA37-43A3-825C-EE32BC2D9254}"/>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1" name="Freeform 24">
                <a:extLst>
                  <a:ext uri="{FF2B5EF4-FFF2-40B4-BE49-F238E27FC236}">
                    <a16:creationId xmlns:a16="http://schemas.microsoft.com/office/drawing/2014/main" id="{CD7DBB26-6796-4942-9855-9A8E34CB9D33}"/>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2" name="Freeform 25">
                <a:extLst>
                  <a:ext uri="{FF2B5EF4-FFF2-40B4-BE49-F238E27FC236}">
                    <a16:creationId xmlns:a16="http://schemas.microsoft.com/office/drawing/2014/main" id="{C87F4017-9CBF-490E-988E-258614F3609E}"/>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3" name="Freeform 26">
                <a:extLst>
                  <a:ext uri="{FF2B5EF4-FFF2-40B4-BE49-F238E27FC236}">
                    <a16:creationId xmlns:a16="http://schemas.microsoft.com/office/drawing/2014/main" id="{AD9A4632-F793-4E48-BE43-DC34A5D11CAE}"/>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4" name="Freeform 27">
                <a:extLst>
                  <a:ext uri="{FF2B5EF4-FFF2-40B4-BE49-F238E27FC236}">
                    <a16:creationId xmlns:a16="http://schemas.microsoft.com/office/drawing/2014/main" id="{A0E04066-878C-4922-A328-11EE8EDE2C25}"/>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5" name="Freeform 28">
                <a:extLst>
                  <a:ext uri="{FF2B5EF4-FFF2-40B4-BE49-F238E27FC236}">
                    <a16:creationId xmlns:a16="http://schemas.microsoft.com/office/drawing/2014/main" id="{CE4DB18D-89EE-4DEF-BCC4-B089489B99A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6" name="Freeform 29">
                <a:extLst>
                  <a:ext uri="{FF2B5EF4-FFF2-40B4-BE49-F238E27FC236}">
                    <a16:creationId xmlns:a16="http://schemas.microsoft.com/office/drawing/2014/main" id="{2DBC9FBB-E1E9-42EA-8CF7-A1F486177800}"/>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7" name="Freeform 30">
                <a:extLst>
                  <a:ext uri="{FF2B5EF4-FFF2-40B4-BE49-F238E27FC236}">
                    <a16:creationId xmlns:a16="http://schemas.microsoft.com/office/drawing/2014/main" id="{0E31DC1D-D13F-4849-8EB8-ABCB41F67DE6}"/>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8" name="Freeform 31">
                <a:extLst>
                  <a:ext uri="{FF2B5EF4-FFF2-40B4-BE49-F238E27FC236}">
                    <a16:creationId xmlns:a16="http://schemas.microsoft.com/office/drawing/2014/main" id="{3088FF78-933D-4681-A40F-D38DA13488C2}"/>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9" name="Freeform 32">
                <a:extLst>
                  <a:ext uri="{FF2B5EF4-FFF2-40B4-BE49-F238E27FC236}">
                    <a16:creationId xmlns:a16="http://schemas.microsoft.com/office/drawing/2014/main" id="{86F9FE8D-1143-42B0-8FC2-4C9817CBDA4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0" name="Freeform 33">
                <a:extLst>
                  <a:ext uri="{FF2B5EF4-FFF2-40B4-BE49-F238E27FC236}">
                    <a16:creationId xmlns:a16="http://schemas.microsoft.com/office/drawing/2014/main" id="{A0CE6578-DD60-42BB-A9EA-68B88ADEE229}"/>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1" name="Freeform 34">
                <a:extLst>
                  <a:ext uri="{FF2B5EF4-FFF2-40B4-BE49-F238E27FC236}">
                    <a16:creationId xmlns:a16="http://schemas.microsoft.com/office/drawing/2014/main" id="{8DFF2E50-4569-4E2B-8062-499140C9ED08}"/>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2" name="Freeform 35">
                <a:extLst>
                  <a:ext uri="{FF2B5EF4-FFF2-40B4-BE49-F238E27FC236}">
                    <a16:creationId xmlns:a16="http://schemas.microsoft.com/office/drawing/2014/main" id="{16787253-5178-4C67-AE12-E97AF1E91DBC}"/>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3" name="Freeform 36">
                <a:extLst>
                  <a:ext uri="{FF2B5EF4-FFF2-40B4-BE49-F238E27FC236}">
                    <a16:creationId xmlns:a16="http://schemas.microsoft.com/office/drawing/2014/main" id="{5529B3A9-8808-4813-A18C-43B730E361EF}"/>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4" name="Freeform 37">
                <a:extLst>
                  <a:ext uri="{FF2B5EF4-FFF2-40B4-BE49-F238E27FC236}">
                    <a16:creationId xmlns:a16="http://schemas.microsoft.com/office/drawing/2014/main" id="{167097E2-15E8-48CA-B2FB-9D30DFF6907F}"/>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5" name="Freeform 38">
                <a:extLst>
                  <a:ext uri="{FF2B5EF4-FFF2-40B4-BE49-F238E27FC236}">
                    <a16:creationId xmlns:a16="http://schemas.microsoft.com/office/drawing/2014/main" id="{18BF6296-4BC5-4367-8351-3484A51D4014}"/>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6" name="Freeform 41">
                <a:extLst>
                  <a:ext uri="{FF2B5EF4-FFF2-40B4-BE49-F238E27FC236}">
                    <a16:creationId xmlns:a16="http://schemas.microsoft.com/office/drawing/2014/main" id="{7D158F20-AD8F-4C25-A1AA-812C124B1F57}"/>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grpSp>
          <p:nvGrpSpPr>
            <p:cNvPr id="24" name="组合 23">
              <a:extLst>
                <a:ext uri="{FF2B5EF4-FFF2-40B4-BE49-F238E27FC236}">
                  <a16:creationId xmlns:a16="http://schemas.microsoft.com/office/drawing/2014/main" id="{C79ACC78-16F4-47D4-A33A-5B120CAFDD1E}"/>
                </a:ext>
              </a:extLst>
            </p:cNvPr>
            <p:cNvGrpSpPr/>
            <p:nvPr/>
          </p:nvGrpSpPr>
          <p:grpSpPr>
            <a:xfrm flipH="1">
              <a:off x="10606733" y="2579329"/>
              <a:ext cx="2407522" cy="2596106"/>
              <a:chOff x="773365" y="3840166"/>
              <a:chExt cx="2407522" cy="2596106"/>
            </a:xfrm>
          </p:grpSpPr>
          <p:sp>
            <p:nvSpPr>
              <p:cNvPr id="46" name="Freeform 39">
                <a:extLst>
                  <a:ext uri="{FF2B5EF4-FFF2-40B4-BE49-F238E27FC236}">
                    <a16:creationId xmlns:a16="http://schemas.microsoft.com/office/drawing/2014/main" id="{B1C4425A-94CC-48B6-B273-B219E0F89EC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7" name="Freeform 40">
                <a:extLst>
                  <a:ext uri="{FF2B5EF4-FFF2-40B4-BE49-F238E27FC236}">
                    <a16:creationId xmlns:a16="http://schemas.microsoft.com/office/drawing/2014/main" id="{269BC71D-B080-4E17-A239-5F732E47659A}"/>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8" name="Freeform 42">
                <a:extLst>
                  <a:ext uri="{FF2B5EF4-FFF2-40B4-BE49-F238E27FC236}">
                    <a16:creationId xmlns:a16="http://schemas.microsoft.com/office/drawing/2014/main" id="{FDC601B8-CEFA-4825-A199-0863BE6A6FEF}"/>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9" name="Freeform 43">
                <a:extLst>
                  <a:ext uri="{FF2B5EF4-FFF2-40B4-BE49-F238E27FC236}">
                    <a16:creationId xmlns:a16="http://schemas.microsoft.com/office/drawing/2014/main" id="{BC8F3749-ABE2-4BB3-AF2C-28E4B81F8106}"/>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0" name="Freeform 44">
                <a:extLst>
                  <a:ext uri="{FF2B5EF4-FFF2-40B4-BE49-F238E27FC236}">
                    <a16:creationId xmlns:a16="http://schemas.microsoft.com/office/drawing/2014/main" id="{34BF554F-A10D-4057-8626-DCDD748D8609}"/>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1" name="Freeform 45">
                <a:extLst>
                  <a:ext uri="{FF2B5EF4-FFF2-40B4-BE49-F238E27FC236}">
                    <a16:creationId xmlns:a16="http://schemas.microsoft.com/office/drawing/2014/main" id="{7E95EF90-9E2B-4571-8BC5-04719E036FEA}"/>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2" name="Freeform 46">
                <a:extLst>
                  <a:ext uri="{FF2B5EF4-FFF2-40B4-BE49-F238E27FC236}">
                    <a16:creationId xmlns:a16="http://schemas.microsoft.com/office/drawing/2014/main" id="{684C47E0-52B0-45C0-AA77-AF6BCB1A3EEF}"/>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3" name="Freeform 47">
                <a:extLst>
                  <a:ext uri="{FF2B5EF4-FFF2-40B4-BE49-F238E27FC236}">
                    <a16:creationId xmlns:a16="http://schemas.microsoft.com/office/drawing/2014/main" id="{75122649-B963-44FA-B2AF-E0F79499A76E}"/>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4" name="Freeform 48">
                <a:extLst>
                  <a:ext uri="{FF2B5EF4-FFF2-40B4-BE49-F238E27FC236}">
                    <a16:creationId xmlns:a16="http://schemas.microsoft.com/office/drawing/2014/main" id="{549C727F-567C-4605-8F4E-9D2FE4EF5523}"/>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5" name="Freeform 49">
                <a:extLst>
                  <a:ext uri="{FF2B5EF4-FFF2-40B4-BE49-F238E27FC236}">
                    <a16:creationId xmlns:a16="http://schemas.microsoft.com/office/drawing/2014/main" id="{87613F00-D422-44F2-91ED-5A5C8627E4C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6" name="Freeform 50">
                <a:extLst>
                  <a:ext uri="{FF2B5EF4-FFF2-40B4-BE49-F238E27FC236}">
                    <a16:creationId xmlns:a16="http://schemas.microsoft.com/office/drawing/2014/main" id="{29801B68-1AF1-4608-B086-1C941068E80C}"/>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7" name="Freeform 51">
                <a:extLst>
                  <a:ext uri="{FF2B5EF4-FFF2-40B4-BE49-F238E27FC236}">
                    <a16:creationId xmlns:a16="http://schemas.microsoft.com/office/drawing/2014/main" id="{47C2D1CB-60D6-4E2E-BF0B-038F53FCE027}"/>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8" name="Freeform 52">
                <a:extLst>
                  <a:ext uri="{FF2B5EF4-FFF2-40B4-BE49-F238E27FC236}">
                    <a16:creationId xmlns:a16="http://schemas.microsoft.com/office/drawing/2014/main" id="{C79D031B-2CEE-447F-8415-A11BDE587E7E}"/>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9" name="Freeform 53">
                <a:extLst>
                  <a:ext uri="{FF2B5EF4-FFF2-40B4-BE49-F238E27FC236}">
                    <a16:creationId xmlns:a16="http://schemas.microsoft.com/office/drawing/2014/main" id="{9C777F6D-0857-4BC2-A113-CA29093F8A34}"/>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0" name="Freeform 54">
                <a:extLst>
                  <a:ext uri="{FF2B5EF4-FFF2-40B4-BE49-F238E27FC236}">
                    <a16:creationId xmlns:a16="http://schemas.microsoft.com/office/drawing/2014/main" id="{485D0EE8-AB0B-46EB-BAF0-26FC08C96CC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1" name="Freeform 55">
                <a:extLst>
                  <a:ext uri="{FF2B5EF4-FFF2-40B4-BE49-F238E27FC236}">
                    <a16:creationId xmlns:a16="http://schemas.microsoft.com/office/drawing/2014/main" id="{CCCCC95E-6163-427D-B2A9-F1CD4D4A9B0E}"/>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2" name="Freeform 56">
                <a:extLst>
                  <a:ext uri="{FF2B5EF4-FFF2-40B4-BE49-F238E27FC236}">
                    <a16:creationId xmlns:a16="http://schemas.microsoft.com/office/drawing/2014/main" id="{0944A5EA-BCF3-422E-84CD-0E60A8E37D80}"/>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sp>
          <p:nvSpPr>
            <p:cNvPr id="25" name="Freeform 57">
              <a:extLst>
                <a:ext uri="{FF2B5EF4-FFF2-40B4-BE49-F238E27FC236}">
                  <a16:creationId xmlns:a16="http://schemas.microsoft.com/office/drawing/2014/main" id="{A5D6E3BA-9CFF-431D-B270-801995F56252}"/>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6" name="Freeform 58">
              <a:extLst>
                <a:ext uri="{FF2B5EF4-FFF2-40B4-BE49-F238E27FC236}">
                  <a16:creationId xmlns:a16="http://schemas.microsoft.com/office/drawing/2014/main" id="{592C18C3-58A2-45CF-A558-3370091ECA6A}"/>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7" name="Freeform 59">
              <a:extLst>
                <a:ext uri="{FF2B5EF4-FFF2-40B4-BE49-F238E27FC236}">
                  <a16:creationId xmlns:a16="http://schemas.microsoft.com/office/drawing/2014/main" id="{04CFBC2B-2A95-4030-97FD-8F857A31A3BA}"/>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8" name="Freeform 60">
              <a:extLst>
                <a:ext uri="{FF2B5EF4-FFF2-40B4-BE49-F238E27FC236}">
                  <a16:creationId xmlns:a16="http://schemas.microsoft.com/office/drawing/2014/main" id="{FF135752-AB92-49B8-82EC-8FA7E59C29BF}"/>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9" name="Freeform 61">
              <a:extLst>
                <a:ext uri="{FF2B5EF4-FFF2-40B4-BE49-F238E27FC236}">
                  <a16:creationId xmlns:a16="http://schemas.microsoft.com/office/drawing/2014/main" id="{4B309A6B-5F69-4808-8768-EF1975F299DB}"/>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0" name="Freeform 62">
              <a:extLst>
                <a:ext uri="{FF2B5EF4-FFF2-40B4-BE49-F238E27FC236}">
                  <a16:creationId xmlns:a16="http://schemas.microsoft.com/office/drawing/2014/main" id="{E9F61F7D-82E2-4059-941E-839359D6E70C}"/>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1" name="Freeform 63">
              <a:extLst>
                <a:ext uri="{FF2B5EF4-FFF2-40B4-BE49-F238E27FC236}">
                  <a16:creationId xmlns:a16="http://schemas.microsoft.com/office/drawing/2014/main" id="{4E1477A9-A562-421B-854D-F2B586D9009B}"/>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2" name="Freeform 64">
              <a:extLst>
                <a:ext uri="{FF2B5EF4-FFF2-40B4-BE49-F238E27FC236}">
                  <a16:creationId xmlns:a16="http://schemas.microsoft.com/office/drawing/2014/main" id="{292470FB-6A2F-4702-B0E7-9387D03ED52C}"/>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3" name="Freeform 65">
              <a:extLst>
                <a:ext uri="{FF2B5EF4-FFF2-40B4-BE49-F238E27FC236}">
                  <a16:creationId xmlns:a16="http://schemas.microsoft.com/office/drawing/2014/main" id="{97599A6D-7BC7-44DF-9D31-534C41138B14}"/>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4" name="Freeform 67">
              <a:extLst>
                <a:ext uri="{FF2B5EF4-FFF2-40B4-BE49-F238E27FC236}">
                  <a16:creationId xmlns:a16="http://schemas.microsoft.com/office/drawing/2014/main" id="{1BC35674-4469-4F22-8110-0F98356F9C66}"/>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5" name="Freeform 68">
              <a:extLst>
                <a:ext uri="{FF2B5EF4-FFF2-40B4-BE49-F238E27FC236}">
                  <a16:creationId xmlns:a16="http://schemas.microsoft.com/office/drawing/2014/main" id="{100CFC21-819C-4EAD-A390-E2815609437F}"/>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6" name="Freeform 70">
              <a:extLst>
                <a:ext uri="{FF2B5EF4-FFF2-40B4-BE49-F238E27FC236}">
                  <a16:creationId xmlns:a16="http://schemas.microsoft.com/office/drawing/2014/main" id="{E5A041DD-1A5C-4C39-BED9-8BC8DED943CE}"/>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7" name="Freeform 71">
              <a:extLst>
                <a:ext uri="{FF2B5EF4-FFF2-40B4-BE49-F238E27FC236}">
                  <a16:creationId xmlns:a16="http://schemas.microsoft.com/office/drawing/2014/main" id="{80FC9378-4B89-4A12-9D2C-B93657769174}"/>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8" name="Freeform 72">
              <a:extLst>
                <a:ext uri="{FF2B5EF4-FFF2-40B4-BE49-F238E27FC236}">
                  <a16:creationId xmlns:a16="http://schemas.microsoft.com/office/drawing/2014/main" id="{76381E5A-672D-412F-B952-73A0ACF02471}"/>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9" name="Freeform 73">
              <a:extLst>
                <a:ext uri="{FF2B5EF4-FFF2-40B4-BE49-F238E27FC236}">
                  <a16:creationId xmlns:a16="http://schemas.microsoft.com/office/drawing/2014/main" id="{FA7A6A88-EA8D-4D09-B949-BE8CE84EAB9A}"/>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0" name="任意多边形 83">
              <a:extLst>
                <a:ext uri="{FF2B5EF4-FFF2-40B4-BE49-F238E27FC236}">
                  <a16:creationId xmlns:a16="http://schemas.microsoft.com/office/drawing/2014/main" id="{333123E5-351A-442B-8414-A70BA0C682B1}"/>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7"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noAutofit/>
            </a:bodyPr>
            <a:lstStyle/>
            <a:p>
              <a:endParaRPr lang="zh-CN" altLang="en-US" sz="1350"/>
            </a:p>
          </p:txBody>
        </p:sp>
        <p:sp>
          <p:nvSpPr>
            <p:cNvPr id="41" name="Freeform 76">
              <a:extLst>
                <a:ext uri="{FF2B5EF4-FFF2-40B4-BE49-F238E27FC236}">
                  <a16:creationId xmlns:a16="http://schemas.microsoft.com/office/drawing/2014/main" id="{737A3DB4-BF05-4530-B603-0832C77F6383}"/>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nvGrpSpPr>
            <p:cNvPr id="42" name="组合 41">
              <a:extLst>
                <a:ext uri="{FF2B5EF4-FFF2-40B4-BE49-F238E27FC236}">
                  <a16:creationId xmlns:a16="http://schemas.microsoft.com/office/drawing/2014/main" id="{CAB515E9-BBAB-4E4A-9899-2274E5FBC778}"/>
                </a:ext>
              </a:extLst>
            </p:cNvPr>
            <p:cNvGrpSpPr/>
            <p:nvPr/>
          </p:nvGrpSpPr>
          <p:grpSpPr>
            <a:xfrm>
              <a:off x="8949655" y="3748478"/>
              <a:ext cx="1244111" cy="2134926"/>
              <a:chOff x="8717177" y="3748478"/>
              <a:chExt cx="1244111" cy="2134926"/>
            </a:xfrm>
          </p:grpSpPr>
          <p:sp>
            <p:nvSpPr>
              <p:cNvPr id="44" name="Freeform 75">
                <a:extLst>
                  <a:ext uri="{FF2B5EF4-FFF2-40B4-BE49-F238E27FC236}">
                    <a16:creationId xmlns:a16="http://schemas.microsoft.com/office/drawing/2014/main" id="{F5D3C344-B85C-4BBB-B046-A8EA56B417BF}"/>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5" name="Freeform 77">
                <a:extLst>
                  <a:ext uri="{FF2B5EF4-FFF2-40B4-BE49-F238E27FC236}">
                    <a16:creationId xmlns:a16="http://schemas.microsoft.com/office/drawing/2014/main" id="{A4B0446B-FDC4-4A5B-AFDD-48C502FF9042}"/>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sp>
          <p:nvSpPr>
            <p:cNvPr id="43" name="Freeform 62">
              <a:extLst>
                <a:ext uri="{FF2B5EF4-FFF2-40B4-BE49-F238E27FC236}">
                  <a16:creationId xmlns:a16="http://schemas.microsoft.com/office/drawing/2014/main" id="{FD484AD1-B247-480C-9646-67EBDA1461C6}"/>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pic>
        <p:nvPicPr>
          <p:cNvPr id="97"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78498" y="6091321"/>
            <a:ext cx="765502" cy="766679"/>
          </a:xfrm>
          <a:prstGeom prst="rect">
            <a:avLst/>
          </a:prstGeom>
          <a:noFill/>
          <a:extLst>
            <a:ext uri="{909E8E84-426E-40DD-AFC4-6F175D3DCCD1}">
              <a14:hiddenFill xmlns:a14="http://schemas.microsoft.com/office/drawing/2010/main">
                <a:solidFill>
                  <a:srgbClr val="FFFFFF"/>
                </a:solidFill>
              </a14:hiddenFill>
            </a:ext>
          </a:extLst>
        </p:spPr>
      </p:pic>
      <p:pic>
        <p:nvPicPr>
          <p:cNvPr id="99" name="图片 98"/>
          <p:cNvPicPr/>
          <p:nvPr/>
        </p:nvPicPr>
        <p:blipFill>
          <a:blip r:embed="rId9"/>
          <a:stretch>
            <a:fillRect/>
          </a:stretch>
        </p:blipFill>
        <p:spPr>
          <a:xfrm>
            <a:off x="5525015" y="1493558"/>
            <a:ext cx="2949287" cy="1940048"/>
          </a:xfrm>
          <a:prstGeom prst="rect">
            <a:avLst/>
          </a:prstGeom>
        </p:spPr>
      </p:pic>
      <p:sp>
        <p:nvSpPr>
          <p:cNvPr id="2" name="下箭头标注 1"/>
          <p:cNvSpPr/>
          <p:nvPr/>
        </p:nvSpPr>
        <p:spPr>
          <a:xfrm>
            <a:off x="77873" y="1670440"/>
            <a:ext cx="1468502" cy="1289621"/>
          </a:xfrm>
          <a:prstGeom prst="downArrowCallou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t>验证特征随时间变化的稳定性</a:t>
            </a:r>
          </a:p>
        </p:txBody>
      </p:sp>
      <p:sp>
        <p:nvSpPr>
          <p:cNvPr id="100" name="下箭头标注 99"/>
          <p:cNvSpPr/>
          <p:nvPr/>
        </p:nvSpPr>
        <p:spPr>
          <a:xfrm>
            <a:off x="142684" y="3919511"/>
            <a:ext cx="1468502" cy="1289621"/>
          </a:xfrm>
          <a:prstGeom prst="downArrowCallou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t>模型参数调节</a:t>
            </a:r>
          </a:p>
        </p:txBody>
      </p:sp>
      <p:sp>
        <p:nvSpPr>
          <p:cNvPr id="3" name="文本框 2"/>
          <p:cNvSpPr txBox="1"/>
          <p:nvPr/>
        </p:nvSpPr>
        <p:spPr>
          <a:xfrm>
            <a:off x="6048274" y="3500928"/>
            <a:ext cx="2319308" cy="369332"/>
          </a:xfrm>
          <a:prstGeom prst="rect">
            <a:avLst/>
          </a:prstGeom>
          <a:noFill/>
        </p:spPr>
        <p:txBody>
          <a:bodyPr wrap="square" rtlCol="0">
            <a:spAutoFit/>
          </a:bodyPr>
          <a:lstStyle/>
          <a:p>
            <a:r>
              <a:rPr lang="zh-CN" altLang="en-US" dirty="0"/>
              <a:t>交易</a:t>
            </a:r>
            <a:r>
              <a:rPr lang="zh-CN" altLang="en-US" dirty="0" smtClean="0"/>
              <a:t>量随时间的分布</a:t>
            </a:r>
            <a:endParaRPr lang="zh-CN" altLang="en-US" dirty="0"/>
          </a:p>
        </p:txBody>
      </p:sp>
      <p:sp>
        <p:nvSpPr>
          <p:cNvPr id="98" name="文本框 97"/>
          <p:cNvSpPr txBox="1"/>
          <p:nvPr/>
        </p:nvSpPr>
        <p:spPr>
          <a:xfrm>
            <a:off x="5557132" y="6013101"/>
            <a:ext cx="3060003" cy="369332"/>
          </a:xfrm>
          <a:prstGeom prst="rect">
            <a:avLst/>
          </a:prstGeom>
          <a:noFill/>
        </p:spPr>
        <p:txBody>
          <a:bodyPr wrap="square" rtlCol="0">
            <a:spAutoFit/>
          </a:bodyPr>
          <a:lstStyle/>
          <a:p>
            <a:r>
              <a:rPr lang="zh-CN" altLang="en-US" dirty="0" smtClean="0"/>
              <a:t>黑样本交易量随时间的分布</a:t>
            </a:r>
            <a:endParaRPr lang="zh-CN" altLang="en-US" dirty="0"/>
          </a:p>
        </p:txBody>
      </p:sp>
    </p:spTree>
    <p:extLst>
      <p:ext uri="{BB962C8B-B14F-4D97-AF65-F5344CB8AC3E}">
        <p14:creationId xmlns:p14="http://schemas.microsoft.com/office/powerpoint/2010/main" val="492583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39489AD9-F8BD-4D31-AF9F-1BC9E58EC363}"/>
              </a:ext>
            </a:extLst>
          </p:cNvPr>
          <p:cNvGrpSpPr/>
          <p:nvPr/>
        </p:nvGrpSpPr>
        <p:grpSpPr>
          <a:xfrm>
            <a:off x="-10536" y="-13612"/>
            <a:ext cx="3445536" cy="685725"/>
            <a:chOff x="0" y="-5330"/>
            <a:chExt cx="4845285" cy="964301"/>
          </a:xfrm>
        </p:grpSpPr>
        <p:sp>
          <p:nvSpPr>
            <p:cNvPr id="34" name="任意多边形: 形状 33">
              <a:extLst>
                <a:ext uri="{FF2B5EF4-FFF2-40B4-BE49-F238E27FC236}">
                  <a16:creationId xmlns:a16="http://schemas.microsoft.com/office/drawing/2014/main" id="{3EF008BB-C4B2-474C-96FB-C06BD42C9653}"/>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28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8">
              <a:extLst>
                <a:ext uri="{FF2B5EF4-FFF2-40B4-BE49-F238E27FC236}">
                  <a16:creationId xmlns:a16="http://schemas.microsoft.com/office/drawing/2014/main" id="{3344C8ED-A554-44EF-A71F-57CBE6CDA7CB}"/>
                </a:ext>
              </a:extLst>
            </p:cNvPr>
            <p:cNvSpPr txBox="1"/>
            <p:nvPr/>
          </p:nvSpPr>
          <p:spPr>
            <a:xfrm>
              <a:off x="466089" y="91987"/>
              <a:ext cx="3949155" cy="492503"/>
            </a:xfrm>
            <a:prstGeom prst="rect">
              <a:avLst/>
            </a:prstGeom>
            <a:noFill/>
          </p:spPr>
          <p:txBody>
            <a:bodyPr wrap="square" lIns="0" tIns="0" rIns="0" bIns="0" rtlCol="0" anchor="ctr">
              <a:spAutoFit/>
            </a:bodyPr>
            <a:lstStyle/>
            <a:p>
              <a:r>
                <a:rPr lang="zh-CN" altLang="en-US" sz="2276" dirty="0">
                  <a:solidFill>
                    <a:schemeClr val="bg1"/>
                  </a:solidFill>
                  <a:latin typeface="Arial" panose="020B0604020202020204" pitchFamily="34" charset="0"/>
                  <a:ea typeface="微软雅黑" panose="020B0503020204020204" pitchFamily="34" charset="-122"/>
                  <a:sym typeface="Arial" panose="020B0604020202020204" pitchFamily="34" charset="0"/>
                </a:rPr>
                <a:t>模型融合</a:t>
              </a:r>
              <a:endParaRPr lang="zh-CN" altLang="en-US" sz="284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a:extLst>
              <a:ext uri="{FF2B5EF4-FFF2-40B4-BE49-F238E27FC236}">
                <a16:creationId xmlns:a16="http://schemas.microsoft.com/office/drawing/2014/main" id="{09C99BE5-F2DA-46AA-8824-CC88BBAD4410}"/>
              </a:ext>
            </a:extLst>
          </p:cNvPr>
          <p:cNvGrpSpPr/>
          <p:nvPr/>
        </p:nvGrpSpPr>
        <p:grpSpPr>
          <a:xfrm rot="19695978">
            <a:off x="7976709" y="409561"/>
            <a:ext cx="1537328" cy="1573805"/>
            <a:chOff x="5912096" y="-36086"/>
            <a:chExt cx="7102159" cy="7270676"/>
          </a:xfrm>
        </p:grpSpPr>
        <p:grpSp>
          <p:nvGrpSpPr>
            <p:cNvPr id="32" name="组合 31">
              <a:extLst>
                <a:ext uri="{FF2B5EF4-FFF2-40B4-BE49-F238E27FC236}">
                  <a16:creationId xmlns:a16="http://schemas.microsoft.com/office/drawing/2014/main" id="{0C432D33-63A9-4C40-B7B2-97678498952E}"/>
                </a:ext>
              </a:extLst>
            </p:cNvPr>
            <p:cNvGrpSpPr/>
            <p:nvPr/>
          </p:nvGrpSpPr>
          <p:grpSpPr>
            <a:xfrm flipH="1">
              <a:off x="9046763" y="27724"/>
              <a:ext cx="3956496" cy="3797424"/>
              <a:chOff x="-1" y="15748"/>
              <a:chExt cx="3956496" cy="3797424"/>
            </a:xfrm>
          </p:grpSpPr>
          <p:sp>
            <p:nvSpPr>
              <p:cNvPr id="76" name="Freeform 6">
                <a:extLst>
                  <a:ext uri="{FF2B5EF4-FFF2-40B4-BE49-F238E27FC236}">
                    <a16:creationId xmlns:a16="http://schemas.microsoft.com/office/drawing/2014/main" id="{AC63DC9E-4FDD-452A-AADF-6EEC6B80C21C}"/>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7" name="Freeform 7">
                <a:extLst>
                  <a:ext uri="{FF2B5EF4-FFF2-40B4-BE49-F238E27FC236}">
                    <a16:creationId xmlns:a16="http://schemas.microsoft.com/office/drawing/2014/main" id="{6F656B18-41D8-4242-88A1-B0A3B9CEFA1E}"/>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8" name="Freeform 8">
                <a:extLst>
                  <a:ext uri="{FF2B5EF4-FFF2-40B4-BE49-F238E27FC236}">
                    <a16:creationId xmlns:a16="http://schemas.microsoft.com/office/drawing/2014/main" id="{45AD8B25-0E41-4F12-AD09-5C856A0B8D40}"/>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9" name="Freeform 9">
                <a:extLst>
                  <a:ext uri="{FF2B5EF4-FFF2-40B4-BE49-F238E27FC236}">
                    <a16:creationId xmlns:a16="http://schemas.microsoft.com/office/drawing/2014/main" id="{EE57C8E7-60F8-4928-8D53-ED5145997EA6}"/>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0" name="Freeform 10">
                <a:extLst>
                  <a:ext uri="{FF2B5EF4-FFF2-40B4-BE49-F238E27FC236}">
                    <a16:creationId xmlns:a16="http://schemas.microsoft.com/office/drawing/2014/main" id="{F6E78BAB-1EB1-4EAB-A058-3AD4599B8149}"/>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1" name="Freeform 11">
                <a:extLst>
                  <a:ext uri="{FF2B5EF4-FFF2-40B4-BE49-F238E27FC236}">
                    <a16:creationId xmlns:a16="http://schemas.microsoft.com/office/drawing/2014/main" id="{C47C7531-C638-4151-B66F-D20DBC69A64D}"/>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2" name="Freeform 12">
                <a:extLst>
                  <a:ext uri="{FF2B5EF4-FFF2-40B4-BE49-F238E27FC236}">
                    <a16:creationId xmlns:a16="http://schemas.microsoft.com/office/drawing/2014/main" id="{35E55E7A-B492-49FD-9F4D-E27B6A516A45}"/>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3" name="Freeform 13">
                <a:extLst>
                  <a:ext uri="{FF2B5EF4-FFF2-40B4-BE49-F238E27FC236}">
                    <a16:creationId xmlns:a16="http://schemas.microsoft.com/office/drawing/2014/main" id="{65C59A96-B9D3-406B-B482-8749FBCBEFC3}"/>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4" name="Freeform 14">
                <a:extLst>
                  <a:ext uri="{FF2B5EF4-FFF2-40B4-BE49-F238E27FC236}">
                    <a16:creationId xmlns:a16="http://schemas.microsoft.com/office/drawing/2014/main" id="{3C350C66-DA32-447C-A920-AE97796A04BB}"/>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5" name="Freeform 15">
                <a:extLst>
                  <a:ext uri="{FF2B5EF4-FFF2-40B4-BE49-F238E27FC236}">
                    <a16:creationId xmlns:a16="http://schemas.microsoft.com/office/drawing/2014/main" id="{D6300460-2F61-4532-A6F0-B79580398DD3}"/>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6" name="Freeform 16">
                <a:extLst>
                  <a:ext uri="{FF2B5EF4-FFF2-40B4-BE49-F238E27FC236}">
                    <a16:creationId xmlns:a16="http://schemas.microsoft.com/office/drawing/2014/main" id="{E5227F48-7755-49C7-A71C-3F996A1564E9}"/>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7" name="Freeform 17">
                <a:extLst>
                  <a:ext uri="{FF2B5EF4-FFF2-40B4-BE49-F238E27FC236}">
                    <a16:creationId xmlns:a16="http://schemas.microsoft.com/office/drawing/2014/main" id="{F94705E7-F196-481D-AA9A-90FD452EB0D1}"/>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8" name="Freeform 18">
                <a:extLst>
                  <a:ext uri="{FF2B5EF4-FFF2-40B4-BE49-F238E27FC236}">
                    <a16:creationId xmlns:a16="http://schemas.microsoft.com/office/drawing/2014/main" id="{EA209C32-290D-4A9D-AA68-F01D64E4E6F4}"/>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9" name="Freeform 19">
                <a:extLst>
                  <a:ext uri="{FF2B5EF4-FFF2-40B4-BE49-F238E27FC236}">
                    <a16:creationId xmlns:a16="http://schemas.microsoft.com/office/drawing/2014/main" id="{513ACCD2-09D5-4A35-8328-986B239CAF45}"/>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0" name="Freeform 20">
                <a:extLst>
                  <a:ext uri="{FF2B5EF4-FFF2-40B4-BE49-F238E27FC236}">
                    <a16:creationId xmlns:a16="http://schemas.microsoft.com/office/drawing/2014/main" id="{01A113B7-EEDD-413D-AA53-E316485092AF}"/>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1" name="Freeform 21">
                <a:extLst>
                  <a:ext uri="{FF2B5EF4-FFF2-40B4-BE49-F238E27FC236}">
                    <a16:creationId xmlns:a16="http://schemas.microsoft.com/office/drawing/2014/main" id="{979C500B-69A8-4861-8FB6-675E24632F3D}"/>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2" name="Freeform 22">
                <a:extLst>
                  <a:ext uri="{FF2B5EF4-FFF2-40B4-BE49-F238E27FC236}">
                    <a16:creationId xmlns:a16="http://schemas.microsoft.com/office/drawing/2014/main" id="{9D8BF4D7-6894-4FF4-A150-C5D84C3B56B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3" name="Freeform 23">
                <a:extLst>
                  <a:ext uri="{FF2B5EF4-FFF2-40B4-BE49-F238E27FC236}">
                    <a16:creationId xmlns:a16="http://schemas.microsoft.com/office/drawing/2014/main" id="{6282A000-ADE8-48C9-8D44-22F5C2856E66}"/>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4" name="Freeform 24">
                <a:extLst>
                  <a:ext uri="{FF2B5EF4-FFF2-40B4-BE49-F238E27FC236}">
                    <a16:creationId xmlns:a16="http://schemas.microsoft.com/office/drawing/2014/main" id="{3DC57C9C-3010-4B95-BA08-CB89732B221A}"/>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5" name="Freeform 25">
                <a:extLst>
                  <a:ext uri="{FF2B5EF4-FFF2-40B4-BE49-F238E27FC236}">
                    <a16:creationId xmlns:a16="http://schemas.microsoft.com/office/drawing/2014/main" id="{E443A118-A273-450B-A610-11C609E95125}"/>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6" name="Freeform 26">
                <a:extLst>
                  <a:ext uri="{FF2B5EF4-FFF2-40B4-BE49-F238E27FC236}">
                    <a16:creationId xmlns:a16="http://schemas.microsoft.com/office/drawing/2014/main" id="{9082CDEC-AEA9-4F10-B79A-84D354DD257F}"/>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7" name="Freeform 27">
                <a:extLst>
                  <a:ext uri="{FF2B5EF4-FFF2-40B4-BE49-F238E27FC236}">
                    <a16:creationId xmlns:a16="http://schemas.microsoft.com/office/drawing/2014/main" id="{3F5C414F-9306-41E9-ACB5-7CF0C78EB72C}"/>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8" name="Freeform 28">
                <a:extLst>
                  <a:ext uri="{FF2B5EF4-FFF2-40B4-BE49-F238E27FC236}">
                    <a16:creationId xmlns:a16="http://schemas.microsoft.com/office/drawing/2014/main" id="{9B21B8FD-1DB7-4DEE-B7A4-5789A49F3C12}"/>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9" name="Freeform 29">
                <a:extLst>
                  <a:ext uri="{FF2B5EF4-FFF2-40B4-BE49-F238E27FC236}">
                    <a16:creationId xmlns:a16="http://schemas.microsoft.com/office/drawing/2014/main" id="{E9DD8596-16BC-4A9D-B4BC-27E69FE6047B}"/>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0" name="Freeform 30">
                <a:extLst>
                  <a:ext uri="{FF2B5EF4-FFF2-40B4-BE49-F238E27FC236}">
                    <a16:creationId xmlns:a16="http://schemas.microsoft.com/office/drawing/2014/main" id="{FB1ABBD4-9864-4B4D-AC7B-27F16915126F}"/>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1" name="Freeform 31">
                <a:extLst>
                  <a:ext uri="{FF2B5EF4-FFF2-40B4-BE49-F238E27FC236}">
                    <a16:creationId xmlns:a16="http://schemas.microsoft.com/office/drawing/2014/main" id="{43CAF471-EE1A-4743-A97A-846AE0351DFA}"/>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2" name="Freeform 32">
                <a:extLst>
                  <a:ext uri="{FF2B5EF4-FFF2-40B4-BE49-F238E27FC236}">
                    <a16:creationId xmlns:a16="http://schemas.microsoft.com/office/drawing/2014/main" id="{89D6C5E3-B21B-4587-9D47-C0ABDE3FEF6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3" name="Freeform 33">
                <a:extLst>
                  <a:ext uri="{FF2B5EF4-FFF2-40B4-BE49-F238E27FC236}">
                    <a16:creationId xmlns:a16="http://schemas.microsoft.com/office/drawing/2014/main" id="{88B64427-0CCE-4539-A3C6-0BD146305F51}"/>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4" name="Freeform 34">
                <a:extLst>
                  <a:ext uri="{FF2B5EF4-FFF2-40B4-BE49-F238E27FC236}">
                    <a16:creationId xmlns:a16="http://schemas.microsoft.com/office/drawing/2014/main" id="{25430004-9DB6-4F29-9646-E3F3808B2C30}"/>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5" name="Freeform 35">
                <a:extLst>
                  <a:ext uri="{FF2B5EF4-FFF2-40B4-BE49-F238E27FC236}">
                    <a16:creationId xmlns:a16="http://schemas.microsoft.com/office/drawing/2014/main" id="{8A29B281-5DD8-4F80-81F8-FCE654EF2257}"/>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6" name="Freeform 36">
                <a:extLst>
                  <a:ext uri="{FF2B5EF4-FFF2-40B4-BE49-F238E27FC236}">
                    <a16:creationId xmlns:a16="http://schemas.microsoft.com/office/drawing/2014/main" id="{C7F8CF8B-8CEB-4C22-9560-E304B7E5AF48}"/>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7" name="Freeform 37">
                <a:extLst>
                  <a:ext uri="{FF2B5EF4-FFF2-40B4-BE49-F238E27FC236}">
                    <a16:creationId xmlns:a16="http://schemas.microsoft.com/office/drawing/2014/main" id="{9B2E3234-D9FF-4279-9C23-853083CBECB3}"/>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8" name="Freeform 38">
                <a:extLst>
                  <a:ext uri="{FF2B5EF4-FFF2-40B4-BE49-F238E27FC236}">
                    <a16:creationId xmlns:a16="http://schemas.microsoft.com/office/drawing/2014/main" id="{7B47014E-F7F5-44DF-B204-9CA52E97F0BC}"/>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9" name="Freeform 41">
                <a:extLst>
                  <a:ext uri="{FF2B5EF4-FFF2-40B4-BE49-F238E27FC236}">
                    <a16:creationId xmlns:a16="http://schemas.microsoft.com/office/drawing/2014/main" id="{589F42CB-7ADA-4D4F-8211-C2A22E7C5E2A}"/>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pSp>
          <p:nvGrpSpPr>
            <p:cNvPr id="37" name="组合 36">
              <a:extLst>
                <a:ext uri="{FF2B5EF4-FFF2-40B4-BE49-F238E27FC236}">
                  <a16:creationId xmlns:a16="http://schemas.microsoft.com/office/drawing/2014/main" id="{EB779D63-0AB1-478D-B589-CCC7639C1B4C}"/>
                </a:ext>
              </a:extLst>
            </p:cNvPr>
            <p:cNvGrpSpPr/>
            <p:nvPr/>
          </p:nvGrpSpPr>
          <p:grpSpPr>
            <a:xfrm flipH="1">
              <a:off x="10606733" y="2579329"/>
              <a:ext cx="2407522" cy="2596106"/>
              <a:chOff x="773365" y="3840166"/>
              <a:chExt cx="2407522" cy="2596106"/>
            </a:xfrm>
          </p:grpSpPr>
          <p:sp>
            <p:nvSpPr>
              <p:cNvPr id="59" name="Freeform 39">
                <a:extLst>
                  <a:ext uri="{FF2B5EF4-FFF2-40B4-BE49-F238E27FC236}">
                    <a16:creationId xmlns:a16="http://schemas.microsoft.com/office/drawing/2014/main" id="{1398F1DF-987D-4D3F-8AF8-A863E1AC1F0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0" name="Freeform 40">
                <a:extLst>
                  <a:ext uri="{FF2B5EF4-FFF2-40B4-BE49-F238E27FC236}">
                    <a16:creationId xmlns:a16="http://schemas.microsoft.com/office/drawing/2014/main" id="{5A359345-9C5F-4F5B-8CB9-B5ADCCE6B419}"/>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1" name="Freeform 42">
                <a:extLst>
                  <a:ext uri="{FF2B5EF4-FFF2-40B4-BE49-F238E27FC236}">
                    <a16:creationId xmlns:a16="http://schemas.microsoft.com/office/drawing/2014/main" id="{21F159B9-71C7-4F11-A53A-EB17A3FC8A01}"/>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2" name="Freeform 43">
                <a:extLst>
                  <a:ext uri="{FF2B5EF4-FFF2-40B4-BE49-F238E27FC236}">
                    <a16:creationId xmlns:a16="http://schemas.microsoft.com/office/drawing/2014/main" id="{CD87A2FD-150C-4AAA-A8DD-6EC77C0DFB5C}"/>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3" name="Freeform 44">
                <a:extLst>
                  <a:ext uri="{FF2B5EF4-FFF2-40B4-BE49-F238E27FC236}">
                    <a16:creationId xmlns:a16="http://schemas.microsoft.com/office/drawing/2014/main" id="{8619C604-847C-410F-8B69-9EDDDD042661}"/>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4" name="Freeform 45">
                <a:extLst>
                  <a:ext uri="{FF2B5EF4-FFF2-40B4-BE49-F238E27FC236}">
                    <a16:creationId xmlns:a16="http://schemas.microsoft.com/office/drawing/2014/main" id="{93A5677C-4EB6-4F3B-98BB-04474FF43EC2}"/>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5" name="Freeform 46">
                <a:extLst>
                  <a:ext uri="{FF2B5EF4-FFF2-40B4-BE49-F238E27FC236}">
                    <a16:creationId xmlns:a16="http://schemas.microsoft.com/office/drawing/2014/main" id="{7EDF0959-5C56-450F-B698-3538AD45D4E4}"/>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6" name="Freeform 47">
                <a:extLst>
                  <a:ext uri="{FF2B5EF4-FFF2-40B4-BE49-F238E27FC236}">
                    <a16:creationId xmlns:a16="http://schemas.microsoft.com/office/drawing/2014/main" id="{F5A71562-0DE8-4DC7-9E95-90B9D8D3F87C}"/>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7" name="Freeform 48">
                <a:extLst>
                  <a:ext uri="{FF2B5EF4-FFF2-40B4-BE49-F238E27FC236}">
                    <a16:creationId xmlns:a16="http://schemas.microsoft.com/office/drawing/2014/main" id="{4C17D3C0-31D5-4840-910A-04FCD887B84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8" name="Freeform 49">
                <a:extLst>
                  <a:ext uri="{FF2B5EF4-FFF2-40B4-BE49-F238E27FC236}">
                    <a16:creationId xmlns:a16="http://schemas.microsoft.com/office/drawing/2014/main" id="{E61EFF1F-81E1-4818-B18F-F2F65DCDFDE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9" name="Freeform 50">
                <a:extLst>
                  <a:ext uri="{FF2B5EF4-FFF2-40B4-BE49-F238E27FC236}">
                    <a16:creationId xmlns:a16="http://schemas.microsoft.com/office/drawing/2014/main" id="{527F78A2-0804-4ACB-ADB9-D082AA06E725}"/>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0" name="Freeform 51">
                <a:extLst>
                  <a:ext uri="{FF2B5EF4-FFF2-40B4-BE49-F238E27FC236}">
                    <a16:creationId xmlns:a16="http://schemas.microsoft.com/office/drawing/2014/main" id="{368F5FF4-9E20-4696-AC71-9952E2021B44}"/>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1" name="Freeform 52">
                <a:extLst>
                  <a:ext uri="{FF2B5EF4-FFF2-40B4-BE49-F238E27FC236}">
                    <a16:creationId xmlns:a16="http://schemas.microsoft.com/office/drawing/2014/main" id="{CB49ED7B-ECF6-4034-9328-AC021934B0CB}"/>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2" name="Freeform 53">
                <a:extLst>
                  <a:ext uri="{FF2B5EF4-FFF2-40B4-BE49-F238E27FC236}">
                    <a16:creationId xmlns:a16="http://schemas.microsoft.com/office/drawing/2014/main" id="{714E21C1-502F-4968-87E7-F7E03548F741}"/>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3" name="Freeform 54">
                <a:extLst>
                  <a:ext uri="{FF2B5EF4-FFF2-40B4-BE49-F238E27FC236}">
                    <a16:creationId xmlns:a16="http://schemas.microsoft.com/office/drawing/2014/main" id="{AA763E02-7C8A-4BB0-A017-926AB21E58D6}"/>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4" name="Freeform 55">
                <a:extLst>
                  <a:ext uri="{FF2B5EF4-FFF2-40B4-BE49-F238E27FC236}">
                    <a16:creationId xmlns:a16="http://schemas.microsoft.com/office/drawing/2014/main" id="{F9E6FC27-F989-4482-98C7-9D39177F1377}"/>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5" name="Freeform 56">
                <a:extLst>
                  <a:ext uri="{FF2B5EF4-FFF2-40B4-BE49-F238E27FC236}">
                    <a16:creationId xmlns:a16="http://schemas.microsoft.com/office/drawing/2014/main" id="{F8F9F591-3EC5-4B17-B048-3679BCE7590F}"/>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38" name="Freeform 57">
              <a:extLst>
                <a:ext uri="{FF2B5EF4-FFF2-40B4-BE49-F238E27FC236}">
                  <a16:creationId xmlns:a16="http://schemas.microsoft.com/office/drawing/2014/main" id="{87DA18CF-AA61-44DA-8C63-46BFC3662BB1}"/>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3"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39" name="Freeform 58">
              <a:extLst>
                <a:ext uri="{FF2B5EF4-FFF2-40B4-BE49-F238E27FC236}">
                  <a16:creationId xmlns:a16="http://schemas.microsoft.com/office/drawing/2014/main" id="{1C8E1DD7-8A67-4AAB-9ABC-AD2A3305B151}"/>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0" name="Freeform 59">
              <a:extLst>
                <a:ext uri="{FF2B5EF4-FFF2-40B4-BE49-F238E27FC236}">
                  <a16:creationId xmlns:a16="http://schemas.microsoft.com/office/drawing/2014/main" id="{1FC28920-A4A9-4690-89DE-9A30855FCCE4}"/>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1" name="Freeform 60">
              <a:extLst>
                <a:ext uri="{FF2B5EF4-FFF2-40B4-BE49-F238E27FC236}">
                  <a16:creationId xmlns:a16="http://schemas.microsoft.com/office/drawing/2014/main" id="{8980CFE7-B537-4D63-AB76-68B62F979DA3}"/>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2" name="Freeform 61">
              <a:extLst>
                <a:ext uri="{FF2B5EF4-FFF2-40B4-BE49-F238E27FC236}">
                  <a16:creationId xmlns:a16="http://schemas.microsoft.com/office/drawing/2014/main" id="{802BF20A-2490-4261-A37B-4167F514FBC8}"/>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3" name="Freeform 62">
              <a:extLst>
                <a:ext uri="{FF2B5EF4-FFF2-40B4-BE49-F238E27FC236}">
                  <a16:creationId xmlns:a16="http://schemas.microsoft.com/office/drawing/2014/main" id="{F57D8C22-02BA-479D-A688-839CD2848BA7}"/>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4" name="Freeform 63">
              <a:extLst>
                <a:ext uri="{FF2B5EF4-FFF2-40B4-BE49-F238E27FC236}">
                  <a16:creationId xmlns:a16="http://schemas.microsoft.com/office/drawing/2014/main" id="{E27AFAB8-82C8-498E-B6AC-B034CFA74494}"/>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5" name="Freeform 64">
              <a:extLst>
                <a:ext uri="{FF2B5EF4-FFF2-40B4-BE49-F238E27FC236}">
                  <a16:creationId xmlns:a16="http://schemas.microsoft.com/office/drawing/2014/main" id="{43F5B2F3-1BFD-4DDA-B059-7C5740442942}"/>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6" name="Freeform 65">
              <a:extLst>
                <a:ext uri="{FF2B5EF4-FFF2-40B4-BE49-F238E27FC236}">
                  <a16:creationId xmlns:a16="http://schemas.microsoft.com/office/drawing/2014/main" id="{436E1D36-EEDC-4932-B701-19B6AD6B0FDC}"/>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7" name="Freeform 67">
              <a:extLst>
                <a:ext uri="{FF2B5EF4-FFF2-40B4-BE49-F238E27FC236}">
                  <a16:creationId xmlns:a16="http://schemas.microsoft.com/office/drawing/2014/main" id="{FF39C23F-F798-47F6-901F-B4C4314FAA34}"/>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8" name="Freeform 68">
              <a:extLst>
                <a:ext uri="{FF2B5EF4-FFF2-40B4-BE49-F238E27FC236}">
                  <a16:creationId xmlns:a16="http://schemas.microsoft.com/office/drawing/2014/main" id="{AC21F7A0-DB28-4E8A-8F1A-282AFB425389}"/>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9" name="Freeform 70">
              <a:extLst>
                <a:ext uri="{FF2B5EF4-FFF2-40B4-BE49-F238E27FC236}">
                  <a16:creationId xmlns:a16="http://schemas.microsoft.com/office/drawing/2014/main" id="{A0B9E437-CF2C-405D-8F2A-A061D0783319}"/>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0" name="Freeform 71">
              <a:extLst>
                <a:ext uri="{FF2B5EF4-FFF2-40B4-BE49-F238E27FC236}">
                  <a16:creationId xmlns:a16="http://schemas.microsoft.com/office/drawing/2014/main" id="{0BFABBE7-CA65-4A7C-9804-8F75404C7795}"/>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1" name="Freeform 72">
              <a:extLst>
                <a:ext uri="{FF2B5EF4-FFF2-40B4-BE49-F238E27FC236}">
                  <a16:creationId xmlns:a16="http://schemas.microsoft.com/office/drawing/2014/main" id="{4599B162-EF00-4825-A332-ECB285F1AC52}"/>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2" name="Freeform 73">
              <a:extLst>
                <a:ext uri="{FF2B5EF4-FFF2-40B4-BE49-F238E27FC236}">
                  <a16:creationId xmlns:a16="http://schemas.microsoft.com/office/drawing/2014/main" id="{E1D7B860-CF4D-4B22-8B77-5D59E9B242C0}"/>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3" name="任意多边形 83">
              <a:extLst>
                <a:ext uri="{FF2B5EF4-FFF2-40B4-BE49-F238E27FC236}">
                  <a16:creationId xmlns:a16="http://schemas.microsoft.com/office/drawing/2014/main" id="{2340A687-4501-40DA-BD25-CCF5BE9CF0CB}"/>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noAutofit/>
            </a:bodyPr>
            <a:lstStyle/>
            <a:p>
              <a:endParaRPr lang="zh-CN" altLang="en-US" sz="1280"/>
            </a:p>
          </p:txBody>
        </p:sp>
        <p:sp>
          <p:nvSpPr>
            <p:cNvPr id="54" name="Freeform 76">
              <a:extLst>
                <a:ext uri="{FF2B5EF4-FFF2-40B4-BE49-F238E27FC236}">
                  <a16:creationId xmlns:a16="http://schemas.microsoft.com/office/drawing/2014/main" id="{95D18490-0631-4011-97EF-8136E2D03977}"/>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nvGrpSpPr>
            <p:cNvPr id="55" name="组合 54">
              <a:extLst>
                <a:ext uri="{FF2B5EF4-FFF2-40B4-BE49-F238E27FC236}">
                  <a16:creationId xmlns:a16="http://schemas.microsoft.com/office/drawing/2014/main" id="{8BAF174C-C154-4726-B0D4-485DE60BB20D}"/>
                </a:ext>
              </a:extLst>
            </p:cNvPr>
            <p:cNvGrpSpPr/>
            <p:nvPr/>
          </p:nvGrpSpPr>
          <p:grpSpPr>
            <a:xfrm>
              <a:off x="8949655" y="3748478"/>
              <a:ext cx="1244111" cy="2134926"/>
              <a:chOff x="8717177" y="3748478"/>
              <a:chExt cx="1244111" cy="2134926"/>
            </a:xfrm>
          </p:grpSpPr>
          <p:sp>
            <p:nvSpPr>
              <p:cNvPr id="57" name="Freeform 75">
                <a:extLst>
                  <a:ext uri="{FF2B5EF4-FFF2-40B4-BE49-F238E27FC236}">
                    <a16:creationId xmlns:a16="http://schemas.microsoft.com/office/drawing/2014/main" id="{253CB403-6567-4031-B3C4-EC85C45C4E13}"/>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8" name="Freeform 77">
                <a:extLst>
                  <a:ext uri="{FF2B5EF4-FFF2-40B4-BE49-F238E27FC236}">
                    <a16:creationId xmlns:a16="http://schemas.microsoft.com/office/drawing/2014/main" id="{90608DCB-2733-40F6-B01F-EE77374D3050}"/>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56" name="Freeform 62">
              <a:extLst>
                <a:ext uri="{FF2B5EF4-FFF2-40B4-BE49-F238E27FC236}">
                  <a16:creationId xmlns:a16="http://schemas.microsoft.com/office/drawing/2014/main" id="{E3B50770-D54B-4A40-A304-047F8E5E92B9}"/>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110" name="圆角矩形 109"/>
          <p:cNvSpPr/>
          <p:nvPr/>
        </p:nvSpPr>
        <p:spPr>
          <a:xfrm>
            <a:off x="1667683" y="2806230"/>
            <a:ext cx="906413"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a:t>LightGBM</a:t>
            </a:r>
            <a:endParaRPr lang="zh-CN" altLang="en-US" sz="1200" b="1" dirty="0"/>
          </a:p>
        </p:txBody>
      </p:sp>
      <p:sp>
        <p:nvSpPr>
          <p:cNvPr id="111" name="圆角矩形 110"/>
          <p:cNvSpPr/>
          <p:nvPr/>
        </p:nvSpPr>
        <p:spPr>
          <a:xfrm>
            <a:off x="2915459" y="1932731"/>
            <a:ext cx="1981200" cy="4953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12" name="直接连接符 111"/>
          <p:cNvCxnSpPr>
            <a:stCxn id="111" idx="0"/>
            <a:endCxn id="111" idx="2"/>
          </p:cNvCxnSpPr>
          <p:nvPr/>
        </p:nvCxnSpPr>
        <p:spPr>
          <a:xfrm>
            <a:off x="3906059" y="1932731"/>
            <a:ext cx="0" cy="495300"/>
          </a:xfrm>
          <a:prstGeom prst="line">
            <a:avLst/>
          </a:prstGeom>
        </p:spPr>
        <p:style>
          <a:lnRef idx="1">
            <a:schemeClr val="accent1"/>
          </a:lnRef>
          <a:fillRef idx="0">
            <a:schemeClr val="accent1"/>
          </a:fillRef>
          <a:effectRef idx="0">
            <a:schemeClr val="accent1"/>
          </a:effectRef>
          <a:fontRef idx="minor">
            <a:schemeClr val="tx1"/>
          </a:fontRef>
        </p:style>
      </p:cxnSp>
      <p:sp>
        <p:nvSpPr>
          <p:cNvPr id="113" name="圆角矩形 112"/>
          <p:cNvSpPr/>
          <p:nvPr/>
        </p:nvSpPr>
        <p:spPr>
          <a:xfrm>
            <a:off x="2915459" y="2806230"/>
            <a:ext cx="828675"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dirty="0"/>
              <a:t>RF</a:t>
            </a:r>
            <a:endParaRPr lang="zh-CN" altLang="en-US" sz="1350" b="1" dirty="0"/>
          </a:p>
        </p:txBody>
      </p:sp>
      <p:sp>
        <p:nvSpPr>
          <p:cNvPr id="114" name="圆角矩形 113"/>
          <p:cNvSpPr/>
          <p:nvPr/>
        </p:nvSpPr>
        <p:spPr>
          <a:xfrm>
            <a:off x="4106084" y="2806230"/>
            <a:ext cx="8382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dirty="0"/>
              <a:t>GBDT</a:t>
            </a:r>
            <a:endParaRPr lang="zh-CN" altLang="en-US" sz="1350" b="1" dirty="0"/>
          </a:p>
        </p:txBody>
      </p:sp>
      <p:sp>
        <p:nvSpPr>
          <p:cNvPr id="115" name="圆角矩形 114"/>
          <p:cNvSpPr/>
          <p:nvPr/>
        </p:nvSpPr>
        <p:spPr>
          <a:xfrm>
            <a:off x="5268133" y="2806230"/>
            <a:ext cx="942167"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dirty="0" err="1"/>
              <a:t>XGBoost</a:t>
            </a:r>
            <a:endParaRPr lang="zh-CN" altLang="en-US" sz="1350" b="1" dirty="0"/>
          </a:p>
        </p:txBody>
      </p:sp>
      <p:sp>
        <p:nvSpPr>
          <p:cNvPr id="116" name="文本框 115"/>
          <p:cNvSpPr txBox="1"/>
          <p:nvPr/>
        </p:nvSpPr>
        <p:spPr>
          <a:xfrm>
            <a:off x="2954675" y="1951239"/>
            <a:ext cx="1038225" cy="507831"/>
          </a:xfrm>
          <a:prstGeom prst="rect">
            <a:avLst/>
          </a:prstGeom>
          <a:noFill/>
        </p:spPr>
        <p:txBody>
          <a:bodyPr wrap="square" rtlCol="0">
            <a:spAutoFit/>
          </a:bodyPr>
          <a:lstStyle/>
          <a:p>
            <a:r>
              <a:rPr lang="zh-CN" altLang="en-US" sz="1350" b="1" dirty="0"/>
              <a:t>训练集，</a:t>
            </a:r>
            <a:r>
              <a:rPr lang="en-US" altLang="zh-CN" sz="1350" b="1" dirty="0"/>
              <a:t>5</a:t>
            </a:r>
            <a:r>
              <a:rPr lang="zh-CN" altLang="en-US" sz="1350" b="1" dirty="0"/>
              <a:t>折交叉</a:t>
            </a:r>
          </a:p>
        </p:txBody>
      </p:sp>
      <p:sp>
        <p:nvSpPr>
          <p:cNvPr id="117" name="文本框 116"/>
          <p:cNvSpPr txBox="1"/>
          <p:nvPr/>
        </p:nvSpPr>
        <p:spPr>
          <a:xfrm>
            <a:off x="4019244" y="2018064"/>
            <a:ext cx="838200" cy="300082"/>
          </a:xfrm>
          <a:prstGeom prst="rect">
            <a:avLst/>
          </a:prstGeom>
          <a:noFill/>
        </p:spPr>
        <p:txBody>
          <a:bodyPr wrap="square" rtlCol="0">
            <a:spAutoFit/>
          </a:bodyPr>
          <a:lstStyle/>
          <a:p>
            <a:r>
              <a:rPr lang="zh-CN" altLang="en-US" sz="1350" b="1" dirty="0"/>
              <a:t>测试集</a:t>
            </a:r>
          </a:p>
        </p:txBody>
      </p:sp>
      <p:sp>
        <p:nvSpPr>
          <p:cNvPr id="118" name="右箭头 117"/>
          <p:cNvSpPr/>
          <p:nvPr/>
        </p:nvSpPr>
        <p:spPr>
          <a:xfrm rot="8692613">
            <a:off x="2139645" y="2577915"/>
            <a:ext cx="301869" cy="155647"/>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9" name="右箭头 118"/>
          <p:cNvSpPr/>
          <p:nvPr/>
        </p:nvSpPr>
        <p:spPr>
          <a:xfrm rot="5400000">
            <a:off x="3211203" y="2592539"/>
            <a:ext cx="227660" cy="18942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0" name="圆角矩形 119"/>
          <p:cNvSpPr/>
          <p:nvPr/>
        </p:nvSpPr>
        <p:spPr>
          <a:xfrm>
            <a:off x="1705784" y="3613620"/>
            <a:ext cx="838200" cy="4953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t>新特征</a:t>
            </a:r>
            <a:r>
              <a:rPr lang="en-US" altLang="zh-CN" sz="1200" b="1" dirty="0"/>
              <a:t>F1</a:t>
            </a:r>
            <a:endParaRPr lang="zh-CN" altLang="en-US" sz="1200" b="1" dirty="0"/>
          </a:p>
        </p:txBody>
      </p:sp>
      <p:sp>
        <p:nvSpPr>
          <p:cNvPr id="121" name="圆角矩形 120"/>
          <p:cNvSpPr/>
          <p:nvPr/>
        </p:nvSpPr>
        <p:spPr>
          <a:xfrm>
            <a:off x="2915459" y="3613620"/>
            <a:ext cx="838200" cy="4953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t>新特征</a:t>
            </a:r>
            <a:r>
              <a:rPr lang="en-US" altLang="zh-CN" sz="1200" b="1" dirty="0"/>
              <a:t>F2</a:t>
            </a:r>
            <a:endParaRPr lang="zh-CN" altLang="en-US" sz="1200" b="1" dirty="0"/>
          </a:p>
        </p:txBody>
      </p:sp>
      <p:sp>
        <p:nvSpPr>
          <p:cNvPr id="122" name="圆角矩形 121"/>
          <p:cNvSpPr/>
          <p:nvPr/>
        </p:nvSpPr>
        <p:spPr>
          <a:xfrm>
            <a:off x="4115609" y="3613620"/>
            <a:ext cx="838200" cy="4953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t>新特征</a:t>
            </a:r>
            <a:r>
              <a:rPr lang="en-US" altLang="zh-CN" sz="1200" b="1" dirty="0"/>
              <a:t>F2</a:t>
            </a:r>
            <a:endParaRPr lang="zh-CN" altLang="en-US" sz="1200" b="1" dirty="0"/>
          </a:p>
        </p:txBody>
      </p:sp>
      <p:sp>
        <p:nvSpPr>
          <p:cNvPr id="123" name="圆角矩形 122"/>
          <p:cNvSpPr/>
          <p:nvPr/>
        </p:nvSpPr>
        <p:spPr>
          <a:xfrm>
            <a:off x="5306233" y="3613620"/>
            <a:ext cx="838200" cy="4953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t>新特征</a:t>
            </a:r>
            <a:r>
              <a:rPr lang="en-US" altLang="zh-CN" sz="1200" b="1" dirty="0"/>
              <a:t>F4</a:t>
            </a:r>
            <a:endParaRPr lang="zh-CN" altLang="en-US" sz="1200" b="1" dirty="0"/>
          </a:p>
        </p:txBody>
      </p:sp>
      <p:sp>
        <p:nvSpPr>
          <p:cNvPr id="124" name="圆角矩形 123"/>
          <p:cNvSpPr/>
          <p:nvPr/>
        </p:nvSpPr>
        <p:spPr>
          <a:xfrm>
            <a:off x="3020234" y="4377247"/>
            <a:ext cx="1981200" cy="4953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25" name="直接连接符 124"/>
          <p:cNvCxnSpPr>
            <a:stCxn id="124" idx="0"/>
            <a:endCxn id="124" idx="2"/>
          </p:cNvCxnSpPr>
          <p:nvPr/>
        </p:nvCxnSpPr>
        <p:spPr>
          <a:xfrm>
            <a:off x="4010834" y="4377247"/>
            <a:ext cx="0" cy="495300"/>
          </a:xfrm>
          <a:prstGeom prst="line">
            <a:avLst/>
          </a:prstGeom>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3020234" y="4480382"/>
            <a:ext cx="1132359" cy="300082"/>
          </a:xfrm>
          <a:prstGeom prst="rect">
            <a:avLst/>
          </a:prstGeom>
          <a:noFill/>
        </p:spPr>
        <p:txBody>
          <a:bodyPr wrap="square" rtlCol="0">
            <a:spAutoFit/>
          </a:bodyPr>
          <a:lstStyle/>
          <a:p>
            <a:r>
              <a:rPr lang="zh-CN" altLang="en-US" sz="1350" b="1" dirty="0"/>
              <a:t>新的训练集</a:t>
            </a:r>
          </a:p>
        </p:txBody>
      </p:sp>
      <p:sp>
        <p:nvSpPr>
          <p:cNvPr id="127" name="文本框 126"/>
          <p:cNvSpPr txBox="1"/>
          <p:nvPr/>
        </p:nvSpPr>
        <p:spPr>
          <a:xfrm>
            <a:off x="4017789" y="4477100"/>
            <a:ext cx="1104899" cy="300082"/>
          </a:xfrm>
          <a:prstGeom prst="rect">
            <a:avLst/>
          </a:prstGeom>
          <a:noFill/>
        </p:spPr>
        <p:txBody>
          <a:bodyPr wrap="square" rtlCol="0">
            <a:spAutoFit/>
          </a:bodyPr>
          <a:lstStyle/>
          <a:p>
            <a:r>
              <a:rPr lang="zh-CN" altLang="en-US" sz="1350" b="1" dirty="0"/>
              <a:t>新的测试集</a:t>
            </a:r>
          </a:p>
        </p:txBody>
      </p:sp>
      <p:sp>
        <p:nvSpPr>
          <p:cNvPr id="128" name="右箭头 127"/>
          <p:cNvSpPr/>
          <p:nvPr/>
        </p:nvSpPr>
        <p:spPr>
          <a:xfrm rot="5400000">
            <a:off x="3779896" y="5030985"/>
            <a:ext cx="462953" cy="18942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9" name="圆角矩形 128"/>
          <p:cNvSpPr/>
          <p:nvPr/>
        </p:nvSpPr>
        <p:spPr>
          <a:xfrm>
            <a:off x="2954676" y="5406706"/>
            <a:ext cx="2168012"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logistic regression</a:t>
            </a:r>
            <a:endParaRPr lang="zh-CN" altLang="en-US" b="1" dirty="0"/>
          </a:p>
        </p:txBody>
      </p:sp>
      <p:sp>
        <p:nvSpPr>
          <p:cNvPr id="130" name="右箭头 129"/>
          <p:cNvSpPr/>
          <p:nvPr/>
        </p:nvSpPr>
        <p:spPr>
          <a:xfrm rot="5400000">
            <a:off x="4411354" y="2590227"/>
            <a:ext cx="227660" cy="18942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1" name="右箭头 130"/>
          <p:cNvSpPr/>
          <p:nvPr/>
        </p:nvSpPr>
        <p:spPr>
          <a:xfrm rot="2466317">
            <a:off x="5480440" y="2594007"/>
            <a:ext cx="301869" cy="155647"/>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2" name="右箭头 131"/>
          <p:cNvSpPr/>
          <p:nvPr/>
        </p:nvSpPr>
        <p:spPr>
          <a:xfrm rot="5400000">
            <a:off x="1985915" y="3402995"/>
            <a:ext cx="227660" cy="18942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3" name="右箭头 132"/>
          <p:cNvSpPr/>
          <p:nvPr/>
        </p:nvSpPr>
        <p:spPr>
          <a:xfrm rot="5400000">
            <a:off x="3207489" y="3399906"/>
            <a:ext cx="227660" cy="18942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4" name="右箭头 133"/>
          <p:cNvSpPr/>
          <p:nvPr/>
        </p:nvSpPr>
        <p:spPr>
          <a:xfrm rot="5400000">
            <a:off x="4429089" y="3399906"/>
            <a:ext cx="227660" cy="18942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5" name="右箭头 134"/>
          <p:cNvSpPr/>
          <p:nvPr/>
        </p:nvSpPr>
        <p:spPr>
          <a:xfrm rot="5400000">
            <a:off x="5611503" y="3399906"/>
            <a:ext cx="227660" cy="18942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6" name="右箭头 135"/>
          <p:cNvSpPr/>
          <p:nvPr/>
        </p:nvSpPr>
        <p:spPr>
          <a:xfrm rot="2466317">
            <a:off x="2018993" y="4188969"/>
            <a:ext cx="301869" cy="155647"/>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7" name="右箭头 136"/>
          <p:cNvSpPr/>
          <p:nvPr/>
        </p:nvSpPr>
        <p:spPr>
          <a:xfrm rot="8692613">
            <a:off x="5531535" y="4192696"/>
            <a:ext cx="301869" cy="155647"/>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8" name="右箭头 137"/>
          <p:cNvSpPr/>
          <p:nvPr/>
        </p:nvSpPr>
        <p:spPr>
          <a:xfrm rot="5400000">
            <a:off x="3220728" y="4163960"/>
            <a:ext cx="227660" cy="18942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9" name="右箭头 138"/>
          <p:cNvSpPr/>
          <p:nvPr/>
        </p:nvSpPr>
        <p:spPr>
          <a:xfrm rot="5400000">
            <a:off x="4459320" y="4160263"/>
            <a:ext cx="227660" cy="18942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右箭头标注 1"/>
          <p:cNvSpPr/>
          <p:nvPr/>
        </p:nvSpPr>
        <p:spPr>
          <a:xfrm>
            <a:off x="169607" y="2479850"/>
            <a:ext cx="1195037" cy="526773"/>
          </a:xfrm>
          <a:prstGeom prst="right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b="1" dirty="0"/>
              <a:t>第一层</a:t>
            </a:r>
          </a:p>
        </p:txBody>
      </p:sp>
      <p:pic>
        <p:nvPicPr>
          <p:cNvPr id="142"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65387" y="6091321"/>
            <a:ext cx="765502" cy="766679"/>
          </a:xfrm>
          <a:prstGeom prst="rect">
            <a:avLst/>
          </a:prstGeom>
          <a:noFill/>
          <a:extLst>
            <a:ext uri="{909E8E84-426E-40DD-AFC4-6F175D3DCCD1}">
              <a14:hiddenFill xmlns:a14="http://schemas.microsoft.com/office/drawing/2010/main">
                <a:solidFill>
                  <a:srgbClr val="FFFFFF"/>
                </a:solidFill>
              </a14:hiddenFill>
            </a:ext>
          </a:extLst>
        </p:spPr>
      </p:pic>
      <p:sp>
        <p:nvSpPr>
          <p:cNvPr id="143" name="右箭头标注 142"/>
          <p:cNvSpPr/>
          <p:nvPr/>
        </p:nvSpPr>
        <p:spPr>
          <a:xfrm>
            <a:off x="169606" y="4188158"/>
            <a:ext cx="1195037" cy="526773"/>
          </a:xfrm>
          <a:prstGeom prst="right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b="1" dirty="0"/>
              <a:t>第二层</a:t>
            </a:r>
          </a:p>
        </p:txBody>
      </p:sp>
      <p:sp>
        <p:nvSpPr>
          <p:cNvPr id="18" name="椭圆形标注 17"/>
          <p:cNvSpPr/>
          <p:nvPr/>
        </p:nvSpPr>
        <p:spPr>
          <a:xfrm>
            <a:off x="6619726" y="1836316"/>
            <a:ext cx="2091467" cy="993386"/>
          </a:xfrm>
          <a:prstGeom prst="wedgeEllipseCallout">
            <a:avLst>
              <a:gd name="adj1" fmla="val -64664"/>
              <a:gd name="adj2" fmla="val 83683"/>
            </a:avLst>
          </a:prstGeom>
          <a:solidFill>
            <a:schemeClr val="accent3">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dirty="0"/>
              <a:t>各基学习器间取长补短</a:t>
            </a:r>
          </a:p>
        </p:txBody>
      </p:sp>
    </p:spTree>
    <p:extLst>
      <p:ext uri="{BB962C8B-B14F-4D97-AF65-F5344CB8AC3E}">
        <p14:creationId xmlns:p14="http://schemas.microsoft.com/office/powerpoint/2010/main" val="3948332649"/>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39489AD9-F8BD-4D31-AF9F-1BC9E58EC363}"/>
              </a:ext>
            </a:extLst>
          </p:cNvPr>
          <p:cNvGrpSpPr/>
          <p:nvPr/>
        </p:nvGrpSpPr>
        <p:grpSpPr>
          <a:xfrm>
            <a:off x="0" y="-2413"/>
            <a:ext cx="3445536" cy="685725"/>
            <a:chOff x="0" y="-5330"/>
            <a:chExt cx="4845285" cy="964301"/>
          </a:xfrm>
        </p:grpSpPr>
        <p:sp>
          <p:nvSpPr>
            <p:cNvPr id="34" name="任意多边形: 形状 33">
              <a:extLst>
                <a:ext uri="{FF2B5EF4-FFF2-40B4-BE49-F238E27FC236}">
                  <a16:creationId xmlns:a16="http://schemas.microsoft.com/office/drawing/2014/main" id="{3EF008BB-C4B2-474C-96FB-C06BD42C9653}"/>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28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8">
              <a:extLst>
                <a:ext uri="{FF2B5EF4-FFF2-40B4-BE49-F238E27FC236}">
                  <a16:creationId xmlns:a16="http://schemas.microsoft.com/office/drawing/2014/main" id="{3344C8ED-A554-44EF-A71F-57CBE6CDA7CB}"/>
                </a:ext>
              </a:extLst>
            </p:cNvPr>
            <p:cNvSpPr txBox="1"/>
            <p:nvPr/>
          </p:nvSpPr>
          <p:spPr>
            <a:xfrm>
              <a:off x="466089" y="91987"/>
              <a:ext cx="3949155" cy="492503"/>
            </a:xfrm>
            <a:prstGeom prst="rect">
              <a:avLst/>
            </a:prstGeom>
            <a:noFill/>
          </p:spPr>
          <p:txBody>
            <a:bodyPr wrap="square" lIns="0" tIns="0" rIns="0" bIns="0" rtlCol="0" anchor="ctr">
              <a:spAutoFit/>
            </a:bodyPr>
            <a:lstStyle/>
            <a:p>
              <a:r>
                <a:rPr lang="zh-CN" altLang="en-US" sz="2276" dirty="0">
                  <a:solidFill>
                    <a:schemeClr val="bg1"/>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284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a:extLst>
              <a:ext uri="{FF2B5EF4-FFF2-40B4-BE49-F238E27FC236}">
                <a16:creationId xmlns:a16="http://schemas.microsoft.com/office/drawing/2014/main" id="{09C99BE5-F2DA-46AA-8824-CC88BBAD4410}"/>
              </a:ext>
            </a:extLst>
          </p:cNvPr>
          <p:cNvGrpSpPr/>
          <p:nvPr/>
        </p:nvGrpSpPr>
        <p:grpSpPr>
          <a:xfrm rot="19695978">
            <a:off x="7976709" y="409561"/>
            <a:ext cx="1537328" cy="1573805"/>
            <a:chOff x="5912096" y="-36086"/>
            <a:chExt cx="7102159" cy="7270676"/>
          </a:xfrm>
        </p:grpSpPr>
        <p:grpSp>
          <p:nvGrpSpPr>
            <p:cNvPr id="32" name="组合 31">
              <a:extLst>
                <a:ext uri="{FF2B5EF4-FFF2-40B4-BE49-F238E27FC236}">
                  <a16:creationId xmlns:a16="http://schemas.microsoft.com/office/drawing/2014/main" id="{0C432D33-63A9-4C40-B7B2-97678498952E}"/>
                </a:ext>
              </a:extLst>
            </p:cNvPr>
            <p:cNvGrpSpPr/>
            <p:nvPr/>
          </p:nvGrpSpPr>
          <p:grpSpPr>
            <a:xfrm flipH="1">
              <a:off x="9046763" y="27724"/>
              <a:ext cx="3956496" cy="3797424"/>
              <a:chOff x="-1" y="15748"/>
              <a:chExt cx="3956496" cy="3797424"/>
            </a:xfrm>
          </p:grpSpPr>
          <p:sp>
            <p:nvSpPr>
              <p:cNvPr id="76" name="Freeform 6">
                <a:extLst>
                  <a:ext uri="{FF2B5EF4-FFF2-40B4-BE49-F238E27FC236}">
                    <a16:creationId xmlns:a16="http://schemas.microsoft.com/office/drawing/2014/main" id="{AC63DC9E-4FDD-452A-AADF-6EEC6B80C21C}"/>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7" name="Freeform 7">
                <a:extLst>
                  <a:ext uri="{FF2B5EF4-FFF2-40B4-BE49-F238E27FC236}">
                    <a16:creationId xmlns:a16="http://schemas.microsoft.com/office/drawing/2014/main" id="{6F656B18-41D8-4242-88A1-B0A3B9CEFA1E}"/>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8" name="Freeform 8">
                <a:extLst>
                  <a:ext uri="{FF2B5EF4-FFF2-40B4-BE49-F238E27FC236}">
                    <a16:creationId xmlns:a16="http://schemas.microsoft.com/office/drawing/2014/main" id="{45AD8B25-0E41-4F12-AD09-5C856A0B8D40}"/>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9" name="Freeform 9">
                <a:extLst>
                  <a:ext uri="{FF2B5EF4-FFF2-40B4-BE49-F238E27FC236}">
                    <a16:creationId xmlns:a16="http://schemas.microsoft.com/office/drawing/2014/main" id="{EE57C8E7-60F8-4928-8D53-ED5145997EA6}"/>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0" name="Freeform 10">
                <a:extLst>
                  <a:ext uri="{FF2B5EF4-FFF2-40B4-BE49-F238E27FC236}">
                    <a16:creationId xmlns:a16="http://schemas.microsoft.com/office/drawing/2014/main" id="{F6E78BAB-1EB1-4EAB-A058-3AD4599B8149}"/>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1" name="Freeform 11">
                <a:extLst>
                  <a:ext uri="{FF2B5EF4-FFF2-40B4-BE49-F238E27FC236}">
                    <a16:creationId xmlns:a16="http://schemas.microsoft.com/office/drawing/2014/main" id="{C47C7531-C638-4151-B66F-D20DBC69A64D}"/>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2" name="Freeform 12">
                <a:extLst>
                  <a:ext uri="{FF2B5EF4-FFF2-40B4-BE49-F238E27FC236}">
                    <a16:creationId xmlns:a16="http://schemas.microsoft.com/office/drawing/2014/main" id="{35E55E7A-B492-49FD-9F4D-E27B6A516A45}"/>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3" name="Freeform 13">
                <a:extLst>
                  <a:ext uri="{FF2B5EF4-FFF2-40B4-BE49-F238E27FC236}">
                    <a16:creationId xmlns:a16="http://schemas.microsoft.com/office/drawing/2014/main" id="{65C59A96-B9D3-406B-B482-8749FBCBEFC3}"/>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4" name="Freeform 14">
                <a:extLst>
                  <a:ext uri="{FF2B5EF4-FFF2-40B4-BE49-F238E27FC236}">
                    <a16:creationId xmlns:a16="http://schemas.microsoft.com/office/drawing/2014/main" id="{3C350C66-DA32-447C-A920-AE97796A04BB}"/>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5" name="Freeform 15">
                <a:extLst>
                  <a:ext uri="{FF2B5EF4-FFF2-40B4-BE49-F238E27FC236}">
                    <a16:creationId xmlns:a16="http://schemas.microsoft.com/office/drawing/2014/main" id="{D6300460-2F61-4532-A6F0-B79580398DD3}"/>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6" name="Freeform 16">
                <a:extLst>
                  <a:ext uri="{FF2B5EF4-FFF2-40B4-BE49-F238E27FC236}">
                    <a16:creationId xmlns:a16="http://schemas.microsoft.com/office/drawing/2014/main" id="{E5227F48-7755-49C7-A71C-3F996A1564E9}"/>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7" name="Freeform 17">
                <a:extLst>
                  <a:ext uri="{FF2B5EF4-FFF2-40B4-BE49-F238E27FC236}">
                    <a16:creationId xmlns:a16="http://schemas.microsoft.com/office/drawing/2014/main" id="{F94705E7-F196-481D-AA9A-90FD452EB0D1}"/>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8" name="Freeform 18">
                <a:extLst>
                  <a:ext uri="{FF2B5EF4-FFF2-40B4-BE49-F238E27FC236}">
                    <a16:creationId xmlns:a16="http://schemas.microsoft.com/office/drawing/2014/main" id="{EA209C32-290D-4A9D-AA68-F01D64E4E6F4}"/>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9" name="Freeform 19">
                <a:extLst>
                  <a:ext uri="{FF2B5EF4-FFF2-40B4-BE49-F238E27FC236}">
                    <a16:creationId xmlns:a16="http://schemas.microsoft.com/office/drawing/2014/main" id="{513ACCD2-09D5-4A35-8328-986B239CAF45}"/>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0" name="Freeform 20">
                <a:extLst>
                  <a:ext uri="{FF2B5EF4-FFF2-40B4-BE49-F238E27FC236}">
                    <a16:creationId xmlns:a16="http://schemas.microsoft.com/office/drawing/2014/main" id="{01A113B7-EEDD-413D-AA53-E316485092AF}"/>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1" name="Freeform 21">
                <a:extLst>
                  <a:ext uri="{FF2B5EF4-FFF2-40B4-BE49-F238E27FC236}">
                    <a16:creationId xmlns:a16="http://schemas.microsoft.com/office/drawing/2014/main" id="{979C500B-69A8-4861-8FB6-675E24632F3D}"/>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2" name="Freeform 22">
                <a:extLst>
                  <a:ext uri="{FF2B5EF4-FFF2-40B4-BE49-F238E27FC236}">
                    <a16:creationId xmlns:a16="http://schemas.microsoft.com/office/drawing/2014/main" id="{9D8BF4D7-6894-4FF4-A150-C5D84C3B56B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3" name="Freeform 23">
                <a:extLst>
                  <a:ext uri="{FF2B5EF4-FFF2-40B4-BE49-F238E27FC236}">
                    <a16:creationId xmlns:a16="http://schemas.microsoft.com/office/drawing/2014/main" id="{6282A000-ADE8-48C9-8D44-22F5C2856E66}"/>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4" name="Freeform 24">
                <a:extLst>
                  <a:ext uri="{FF2B5EF4-FFF2-40B4-BE49-F238E27FC236}">
                    <a16:creationId xmlns:a16="http://schemas.microsoft.com/office/drawing/2014/main" id="{3DC57C9C-3010-4B95-BA08-CB89732B221A}"/>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5" name="Freeform 25">
                <a:extLst>
                  <a:ext uri="{FF2B5EF4-FFF2-40B4-BE49-F238E27FC236}">
                    <a16:creationId xmlns:a16="http://schemas.microsoft.com/office/drawing/2014/main" id="{E443A118-A273-450B-A610-11C609E95125}"/>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6" name="Freeform 26">
                <a:extLst>
                  <a:ext uri="{FF2B5EF4-FFF2-40B4-BE49-F238E27FC236}">
                    <a16:creationId xmlns:a16="http://schemas.microsoft.com/office/drawing/2014/main" id="{9082CDEC-AEA9-4F10-B79A-84D354DD257F}"/>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7" name="Freeform 27">
                <a:extLst>
                  <a:ext uri="{FF2B5EF4-FFF2-40B4-BE49-F238E27FC236}">
                    <a16:creationId xmlns:a16="http://schemas.microsoft.com/office/drawing/2014/main" id="{3F5C414F-9306-41E9-ACB5-7CF0C78EB72C}"/>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8" name="Freeform 28">
                <a:extLst>
                  <a:ext uri="{FF2B5EF4-FFF2-40B4-BE49-F238E27FC236}">
                    <a16:creationId xmlns:a16="http://schemas.microsoft.com/office/drawing/2014/main" id="{9B21B8FD-1DB7-4DEE-B7A4-5789A49F3C12}"/>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9" name="Freeform 29">
                <a:extLst>
                  <a:ext uri="{FF2B5EF4-FFF2-40B4-BE49-F238E27FC236}">
                    <a16:creationId xmlns:a16="http://schemas.microsoft.com/office/drawing/2014/main" id="{E9DD8596-16BC-4A9D-B4BC-27E69FE6047B}"/>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0" name="Freeform 30">
                <a:extLst>
                  <a:ext uri="{FF2B5EF4-FFF2-40B4-BE49-F238E27FC236}">
                    <a16:creationId xmlns:a16="http://schemas.microsoft.com/office/drawing/2014/main" id="{FB1ABBD4-9864-4B4D-AC7B-27F16915126F}"/>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1" name="Freeform 31">
                <a:extLst>
                  <a:ext uri="{FF2B5EF4-FFF2-40B4-BE49-F238E27FC236}">
                    <a16:creationId xmlns:a16="http://schemas.microsoft.com/office/drawing/2014/main" id="{43CAF471-EE1A-4743-A97A-846AE0351DFA}"/>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2" name="Freeform 32">
                <a:extLst>
                  <a:ext uri="{FF2B5EF4-FFF2-40B4-BE49-F238E27FC236}">
                    <a16:creationId xmlns:a16="http://schemas.microsoft.com/office/drawing/2014/main" id="{89D6C5E3-B21B-4587-9D47-C0ABDE3FEF6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3" name="Freeform 33">
                <a:extLst>
                  <a:ext uri="{FF2B5EF4-FFF2-40B4-BE49-F238E27FC236}">
                    <a16:creationId xmlns:a16="http://schemas.microsoft.com/office/drawing/2014/main" id="{88B64427-0CCE-4539-A3C6-0BD146305F51}"/>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4" name="Freeform 34">
                <a:extLst>
                  <a:ext uri="{FF2B5EF4-FFF2-40B4-BE49-F238E27FC236}">
                    <a16:creationId xmlns:a16="http://schemas.microsoft.com/office/drawing/2014/main" id="{25430004-9DB6-4F29-9646-E3F3808B2C30}"/>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5" name="Freeform 35">
                <a:extLst>
                  <a:ext uri="{FF2B5EF4-FFF2-40B4-BE49-F238E27FC236}">
                    <a16:creationId xmlns:a16="http://schemas.microsoft.com/office/drawing/2014/main" id="{8A29B281-5DD8-4F80-81F8-FCE654EF2257}"/>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6" name="Freeform 36">
                <a:extLst>
                  <a:ext uri="{FF2B5EF4-FFF2-40B4-BE49-F238E27FC236}">
                    <a16:creationId xmlns:a16="http://schemas.microsoft.com/office/drawing/2014/main" id="{C7F8CF8B-8CEB-4C22-9560-E304B7E5AF48}"/>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7" name="Freeform 37">
                <a:extLst>
                  <a:ext uri="{FF2B5EF4-FFF2-40B4-BE49-F238E27FC236}">
                    <a16:creationId xmlns:a16="http://schemas.microsoft.com/office/drawing/2014/main" id="{9B2E3234-D9FF-4279-9C23-853083CBECB3}"/>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8" name="Freeform 38">
                <a:extLst>
                  <a:ext uri="{FF2B5EF4-FFF2-40B4-BE49-F238E27FC236}">
                    <a16:creationId xmlns:a16="http://schemas.microsoft.com/office/drawing/2014/main" id="{7B47014E-F7F5-44DF-B204-9CA52E97F0BC}"/>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9" name="Freeform 41">
                <a:extLst>
                  <a:ext uri="{FF2B5EF4-FFF2-40B4-BE49-F238E27FC236}">
                    <a16:creationId xmlns:a16="http://schemas.microsoft.com/office/drawing/2014/main" id="{589F42CB-7ADA-4D4F-8211-C2A22E7C5E2A}"/>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pSp>
          <p:nvGrpSpPr>
            <p:cNvPr id="37" name="组合 36">
              <a:extLst>
                <a:ext uri="{FF2B5EF4-FFF2-40B4-BE49-F238E27FC236}">
                  <a16:creationId xmlns:a16="http://schemas.microsoft.com/office/drawing/2014/main" id="{EB779D63-0AB1-478D-B589-CCC7639C1B4C}"/>
                </a:ext>
              </a:extLst>
            </p:cNvPr>
            <p:cNvGrpSpPr/>
            <p:nvPr/>
          </p:nvGrpSpPr>
          <p:grpSpPr>
            <a:xfrm flipH="1">
              <a:off x="10606733" y="2579329"/>
              <a:ext cx="2407522" cy="2596106"/>
              <a:chOff x="773365" y="3840166"/>
              <a:chExt cx="2407522" cy="2596106"/>
            </a:xfrm>
          </p:grpSpPr>
          <p:sp>
            <p:nvSpPr>
              <p:cNvPr id="59" name="Freeform 39">
                <a:extLst>
                  <a:ext uri="{FF2B5EF4-FFF2-40B4-BE49-F238E27FC236}">
                    <a16:creationId xmlns:a16="http://schemas.microsoft.com/office/drawing/2014/main" id="{1398F1DF-987D-4D3F-8AF8-A863E1AC1F0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0" name="Freeform 40">
                <a:extLst>
                  <a:ext uri="{FF2B5EF4-FFF2-40B4-BE49-F238E27FC236}">
                    <a16:creationId xmlns:a16="http://schemas.microsoft.com/office/drawing/2014/main" id="{5A359345-9C5F-4F5B-8CB9-B5ADCCE6B419}"/>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1" name="Freeform 42">
                <a:extLst>
                  <a:ext uri="{FF2B5EF4-FFF2-40B4-BE49-F238E27FC236}">
                    <a16:creationId xmlns:a16="http://schemas.microsoft.com/office/drawing/2014/main" id="{21F159B9-71C7-4F11-A53A-EB17A3FC8A01}"/>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2" name="Freeform 43">
                <a:extLst>
                  <a:ext uri="{FF2B5EF4-FFF2-40B4-BE49-F238E27FC236}">
                    <a16:creationId xmlns:a16="http://schemas.microsoft.com/office/drawing/2014/main" id="{CD87A2FD-150C-4AAA-A8DD-6EC77C0DFB5C}"/>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3" name="Freeform 44">
                <a:extLst>
                  <a:ext uri="{FF2B5EF4-FFF2-40B4-BE49-F238E27FC236}">
                    <a16:creationId xmlns:a16="http://schemas.microsoft.com/office/drawing/2014/main" id="{8619C604-847C-410F-8B69-9EDDDD042661}"/>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4" name="Freeform 45">
                <a:extLst>
                  <a:ext uri="{FF2B5EF4-FFF2-40B4-BE49-F238E27FC236}">
                    <a16:creationId xmlns:a16="http://schemas.microsoft.com/office/drawing/2014/main" id="{93A5677C-4EB6-4F3B-98BB-04474FF43EC2}"/>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5" name="Freeform 46">
                <a:extLst>
                  <a:ext uri="{FF2B5EF4-FFF2-40B4-BE49-F238E27FC236}">
                    <a16:creationId xmlns:a16="http://schemas.microsoft.com/office/drawing/2014/main" id="{7EDF0959-5C56-450F-B698-3538AD45D4E4}"/>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6" name="Freeform 47">
                <a:extLst>
                  <a:ext uri="{FF2B5EF4-FFF2-40B4-BE49-F238E27FC236}">
                    <a16:creationId xmlns:a16="http://schemas.microsoft.com/office/drawing/2014/main" id="{F5A71562-0DE8-4DC7-9E95-90B9D8D3F87C}"/>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7" name="Freeform 48">
                <a:extLst>
                  <a:ext uri="{FF2B5EF4-FFF2-40B4-BE49-F238E27FC236}">
                    <a16:creationId xmlns:a16="http://schemas.microsoft.com/office/drawing/2014/main" id="{4C17D3C0-31D5-4840-910A-04FCD887B84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8" name="Freeform 49">
                <a:extLst>
                  <a:ext uri="{FF2B5EF4-FFF2-40B4-BE49-F238E27FC236}">
                    <a16:creationId xmlns:a16="http://schemas.microsoft.com/office/drawing/2014/main" id="{E61EFF1F-81E1-4818-B18F-F2F65DCDFDE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9" name="Freeform 50">
                <a:extLst>
                  <a:ext uri="{FF2B5EF4-FFF2-40B4-BE49-F238E27FC236}">
                    <a16:creationId xmlns:a16="http://schemas.microsoft.com/office/drawing/2014/main" id="{527F78A2-0804-4ACB-ADB9-D082AA06E725}"/>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0" name="Freeform 51">
                <a:extLst>
                  <a:ext uri="{FF2B5EF4-FFF2-40B4-BE49-F238E27FC236}">
                    <a16:creationId xmlns:a16="http://schemas.microsoft.com/office/drawing/2014/main" id="{368F5FF4-9E20-4696-AC71-9952E2021B44}"/>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1" name="Freeform 52">
                <a:extLst>
                  <a:ext uri="{FF2B5EF4-FFF2-40B4-BE49-F238E27FC236}">
                    <a16:creationId xmlns:a16="http://schemas.microsoft.com/office/drawing/2014/main" id="{CB49ED7B-ECF6-4034-9328-AC021934B0CB}"/>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2" name="Freeform 53">
                <a:extLst>
                  <a:ext uri="{FF2B5EF4-FFF2-40B4-BE49-F238E27FC236}">
                    <a16:creationId xmlns:a16="http://schemas.microsoft.com/office/drawing/2014/main" id="{714E21C1-502F-4968-87E7-F7E03548F741}"/>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3" name="Freeform 54">
                <a:extLst>
                  <a:ext uri="{FF2B5EF4-FFF2-40B4-BE49-F238E27FC236}">
                    <a16:creationId xmlns:a16="http://schemas.microsoft.com/office/drawing/2014/main" id="{AA763E02-7C8A-4BB0-A017-926AB21E58D6}"/>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4" name="Freeform 55">
                <a:extLst>
                  <a:ext uri="{FF2B5EF4-FFF2-40B4-BE49-F238E27FC236}">
                    <a16:creationId xmlns:a16="http://schemas.microsoft.com/office/drawing/2014/main" id="{F9E6FC27-F989-4482-98C7-9D39177F1377}"/>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5" name="Freeform 56">
                <a:extLst>
                  <a:ext uri="{FF2B5EF4-FFF2-40B4-BE49-F238E27FC236}">
                    <a16:creationId xmlns:a16="http://schemas.microsoft.com/office/drawing/2014/main" id="{F8F9F591-3EC5-4B17-B048-3679BCE7590F}"/>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38" name="Freeform 57">
              <a:extLst>
                <a:ext uri="{FF2B5EF4-FFF2-40B4-BE49-F238E27FC236}">
                  <a16:creationId xmlns:a16="http://schemas.microsoft.com/office/drawing/2014/main" id="{87DA18CF-AA61-44DA-8C63-46BFC3662BB1}"/>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3"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39" name="Freeform 58">
              <a:extLst>
                <a:ext uri="{FF2B5EF4-FFF2-40B4-BE49-F238E27FC236}">
                  <a16:creationId xmlns:a16="http://schemas.microsoft.com/office/drawing/2014/main" id="{1C8E1DD7-8A67-4AAB-9ABC-AD2A3305B151}"/>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0" name="Freeform 59">
              <a:extLst>
                <a:ext uri="{FF2B5EF4-FFF2-40B4-BE49-F238E27FC236}">
                  <a16:creationId xmlns:a16="http://schemas.microsoft.com/office/drawing/2014/main" id="{1FC28920-A4A9-4690-89DE-9A30855FCCE4}"/>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1" name="Freeform 60">
              <a:extLst>
                <a:ext uri="{FF2B5EF4-FFF2-40B4-BE49-F238E27FC236}">
                  <a16:creationId xmlns:a16="http://schemas.microsoft.com/office/drawing/2014/main" id="{8980CFE7-B537-4D63-AB76-68B62F979DA3}"/>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2" name="Freeform 61">
              <a:extLst>
                <a:ext uri="{FF2B5EF4-FFF2-40B4-BE49-F238E27FC236}">
                  <a16:creationId xmlns:a16="http://schemas.microsoft.com/office/drawing/2014/main" id="{802BF20A-2490-4261-A37B-4167F514FBC8}"/>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3" name="Freeform 62">
              <a:extLst>
                <a:ext uri="{FF2B5EF4-FFF2-40B4-BE49-F238E27FC236}">
                  <a16:creationId xmlns:a16="http://schemas.microsoft.com/office/drawing/2014/main" id="{F57D8C22-02BA-479D-A688-839CD2848BA7}"/>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4" name="Freeform 63">
              <a:extLst>
                <a:ext uri="{FF2B5EF4-FFF2-40B4-BE49-F238E27FC236}">
                  <a16:creationId xmlns:a16="http://schemas.microsoft.com/office/drawing/2014/main" id="{E27AFAB8-82C8-498E-B6AC-B034CFA74494}"/>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5" name="Freeform 64">
              <a:extLst>
                <a:ext uri="{FF2B5EF4-FFF2-40B4-BE49-F238E27FC236}">
                  <a16:creationId xmlns:a16="http://schemas.microsoft.com/office/drawing/2014/main" id="{43F5B2F3-1BFD-4DDA-B059-7C5740442942}"/>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6" name="Freeform 65">
              <a:extLst>
                <a:ext uri="{FF2B5EF4-FFF2-40B4-BE49-F238E27FC236}">
                  <a16:creationId xmlns:a16="http://schemas.microsoft.com/office/drawing/2014/main" id="{436E1D36-EEDC-4932-B701-19B6AD6B0FDC}"/>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7" name="Freeform 67">
              <a:extLst>
                <a:ext uri="{FF2B5EF4-FFF2-40B4-BE49-F238E27FC236}">
                  <a16:creationId xmlns:a16="http://schemas.microsoft.com/office/drawing/2014/main" id="{FF39C23F-F798-47F6-901F-B4C4314FAA34}"/>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8" name="Freeform 68">
              <a:extLst>
                <a:ext uri="{FF2B5EF4-FFF2-40B4-BE49-F238E27FC236}">
                  <a16:creationId xmlns:a16="http://schemas.microsoft.com/office/drawing/2014/main" id="{AC21F7A0-DB28-4E8A-8F1A-282AFB425389}"/>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9" name="Freeform 70">
              <a:extLst>
                <a:ext uri="{FF2B5EF4-FFF2-40B4-BE49-F238E27FC236}">
                  <a16:creationId xmlns:a16="http://schemas.microsoft.com/office/drawing/2014/main" id="{A0B9E437-CF2C-405D-8F2A-A061D0783319}"/>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0" name="Freeform 71">
              <a:extLst>
                <a:ext uri="{FF2B5EF4-FFF2-40B4-BE49-F238E27FC236}">
                  <a16:creationId xmlns:a16="http://schemas.microsoft.com/office/drawing/2014/main" id="{0BFABBE7-CA65-4A7C-9804-8F75404C7795}"/>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1" name="Freeform 72">
              <a:extLst>
                <a:ext uri="{FF2B5EF4-FFF2-40B4-BE49-F238E27FC236}">
                  <a16:creationId xmlns:a16="http://schemas.microsoft.com/office/drawing/2014/main" id="{4599B162-EF00-4825-A332-ECB285F1AC52}"/>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2" name="Freeform 73">
              <a:extLst>
                <a:ext uri="{FF2B5EF4-FFF2-40B4-BE49-F238E27FC236}">
                  <a16:creationId xmlns:a16="http://schemas.microsoft.com/office/drawing/2014/main" id="{E1D7B860-CF4D-4B22-8B77-5D59E9B242C0}"/>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3" name="任意多边形 83">
              <a:extLst>
                <a:ext uri="{FF2B5EF4-FFF2-40B4-BE49-F238E27FC236}">
                  <a16:creationId xmlns:a16="http://schemas.microsoft.com/office/drawing/2014/main" id="{2340A687-4501-40DA-BD25-CCF5BE9CF0CB}"/>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noAutofit/>
            </a:bodyPr>
            <a:lstStyle/>
            <a:p>
              <a:endParaRPr lang="zh-CN" altLang="en-US" sz="1280"/>
            </a:p>
          </p:txBody>
        </p:sp>
        <p:sp>
          <p:nvSpPr>
            <p:cNvPr id="54" name="Freeform 76">
              <a:extLst>
                <a:ext uri="{FF2B5EF4-FFF2-40B4-BE49-F238E27FC236}">
                  <a16:creationId xmlns:a16="http://schemas.microsoft.com/office/drawing/2014/main" id="{95D18490-0631-4011-97EF-8136E2D03977}"/>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nvGrpSpPr>
            <p:cNvPr id="55" name="组合 54">
              <a:extLst>
                <a:ext uri="{FF2B5EF4-FFF2-40B4-BE49-F238E27FC236}">
                  <a16:creationId xmlns:a16="http://schemas.microsoft.com/office/drawing/2014/main" id="{8BAF174C-C154-4726-B0D4-485DE60BB20D}"/>
                </a:ext>
              </a:extLst>
            </p:cNvPr>
            <p:cNvGrpSpPr/>
            <p:nvPr/>
          </p:nvGrpSpPr>
          <p:grpSpPr>
            <a:xfrm>
              <a:off x="8949655" y="3748478"/>
              <a:ext cx="1244111" cy="2134926"/>
              <a:chOff x="8717177" y="3748478"/>
              <a:chExt cx="1244111" cy="2134926"/>
            </a:xfrm>
          </p:grpSpPr>
          <p:sp>
            <p:nvSpPr>
              <p:cNvPr id="57" name="Freeform 75">
                <a:extLst>
                  <a:ext uri="{FF2B5EF4-FFF2-40B4-BE49-F238E27FC236}">
                    <a16:creationId xmlns:a16="http://schemas.microsoft.com/office/drawing/2014/main" id="{253CB403-6567-4031-B3C4-EC85C45C4E13}"/>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8" name="Freeform 77">
                <a:extLst>
                  <a:ext uri="{FF2B5EF4-FFF2-40B4-BE49-F238E27FC236}">
                    <a16:creationId xmlns:a16="http://schemas.microsoft.com/office/drawing/2014/main" id="{90608DCB-2733-40F6-B01F-EE77374D3050}"/>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56" name="Freeform 62">
              <a:extLst>
                <a:ext uri="{FF2B5EF4-FFF2-40B4-BE49-F238E27FC236}">
                  <a16:creationId xmlns:a16="http://schemas.microsoft.com/office/drawing/2014/main" id="{E3B50770-D54B-4A40-A304-047F8E5E92B9}"/>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aphicFrame>
        <p:nvGraphicFramePr>
          <p:cNvPr id="3" name="图示 2"/>
          <p:cNvGraphicFramePr/>
          <p:nvPr>
            <p:extLst>
              <p:ext uri="{D42A27DB-BD31-4B8C-83A1-F6EECF244321}">
                <p14:modId xmlns:p14="http://schemas.microsoft.com/office/powerpoint/2010/main" val="1638277502"/>
              </p:ext>
            </p:extLst>
          </p:nvPr>
        </p:nvGraphicFramePr>
        <p:xfrm>
          <a:off x="1735585" y="1478713"/>
          <a:ext cx="5946257" cy="37625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文本框 16"/>
          <p:cNvSpPr txBox="1"/>
          <p:nvPr/>
        </p:nvSpPr>
        <p:spPr>
          <a:xfrm>
            <a:off x="2098342" y="2033378"/>
            <a:ext cx="607219" cy="415498"/>
          </a:xfrm>
          <a:prstGeom prst="rect">
            <a:avLst/>
          </a:prstGeom>
          <a:noFill/>
        </p:spPr>
        <p:txBody>
          <a:bodyPr wrap="square" rtlCol="0">
            <a:spAutoFit/>
          </a:bodyPr>
          <a:lstStyle/>
          <a:p>
            <a:r>
              <a:rPr lang="en-US" altLang="zh-CN" sz="2100" b="1" dirty="0">
                <a:solidFill>
                  <a:schemeClr val="accent1">
                    <a:lumMod val="50000"/>
                  </a:schemeClr>
                </a:solidFill>
              </a:rPr>
              <a:t>1</a:t>
            </a:r>
            <a:endParaRPr lang="zh-CN" altLang="en-US" sz="2100" b="1" dirty="0">
              <a:solidFill>
                <a:schemeClr val="accent1">
                  <a:lumMod val="50000"/>
                </a:schemeClr>
              </a:solidFill>
            </a:endParaRPr>
          </a:p>
        </p:txBody>
      </p:sp>
      <p:sp>
        <p:nvSpPr>
          <p:cNvPr id="110" name="文本框 109"/>
          <p:cNvSpPr txBox="1"/>
          <p:nvPr/>
        </p:nvSpPr>
        <p:spPr>
          <a:xfrm>
            <a:off x="2401951" y="3189986"/>
            <a:ext cx="607219" cy="415498"/>
          </a:xfrm>
          <a:prstGeom prst="rect">
            <a:avLst/>
          </a:prstGeom>
          <a:noFill/>
        </p:spPr>
        <p:txBody>
          <a:bodyPr wrap="square" rtlCol="0">
            <a:spAutoFit/>
          </a:bodyPr>
          <a:lstStyle/>
          <a:p>
            <a:r>
              <a:rPr lang="en-US" altLang="zh-CN" sz="2100" b="1" dirty="0">
                <a:solidFill>
                  <a:srgbClr val="00B050"/>
                </a:solidFill>
              </a:rPr>
              <a:t>2</a:t>
            </a:r>
            <a:endParaRPr lang="zh-CN" altLang="en-US" sz="2100" b="1" dirty="0">
              <a:solidFill>
                <a:srgbClr val="00B050"/>
              </a:solidFill>
            </a:endParaRPr>
          </a:p>
        </p:txBody>
      </p:sp>
      <p:sp>
        <p:nvSpPr>
          <p:cNvPr id="111" name="文本框 110"/>
          <p:cNvSpPr txBox="1"/>
          <p:nvPr/>
        </p:nvSpPr>
        <p:spPr>
          <a:xfrm>
            <a:off x="2098342" y="4266118"/>
            <a:ext cx="607219" cy="415498"/>
          </a:xfrm>
          <a:prstGeom prst="rect">
            <a:avLst/>
          </a:prstGeom>
          <a:noFill/>
        </p:spPr>
        <p:txBody>
          <a:bodyPr wrap="square" rtlCol="0">
            <a:spAutoFit/>
          </a:bodyPr>
          <a:lstStyle/>
          <a:p>
            <a:r>
              <a:rPr lang="en-US" altLang="zh-CN" sz="2100" b="1" dirty="0">
                <a:solidFill>
                  <a:schemeClr val="accent6">
                    <a:lumMod val="75000"/>
                  </a:schemeClr>
                </a:solidFill>
              </a:rPr>
              <a:t>3</a:t>
            </a:r>
            <a:endParaRPr lang="zh-CN" altLang="en-US" sz="2100" b="1" dirty="0">
              <a:solidFill>
                <a:schemeClr val="accent6">
                  <a:lumMod val="75000"/>
                </a:schemeClr>
              </a:solidFill>
            </a:endParaRPr>
          </a:p>
        </p:txBody>
      </p:sp>
      <p:pic>
        <p:nvPicPr>
          <p:cNvPr id="112"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78498" y="6091321"/>
            <a:ext cx="765502" cy="76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350492"/>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Freeform 6"/>
          <p:cNvSpPr/>
          <p:nvPr/>
        </p:nvSpPr>
        <p:spPr>
          <a:xfrm>
            <a:off x="3477986" y="4677177"/>
            <a:ext cx="3572602" cy="530296"/>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0248" tIns="92639" rIns="92639" bIns="92639" numCol="1" spcCol="1270" anchor="ctr" anchorCtr="0">
            <a:noAutofit/>
          </a:bodyPr>
          <a:lstStyle/>
          <a:p>
            <a:pPr algn="just" defTabSz="1621104">
              <a:lnSpc>
                <a:spcPct val="120000"/>
              </a:lnSpc>
            </a:pPr>
            <a:endParaRPr lang="en-GB" sz="56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Freeform 8"/>
          <p:cNvSpPr/>
          <p:nvPr/>
        </p:nvSpPr>
        <p:spPr>
          <a:xfrm>
            <a:off x="3574017" y="1714139"/>
            <a:ext cx="3379840" cy="530296"/>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0248" tIns="92639" rIns="92639" bIns="92639" numCol="1" spcCol="1270" anchor="ctr" anchorCtr="0">
            <a:noAutofit/>
          </a:bodyPr>
          <a:lstStyle/>
          <a:p>
            <a:pPr algn="just" defTabSz="1621104">
              <a:lnSpc>
                <a:spcPct val="120000"/>
              </a:lnSpc>
            </a:pPr>
            <a:endParaRPr lang="en-GB" sz="56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3"/>
          <p:cNvGrpSpPr/>
          <p:nvPr/>
        </p:nvGrpSpPr>
        <p:grpSpPr>
          <a:xfrm>
            <a:off x="-10321" y="2976617"/>
            <a:ext cx="3524764" cy="959121"/>
            <a:chOff x="-939773" y="2734405"/>
            <a:chExt cx="5411981" cy="1472650"/>
          </a:xfrm>
        </p:grpSpPr>
        <p:grpSp>
          <p:nvGrpSpPr>
            <p:cNvPr id="15" name="Group 14"/>
            <p:cNvGrpSpPr/>
            <p:nvPr/>
          </p:nvGrpSpPr>
          <p:grpSpPr>
            <a:xfrm>
              <a:off x="-939773" y="2734405"/>
              <a:ext cx="5411981" cy="1472650"/>
              <a:chOff x="-939773" y="2903219"/>
              <a:chExt cx="5411981" cy="1472650"/>
            </a:xfrm>
          </p:grpSpPr>
          <p:sp>
            <p:nvSpPr>
              <p:cNvPr id="13" name="Rectangle 12"/>
              <p:cNvSpPr/>
              <p:nvPr/>
            </p:nvSpPr>
            <p:spPr>
              <a:xfrm>
                <a:off x="-939773" y="2903219"/>
                <a:ext cx="4653644" cy="147265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569">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Oval 13"/>
              <p:cNvSpPr/>
              <p:nvPr/>
            </p:nvSpPr>
            <p:spPr>
              <a:xfrm>
                <a:off x="2999558" y="2903219"/>
                <a:ext cx="1472650" cy="14726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569">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6" name="Oval 15"/>
            <p:cNvSpPr/>
            <p:nvPr/>
          </p:nvSpPr>
          <p:spPr>
            <a:xfrm>
              <a:off x="3127350" y="2862197"/>
              <a:ext cx="1217066" cy="12170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569">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0" name="Group 29"/>
          <p:cNvGrpSpPr/>
          <p:nvPr/>
        </p:nvGrpSpPr>
        <p:grpSpPr>
          <a:xfrm>
            <a:off x="347474" y="1671744"/>
            <a:ext cx="6937817" cy="3568872"/>
            <a:chOff x="0" y="730879"/>
            <a:chExt cx="10652441" cy="5479705"/>
          </a:xfrm>
        </p:grpSpPr>
        <p:grpSp>
          <p:nvGrpSpPr>
            <p:cNvPr id="5" name="Group 4"/>
            <p:cNvGrpSpPr/>
            <p:nvPr/>
          </p:nvGrpSpPr>
          <p:grpSpPr>
            <a:xfrm>
              <a:off x="0" y="730879"/>
              <a:ext cx="10652441" cy="5479705"/>
              <a:chOff x="-4093176" y="-217744"/>
              <a:chExt cx="14178398" cy="7293488"/>
            </a:xfrm>
          </p:grpSpPr>
          <p:sp>
            <p:nvSpPr>
              <p:cNvPr id="6" name="Block Arc 5"/>
              <p:cNvSpPr/>
              <p:nvPr/>
            </p:nvSpPr>
            <p:spPr>
              <a:xfrm>
                <a:off x="-4093176" y="-217744"/>
                <a:ext cx="7293488" cy="7293488"/>
              </a:xfrm>
              <a:prstGeom prst="blockArc">
                <a:avLst>
                  <a:gd name="adj1" fmla="val 18900000"/>
                  <a:gd name="adj2" fmla="val 2700000"/>
                  <a:gd name="adj3" fmla="val 296"/>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pPr algn="just">
                  <a:lnSpc>
                    <a:spcPct val="120000"/>
                  </a:lnSpc>
                </a:pPr>
                <a:endParaRPr lang="zh-CN" altLang="en-US" sz="56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p:nvPr/>
            </p:nvSpPr>
            <p:spPr>
              <a:xfrm>
                <a:off x="2642383" y="1290011"/>
                <a:ext cx="7301110"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0248" tIns="92639" rIns="92639" bIns="92639" numCol="1" spcCol="1270" anchor="ctr" anchorCtr="0">
                <a:noAutofit/>
              </a:bodyPr>
              <a:lstStyle/>
              <a:p>
                <a:pPr algn="just" defTabSz="1621104">
                  <a:lnSpc>
                    <a:spcPct val="120000"/>
                  </a:lnSpc>
                </a:pPr>
                <a:endParaRPr lang="en-GB" sz="56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Oval 7"/>
              <p:cNvSpPr/>
              <p:nvPr/>
            </p:nvSpPr>
            <p:spPr>
              <a:xfrm>
                <a:off x="2106777" y="1126066"/>
                <a:ext cx="1354666" cy="135466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just">
                  <a:lnSpc>
                    <a:spcPct val="120000"/>
                  </a:lnSpc>
                </a:pPr>
                <a:endParaRPr lang="zh-CN" altLang="en-US" sz="6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p:nvPr/>
            </p:nvSpPr>
            <p:spPr>
              <a:xfrm>
                <a:off x="3178048" y="2887132"/>
                <a:ext cx="6907174" cy="1083733"/>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0248" tIns="92639" rIns="92639" bIns="92639" numCol="1" spcCol="1270" anchor="ctr" anchorCtr="0">
                <a:noAutofit/>
              </a:bodyPr>
              <a:lstStyle/>
              <a:p>
                <a:pPr algn="just" defTabSz="1621104">
                  <a:lnSpc>
                    <a:spcPct val="120000"/>
                  </a:lnSpc>
                </a:pPr>
                <a:endParaRPr lang="en-GB" sz="56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Oval 9"/>
              <p:cNvSpPr/>
              <p:nvPr/>
            </p:nvSpPr>
            <p:spPr>
              <a:xfrm>
                <a:off x="2500714" y="2751666"/>
                <a:ext cx="1354666" cy="1354666"/>
              </a:xfrm>
              <a:prstGeom prst="ellipse">
                <a:avLst/>
              </a:prstGeom>
              <a:ln>
                <a:solidFill>
                  <a:schemeClr val="accent2"/>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just">
                  <a:lnSpc>
                    <a:spcPct val="120000"/>
                  </a:lnSpc>
                </a:pPr>
                <a:endParaRPr lang="zh-CN" altLang="en-US" sz="6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10"/>
              <p:cNvSpPr/>
              <p:nvPr/>
            </p:nvSpPr>
            <p:spPr>
              <a:xfrm>
                <a:off x="2784110" y="45127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0248" tIns="92639" rIns="92639" bIns="92639" numCol="1" spcCol="1270" anchor="ctr" anchorCtr="0">
                <a:noAutofit/>
              </a:bodyPr>
              <a:lstStyle/>
              <a:p>
                <a:pPr algn="just" defTabSz="1621104">
                  <a:lnSpc>
                    <a:spcPct val="120000"/>
                  </a:lnSpc>
                </a:pPr>
                <a:endParaRPr lang="en-GB" sz="56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Oval 11"/>
              <p:cNvSpPr/>
              <p:nvPr/>
            </p:nvSpPr>
            <p:spPr>
              <a:xfrm>
                <a:off x="2106777" y="4377266"/>
                <a:ext cx="1354666" cy="1354666"/>
              </a:xfrm>
              <a:prstGeom prst="ellipse">
                <a:avLst/>
              </a:prstGeom>
              <a:ln>
                <a:solidFill>
                  <a:schemeClr val="accent4"/>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just">
                  <a:lnSpc>
                    <a:spcPct val="120000"/>
                  </a:lnSpc>
                </a:pPr>
                <a:endParaRPr lang="zh-CN" altLang="en-US" sz="64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9" name="TextBox 18"/>
            <p:cNvSpPr txBox="1"/>
            <p:nvPr/>
          </p:nvSpPr>
          <p:spPr>
            <a:xfrm>
              <a:off x="4870347" y="2036134"/>
              <a:ext cx="564124" cy="504661"/>
            </a:xfrm>
            <a:prstGeom prst="rect">
              <a:avLst/>
            </a:prstGeom>
            <a:noFill/>
          </p:spPr>
          <p:txBody>
            <a:bodyPr wrap="none" rtlCol="0">
              <a:spAutoFit/>
            </a:bodyPr>
            <a:lstStyle/>
            <a:p>
              <a:pPr algn="ctr">
                <a:lnSpc>
                  <a:spcPct val="120000"/>
                </a:lnSpc>
              </a:pPr>
              <a:r>
                <a:rPr lang="en-US" sz="128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0</a:t>
              </a:r>
              <a:r>
                <a:rPr lang="en-US" altLang="zh-CN" sz="128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2</a:t>
              </a:r>
              <a:endParaRPr lang="en-GB" sz="128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9"/>
            <p:cNvSpPr txBox="1"/>
            <p:nvPr/>
          </p:nvSpPr>
          <p:spPr>
            <a:xfrm>
              <a:off x="5179990" y="3261652"/>
              <a:ext cx="564124" cy="504661"/>
            </a:xfrm>
            <a:prstGeom prst="rect">
              <a:avLst/>
            </a:prstGeom>
            <a:noFill/>
          </p:spPr>
          <p:txBody>
            <a:bodyPr wrap="none" rtlCol="0">
              <a:spAutoFit/>
            </a:bodyPr>
            <a:lstStyle/>
            <a:p>
              <a:pPr algn="ctr">
                <a:lnSpc>
                  <a:spcPct val="120000"/>
                </a:lnSpc>
              </a:pPr>
              <a:r>
                <a:rPr lang="en-US" sz="128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0</a:t>
              </a:r>
              <a:r>
                <a:rPr lang="en-US" altLang="zh-CN" sz="128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3</a:t>
              </a:r>
              <a:endParaRPr lang="en-GB" sz="128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TextBox 20"/>
            <p:cNvSpPr txBox="1"/>
            <p:nvPr/>
          </p:nvSpPr>
          <p:spPr>
            <a:xfrm>
              <a:off x="4884020" y="4478808"/>
              <a:ext cx="564124" cy="504661"/>
            </a:xfrm>
            <a:prstGeom prst="rect">
              <a:avLst/>
            </a:prstGeom>
            <a:noFill/>
          </p:spPr>
          <p:txBody>
            <a:bodyPr wrap="none" rtlCol="0">
              <a:spAutoFit/>
            </a:bodyPr>
            <a:lstStyle/>
            <a:p>
              <a:pPr algn="ctr">
                <a:lnSpc>
                  <a:spcPct val="120000"/>
                </a:lnSpc>
              </a:pPr>
              <a:r>
                <a:rPr lang="en-US" sz="1280" b="1"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rPr>
                <a:t>0</a:t>
              </a:r>
              <a:r>
                <a:rPr lang="en-US" altLang="zh-CN" sz="1280" b="1"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rPr>
                <a:t>4</a:t>
              </a:r>
              <a:endParaRPr lang="en-GB" sz="1280" b="1"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Rectangle 25"/>
            <p:cNvSpPr/>
            <p:nvPr/>
          </p:nvSpPr>
          <p:spPr>
            <a:xfrm>
              <a:off x="5759875" y="899764"/>
              <a:ext cx="3988456" cy="779732"/>
            </a:xfrm>
            <a:prstGeom prst="rect">
              <a:avLst/>
            </a:prstGeom>
          </p:spPr>
          <p:txBody>
            <a:bodyPr wrap="square">
              <a:spAutoFit/>
            </a:bodyPr>
            <a:lstStyle/>
            <a:p>
              <a:pPr algn="just">
                <a:lnSpc>
                  <a:spcPct val="150000"/>
                </a:lnSpc>
              </a:pPr>
              <a:r>
                <a:rPr lang="zh-CN" altLang="en-US"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竞赛背景与任务说明</a:t>
              </a:r>
              <a:endParaRPr lang="en-GB"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Rectangle 26"/>
            <p:cNvSpPr/>
            <p:nvPr/>
          </p:nvSpPr>
          <p:spPr>
            <a:xfrm>
              <a:off x="6186561" y="1918861"/>
              <a:ext cx="3988456" cy="779732"/>
            </a:xfrm>
            <a:prstGeom prst="rect">
              <a:avLst/>
            </a:prstGeom>
          </p:spPr>
          <p:txBody>
            <a:bodyPr wrap="square">
              <a:spAutoFit/>
            </a:bodyPr>
            <a:lstStyle/>
            <a:p>
              <a:pPr algn="just">
                <a:lnSpc>
                  <a:spcPct val="150000"/>
                </a:lnSpc>
              </a:pPr>
              <a:r>
                <a:rPr lang="zh-CN" altLang="en-US"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数据探索与处理</a:t>
              </a:r>
              <a:endParaRPr lang="en-GB"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Rectangle 27"/>
            <p:cNvSpPr/>
            <p:nvPr/>
          </p:nvSpPr>
          <p:spPr>
            <a:xfrm>
              <a:off x="6217563" y="3085115"/>
              <a:ext cx="3988456" cy="779732"/>
            </a:xfrm>
            <a:prstGeom prst="rect">
              <a:avLst/>
            </a:prstGeom>
          </p:spPr>
          <p:txBody>
            <a:bodyPr wrap="square">
              <a:spAutoFit/>
            </a:bodyPr>
            <a:lstStyle/>
            <a:p>
              <a:pPr algn="just">
                <a:lnSpc>
                  <a:spcPct val="150000"/>
                </a:lnSpc>
              </a:pPr>
              <a:r>
                <a:rPr lang="zh-CN" altLang="en-US"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特征工程</a:t>
              </a:r>
              <a:endParaRPr lang="en-GB"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3" name="组合 32">
            <a:extLst>
              <a:ext uri="{FF2B5EF4-FFF2-40B4-BE49-F238E27FC236}">
                <a16:creationId xmlns:a16="http://schemas.microsoft.com/office/drawing/2014/main" id="{39489AD9-F8BD-4D31-AF9F-1BC9E58EC363}"/>
              </a:ext>
            </a:extLst>
          </p:cNvPr>
          <p:cNvGrpSpPr/>
          <p:nvPr/>
        </p:nvGrpSpPr>
        <p:grpSpPr>
          <a:xfrm>
            <a:off x="0" y="-853"/>
            <a:ext cx="3445536" cy="685725"/>
            <a:chOff x="0" y="-5330"/>
            <a:chExt cx="4845285" cy="964301"/>
          </a:xfrm>
        </p:grpSpPr>
        <p:sp>
          <p:nvSpPr>
            <p:cNvPr id="34" name="任意多边形: 形状 33">
              <a:extLst>
                <a:ext uri="{FF2B5EF4-FFF2-40B4-BE49-F238E27FC236}">
                  <a16:creationId xmlns:a16="http://schemas.microsoft.com/office/drawing/2014/main" id="{3EF008BB-C4B2-474C-96FB-C06BD42C9653}"/>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28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8">
              <a:extLst>
                <a:ext uri="{FF2B5EF4-FFF2-40B4-BE49-F238E27FC236}">
                  <a16:creationId xmlns:a16="http://schemas.microsoft.com/office/drawing/2014/main" id="{3344C8ED-A554-44EF-A71F-57CBE6CDA7CB}"/>
                </a:ext>
              </a:extLst>
            </p:cNvPr>
            <p:cNvSpPr txBox="1"/>
            <p:nvPr/>
          </p:nvSpPr>
          <p:spPr>
            <a:xfrm>
              <a:off x="466089" y="91987"/>
              <a:ext cx="3949155" cy="492503"/>
            </a:xfrm>
            <a:prstGeom prst="rect">
              <a:avLst/>
            </a:prstGeom>
            <a:noFill/>
          </p:spPr>
          <p:txBody>
            <a:bodyPr wrap="square" lIns="0" tIns="0" rIns="0" bIns="0" rtlCol="0" anchor="ctr">
              <a:spAutoFit/>
            </a:bodyPr>
            <a:lstStyle/>
            <a:p>
              <a:r>
                <a:rPr lang="zh-CN" altLang="en-US" sz="2276" dirty="0">
                  <a:solidFill>
                    <a:schemeClr val="bg1"/>
                  </a:solidFill>
                  <a:latin typeface="Arial" panose="020B0604020202020204" pitchFamily="34" charset="0"/>
                  <a:ea typeface="微软雅黑" panose="020B0503020204020204" pitchFamily="34" charset="-122"/>
                  <a:sym typeface="Arial" panose="020B0604020202020204" pitchFamily="34" charset="0"/>
                </a:rPr>
                <a:t>概述</a:t>
              </a:r>
              <a:endParaRPr lang="zh-CN" altLang="en-US" sz="284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a:extLst>
              <a:ext uri="{FF2B5EF4-FFF2-40B4-BE49-F238E27FC236}">
                <a16:creationId xmlns:a16="http://schemas.microsoft.com/office/drawing/2014/main" id="{09C99BE5-F2DA-46AA-8824-CC88BBAD4410}"/>
              </a:ext>
            </a:extLst>
          </p:cNvPr>
          <p:cNvGrpSpPr/>
          <p:nvPr/>
        </p:nvGrpSpPr>
        <p:grpSpPr>
          <a:xfrm rot="19695978">
            <a:off x="7976709" y="409561"/>
            <a:ext cx="1537328" cy="1573805"/>
            <a:chOff x="5912096" y="-36086"/>
            <a:chExt cx="7102159" cy="7270676"/>
          </a:xfrm>
        </p:grpSpPr>
        <p:grpSp>
          <p:nvGrpSpPr>
            <p:cNvPr id="32" name="组合 31">
              <a:extLst>
                <a:ext uri="{FF2B5EF4-FFF2-40B4-BE49-F238E27FC236}">
                  <a16:creationId xmlns:a16="http://schemas.microsoft.com/office/drawing/2014/main" id="{0C432D33-63A9-4C40-B7B2-97678498952E}"/>
                </a:ext>
              </a:extLst>
            </p:cNvPr>
            <p:cNvGrpSpPr/>
            <p:nvPr/>
          </p:nvGrpSpPr>
          <p:grpSpPr>
            <a:xfrm flipH="1">
              <a:off x="9046763" y="27724"/>
              <a:ext cx="3956496" cy="3797424"/>
              <a:chOff x="-1" y="15748"/>
              <a:chExt cx="3956496" cy="3797424"/>
            </a:xfrm>
          </p:grpSpPr>
          <p:sp>
            <p:nvSpPr>
              <p:cNvPr id="76" name="Freeform 6">
                <a:extLst>
                  <a:ext uri="{FF2B5EF4-FFF2-40B4-BE49-F238E27FC236}">
                    <a16:creationId xmlns:a16="http://schemas.microsoft.com/office/drawing/2014/main" id="{AC63DC9E-4FDD-452A-AADF-6EEC6B80C21C}"/>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7" name="Freeform 7">
                <a:extLst>
                  <a:ext uri="{FF2B5EF4-FFF2-40B4-BE49-F238E27FC236}">
                    <a16:creationId xmlns:a16="http://schemas.microsoft.com/office/drawing/2014/main" id="{6F656B18-41D8-4242-88A1-B0A3B9CEFA1E}"/>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8" name="Freeform 8">
                <a:extLst>
                  <a:ext uri="{FF2B5EF4-FFF2-40B4-BE49-F238E27FC236}">
                    <a16:creationId xmlns:a16="http://schemas.microsoft.com/office/drawing/2014/main" id="{45AD8B25-0E41-4F12-AD09-5C856A0B8D40}"/>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9" name="Freeform 9">
                <a:extLst>
                  <a:ext uri="{FF2B5EF4-FFF2-40B4-BE49-F238E27FC236}">
                    <a16:creationId xmlns:a16="http://schemas.microsoft.com/office/drawing/2014/main" id="{EE57C8E7-60F8-4928-8D53-ED5145997EA6}"/>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0" name="Freeform 10">
                <a:extLst>
                  <a:ext uri="{FF2B5EF4-FFF2-40B4-BE49-F238E27FC236}">
                    <a16:creationId xmlns:a16="http://schemas.microsoft.com/office/drawing/2014/main" id="{F6E78BAB-1EB1-4EAB-A058-3AD4599B8149}"/>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1" name="Freeform 11">
                <a:extLst>
                  <a:ext uri="{FF2B5EF4-FFF2-40B4-BE49-F238E27FC236}">
                    <a16:creationId xmlns:a16="http://schemas.microsoft.com/office/drawing/2014/main" id="{C47C7531-C638-4151-B66F-D20DBC69A64D}"/>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2" name="Freeform 12">
                <a:extLst>
                  <a:ext uri="{FF2B5EF4-FFF2-40B4-BE49-F238E27FC236}">
                    <a16:creationId xmlns:a16="http://schemas.microsoft.com/office/drawing/2014/main" id="{35E55E7A-B492-49FD-9F4D-E27B6A516A45}"/>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3" name="Freeform 13">
                <a:extLst>
                  <a:ext uri="{FF2B5EF4-FFF2-40B4-BE49-F238E27FC236}">
                    <a16:creationId xmlns:a16="http://schemas.microsoft.com/office/drawing/2014/main" id="{65C59A96-B9D3-406B-B482-8749FBCBEFC3}"/>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4" name="Freeform 14">
                <a:extLst>
                  <a:ext uri="{FF2B5EF4-FFF2-40B4-BE49-F238E27FC236}">
                    <a16:creationId xmlns:a16="http://schemas.microsoft.com/office/drawing/2014/main" id="{3C350C66-DA32-447C-A920-AE97796A04BB}"/>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5" name="Freeform 15">
                <a:extLst>
                  <a:ext uri="{FF2B5EF4-FFF2-40B4-BE49-F238E27FC236}">
                    <a16:creationId xmlns:a16="http://schemas.microsoft.com/office/drawing/2014/main" id="{D6300460-2F61-4532-A6F0-B79580398DD3}"/>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6" name="Freeform 16">
                <a:extLst>
                  <a:ext uri="{FF2B5EF4-FFF2-40B4-BE49-F238E27FC236}">
                    <a16:creationId xmlns:a16="http://schemas.microsoft.com/office/drawing/2014/main" id="{E5227F48-7755-49C7-A71C-3F996A1564E9}"/>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7" name="Freeform 17">
                <a:extLst>
                  <a:ext uri="{FF2B5EF4-FFF2-40B4-BE49-F238E27FC236}">
                    <a16:creationId xmlns:a16="http://schemas.microsoft.com/office/drawing/2014/main" id="{F94705E7-F196-481D-AA9A-90FD452EB0D1}"/>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8" name="Freeform 18">
                <a:extLst>
                  <a:ext uri="{FF2B5EF4-FFF2-40B4-BE49-F238E27FC236}">
                    <a16:creationId xmlns:a16="http://schemas.microsoft.com/office/drawing/2014/main" id="{EA209C32-290D-4A9D-AA68-F01D64E4E6F4}"/>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9" name="Freeform 19">
                <a:extLst>
                  <a:ext uri="{FF2B5EF4-FFF2-40B4-BE49-F238E27FC236}">
                    <a16:creationId xmlns:a16="http://schemas.microsoft.com/office/drawing/2014/main" id="{513ACCD2-09D5-4A35-8328-986B239CAF45}"/>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0" name="Freeform 20">
                <a:extLst>
                  <a:ext uri="{FF2B5EF4-FFF2-40B4-BE49-F238E27FC236}">
                    <a16:creationId xmlns:a16="http://schemas.microsoft.com/office/drawing/2014/main" id="{01A113B7-EEDD-413D-AA53-E316485092AF}"/>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1" name="Freeform 21">
                <a:extLst>
                  <a:ext uri="{FF2B5EF4-FFF2-40B4-BE49-F238E27FC236}">
                    <a16:creationId xmlns:a16="http://schemas.microsoft.com/office/drawing/2014/main" id="{979C500B-69A8-4861-8FB6-675E24632F3D}"/>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2" name="Freeform 22">
                <a:extLst>
                  <a:ext uri="{FF2B5EF4-FFF2-40B4-BE49-F238E27FC236}">
                    <a16:creationId xmlns:a16="http://schemas.microsoft.com/office/drawing/2014/main" id="{9D8BF4D7-6894-4FF4-A150-C5D84C3B56B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3" name="Freeform 23">
                <a:extLst>
                  <a:ext uri="{FF2B5EF4-FFF2-40B4-BE49-F238E27FC236}">
                    <a16:creationId xmlns:a16="http://schemas.microsoft.com/office/drawing/2014/main" id="{6282A000-ADE8-48C9-8D44-22F5C2856E66}"/>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4" name="Freeform 24">
                <a:extLst>
                  <a:ext uri="{FF2B5EF4-FFF2-40B4-BE49-F238E27FC236}">
                    <a16:creationId xmlns:a16="http://schemas.microsoft.com/office/drawing/2014/main" id="{3DC57C9C-3010-4B95-BA08-CB89732B221A}"/>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5" name="Freeform 25">
                <a:extLst>
                  <a:ext uri="{FF2B5EF4-FFF2-40B4-BE49-F238E27FC236}">
                    <a16:creationId xmlns:a16="http://schemas.microsoft.com/office/drawing/2014/main" id="{E443A118-A273-450B-A610-11C609E95125}"/>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6" name="Freeform 26">
                <a:extLst>
                  <a:ext uri="{FF2B5EF4-FFF2-40B4-BE49-F238E27FC236}">
                    <a16:creationId xmlns:a16="http://schemas.microsoft.com/office/drawing/2014/main" id="{9082CDEC-AEA9-4F10-B79A-84D354DD257F}"/>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7" name="Freeform 27">
                <a:extLst>
                  <a:ext uri="{FF2B5EF4-FFF2-40B4-BE49-F238E27FC236}">
                    <a16:creationId xmlns:a16="http://schemas.microsoft.com/office/drawing/2014/main" id="{3F5C414F-9306-41E9-ACB5-7CF0C78EB72C}"/>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8" name="Freeform 28">
                <a:extLst>
                  <a:ext uri="{FF2B5EF4-FFF2-40B4-BE49-F238E27FC236}">
                    <a16:creationId xmlns:a16="http://schemas.microsoft.com/office/drawing/2014/main" id="{9B21B8FD-1DB7-4DEE-B7A4-5789A49F3C12}"/>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9" name="Freeform 29">
                <a:extLst>
                  <a:ext uri="{FF2B5EF4-FFF2-40B4-BE49-F238E27FC236}">
                    <a16:creationId xmlns:a16="http://schemas.microsoft.com/office/drawing/2014/main" id="{E9DD8596-16BC-4A9D-B4BC-27E69FE6047B}"/>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0" name="Freeform 30">
                <a:extLst>
                  <a:ext uri="{FF2B5EF4-FFF2-40B4-BE49-F238E27FC236}">
                    <a16:creationId xmlns:a16="http://schemas.microsoft.com/office/drawing/2014/main" id="{FB1ABBD4-9864-4B4D-AC7B-27F16915126F}"/>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1" name="Freeform 31">
                <a:extLst>
                  <a:ext uri="{FF2B5EF4-FFF2-40B4-BE49-F238E27FC236}">
                    <a16:creationId xmlns:a16="http://schemas.microsoft.com/office/drawing/2014/main" id="{43CAF471-EE1A-4743-A97A-846AE0351DFA}"/>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2" name="Freeform 32">
                <a:extLst>
                  <a:ext uri="{FF2B5EF4-FFF2-40B4-BE49-F238E27FC236}">
                    <a16:creationId xmlns:a16="http://schemas.microsoft.com/office/drawing/2014/main" id="{89D6C5E3-B21B-4587-9D47-C0ABDE3FEF6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3" name="Freeform 33">
                <a:extLst>
                  <a:ext uri="{FF2B5EF4-FFF2-40B4-BE49-F238E27FC236}">
                    <a16:creationId xmlns:a16="http://schemas.microsoft.com/office/drawing/2014/main" id="{88B64427-0CCE-4539-A3C6-0BD146305F51}"/>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4" name="Freeform 34">
                <a:extLst>
                  <a:ext uri="{FF2B5EF4-FFF2-40B4-BE49-F238E27FC236}">
                    <a16:creationId xmlns:a16="http://schemas.microsoft.com/office/drawing/2014/main" id="{25430004-9DB6-4F29-9646-E3F3808B2C30}"/>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5" name="Freeform 35">
                <a:extLst>
                  <a:ext uri="{FF2B5EF4-FFF2-40B4-BE49-F238E27FC236}">
                    <a16:creationId xmlns:a16="http://schemas.microsoft.com/office/drawing/2014/main" id="{8A29B281-5DD8-4F80-81F8-FCE654EF2257}"/>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6" name="Freeform 36">
                <a:extLst>
                  <a:ext uri="{FF2B5EF4-FFF2-40B4-BE49-F238E27FC236}">
                    <a16:creationId xmlns:a16="http://schemas.microsoft.com/office/drawing/2014/main" id="{C7F8CF8B-8CEB-4C22-9560-E304B7E5AF48}"/>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7" name="Freeform 37">
                <a:extLst>
                  <a:ext uri="{FF2B5EF4-FFF2-40B4-BE49-F238E27FC236}">
                    <a16:creationId xmlns:a16="http://schemas.microsoft.com/office/drawing/2014/main" id="{9B2E3234-D9FF-4279-9C23-853083CBECB3}"/>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8" name="Freeform 38">
                <a:extLst>
                  <a:ext uri="{FF2B5EF4-FFF2-40B4-BE49-F238E27FC236}">
                    <a16:creationId xmlns:a16="http://schemas.microsoft.com/office/drawing/2014/main" id="{7B47014E-F7F5-44DF-B204-9CA52E97F0BC}"/>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9" name="Freeform 41">
                <a:extLst>
                  <a:ext uri="{FF2B5EF4-FFF2-40B4-BE49-F238E27FC236}">
                    <a16:creationId xmlns:a16="http://schemas.microsoft.com/office/drawing/2014/main" id="{589F42CB-7ADA-4D4F-8211-C2A22E7C5E2A}"/>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pSp>
          <p:nvGrpSpPr>
            <p:cNvPr id="37" name="组合 36">
              <a:extLst>
                <a:ext uri="{FF2B5EF4-FFF2-40B4-BE49-F238E27FC236}">
                  <a16:creationId xmlns:a16="http://schemas.microsoft.com/office/drawing/2014/main" id="{EB779D63-0AB1-478D-B589-CCC7639C1B4C}"/>
                </a:ext>
              </a:extLst>
            </p:cNvPr>
            <p:cNvGrpSpPr/>
            <p:nvPr/>
          </p:nvGrpSpPr>
          <p:grpSpPr>
            <a:xfrm flipH="1">
              <a:off x="10606733" y="2579329"/>
              <a:ext cx="2407522" cy="2596106"/>
              <a:chOff x="773365" y="3840166"/>
              <a:chExt cx="2407522" cy="2596106"/>
            </a:xfrm>
          </p:grpSpPr>
          <p:sp>
            <p:nvSpPr>
              <p:cNvPr id="59" name="Freeform 39">
                <a:extLst>
                  <a:ext uri="{FF2B5EF4-FFF2-40B4-BE49-F238E27FC236}">
                    <a16:creationId xmlns:a16="http://schemas.microsoft.com/office/drawing/2014/main" id="{1398F1DF-987D-4D3F-8AF8-A863E1AC1F0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0" name="Freeform 40">
                <a:extLst>
                  <a:ext uri="{FF2B5EF4-FFF2-40B4-BE49-F238E27FC236}">
                    <a16:creationId xmlns:a16="http://schemas.microsoft.com/office/drawing/2014/main" id="{5A359345-9C5F-4F5B-8CB9-B5ADCCE6B419}"/>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1" name="Freeform 42">
                <a:extLst>
                  <a:ext uri="{FF2B5EF4-FFF2-40B4-BE49-F238E27FC236}">
                    <a16:creationId xmlns:a16="http://schemas.microsoft.com/office/drawing/2014/main" id="{21F159B9-71C7-4F11-A53A-EB17A3FC8A01}"/>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2" name="Freeform 43">
                <a:extLst>
                  <a:ext uri="{FF2B5EF4-FFF2-40B4-BE49-F238E27FC236}">
                    <a16:creationId xmlns:a16="http://schemas.microsoft.com/office/drawing/2014/main" id="{CD87A2FD-150C-4AAA-A8DD-6EC77C0DFB5C}"/>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3" name="Freeform 44">
                <a:extLst>
                  <a:ext uri="{FF2B5EF4-FFF2-40B4-BE49-F238E27FC236}">
                    <a16:creationId xmlns:a16="http://schemas.microsoft.com/office/drawing/2014/main" id="{8619C604-847C-410F-8B69-9EDDDD042661}"/>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4" name="Freeform 45">
                <a:extLst>
                  <a:ext uri="{FF2B5EF4-FFF2-40B4-BE49-F238E27FC236}">
                    <a16:creationId xmlns:a16="http://schemas.microsoft.com/office/drawing/2014/main" id="{93A5677C-4EB6-4F3B-98BB-04474FF43EC2}"/>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5" name="Freeform 46">
                <a:extLst>
                  <a:ext uri="{FF2B5EF4-FFF2-40B4-BE49-F238E27FC236}">
                    <a16:creationId xmlns:a16="http://schemas.microsoft.com/office/drawing/2014/main" id="{7EDF0959-5C56-450F-B698-3538AD45D4E4}"/>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6" name="Freeform 47">
                <a:extLst>
                  <a:ext uri="{FF2B5EF4-FFF2-40B4-BE49-F238E27FC236}">
                    <a16:creationId xmlns:a16="http://schemas.microsoft.com/office/drawing/2014/main" id="{F5A71562-0DE8-4DC7-9E95-90B9D8D3F87C}"/>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7" name="Freeform 48">
                <a:extLst>
                  <a:ext uri="{FF2B5EF4-FFF2-40B4-BE49-F238E27FC236}">
                    <a16:creationId xmlns:a16="http://schemas.microsoft.com/office/drawing/2014/main" id="{4C17D3C0-31D5-4840-910A-04FCD887B84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8" name="Freeform 49">
                <a:extLst>
                  <a:ext uri="{FF2B5EF4-FFF2-40B4-BE49-F238E27FC236}">
                    <a16:creationId xmlns:a16="http://schemas.microsoft.com/office/drawing/2014/main" id="{E61EFF1F-81E1-4818-B18F-F2F65DCDFDE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9" name="Freeform 50">
                <a:extLst>
                  <a:ext uri="{FF2B5EF4-FFF2-40B4-BE49-F238E27FC236}">
                    <a16:creationId xmlns:a16="http://schemas.microsoft.com/office/drawing/2014/main" id="{527F78A2-0804-4ACB-ADB9-D082AA06E725}"/>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0" name="Freeform 51">
                <a:extLst>
                  <a:ext uri="{FF2B5EF4-FFF2-40B4-BE49-F238E27FC236}">
                    <a16:creationId xmlns:a16="http://schemas.microsoft.com/office/drawing/2014/main" id="{368F5FF4-9E20-4696-AC71-9952E2021B44}"/>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1" name="Freeform 52">
                <a:extLst>
                  <a:ext uri="{FF2B5EF4-FFF2-40B4-BE49-F238E27FC236}">
                    <a16:creationId xmlns:a16="http://schemas.microsoft.com/office/drawing/2014/main" id="{CB49ED7B-ECF6-4034-9328-AC021934B0CB}"/>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2" name="Freeform 53">
                <a:extLst>
                  <a:ext uri="{FF2B5EF4-FFF2-40B4-BE49-F238E27FC236}">
                    <a16:creationId xmlns:a16="http://schemas.microsoft.com/office/drawing/2014/main" id="{714E21C1-502F-4968-87E7-F7E03548F741}"/>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3" name="Freeform 54">
                <a:extLst>
                  <a:ext uri="{FF2B5EF4-FFF2-40B4-BE49-F238E27FC236}">
                    <a16:creationId xmlns:a16="http://schemas.microsoft.com/office/drawing/2014/main" id="{AA763E02-7C8A-4BB0-A017-926AB21E58D6}"/>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4" name="Freeform 55">
                <a:extLst>
                  <a:ext uri="{FF2B5EF4-FFF2-40B4-BE49-F238E27FC236}">
                    <a16:creationId xmlns:a16="http://schemas.microsoft.com/office/drawing/2014/main" id="{F9E6FC27-F989-4482-98C7-9D39177F1377}"/>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5" name="Freeform 56">
                <a:extLst>
                  <a:ext uri="{FF2B5EF4-FFF2-40B4-BE49-F238E27FC236}">
                    <a16:creationId xmlns:a16="http://schemas.microsoft.com/office/drawing/2014/main" id="{F8F9F591-3EC5-4B17-B048-3679BCE7590F}"/>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38" name="Freeform 57">
              <a:extLst>
                <a:ext uri="{FF2B5EF4-FFF2-40B4-BE49-F238E27FC236}">
                  <a16:creationId xmlns:a16="http://schemas.microsoft.com/office/drawing/2014/main" id="{87DA18CF-AA61-44DA-8C63-46BFC3662BB1}"/>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3"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39" name="Freeform 58">
              <a:extLst>
                <a:ext uri="{FF2B5EF4-FFF2-40B4-BE49-F238E27FC236}">
                  <a16:creationId xmlns:a16="http://schemas.microsoft.com/office/drawing/2014/main" id="{1C8E1DD7-8A67-4AAB-9ABC-AD2A3305B151}"/>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0" name="Freeform 59">
              <a:extLst>
                <a:ext uri="{FF2B5EF4-FFF2-40B4-BE49-F238E27FC236}">
                  <a16:creationId xmlns:a16="http://schemas.microsoft.com/office/drawing/2014/main" id="{1FC28920-A4A9-4690-89DE-9A30855FCCE4}"/>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1" name="Freeform 60">
              <a:extLst>
                <a:ext uri="{FF2B5EF4-FFF2-40B4-BE49-F238E27FC236}">
                  <a16:creationId xmlns:a16="http://schemas.microsoft.com/office/drawing/2014/main" id="{8980CFE7-B537-4D63-AB76-68B62F979DA3}"/>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2" name="Freeform 61">
              <a:extLst>
                <a:ext uri="{FF2B5EF4-FFF2-40B4-BE49-F238E27FC236}">
                  <a16:creationId xmlns:a16="http://schemas.microsoft.com/office/drawing/2014/main" id="{802BF20A-2490-4261-A37B-4167F514FBC8}"/>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3" name="Freeform 62">
              <a:extLst>
                <a:ext uri="{FF2B5EF4-FFF2-40B4-BE49-F238E27FC236}">
                  <a16:creationId xmlns:a16="http://schemas.microsoft.com/office/drawing/2014/main" id="{F57D8C22-02BA-479D-A688-839CD2848BA7}"/>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4" name="Freeform 63">
              <a:extLst>
                <a:ext uri="{FF2B5EF4-FFF2-40B4-BE49-F238E27FC236}">
                  <a16:creationId xmlns:a16="http://schemas.microsoft.com/office/drawing/2014/main" id="{E27AFAB8-82C8-498E-B6AC-B034CFA74494}"/>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5" name="Freeform 64">
              <a:extLst>
                <a:ext uri="{FF2B5EF4-FFF2-40B4-BE49-F238E27FC236}">
                  <a16:creationId xmlns:a16="http://schemas.microsoft.com/office/drawing/2014/main" id="{43F5B2F3-1BFD-4DDA-B059-7C5740442942}"/>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6" name="Freeform 65">
              <a:extLst>
                <a:ext uri="{FF2B5EF4-FFF2-40B4-BE49-F238E27FC236}">
                  <a16:creationId xmlns:a16="http://schemas.microsoft.com/office/drawing/2014/main" id="{436E1D36-EEDC-4932-B701-19B6AD6B0FDC}"/>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7" name="Freeform 67">
              <a:extLst>
                <a:ext uri="{FF2B5EF4-FFF2-40B4-BE49-F238E27FC236}">
                  <a16:creationId xmlns:a16="http://schemas.microsoft.com/office/drawing/2014/main" id="{FF39C23F-F798-47F6-901F-B4C4314FAA34}"/>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8" name="Freeform 68">
              <a:extLst>
                <a:ext uri="{FF2B5EF4-FFF2-40B4-BE49-F238E27FC236}">
                  <a16:creationId xmlns:a16="http://schemas.microsoft.com/office/drawing/2014/main" id="{AC21F7A0-DB28-4E8A-8F1A-282AFB425389}"/>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9" name="Freeform 70">
              <a:extLst>
                <a:ext uri="{FF2B5EF4-FFF2-40B4-BE49-F238E27FC236}">
                  <a16:creationId xmlns:a16="http://schemas.microsoft.com/office/drawing/2014/main" id="{A0B9E437-CF2C-405D-8F2A-A061D0783319}"/>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0" name="Freeform 71">
              <a:extLst>
                <a:ext uri="{FF2B5EF4-FFF2-40B4-BE49-F238E27FC236}">
                  <a16:creationId xmlns:a16="http://schemas.microsoft.com/office/drawing/2014/main" id="{0BFABBE7-CA65-4A7C-9804-8F75404C7795}"/>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1" name="Freeform 72">
              <a:extLst>
                <a:ext uri="{FF2B5EF4-FFF2-40B4-BE49-F238E27FC236}">
                  <a16:creationId xmlns:a16="http://schemas.microsoft.com/office/drawing/2014/main" id="{4599B162-EF00-4825-A332-ECB285F1AC52}"/>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2" name="Freeform 73">
              <a:extLst>
                <a:ext uri="{FF2B5EF4-FFF2-40B4-BE49-F238E27FC236}">
                  <a16:creationId xmlns:a16="http://schemas.microsoft.com/office/drawing/2014/main" id="{E1D7B860-CF4D-4B22-8B77-5D59E9B242C0}"/>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3" name="任意多边形 83">
              <a:extLst>
                <a:ext uri="{FF2B5EF4-FFF2-40B4-BE49-F238E27FC236}">
                  <a16:creationId xmlns:a16="http://schemas.microsoft.com/office/drawing/2014/main" id="{2340A687-4501-40DA-BD25-CCF5BE9CF0CB}"/>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noAutofit/>
            </a:bodyPr>
            <a:lstStyle/>
            <a:p>
              <a:endParaRPr lang="zh-CN" altLang="en-US" sz="1280"/>
            </a:p>
          </p:txBody>
        </p:sp>
        <p:sp>
          <p:nvSpPr>
            <p:cNvPr id="54" name="Freeform 76">
              <a:extLst>
                <a:ext uri="{FF2B5EF4-FFF2-40B4-BE49-F238E27FC236}">
                  <a16:creationId xmlns:a16="http://schemas.microsoft.com/office/drawing/2014/main" id="{95D18490-0631-4011-97EF-8136E2D03977}"/>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nvGrpSpPr>
            <p:cNvPr id="55" name="组合 54">
              <a:extLst>
                <a:ext uri="{FF2B5EF4-FFF2-40B4-BE49-F238E27FC236}">
                  <a16:creationId xmlns:a16="http://schemas.microsoft.com/office/drawing/2014/main" id="{8BAF174C-C154-4726-B0D4-485DE60BB20D}"/>
                </a:ext>
              </a:extLst>
            </p:cNvPr>
            <p:cNvGrpSpPr/>
            <p:nvPr/>
          </p:nvGrpSpPr>
          <p:grpSpPr>
            <a:xfrm>
              <a:off x="8949655" y="3748478"/>
              <a:ext cx="1244111" cy="2134926"/>
              <a:chOff x="8717177" y="3748478"/>
              <a:chExt cx="1244111" cy="2134926"/>
            </a:xfrm>
          </p:grpSpPr>
          <p:sp>
            <p:nvSpPr>
              <p:cNvPr id="57" name="Freeform 75">
                <a:extLst>
                  <a:ext uri="{FF2B5EF4-FFF2-40B4-BE49-F238E27FC236}">
                    <a16:creationId xmlns:a16="http://schemas.microsoft.com/office/drawing/2014/main" id="{253CB403-6567-4031-B3C4-EC85C45C4E13}"/>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8" name="Freeform 77">
                <a:extLst>
                  <a:ext uri="{FF2B5EF4-FFF2-40B4-BE49-F238E27FC236}">
                    <a16:creationId xmlns:a16="http://schemas.microsoft.com/office/drawing/2014/main" id="{90608DCB-2733-40F6-B01F-EE77374D3050}"/>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56" name="Freeform 62">
              <a:extLst>
                <a:ext uri="{FF2B5EF4-FFF2-40B4-BE49-F238E27FC236}">
                  <a16:creationId xmlns:a16="http://schemas.microsoft.com/office/drawing/2014/main" id="{E3B50770-D54B-4A40-A304-047F8E5E92B9}"/>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113" name="Rectangle 26"/>
          <p:cNvSpPr/>
          <p:nvPr/>
        </p:nvSpPr>
        <p:spPr>
          <a:xfrm>
            <a:off x="4083255" y="4755159"/>
            <a:ext cx="2597637" cy="507831"/>
          </a:xfrm>
          <a:prstGeom prst="rect">
            <a:avLst/>
          </a:prstGeom>
        </p:spPr>
        <p:txBody>
          <a:bodyPr wrap="square">
            <a:spAutoFit/>
          </a:bodyPr>
          <a:lstStyle/>
          <a:p>
            <a:pPr algn="just">
              <a:lnSpc>
                <a:spcPct val="150000"/>
              </a:lnSpc>
            </a:pPr>
            <a:r>
              <a:rPr lang="zh-CN" altLang="en-US"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总结</a:t>
            </a:r>
            <a:endParaRPr lang="en-GB"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Oval 9"/>
          <p:cNvSpPr/>
          <p:nvPr/>
        </p:nvSpPr>
        <p:spPr>
          <a:xfrm>
            <a:off x="3049216" y="1647223"/>
            <a:ext cx="662870" cy="662870"/>
          </a:xfrm>
          <a:prstGeom prst="ellipse">
            <a:avLst/>
          </a:prstGeom>
          <a:ln>
            <a:solidFill>
              <a:schemeClr val="accent2"/>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just">
              <a:lnSpc>
                <a:spcPct val="120000"/>
              </a:lnSpc>
            </a:pPr>
            <a:endParaRPr lang="zh-CN" altLang="en-US" sz="6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TextBox 19"/>
          <p:cNvSpPr txBox="1"/>
          <p:nvPr/>
        </p:nvSpPr>
        <p:spPr>
          <a:xfrm>
            <a:off x="3229691" y="1842679"/>
            <a:ext cx="367408" cy="328680"/>
          </a:xfrm>
          <a:prstGeom prst="rect">
            <a:avLst/>
          </a:prstGeom>
          <a:noFill/>
        </p:spPr>
        <p:txBody>
          <a:bodyPr wrap="none" rtlCol="0">
            <a:spAutoFit/>
          </a:bodyPr>
          <a:lstStyle/>
          <a:p>
            <a:pPr algn="ctr">
              <a:lnSpc>
                <a:spcPct val="120000"/>
              </a:lnSpc>
            </a:pPr>
            <a:r>
              <a:rPr lang="en-US" sz="128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0</a:t>
            </a:r>
            <a:r>
              <a:rPr lang="en-US" altLang="zh-CN" sz="128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1</a:t>
            </a:r>
            <a:endParaRPr lang="en-GB" sz="128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Rectangle 27"/>
          <p:cNvSpPr/>
          <p:nvPr/>
        </p:nvSpPr>
        <p:spPr>
          <a:xfrm>
            <a:off x="4296552" y="3982999"/>
            <a:ext cx="2597637" cy="507831"/>
          </a:xfrm>
          <a:prstGeom prst="rect">
            <a:avLst/>
          </a:prstGeom>
        </p:spPr>
        <p:txBody>
          <a:bodyPr wrap="square">
            <a:spAutoFit/>
          </a:bodyPr>
          <a:lstStyle/>
          <a:p>
            <a:pPr algn="just">
              <a:lnSpc>
                <a:spcPct val="150000"/>
              </a:lnSpc>
            </a:pPr>
            <a:r>
              <a:rPr lang="zh-CN" altLang="en-US"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模型融合</a:t>
            </a:r>
            <a:endParaRPr lang="en-GB"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Oval 7"/>
          <p:cNvSpPr/>
          <p:nvPr/>
        </p:nvSpPr>
        <p:spPr>
          <a:xfrm>
            <a:off x="2985930" y="4570135"/>
            <a:ext cx="662870" cy="66287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just">
              <a:lnSpc>
                <a:spcPct val="120000"/>
              </a:lnSpc>
            </a:pPr>
            <a:endParaRPr lang="zh-CN" altLang="en-US" sz="6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TextBox 18"/>
          <p:cNvSpPr txBox="1"/>
          <p:nvPr/>
        </p:nvSpPr>
        <p:spPr>
          <a:xfrm>
            <a:off x="3133660" y="4765462"/>
            <a:ext cx="367408" cy="328680"/>
          </a:xfrm>
          <a:prstGeom prst="rect">
            <a:avLst/>
          </a:prstGeom>
          <a:noFill/>
        </p:spPr>
        <p:txBody>
          <a:bodyPr wrap="none" rtlCol="0">
            <a:spAutoFit/>
          </a:bodyPr>
          <a:lstStyle/>
          <a:p>
            <a:pPr algn="ctr">
              <a:lnSpc>
                <a:spcPct val="120000"/>
              </a:lnSpc>
            </a:pPr>
            <a:r>
              <a:rPr lang="en-US" sz="128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0</a:t>
            </a:r>
            <a:r>
              <a:rPr lang="en-US" altLang="zh-CN" sz="128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5</a:t>
            </a:r>
            <a:endParaRPr lang="en-GB" sz="128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121"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65387" y="6091321"/>
            <a:ext cx="765502" cy="76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24886"/>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39489AD9-F8BD-4D31-AF9F-1BC9E58EC363}"/>
              </a:ext>
            </a:extLst>
          </p:cNvPr>
          <p:cNvGrpSpPr/>
          <p:nvPr/>
        </p:nvGrpSpPr>
        <p:grpSpPr>
          <a:xfrm>
            <a:off x="0" y="-11971"/>
            <a:ext cx="3445536" cy="685725"/>
            <a:chOff x="0" y="-5330"/>
            <a:chExt cx="4845285" cy="964301"/>
          </a:xfrm>
        </p:grpSpPr>
        <p:sp>
          <p:nvSpPr>
            <p:cNvPr id="34" name="任意多边形: 形状 33">
              <a:extLst>
                <a:ext uri="{FF2B5EF4-FFF2-40B4-BE49-F238E27FC236}">
                  <a16:creationId xmlns:a16="http://schemas.microsoft.com/office/drawing/2014/main" id="{3EF008BB-C4B2-474C-96FB-C06BD42C9653}"/>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28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8">
              <a:extLst>
                <a:ext uri="{FF2B5EF4-FFF2-40B4-BE49-F238E27FC236}">
                  <a16:creationId xmlns:a16="http://schemas.microsoft.com/office/drawing/2014/main" id="{3344C8ED-A554-44EF-A71F-57CBE6CDA7CB}"/>
                </a:ext>
              </a:extLst>
            </p:cNvPr>
            <p:cNvSpPr txBox="1"/>
            <p:nvPr/>
          </p:nvSpPr>
          <p:spPr>
            <a:xfrm>
              <a:off x="466089" y="30494"/>
              <a:ext cx="3949155" cy="615493"/>
            </a:xfrm>
            <a:prstGeom prst="rect">
              <a:avLst/>
            </a:prstGeom>
            <a:noFill/>
          </p:spPr>
          <p:txBody>
            <a:bodyPr wrap="square" lIns="0" tIns="0" rIns="0" bIns="0" rtlCol="0" anchor="ctr">
              <a:spAutoFit/>
            </a:bodyPr>
            <a:lstStyle/>
            <a:p>
              <a:r>
                <a:rPr lang="zh-CN" altLang="en-US" sz="2844" dirty="0">
                  <a:solidFill>
                    <a:schemeClr val="bg1"/>
                  </a:solidFill>
                  <a:latin typeface="Arial" panose="020B0604020202020204" pitchFamily="34" charset="0"/>
                  <a:ea typeface="微软雅黑" panose="020B0503020204020204" pitchFamily="34" charset="-122"/>
                  <a:sym typeface="Arial" panose="020B0604020202020204" pitchFamily="34" charset="0"/>
                </a:rPr>
                <a:t>致谢</a:t>
              </a:r>
            </a:p>
          </p:txBody>
        </p:sp>
      </p:grpSp>
      <p:grpSp>
        <p:nvGrpSpPr>
          <p:cNvPr id="31" name="组合 30">
            <a:extLst>
              <a:ext uri="{FF2B5EF4-FFF2-40B4-BE49-F238E27FC236}">
                <a16:creationId xmlns:a16="http://schemas.microsoft.com/office/drawing/2014/main" id="{09C99BE5-F2DA-46AA-8824-CC88BBAD4410}"/>
              </a:ext>
            </a:extLst>
          </p:cNvPr>
          <p:cNvGrpSpPr/>
          <p:nvPr/>
        </p:nvGrpSpPr>
        <p:grpSpPr>
          <a:xfrm rot="19695978">
            <a:off x="7976709" y="409561"/>
            <a:ext cx="1537328" cy="1573805"/>
            <a:chOff x="5912096" y="-36086"/>
            <a:chExt cx="7102159" cy="7270676"/>
          </a:xfrm>
        </p:grpSpPr>
        <p:grpSp>
          <p:nvGrpSpPr>
            <p:cNvPr id="32" name="组合 31">
              <a:extLst>
                <a:ext uri="{FF2B5EF4-FFF2-40B4-BE49-F238E27FC236}">
                  <a16:creationId xmlns:a16="http://schemas.microsoft.com/office/drawing/2014/main" id="{0C432D33-63A9-4C40-B7B2-97678498952E}"/>
                </a:ext>
              </a:extLst>
            </p:cNvPr>
            <p:cNvGrpSpPr/>
            <p:nvPr/>
          </p:nvGrpSpPr>
          <p:grpSpPr>
            <a:xfrm flipH="1">
              <a:off x="9046763" y="27724"/>
              <a:ext cx="3956496" cy="3797424"/>
              <a:chOff x="-1" y="15748"/>
              <a:chExt cx="3956496" cy="3797424"/>
            </a:xfrm>
          </p:grpSpPr>
          <p:sp>
            <p:nvSpPr>
              <p:cNvPr id="76" name="Freeform 6">
                <a:extLst>
                  <a:ext uri="{FF2B5EF4-FFF2-40B4-BE49-F238E27FC236}">
                    <a16:creationId xmlns:a16="http://schemas.microsoft.com/office/drawing/2014/main" id="{AC63DC9E-4FDD-452A-AADF-6EEC6B80C21C}"/>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7" name="Freeform 7">
                <a:extLst>
                  <a:ext uri="{FF2B5EF4-FFF2-40B4-BE49-F238E27FC236}">
                    <a16:creationId xmlns:a16="http://schemas.microsoft.com/office/drawing/2014/main" id="{6F656B18-41D8-4242-88A1-B0A3B9CEFA1E}"/>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8" name="Freeform 8">
                <a:extLst>
                  <a:ext uri="{FF2B5EF4-FFF2-40B4-BE49-F238E27FC236}">
                    <a16:creationId xmlns:a16="http://schemas.microsoft.com/office/drawing/2014/main" id="{45AD8B25-0E41-4F12-AD09-5C856A0B8D40}"/>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9" name="Freeform 9">
                <a:extLst>
                  <a:ext uri="{FF2B5EF4-FFF2-40B4-BE49-F238E27FC236}">
                    <a16:creationId xmlns:a16="http://schemas.microsoft.com/office/drawing/2014/main" id="{EE57C8E7-60F8-4928-8D53-ED5145997EA6}"/>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0" name="Freeform 10">
                <a:extLst>
                  <a:ext uri="{FF2B5EF4-FFF2-40B4-BE49-F238E27FC236}">
                    <a16:creationId xmlns:a16="http://schemas.microsoft.com/office/drawing/2014/main" id="{F6E78BAB-1EB1-4EAB-A058-3AD4599B8149}"/>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1" name="Freeform 11">
                <a:extLst>
                  <a:ext uri="{FF2B5EF4-FFF2-40B4-BE49-F238E27FC236}">
                    <a16:creationId xmlns:a16="http://schemas.microsoft.com/office/drawing/2014/main" id="{C47C7531-C638-4151-B66F-D20DBC69A64D}"/>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2" name="Freeform 12">
                <a:extLst>
                  <a:ext uri="{FF2B5EF4-FFF2-40B4-BE49-F238E27FC236}">
                    <a16:creationId xmlns:a16="http://schemas.microsoft.com/office/drawing/2014/main" id="{35E55E7A-B492-49FD-9F4D-E27B6A516A45}"/>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3" name="Freeform 13">
                <a:extLst>
                  <a:ext uri="{FF2B5EF4-FFF2-40B4-BE49-F238E27FC236}">
                    <a16:creationId xmlns:a16="http://schemas.microsoft.com/office/drawing/2014/main" id="{65C59A96-B9D3-406B-B482-8749FBCBEFC3}"/>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4" name="Freeform 14">
                <a:extLst>
                  <a:ext uri="{FF2B5EF4-FFF2-40B4-BE49-F238E27FC236}">
                    <a16:creationId xmlns:a16="http://schemas.microsoft.com/office/drawing/2014/main" id="{3C350C66-DA32-447C-A920-AE97796A04BB}"/>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5" name="Freeform 15">
                <a:extLst>
                  <a:ext uri="{FF2B5EF4-FFF2-40B4-BE49-F238E27FC236}">
                    <a16:creationId xmlns:a16="http://schemas.microsoft.com/office/drawing/2014/main" id="{D6300460-2F61-4532-A6F0-B79580398DD3}"/>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6" name="Freeform 16">
                <a:extLst>
                  <a:ext uri="{FF2B5EF4-FFF2-40B4-BE49-F238E27FC236}">
                    <a16:creationId xmlns:a16="http://schemas.microsoft.com/office/drawing/2014/main" id="{E5227F48-7755-49C7-A71C-3F996A1564E9}"/>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7" name="Freeform 17">
                <a:extLst>
                  <a:ext uri="{FF2B5EF4-FFF2-40B4-BE49-F238E27FC236}">
                    <a16:creationId xmlns:a16="http://schemas.microsoft.com/office/drawing/2014/main" id="{F94705E7-F196-481D-AA9A-90FD452EB0D1}"/>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8" name="Freeform 18">
                <a:extLst>
                  <a:ext uri="{FF2B5EF4-FFF2-40B4-BE49-F238E27FC236}">
                    <a16:creationId xmlns:a16="http://schemas.microsoft.com/office/drawing/2014/main" id="{EA209C32-290D-4A9D-AA68-F01D64E4E6F4}"/>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9" name="Freeform 19">
                <a:extLst>
                  <a:ext uri="{FF2B5EF4-FFF2-40B4-BE49-F238E27FC236}">
                    <a16:creationId xmlns:a16="http://schemas.microsoft.com/office/drawing/2014/main" id="{513ACCD2-09D5-4A35-8328-986B239CAF45}"/>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0" name="Freeform 20">
                <a:extLst>
                  <a:ext uri="{FF2B5EF4-FFF2-40B4-BE49-F238E27FC236}">
                    <a16:creationId xmlns:a16="http://schemas.microsoft.com/office/drawing/2014/main" id="{01A113B7-EEDD-413D-AA53-E316485092AF}"/>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1" name="Freeform 21">
                <a:extLst>
                  <a:ext uri="{FF2B5EF4-FFF2-40B4-BE49-F238E27FC236}">
                    <a16:creationId xmlns:a16="http://schemas.microsoft.com/office/drawing/2014/main" id="{979C500B-69A8-4861-8FB6-675E24632F3D}"/>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2" name="Freeform 22">
                <a:extLst>
                  <a:ext uri="{FF2B5EF4-FFF2-40B4-BE49-F238E27FC236}">
                    <a16:creationId xmlns:a16="http://schemas.microsoft.com/office/drawing/2014/main" id="{9D8BF4D7-6894-4FF4-A150-C5D84C3B56B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3" name="Freeform 23">
                <a:extLst>
                  <a:ext uri="{FF2B5EF4-FFF2-40B4-BE49-F238E27FC236}">
                    <a16:creationId xmlns:a16="http://schemas.microsoft.com/office/drawing/2014/main" id="{6282A000-ADE8-48C9-8D44-22F5C2856E66}"/>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4" name="Freeform 24">
                <a:extLst>
                  <a:ext uri="{FF2B5EF4-FFF2-40B4-BE49-F238E27FC236}">
                    <a16:creationId xmlns:a16="http://schemas.microsoft.com/office/drawing/2014/main" id="{3DC57C9C-3010-4B95-BA08-CB89732B221A}"/>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5" name="Freeform 25">
                <a:extLst>
                  <a:ext uri="{FF2B5EF4-FFF2-40B4-BE49-F238E27FC236}">
                    <a16:creationId xmlns:a16="http://schemas.microsoft.com/office/drawing/2014/main" id="{E443A118-A273-450B-A610-11C609E95125}"/>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6" name="Freeform 26">
                <a:extLst>
                  <a:ext uri="{FF2B5EF4-FFF2-40B4-BE49-F238E27FC236}">
                    <a16:creationId xmlns:a16="http://schemas.microsoft.com/office/drawing/2014/main" id="{9082CDEC-AEA9-4F10-B79A-84D354DD257F}"/>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7" name="Freeform 27">
                <a:extLst>
                  <a:ext uri="{FF2B5EF4-FFF2-40B4-BE49-F238E27FC236}">
                    <a16:creationId xmlns:a16="http://schemas.microsoft.com/office/drawing/2014/main" id="{3F5C414F-9306-41E9-ACB5-7CF0C78EB72C}"/>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8" name="Freeform 28">
                <a:extLst>
                  <a:ext uri="{FF2B5EF4-FFF2-40B4-BE49-F238E27FC236}">
                    <a16:creationId xmlns:a16="http://schemas.microsoft.com/office/drawing/2014/main" id="{9B21B8FD-1DB7-4DEE-B7A4-5789A49F3C12}"/>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9" name="Freeform 29">
                <a:extLst>
                  <a:ext uri="{FF2B5EF4-FFF2-40B4-BE49-F238E27FC236}">
                    <a16:creationId xmlns:a16="http://schemas.microsoft.com/office/drawing/2014/main" id="{E9DD8596-16BC-4A9D-B4BC-27E69FE6047B}"/>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0" name="Freeform 30">
                <a:extLst>
                  <a:ext uri="{FF2B5EF4-FFF2-40B4-BE49-F238E27FC236}">
                    <a16:creationId xmlns:a16="http://schemas.microsoft.com/office/drawing/2014/main" id="{FB1ABBD4-9864-4B4D-AC7B-27F16915126F}"/>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1" name="Freeform 31">
                <a:extLst>
                  <a:ext uri="{FF2B5EF4-FFF2-40B4-BE49-F238E27FC236}">
                    <a16:creationId xmlns:a16="http://schemas.microsoft.com/office/drawing/2014/main" id="{43CAF471-EE1A-4743-A97A-846AE0351DFA}"/>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2" name="Freeform 32">
                <a:extLst>
                  <a:ext uri="{FF2B5EF4-FFF2-40B4-BE49-F238E27FC236}">
                    <a16:creationId xmlns:a16="http://schemas.microsoft.com/office/drawing/2014/main" id="{89D6C5E3-B21B-4587-9D47-C0ABDE3FEF6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3" name="Freeform 33">
                <a:extLst>
                  <a:ext uri="{FF2B5EF4-FFF2-40B4-BE49-F238E27FC236}">
                    <a16:creationId xmlns:a16="http://schemas.microsoft.com/office/drawing/2014/main" id="{88B64427-0CCE-4539-A3C6-0BD146305F51}"/>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4" name="Freeform 34">
                <a:extLst>
                  <a:ext uri="{FF2B5EF4-FFF2-40B4-BE49-F238E27FC236}">
                    <a16:creationId xmlns:a16="http://schemas.microsoft.com/office/drawing/2014/main" id="{25430004-9DB6-4F29-9646-E3F3808B2C30}"/>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5" name="Freeform 35">
                <a:extLst>
                  <a:ext uri="{FF2B5EF4-FFF2-40B4-BE49-F238E27FC236}">
                    <a16:creationId xmlns:a16="http://schemas.microsoft.com/office/drawing/2014/main" id="{8A29B281-5DD8-4F80-81F8-FCE654EF2257}"/>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6" name="Freeform 36">
                <a:extLst>
                  <a:ext uri="{FF2B5EF4-FFF2-40B4-BE49-F238E27FC236}">
                    <a16:creationId xmlns:a16="http://schemas.microsoft.com/office/drawing/2014/main" id="{C7F8CF8B-8CEB-4C22-9560-E304B7E5AF48}"/>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7" name="Freeform 37">
                <a:extLst>
                  <a:ext uri="{FF2B5EF4-FFF2-40B4-BE49-F238E27FC236}">
                    <a16:creationId xmlns:a16="http://schemas.microsoft.com/office/drawing/2014/main" id="{9B2E3234-D9FF-4279-9C23-853083CBECB3}"/>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8" name="Freeform 38">
                <a:extLst>
                  <a:ext uri="{FF2B5EF4-FFF2-40B4-BE49-F238E27FC236}">
                    <a16:creationId xmlns:a16="http://schemas.microsoft.com/office/drawing/2014/main" id="{7B47014E-F7F5-44DF-B204-9CA52E97F0BC}"/>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9" name="Freeform 41">
                <a:extLst>
                  <a:ext uri="{FF2B5EF4-FFF2-40B4-BE49-F238E27FC236}">
                    <a16:creationId xmlns:a16="http://schemas.microsoft.com/office/drawing/2014/main" id="{589F42CB-7ADA-4D4F-8211-C2A22E7C5E2A}"/>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pSp>
          <p:nvGrpSpPr>
            <p:cNvPr id="37" name="组合 36">
              <a:extLst>
                <a:ext uri="{FF2B5EF4-FFF2-40B4-BE49-F238E27FC236}">
                  <a16:creationId xmlns:a16="http://schemas.microsoft.com/office/drawing/2014/main" id="{EB779D63-0AB1-478D-B589-CCC7639C1B4C}"/>
                </a:ext>
              </a:extLst>
            </p:cNvPr>
            <p:cNvGrpSpPr/>
            <p:nvPr/>
          </p:nvGrpSpPr>
          <p:grpSpPr>
            <a:xfrm flipH="1">
              <a:off x="10606733" y="2579329"/>
              <a:ext cx="2407522" cy="2596106"/>
              <a:chOff x="773365" y="3840166"/>
              <a:chExt cx="2407522" cy="2596106"/>
            </a:xfrm>
          </p:grpSpPr>
          <p:sp>
            <p:nvSpPr>
              <p:cNvPr id="59" name="Freeform 39">
                <a:extLst>
                  <a:ext uri="{FF2B5EF4-FFF2-40B4-BE49-F238E27FC236}">
                    <a16:creationId xmlns:a16="http://schemas.microsoft.com/office/drawing/2014/main" id="{1398F1DF-987D-4D3F-8AF8-A863E1AC1F0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0" name="Freeform 40">
                <a:extLst>
                  <a:ext uri="{FF2B5EF4-FFF2-40B4-BE49-F238E27FC236}">
                    <a16:creationId xmlns:a16="http://schemas.microsoft.com/office/drawing/2014/main" id="{5A359345-9C5F-4F5B-8CB9-B5ADCCE6B419}"/>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1" name="Freeform 42">
                <a:extLst>
                  <a:ext uri="{FF2B5EF4-FFF2-40B4-BE49-F238E27FC236}">
                    <a16:creationId xmlns:a16="http://schemas.microsoft.com/office/drawing/2014/main" id="{21F159B9-71C7-4F11-A53A-EB17A3FC8A01}"/>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2" name="Freeform 43">
                <a:extLst>
                  <a:ext uri="{FF2B5EF4-FFF2-40B4-BE49-F238E27FC236}">
                    <a16:creationId xmlns:a16="http://schemas.microsoft.com/office/drawing/2014/main" id="{CD87A2FD-150C-4AAA-A8DD-6EC77C0DFB5C}"/>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3" name="Freeform 44">
                <a:extLst>
                  <a:ext uri="{FF2B5EF4-FFF2-40B4-BE49-F238E27FC236}">
                    <a16:creationId xmlns:a16="http://schemas.microsoft.com/office/drawing/2014/main" id="{8619C604-847C-410F-8B69-9EDDDD042661}"/>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4" name="Freeform 45">
                <a:extLst>
                  <a:ext uri="{FF2B5EF4-FFF2-40B4-BE49-F238E27FC236}">
                    <a16:creationId xmlns:a16="http://schemas.microsoft.com/office/drawing/2014/main" id="{93A5677C-4EB6-4F3B-98BB-04474FF43EC2}"/>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5" name="Freeform 46">
                <a:extLst>
                  <a:ext uri="{FF2B5EF4-FFF2-40B4-BE49-F238E27FC236}">
                    <a16:creationId xmlns:a16="http://schemas.microsoft.com/office/drawing/2014/main" id="{7EDF0959-5C56-450F-B698-3538AD45D4E4}"/>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6" name="Freeform 47">
                <a:extLst>
                  <a:ext uri="{FF2B5EF4-FFF2-40B4-BE49-F238E27FC236}">
                    <a16:creationId xmlns:a16="http://schemas.microsoft.com/office/drawing/2014/main" id="{F5A71562-0DE8-4DC7-9E95-90B9D8D3F87C}"/>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7" name="Freeform 48">
                <a:extLst>
                  <a:ext uri="{FF2B5EF4-FFF2-40B4-BE49-F238E27FC236}">
                    <a16:creationId xmlns:a16="http://schemas.microsoft.com/office/drawing/2014/main" id="{4C17D3C0-31D5-4840-910A-04FCD887B84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8" name="Freeform 49">
                <a:extLst>
                  <a:ext uri="{FF2B5EF4-FFF2-40B4-BE49-F238E27FC236}">
                    <a16:creationId xmlns:a16="http://schemas.microsoft.com/office/drawing/2014/main" id="{E61EFF1F-81E1-4818-B18F-F2F65DCDFDE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9" name="Freeform 50">
                <a:extLst>
                  <a:ext uri="{FF2B5EF4-FFF2-40B4-BE49-F238E27FC236}">
                    <a16:creationId xmlns:a16="http://schemas.microsoft.com/office/drawing/2014/main" id="{527F78A2-0804-4ACB-ADB9-D082AA06E725}"/>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0" name="Freeform 51">
                <a:extLst>
                  <a:ext uri="{FF2B5EF4-FFF2-40B4-BE49-F238E27FC236}">
                    <a16:creationId xmlns:a16="http://schemas.microsoft.com/office/drawing/2014/main" id="{368F5FF4-9E20-4696-AC71-9952E2021B44}"/>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1" name="Freeform 52">
                <a:extLst>
                  <a:ext uri="{FF2B5EF4-FFF2-40B4-BE49-F238E27FC236}">
                    <a16:creationId xmlns:a16="http://schemas.microsoft.com/office/drawing/2014/main" id="{CB49ED7B-ECF6-4034-9328-AC021934B0CB}"/>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2" name="Freeform 53">
                <a:extLst>
                  <a:ext uri="{FF2B5EF4-FFF2-40B4-BE49-F238E27FC236}">
                    <a16:creationId xmlns:a16="http://schemas.microsoft.com/office/drawing/2014/main" id="{714E21C1-502F-4968-87E7-F7E03548F741}"/>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3" name="Freeform 54">
                <a:extLst>
                  <a:ext uri="{FF2B5EF4-FFF2-40B4-BE49-F238E27FC236}">
                    <a16:creationId xmlns:a16="http://schemas.microsoft.com/office/drawing/2014/main" id="{AA763E02-7C8A-4BB0-A017-926AB21E58D6}"/>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4" name="Freeform 55">
                <a:extLst>
                  <a:ext uri="{FF2B5EF4-FFF2-40B4-BE49-F238E27FC236}">
                    <a16:creationId xmlns:a16="http://schemas.microsoft.com/office/drawing/2014/main" id="{F9E6FC27-F989-4482-98C7-9D39177F1377}"/>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5" name="Freeform 56">
                <a:extLst>
                  <a:ext uri="{FF2B5EF4-FFF2-40B4-BE49-F238E27FC236}">
                    <a16:creationId xmlns:a16="http://schemas.microsoft.com/office/drawing/2014/main" id="{F8F9F591-3EC5-4B17-B048-3679BCE7590F}"/>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38" name="Freeform 57">
              <a:extLst>
                <a:ext uri="{FF2B5EF4-FFF2-40B4-BE49-F238E27FC236}">
                  <a16:creationId xmlns:a16="http://schemas.microsoft.com/office/drawing/2014/main" id="{87DA18CF-AA61-44DA-8C63-46BFC3662BB1}"/>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3"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39" name="Freeform 58">
              <a:extLst>
                <a:ext uri="{FF2B5EF4-FFF2-40B4-BE49-F238E27FC236}">
                  <a16:creationId xmlns:a16="http://schemas.microsoft.com/office/drawing/2014/main" id="{1C8E1DD7-8A67-4AAB-9ABC-AD2A3305B151}"/>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0" name="Freeform 59">
              <a:extLst>
                <a:ext uri="{FF2B5EF4-FFF2-40B4-BE49-F238E27FC236}">
                  <a16:creationId xmlns:a16="http://schemas.microsoft.com/office/drawing/2014/main" id="{1FC28920-A4A9-4690-89DE-9A30855FCCE4}"/>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1" name="Freeform 60">
              <a:extLst>
                <a:ext uri="{FF2B5EF4-FFF2-40B4-BE49-F238E27FC236}">
                  <a16:creationId xmlns:a16="http://schemas.microsoft.com/office/drawing/2014/main" id="{8980CFE7-B537-4D63-AB76-68B62F979DA3}"/>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2" name="Freeform 61">
              <a:extLst>
                <a:ext uri="{FF2B5EF4-FFF2-40B4-BE49-F238E27FC236}">
                  <a16:creationId xmlns:a16="http://schemas.microsoft.com/office/drawing/2014/main" id="{802BF20A-2490-4261-A37B-4167F514FBC8}"/>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3" name="Freeform 62">
              <a:extLst>
                <a:ext uri="{FF2B5EF4-FFF2-40B4-BE49-F238E27FC236}">
                  <a16:creationId xmlns:a16="http://schemas.microsoft.com/office/drawing/2014/main" id="{F57D8C22-02BA-479D-A688-839CD2848BA7}"/>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4" name="Freeform 63">
              <a:extLst>
                <a:ext uri="{FF2B5EF4-FFF2-40B4-BE49-F238E27FC236}">
                  <a16:creationId xmlns:a16="http://schemas.microsoft.com/office/drawing/2014/main" id="{E27AFAB8-82C8-498E-B6AC-B034CFA74494}"/>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5" name="Freeform 64">
              <a:extLst>
                <a:ext uri="{FF2B5EF4-FFF2-40B4-BE49-F238E27FC236}">
                  <a16:creationId xmlns:a16="http://schemas.microsoft.com/office/drawing/2014/main" id="{43F5B2F3-1BFD-4DDA-B059-7C5740442942}"/>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6" name="Freeform 65">
              <a:extLst>
                <a:ext uri="{FF2B5EF4-FFF2-40B4-BE49-F238E27FC236}">
                  <a16:creationId xmlns:a16="http://schemas.microsoft.com/office/drawing/2014/main" id="{436E1D36-EEDC-4932-B701-19B6AD6B0FDC}"/>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7" name="Freeform 67">
              <a:extLst>
                <a:ext uri="{FF2B5EF4-FFF2-40B4-BE49-F238E27FC236}">
                  <a16:creationId xmlns:a16="http://schemas.microsoft.com/office/drawing/2014/main" id="{FF39C23F-F798-47F6-901F-B4C4314FAA34}"/>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8" name="Freeform 68">
              <a:extLst>
                <a:ext uri="{FF2B5EF4-FFF2-40B4-BE49-F238E27FC236}">
                  <a16:creationId xmlns:a16="http://schemas.microsoft.com/office/drawing/2014/main" id="{AC21F7A0-DB28-4E8A-8F1A-282AFB425389}"/>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9" name="Freeform 70">
              <a:extLst>
                <a:ext uri="{FF2B5EF4-FFF2-40B4-BE49-F238E27FC236}">
                  <a16:creationId xmlns:a16="http://schemas.microsoft.com/office/drawing/2014/main" id="{A0B9E437-CF2C-405D-8F2A-A061D0783319}"/>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0" name="Freeform 71">
              <a:extLst>
                <a:ext uri="{FF2B5EF4-FFF2-40B4-BE49-F238E27FC236}">
                  <a16:creationId xmlns:a16="http://schemas.microsoft.com/office/drawing/2014/main" id="{0BFABBE7-CA65-4A7C-9804-8F75404C7795}"/>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1" name="Freeform 72">
              <a:extLst>
                <a:ext uri="{FF2B5EF4-FFF2-40B4-BE49-F238E27FC236}">
                  <a16:creationId xmlns:a16="http://schemas.microsoft.com/office/drawing/2014/main" id="{4599B162-EF00-4825-A332-ECB285F1AC52}"/>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2" name="Freeform 73">
              <a:extLst>
                <a:ext uri="{FF2B5EF4-FFF2-40B4-BE49-F238E27FC236}">
                  <a16:creationId xmlns:a16="http://schemas.microsoft.com/office/drawing/2014/main" id="{E1D7B860-CF4D-4B22-8B77-5D59E9B242C0}"/>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3" name="任意多边形 83">
              <a:extLst>
                <a:ext uri="{FF2B5EF4-FFF2-40B4-BE49-F238E27FC236}">
                  <a16:creationId xmlns:a16="http://schemas.microsoft.com/office/drawing/2014/main" id="{2340A687-4501-40DA-BD25-CCF5BE9CF0CB}"/>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noAutofit/>
            </a:bodyPr>
            <a:lstStyle/>
            <a:p>
              <a:endParaRPr lang="zh-CN" altLang="en-US" sz="1280"/>
            </a:p>
          </p:txBody>
        </p:sp>
        <p:sp>
          <p:nvSpPr>
            <p:cNvPr id="54" name="Freeform 76">
              <a:extLst>
                <a:ext uri="{FF2B5EF4-FFF2-40B4-BE49-F238E27FC236}">
                  <a16:creationId xmlns:a16="http://schemas.microsoft.com/office/drawing/2014/main" id="{95D18490-0631-4011-97EF-8136E2D03977}"/>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nvGrpSpPr>
            <p:cNvPr id="55" name="组合 54">
              <a:extLst>
                <a:ext uri="{FF2B5EF4-FFF2-40B4-BE49-F238E27FC236}">
                  <a16:creationId xmlns:a16="http://schemas.microsoft.com/office/drawing/2014/main" id="{8BAF174C-C154-4726-B0D4-485DE60BB20D}"/>
                </a:ext>
              </a:extLst>
            </p:cNvPr>
            <p:cNvGrpSpPr/>
            <p:nvPr/>
          </p:nvGrpSpPr>
          <p:grpSpPr>
            <a:xfrm>
              <a:off x="8949655" y="3748478"/>
              <a:ext cx="1244111" cy="2134926"/>
              <a:chOff x="8717177" y="3748478"/>
              <a:chExt cx="1244111" cy="2134926"/>
            </a:xfrm>
          </p:grpSpPr>
          <p:sp>
            <p:nvSpPr>
              <p:cNvPr id="57" name="Freeform 75">
                <a:extLst>
                  <a:ext uri="{FF2B5EF4-FFF2-40B4-BE49-F238E27FC236}">
                    <a16:creationId xmlns:a16="http://schemas.microsoft.com/office/drawing/2014/main" id="{253CB403-6567-4031-B3C4-EC85C45C4E13}"/>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8" name="Freeform 77">
                <a:extLst>
                  <a:ext uri="{FF2B5EF4-FFF2-40B4-BE49-F238E27FC236}">
                    <a16:creationId xmlns:a16="http://schemas.microsoft.com/office/drawing/2014/main" id="{90608DCB-2733-40F6-B01F-EE77374D3050}"/>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56" name="Freeform 62">
              <a:extLst>
                <a:ext uri="{FF2B5EF4-FFF2-40B4-BE49-F238E27FC236}">
                  <a16:creationId xmlns:a16="http://schemas.microsoft.com/office/drawing/2014/main" id="{E3B50770-D54B-4A40-A304-047F8E5E92B9}"/>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2" name="文本框 1"/>
          <p:cNvSpPr txBox="1"/>
          <p:nvPr/>
        </p:nvSpPr>
        <p:spPr>
          <a:xfrm>
            <a:off x="-57132" y="1992480"/>
            <a:ext cx="8858161" cy="1938992"/>
          </a:xfrm>
          <a:prstGeom prst="rect">
            <a:avLst/>
          </a:prstGeom>
          <a:noFill/>
        </p:spPr>
        <p:txBody>
          <a:bodyPr wrap="square" rtlCol="0">
            <a:spAutoFit/>
          </a:bodyPr>
          <a:lstStyle/>
          <a:p>
            <a:pPr marL="214313" indent="-214313">
              <a:buFont typeface="Wingdings" panose="05000000000000000000" pitchFamily="2" charset="2"/>
              <a:buChar char="Ø"/>
            </a:pPr>
            <a:r>
              <a:rPr lang="zh-CN" altLang="en-US" sz="3000" dirty="0"/>
              <a:t>感谢甜橙金融举办如此精彩的大数据竞赛。</a:t>
            </a:r>
            <a:endParaRPr lang="en-US" altLang="zh-CN" sz="3000" dirty="0"/>
          </a:p>
          <a:p>
            <a:pPr marL="214313" indent="-214313">
              <a:buFont typeface="Wingdings" panose="05000000000000000000" pitchFamily="2" charset="2"/>
              <a:buChar char="Ø"/>
            </a:pPr>
            <a:r>
              <a:rPr lang="zh-CN" altLang="en-US" sz="3000" dirty="0"/>
              <a:t>感谢</a:t>
            </a:r>
            <a:r>
              <a:rPr lang="en-US" altLang="zh-CN" sz="3000" dirty="0" err="1"/>
              <a:t>DataCastle</a:t>
            </a:r>
            <a:r>
              <a:rPr lang="zh-CN" altLang="en-US" sz="3000" dirty="0"/>
              <a:t>大数据竞赛平台对竞赛的精心组织。</a:t>
            </a:r>
            <a:endParaRPr lang="en-US" altLang="zh-CN" sz="3000" dirty="0"/>
          </a:p>
          <a:p>
            <a:pPr marL="214313" indent="-214313">
              <a:buFont typeface="Wingdings" panose="05000000000000000000" pitchFamily="2" charset="2"/>
              <a:buChar char="Ø"/>
            </a:pPr>
            <a:r>
              <a:rPr lang="zh-CN" altLang="en-US" sz="3000" dirty="0"/>
              <a:t>感谢各位听众。</a:t>
            </a:r>
            <a:endParaRPr lang="en-US" altLang="zh-CN" sz="3000" dirty="0"/>
          </a:p>
          <a:p>
            <a:pPr marL="214313" indent="-214313">
              <a:buFont typeface="Wingdings" panose="05000000000000000000" pitchFamily="2" charset="2"/>
              <a:buChar char="Ø"/>
            </a:pPr>
            <a:r>
              <a:rPr lang="zh-CN" altLang="en-US" sz="3000" dirty="0"/>
              <a:t>感谢一起参赛的队友。</a:t>
            </a:r>
          </a:p>
        </p:txBody>
      </p:sp>
      <p:pic>
        <p:nvPicPr>
          <p:cNvPr id="112"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78498" y="6091321"/>
            <a:ext cx="765502" cy="76667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6609941" y="6091321"/>
            <a:ext cx="1796143" cy="923330"/>
          </a:xfrm>
          <a:prstGeom prst="rect">
            <a:avLst/>
          </a:prstGeom>
          <a:noFill/>
        </p:spPr>
        <p:txBody>
          <a:bodyPr wrap="square" rtlCol="0">
            <a:spAutoFit/>
          </a:bodyPr>
          <a:lstStyle/>
          <a:p>
            <a:r>
              <a:rPr lang="en-US" altLang="zh-CN" b="1" dirty="0" err="1"/>
              <a:t>FoolPepper</a:t>
            </a:r>
            <a:r>
              <a:rPr lang="zh-CN" altLang="en-US" b="1" dirty="0"/>
              <a:t>团队</a:t>
            </a:r>
            <a:endParaRPr lang="en-US" altLang="zh-CN" b="1" dirty="0"/>
          </a:p>
          <a:p>
            <a:r>
              <a:rPr lang="en-US" altLang="zh-CN" b="1" dirty="0"/>
              <a:t>2018-12-28</a:t>
            </a:r>
            <a:endParaRPr lang="zh-CN" altLang="en-US" b="1" dirty="0"/>
          </a:p>
        </p:txBody>
      </p:sp>
    </p:spTree>
    <p:extLst>
      <p:ext uri="{BB962C8B-B14F-4D97-AF65-F5344CB8AC3E}">
        <p14:creationId xmlns:p14="http://schemas.microsoft.com/office/powerpoint/2010/main" val="113656615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39489AD9-F8BD-4D31-AF9F-1BC9E58EC363}"/>
              </a:ext>
            </a:extLst>
          </p:cNvPr>
          <p:cNvGrpSpPr/>
          <p:nvPr/>
        </p:nvGrpSpPr>
        <p:grpSpPr>
          <a:xfrm>
            <a:off x="0" y="-9618"/>
            <a:ext cx="3445536" cy="685725"/>
            <a:chOff x="0" y="-5330"/>
            <a:chExt cx="4845285" cy="964301"/>
          </a:xfrm>
        </p:grpSpPr>
        <p:sp>
          <p:nvSpPr>
            <p:cNvPr id="34" name="任意多边形: 形状 33">
              <a:extLst>
                <a:ext uri="{FF2B5EF4-FFF2-40B4-BE49-F238E27FC236}">
                  <a16:creationId xmlns:a16="http://schemas.microsoft.com/office/drawing/2014/main" id="{3EF008BB-C4B2-474C-96FB-C06BD42C9653}"/>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28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8">
              <a:extLst>
                <a:ext uri="{FF2B5EF4-FFF2-40B4-BE49-F238E27FC236}">
                  <a16:creationId xmlns:a16="http://schemas.microsoft.com/office/drawing/2014/main" id="{3344C8ED-A554-44EF-A71F-57CBE6CDA7CB}"/>
                </a:ext>
              </a:extLst>
            </p:cNvPr>
            <p:cNvSpPr txBox="1"/>
            <p:nvPr/>
          </p:nvSpPr>
          <p:spPr>
            <a:xfrm>
              <a:off x="466089" y="91987"/>
              <a:ext cx="3949155" cy="492503"/>
            </a:xfrm>
            <a:prstGeom prst="rect">
              <a:avLst/>
            </a:prstGeom>
            <a:noFill/>
          </p:spPr>
          <p:txBody>
            <a:bodyPr wrap="square" lIns="0" tIns="0" rIns="0" bIns="0" rtlCol="0" anchor="ctr">
              <a:spAutoFit/>
            </a:bodyPr>
            <a:lstStyle/>
            <a:p>
              <a:r>
                <a:rPr lang="zh-CN" altLang="en-US" sz="2276" dirty="0">
                  <a:solidFill>
                    <a:schemeClr val="bg1"/>
                  </a:solidFill>
                  <a:latin typeface="Arial" panose="020B0604020202020204" pitchFamily="34" charset="0"/>
                  <a:ea typeface="微软雅黑" panose="020B0503020204020204" pitchFamily="34" charset="-122"/>
                  <a:sym typeface="Arial" panose="020B0604020202020204" pitchFamily="34" charset="0"/>
                </a:rPr>
                <a:t>竞赛背景</a:t>
              </a:r>
              <a:endParaRPr lang="zh-CN" altLang="en-US" sz="284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a:extLst>
              <a:ext uri="{FF2B5EF4-FFF2-40B4-BE49-F238E27FC236}">
                <a16:creationId xmlns:a16="http://schemas.microsoft.com/office/drawing/2014/main" id="{09C99BE5-F2DA-46AA-8824-CC88BBAD4410}"/>
              </a:ext>
            </a:extLst>
          </p:cNvPr>
          <p:cNvGrpSpPr/>
          <p:nvPr/>
        </p:nvGrpSpPr>
        <p:grpSpPr>
          <a:xfrm rot="19695978">
            <a:off x="7976709" y="409561"/>
            <a:ext cx="1537328" cy="1573805"/>
            <a:chOff x="5912096" y="-36086"/>
            <a:chExt cx="7102159" cy="7270676"/>
          </a:xfrm>
        </p:grpSpPr>
        <p:grpSp>
          <p:nvGrpSpPr>
            <p:cNvPr id="32" name="组合 31">
              <a:extLst>
                <a:ext uri="{FF2B5EF4-FFF2-40B4-BE49-F238E27FC236}">
                  <a16:creationId xmlns:a16="http://schemas.microsoft.com/office/drawing/2014/main" id="{0C432D33-63A9-4C40-B7B2-97678498952E}"/>
                </a:ext>
              </a:extLst>
            </p:cNvPr>
            <p:cNvGrpSpPr/>
            <p:nvPr/>
          </p:nvGrpSpPr>
          <p:grpSpPr>
            <a:xfrm flipH="1">
              <a:off x="9046763" y="27724"/>
              <a:ext cx="3956496" cy="3797424"/>
              <a:chOff x="-1" y="15748"/>
              <a:chExt cx="3956496" cy="3797424"/>
            </a:xfrm>
          </p:grpSpPr>
          <p:sp>
            <p:nvSpPr>
              <p:cNvPr id="76" name="Freeform 6">
                <a:extLst>
                  <a:ext uri="{FF2B5EF4-FFF2-40B4-BE49-F238E27FC236}">
                    <a16:creationId xmlns:a16="http://schemas.microsoft.com/office/drawing/2014/main" id="{AC63DC9E-4FDD-452A-AADF-6EEC6B80C21C}"/>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7" name="Freeform 7">
                <a:extLst>
                  <a:ext uri="{FF2B5EF4-FFF2-40B4-BE49-F238E27FC236}">
                    <a16:creationId xmlns:a16="http://schemas.microsoft.com/office/drawing/2014/main" id="{6F656B18-41D8-4242-88A1-B0A3B9CEFA1E}"/>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8" name="Freeform 8">
                <a:extLst>
                  <a:ext uri="{FF2B5EF4-FFF2-40B4-BE49-F238E27FC236}">
                    <a16:creationId xmlns:a16="http://schemas.microsoft.com/office/drawing/2014/main" id="{45AD8B25-0E41-4F12-AD09-5C856A0B8D40}"/>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9" name="Freeform 9">
                <a:extLst>
                  <a:ext uri="{FF2B5EF4-FFF2-40B4-BE49-F238E27FC236}">
                    <a16:creationId xmlns:a16="http://schemas.microsoft.com/office/drawing/2014/main" id="{EE57C8E7-60F8-4928-8D53-ED5145997EA6}"/>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0" name="Freeform 10">
                <a:extLst>
                  <a:ext uri="{FF2B5EF4-FFF2-40B4-BE49-F238E27FC236}">
                    <a16:creationId xmlns:a16="http://schemas.microsoft.com/office/drawing/2014/main" id="{F6E78BAB-1EB1-4EAB-A058-3AD4599B8149}"/>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1" name="Freeform 11">
                <a:extLst>
                  <a:ext uri="{FF2B5EF4-FFF2-40B4-BE49-F238E27FC236}">
                    <a16:creationId xmlns:a16="http://schemas.microsoft.com/office/drawing/2014/main" id="{C47C7531-C638-4151-B66F-D20DBC69A64D}"/>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2" name="Freeform 12">
                <a:extLst>
                  <a:ext uri="{FF2B5EF4-FFF2-40B4-BE49-F238E27FC236}">
                    <a16:creationId xmlns:a16="http://schemas.microsoft.com/office/drawing/2014/main" id="{35E55E7A-B492-49FD-9F4D-E27B6A516A45}"/>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3" name="Freeform 13">
                <a:extLst>
                  <a:ext uri="{FF2B5EF4-FFF2-40B4-BE49-F238E27FC236}">
                    <a16:creationId xmlns:a16="http://schemas.microsoft.com/office/drawing/2014/main" id="{65C59A96-B9D3-406B-B482-8749FBCBEFC3}"/>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4" name="Freeform 14">
                <a:extLst>
                  <a:ext uri="{FF2B5EF4-FFF2-40B4-BE49-F238E27FC236}">
                    <a16:creationId xmlns:a16="http://schemas.microsoft.com/office/drawing/2014/main" id="{3C350C66-DA32-447C-A920-AE97796A04BB}"/>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5" name="Freeform 15">
                <a:extLst>
                  <a:ext uri="{FF2B5EF4-FFF2-40B4-BE49-F238E27FC236}">
                    <a16:creationId xmlns:a16="http://schemas.microsoft.com/office/drawing/2014/main" id="{D6300460-2F61-4532-A6F0-B79580398DD3}"/>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6" name="Freeform 16">
                <a:extLst>
                  <a:ext uri="{FF2B5EF4-FFF2-40B4-BE49-F238E27FC236}">
                    <a16:creationId xmlns:a16="http://schemas.microsoft.com/office/drawing/2014/main" id="{E5227F48-7755-49C7-A71C-3F996A1564E9}"/>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7" name="Freeform 17">
                <a:extLst>
                  <a:ext uri="{FF2B5EF4-FFF2-40B4-BE49-F238E27FC236}">
                    <a16:creationId xmlns:a16="http://schemas.microsoft.com/office/drawing/2014/main" id="{F94705E7-F196-481D-AA9A-90FD452EB0D1}"/>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8" name="Freeform 18">
                <a:extLst>
                  <a:ext uri="{FF2B5EF4-FFF2-40B4-BE49-F238E27FC236}">
                    <a16:creationId xmlns:a16="http://schemas.microsoft.com/office/drawing/2014/main" id="{EA209C32-290D-4A9D-AA68-F01D64E4E6F4}"/>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9" name="Freeform 19">
                <a:extLst>
                  <a:ext uri="{FF2B5EF4-FFF2-40B4-BE49-F238E27FC236}">
                    <a16:creationId xmlns:a16="http://schemas.microsoft.com/office/drawing/2014/main" id="{513ACCD2-09D5-4A35-8328-986B239CAF45}"/>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0" name="Freeform 20">
                <a:extLst>
                  <a:ext uri="{FF2B5EF4-FFF2-40B4-BE49-F238E27FC236}">
                    <a16:creationId xmlns:a16="http://schemas.microsoft.com/office/drawing/2014/main" id="{01A113B7-EEDD-413D-AA53-E316485092AF}"/>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1" name="Freeform 21">
                <a:extLst>
                  <a:ext uri="{FF2B5EF4-FFF2-40B4-BE49-F238E27FC236}">
                    <a16:creationId xmlns:a16="http://schemas.microsoft.com/office/drawing/2014/main" id="{979C500B-69A8-4861-8FB6-675E24632F3D}"/>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2" name="Freeform 22">
                <a:extLst>
                  <a:ext uri="{FF2B5EF4-FFF2-40B4-BE49-F238E27FC236}">
                    <a16:creationId xmlns:a16="http://schemas.microsoft.com/office/drawing/2014/main" id="{9D8BF4D7-6894-4FF4-A150-C5D84C3B56B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3" name="Freeform 23">
                <a:extLst>
                  <a:ext uri="{FF2B5EF4-FFF2-40B4-BE49-F238E27FC236}">
                    <a16:creationId xmlns:a16="http://schemas.microsoft.com/office/drawing/2014/main" id="{6282A000-ADE8-48C9-8D44-22F5C2856E66}"/>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4" name="Freeform 24">
                <a:extLst>
                  <a:ext uri="{FF2B5EF4-FFF2-40B4-BE49-F238E27FC236}">
                    <a16:creationId xmlns:a16="http://schemas.microsoft.com/office/drawing/2014/main" id="{3DC57C9C-3010-4B95-BA08-CB89732B221A}"/>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5" name="Freeform 25">
                <a:extLst>
                  <a:ext uri="{FF2B5EF4-FFF2-40B4-BE49-F238E27FC236}">
                    <a16:creationId xmlns:a16="http://schemas.microsoft.com/office/drawing/2014/main" id="{E443A118-A273-450B-A610-11C609E95125}"/>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6" name="Freeform 26">
                <a:extLst>
                  <a:ext uri="{FF2B5EF4-FFF2-40B4-BE49-F238E27FC236}">
                    <a16:creationId xmlns:a16="http://schemas.microsoft.com/office/drawing/2014/main" id="{9082CDEC-AEA9-4F10-B79A-84D354DD257F}"/>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7" name="Freeform 27">
                <a:extLst>
                  <a:ext uri="{FF2B5EF4-FFF2-40B4-BE49-F238E27FC236}">
                    <a16:creationId xmlns:a16="http://schemas.microsoft.com/office/drawing/2014/main" id="{3F5C414F-9306-41E9-ACB5-7CF0C78EB72C}"/>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8" name="Freeform 28">
                <a:extLst>
                  <a:ext uri="{FF2B5EF4-FFF2-40B4-BE49-F238E27FC236}">
                    <a16:creationId xmlns:a16="http://schemas.microsoft.com/office/drawing/2014/main" id="{9B21B8FD-1DB7-4DEE-B7A4-5789A49F3C12}"/>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9" name="Freeform 29">
                <a:extLst>
                  <a:ext uri="{FF2B5EF4-FFF2-40B4-BE49-F238E27FC236}">
                    <a16:creationId xmlns:a16="http://schemas.microsoft.com/office/drawing/2014/main" id="{E9DD8596-16BC-4A9D-B4BC-27E69FE6047B}"/>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0" name="Freeform 30">
                <a:extLst>
                  <a:ext uri="{FF2B5EF4-FFF2-40B4-BE49-F238E27FC236}">
                    <a16:creationId xmlns:a16="http://schemas.microsoft.com/office/drawing/2014/main" id="{FB1ABBD4-9864-4B4D-AC7B-27F16915126F}"/>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1" name="Freeform 31">
                <a:extLst>
                  <a:ext uri="{FF2B5EF4-FFF2-40B4-BE49-F238E27FC236}">
                    <a16:creationId xmlns:a16="http://schemas.microsoft.com/office/drawing/2014/main" id="{43CAF471-EE1A-4743-A97A-846AE0351DFA}"/>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2" name="Freeform 32">
                <a:extLst>
                  <a:ext uri="{FF2B5EF4-FFF2-40B4-BE49-F238E27FC236}">
                    <a16:creationId xmlns:a16="http://schemas.microsoft.com/office/drawing/2014/main" id="{89D6C5E3-B21B-4587-9D47-C0ABDE3FEF6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3" name="Freeform 33">
                <a:extLst>
                  <a:ext uri="{FF2B5EF4-FFF2-40B4-BE49-F238E27FC236}">
                    <a16:creationId xmlns:a16="http://schemas.microsoft.com/office/drawing/2014/main" id="{88B64427-0CCE-4539-A3C6-0BD146305F51}"/>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4" name="Freeform 34">
                <a:extLst>
                  <a:ext uri="{FF2B5EF4-FFF2-40B4-BE49-F238E27FC236}">
                    <a16:creationId xmlns:a16="http://schemas.microsoft.com/office/drawing/2014/main" id="{25430004-9DB6-4F29-9646-E3F3808B2C30}"/>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5" name="Freeform 35">
                <a:extLst>
                  <a:ext uri="{FF2B5EF4-FFF2-40B4-BE49-F238E27FC236}">
                    <a16:creationId xmlns:a16="http://schemas.microsoft.com/office/drawing/2014/main" id="{8A29B281-5DD8-4F80-81F8-FCE654EF2257}"/>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6" name="Freeform 36">
                <a:extLst>
                  <a:ext uri="{FF2B5EF4-FFF2-40B4-BE49-F238E27FC236}">
                    <a16:creationId xmlns:a16="http://schemas.microsoft.com/office/drawing/2014/main" id="{C7F8CF8B-8CEB-4C22-9560-E304B7E5AF48}"/>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7" name="Freeform 37">
                <a:extLst>
                  <a:ext uri="{FF2B5EF4-FFF2-40B4-BE49-F238E27FC236}">
                    <a16:creationId xmlns:a16="http://schemas.microsoft.com/office/drawing/2014/main" id="{9B2E3234-D9FF-4279-9C23-853083CBECB3}"/>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8" name="Freeform 38">
                <a:extLst>
                  <a:ext uri="{FF2B5EF4-FFF2-40B4-BE49-F238E27FC236}">
                    <a16:creationId xmlns:a16="http://schemas.microsoft.com/office/drawing/2014/main" id="{7B47014E-F7F5-44DF-B204-9CA52E97F0BC}"/>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9" name="Freeform 41">
                <a:extLst>
                  <a:ext uri="{FF2B5EF4-FFF2-40B4-BE49-F238E27FC236}">
                    <a16:creationId xmlns:a16="http://schemas.microsoft.com/office/drawing/2014/main" id="{589F42CB-7ADA-4D4F-8211-C2A22E7C5E2A}"/>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pSp>
          <p:nvGrpSpPr>
            <p:cNvPr id="37" name="组合 36">
              <a:extLst>
                <a:ext uri="{FF2B5EF4-FFF2-40B4-BE49-F238E27FC236}">
                  <a16:creationId xmlns:a16="http://schemas.microsoft.com/office/drawing/2014/main" id="{EB779D63-0AB1-478D-B589-CCC7639C1B4C}"/>
                </a:ext>
              </a:extLst>
            </p:cNvPr>
            <p:cNvGrpSpPr/>
            <p:nvPr/>
          </p:nvGrpSpPr>
          <p:grpSpPr>
            <a:xfrm flipH="1">
              <a:off x="10606733" y="2579329"/>
              <a:ext cx="2407522" cy="2596106"/>
              <a:chOff x="773365" y="3840166"/>
              <a:chExt cx="2407522" cy="2596106"/>
            </a:xfrm>
          </p:grpSpPr>
          <p:sp>
            <p:nvSpPr>
              <p:cNvPr id="59" name="Freeform 39">
                <a:extLst>
                  <a:ext uri="{FF2B5EF4-FFF2-40B4-BE49-F238E27FC236}">
                    <a16:creationId xmlns:a16="http://schemas.microsoft.com/office/drawing/2014/main" id="{1398F1DF-987D-4D3F-8AF8-A863E1AC1F0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0" name="Freeform 40">
                <a:extLst>
                  <a:ext uri="{FF2B5EF4-FFF2-40B4-BE49-F238E27FC236}">
                    <a16:creationId xmlns:a16="http://schemas.microsoft.com/office/drawing/2014/main" id="{5A359345-9C5F-4F5B-8CB9-B5ADCCE6B419}"/>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1" name="Freeform 42">
                <a:extLst>
                  <a:ext uri="{FF2B5EF4-FFF2-40B4-BE49-F238E27FC236}">
                    <a16:creationId xmlns:a16="http://schemas.microsoft.com/office/drawing/2014/main" id="{21F159B9-71C7-4F11-A53A-EB17A3FC8A01}"/>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2" name="Freeform 43">
                <a:extLst>
                  <a:ext uri="{FF2B5EF4-FFF2-40B4-BE49-F238E27FC236}">
                    <a16:creationId xmlns:a16="http://schemas.microsoft.com/office/drawing/2014/main" id="{CD87A2FD-150C-4AAA-A8DD-6EC77C0DFB5C}"/>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3" name="Freeform 44">
                <a:extLst>
                  <a:ext uri="{FF2B5EF4-FFF2-40B4-BE49-F238E27FC236}">
                    <a16:creationId xmlns:a16="http://schemas.microsoft.com/office/drawing/2014/main" id="{8619C604-847C-410F-8B69-9EDDDD042661}"/>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4" name="Freeform 45">
                <a:extLst>
                  <a:ext uri="{FF2B5EF4-FFF2-40B4-BE49-F238E27FC236}">
                    <a16:creationId xmlns:a16="http://schemas.microsoft.com/office/drawing/2014/main" id="{93A5677C-4EB6-4F3B-98BB-04474FF43EC2}"/>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5" name="Freeform 46">
                <a:extLst>
                  <a:ext uri="{FF2B5EF4-FFF2-40B4-BE49-F238E27FC236}">
                    <a16:creationId xmlns:a16="http://schemas.microsoft.com/office/drawing/2014/main" id="{7EDF0959-5C56-450F-B698-3538AD45D4E4}"/>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6" name="Freeform 47">
                <a:extLst>
                  <a:ext uri="{FF2B5EF4-FFF2-40B4-BE49-F238E27FC236}">
                    <a16:creationId xmlns:a16="http://schemas.microsoft.com/office/drawing/2014/main" id="{F5A71562-0DE8-4DC7-9E95-90B9D8D3F87C}"/>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7" name="Freeform 48">
                <a:extLst>
                  <a:ext uri="{FF2B5EF4-FFF2-40B4-BE49-F238E27FC236}">
                    <a16:creationId xmlns:a16="http://schemas.microsoft.com/office/drawing/2014/main" id="{4C17D3C0-31D5-4840-910A-04FCD887B84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8" name="Freeform 49">
                <a:extLst>
                  <a:ext uri="{FF2B5EF4-FFF2-40B4-BE49-F238E27FC236}">
                    <a16:creationId xmlns:a16="http://schemas.microsoft.com/office/drawing/2014/main" id="{E61EFF1F-81E1-4818-B18F-F2F65DCDFDE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9" name="Freeform 50">
                <a:extLst>
                  <a:ext uri="{FF2B5EF4-FFF2-40B4-BE49-F238E27FC236}">
                    <a16:creationId xmlns:a16="http://schemas.microsoft.com/office/drawing/2014/main" id="{527F78A2-0804-4ACB-ADB9-D082AA06E725}"/>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0" name="Freeform 51">
                <a:extLst>
                  <a:ext uri="{FF2B5EF4-FFF2-40B4-BE49-F238E27FC236}">
                    <a16:creationId xmlns:a16="http://schemas.microsoft.com/office/drawing/2014/main" id="{368F5FF4-9E20-4696-AC71-9952E2021B44}"/>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1" name="Freeform 52">
                <a:extLst>
                  <a:ext uri="{FF2B5EF4-FFF2-40B4-BE49-F238E27FC236}">
                    <a16:creationId xmlns:a16="http://schemas.microsoft.com/office/drawing/2014/main" id="{CB49ED7B-ECF6-4034-9328-AC021934B0CB}"/>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2" name="Freeform 53">
                <a:extLst>
                  <a:ext uri="{FF2B5EF4-FFF2-40B4-BE49-F238E27FC236}">
                    <a16:creationId xmlns:a16="http://schemas.microsoft.com/office/drawing/2014/main" id="{714E21C1-502F-4968-87E7-F7E03548F741}"/>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3" name="Freeform 54">
                <a:extLst>
                  <a:ext uri="{FF2B5EF4-FFF2-40B4-BE49-F238E27FC236}">
                    <a16:creationId xmlns:a16="http://schemas.microsoft.com/office/drawing/2014/main" id="{AA763E02-7C8A-4BB0-A017-926AB21E58D6}"/>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4" name="Freeform 55">
                <a:extLst>
                  <a:ext uri="{FF2B5EF4-FFF2-40B4-BE49-F238E27FC236}">
                    <a16:creationId xmlns:a16="http://schemas.microsoft.com/office/drawing/2014/main" id="{F9E6FC27-F989-4482-98C7-9D39177F1377}"/>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5" name="Freeform 56">
                <a:extLst>
                  <a:ext uri="{FF2B5EF4-FFF2-40B4-BE49-F238E27FC236}">
                    <a16:creationId xmlns:a16="http://schemas.microsoft.com/office/drawing/2014/main" id="{F8F9F591-3EC5-4B17-B048-3679BCE7590F}"/>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38" name="Freeform 57">
              <a:extLst>
                <a:ext uri="{FF2B5EF4-FFF2-40B4-BE49-F238E27FC236}">
                  <a16:creationId xmlns:a16="http://schemas.microsoft.com/office/drawing/2014/main" id="{87DA18CF-AA61-44DA-8C63-46BFC3662BB1}"/>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3"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39" name="Freeform 58">
              <a:extLst>
                <a:ext uri="{FF2B5EF4-FFF2-40B4-BE49-F238E27FC236}">
                  <a16:creationId xmlns:a16="http://schemas.microsoft.com/office/drawing/2014/main" id="{1C8E1DD7-8A67-4AAB-9ABC-AD2A3305B151}"/>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0" name="Freeform 59">
              <a:extLst>
                <a:ext uri="{FF2B5EF4-FFF2-40B4-BE49-F238E27FC236}">
                  <a16:creationId xmlns:a16="http://schemas.microsoft.com/office/drawing/2014/main" id="{1FC28920-A4A9-4690-89DE-9A30855FCCE4}"/>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1" name="Freeform 60">
              <a:extLst>
                <a:ext uri="{FF2B5EF4-FFF2-40B4-BE49-F238E27FC236}">
                  <a16:creationId xmlns:a16="http://schemas.microsoft.com/office/drawing/2014/main" id="{8980CFE7-B537-4D63-AB76-68B62F979DA3}"/>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2" name="Freeform 61">
              <a:extLst>
                <a:ext uri="{FF2B5EF4-FFF2-40B4-BE49-F238E27FC236}">
                  <a16:creationId xmlns:a16="http://schemas.microsoft.com/office/drawing/2014/main" id="{802BF20A-2490-4261-A37B-4167F514FBC8}"/>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3" name="Freeform 62">
              <a:extLst>
                <a:ext uri="{FF2B5EF4-FFF2-40B4-BE49-F238E27FC236}">
                  <a16:creationId xmlns:a16="http://schemas.microsoft.com/office/drawing/2014/main" id="{F57D8C22-02BA-479D-A688-839CD2848BA7}"/>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4" name="Freeform 63">
              <a:extLst>
                <a:ext uri="{FF2B5EF4-FFF2-40B4-BE49-F238E27FC236}">
                  <a16:creationId xmlns:a16="http://schemas.microsoft.com/office/drawing/2014/main" id="{E27AFAB8-82C8-498E-B6AC-B034CFA74494}"/>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5" name="Freeform 64">
              <a:extLst>
                <a:ext uri="{FF2B5EF4-FFF2-40B4-BE49-F238E27FC236}">
                  <a16:creationId xmlns:a16="http://schemas.microsoft.com/office/drawing/2014/main" id="{43F5B2F3-1BFD-4DDA-B059-7C5740442942}"/>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6" name="Freeform 65">
              <a:extLst>
                <a:ext uri="{FF2B5EF4-FFF2-40B4-BE49-F238E27FC236}">
                  <a16:creationId xmlns:a16="http://schemas.microsoft.com/office/drawing/2014/main" id="{436E1D36-EEDC-4932-B701-19B6AD6B0FDC}"/>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7" name="Freeform 67">
              <a:extLst>
                <a:ext uri="{FF2B5EF4-FFF2-40B4-BE49-F238E27FC236}">
                  <a16:creationId xmlns:a16="http://schemas.microsoft.com/office/drawing/2014/main" id="{FF39C23F-F798-47F6-901F-B4C4314FAA34}"/>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8" name="Freeform 68">
              <a:extLst>
                <a:ext uri="{FF2B5EF4-FFF2-40B4-BE49-F238E27FC236}">
                  <a16:creationId xmlns:a16="http://schemas.microsoft.com/office/drawing/2014/main" id="{AC21F7A0-DB28-4E8A-8F1A-282AFB425389}"/>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9" name="Freeform 70">
              <a:extLst>
                <a:ext uri="{FF2B5EF4-FFF2-40B4-BE49-F238E27FC236}">
                  <a16:creationId xmlns:a16="http://schemas.microsoft.com/office/drawing/2014/main" id="{A0B9E437-CF2C-405D-8F2A-A061D0783319}"/>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0" name="Freeform 71">
              <a:extLst>
                <a:ext uri="{FF2B5EF4-FFF2-40B4-BE49-F238E27FC236}">
                  <a16:creationId xmlns:a16="http://schemas.microsoft.com/office/drawing/2014/main" id="{0BFABBE7-CA65-4A7C-9804-8F75404C7795}"/>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1" name="Freeform 72">
              <a:extLst>
                <a:ext uri="{FF2B5EF4-FFF2-40B4-BE49-F238E27FC236}">
                  <a16:creationId xmlns:a16="http://schemas.microsoft.com/office/drawing/2014/main" id="{4599B162-EF00-4825-A332-ECB285F1AC52}"/>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2" name="Freeform 73">
              <a:extLst>
                <a:ext uri="{FF2B5EF4-FFF2-40B4-BE49-F238E27FC236}">
                  <a16:creationId xmlns:a16="http://schemas.microsoft.com/office/drawing/2014/main" id="{E1D7B860-CF4D-4B22-8B77-5D59E9B242C0}"/>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3" name="任意多边形 83">
              <a:extLst>
                <a:ext uri="{FF2B5EF4-FFF2-40B4-BE49-F238E27FC236}">
                  <a16:creationId xmlns:a16="http://schemas.microsoft.com/office/drawing/2014/main" id="{2340A687-4501-40DA-BD25-CCF5BE9CF0CB}"/>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noAutofit/>
            </a:bodyPr>
            <a:lstStyle/>
            <a:p>
              <a:endParaRPr lang="zh-CN" altLang="en-US" sz="1280"/>
            </a:p>
          </p:txBody>
        </p:sp>
        <p:sp>
          <p:nvSpPr>
            <p:cNvPr id="54" name="Freeform 76">
              <a:extLst>
                <a:ext uri="{FF2B5EF4-FFF2-40B4-BE49-F238E27FC236}">
                  <a16:creationId xmlns:a16="http://schemas.microsoft.com/office/drawing/2014/main" id="{95D18490-0631-4011-97EF-8136E2D03977}"/>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nvGrpSpPr>
            <p:cNvPr id="55" name="组合 54">
              <a:extLst>
                <a:ext uri="{FF2B5EF4-FFF2-40B4-BE49-F238E27FC236}">
                  <a16:creationId xmlns:a16="http://schemas.microsoft.com/office/drawing/2014/main" id="{8BAF174C-C154-4726-B0D4-485DE60BB20D}"/>
                </a:ext>
              </a:extLst>
            </p:cNvPr>
            <p:cNvGrpSpPr/>
            <p:nvPr/>
          </p:nvGrpSpPr>
          <p:grpSpPr>
            <a:xfrm>
              <a:off x="8949655" y="3748478"/>
              <a:ext cx="1244111" cy="2134926"/>
              <a:chOff x="8717177" y="3748478"/>
              <a:chExt cx="1244111" cy="2134926"/>
            </a:xfrm>
          </p:grpSpPr>
          <p:sp>
            <p:nvSpPr>
              <p:cNvPr id="57" name="Freeform 75">
                <a:extLst>
                  <a:ext uri="{FF2B5EF4-FFF2-40B4-BE49-F238E27FC236}">
                    <a16:creationId xmlns:a16="http://schemas.microsoft.com/office/drawing/2014/main" id="{253CB403-6567-4031-B3C4-EC85C45C4E13}"/>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8" name="Freeform 77">
                <a:extLst>
                  <a:ext uri="{FF2B5EF4-FFF2-40B4-BE49-F238E27FC236}">
                    <a16:creationId xmlns:a16="http://schemas.microsoft.com/office/drawing/2014/main" id="{90608DCB-2733-40F6-B01F-EE77374D3050}"/>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56" name="Freeform 62">
              <a:extLst>
                <a:ext uri="{FF2B5EF4-FFF2-40B4-BE49-F238E27FC236}">
                  <a16:creationId xmlns:a16="http://schemas.microsoft.com/office/drawing/2014/main" id="{E3B50770-D54B-4A40-A304-047F8E5E92B9}"/>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110" name="圆角矩形 109"/>
          <p:cNvSpPr/>
          <p:nvPr/>
        </p:nvSpPr>
        <p:spPr>
          <a:xfrm>
            <a:off x="4465893" y="2120515"/>
            <a:ext cx="1190445" cy="75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翼支付平台</a:t>
            </a:r>
          </a:p>
        </p:txBody>
      </p:sp>
      <p:sp>
        <p:nvSpPr>
          <p:cNvPr id="111" name="圆角矩形 110"/>
          <p:cNvSpPr/>
          <p:nvPr/>
        </p:nvSpPr>
        <p:spPr>
          <a:xfrm>
            <a:off x="2458094" y="2120515"/>
            <a:ext cx="1190445" cy="75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用户</a:t>
            </a:r>
          </a:p>
        </p:txBody>
      </p:sp>
      <p:sp>
        <p:nvSpPr>
          <p:cNvPr id="112" name="圆角矩形 111"/>
          <p:cNvSpPr/>
          <p:nvPr/>
        </p:nvSpPr>
        <p:spPr>
          <a:xfrm>
            <a:off x="6469377" y="2120515"/>
            <a:ext cx="1190445" cy="750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商家</a:t>
            </a:r>
          </a:p>
        </p:txBody>
      </p:sp>
      <p:sp>
        <p:nvSpPr>
          <p:cNvPr id="113" name="右箭头 112"/>
          <p:cNvSpPr/>
          <p:nvPr/>
        </p:nvSpPr>
        <p:spPr>
          <a:xfrm>
            <a:off x="3724019" y="2159334"/>
            <a:ext cx="662078" cy="19409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350"/>
          </a:p>
        </p:txBody>
      </p:sp>
      <p:sp>
        <p:nvSpPr>
          <p:cNvPr id="114" name="右箭头 113"/>
          <p:cNvSpPr/>
          <p:nvPr/>
        </p:nvSpPr>
        <p:spPr>
          <a:xfrm>
            <a:off x="5731819" y="2159334"/>
            <a:ext cx="662078" cy="19409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350"/>
          </a:p>
        </p:txBody>
      </p:sp>
      <p:sp>
        <p:nvSpPr>
          <p:cNvPr id="115" name="右箭头 114"/>
          <p:cNvSpPr/>
          <p:nvPr/>
        </p:nvSpPr>
        <p:spPr>
          <a:xfrm rot="10800000">
            <a:off x="3724019" y="2676918"/>
            <a:ext cx="662078" cy="194095"/>
          </a:xfrm>
          <a:prstGeom prst="rightArrow">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350"/>
          </a:p>
        </p:txBody>
      </p:sp>
      <p:sp>
        <p:nvSpPr>
          <p:cNvPr id="116" name="右箭头 115"/>
          <p:cNvSpPr/>
          <p:nvPr/>
        </p:nvSpPr>
        <p:spPr>
          <a:xfrm rot="10800000">
            <a:off x="5730741" y="2676917"/>
            <a:ext cx="662078" cy="194095"/>
          </a:xfrm>
          <a:prstGeom prst="rightArrow">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350"/>
          </a:p>
        </p:txBody>
      </p:sp>
      <p:sp>
        <p:nvSpPr>
          <p:cNvPr id="117" name="右箭头 116"/>
          <p:cNvSpPr/>
          <p:nvPr/>
        </p:nvSpPr>
        <p:spPr>
          <a:xfrm rot="5400000">
            <a:off x="2265127" y="3665919"/>
            <a:ext cx="1435328" cy="207035"/>
          </a:xfrm>
          <a:prstGeom prst="rightArrow">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350"/>
          </a:p>
        </p:txBody>
      </p:sp>
      <p:sp>
        <p:nvSpPr>
          <p:cNvPr id="118" name="椭圆 117"/>
          <p:cNvSpPr/>
          <p:nvPr/>
        </p:nvSpPr>
        <p:spPr>
          <a:xfrm>
            <a:off x="3680103" y="3234291"/>
            <a:ext cx="1122514" cy="596303"/>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t>算法</a:t>
            </a:r>
          </a:p>
        </p:txBody>
      </p:sp>
      <p:sp>
        <p:nvSpPr>
          <p:cNvPr id="119" name="圆角右箭头 118"/>
          <p:cNvSpPr/>
          <p:nvPr/>
        </p:nvSpPr>
        <p:spPr>
          <a:xfrm flipH="1" flipV="1">
            <a:off x="3172433" y="2984304"/>
            <a:ext cx="1977242" cy="1096277"/>
          </a:xfrm>
          <a:prstGeom prst="bentArrow">
            <a:avLst>
              <a:gd name="adj1" fmla="val 8733"/>
              <a:gd name="adj2" fmla="val 9375"/>
              <a:gd name="adj3" fmla="val 19974"/>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20" name="圆角矩形 119"/>
          <p:cNvSpPr/>
          <p:nvPr/>
        </p:nvSpPr>
        <p:spPr>
          <a:xfrm>
            <a:off x="2423910" y="4600392"/>
            <a:ext cx="1253813" cy="663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t>羊毛党</a:t>
            </a:r>
          </a:p>
        </p:txBody>
      </p:sp>
      <p:pic>
        <p:nvPicPr>
          <p:cNvPr id="1026"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50056" y="6091321"/>
            <a:ext cx="765502" cy="766679"/>
          </a:xfrm>
          <a:prstGeom prst="rect">
            <a:avLst/>
          </a:prstGeom>
          <a:noFill/>
          <a:extLst>
            <a:ext uri="{909E8E84-426E-40DD-AFC4-6F175D3DCCD1}">
              <a14:hiddenFill xmlns:a14="http://schemas.microsoft.com/office/drawing/2010/main">
                <a:solidFill>
                  <a:srgbClr val="FFFFFF"/>
                </a:solidFill>
              </a14:hiddenFill>
            </a:ext>
          </a:extLst>
        </p:spPr>
      </p:pic>
      <p:sp>
        <p:nvSpPr>
          <p:cNvPr id="3" name="右箭头标注 2"/>
          <p:cNvSpPr/>
          <p:nvPr/>
        </p:nvSpPr>
        <p:spPr>
          <a:xfrm>
            <a:off x="276118" y="2251966"/>
            <a:ext cx="1797162" cy="2419565"/>
          </a:xfrm>
          <a:prstGeom prst="rightArrowCallout">
            <a:avLst>
              <a:gd name="adj1" fmla="val 13853"/>
              <a:gd name="adj2" fmla="val 25000"/>
              <a:gd name="adj3" fmla="val 17282"/>
              <a:gd name="adj4" fmla="val 6497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支付平台应用机器学习算法识别羊毛党用户。</a:t>
            </a:r>
          </a:p>
        </p:txBody>
      </p:sp>
      <p:graphicFrame>
        <p:nvGraphicFramePr>
          <p:cNvPr id="121" name="图示 120"/>
          <p:cNvGraphicFramePr/>
          <p:nvPr>
            <p:extLst>
              <p:ext uri="{D42A27DB-BD31-4B8C-83A1-F6EECF244321}">
                <p14:modId xmlns:p14="http://schemas.microsoft.com/office/powerpoint/2010/main" val="1489473471"/>
              </p:ext>
            </p:extLst>
          </p:nvPr>
        </p:nvGraphicFramePr>
        <p:xfrm>
          <a:off x="5415899" y="3191187"/>
          <a:ext cx="2381289" cy="25899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94882775"/>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39489AD9-F8BD-4D31-AF9F-1BC9E58EC363}"/>
              </a:ext>
            </a:extLst>
          </p:cNvPr>
          <p:cNvGrpSpPr/>
          <p:nvPr/>
        </p:nvGrpSpPr>
        <p:grpSpPr>
          <a:xfrm>
            <a:off x="0" y="0"/>
            <a:ext cx="3445536" cy="685725"/>
            <a:chOff x="0" y="-5330"/>
            <a:chExt cx="4845285" cy="964301"/>
          </a:xfrm>
        </p:grpSpPr>
        <p:sp>
          <p:nvSpPr>
            <p:cNvPr id="34" name="任意多边形: 形状 33">
              <a:extLst>
                <a:ext uri="{FF2B5EF4-FFF2-40B4-BE49-F238E27FC236}">
                  <a16:creationId xmlns:a16="http://schemas.microsoft.com/office/drawing/2014/main" id="{3EF008BB-C4B2-474C-96FB-C06BD42C9653}"/>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28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8">
              <a:extLst>
                <a:ext uri="{FF2B5EF4-FFF2-40B4-BE49-F238E27FC236}">
                  <a16:creationId xmlns:a16="http://schemas.microsoft.com/office/drawing/2014/main" id="{3344C8ED-A554-44EF-A71F-57CBE6CDA7CB}"/>
                </a:ext>
              </a:extLst>
            </p:cNvPr>
            <p:cNvSpPr txBox="1"/>
            <p:nvPr/>
          </p:nvSpPr>
          <p:spPr>
            <a:xfrm>
              <a:off x="466089" y="91987"/>
              <a:ext cx="3949155" cy="492503"/>
            </a:xfrm>
            <a:prstGeom prst="rect">
              <a:avLst/>
            </a:prstGeom>
            <a:noFill/>
          </p:spPr>
          <p:txBody>
            <a:bodyPr wrap="square" lIns="0" tIns="0" rIns="0" bIns="0" rtlCol="0" anchor="ctr">
              <a:spAutoFit/>
            </a:bodyPr>
            <a:lstStyle/>
            <a:p>
              <a:r>
                <a:rPr lang="zh-CN" altLang="en-US" sz="2276" dirty="0">
                  <a:solidFill>
                    <a:schemeClr val="bg1"/>
                  </a:solidFill>
                  <a:latin typeface="Arial" panose="020B0604020202020204" pitchFamily="34" charset="0"/>
                  <a:ea typeface="微软雅黑" panose="020B0503020204020204" pitchFamily="34" charset="-122"/>
                  <a:sym typeface="Arial" panose="020B0604020202020204" pitchFamily="34" charset="0"/>
                </a:rPr>
                <a:t>任务描述</a:t>
              </a:r>
              <a:endParaRPr lang="zh-CN" altLang="en-US" sz="284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a:extLst>
              <a:ext uri="{FF2B5EF4-FFF2-40B4-BE49-F238E27FC236}">
                <a16:creationId xmlns:a16="http://schemas.microsoft.com/office/drawing/2014/main" id="{09C99BE5-F2DA-46AA-8824-CC88BBAD4410}"/>
              </a:ext>
            </a:extLst>
          </p:cNvPr>
          <p:cNvGrpSpPr/>
          <p:nvPr/>
        </p:nvGrpSpPr>
        <p:grpSpPr>
          <a:xfrm rot="19695978">
            <a:off x="7976709" y="409561"/>
            <a:ext cx="1537328" cy="1573805"/>
            <a:chOff x="5912096" y="-36086"/>
            <a:chExt cx="7102159" cy="7270676"/>
          </a:xfrm>
        </p:grpSpPr>
        <p:grpSp>
          <p:nvGrpSpPr>
            <p:cNvPr id="32" name="组合 31">
              <a:extLst>
                <a:ext uri="{FF2B5EF4-FFF2-40B4-BE49-F238E27FC236}">
                  <a16:creationId xmlns:a16="http://schemas.microsoft.com/office/drawing/2014/main" id="{0C432D33-63A9-4C40-B7B2-97678498952E}"/>
                </a:ext>
              </a:extLst>
            </p:cNvPr>
            <p:cNvGrpSpPr/>
            <p:nvPr/>
          </p:nvGrpSpPr>
          <p:grpSpPr>
            <a:xfrm flipH="1">
              <a:off x="9046763" y="27724"/>
              <a:ext cx="3956496" cy="3797424"/>
              <a:chOff x="-1" y="15748"/>
              <a:chExt cx="3956496" cy="3797424"/>
            </a:xfrm>
          </p:grpSpPr>
          <p:sp>
            <p:nvSpPr>
              <p:cNvPr id="76" name="Freeform 6">
                <a:extLst>
                  <a:ext uri="{FF2B5EF4-FFF2-40B4-BE49-F238E27FC236}">
                    <a16:creationId xmlns:a16="http://schemas.microsoft.com/office/drawing/2014/main" id="{AC63DC9E-4FDD-452A-AADF-6EEC6B80C21C}"/>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7" name="Freeform 7">
                <a:extLst>
                  <a:ext uri="{FF2B5EF4-FFF2-40B4-BE49-F238E27FC236}">
                    <a16:creationId xmlns:a16="http://schemas.microsoft.com/office/drawing/2014/main" id="{6F656B18-41D8-4242-88A1-B0A3B9CEFA1E}"/>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8" name="Freeform 8">
                <a:extLst>
                  <a:ext uri="{FF2B5EF4-FFF2-40B4-BE49-F238E27FC236}">
                    <a16:creationId xmlns:a16="http://schemas.microsoft.com/office/drawing/2014/main" id="{45AD8B25-0E41-4F12-AD09-5C856A0B8D40}"/>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9" name="Freeform 9">
                <a:extLst>
                  <a:ext uri="{FF2B5EF4-FFF2-40B4-BE49-F238E27FC236}">
                    <a16:creationId xmlns:a16="http://schemas.microsoft.com/office/drawing/2014/main" id="{EE57C8E7-60F8-4928-8D53-ED5145997EA6}"/>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0" name="Freeform 10">
                <a:extLst>
                  <a:ext uri="{FF2B5EF4-FFF2-40B4-BE49-F238E27FC236}">
                    <a16:creationId xmlns:a16="http://schemas.microsoft.com/office/drawing/2014/main" id="{F6E78BAB-1EB1-4EAB-A058-3AD4599B8149}"/>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1" name="Freeform 11">
                <a:extLst>
                  <a:ext uri="{FF2B5EF4-FFF2-40B4-BE49-F238E27FC236}">
                    <a16:creationId xmlns:a16="http://schemas.microsoft.com/office/drawing/2014/main" id="{C47C7531-C638-4151-B66F-D20DBC69A64D}"/>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2" name="Freeform 12">
                <a:extLst>
                  <a:ext uri="{FF2B5EF4-FFF2-40B4-BE49-F238E27FC236}">
                    <a16:creationId xmlns:a16="http://schemas.microsoft.com/office/drawing/2014/main" id="{35E55E7A-B492-49FD-9F4D-E27B6A516A45}"/>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3" name="Freeform 13">
                <a:extLst>
                  <a:ext uri="{FF2B5EF4-FFF2-40B4-BE49-F238E27FC236}">
                    <a16:creationId xmlns:a16="http://schemas.microsoft.com/office/drawing/2014/main" id="{65C59A96-B9D3-406B-B482-8749FBCBEFC3}"/>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4" name="Freeform 14">
                <a:extLst>
                  <a:ext uri="{FF2B5EF4-FFF2-40B4-BE49-F238E27FC236}">
                    <a16:creationId xmlns:a16="http://schemas.microsoft.com/office/drawing/2014/main" id="{3C350C66-DA32-447C-A920-AE97796A04BB}"/>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5" name="Freeform 15">
                <a:extLst>
                  <a:ext uri="{FF2B5EF4-FFF2-40B4-BE49-F238E27FC236}">
                    <a16:creationId xmlns:a16="http://schemas.microsoft.com/office/drawing/2014/main" id="{D6300460-2F61-4532-A6F0-B79580398DD3}"/>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6" name="Freeform 16">
                <a:extLst>
                  <a:ext uri="{FF2B5EF4-FFF2-40B4-BE49-F238E27FC236}">
                    <a16:creationId xmlns:a16="http://schemas.microsoft.com/office/drawing/2014/main" id="{E5227F48-7755-49C7-A71C-3F996A1564E9}"/>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7" name="Freeform 17">
                <a:extLst>
                  <a:ext uri="{FF2B5EF4-FFF2-40B4-BE49-F238E27FC236}">
                    <a16:creationId xmlns:a16="http://schemas.microsoft.com/office/drawing/2014/main" id="{F94705E7-F196-481D-AA9A-90FD452EB0D1}"/>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8" name="Freeform 18">
                <a:extLst>
                  <a:ext uri="{FF2B5EF4-FFF2-40B4-BE49-F238E27FC236}">
                    <a16:creationId xmlns:a16="http://schemas.microsoft.com/office/drawing/2014/main" id="{EA209C32-290D-4A9D-AA68-F01D64E4E6F4}"/>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9" name="Freeform 19">
                <a:extLst>
                  <a:ext uri="{FF2B5EF4-FFF2-40B4-BE49-F238E27FC236}">
                    <a16:creationId xmlns:a16="http://schemas.microsoft.com/office/drawing/2014/main" id="{513ACCD2-09D5-4A35-8328-986B239CAF45}"/>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0" name="Freeform 20">
                <a:extLst>
                  <a:ext uri="{FF2B5EF4-FFF2-40B4-BE49-F238E27FC236}">
                    <a16:creationId xmlns:a16="http://schemas.microsoft.com/office/drawing/2014/main" id="{01A113B7-EEDD-413D-AA53-E316485092AF}"/>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1" name="Freeform 21">
                <a:extLst>
                  <a:ext uri="{FF2B5EF4-FFF2-40B4-BE49-F238E27FC236}">
                    <a16:creationId xmlns:a16="http://schemas.microsoft.com/office/drawing/2014/main" id="{979C500B-69A8-4861-8FB6-675E24632F3D}"/>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2" name="Freeform 22">
                <a:extLst>
                  <a:ext uri="{FF2B5EF4-FFF2-40B4-BE49-F238E27FC236}">
                    <a16:creationId xmlns:a16="http://schemas.microsoft.com/office/drawing/2014/main" id="{9D8BF4D7-6894-4FF4-A150-C5D84C3B56B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3" name="Freeform 23">
                <a:extLst>
                  <a:ext uri="{FF2B5EF4-FFF2-40B4-BE49-F238E27FC236}">
                    <a16:creationId xmlns:a16="http://schemas.microsoft.com/office/drawing/2014/main" id="{6282A000-ADE8-48C9-8D44-22F5C2856E66}"/>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4" name="Freeform 24">
                <a:extLst>
                  <a:ext uri="{FF2B5EF4-FFF2-40B4-BE49-F238E27FC236}">
                    <a16:creationId xmlns:a16="http://schemas.microsoft.com/office/drawing/2014/main" id="{3DC57C9C-3010-4B95-BA08-CB89732B221A}"/>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5" name="Freeform 25">
                <a:extLst>
                  <a:ext uri="{FF2B5EF4-FFF2-40B4-BE49-F238E27FC236}">
                    <a16:creationId xmlns:a16="http://schemas.microsoft.com/office/drawing/2014/main" id="{E443A118-A273-450B-A610-11C609E95125}"/>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6" name="Freeform 26">
                <a:extLst>
                  <a:ext uri="{FF2B5EF4-FFF2-40B4-BE49-F238E27FC236}">
                    <a16:creationId xmlns:a16="http://schemas.microsoft.com/office/drawing/2014/main" id="{9082CDEC-AEA9-4F10-B79A-84D354DD257F}"/>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7" name="Freeform 27">
                <a:extLst>
                  <a:ext uri="{FF2B5EF4-FFF2-40B4-BE49-F238E27FC236}">
                    <a16:creationId xmlns:a16="http://schemas.microsoft.com/office/drawing/2014/main" id="{3F5C414F-9306-41E9-ACB5-7CF0C78EB72C}"/>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8" name="Freeform 28">
                <a:extLst>
                  <a:ext uri="{FF2B5EF4-FFF2-40B4-BE49-F238E27FC236}">
                    <a16:creationId xmlns:a16="http://schemas.microsoft.com/office/drawing/2014/main" id="{9B21B8FD-1DB7-4DEE-B7A4-5789A49F3C12}"/>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9" name="Freeform 29">
                <a:extLst>
                  <a:ext uri="{FF2B5EF4-FFF2-40B4-BE49-F238E27FC236}">
                    <a16:creationId xmlns:a16="http://schemas.microsoft.com/office/drawing/2014/main" id="{E9DD8596-16BC-4A9D-B4BC-27E69FE6047B}"/>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0" name="Freeform 30">
                <a:extLst>
                  <a:ext uri="{FF2B5EF4-FFF2-40B4-BE49-F238E27FC236}">
                    <a16:creationId xmlns:a16="http://schemas.microsoft.com/office/drawing/2014/main" id="{FB1ABBD4-9864-4B4D-AC7B-27F16915126F}"/>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1" name="Freeform 31">
                <a:extLst>
                  <a:ext uri="{FF2B5EF4-FFF2-40B4-BE49-F238E27FC236}">
                    <a16:creationId xmlns:a16="http://schemas.microsoft.com/office/drawing/2014/main" id="{43CAF471-EE1A-4743-A97A-846AE0351DFA}"/>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2" name="Freeform 32">
                <a:extLst>
                  <a:ext uri="{FF2B5EF4-FFF2-40B4-BE49-F238E27FC236}">
                    <a16:creationId xmlns:a16="http://schemas.microsoft.com/office/drawing/2014/main" id="{89D6C5E3-B21B-4587-9D47-C0ABDE3FEF6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3" name="Freeform 33">
                <a:extLst>
                  <a:ext uri="{FF2B5EF4-FFF2-40B4-BE49-F238E27FC236}">
                    <a16:creationId xmlns:a16="http://schemas.microsoft.com/office/drawing/2014/main" id="{88B64427-0CCE-4539-A3C6-0BD146305F51}"/>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4" name="Freeform 34">
                <a:extLst>
                  <a:ext uri="{FF2B5EF4-FFF2-40B4-BE49-F238E27FC236}">
                    <a16:creationId xmlns:a16="http://schemas.microsoft.com/office/drawing/2014/main" id="{25430004-9DB6-4F29-9646-E3F3808B2C30}"/>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5" name="Freeform 35">
                <a:extLst>
                  <a:ext uri="{FF2B5EF4-FFF2-40B4-BE49-F238E27FC236}">
                    <a16:creationId xmlns:a16="http://schemas.microsoft.com/office/drawing/2014/main" id="{8A29B281-5DD8-4F80-81F8-FCE654EF2257}"/>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6" name="Freeform 36">
                <a:extLst>
                  <a:ext uri="{FF2B5EF4-FFF2-40B4-BE49-F238E27FC236}">
                    <a16:creationId xmlns:a16="http://schemas.microsoft.com/office/drawing/2014/main" id="{C7F8CF8B-8CEB-4C22-9560-E304B7E5AF48}"/>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7" name="Freeform 37">
                <a:extLst>
                  <a:ext uri="{FF2B5EF4-FFF2-40B4-BE49-F238E27FC236}">
                    <a16:creationId xmlns:a16="http://schemas.microsoft.com/office/drawing/2014/main" id="{9B2E3234-D9FF-4279-9C23-853083CBECB3}"/>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8" name="Freeform 38">
                <a:extLst>
                  <a:ext uri="{FF2B5EF4-FFF2-40B4-BE49-F238E27FC236}">
                    <a16:creationId xmlns:a16="http://schemas.microsoft.com/office/drawing/2014/main" id="{7B47014E-F7F5-44DF-B204-9CA52E97F0BC}"/>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9" name="Freeform 41">
                <a:extLst>
                  <a:ext uri="{FF2B5EF4-FFF2-40B4-BE49-F238E27FC236}">
                    <a16:creationId xmlns:a16="http://schemas.microsoft.com/office/drawing/2014/main" id="{589F42CB-7ADA-4D4F-8211-C2A22E7C5E2A}"/>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pSp>
          <p:nvGrpSpPr>
            <p:cNvPr id="37" name="组合 36">
              <a:extLst>
                <a:ext uri="{FF2B5EF4-FFF2-40B4-BE49-F238E27FC236}">
                  <a16:creationId xmlns:a16="http://schemas.microsoft.com/office/drawing/2014/main" id="{EB779D63-0AB1-478D-B589-CCC7639C1B4C}"/>
                </a:ext>
              </a:extLst>
            </p:cNvPr>
            <p:cNvGrpSpPr/>
            <p:nvPr/>
          </p:nvGrpSpPr>
          <p:grpSpPr>
            <a:xfrm flipH="1">
              <a:off x="10606733" y="2579329"/>
              <a:ext cx="2407522" cy="2596106"/>
              <a:chOff x="773365" y="3840166"/>
              <a:chExt cx="2407522" cy="2596106"/>
            </a:xfrm>
          </p:grpSpPr>
          <p:sp>
            <p:nvSpPr>
              <p:cNvPr id="59" name="Freeform 39">
                <a:extLst>
                  <a:ext uri="{FF2B5EF4-FFF2-40B4-BE49-F238E27FC236}">
                    <a16:creationId xmlns:a16="http://schemas.microsoft.com/office/drawing/2014/main" id="{1398F1DF-987D-4D3F-8AF8-A863E1AC1F0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0" name="Freeform 40">
                <a:extLst>
                  <a:ext uri="{FF2B5EF4-FFF2-40B4-BE49-F238E27FC236}">
                    <a16:creationId xmlns:a16="http://schemas.microsoft.com/office/drawing/2014/main" id="{5A359345-9C5F-4F5B-8CB9-B5ADCCE6B419}"/>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1" name="Freeform 42">
                <a:extLst>
                  <a:ext uri="{FF2B5EF4-FFF2-40B4-BE49-F238E27FC236}">
                    <a16:creationId xmlns:a16="http://schemas.microsoft.com/office/drawing/2014/main" id="{21F159B9-71C7-4F11-A53A-EB17A3FC8A01}"/>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2" name="Freeform 43">
                <a:extLst>
                  <a:ext uri="{FF2B5EF4-FFF2-40B4-BE49-F238E27FC236}">
                    <a16:creationId xmlns:a16="http://schemas.microsoft.com/office/drawing/2014/main" id="{CD87A2FD-150C-4AAA-A8DD-6EC77C0DFB5C}"/>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3" name="Freeform 44">
                <a:extLst>
                  <a:ext uri="{FF2B5EF4-FFF2-40B4-BE49-F238E27FC236}">
                    <a16:creationId xmlns:a16="http://schemas.microsoft.com/office/drawing/2014/main" id="{8619C604-847C-410F-8B69-9EDDDD042661}"/>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4" name="Freeform 45">
                <a:extLst>
                  <a:ext uri="{FF2B5EF4-FFF2-40B4-BE49-F238E27FC236}">
                    <a16:creationId xmlns:a16="http://schemas.microsoft.com/office/drawing/2014/main" id="{93A5677C-4EB6-4F3B-98BB-04474FF43EC2}"/>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5" name="Freeform 46">
                <a:extLst>
                  <a:ext uri="{FF2B5EF4-FFF2-40B4-BE49-F238E27FC236}">
                    <a16:creationId xmlns:a16="http://schemas.microsoft.com/office/drawing/2014/main" id="{7EDF0959-5C56-450F-B698-3538AD45D4E4}"/>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6" name="Freeform 47">
                <a:extLst>
                  <a:ext uri="{FF2B5EF4-FFF2-40B4-BE49-F238E27FC236}">
                    <a16:creationId xmlns:a16="http://schemas.microsoft.com/office/drawing/2014/main" id="{F5A71562-0DE8-4DC7-9E95-90B9D8D3F87C}"/>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7" name="Freeform 48">
                <a:extLst>
                  <a:ext uri="{FF2B5EF4-FFF2-40B4-BE49-F238E27FC236}">
                    <a16:creationId xmlns:a16="http://schemas.microsoft.com/office/drawing/2014/main" id="{4C17D3C0-31D5-4840-910A-04FCD887B84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8" name="Freeform 49">
                <a:extLst>
                  <a:ext uri="{FF2B5EF4-FFF2-40B4-BE49-F238E27FC236}">
                    <a16:creationId xmlns:a16="http://schemas.microsoft.com/office/drawing/2014/main" id="{E61EFF1F-81E1-4818-B18F-F2F65DCDFDE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9" name="Freeform 50">
                <a:extLst>
                  <a:ext uri="{FF2B5EF4-FFF2-40B4-BE49-F238E27FC236}">
                    <a16:creationId xmlns:a16="http://schemas.microsoft.com/office/drawing/2014/main" id="{527F78A2-0804-4ACB-ADB9-D082AA06E725}"/>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0" name="Freeform 51">
                <a:extLst>
                  <a:ext uri="{FF2B5EF4-FFF2-40B4-BE49-F238E27FC236}">
                    <a16:creationId xmlns:a16="http://schemas.microsoft.com/office/drawing/2014/main" id="{368F5FF4-9E20-4696-AC71-9952E2021B44}"/>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1" name="Freeform 52">
                <a:extLst>
                  <a:ext uri="{FF2B5EF4-FFF2-40B4-BE49-F238E27FC236}">
                    <a16:creationId xmlns:a16="http://schemas.microsoft.com/office/drawing/2014/main" id="{CB49ED7B-ECF6-4034-9328-AC021934B0CB}"/>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2" name="Freeform 53">
                <a:extLst>
                  <a:ext uri="{FF2B5EF4-FFF2-40B4-BE49-F238E27FC236}">
                    <a16:creationId xmlns:a16="http://schemas.microsoft.com/office/drawing/2014/main" id="{714E21C1-502F-4968-87E7-F7E03548F741}"/>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3" name="Freeform 54">
                <a:extLst>
                  <a:ext uri="{FF2B5EF4-FFF2-40B4-BE49-F238E27FC236}">
                    <a16:creationId xmlns:a16="http://schemas.microsoft.com/office/drawing/2014/main" id="{AA763E02-7C8A-4BB0-A017-926AB21E58D6}"/>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4" name="Freeform 55">
                <a:extLst>
                  <a:ext uri="{FF2B5EF4-FFF2-40B4-BE49-F238E27FC236}">
                    <a16:creationId xmlns:a16="http://schemas.microsoft.com/office/drawing/2014/main" id="{F9E6FC27-F989-4482-98C7-9D39177F1377}"/>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5" name="Freeform 56">
                <a:extLst>
                  <a:ext uri="{FF2B5EF4-FFF2-40B4-BE49-F238E27FC236}">
                    <a16:creationId xmlns:a16="http://schemas.microsoft.com/office/drawing/2014/main" id="{F8F9F591-3EC5-4B17-B048-3679BCE7590F}"/>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38" name="Freeform 57">
              <a:extLst>
                <a:ext uri="{FF2B5EF4-FFF2-40B4-BE49-F238E27FC236}">
                  <a16:creationId xmlns:a16="http://schemas.microsoft.com/office/drawing/2014/main" id="{87DA18CF-AA61-44DA-8C63-46BFC3662BB1}"/>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3"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39" name="Freeform 58">
              <a:extLst>
                <a:ext uri="{FF2B5EF4-FFF2-40B4-BE49-F238E27FC236}">
                  <a16:creationId xmlns:a16="http://schemas.microsoft.com/office/drawing/2014/main" id="{1C8E1DD7-8A67-4AAB-9ABC-AD2A3305B151}"/>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0" name="Freeform 59">
              <a:extLst>
                <a:ext uri="{FF2B5EF4-FFF2-40B4-BE49-F238E27FC236}">
                  <a16:creationId xmlns:a16="http://schemas.microsoft.com/office/drawing/2014/main" id="{1FC28920-A4A9-4690-89DE-9A30855FCCE4}"/>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1" name="Freeform 60">
              <a:extLst>
                <a:ext uri="{FF2B5EF4-FFF2-40B4-BE49-F238E27FC236}">
                  <a16:creationId xmlns:a16="http://schemas.microsoft.com/office/drawing/2014/main" id="{8980CFE7-B537-4D63-AB76-68B62F979DA3}"/>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2" name="Freeform 61">
              <a:extLst>
                <a:ext uri="{FF2B5EF4-FFF2-40B4-BE49-F238E27FC236}">
                  <a16:creationId xmlns:a16="http://schemas.microsoft.com/office/drawing/2014/main" id="{802BF20A-2490-4261-A37B-4167F514FBC8}"/>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3" name="Freeform 62">
              <a:extLst>
                <a:ext uri="{FF2B5EF4-FFF2-40B4-BE49-F238E27FC236}">
                  <a16:creationId xmlns:a16="http://schemas.microsoft.com/office/drawing/2014/main" id="{F57D8C22-02BA-479D-A688-839CD2848BA7}"/>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4" name="Freeform 63">
              <a:extLst>
                <a:ext uri="{FF2B5EF4-FFF2-40B4-BE49-F238E27FC236}">
                  <a16:creationId xmlns:a16="http://schemas.microsoft.com/office/drawing/2014/main" id="{E27AFAB8-82C8-498E-B6AC-B034CFA74494}"/>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5" name="Freeform 64">
              <a:extLst>
                <a:ext uri="{FF2B5EF4-FFF2-40B4-BE49-F238E27FC236}">
                  <a16:creationId xmlns:a16="http://schemas.microsoft.com/office/drawing/2014/main" id="{43F5B2F3-1BFD-4DDA-B059-7C5740442942}"/>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6" name="Freeform 65">
              <a:extLst>
                <a:ext uri="{FF2B5EF4-FFF2-40B4-BE49-F238E27FC236}">
                  <a16:creationId xmlns:a16="http://schemas.microsoft.com/office/drawing/2014/main" id="{436E1D36-EEDC-4932-B701-19B6AD6B0FDC}"/>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7" name="Freeform 67">
              <a:extLst>
                <a:ext uri="{FF2B5EF4-FFF2-40B4-BE49-F238E27FC236}">
                  <a16:creationId xmlns:a16="http://schemas.microsoft.com/office/drawing/2014/main" id="{FF39C23F-F798-47F6-901F-B4C4314FAA34}"/>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8" name="Freeform 68">
              <a:extLst>
                <a:ext uri="{FF2B5EF4-FFF2-40B4-BE49-F238E27FC236}">
                  <a16:creationId xmlns:a16="http://schemas.microsoft.com/office/drawing/2014/main" id="{AC21F7A0-DB28-4E8A-8F1A-282AFB425389}"/>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9" name="Freeform 70">
              <a:extLst>
                <a:ext uri="{FF2B5EF4-FFF2-40B4-BE49-F238E27FC236}">
                  <a16:creationId xmlns:a16="http://schemas.microsoft.com/office/drawing/2014/main" id="{A0B9E437-CF2C-405D-8F2A-A061D0783319}"/>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0" name="Freeform 71">
              <a:extLst>
                <a:ext uri="{FF2B5EF4-FFF2-40B4-BE49-F238E27FC236}">
                  <a16:creationId xmlns:a16="http://schemas.microsoft.com/office/drawing/2014/main" id="{0BFABBE7-CA65-4A7C-9804-8F75404C7795}"/>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1" name="Freeform 72">
              <a:extLst>
                <a:ext uri="{FF2B5EF4-FFF2-40B4-BE49-F238E27FC236}">
                  <a16:creationId xmlns:a16="http://schemas.microsoft.com/office/drawing/2014/main" id="{4599B162-EF00-4825-A332-ECB285F1AC52}"/>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2" name="Freeform 73">
              <a:extLst>
                <a:ext uri="{FF2B5EF4-FFF2-40B4-BE49-F238E27FC236}">
                  <a16:creationId xmlns:a16="http://schemas.microsoft.com/office/drawing/2014/main" id="{E1D7B860-CF4D-4B22-8B77-5D59E9B242C0}"/>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3" name="任意多边形 83">
              <a:extLst>
                <a:ext uri="{FF2B5EF4-FFF2-40B4-BE49-F238E27FC236}">
                  <a16:creationId xmlns:a16="http://schemas.microsoft.com/office/drawing/2014/main" id="{2340A687-4501-40DA-BD25-CCF5BE9CF0CB}"/>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noAutofit/>
            </a:bodyPr>
            <a:lstStyle/>
            <a:p>
              <a:endParaRPr lang="zh-CN" altLang="en-US" sz="1280"/>
            </a:p>
          </p:txBody>
        </p:sp>
        <p:sp>
          <p:nvSpPr>
            <p:cNvPr id="54" name="Freeform 76">
              <a:extLst>
                <a:ext uri="{FF2B5EF4-FFF2-40B4-BE49-F238E27FC236}">
                  <a16:creationId xmlns:a16="http://schemas.microsoft.com/office/drawing/2014/main" id="{95D18490-0631-4011-97EF-8136E2D03977}"/>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nvGrpSpPr>
            <p:cNvPr id="55" name="组合 54">
              <a:extLst>
                <a:ext uri="{FF2B5EF4-FFF2-40B4-BE49-F238E27FC236}">
                  <a16:creationId xmlns:a16="http://schemas.microsoft.com/office/drawing/2014/main" id="{8BAF174C-C154-4726-B0D4-485DE60BB20D}"/>
                </a:ext>
              </a:extLst>
            </p:cNvPr>
            <p:cNvGrpSpPr/>
            <p:nvPr/>
          </p:nvGrpSpPr>
          <p:grpSpPr>
            <a:xfrm>
              <a:off x="8949655" y="3748478"/>
              <a:ext cx="1244111" cy="2134926"/>
              <a:chOff x="8717177" y="3748478"/>
              <a:chExt cx="1244111" cy="2134926"/>
            </a:xfrm>
          </p:grpSpPr>
          <p:sp>
            <p:nvSpPr>
              <p:cNvPr id="57" name="Freeform 75">
                <a:extLst>
                  <a:ext uri="{FF2B5EF4-FFF2-40B4-BE49-F238E27FC236}">
                    <a16:creationId xmlns:a16="http://schemas.microsoft.com/office/drawing/2014/main" id="{253CB403-6567-4031-B3C4-EC85C45C4E13}"/>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8" name="Freeform 77">
                <a:extLst>
                  <a:ext uri="{FF2B5EF4-FFF2-40B4-BE49-F238E27FC236}">
                    <a16:creationId xmlns:a16="http://schemas.microsoft.com/office/drawing/2014/main" id="{90608DCB-2733-40F6-B01F-EE77374D3050}"/>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56" name="Freeform 62">
              <a:extLst>
                <a:ext uri="{FF2B5EF4-FFF2-40B4-BE49-F238E27FC236}">
                  <a16:creationId xmlns:a16="http://schemas.microsoft.com/office/drawing/2014/main" id="{E3B50770-D54B-4A40-A304-047F8E5E92B9}"/>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aphicFrame>
        <p:nvGraphicFramePr>
          <p:cNvPr id="110" name="图示 109"/>
          <p:cNvGraphicFramePr/>
          <p:nvPr>
            <p:extLst>
              <p:ext uri="{D42A27DB-BD31-4B8C-83A1-F6EECF244321}">
                <p14:modId xmlns:p14="http://schemas.microsoft.com/office/powerpoint/2010/main" val="2964687968"/>
              </p:ext>
            </p:extLst>
          </p:nvPr>
        </p:nvGraphicFramePr>
        <p:xfrm>
          <a:off x="3751024" y="933451"/>
          <a:ext cx="2502034" cy="26894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1" name="文本框 110"/>
          <p:cNvSpPr txBox="1"/>
          <p:nvPr/>
        </p:nvSpPr>
        <p:spPr>
          <a:xfrm>
            <a:off x="3857827" y="2153039"/>
            <a:ext cx="680732" cy="507831"/>
          </a:xfrm>
          <a:prstGeom prst="rect">
            <a:avLst/>
          </a:prstGeom>
          <a:noFill/>
        </p:spPr>
        <p:txBody>
          <a:bodyPr wrap="square" rtlCol="0">
            <a:spAutoFit/>
          </a:bodyPr>
          <a:lstStyle/>
          <a:p>
            <a:r>
              <a:rPr lang="zh-CN" altLang="en-US" sz="1350" b="1" dirty="0">
                <a:solidFill>
                  <a:schemeClr val="bg1"/>
                </a:solidFill>
              </a:rPr>
              <a:t>操作表</a:t>
            </a:r>
          </a:p>
        </p:txBody>
      </p:sp>
      <p:graphicFrame>
        <p:nvGraphicFramePr>
          <p:cNvPr id="112" name="图示 111"/>
          <p:cNvGraphicFramePr/>
          <p:nvPr>
            <p:extLst>
              <p:ext uri="{D42A27DB-BD31-4B8C-83A1-F6EECF244321}">
                <p14:modId xmlns:p14="http://schemas.microsoft.com/office/powerpoint/2010/main" val="2294777466"/>
              </p:ext>
            </p:extLst>
          </p:nvPr>
        </p:nvGraphicFramePr>
        <p:xfrm>
          <a:off x="3722449" y="3438526"/>
          <a:ext cx="2397259" cy="247987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13" name="文本框 112"/>
          <p:cNvSpPr txBox="1"/>
          <p:nvPr/>
        </p:nvSpPr>
        <p:spPr>
          <a:xfrm>
            <a:off x="3800677" y="4572389"/>
            <a:ext cx="690257" cy="507831"/>
          </a:xfrm>
          <a:prstGeom prst="rect">
            <a:avLst/>
          </a:prstGeom>
          <a:noFill/>
        </p:spPr>
        <p:txBody>
          <a:bodyPr wrap="square" rtlCol="0">
            <a:spAutoFit/>
          </a:bodyPr>
          <a:lstStyle/>
          <a:p>
            <a:r>
              <a:rPr lang="zh-CN" altLang="en-US" sz="1350" b="1" dirty="0">
                <a:solidFill>
                  <a:schemeClr val="bg1"/>
                </a:solidFill>
              </a:rPr>
              <a:t>交易表</a:t>
            </a:r>
          </a:p>
        </p:txBody>
      </p:sp>
      <p:sp>
        <p:nvSpPr>
          <p:cNvPr id="114" name="圆角矩形 113"/>
          <p:cNvSpPr/>
          <p:nvPr/>
        </p:nvSpPr>
        <p:spPr>
          <a:xfrm>
            <a:off x="490390" y="3095625"/>
            <a:ext cx="1135655"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UID</a:t>
            </a:r>
            <a:endParaRPr lang="zh-CN" altLang="en-US" sz="2400" b="1" dirty="0"/>
          </a:p>
        </p:txBody>
      </p:sp>
      <p:sp>
        <p:nvSpPr>
          <p:cNvPr id="115" name="右箭头 114"/>
          <p:cNvSpPr/>
          <p:nvPr/>
        </p:nvSpPr>
        <p:spPr>
          <a:xfrm rot="8144174">
            <a:off x="2808555" y="2611481"/>
            <a:ext cx="1026563" cy="1619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16" name="右箭头 115"/>
          <p:cNvSpPr/>
          <p:nvPr/>
        </p:nvSpPr>
        <p:spPr>
          <a:xfrm rot="13742579">
            <a:off x="2772457" y="4189225"/>
            <a:ext cx="1026563" cy="1619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17" name="右箭头 116"/>
          <p:cNvSpPr/>
          <p:nvPr/>
        </p:nvSpPr>
        <p:spPr>
          <a:xfrm>
            <a:off x="3683334" y="3362326"/>
            <a:ext cx="3798449" cy="1410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a:p>
        </p:txBody>
      </p:sp>
      <p:sp>
        <p:nvSpPr>
          <p:cNvPr id="118" name="圆角矩形 117"/>
          <p:cNvSpPr/>
          <p:nvPr/>
        </p:nvSpPr>
        <p:spPr>
          <a:xfrm>
            <a:off x="7698001" y="3095625"/>
            <a:ext cx="1135655"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Tag</a:t>
            </a:r>
            <a:endParaRPr lang="zh-CN" altLang="en-US" sz="2400" b="1" dirty="0"/>
          </a:p>
        </p:txBody>
      </p:sp>
      <p:sp>
        <p:nvSpPr>
          <p:cNvPr id="119" name="圆角矩形 118"/>
          <p:cNvSpPr/>
          <p:nvPr/>
        </p:nvSpPr>
        <p:spPr>
          <a:xfrm>
            <a:off x="2415821" y="3110018"/>
            <a:ext cx="1135655"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次级特征</a:t>
            </a:r>
          </a:p>
        </p:txBody>
      </p:sp>
      <p:sp>
        <p:nvSpPr>
          <p:cNvPr id="120" name="右箭头 119"/>
          <p:cNvSpPr/>
          <p:nvPr/>
        </p:nvSpPr>
        <p:spPr>
          <a:xfrm>
            <a:off x="1688359" y="3346813"/>
            <a:ext cx="657259" cy="17207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a:p>
        </p:txBody>
      </p:sp>
      <p:pic>
        <p:nvPicPr>
          <p:cNvPr id="121"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356696" y="6091321"/>
            <a:ext cx="765502" cy="76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87756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458387" y="2205676"/>
            <a:ext cx="2774340" cy="1949127"/>
          </a:xfrm>
          <a:prstGeom prst="rect">
            <a:avLst/>
          </a:prstGeom>
        </p:spPr>
      </p:pic>
      <p:sp>
        <p:nvSpPr>
          <p:cNvPr id="10" name="圆角矩形 9"/>
          <p:cNvSpPr/>
          <p:nvPr/>
        </p:nvSpPr>
        <p:spPr>
          <a:xfrm>
            <a:off x="89540" y="1540897"/>
            <a:ext cx="4181112" cy="351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dirty="0"/>
              <a:t>1.</a:t>
            </a:r>
            <a:r>
              <a:rPr lang="zh-CN" altLang="en-US" sz="1350" b="1" dirty="0"/>
              <a:t>原始特征的各个类别之间黑白样本分布有明显不同。</a:t>
            </a:r>
            <a:r>
              <a:rPr lang="en-US" altLang="zh-CN" sz="1350" b="1" dirty="0"/>
              <a:t> </a:t>
            </a:r>
            <a:endParaRPr lang="zh-CN" altLang="en-US" sz="1350" b="1" dirty="0"/>
          </a:p>
        </p:txBody>
      </p:sp>
      <p:sp>
        <p:nvSpPr>
          <p:cNvPr id="12" name="圆角矩形 11"/>
          <p:cNvSpPr/>
          <p:nvPr/>
        </p:nvSpPr>
        <p:spPr>
          <a:xfrm>
            <a:off x="42863" y="4900225"/>
            <a:ext cx="4086225" cy="481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t>2. IP1</a:t>
            </a:r>
            <a:r>
              <a:rPr lang="zh-CN" altLang="en-US" sz="1500" b="1" dirty="0"/>
              <a:t>和</a:t>
            </a:r>
            <a:r>
              <a:rPr lang="en-US" altLang="zh-CN" sz="1500" b="1" dirty="0"/>
              <a:t>IP2</a:t>
            </a:r>
            <a:r>
              <a:rPr lang="zh-CN" altLang="en-US" sz="1500" b="1" dirty="0"/>
              <a:t>分别代表移动端和电脑端（互补）</a:t>
            </a:r>
            <a:r>
              <a:rPr lang="en-US" altLang="zh-CN" sz="1500" b="1" dirty="0"/>
              <a:t>,</a:t>
            </a:r>
            <a:r>
              <a:rPr lang="zh-CN" altLang="en-US" sz="1500" b="1" dirty="0"/>
              <a:t>并分别对应各自不同的</a:t>
            </a:r>
            <a:r>
              <a:rPr lang="en-US" altLang="zh-CN" sz="1500" b="1" dirty="0"/>
              <a:t>mode</a:t>
            </a:r>
            <a:r>
              <a:rPr lang="zh-CN" altLang="en-US" sz="1500" b="1" dirty="0"/>
              <a:t>。</a:t>
            </a:r>
          </a:p>
        </p:txBody>
      </p:sp>
      <p:sp>
        <p:nvSpPr>
          <p:cNvPr id="13" name="圆角矩形 12"/>
          <p:cNvSpPr/>
          <p:nvPr/>
        </p:nvSpPr>
        <p:spPr>
          <a:xfrm>
            <a:off x="4422875" y="1679992"/>
            <a:ext cx="4027517" cy="550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500" b="1" dirty="0"/>
              <a:t>3. </a:t>
            </a:r>
            <a:r>
              <a:rPr lang="zh-CN" altLang="en-US" sz="1500" b="1" dirty="0"/>
              <a:t>不同</a:t>
            </a:r>
            <a:r>
              <a:rPr lang="en-US" altLang="zh-CN" sz="1500" b="1" dirty="0"/>
              <a:t>channel</a:t>
            </a:r>
            <a:r>
              <a:rPr lang="zh-CN" altLang="en-US" sz="1500" b="1" dirty="0"/>
              <a:t>，</a:t>
            </a:r>
            <a:r>
              <a:rPr lang="en-US" altLang="zh-CN" sz="1500" b="1" dirty="0" err="1"/>
              <a:t>trans_type</a:t>
            </a:r>
            <a:r>
              <a:rPr lang="zh-CN" altLang="en-US" sz="1500" b="1" dirty="0"/>
              <a:t>，</a:t>
            </a:r>
            <a:r>
              <a:rPr lang="en-US" altLang="zh-CN" sz="1500" b="1" dirty="0"/>
              <a:t>mode</a:t>
            </a:r>
            <a:r>
              <a:rPr lang="zh-CN" altLang="en-US" sz="1500" b="1" dirty="0"/>
              <a:t>翼支付提取的用户信息完整度有明显差异。 </a:t>
            </a:r>
          </a:p>
        </p:txBody>
      </p:sp>
      <p:sp>
        <p:nvSpPr>
          <p:cNvPr id="14" name="圆角矩形 13"/>
          <p:cNvSpPr/>
          <p:nvPr/>
        </p:nvSpPr>
        <p:spPr>
          <a:xfrm>
            <a:off x="4565213" y="5446753"/>
            <a:ext cx="4027517" cy="252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4.  … …</a:t>
            </a:r>
            <a:endParaRPr lang="zh-CN" altLang="en-US" b="1" dirty="0"/>
          </a:p>
        </p:txBody>
      </p:sp>
      <p:grpSp>
        <p:nvGrpSpPr>
          <p:cNvPr id="11" name="组合 10">
            <a:extLst>
              <a:ext uri="{FF2B5EF4-FFF2-40B4-BE49-F238E27FC236}">
                <a16:creationId xmlns:a16="http://schemas.microsoft.com/office/drawing/2014/main" id="{E47D0CF7-98A1-45C5-A359-DA3757577104}"/>
              </a:ext>
            </a:extLst>
          </p:cNvPr>
          <p:cNvGrpSpPr/>
          <p:nvPr/>
        </p:nvGrpSpPr>
        <p:grpSpPr>
          <a:xfrm>
            <a:off x="0" y="-15333"/>
            <a:ext cx="3633964" cy="723226"/>
            <a:chOff x="0" y="-5330"/>
            <a:chExt cx="4845285" cy="964301"/>
          </a:xfrm>
          <a:solidFill>
            <a:srgbClr val="0070C0"/>
          </a:solidFill>
        </p:grpSpPr>
        <p:sp>
          <p:nvSpPr>
            <p:cNvPr id="16" name="任意多边形: 形状 29">
              <a:extLst>
                <a:ext uri="{FF2B5EF4-FFF2-40B4-BE49-F238E27FC236}">
                  <a16:creationId xmlns:a16="http://schemas.microsoft.com/office/drawing/2014/main" id="{4FAAFA4C-E1FF-4774-A579-2F22BC588035}"/>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35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8">
              <a:extLst>
                <a:ext uri="{FF2B5EF4-FFF2-40B4-BE49-F238E27FC236}">
                  <a16:creationId xmlns:a16="http://schemas.microsoft.com/office/drawing/2014/main" id="{AD5BAD7F-0B33-42C2-8190-3D313CE8ECC5}"/>
                </a:ext>
              </a:extLst>
            </p:cNvPr>
            <p:cNvSpPr txBox="1"/>
            <p:nvPr/>
          </p:nvSpPr>
          <p:spPr>
            <a:xfrm>
              <a:off x="466089" y="92018"/>
              <a:ext cx="3949154" cy="492442"/>
            </a:xfrm>
            <a:prstGeom prst="rect">
              <a:avLst/>
            </a:prstGeom>
            <a:grpFill/>
          </p:spPr>
          <p:txBody>
            <a:bodyPr wrap="square" lIns="0" tIns="0" rIns="0" bIns="0" rtlCol="0" anchor="ctr">
              <a:spAutoFit/>
            </a:bodyPr>
            <a:lstStyle/>
            <a:p>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数据初探</a:t>
              </a:r>
              <a:endParaRPr lang="zh-CN" altLang="en-US" sz="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a:extLst>
              <a:ext uri="{FF2B5EF4-FFF2-40B4-BE49-F238E27FC236}">
                <a16:creationId xmlns:a16="http://schemas.microsoft.com/office/drawing/2014/main" id="{7E09360B-22CD-4F80-ACB3-C7D9EC2D0D80}"/>
              </a:ext>
            </a:extLst>
          </p:cNvPr>
          <p:cNvGrpSpPr/>
          <p:nvPr/>
        </p:nvGrpSpPr>
        <p:grpSpPr>
          <a:xfrm rot="19695978">
            <a:off x="8139872" y="441980"/>
            <a:ext cx="1621401" cy="1659873"/>
            <a:chOff x="5912096" y="-36086"/>
            <a:chExt cx="7102159" cy="7270676"/>
          </a:xfrm>
        </p:grpSpPr>
        <p:grpSp>
          <p:nvGrpSpPr>
            <p:cNvPr id="20" name="组合 19">
              <a:extLst>
                <a:ext uri="{FF2B5EF4-FFF2-40B4-BE49-F238E27FC236}">
                  <a16:creationId xmlns:a16="http://schemas.microsoft.com/office/drawing/2014/main" id="{2EB80731-F88E-44EE-B062-83EFA2D9AFBD}"/>
                </a:ext>
              </a:extLst>
            </p:cNvPr>
            <p:cNvGrpSpPr/>
            <p:nvPr/>
          </p:nvGrpSpPr>
          <p:grpSpPr>
            <a:xfrm flipH="1">
              <a:off x="9046763" y="27724"/>
              <a:ext cx="3956496" cy="3797424"/>
              <a:chOff x="-1" y="15748"/>
              <a:chExt cx="3956496" cy="3797424"/>
            </a:xfrm>
          </p:grpSpPr>
          <p:sp>
            <p:nvSpPr>
              <p:cNvPr id="60" name="Freeform 6">
                <a:extLst>
                  <a:ext uri="{FF2B5EF4-FFF2-40B4-BE49-F238E27FC236}">
                    <a16:creationId xmlns:a16="http://schemas.microsoft.com/office/drawing/2014/main" id="{1C3058E5-6C6F-4801-A01F-10E00A7BA68F}"/>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1" name="Freeform 7">
                <a:extLst>
                  <a:ext uri="{FF2B5EF4-FFF2-40B4-BE49-F238E27FC236}">
                    <a16:creationId xmlns:a16="http://schemas.microsoft.com/office/drawing/2014/main" id="{A0BBE2BE-6381-484C-B4B3-D4855C82C3DD}"/>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2" name="Freeform 8">
                <a:extLst>
                  <a:ext uri="{FF2B5EF4-FFF2-40B4-BE49-F238E27FC236}">
                    <a16:creationId xmlns:a16="http://schemas.microsoft.com/office/drawing/2014/main" id="{9E369227-7A31-45C8-9572-D5F540A14F32}"/>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3" name="Freeform 9">
                <a:extLst>
                  <a:ext uri="{FF2B5EF4-FFF2-40B4-BE49-F238E27FC236}">
                    <a16:creationId xmlns:a16="http://schemas.microsoft.com/office/drawing/2014/main" id="{5EC3EBFE-06FA-4A10-A965-B5333CA94A0A}"/>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4" name="Freeform 10">
                <a:extLst>
                  <a:ext uri="{FF2B5EF4-FFF2-40B4-BE49-F238E27FC236}">
                    <a16:creationId xmlns:a16="http://schemas.microsoft.com/office/drawing/2014/main" id="{02425292-7797-4CFD-9D5D-1AA8ECD20C42}"/>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5" name="Freeform 11">
                <a:extLst>
                  <a:ext uri="{FF2B5EF4-FFF2-40B4-BE49-F238E27FC236}">
                    <a16:creationId xmlns:a16="http://schemas.microsoft.com/office/drawing/2014/main" id="{DC0E6658-1F08-4193-82ED-E8803B5A3992}"/>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6" name="Freeform 12">
                <a:extLst>
                  <a:ext uri="{FF2B5EF4-FFF2-40B4-BE49-F238E27FC236}">
                    <a16:creationId xmlns:a16="http://schemas.microsoft.com/office/drawing/2014/main" id="{B482B011-7C2D-418A-A8BD-218007E21D26}"/>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7" name="Freeform 13">
                <a:extLst>
                  <a:ext uri="{FF2B5EF4-FFF2-40B4-BE49-F238E27FC236}">
                    <a16:creationId xmlns:a16="http://schemas.microsoft.com/office/drawing/2014/main" id="{0780863A-6C5D-4B6B-BDAC-0FB94A67C0A7}"/>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8" name="Freeform 14">
                <a:extLst>
                  <a:ext uri="{FF2B5EF4-FFF2-40B4-BE49-F238E27FC236}">
                    <a16:creationId xmlns:a16="http://schemas.microsoft.com/office/drawing/2014/main" id="{B35984C2-9BA5-4959-9D9A-486D7E07ED29}"/>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69" name="Freeform 15">
                <a:extLst>
                  <a:ext uri="{FF2B5EF4-FFF2-40B4-BE49-F238E27FC236}">
                    <a16:creationId xmlns:a16="http://schemas.microsoft.com/office/drawing/2014/main" id="{AC45D3B8-7B7E-471A-888D-46BD0BEBD64B}"/>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0" name="Freeform 16">
                <a:extLst>
                  <a:ext uri="{FF2B5EF4-FFF2-40B4-BE49-F238E27FC236}">
                    <a16:creationId xmlns:a16="http://schemas.microsoft.com/office/drawing/2014/main" id="{4A5E13C9-AA49-44D9-9394-2956825EAD55}"/>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1" name="Freeform 17">
                <a:extLst>
                  <a:ext uri="{FF2B5EF4-FFF2-40B4-BE49-F238E27FC236}">
                    <a16:creationId xmlns:a16="http://schemas.microsoft.com/office/drawing/2014/main" id="{6CDBA799-B872-4644-9D53-699EE906E6ED}"/>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2" name="Freeform 18">
                <a:extLst>
                  <a:ext uri="{FF2B5EF4-FFF2-40B4-BE49-F238E27FC236}">
                    <a16:creationId xmlns:a16="http://schemas.microsoft.com/office/drawing/2014/main" id="{D078900A-ED69-4AFC-A3BA-70C3FE9827CD}"/>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3" name="Freeform 19">
                <a:extLst>
                  <a:ext uri="{FF2B5EF4-FFF2-40B4-BE49-F238E27FC236}">
                    <a16:creationId xmlns:a16="http://schemas.microsoft.com/office/drawing/2014/main" id="{7E8C7443-208D-48EF-A902-28585FE41E73}"/>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4" name="Freeform 20">
                <a:extLst>
                  <a:ext uri="{FF2B5EF4-FFF2-40B4-BE49-F238E27FC236}">
                    <a16:creationId xmlns:a16="http://schemas.microsoft.com/office/drawing/2014/main" id="{11944C7E-B508-4F76-92F1-B33007F84006}"/>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5" name="Freeform 21">
                <a:extLst>
                  <a:ext uri="{FF2B5EF4-FFF2-40B4-BE49-F238E27FC236}">
                    <a16:creationId xmlns:a16="http://schemas.microsoft.com/office/drawing/2014/main" id="{287ED36B-0F1B-4D98-8FB0-B249BF3D08BF}"/>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6" name="Freeform 22">
                <a:extLst>
                  <a:ext uri="{FF2B5EF4-FFF2-40B4-BE49-F238E27FC236}">
                    <a16:creationId xmlns:a16="http://schemas.microsoft.com/office/drawing/2014/main" id="{83C629F3-B047-4264-BD63-26444B6CA658}"/>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7" name="Freeform 23">
                <a:extLst>
                  <a:ext uri="{FF2B5EF4-FFF2-40B4-BE49-F238E27FC236}">
                    <a16:creationId xmlns:a16="http://schemas.microsoft.com/office/drawing/2014/main" id="{36ACC928-FA37-43A3-825C-EE32BC2D9254}"/>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8" name="Freeform 24">
                <a:extLst>
                  <a:ext uri="{FF2B5EF4-FFF2-40B4-BE49-F238E27FC236}">
                    <a16:creationId xmlns:a16="http://schemas.microsoft.com/office/drawing/2014/main" id="{CD7DBB26-6796-4942-9855-9A8E34CB9D33}"/>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79" name="Freeform 25">
                <a:extLst>
                  <a:ext uri="{FF2B5EF4-FFF2-40B4-BE49-F238E27FC236}">
                    <a16:creationId xmlns:a16="http://schemas.microsoft.com/office/drawing/2014/main" id="{C87F4017-9CBF-490E-988E-258614F3609E}"/>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0" name="Freeform 26">
                <a:extLst>
                  <a:ext uri="{FF2B5EF4-FFF2-40B4-BE49-F238E27FC236}">
                    <a16:creationId xmlns:a16="http://schemas.microsoft.com/office/drawing/2014/main" id="{AD9A4632-F793-4E48-BE43-DC34A5D11CAE}"/>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1" name="Freeform 27">
                <a:extLst>
                  <a:ext uri="{FF2B5EF4-FFF2-40B4-BE49-F238E27FC236}">
                    <a16:creationId xmlns:a16="http://schemas.microsoft.com/office/drawing/2014/main" id="{A0E04066-878C-4922-A328-11EE8EDE2C25}"/>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2" name="Freeform 28">
                <a:extLst>
                  <a:ext uri="{FF2B5EF4-FFF2-40B4-BE49-F238E27FC236}">
                    <a16:creationId xmlns:a16="http://schemas.microsoft.com/office/drawing/2014/main" id="{CE4DB18D-89EE-4DEF-BCC4-B089489B99A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3" name="Freeform 29">
                <a:extLst>
                  <a:ext uri="{FF2B5EF4-FFF2-40B4-BE49-F238E27FC236}">
                    <a16:creationId xmlns:a16="http://schemas.microsoft.com/office/drawing/2014/main" id="{2DBC9FBB-E1E9-42EA-8CF7-A1F486177800}"/>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4" name="Freeform 30">
                <a:extLst>
                  <a:ext uri="{FF2B5EF4-FFF2-40B4-BE49-F238E27FC236}">
                    <a16:creationId xmlns:a16="http://schemas.microsoft.com/office/drawing/2014/main" id="{0E31DC1D-D13F-4849-8EB8-ABCB41F67DE6}"/>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5" name="Freeform 31">
                <a:extLst>
                  <a:ext uri="{FF2B5EF4-FFF2-40B4-BE49-F238E27FC236}">
                    <a16:creationId xmlns:a16="http://schemas.microsoft.com/office/drawing/2014/main" id="{3088FF78-933D-4681-A40F-D38DA13488C2}"/>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6" name="Freeform 32">
                <a:extLst>
                  <a:ext uri="{FF2B5EF4-FFF2-40B4-BE49-F238E27FC236}">
                    <a16:creationId xmlns:a16="http://schemas.microsoft.com/office/drawing/2014/main" id="{86F9FE8D-1143-42B0-8FC2-4C9817CBDA4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7" name="Freeform 33">
                <a:extLst>
                  <a:ext uri="{FF2B5EF4-FFF2-40B4-BE49-F238E27FC236}">
                    <a16:creationId xmlns:a16="http://schemas.microsoft.com/office/drawing/2014/main" id="{A0CE6578-DD60-42BB-A9EA-68B88ADEE229}"/>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8" name="Freeform 34">
                <a:extLst>
                  <a:ext uri="{FF2B5EF4-FFF2-40B4-BE49-F238E27FC236}">
                    <a16:creationId xmlns:a16="http://schemas.microsoft.com/office/drawing/2014/main" id="{8DFF2E50-4569-4E2B-8062-499140C9ED08}"/>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9" name="Freeform 35">
                <a:extLst>
                  <a:ext uri="{FF2B5EF4-FFF2-40B4-BE49-F238E27FC236}">
                    <a16:creationId xmlns:a16="http://schemas.microsoft.com/office/drawing/2014/main" id="{16787253-5178-4C67-AE12-E97AF1E91DBC}"/>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0" name="Freeform 36">
                <a:extLst>
                  <a:ext uri="{FF2B5EF4-FFF2-40B4-BE49-F238E27FC236}">
                    <a16:creationId xmlns:a16="http://schemas.microsoft.com/office/drawing/2014/main" id="{5529B3A9-8808-4813-A18C-43B730E361EF}"/>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1" name="Freeform 37">
                <a:extLst>
                  <a:ext uri="{FF2B5EF4-FFF2-40B4-BE49-F238E27FC236}">
                    <a16:creationId xmlns:a16="http://schemas.microsoft.com/office/drawing/2014/main" id="{167097E2-15E8-48CA-B2FB-9D30DFF6907F}"/>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2" name="Freeform 38">
                <a:extLst>
                  <a:ext uri="{FF2B5EF4-FFF2-40B4-BE49-F238E27FC236}">
                    <a16:creationId xmlns:a16="http://schemas.microsoft.com/office/drawing/2014/main" id="{18BF6296-4BC5-4367-8351-3484A51D4014}"/>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3" name="Freeform 41">
                <a:extLst>
                  <a:ext uri="{FF2B5EF4-FFF2-40B4-BE49-F238E27FC236}">
                    <a16:creationId xmlns:a16="http://schemas.microsoft.com/office/drawing/2014/main" id="{7D158F20-AD8F-4C25-A1AA-812C124B1F57}"/>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grpSp>
          <p:nvGrpSpPr>
            <p:cNvPr id="21" name="组合 20">
              <a:extLst>
                <a:ext uri="{FF2B5EF4-FFF2-40B4-BE49-F238E27FC236}">
                  <a16:creationId xmlns:a16="http://schemas.microsoft.com/office/drawing/2014/main" id="{C79ACC78-16F4-47D4-A33A-5B120CAFDD1E}"/>
                </a:ext>
              </a:extLst>
            </p:cNvPr>
            <p:cNvGrpSpPr/>
            <p:nvPr/>
          </p:nvGrpSpPr>
          <p:grpSpPr>
            <a:xfrm flipH="1">
              <a:off x="10606733" y="2579329"/>
              <a:ext cx="2407522" cy="2596106"/>
              <a:chOff x="773365" y="3840166"/>
              <a:chExt cx="2407522" cy="2596106"/>
            </a:xfrm>
          </p:grpSpPr>
          <p:sp>
            <p:nvSpPr>
              <p:cNvPr id="43" name="Freeform 39">
                <a:extLst>
                  <a:ext uri="{FF2B5EF4-FFF2-40B4-BE49-F238E27FC236}">
                    <a16:creationId xmlns:a16="http://schemas.microsoft.com/office/drawing/2014/main" id="{B1C4425A-94CC-48B6-B273-B219E0F89EC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4" name="Freeform 40">
                <a:extLst>
                  <a:ext uri="{FF2B5EF4-FFF2-40B4-BE49-F238E27FC236}">
                    <a16:creationId xmlns:a16="http://schemas.microsoft.com/office/drawing/2014/main" id="{269BC71D-B080-4E17-A239-5F732E47659A}"/>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5" name="Freeform 42">
                <a:extLst>
                  <a:ext uri="{FF2B5EF4-FFF2-40B4-BE49-F238E27FC236}">
                    <a16:creationId xmlns:a16="http://schemas.microsoft.com/office/drawing/2014/main" id="{FDC601B8-CEFA-4825-A199-0863BE6A6FEF}"/>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6" name="Freeform 43">
                <a:extLst>
                  <a:ext uri="{FF2B5EF4-FFF2-40B4-BE49-F238E27FC236}">
                    <a16:creationId xmlns:a16="http://schemas.microsoft.com/office/drawing/2014/main" id="{BC8F3749-ABE2-4BB3-AF2C-28E4B81F8106}"/>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7" name="Freeform 44">
                <a:extLst>
                  <a:ext uri="{FF2B5EF4-FFF2-40B4-BE49-F238E27FC236}">
                    <a16:creationId xmlns:a16="http://schemas.microsoft.com/office/drawing/2014/main" id="{34BF554F-A10D-4057-8626-DCDD748D8609}"/>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8" name="Freeform 45">
                <a:extLst>
                  <a:ext uri="{FF2B5EF4-FFF2-40B4-BE49-F238E27FC236}">
                    <a16:creationId xmlns:a16="http://schemas.microsoft.com/office/drawing/2014/main" id="{7E95EF90-9E2B-4571-8BC5-04719E036FEA}"/>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9" name="Freeform 46">
                <a:extLst>
                  <a:ext uri="{FF2B5EF4-FFF2-40B4-BE49-F238E27FC236}">
                    <a16:creationId xmlns:a16="http://schemas.microsoft.com/office/drawing/2014/main" id="{684C47E0-52B0-45C0-AA77-AF6BCB1A3EEF}"/>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0" name="Freeform 47">
                <a:extLst>
                  <a:ext uri="{FF2B5EF4-FFF2-40B4-BE49-F238E27FC236}">
                    <a16:creationId xmlns:a16="http://schemas.microsoft.com/office/drawing/2014/main" id="{75122649-B963-44FA-B2AF-E0F79499A76E}"/>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1" name="Freeform 48">
                <a:extLst>
                  <a:ext uri="{FF2B5EF4-FFF2-40B4-BE49-F238E27FC236}">
                    <a16:creationId xmlns:a16="http://schemas.microsoft.com/office/drawing/2014/main" id="{549C727F-567C-4605-8F4E-9D2FE4EF5523}"/>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2" name="Freeform 49">
                <a:extLst>
                  <a:ext uri="{FF2B5EF4-FFF2-40B4-BE49-F238E27FC236}">
                    <a16:creationId xmlns:a16="http://schemas.microsoft.com/office/drawing/2014/main" id="{87613F00-D422-44F2-91ED-5A5C8627E4C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3" name="Freeform 50">
                <a:extLst>
                  <a:ext uri="{FF2B5EF4-FFF2-40B4-BE49-F238E27FC236}">
                    <a16:creationId xmlns:a16="http://schemas.microsoft.com/office/drawing/2014/main" id="{29801B68-1AF1-4608-B086-1C941068E80C}"/>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4" name="Freeform 51">
                <a:extLst>
                  <a:ext uri="{FF2B5EF4-FFF2-40B4-BE49-F238E27FC236}">
                    <a16:creationId xmlns:a16="http://schemas.microsoft.com/office/drawing/2014/main" id="{47C2D1CB-60D6-4E2E-BF0B-038F53FCE027}"/>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5" name="Freeform 52">
                <a:extLst>
                  <a:ext uri="{FF2B5EF4-FFF2-40B4-BE49-F238E27FC236}">
                    <a16:creationId xmlns:a16="http://schemas.microsoft.com/office/drawing/2014/main" id="{C79D031B-2CEE-447F-8415-A11BDE587E7E}"/>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6" name="Freeform 53">
                <a:extLst>
                  <a:ext uri="{FF2B5EF4-FFF2-40B4-BE49-F238E27FC236}">
                    <a16:creationId xmlns:a16="http://schemas.microsoft.com/office/drawing/2014/main" id="{9C777F6D-0857-4BC2-A113-CA29093F8A34}"/>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7" name="Freeform 54">
                <a:extLst>
                  <a:ext uri="{FF2B5EF4-FFF2-40B4-BE49-F238E27FC236}">
                    <a16:creationId xmlns:a16="http://schemas.microsoft.com/office/drawing/2014/main" id="{485D0EE8-AB0B-46EB-BAF0-26FC08C96CC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8" name="Freeform 55">
                <a:extLst>
                  <a:ext uri="{FF2B5EF4-FFF2-40B4-BE49-F238E27FC236}">
                    <a16:creationId xmlns:a16="http://schemas.microsoft.com/office/drawing/2014/main" id="{CCCCC95E-6163-427D-B2A9-F1CD4D4A9B0E}"/>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59" name="Freeform 56">
                <a:extLst>
                  <a:ext uri="{FF2B5EF4-FFF2-40B4-BE49-F238E27FC236}">
                    <a16:creationId xmlns:a16="http://schemas.microsoft.com/office/drawing/2014/main" id="{0944A5EA-BCF3-422E-84CD-0E60A8E37D80}"/>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sp>
          <p:nvSpPr>
            <p:cNvPr id="22" name="Freeform 57">
              <a:extLst>
                <a:ext uri="{FF2B5EF4-FFF2-40B4-BE49-F238E27FC236}">
                  <a16:creationId xmlns:a16="http://schemas.microsoft.com/office/drawing/2014/main" id="{A5D6E3BA-9CFF-431D-B270-801995F56252}"/>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3" name="Freeform 58">
              <a:extLst>
                <a:ext uri="{FF2B5EF4-FFF2-40B4-BE49-F238E27FC236}">
                  <a16:creationId xmlns:a16="http://schemas.microsoft.com/office/drawing/2014/main" id="{592C18C3-58A2-45CF-A558-3370091ECA6A}"/>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4" name="Freeform 59">
              <a:extLst>
                <a:ext uri="{FF2B5EF4-FFF2-40B4-BE49-F238E27FC236}">
                  <a16:creationId xmlns:a16="http://schemas.microsoft.com/office/drawing/2014/main" id="{04CFBC2B-2A95-4030-97FD-8F857A31A3BA}"/>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5" name="Freeform 60">
              <a:extLst>
                <a:ext uri="{FF2B5EF4-FFF2-40B4-BE49-F238E27FC236}">
                  <a16:creationId xmlns:a16="http://schemas.microsoft.com/office/drawing/2014/main" id="{FF135752-AB92-49B8-82EC-8FA7E59C29BF}"/>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6" name="Freeform 61">
              <a:extLst>
                <a:ext uri="{FF2B5EF4-FFF2-40B4-BE49-F238E27FC236}">
                  <a16:creationId xmlns:a16="http://schemas.microsoft.com/office/drawing/2014/main" id="{4B309A6B-5F69-4808-8768-EF1975F299DB}"/>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7" name="Freeform 62">
              <a:extLst>
                <a:ext uri="{FF2B5EF4-FFF2-40B4-BE49-F238E27FC236}">
                  <a16:creationId xmlns:a16="http://schemas.microsoft.com/office/drawing/2014/main" id="{E9F61F7D-82E2-4059-941E-839359D6E70C}"/>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8" name="Freeform 63">
              <a:extLst>
                <a:ext uri="{FF2B5EF4-FFF2-40B4-BE49-F238E27FC236}">
                  <a16:creationId xmlns:a16="http://schemas.microsoft.com/office/drawing/2014/main" id="{4E1477A9-A562-421B-854D-F2B586D9009B}"/>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29" name="Freeform 64">
              <a:extLst>
                <a:ext uri="{FF2B5EF4-FFF2-40B4-BE49-F238E27FC236}">
                  <a16:creationId xmlns:a16="http://schemas.microsoft.com/office/drawing/2014/main" id="{292470FB-6A2F-4702-B0E7-9387D03ED52C}"/>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0" name="Freeform 65">
              <a:extLst>
                <a:ext uri="{FF2B5EF4-FFF2-40B4-BE49-F238E27FC236}">
                  <a16:creationId xmlns:a16="http://schemas.microsoft.com/office/drawing/2014/main" id="{97599A6D-7BC7-44DF-9D31-534C41138B14}"/>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1" name="Freeform 67">
              <a:extLst>
                <a:ext uri="{FF2B5EF4-FFF2-40B4-BE49-F238E27FC236}">
                  <a16:creationId xmlns:a16="http://schemas.microsoft.com/office/drawing/2014/main" id="{1BC35674-4469-4F22-8110-0F98356F9C66}"/>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2" name="Freeform 68">
              <a:extLst>
                <a:ext uri="{FF2B5EF4-FFF2-40B4-BE49-F238E27FC236}">
                  <a16:creationId xmlns:a16="http://schemas.microsoft.com/office/drawing/2014/main" id="{100CFC21-819C-4EAD-A390-E2815609437F}"/>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3" name="Freeform 70">
              <a:extLst>
                <a:ext uri="{FF2B5EF4-FFF2-40B4-BE49-F238E27FC236}">
                  <a16:creationId xmlns:a16="http://schemas.microsoft.com/office/drawing/2014/main" id="{E5A041DD-1A5C-4C39-BED9-8BC8DED943CE}"/>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4" name="Freeform 71">
              <a:extLst>
                <a:ext uri="{FF2B5EF4-FFF2-40B4-BE49-F238E27FC236}">
                  <a16:creationId xmlns:a16="http://schemas.microsoft.com/office/drawing/2014/main" id="{80FC9378-4B89-4A12-9D2C-B93657769174}"/>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5" name="Freeform 72">
              <a:extLst>
                <a:ext uri="{FF2B5EF4-FFF2-40B4-BE49-F238E27FC236}">
                  <a16:creationId xmlns:a16="http://schemas.microsoft.com/office/drawing/2014/main" id="{76381E5A-672D-412F-B952-73A0ACF02471}"/>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6" name="Freeform 73">
              <a:extLst>
                <a:ext uri="{FF2B5EF4-FFF2-40B4-BE49-F238E27FC236}">
                  <a16:creationId xmlns:a16="http://schemas.microsoft.com/office/drawing/2014/main" id="{FA7A6A88-EA8D-4D09-B949-BE8CE84EAB9A}"/>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37" name="任意多边形 83">
              <a:extLst>
                <a:ext uri="{FF2B5EF4-FFF2-40B4-BE49-F238E27FC236}">
                  <a16:creationId xmlns:a16="http://schemas.microsoft.com/office/drawing/2014/main" id="{333123E5-351A-442B-8414-A70BA0C682B1}"/>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7"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noAutofit/>
            </a:bodyPr>
            <a:lstStyle/>
            <a:p>
              <a:endParaRPr lang="zh-CN" altLang="en-US" sz="1350"/>
            </a:p>
          </p:txBody>
        </p:sp>
        <p:sp>
          <p:nvSpPr>
            <p:cNvPr id="38" name="Freeform 76">
              <a:extLst>
                <a:ext uri="{FF2B5EF4-FFF2-40B4-BE49-F238E27FC236}">
                  <a16:creationId xmlns:a16="http://schemas.microsoft.com/office/drawing/2014/main" id="{737A3DB4-BF05-4530-B603-0832C77F6383}"/>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nvGrpSpPr>
            <p:cNvPr id="39" name="组合 38">
              <a:extLst>
                <a:ext uri="{FF2B5EF4-FFF2-40B4-BE49-F238E27FC236}">
                  <a16:creationId xmlns:a16="http://schemas.microsoft.com/office/drawing/2014/main" id="{CAB515E9-BBAB-4E4A-9899-2274E5FBC778}"/>
                </a:ext>
              </a:extLst>
            </p:cNvPr>
            <p:cNvGrpSpPr/>
            <p:nvPr/>
          </p:nvGrpSpPr>
          <p:grpSpPr>
            <a:xfrm>
              <a:off x="8949655" y="3748478"/>
              <a:ext cx="1244111" cy="2134926"/>
              <a:chOff x="8717177" y="3748478"/>
              <a:chExt cx="1244111" cy="2134926"/>
            </a:xfrm>
          </p:grpSpPr>
          <p:sp>
            <p:nvSpPr>
              <p:cNvPr id="41" name="Freeform 75">
                <a:extLst>
                  <a:ext uri="{FF2B5EF4-FFF2-40B4-BE49-F238E27FC236}">
                    <a16:creationId xmlns:a16="http://schemas.microsoft.com/office/drawing/2014/main" id="{F5D3C344-B85C-4BBB-B046-A8EA56B417BF}"/>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42" name="Freeform 77">
                <a:extLst>
                  <a:ext uri="{FF2B5EF4-FFF2-40B4-BE49-F238E27FC236}">
                    <a16:creationId xmlns:a16="http://schemas.microsoft.com/office/drawing/2014/main" id="{A4B0446B-FDC4-4A5B-AFDD-48C502FF9042}"/>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sp>
          <p:nvSpPr>
            <p:cNvPr id="40" name="Freeform 62">
              <a:extLst>
                <a:ext uri="{FF2B5EF4-FFF2-40B4-BE49-F238E27FC236}">
                  <a16:creationId xmlns:a16="http://schemas.microsoft.com/office/drawing/2014/main" id="{FD484AD1-B247-480C-9646-67EBDA1461C6}"/>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sp>
        <p:nvSpPr>
          <p:cNvPr id="2" name="圆角矩形 1"/>
          <p:cNvSpPr/>
          <p:nvPr/>
        </p:nvSpPr>
        <p:spPr>
          <a:xfrm>
            <a:off x="42557" y="5519377"/>
            <a:ext cx="991428" cy="283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移动端</a:t>
            </a:r>
            <a:r>
              <a:rPr lang="en-US" altLang="zh-CN" sz="1350" dirty="0"/>
              <a:t>IP1</a:t>
            </a:r>
            <a:endParaRPr lang="zh-CN" altLang="en-US" sz="1350" dirty="0"/>
          </a:p>
        </p:txBody>
      </p:sp>
      <p:sp>
        <p:nvSpPr>
          <p:cNvPr id="3" name="圆角矩形 2"/>
          <p:cNvSpPr/>
          <p:nvPr/>
        </p:nvSpPr>
        <p:spPr>
          <a:xfrm>
            <a:off x="2184283" y="5538891"/>
            <a:ext cx="1656185" cy="283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Mode_sub1</a:t>
            </a:r>
            <a:endParaRPr lang="zh-CN" altLang="en-US" sz="1350" dirty="0"/>
          </a:p>
        </p:txBody>
      </p:sp>
      <p:sp>
        <p:nvSpPr>
          <p:cNvPr id="8" name="右箭头 7"/>
          <p:cNvSpPr/>
          <p:nvPr/>
        </p:nvSpPr>
        <p:spPr>
          <a:xfrm>
            <a:off x="1108608" y="5632963"/>
            <a:ext cx="1015962" cy="126648"/>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6" name="圆角矩形 95"/>
          <p:cNvSpPr/>
          <p:nvPr/>
        </p:nvSpPr>
        <p:spPr>
          <a:xfrm>
            <a:off x="42557" y="5888629"/>
            <a:ext cx="991428" cy="283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Channel_1</a:t>
            </a:r>
            <a:endParaRPr lang="zh-CN" altLang="en-US" sz="1350"/>
          </a:p>
        </p:txBody>
      </p:sp>
      <p:sp>
        <p:nvSpPr>
          <p:cNvPr id="98" name="圆角矩形 97"/>
          <p:cNvSpPr/>
          <p:nvPr/>
        </p:nvSpPr>
        <p:spPr>
          <a:xfrm>
            <a:off x="2184283" y="5905935"/>
            <a:ext cx="1656185" cy="283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Trans_type1_sub_1</a:t>
            </a:r>
            <a:endParaRPr lang="zh-CN" altLang="en-US" sz="1350" dirty="0"/>
          </a:p>
        </p:txBody>
      </p:sp>
      <p:sp>
        <p:nvSpPr>
          <p:cNvPr id="100" name="右箭头 99"/>
          <p:cNvSpPr/>
          <p:nvPr/>
        </p:nvSpPr>
        <p:spPr>
          <a:xfrm>
            <a:off x="1108608" y="5976821"/>
            <a:ext cx="1015962" cy="145162"/>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7" name="圆角矩形 106"/>
          <p:cNvSpPr/>
          <p:nvPr/>
        </p:nvSpPr>
        <p:spPr>
          <a:xfrm>
            <a:off x="35102" y="6272799"/>
            <a:ext cx="991428" cy="283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Os_1</a:t>
            </a:r>
            <a:endParaRPr lang="zh-CN" altLang="en-US" sz="1350"/>
          </a:p>
        </p:txBody>
      </p:sp>
      <p:sp>
        <p:nvSpPr>
          <p:cNvPr id="108" name="圆角矩形 107"/>
          <p:cNvSpPr/>
          <p:nvPr/>
        </p:nvSpPr>
        <p:spPr>
          <a:xfrm>
            <a:off x="2191738" y="6275901"/>
            <a:ext cx="1660453" cy="283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Version_sub_1</a:t>
            </a:r>
            <a:endParaRPr lang="zh-CN" altLang="en-US" sz="1350" dirty="0"/>
          </a:p>
        </p:txBody>
      </p:sp>
      <p:sp>
        <p:nvSpPr>
          <p:cNvPr id="109" name="右箭头 108"/>
          <p:cNvSpPr/>
          <p:nvPr/>
        </p:nvSpPr>
        <p:spPr>
          <a:xfrm>
            <a:off x="1108608" y="6339192"/>
            <a:ext cx="1015962" cy="123215"/>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95"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78498" y="6101443"/>
            <a:ext cx="765502" cy="756557"/>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49242" y="2625249"/>
            <a:ext cx="2836775" cy="1934826"/>
          </a:xfrm>
          <a:prstGeom prst="rect">
            <a:avLst/>
          </a:prstGeom>
        </p:spPr>
      </p:pic>
      <p:sp>
        <p:nvSpPr>
          <p:cNvPr id="5" name="文本框 4"/>
          <p:cNvSpPr txBox="1"/>
          <p:nvPr/>
        </p:nvSpPr>
        <p:spPr>
          <a:xfrm>
            <a:off x="213016" y="4223766"/>
            <a:ext cx="3823107" cy="369332"/>
          </a:xfrm>
          <a:prstGeom prst="rect">
            <a:avLst/>
          </a:prstGeom>
          <a:noFill/>
        </p:spPr>
        <p:txBody>
          <a:bodyPr wrap="square" rtlCol="0">
            <a:spAutoFit/>
          </a:bodyPr>
          <a:lstStyle/>
          <a:p>
            <a:r>
              <a:rPr lang="zh-CN" altLang="en-US" dirty="0" smtClean="0"/>
              <a:t>黑样本在</a:t>
            </a:r>
            <a:r>
              <a:rPr lang="en-US" altLang="zh-CN" dirty="0" smtClean="0"/>
              <a:t>Channel</a:t>
            </a:r>
            <a:r>
              <a:rPr lang="zh-CN" altLang="en-US" dirty="0" smtClean="0"/>
              <a:t>不同取值时的分布</a:t>
            </a:r>
            <a:endParaRPr lang="zh-CN" altLang="en-US" dirty="0"/>
          </a:p>
        </p:txBody>
      </p:sp>
      <p:sp>
        <p:nvSpPr>
          <p:cNvPr id="97" name="文本框 96"/>
          <p:cNvSpPr txBox="1"/>
          <p:nvPr/>
        </p:nvSpPr>
        <p:spPr>
          <a:xfrm>
            <a:off x="4779507" y="4718962"/>
            <a:ext cx="3823107" cy="369332"/>
          </a:xfrm>
          <a:prstGeom prst="rect">
            <a:avLst/>
          </a:prstGeom>
          <a:noFill/>
        </p:spPr>
        <p:txBody>
          <a:bodyPr wrap="square" rtlCol="0">
            <a:spAutoFit/>
          </a:bodyPr>
          <a:lstStyle/>
          <a:p>
            <a:r>
              <a:rPr lang="zh-CN" altLang="en-US" dirty="0" smtClean="0"/>
              <a:t>缺失率在</a:t>
            </a:r>
            <a:r>
              <a:rPr lang="en-US" altLang="zh-CN" dirty="0" smtClean="0"/>
              <a:t>Mode</a:t>
            </a:r>
            <a:r>
              <a:rPr lang="zh-CN" altLang="en-US" dirty="0" smtClean="0"/>
              <a:t>不同取值时的分布</a:t>
            </a:r>
            <a:endParaRPr lang="zh-CN" altLang="en-US" dirty="0"/>
          </a:p>
        </p:txBody>
      </p:sp>
    </p:spTree>
    <p:extLst>
      <p:ext uri="{BB962C8B-B14F-4D97-AF65-F5344CB8AC3E}">
        <p14:creationId xmlns:p14="http://schemas.microsoft.com/office/powerpoint/2010/main" val="2151354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4422051" y="4644059"/>
            <a:ext cx="2987571" cy="75909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a:t>
            </a:r>
            <a:r>
              <a:rPr lang="en-US" altLang="zh-CN" sz="1350" b="1" dirty="0">
                <a:solidFill>
                  <a:schemeClr val="tx1"/>
                </a:solidFill>
              </a:rPr>
              <a:t>train</a:t>
            </a:r>
            <a:r>
              <a:rPr lang="zh-CN" altLang="en-US" sz="1350" b="1" dirty="0">
                <a:solidFill>
                  <a:schemeClr val="tx1"/>
                </a:solidFill>
              </a:rPr>
              <a:t>集和复赛数据分布改变很大）</a:t>
            </a:r>
            <a:endParaRPr lang="en-US" altLang="zh-CN" sz="1350" b="1" dirty="0">
              <a:solidFill>
                <a:schemeClr val="tx1"/>
              </a:solidFill>
            </a:endParaRPr>
          </a:p>
          <a:p>
            <a:pPr algn="ctr"/>
            <a:r>
              <a:rPr lang="zh-CN" altLang="en-US" sz="1350" b="1" dirty="0">
                <a:solidFill>
                  <a:schemeClr val="tx1"/>
                </a:solidFill>
              </a:rPr>
              <a:t>使用初赛模型成绩下降很多</a:t>
            </a:r>
          </a:p>
        </p:txBody>
      </p:sp>
      <p:sp>
        <p:nvSpPr>
          <p:cNvPr id="23" name="Rectangle 43"/>
          <p:cNvSpPr>
            <a:spLocks/>
          </p:cNvSpPr>
          <p:nvPr/>
        </p:nvSpPr>
        <p:spPr bwMode="auto">
          <a:xfrm>
            <a:off x="4114399" y="1306104"/>
            <a:ext cx="1093291" cy="46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endParaRPr lang="en-US" sz="675" dirty="0">
              <a:solidFill>
                <a:srgbClr val="C00000"/>
              </a:solidFill>
              <a:latin typeface="微软雅黑"/>
              <a:ea typeface="微软雅黑"/>
              <a:cs typeface="Lato Light" charset="0"/>
              <a:sym typeface="Lato Light" charset="0"/>
            </a:endParaRPr>
          </a:p>
        </p:txBody>
      </p:sp>
      <p:grpSp>
        <p:nvGrpSpPr>
          <p:cNvPr id="45" name="组合 44"/>
          <p:cNvGrpSpPr/>
          <p:nvPr/>
        </p:nvGrpSpPr>
        <p:grpSpPr>
          <a:xfrm>
            <a:off x="3528512" y="1166055"/>
            <a:ext cx="4814513" cy="2712957"/>
            <a:chOff x="4304043" y="1286668"/>
            <a:chExt cx="3837944" cy="2757793"/>
          </a:xfrm>
          <a:effectLst>
            <a:outerShdw blurRad="381000" dist="254000" dir="8100000" algn="tr" rotWithShape="0">
              <a:prstClr val="black">
                <a:alpha val="40000"/>
              </a:prstClr>
            </a:outerShdw>
          </a:effectLst>
        </p:grpSpPr>
        <p:sp>
          <p:nvSpPr>
            <p:cNvPr id="46" name="圆角矩形 4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47" name="圆角矩形 46"/>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grpSp>
      <p:grpSp>
        <p:nvGrpSpPr>
          <p:cNvPr id="48" name="组合 47"/>
          <p:cNvGrpSpPr/>
          <p:nvPr/>
        </p:nvGrpSpPr>
        <p:grpSpPr>
          <a:xfrm>
            <a:off x="3768448" y="2401723"/>
            <a:ext cx="465641" cy="465640"/>
            <a:chOff x="304800" y="673100"/>
            <a:chExt cx="4000500" cy="4000500"/>
          </a:xfrm>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685595">
                <a:defRPr/>
              </a:pPr>
              <a:endParaRPr lang="zh-CN" altLang="en-US" sz="1349" kern="0">
                <a:solidFill>
                  <a:srgbClr val="C00000"/>
                </a:solidFill>
                <a:latin typeface="Calibri"/>
                <a:ea typeface="宋体"/>
              </a:endParaRPr>
            </a:p>
          </p:txBody>
        </p:sp>
        <p:sp>
          <p:nvSpPr>
            <p:cNvPr id="50" name="椭圆 4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685595">
                <a:defRPr/>
              </a:pPr>
              <a:endParaRPr lang="zh-CN" altLang="en-US" sz="1349" kern="0">
                <a:solidFill>
                  <a:srgbClr val="C00000"/>
                </a:solidFill>
                <a:latin typeface="Calibri"/>
                <a:ea typeface="宋体"/>
              </a:endParaRPr>
            </a:p>
          </p:txBody>
        </p:sp>
      </p:grpSp>
      <p:sp>
        <p:nvSpPr>
          <p:cNvPr id="54" name="Freeform 6"/>
          <p:cNvSpPr>
            <a:spLocks noEditPoints="1"/>
          </p:cNvSpPr>
          <p:nvPr/>
        </p:nvSpPr>
        <p:spPr bwMode="auto">
          <a:xfrm>
            <a:off x="3911168" y="2539007"/>
            <a:ext cx="204096" cy="207178"/>
          </a:xfrm>
          <a:custGeom>
            <a:avLst/>
            <a:gdLst>
              <a:gd name="T0" fmla="*/ 13 w 154"/>
              <a:gd name="T1" fmla="*/ 28 h 158"/>
              <a:gd name="T2" fmla="*/ 34 w 154"/>
              <a:gd name="T3" fmla="*/ 28 h 158"/>
              <a:gd name="T4" fmla="*/ 43 w 154"/>
              <a:gd name="T5" fmla="*/ 73 h 158"/>
              <a:gd name="T6" fmla="*/ 13 w 154"/>
              <a:gd name="T7" fmla="*/ 28 h 158"/>
              <a:gd name="T8" fmla="*/ 77 w 154"/>
              <a:gd name="T9" fmla="*/ 11 h 158"/>
              <a:gd name="T10" fmla="*/ 110 w 154"/>
              <a:gd name="T11" fmla="*/ 24 h 158"/>
              <a:gd name="T12" fmla="*/ 77 w 154"/>
              <a:gd name="T13" fmla="*/ 37 h 158"/>
              <a:gd name="T14" fmla="*/ 45 w 154"/>
              <a:gd name="T15" fmla="*/ 24 h 158"/>
              <a:gd name="T16" fmla="*/ 77 w 154"/>
              <a:gd name="T17" fmla="*/ 11 h 158"/>
              <a:gd name="T18" fmla="*/ 111 w 154"/>
              <a:gd name="T19" fmla="*/ 73 h 158"/>
              <a:gd name="T20" fmla="*/ 121 w 154"/>
              <a:gd name="T21" fmla="*/ 28 h 158"/>
              <a:gd name="T22" fmla="*/ 142 w 154"/>
              <a:gd name="T23" fmla="*/ 28 h 158"/>
              <a:gd name="T24" fmla="*/ 111 w 154"/>
              <a:gd name="T25" fmla="*/ 73 h 158"/>
              <a:gd name="T26" fmla="*/ 87 w 154"/>
              <a:gd name="T27" fmla="*/ 116 h 158"/>
              <a:gd name="T28" fmla="*/ 112 w 154"/>
              <a:gd name="T29" fmla="*/ 87 h 158"/>
              <a:gd name="T30" fmla="*/ 154 w 154"/>
              <a:gd name="T31" fmla="*/ 22 h 158"/>
              <a:gd name="T32" fmla="*/ 148 w 154"/>
              <a:gd name="T33" fmla="*/ 16 h 158"/>
              <a:gd name="T34" fmla="*/ 119 w 154"/>
              <a:gd name="T35" fmla="*/ 16 h 158"/>
              <a:gd name="T36" fmla="*/ 77 w 154"/>
              <a:gd name="T37" fmla="*/ 0 h 158"/>
              <a:gd name="T38" fmla="*/ 36 w 154"/>
              <a:gd name="T39" fmla="*/ 16 h 158"/>
              <a:gd name="T40" fmla="*/ 6 w 154"/>
              <a:gd name="T41" fmla="*/ 16 h 158"/>
              <a:gd name="T42" fmla="*/ 0 w 154"/>
              <a:gd name="T43" fmla="*/ 22 h 158"/>
              <a:gd name="T44" fmla="*/ 42 w 154"/>
              <a:gd name="T45" fmla="*/ 87 h 158"/>
              <a:gd name="T46" fmla="*/ 67 w 154"/>
              <a:gd name="T47" fmla="*/ 116 h 158"/>
              <a:gd name="T48" fmla="*/ 67 w 154"/>
              <a:gd name="T49" fmla="*/ 128 h 158"/>
              <a:gd name="T50" fmla="*/ 39 w 154"/>
              <a:gd name="T51" fmla="*/ 143 h 158"/>
              <a:gd name="T52" fmla="*/ 77 w 154"/>
              <a:gd name="T53" fmla="*/ 158 h 158"/>
              <a:gd name="T54" fmla="*/ 115 w 154"/>
              <a:gd name="T55" fmla="*/ 143 h 158"/>
              <a:gd name="T56" fmla="*/ 87 w 154"/>
              <a:gd name="T57" fmla="*/ 128 h 158"/>
              <a:gd name="T58" fmla="*/ 87 w 154"/>
              <a:gd name="T59" fmla="*/ 11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 h="158">
                <a:moveTo>
                  <a:pt x="13" y="28"/>
                </a:moveTo>
                <a:cubicBezTo>
                  <a:pt x="34" y="28"/>
                  <a:pt x="34" y="28"/>
                  <a:pt x="34" y="28"/>
                </a:cubicBezTo>
                <a:cubicBezTo>
                  <a:pt x="35" y="49"/>
                  <a:pt x="39" y="63"/>
                  <a:pt x="43" y="73"/>
                </a:cubicBezTo>
                <a:cubicBezTo>
                  <a:pt x="28" y="63"/>
                  <a:pt x="15" y="51"/>
                  <a:pt x="13" y="28"/>
                </a:cubicBezTo>
                <a:close/>
                <a:moveTo>
                  <a:pt x="77" y="11"/>
                </a:moveTo>
                <a:cubicBezTo>
                  <a:pt x="101" y="11"/>
                  <a:pt x="110" y="20"/>
                  <a:pt x="110" y="24"/>
                </a:cubicBezTo>
                <a:cubicBezTo>
                  <a:pt x="110" y="27"/>
                  <a:pt x="101" y="37"/>
                  <a:pt x="77" y="37"/>
                </a:cubicBezTo>
                <a:cubicBezTo>
                  <a:pt x="54" y="37"/>
                  <a:pt x="45" y="27"/>
                  <a:pt x="45" y="24"/>
                </a:cubicBezTo>
                <a:cubicBezTo>
                  <a:pt x="45" y="20"/>
                  <a:pt x="54" y="11"/>
                  <a:pt x="77" y="11"/>
                </a:cubicBezTo>
                <a:close/>
                <a:moveTo>
                  <a:pt x="111" y="73"/>
                </a:moveTo>
                <a:cubicBezTo>
                  <a:pt x="116" y="63"/>
                  <a:pt x="120" y="49"/>
                  <a:pt x="121" y="28"/>
                </a:cubicBezTo>
                <a:cubicBezTo>
                  <a:pt x="142" y="28"/>
                  <a:pt x="142" y="28"/>
                  <a:pt x="142" y="28"/>
                </a:cubicBezTo>
                <a:cubicBezTo>
                  <a:pt x="140" y="51"/>
                  <a:pt x="126" y="63"/>
                  <a:pt x="111" y="73"/>
                </a:cubicBezTo>
                <a:close/>
                <a:moveTo>
                  <a:pt x="87" y="116"/>
                </a:moveTo>
                <a:cubicBezTo>
                  <a:pt x="87" y="104"/>
                  <a:pt x="97" y="97"/>
                  <a:pt x="112" y="87"/>
                </a:cubicBezTo>
                <a:cubicBezTo>
                  <a:pt x="131" y="74"/>
                  <a:pt x="154" y="59"/>
                  <a:pt x="154" y="22"/>
                </a:cubicBezTo>
                <a:cubicBezTo>
                  <a:pt x="154" y="19"/>
                  <a:pt x="152" y="16"/>
                  <a:pt x="148" y="16"/>
                </a:cubicBezTo>
                <a:cubicBezTo>
                  <a:pt x="119" y="16"/>
                  <a:pt x="119" y="16"/>
                  <a:pt x="119" y="16"/>
                </a:cubicBezTo>
                <a:cubicBezTo>
                  <a:pt x="115" y="8"/>
                  <a:pt x="102" y="0"/>
                  <a:pt x="77" y="0"/>
                </a:cubicBezTo>
                <a:cubicBezTo>
                  <a:pt x="52" y="0"/>
                  <a:pt x="40" y="8"/>
                  <a:pt x="36" y="16"/>
                </a:cubicBezTo>
                <a:cubicBezTo>
                  <a:pt x="6" y="16"/>
                  <a:pt x="6" y="16"/>
                  <a:pt x="6" y="16"/>
                </a:cubicBezTo>
                <a:cubicBezTo>
                  <a:pt x="3" y="16"/>
                  <a:pt x="0" y="19"/>
                  <a:pt x="0" y="22"/>
                </a:cubicBezTo>
                <a:cubicBezTo>
                  <a:pt x="0" y="59"/>
                  <a:pt x="24" y="74"/>
                  <a:pt x="42" y="87"/>
                </a:cubicBezTo>
                <a:cubicBezTo>
                  <a:pt x="58" y="97"/>
                  <a:pt x="67" y="104"/>
                  <a:pt x="67" y="116"/>
                </a:cubicBezTo>
                <a:cubicBezTo>
                  <a:pt x="67" y="128"/>
                  <a:pt x="67" y="128"/>
                  <a:pt x="67" y="128"/>
                </a:cubicBezTo>
                <a:cubicBezTo>
                  <a:pt x="51" y="129"/>
                  <a:pt x="39" y="135"/>
                  <a:pt x="39" y="143"/>
                </a:cubicBezTo>
                <a:cubicBezTo>
                  <a:pt x="39" y="151"/>
                  <a:pt x="56" y="158"/>
                  <a:pt x="77" y="158"/>
                </a:cubicBezTo>
                <a:cubicBezTo>
                  <a:pt x="98" y="158"/>
                  <a:pt x="115" y="151"/>
                  <a:pt x="115" y="143"/>
                </a:cubicBezTo>
                <a:cubicBezTo>
                  <a:pt x="115" y="135"/>
                  <a:pt x="104" y="129"/>
                  <a:pt x="87" y="128"/>
                </a:cubicBezTo>
                <a:cubicBezTo>
                  <a:pt x="87" y="116"/>
                  <a:pt x="87" y="116"/>
                  <a:pt x="87" y="116"/>
                </a:cubicBezTo>
                <a:close/>
              </a:path>
            </a:pathLst>
          </a:custGeom>
          <a:solidFill>
            <a:srgbClr val="AE002B"/>
          </a:solidFill>
          <a:ln>
            <a:noFill/>
          </a:ln>
        </p:spPr>
        <p:txBody>
          <a:bodyPr vert="horz" wrap="square" lIns="68559" tIns="34280" rIns="68559" bIns="34280" numCol="1" anchor="t" anchorCtr="0" compatLnSpc="1">
            <a:prstTxWarp prst="textNoShape">
              <a:avLst/>
            </a:prstTxWarp>
          </a:bodyPr>
          <a:lstStyle/>
          <a:p>
            <a:pPr algn="ctr" fontAlgn="base">
              <a:spcBef>
                <a:spcPct val="0"/>
              </a:spcBef>
              <a:spcAft>
                <a:spcPct val="0"/>
              </a:spcAft>
              <a:defRPr/>
            </a:pPr>
            <a:endParaRPr lang="en-US" sz="1649" kern="0">
              <a:solidFill>
                <a:srgbClr val="C00000"/>
              </a:solidFill>
              <a:latin typeface="微软雅黑"/>
              <a:ea typeface="微软雅黑"/>
              <a:sym typeface="Gill Sans" charset="0"/>
            </a:endParaRPr>
          </a:p>
        </p:txBody>
      </p:sp>
      <p:grpSp>
        <p:nvGrpSpPr>
          <p:cNvPr id="69" name="组合 68"/>
          <p:cNvGrpSpPr/>
          <p:nvPr/>
        </p:nvGrpSpPr>
        <p:grpSpPr>
          <a:xfrm>
            <a:off x="322220" y="1839189"/>
            <a:ext cx="2512029" cy="1236574"/>
            <a:chOff x="4304043" y="1286668"/>
            <a:chExt cx="3837944" cy="2757793"/>
          </a:xfrm>
          <a:effectLst>
            <a:outerShdw blurRad="381000" dist="254000" dir="8100000" algn="tr" rotWithShape="0">
              <a:prstClr val="black">
                <a:alpha val="40000"/>
              </a:prstClr>
            </a:outerShdw>
          </a:effectLst>
        </p:grpSpPr>
        <p:sp>
          <p:nvSpPr>
            <p:cNvPr id="70" name="圆角矩形 6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1" name="圆角矩形 70"/>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grpSp>
      <p:grpSp>
        <p:nvGrpSpPr>
          <p:cNvPr id="72" name="组合 71"/>
          <p:cNvGrpSpPr/>
          <p:nvPr/>
        </p:nvGrpSpPr>
        <p:grpSpPr>
          <a:xfrm>
            <a:off x="484406" y="2211223"/>
            <a:ext cx="465641" cy="465640"/>
            <a:chOff x="304800" y="673100"/>
            <a:chExt cx="4000500" cy="4000500"/>
          </a:xfrm>
          <a:effectLst>
            <a:outerShdw blurRad="444500" dist="254000" dir="8100000" algn="tr" rotWithShape="0">
              <a:prstClr val="black">
                <a:alpha val="50000"/>
              </a:prstClr>
            </a:outerShdw>
          </a:effectLst>
        </p:grpSpPr>
        <p:sp>
          <p:nvSpPr>
            <p:cNvPr id="73" name="同心圆 7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685595">
                <a:defRPr/>
              </a:pPr>
              <a:endParaRPr lang="zh-CN" altLang="en-US" sz="1349" kern="0">
                <a:solidFill>
                  <a:srgbClr val="C00000"/>
                </a:solidFill>
                <a:latin typeface="Calibri"/>
                <a:ea typeface="宋体"/>
              </a:endParaRPr>
            </a:p>
          </p:txBody>
        </p:sp>
        <p:sp>
          <p:nvSpPr>
            <p:cNvPr id="74" name="椭圆 7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685595">
                <a:defRPr/>
              </a:pPr>
              <a:endParaRPr lang="zh-CN" altLang="en-US" sz="1349" kern="0">
                <a:solidFill>
                  <a:srgbClr val="C00000"/>
                </a:solidFill>
                <a:latin typeface="Calibri"/>
                <a:ea typeface="宋体"/>
              </a:endParaRPr>
            </a:p>
          </p:txBody>
        </p:sp>
      </p:grpSp>
      <p:sp>
        <p:nvSpPr>
          <p:cNvPr id="75" name="Freeform 9"/>
          <p:cNvSpPr>
            <a:spLocks noEditPoints="1"/>
          </p:cNvSpPr>
          <p:nvPr/>
        </p:nvSpPr>
        <p:spPr bwMode="auto">
          <a:xfrm>
            <a:off x="591995" y="2354236"/>
            <a:ext cx="211405" cy="168298"/>
          </a:xfrm>
          <a:custGeom>
            <a:avLst/>
            <a:gdLst>
              <a:gd name="T0" fmla="*/ 54 w 159"/>
              <a:gd name="T1" fmla="*/ 126 h 128"/>
              <a:gd name="T2" fmla="*/ 57 w 159"/>
              <a:gd name="T3" fmla="*/ 127 h 128"/>
              <a:gd name="T4" fmla="*/ 81 w 159"/>
              <a:gd name="T5" fmla="*/ 105 h 128"/>
              <a:gd name="T6" fmla="*/ 54 w 159"/>
              <a:gd name="T7" fmla="*/ 91 h 128"/>
              <a:gd name="T8" fmla="*/ 54 w 159"/>
              <a:gd name="T9" fmla="*/ 126 h 128"/>
              <a:gd name="T10" fmla="*/ 154 w 159"/>
              <a:gd name="T11" fmla="*/ 1 h 128"/>
              <a:gd name="T12" fmla="*/ 3 w 159"/>
              <a:gd name="T13" fmla="*/ 54 h 128"/>
              <a:gd name="T14" fmla="*/ 2 w 159"/>
              <a:gd name="T15" fmla="*/ 58 h 128"/>
              <a:gd name="T16" fmla="*/ 35 w 159"/>
              <a:gd name="T17" fmla="*/ 71 h 128"/>
              <a:gd name="T18" fmla="*/ 35 w 159"/>
              <a:gd name="T19" fmla="*/ 71 h 128"/>
              <a:gd name="T20" fmla="*/ 54 w 159"/>
              <a:gd name="T21" fmla="*/ 79 h 128"/>
              <a:gd name="T22" fmla="*/ 148 w 159"/>
              <a:gd name="T23" fmla="*/ 10 h 128"/>
              <a:gd name="T24" fmla="*/ 150 w 159"/>
              <a:gd name="T25" fmla="*/ 12 h 128"/>
              <a:gd name="T26" fmla="*/ 83 w 159"/>
              <a:gd name="T27" fmla="*/ 85 h 128"/>
              <a:gd name="T28" fmla="*/ 83 w 159"/>
              <a:gd name="T29" fmla="*/ 85 h 128"/>
              <a:gd name="T30" fmla="*/ 79 w 159"/>
              <a:gd name="T31" fmla="*/ 89 h 128"/>
              <a:gd name="T32" fmla="*/ 84 w 159"/>
              <a:gd name="T33" fmla="*/ 92 h 128"/>
              <a:gd name="T34" fmla="*/ 84 w 159"/>
              <a:gd name="T35" fmla="*/ 92 h 128"/>
              <a:gd name="T36" fmla="*/ 127 w 159"/>
              <a:gd name="T37" fmla="*/ 115 h 128"/>
              <a:gd name="T38" fmla="*/ 133 w 159"/>
              <a:gd name="T39" fmla="*/ 112 h 128"/>
              <a:gd name="T40" fmla="*/ 158 w 159"/>
              <a:gd name="T41" fmla="*/ 5 h 128"/>
              <a:gd name="T42" fmla="*/ 154 w 159"/>
              <a:gd name="T43"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28">
                <a:moveTo>
                  <a:pt x="54" y="126"/>
                </a:moveTo>
                <a:cubicBezTo>
                  <a:pt x="54" y="128"/>
                  <a:pt x="55" y="128"/>
                  <a:pt x="57" y="127"/>
                </a:cubicBezTo>
                <a:cubicBezTo>
                  <a:pt x="59" y="125"/>
                  <a:pt x="81" y="105"/>
                  <a:pt x="81" y="105"/>
                </a:cubicBezTo>
                <a:cubicBezTo>
                  <a:pt x="54" y="91"/>
                  <a:pt x="54" y="91"/>
                  <a:pt x="54" y="91"/>
                </a:cubicBezTo>
                <a:cubicBezTo>
                  <a:pt x="54" y="126"/>
                  <a:pt x="54" y="126"/>
                  <a:pt x="54" y="126"/>
                </a:cubicBezTo>
                <a:close/>
                <a:moveTo>
                  <a:pt x="154" y="1"/>
                </a:moveTo>
                <a:cubicBezTo>
                  <a:pt x="151" y="2"/>
                  <a:pt x="5" y="53"/>
                  <a:pt x="3" y="54"/>
                </a:cubicBezTo>
                <a:cubicBezTo>
                  <a:pt x="0" y="55"/>
                  <a:pt x="0" y="57"/>
                  <a:pt x="2" y="58"/>
                </a:cubicBezTo>
                <a:cubicBezTo>
                  <a:pt x="6" y="60"/>
                  <a:pt x="35" y="71"/>
                  <a:pt x="35" y="71"/>
                </a:cubicBezTo>
                <a:cubicBezTo>
                  <a:pt x="35" y="71"/>
                  <a:pt x="35" y="71"/>
                  <a:pt x="35" y="71"/>
                </a:cubicBezTo>
                <a:cubicBezTo>
                  <a:pt x="54" y="79"/>
                  <a:pt x="54" y="79"/>
                  <a:pt x="54" y="79"/>
                </a:cubicBezTo>
                <a:cubicBezTo>
                  <a:pt x="54" y="79"/>
                  <a:pt x="147" y="11"/>
                  <a:pt x="148" y="10"/>
                </a:cubicBezTo>
                <a:cubicBezTo>
                  <a:pt x="150" y="9"/>
                  <a:pt x="151" y="11"/>
                  <a:pt x="150" y="12"/>
                </a:cubicBezTo>
                <a:cubicBezTo>
                  <a:pt x="149" y="13"/>
                  <a:pt x="83" y="85"/>
                  <a:pt x="83" y="85"/>
                </a:cubicBezTo>
                <a:cubicBezTo>
                  <a:pt x="83" y="85"/>
                  <a:pt x="83" y="85"/>
                  <a:pt x="83" y="85"/>
                </a:cubicBezTo>
                <a:cubicBezTo>
                  <a:pt x="79" y="89"/>
                  <a:pt x="79" y="89"/>
                  <a:pt x="79" y="89"/>
                </a:cubicBezTo>
                <a:cubicBezTo>
                  <a:pt x="84" y="92"/>
                  <a:pt x="84" y="92"/>
                  <a:pt x="84" y="92"/>
                </a:cubicBezTo>
                <a:cubicBezTo>
                  <a:pt x="84" y="92"/>
                  <a:pt x="84" y="92"/>
                  <a:pt x="84" y="92"/>
                </a:cubicBezTo>
                <a:cubicBezTo>
                  <a:pt x="84" y="92"/>
                  <a:pt x="124" y="113"/>
                  <a:pt x="127" y="115"/>
                </a:cubicBezTo>
                <a:cubicBezTo>
                  <a:pt x="129" y="116"/>
                  <a:pt x="132" y="115"/>
                  <a:pt x="133" y="112"/>
                </a:cubicBezTo>
                <a:cubicBezTo>
                  <a:pt x="134" y="108"/>
                  <a:pt x="158" y="7"/>
                  <a:pt x="158" y="5"/>
                </a:cubicBezTo>
                <a:cubicBezTo>
                  <a:pt x="159" y="2"/>
                  <a:pt x="157" y="0"/>
                  <a:pt x="154" y="1"/>
                </a:cubicBezTo>
                <a:close/>
              </a:path>
            </a:pathLst>
          </a:custGeom>
          <a:solidFill>
            <a:srgbClr val="AE002B"/>
          </a:solidFill>
          <a:ln>
            <a:noFill/>
          </a:ln>
        </p:spPr>
        <p:txBody>
          <a:bodyPr vert="horz" wrap="square" lIns="68559" tIns="34280" rIns="68559" bIns="34280" numCol="1" anchor="t" anchorCtr="0" compatLnSpc="1">
            <a:prstTxWarp prst="textNoShape">
              <a:avLst/>
            </a:prstTxWarp>
          </a:bodyPr>
          <a:lstStyle/>
          <a:p>
            <a:pPr algn="ctr" fontAlgn="base">
              <a:spcBef>
                <a:spcPct val="0"/>
              </a:spcBef>
              <a:spcAft>
                <a:spcPct val="0"/>
              </a:spcAft>
              <a:defRPr/>
            </a:pPr>
            <a:endParaRPr lang="en-US" sz="1649" kern="0">
              <a:solidFill>
                <a:srgbClr val="C00000"/>
              </a:solidFill>
              <a:latin typeface="微软雅黑"/>
              <a:ea typeface="微软雅黑"/>
              <a:sym typeface="Gill Sans" charset="0"/>
            </a:endParaRPr>
          </a:p>
        </p:txBody>
      </p:sp>
      <p:grpSp>
        <p:nvGrpSpPr>
          <p:cNvPr id="76" name="组合 75"/>
          <p:cNvGrpSpPr/>
          <p:nvPr/>
        </p:nvGrpSpPr>
        <p:grpSpPr>
          <a:xfrm>
            <a:off x="353564" y="4772881"/>
            <a:ext cx="2512031" cy="849109"/>
            <a:chOff x="4304043" y="1286668"/>
            <a:chExt cx="3837944" cy="2757793"/>
          </a:xfrm>
          <a:effectLst>
            <a:outerShdw blurRad="381000" dist="254000" dir="8100000" algn="tr" rotWithShape="0">
              <a:prstClr val="black">
                <a:alpha val="40000"/>
              </a:prstClr>
            </a:outerShdw>
          </a:effectLst>
        </p:grpSpPr>
        <p:sp>
          <p:nvSpPr>
            <p:cNvPr id="77" name="圆角矩形 7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8" name="圆角矩形 77"/>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grpSp>
      <p:grpSp>
        <p:nvGrpSpPr>
          <p:cNvPr id="79" name="组合 78"/>
          <p:cNvGrpSpPr/>
          <p:nvPr/>
        </p:nvGrpSpPr>
        <p:grpSpPr>
          <a:xfrm>
            <a:off x="506707" y="4947681"/>
            <a:ext cx="465641" cy="465640"/>
            <a:chOff x="304800" y="673100"/>
            <a:chExt cx="4000500" cy="4000500"/>
          </a:xfrm>
          <a:effectLst>
            <a:outerShdw blurRad="444500" dist="2540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685595">
                <a:defRPr/>
              </a:pPr>
              <a:endParaRPr lang="zh-CN" altLang="en-US" sz="1349" kern="0">
                <a:solidFill>
                  <a:srgbClr val="C00000"/>
                </a:solidFill>
                <a:latin typeface="Calibri"/>
                <a:ea typeface="宋体"/>
              </a:endParaRPr>
            </a:p>
          </p:txBody>
        </p:sp>
        <p:sp>
          <p:nvSpPr>
            <p:cNvPr id="81" name="椭圆 8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685595">
                <a:defRPr/>
              </a:pPr>
              <a:endParaRPr lang="zh-CN" altLang="en-US" sz="1349" kern="0">
                <a:solidFill>
                  <a:srgbClr val="C00000"/>
                </a:solidFill>
                <a:latin typeface="Calibri"/>
                <a:ea typeface="宋体"/>
              </a:endParaRPr>
            </a:p>
          </p:txBody>
        </p:sp>
      </p:grpSp>
      <p:grpSp>
        <p:nvGrpSpPr>
          <p:cNvPr id="82" name="Group 41"/>
          <p:cNvGrpSpPr>
            <a:grpSpLocks/>
          </p:cNvGrpSpPr>
          <p:nvPr/>
        </p:nvGrpSpPr>
        <p:grpSpPr bwMode="auto">
          <a:xfrm>
            <a:off x="1041434" y="5083410"/>
            <a:ext cx="1261872" cy="463898"/>
            <a:chOff x="0" y="304"/>
            <a:chExt cx="2792" cy="1039"/>
          </a:xfrm>
        </p:grpSpPr>
        <p:sp>
          <p:nvSpPr>
            <p:cNvPr id="83" name="Rectangle 42"/>
            <p:cNvSpPr>
              <a:spLocks/>
            </p:cNvSpPr>
            <p:nvPr/>
          </p:nvSpPr>
          <p:spPr bwMode="auto">
            <a:xfrm>
              <a:off x="373" y="383"/>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200" b="1">
                  <a:solidFill>
                    <a:srgbClr val="C00000"/>
                  </a:solidFill>
                  <a:latin typeface="微软雅黑"/>
                  <a:ea typeface="微软雅黑"/>
                  <a:cs typeface="Bebas Neue" charset="0"/>
                  <a:sym typeface="Bebas Neue" charset="0"/>
                </a:rPr>
                <a:t>羊毛党比例减少</a:t>
              </a:r>
              <a:endParaRPr lang="en-US" sz="1200" b="1" dirty="0">
                <a:solidFill>
                  <a:srgbClr val="C00000"/>
                </a:solidFill>
                <a:latin typeface="微软雅黑"/>
                <a:ea typeface="微软雅黑"/>
                <a:cs typeface="Bebas Neue" charset="0"/>
                <a:sym typeface="Bebas Neue" charset="0"/>
              </a:endParaRPr>
            </a:p>
          </p:txBody>
        </p:sp>
        <p:sp>
          <p:nvSpPr>
            <p:cNvPr id="84"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endParaRPr lang="en-US" sz="675" dirty="0">
                <a:solidFill>
                  <a:srgbClr val="C00000"/>
                </a:solidFill>
                <a:latin typeface="微软雅黑"/>
                <a:ea typeface="微软雅黑"/>
                <a:cs typeface="Lato Light" charset="0"/>
                <a:sym typeface="Lato Light" charset="0"/>
              </a:endParaRPr>
            </a:p>
          </p:txBody>
        </p:sp>
      </p:grpSp>
      <p:sp>
        <p:nvSpPr>
          <p:cNvPr id="85" name="Freeform 7"/>
          <p:cNvSpPr>
            <a:spLocks/>
          </p:cNvSpPr>
          <p:nvPr/>
        </p:nvSpPr>
        <p:spPr bwMode="auto">
          <a:xfrm>
            <a:off x="608296" y="5068856"/>
            <a:ext cx="222089" cy="223286"/>
          </a:xfrm>
          <a:custGeom>
            <a:avLst/>
            <a:gdLst>
              <a:gd name="T0" fmla="*/ 48 w 167"/>
              <a:gd name="T1" fmla="*/ 170 h 170"/>
              <a:gd name="T2" fmla="*/ 18 w 167"/>
              <a:gd name="T3" fmla="*/ 158 h 170"/>
              <a:gd name="T4" fmla="*/ 20 w 167"/>
              <a:gd name="T5" fmla="*/ 97 h 170"/>
              <a:gd name="T6" fmla="*/ 105 w 167"/>
              <a:gd name="T7" fmla="*/ 12 h 170"/>
              <a:gd name="T8" fmla="*/ 135 w 167"/>
              <a:gd name="T9" fmla="*/ 3 h 170"/>
              <a:gd name="T10" fmla="*/ 157 w 167"/>
              <a:gd name="T11" fmla="*/ 24 h 170"/>
              <a:gd name="T12" fmla="*/ 148 w 167"/>
              <a:gd name="T13" fmla="*/ 54 h 170"/>
              <a:gd name="T14" fmla="*/ 66 w 167"/>
              <a:gd name="T15" fmla="*/ 136 h 170"/>
              <a:gd name="T16" fmla="*/ 51 w 167"/>
              <a:gd name="T17" fmla="*/ 143 h 170"/>
              <a:gd name="T18" fmla="*/ 38 w 167"/>
              <a:gd name="T19" fmla="*/ 139 h 170"/>
              <a:gd name="T20" fmla="*/ 41 w 167"/>
              <a:gd name="T21" fmla="*/ 110 h 170"/>
              <a:gd name="T22" fmla="*/ 98 w 167"/>
              <a:gd name="T23" fmla="*/ 53 h 170"/>
              <a:gd name="T24" fmla="*/ 106 w 167"/>
              <a:gd name="T25" fmla="*/ 53 h 170"/>
              <a:gd name="T26" fmla="*/ 106 w 167"/>
              <a:gd name="T27" fmla="*/ 62 h 170"/>
              <a:gd name="T28" fmla="*/ 49 w 167"/>
              <a:gd name="T29" fmla="*/ 119 h 170"/>
              <a:gd name="T30" fmla="*/ 46 w 167"/>
              <a:gd name="T31" fmla="*/ 130 h 170"/>
              <a:gd name="T32" fmla="*/ 50 w 167"/>
              <a:gd name="T33" fmla="*/ 132 h 170"/>
              <a:gd name="T34" fmla="*/ 58 w 167"/>
              <a:gd name="T35" fmla="*/ 127 h 170"/>
              <a:gd name="T36" fmla="*/ 139 w 167"/>
              <a:gd name="T37" fmla="*/ 46 h 170"/>
              <a:gd name="T38" fmla="*/ 145 w 167"/>
              <a:gd name="T39" fmla="*/ 27 h 170"/>
              <a:gd name="T40" fmla="*/ 132 w 167"/>
              <a:gd name="T41" fmla="*/ 14 h 170"/>
              <a:gd name="T42" fmla="*/ 114 w 167"/>
              <a:gd name="T43" fmla="*/ 20 h 170"/>
              <a:gd name="T44" fmla="*/ 29 w 167"/>
              <a:gd name="T45" fmla="*/ 105 h 170"/>
              <a:gd name="T46" fmla="*/ 27 w 167"/>
              <a:gd name="T47" fmla="*/ 150 h 170"/>
              <a:gd name="T48" fmla="*/ 71 w 167"/>
              <a:gd name="T49" fmla="*/ 148 h 170"/>
              <a:gd name="T50" fmla="*/ 156 w 167"/>
              <a:gd name="T51" fmla="*/ 63 h 170"/>
              <a:gd name="T52" fmla="*/ 165 w 167"/>
              <a:gd name="T53" fmla="*/ 63 h 170"/>
              <a:gd name="T54" fmla="*/ 165 w 167"/>
              <a:gd name="T55" fmla="*/ 71 h 170"/>
              <a:gd name="T56" fmla="*/ 80 w 167"/>
              <a:gd name="T57" fmla="*/ 156 h 170"/>
              <a:gd name="T58" fmla="*/ 48 w 167"/>
              <a:gd name="T5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70">
                <a:moveTo>
                  <a:pt x="48" y="170"/>
                </a:moveTo>
                <a:cubicBezTo>
                  <a:pt x="37" y="170"/>
                  <a:pt x="26" y="166"/>
                  <a:pt x="18" y="158"/>
                </a:cubicBezTo>
                <a:cubicBezTo>
                  <a:pt x="4" y="143"/>
                  <a:pt x="0" y="117"/>
                  <a:pt x="20" y="97"/>
                </a:cubicBezTo>
                <a:cubicBezTo>
                  <a:pt x="32" y="85"/>
                  <a:pt x="81" y="36"/>
                  <a:pt x="105" y="12"/>
                </a:cubicBezTo>
                <a:cubicBezTo>
                  <a:pt x="114" y="3"/>
                  <a:pt x="125" y="0"/>
                  <a:pt x="135" y="3"/>
                </a:cubicBezTo>
                <a:cubicBezTo>
                  <a:pt x="146" y="5"/>
                  <a:pt x="154" y="14"/>
                  <a:pt x="157" y="24"/>
                </a:cubicBezTo>
                <a:cubicBezTo>
                  <a:pt x="160" y="35"/>
                  <a:pt x="156" y="46"/>
                  <a:pt x="148" y="54"/>
                </a:cubicBezTo>
                <a:cubicBezTo>
                  <a:pt x="66" y="136"/>
                  <a:pt x="66" y="136"/>
                  <a:pt x="66" y="136"/>
                </a:cubicBezTo>
                <a:cubicBezTo>
                  <a:pt x="62" y="140"/>
                  <a:pt x="57" y="143"/>
                  <a:pt x="51" y="143"/>
                </a:cubicBezTo>
                <a:cubicBezTo>
                  <a:pt x="46" y="144"/>
                  <a:pt x="41" y="142"/>
                  <a:pt x="38" y="139"/>
                </a:cubicBezTo>
                <a:cubicBezTo>
                  <a:pt x="31" y="133"/>
                  <a:pt x="30" y="121"/>
                  <a:pt x="41" y="110"/>
                </a:cubicBezTo>
                <a:cubicBezTo>
                  <a:pt x="98" y="53"/>
                  <a:pt x="98" y="53"/>
                  <a:pt x="98" y="53"/>
                </a:cubicBezTo>
                <a:cubicBezTo>
                  <a:pt x="100" y="51"/>
                  <a:pt x="104" y="51"/>
                  <a:pt x="106" y="53"/>
                </a:cubicBezTo>
                <a:cubicBezTo>
                  <a:pt x="109" y="55"/>
                  <a:pt x="109" y="59"/>
                  <a:pt x="106" y="62"/>
                </a:cubicBezTo>
                <a:cubicBezTo>
                  <a:pt x="49" y="119"/>
                  <a:pt x="49" y="119"/>
                  <a:pt x="49" y="119"/>
                </a:cubicBezTo>
                <a:cubicBezTo>
                  <a:pt x="44" y="124"/>
                  <a:pt x="44" y="128"/>
                  <a:pt x="46" y="130"/>
                </a:cubicBezTo>
                <a:cubicBezTo>
                  <a:pt x="47" y="131"/>
                  <a:pt x="48" y="132"/>
                  <a:pt x="50" y="132"/>
                </a:cubicBezTo>
                <a:cubicBezTo>
                  <a:pt x="52" y="131"/>
                  <a:pt x="55" y="130"/>
                  <a:pt x="58" y="127"/>
                </a:cubicBezTo>
                <a:cubicBezTo>
                  <a:pt x="139" y="46"/>
                  <a:pt x="139" y="46"/>
                  <a:pt x="139" y="46"/>
                </a:cubicBezTo>
                <a:cubicBezTo>
                  <a:pt x="145" y="40"/>
                  <a:pt x="147" y="34"/>
                  <a:pt x="145" y="27"/>
                </a:cubicBezTo>
                <a:cubicBezTo>
                  <a:pt x="144" y="21"/>
                  <a:pt x="138" y="16"/>
                  <a:pt x="132" y="14"/>
                </a:cubicBezTo>
                <a:cubicBezTo>
                  <a:pt x="126" y="13"/>
                  <a:pt x="119" y="15"/>
                  <a:pt x="114" y="20"/>
                </a:cubicBezTo>
                <a:cubicBezTo>
                  <a:pt x="89" y="45"/>
                  <a:pt x="41" y="93"/>
                  <a:pt x="29" y="105"/>
                </a:cubicBezTo>
                <a:cubicBezTo>
                  <a:pt x="13" y="121"/>
                  <a:pt x="17" y="139"/>
                  <a:pt x="27" y="150"/>
                </a:cubicBezTo>
                <a:cubicBezTo>
                  <a:pt x="37" y="160"/>
                  <a:pt x="55" y="164"/>
                  <a:pt x="71" y="148"/>
                </a:cubicBezTo>
                <a:cubicBezTo>
                  <a:pt x="156" y="63"/>
                  <a:pt x="156" y="63"/>
                  <a:pt x="156" y="63"/>
                </a:cubicBezTo>
                <a:cubicBezTo>
                  <a:pt x="159" y="60"/>
                  <a:pt x="162" y="60"/>
                  <a:pt x="165" y="63"/>
                </a:cubicBezTo>
                <a:cubicBezTo>
                  <a:pt x="167" y="65"/>
                  <a:pt x="167" y="69"/>
                  <a:pt x="165" y="71"/>
                </a:cubicBezTo>
                <a:cubicBezTo>
                  <a:pt x="80" y="156"/>
                  <a:pt x="80" y="156"/>
                  <a:pt x="80" y="156"/>
                </a:cubicBezTo>
                <a:cubicBezTo>
                  <a:pt x="70" y="166"/>
                  <a:pt x="58" y="170"/>
                  <a:pt x="48" y="170"/>
                </a:cubicBezTo>
                <a:close/>
              </a:path>
            </a:pathLst>
          </a:custGeom>
          <a:solidFill>
            <a:srgbClr val="AE002B"/>
          </a:solidFill>
          <a:ln>
            <a:noFill/>
          </a:ln>
        </p:spPr>
        <p:txBody>
          <a:bodyPr vert="horz" wrap="square" lIns="68559" tIns="34280" rIns="68559" bIns="34280" numCol="1" anchor="t" anchorCtr="0" compatLnSpc="1">
            <a:prstTxWarp prst="textNoShape">
              <a:avLst/>
            </a:prstTxWarp>
          </a:bodyPr>
          <a:lstStyle/>
          <a:p>
            <a:pPr algn="ctr" fontAlgn="base">
              <a:spcBef>
                <a:spcPct val="0"/>
              </a:spcBef>
              <a:spcAft>
                <a:spcPct val="0"/>
              </a:spcAft>
              <a:defRPr/>
            </a:pPr>
            <a:endParaRPr lang="en-US" sz="1649" kern="0">
              <a:solidFill>
                <a:srgbClr val="C00000"/>
              </a:solidFill>
              <a:latin typeface="微软雅黑"/>
              <a:ea typeface="微软雅黑"/>
              <a:sym typeface="Gill Sans" charset="0"/>
            </a:endParaRPr>
          </a:p>
        </p:txBody>
      </p:sp>
      <p:sp>
        <p:nvSpPr>
          <p:cNvPr id="86" name="文本框 85"/>
          <p:cNvSpPr txBox="1"/>
          <p:nvPr/>
        </p:nvSpPr>
        <p:spPr>
          <a:xfrm>
            <a:off x="1038881" y="2076265"/>
            <a:ext cx="1969827" cy="1038746"/>
          </a:xfrm>
          <a:prstGeom prst="rect">
            <a:avLst/>
          </a:prstGeom>
          <a:noFill/>
        </p:spPr>
        <p:txBody>
          <a:bodyPr wrap="square" rtlCol="0">
            <a:spAutoFit/>
          </a:bodyPr>
          <a:lstStyle/>
          <a:p>
            <a:r>
              <a:rPr lang="en-US" altLang="zh-CN" sz="1200" b="1" dirty="0">
                <a:solidFill>
                  <a:srgbClr val="C00000"/>
                </a:solidFill>
              </a:rPr>
              <a:t>train</a:t>
            </a:r>
            <a:r>
              <a:rPr lang="zh-CN" altLang="en-US" sz="1200" b="1" dirty="0">
                <a:solidFill>
                  <a:srgbClr val="C00000"/>
                </a:solidFill>
              </a:rPr>
              <a:t>数据：</a:t>
            </a:r>
            <a:endParaRPr lang="en-US" altLang="zh-CN" sz="1200" b="1" dirty="0">
              <a:solidFill>
                <a:srgbClr val="C00000"/>
              </a:solidFill>
            </a:endParaRPr>
          </a:p>
          <a:p>
            <a:r>
              <a:rPr lang="en-US" altLang="zh-CN" sz="1200" b="1" dirty="0">
                <a:solidFill>
                  <a:srgbClr val="C00000"/>
                </a:solidFill>
              </a:rPr>
              <a:t>UID: 31178</a:t>
            </a:r>
          </a:p>
          <a:p>
            <a:r>
              <a:rPr lang="zh-CN" altLang="en-US" sz="1200" b="1" dirty="0">
                <a:solidFill>
                  <a:srgbClr val="C00000"/>
                </a:solidFill>
              </a:rPr>
              <a:t>交易数据：   </a:t>
            </a:r>
            <a:r>
              <a:rPr lang="en-US" altLang="zh-CN" sz="1200" b="1" dirty="0">
                <a:solidFill>
                  <a:schemeClr val="accent1">
                    <a:lumMod val="75000"/>
                  </a:schemeClr>
                </a:solidFill>
              </a:rPr>
              <a:t>264654</a:t>
            </a:r>
            <a:r>
              <a:rPr lang="zh-CN" altLang="en-US" sz="1200" b="1" dirty="0">
                <a:solidFill>
                  <a:srgbClr val="C00000"/>
                </a:solidFill>
              </a:rPr>
              <a:t>条</a:t>
            </a:r>
            <a:endParaRPr lang="en-US" altLang="zh-CN" sz="1200" b="1" dirty="0">
              <a:solidFill>
                <a:srgbClr val="C00000"/>
              </a:solidFill>
            </a:endParaRPr>
          </a:p>
          <a:p>
            <a:r>
              <a:rPr lang="zh-CN" altLang="en-US" sz="1200" b="1" dirty="0">
                <a:solidFill>
                  <a:srgbClr val="C00000"/>
                </a:solidFill>
              </a:rPr>
              <a:t>操作数据：</a:t>
            </a:r>
            <a:r>
              <a:rPr lang="en-US" altLang="zh-CN" sz="1200" b="1" dirty="0">
                <a:solidFill>
                  <a:srgbClr val="C00000"/>
                </a:solidFill>
              </a:rPr>
              <a:t> 1460843</a:t>
            </a:r>
            <a:r>
              <a:rPr lang="zh-CN" altLang="en-US" sz="1200" b="1" dirty="0">
                <a:solidFill>
                  <a:srgbClr val="C00000"/>
                </a:solidFill>
              </a:rPr>
              <a:t>条</a:t>
            </a:r>
            <a:endParaRPr lang="en-US" altLang="zh-CN" sz="1200" b="1" dirty="0">
              <a:solidFill>
                <a:srgbClr val="C00000"/>
              </a:solidFill>
            </a:endParaRPr>
          </a:p>
          <a:p>
            <a:endParaRPr lang="en-US" altLang="zh-CN" sz="1350" dirty="0">
              <a:solidFill>
                <a:srgbClr val="C00000"/>
              </a:solidFill>
            </a:endParaRPr>
          </a:p>
        </p:txBody>
      </p:sp>
      <p:grpSp>
        <p:nvGrpSpPr>
          <p:cNvPr id="87" name="组合 86"/>
          <p:cNvGrpSpPr/>
          <p:nvPr/>
        </p:nvGrpSpPr>
        <p:grpSpPr>
          <a:xfrm>
            <a:off x="344617" y="3332125"/>
            <a:ext cx="2512031" cy="1236574"/>
            <a:chOff x="4304041" y="1286668"/>
            <a:chExt cx="3837946" cy="2757793"/>
          </a:xfrm>
          <a:effectLst>
            <a:outerShdw blurRad="381000" dist="254000" dir="8100000" algn="tr" rotWithShape="0">
              <a:prstClr val="black">
                <a:alpha val="40000"/>
              </a:prstClr>
            </a:outerShdw>
          </a:effectLst>
        </p:grpSpPr>
        <p:sp>
          <p:nvSpPr>
            <p:cNvPr id="88" name="圆角矩形 87"/>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89" name="圆角矩形 88"/>
            <p:cNvSpPr/>
            <p:nvPr/>
          </p:nvSpPr>
          <p:spPr>
            <a:xfrm>
              <a:off x="4304041" y="1309518"/>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grpSp>
      <p:sp>
        <p:nvSpPr>
          <p:cNvPr id="90" name="文本框 89"/>
          <p:cNvSpPr txBox="1"/>
          <p:nvPr/>
        </p:nvSpPr>
        <p:spPr>
          <a:xfrm>
            <a:off x="1038881" y="3475288"/>
            <a:ext cx="1969827" cy="1038746"/>
          </a:xfrm>
          <a:prstGeom prst="rect">
            <a:avLst/>
          </a:prstGeom>
          <a:noFill/>
        </p:spPr>
        <p:txBody>
          <a:bodyPr wrap="square" rtlCol="0">
            <a:spAutoFit/>
          </a:bodyPr>
          <a:lstStyle/>
          <a:p>
            <a:r>
              <a:rPr lang="zh-CN" altLang="en-US" sz="1200" b="1" dirty="0">
                <a:solidFill>
                  <a:srgbClr val="C00000"/>
                </a:solidFill>
              </a:rPr>
              <a:t>复赛数据：</a:t>
            </a:r>
            <a:endParaRPr lang="en-US" altLang="zh-CN" sz="1200" b="1" dirty="0">
              <a:solidFill>
                <a:srgbClr val="C00000"/>
              </a:solidFill>
            </a:endParaRPr>
          </a:p>
          <a:p>
            <a:r>
              <a:rPr lang="en-US" altLang="zh-CN" sz="1200" b="1" dirty="0">
                <a:solidFill>
                  <a:srgbClr val="C00000"/>
                </a:solidFill>
              </a:rPr>
              <a:t>UID: 31588</a:t>
            </a:r>
          </a:p>
          <a:p>
            <a:r>
              <a:rPr lang="zh-CN" altLang="en-US" sz="1200" b="1" dirty="0">
                <a:solidFill>
                  <a:srgbClr val="C00000"/>
                </a:solidFill>
              </a:rPr>
              <a:t>交易数据：   </a:t>
            </a:r>
            <a:r>
              <a:rPr lang="en-US" altLang="zh-CN" sz="1200" b="1" dirty="0">
                <a:solidFill>
                  <a:schemeClr val="accent1">
                    <a:lumMod val="75000"/>
                  </a:schemeClr>
                </a:solidFill>
              </a:rPr>
              <a:t>128382</a:t>
            </a:r>
            <a:r>
              <a:rPr lang="zh-CN" altLang="en-US" sz="1200" b="1" dirty="0">
                <a:solidFill>
                  <a:srgbClr val="C00000"/>
                </a:solidFill>
              </a:rPr>
              <a:t>条</a:t>
            </a:r>
            <a:endParaRPr lang="en-US" altLang="zh-CN" sz="1200" b="1" dirty="0">
              <a:solidFill>
                <a:srgbClr val="C00000"/>
              </a:solidFill>
            </a:endParaRPr>
          </a:p>
          <a:p>
            <a:r>
              <a:rPr lang="zh-CN" altLang="en-US" sz="1200" b="1" dirty="0">
                <a:solidFill>
                  <a:srgbClr val="C00000"/>
                </a:solidFill>
              </a:rPr>
              <a:t>操作数据： </a:t>
            </a:r>
            <a:r>
              <a:rPr lang="en-US" altLang="zh-CN" sz="1200" b="1" dirty="0">
                <a:solidFill>
                  <a:srgbClr val="C00000"/>
                </a:solidFill>
              </a:rPr>
              <a:t>1140578</a:t>
            </a:r>
            <a:r>
              <a:rPr lang="zh-CN" altLang="en-US" sz="1200" b="1" dirty="0">
                <a:solidFill>
                  <a:srgbClr val="C00000"/>
                </a:solidFill>
              </a:rPr>
              <a:t>条</a:t>
            </a:r>
            <a:endParaRPr lang="en-US" altLang="zh-CN" sz="1200" b="1" dirty="0">
              <a:solidFill>
                <a:srgbClr val="C00000"/>
              </a:solidFill>
            </a:endParaRPr>
          </a:p>
          <a:p>
            <a:endParaRPr lang="en-US" altLang="zh-CN" sz="1350" dirty="0">
              <a:solidFill>
                <a:srgbClr val="C00000"/>
              </a:solidFill>
            </a:endParaRPr>
          </a:p>
        </p:txBody>
      </p:sp>
      <p:grpSp>
        <p:nvGrpSpPr>
          <p:cNvPr id="91" name="组合 90"/>
          <p:cNvGrpSpPr/>
          <p:nvPr/>
        </p:nvGrpSpPr>
        <p:grpSpPr>
          <a:xfrm>
            <a:off x="468146" y="3666528"/>
            <a:ext cx="465641" cy="465640"/>
            <a:chOff x="304800" y="673100"/>
            <a:chExt cx="4000500" cy="4000500"/>
          </a:xfrm>
          <a:effectLst>
            <a:outerShdw blurRad="444500" dist="254000" dir="8100000" algn="tr" rotWithShape="0">
              <a:prstClr val="black">
                <a:alpha val="50000"/>
              </a:prstClr>
            </a:outerShdw>
          </a:effectLst>
        </p:grpSpPr>
        <p:sp>
          <p:nvSpPr>
            <p:cNvPr id="92" name="同心圆 9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685595">
                <a:defRPr/>
              </a:pPr>
              <a:endParaRPr lang="zh-CN" altLang="en-US" sz="1349" kern="0">
                <a:solidFill>
                  <a:srgbClr val="C00000"/>
                </a:solidFill>
                <a:latin typeface="Calibri"/>
                <a:ea typeface="宋体"/>
              </a:endParaRPr>
            </a:p>
          </p:txBody>
        </p:sp>
        <p:sp>
          <p:nvSpPr>
            <p:cNvPr id="93" name="椭圆 9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685595">
                <a:defRPr/>
              </a:pPr>
              <a:endParaRPr lang="zh-CN" altLang="en-US" sz="1349" kern="0">
                <a:solidFill>
                  <a:srgbClr val="C00000"/>
                </a:solidFill>
                <a:latin typeface="Calibri"/>
                <a:ea typeface="宋体"/>
              </a:endParaRPr>
            </a:p>
          </p:txBody>
        </p:sp>
      </p:grpSp>
      <p:sp>
        <p:nvSpPr>
          <p:cNvPr id="94" name="Freeform 8"/>
          <p:cNvSpPr>
            <a:spLocks noEditPoints="1"/>
          </p:cNvSpPr>
          <p:nvPr/>
        </p:nvSpPr>
        <p:spPr bwMode="auto">
          <a:xfrm>
            <a:off x="609320" y="3839727"/>
            <a:ext cx="183293" cy="181627"/>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rgbClr val="AE002B"/>
          </a:solidFill>
          <a:ln>
            <a:noFill/>
          </a:ln>
        </p:spPr>
        <p:txBody>
          <a:bodyPr vert="horz" wrap="square" lIns="68559" tIns="34280" rIns="68559" bIns="34280" numCol="1" anchor="t" anchorCtr="0" compatLnSpc="1">
            <a:prstTxWarp prst="textNoShape">
              <a:avLst/>
            </a:prstTxWarp>
          </a:bodyPr>
          <a:lstStyle/>
          <a:p>
            <a:pPr algn="ctr" fontAlgn="base">
              <a:spcBef>
                <a:spcPct val="0"/>
              </a:spcBef>
              <a:spcAft>
                <a:spcPct val="0"/>
              </a:spcAft>
              <a:defRPr/>
            </a:pPr>
            <a:endParaRPr lang="en-US" sz="1649" kern="0">
              <a:solidFill>
                <a:srgbClr val="C00000"/>
              </a:solidFill>
              <a:latin typeface="微软雅黑"/>
              <a:ea typeface="微软雅黑"/>
              <a:sym typeface="Gill Sans" charset="0"/>
            </a:endParaRPr>
          </a:p>
        </p:txBody>
      </p:sp>
      <p:sp>
        <p:nvSpPr>
          <p:cNvPr id="95" name="文本框 94"/>
          <p:cNvSpPr txBox="1"/>
          <p:nvPr/>
        </p:nvSpPr>
        <p:spPr>
          <a:xfrm>
            <a:off x="4256699" y="1530523"/>
            <a:ext cx="3042731" cy="1131079"/>
          </a:xfrm>
          <a:prstGeom prst="rect">
            <a:avLst/>
          </a:prstGeom>
          <a:noFill/>
        </p:spPr>
        <p:txBody>
          <a:bodyPr wrap="square" rtlCol="0">
            <a:spAutoFit/>
          </a:bodyPr>
          <a:lstStyle/>
          <a:p>
            <a:pPr marL="257175" indent="-257175">
              <a:buAutoNum type="arabicPeriod"/>
            </a:pPr>
            <a:r>
              <a:rPr lang="zh-CN" altLang="en-US" sz="1350" dirty="0">
                <a:solidFill>
                  <a:srgbClr val="C00000"/>
                </a:solidFill>
              </a:rPr>
              <a:t>数据信息种类类别变化很大：以</a:t>
            </a:r>
            <a:r>
              <a:rPr lang="en-US" altLang="zh-CN" sz="1350" dirty="0">
                <a:solidFill>
                  <a:srgbClr val="C00000"/>
                </a:solidFill>
              </a:rPr>
              <a:t>channel</a:t>
            </a:r>
            <a:r>
              <a:rPr lang="zh-CN" altLang="en-US" sz="1350" dirty="0">
                <a:solidFill>
                  <a:srgbClr val="C00000"/>
                </a:solidFill>
              </a:rPr>
              <a:t>（平台）举例：</a:t>
            </a:r>
            <a:endParaRPr lang="en-US" altLang="zh-CN" sz="1350" dirty="0">
              <a:solidFill>
                <a:srgbClr val="C00000"/>
              </a:solidFill>
            </a:endParaRPr>
          </a:p>
          <a:p>
            <a:r>
              <a:rPr lang="en-US" altLang="zh-CN" sz="1350" dirty="0">
                <a:solidFill>
                  <a:srgbClr val="C00000"/>
                </a:solidFill>
                <a:latin typeface="楷体" panose="02010609060101010101" pitchFamily="49" charset="-122"/>
                <a:ea typeface="楷体" panose="02010609060101010101" pitchFamily="49" charset="-122"/>
              </a:rPr>
              <a:t>channel: </a:t>
            </a:r>
          </a:p>
          <a:p>
            <a:r>
              <a:rPr lang="en-US" altLang="zh-CN" sz="1350" dirty="0">
                <a:solidFill>
                  <a:srgbClr val="C00000"/>
                </a:solidFill>
                <a:latin typeface="楷体" panose="02010609060101010101" pitchFamily="49" charset="-122"/>
                <a:ea typeface="楷体" panose="02010609060101010101" pitchFamily="49" charset="-122"/>
              </a:rPr>
              <a:t> train:  102, 119,140, </a:t>
            </a:r>
            <a:r>
              <a:rPr lang="en-US" altLang="zh-CN" sz="1350" dirty="0">
                <a:solidFill>
                  <a:schemeClr val="accent1">
                    <a:lumMod val="75000"/>
                  </a:schemeClr>
                </a:solidFill>
                <a:latin typeface="楷体" panose="02010609060101010101" pitchFamily="49" charset="-122"/>
                <a:ea typeface="楷体" panose="02010609060101010101" pitchFamily="49" charset="-122"/>
              </a:rPr>
              <a:t>106</a:t>
            </a:r>
            <a:r>
              <a:rPr lang="en-US" altLang="zh-CN" sz="1350" dirty="0">
                <a:solidFill>
                  <a:srgbClr val="C00000"/>
                </a:solidFill>
                <a:latin typeface="楷体" panose="02010609060101010101" pitchFamily="49" charset="-122"/>
                <a:ea typeface="楷体" panose="02010609060101010101" pitchFamily="49" charset="-122"/>
              </a:rPr>
              <a:t>, </a:t>
            </a:r>
            <a:r>
              <a:rPr lang="en-US" altLang="zh-CN" sz="1350" dirty="0">
                <a:solidFill>
                  <a:schemeClr val="accent1">
                    <a:lumMod val="75000"/>
                  </a:schemeClr>
                </a:solidFill>
                <a:latin typeface="楷体" panose="02010609060101010101" pitchFamily="49" charset="-122"/>
                <a:ea typeface="楷体" panose="02010609060101010101" pitchFamily="49" charset="-122"/>
              </a:rPr>
              <a:t>118</a:t>
            </a:r>
          </a:p>
          <a:p>
            <a:r>
              <a:rPr lang="en-US" altLang="zh-CN" sz="1350" dirty="0">
                <a:solidFill>
                  <a:srgbClr val="C00000"/>
                </a:solidFill>
                <a:latin typeface="楷体" panose="02010609060101010101" pitchFamily="49" charset="-122"/>
                <a:ea typeface="楷体" panose="02010609060101010101" pitchFamily="49" charset="-122"/>
              </a:rPr>
              <a:t>A</a:t>
            </a:r>
            <a:r>
              <a:rPr lang="zh-CN" altLang="en-US" sz="1350" dirty="0">
                <a:solidFill>
                  <a:srgbClr val="C00000"/>
                </a:solidFill>
                <a:latin typeface="楷体" panose="02010609060101010101" pitchFamily="49" charset="-122"/>
                <a:ea typeface="楷体" panose="02010609060101010101" pitchFamily="49" charset="-122"/>
              </a:rPr>
              <a:t>榜</a:t>
            </a:r>
            <a:r>
              <a:rPr lang="en-US" altLang="zh-CN" sz="1350" dirty="0">
                <a:solidFill>
                  <a:srgbClr val="C00000"/>
                </a:solidFill>
                <a:latin typeface="楷体" panose="02010609060101010101" pitchFamily="49" charset="-122"/>
                <a:ea typeface="楷体" panose="02010609060101010101" pitchFamily="49" charset="-122"/>
              </a:rPr>
              <a:t>test</a:t>
            </a:r>
            <a:r>
              <a:rPr lang="zh-CN" altLang="en-US" sz="1350" dirty="0">
                <a:solidFill>
                  <a:srgbClr val="C00000"/>
                </a:solidFill>
                <a:latin typeface="楷体" panose="02010609060101010101" pitchFamily="49" charset="-122"/>
                <a:ea typeface="楷体" panose="02010609060101010101" pitchFamily="49" charset="-122"/>
              </a:rPr>
              <a:t>：</a:t>
            </a:r>
            <a:r>
              <a:rPr lang="en-US" altLang="zh-CN" sz="1350" dirty="0">
                <a:solidFill>
                  <a:srgbClr val="C00000"/>
                </a:solidFill>
                <a:latin typeface="楷体" panose="02010609060101010101" pitchFamily="49" charset="-122"/>
                <a:ea typeface="楷体" panose="02010609060101010101" pitchFamily="49" charset="-122"/>
              </a:rPr>
              <a:t>102, 119, 140, </a:t>
            </a:r>
            <a:r>
              <a:rPr lang="en-US" altLang="zh-CN" sz="1350" dirty="0">
                <a:solidFill>
                  <a:schemeClr val="accent1">
                    <a:lumMod val="75000"/>
                  </a:schemeClr>
                </a:solidFill>
                <a:latin typeface="楷体" panose="02010609060101010101" pitchFamily="49" charset="-122"/>
                <a:ea typeface="楷体" panose="02010609060101010101" pitchFamily="49" charset="-122"/>
              </a:rPr>
              <a:t>141</a:t>
            </a:r>
            <a:endParaRPr lang="zh-CN" altLang="en-US" sz="1350" dirty="0">
              <a:solidFill>
                <a:schemeClr val="accent1">
                  <a:lumMod val="75000"/>
                </a:schemeClr>
              </a:solidFill>
              <a:latin typeface="楷体" panose="02010609060101010101" pitchFamily="49" charset="-122"/>
              <a:ea typeface="楷体" panose="02010609060101010101" pitchFamily="49" charset="-122"/>
            </a:endParaRPr>
          </a:p>
        </p:txBody>
      </p:sp>
      <p:sp>
        <p:nvSpPr>
          <p:cNvPr id="96" name="文本框 95"/>
          <p:cNvSpPr txBox="1"/>
          <p:nvPr/>
        </p:nvSpPr>
        <p:spPr>
          <a:xfrm>
            <a:off x="4256699" y="2776443"/>
            <a:ext cx="2437306" cy="715581"/>
          </a:xfrm>
          <a:prstGeom prst="rect">
            <a:avLst/>
          </a:prstGeom>
          <a:noFill/>
        </p:spPr>
        <p:txBody>
          <a:bodyPr wrap="square" rtlCol="0">
            <a:spAutoFit/>
          </a:bodyPr>
          <a:lstStyle/>
          <a:p>
            <a:pPr marL="257175" indent="-257175">
              <a:buAutoNum type="arabicPeriod" startAt="2"/>
            </a:pPr>
            <a:r>
              <a:rPr lang="zh-CN" altLang="en-US" sz="1350">
                <a:solidFill>
                  <a:srgbClr val="C00000"/>
                </a:solidFill>
              </a:rPr>
              <a:t>条目缺失与变化</a:t>
            </a:r>
            <a:endParaRPr lang="en-US" altLang="zh-CN" sz="1350">
              <a:solidFill>
                <a:srgbClr val="C00000"/>
              </a:solidFill>
            </a:endParaRPr>
          </a:p>
          <a:p>
            <a:r>
              <a:rPr lang="en-US" altLang="zh-CN" sz="1350">
                <a:solidFill>
                  <a:srgbClr val="C00000"/>
                </a:solidFill>
              </a:rPr>
              <a:t>A</a:t>
            </a:r>
            <a:r>
              <a:rPr lang="zh-CN" altLang="en-US" sz="1350">
                <a:solidFill>
                  <a:srgbClr val="C00000"/>
                </a:solidFill>
              </a:rPr>
              <a:t>榜中</a:t>
            </a:r>
            <a:r>
              <a:rPr lang="en-US" altLang="zh-CN" sz="1350">
                <a:solidFill>
                  <a:srgbClr val="C00000"/>
                </a:solidFill>
              </a:rPr>
              <a:t>IP2, IP2_sub</a:t>
            </a:r>
            <a:r>
              <a:rPr lang="zh-CN" altLang="en-US" sz="1350">
                <a:solidFill>
                  <a:srgbClr val="C00000"/>
                </a:solidFill>
              </a:rPr>
              <a:t>完全缺失，</a:t>
            </a:r>
            <a:endParaRPr lang="en-US" altLang="zh-CN" sz="1350">
              <a:solidFill>
                <a:srgbClr val="C00000"/>
              </a:solidFill>
            </a:endParaRPr>
          </a:p>
          <a:p>
            <a:r>
              <a:rPr lang="en-US" altLang="zh-CN" sz="1350">
                <a:solidFill>
                  <a:srgbClr val="C00000"/>
                </a:solidFill>
              </a:rPr>
              <a:t>code1, code2</a:t>
            </a:r>
            <a:r>
              <a:rPr lang="zh-CN" altLang="en-US" sz="1350">
                <a:solidFill>
                  <a:srgbClr val="C00000"/>
                </a:solidFill>
              </a:rPr>
              <a:t>全部缺失</a:t>
            </a:r>
            <a:endParaRPr lang="en-US" altLang="zh-CN" sz="1350">
              <a:solidFill>
                <a:srgbClr val="C00000"/>
              </a:solidFill>
            </a:endParaRPr>
          </a:p>
        </p:txBody>
      </p:sp>
      <p:sp>
        <p:nvSpPr>
          <p:cNvPr id="98" name="右箭头 97"/>
          <p:cNvSpPr/>
          <p:nvPr/>
        </p:nvSpPr>
        <p:spPr>
          <a:xfrm>
            <a:off x="3478226" y="4506273"/>
            <a:ext cx="745700" cy="996542"/>
          </a:xfrm>
          <a:prstGeom prst="rightArrow">
            <a:avLst>
              <a:gd name="adj1" fmla="val 3470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9" name="下箭头 98"/>
          <p:cNvSpPr/>
          <p:nvPr/>
        </p:nvSpPr>
        <p:spPr>
          <a:xfrm>
            <a:off x="5207689" y="4016936"/>
            <a:ext cx="1486315" cy="547404"/>
          </a:xfrm>
          <a:prstGeom prst="downArrow">
            <a:avLst>
              <a:gd name="adj1" fmla="val 50000"/>
              <a:gd name="adj2" fmla="val 52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00" name="组合 99">
            <a:extLst>
              <a:ext uri="{FF2B5EF4-FFF2-40B4-BE49-F238E27FC236}">
                <a16:creationId xmlns:a16="http://schemas.microsoft.com/office/drawing/2014/main" id="{E47D0CF7-98A1-45C5-A359-DA3757577104}"/>
              </a:ext>
            </a:extLst>
          </p:cNvPr>
          <p:cNvGrpSpPr/>
          <p:nvPr/>
        </p:nvGrpSpPr>
        <p:grpSpPr>
          <a:xfrm>
            <a:off x="714" y="-20875"/>
            <a:ext cx="3633964" cy="723226"/>
            <a:chOff x="0" y="-5330"/>
            <a:chExt cx="4845285" cy="964301"/>
          </a:xfrm>
          <a:solidFill>
            <a:srgbClr val="0070C0"/>
          </a:solidFill>
        </p:grpSpPr>
        <p:sp>
          <p:nvSpPr>
            <p:cNvPr id="101" name="任意多边形: 形状 29">
              <a:extLst>
                <a:ext uri="{FF2B5EF4-FFF2-40B4-BE49-F238E27FC236}">
                  <a16:creationId xmlns:a16="http://schemas.microsoft.com/office/drawing/2014/main" id="{4FAAFA4C-E1FF-4774-A579-2F22BC588035}"/>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35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TextBox 8">
              <a:extLst>
                <a:ext uri="{FF2B5EF4-FFF2-40B4-BE49-F238E27FC236}">
                  <a16:creationId xmlns:a16="http://schemas.microsoft.com/office/drawing/2014/main" id="{AD5BAD7F-0B33-42C2-8190-3D313CE8ECC5}"/>
                </a:ext>
              </a:extLst>
            </p:cNvPr>
            <p:cNvSpPr txBox="1"/>
            <p:nvPr/>
          </p:nvSpPr>
          <p:spPr>
            <a:xfrm>
              <a:off x="466089" y="92018"/>
              <a:ext cx="3949154" cy="492442"/>
            </a:xfrm>
            <a:prstGeom prst="rect">
              <a:avLst/>
            </a:prstGeom>
            <a:grpFill/>
          </p:spPr>
          <p:txBody>
            <a:bodyPr wrap="square" lIns="0" tIns="0" rIns="0" bIns="0" rtlCol="0" anchor="ctr">
              <a:spAutoFit/>
            </a:bodyPr>
            <a:lstStyle/>
            <a:p>
              <a:r>
                <a:rPr lang="zh-CN" altLang="en-US" sz="2400">
                  <a:solidFill>
                    <a:schemeClr val="bg1"/>
                  </a:solidFill>
                  <a:latin typeface="Arial" panose="020B0604020202020204" pitchFamily="34" charset="0"/>
                  <a:ea typeface="微软雅黑" panose="020B0503020204020204" pitchFamily="34" charset="-122"/>
                  <a:sym typeface="Arial" panose="020B0604020202020204" pitchFamily="34" charset="0"/>
                </a:rPr>
                <a:t>数据分布变化</a:t>
              </a:r>
              <a:endParaRPr lang="zh-CN" altLang="en-US" sz="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4" name="组合 103">
            <a:extLst>
              <a:ext uri="{FF2B5EF4-FFF2-40B4-BE49-F238E27FC236}">
                <a16:creationId xmlns:a16="http://schemas.microsoft.com/office/drawing/2014/main" id="{7E09360B-22CD-4F80-ACB3-C7D9EC2D0D80}"/>
              </a:ext>
            </a:extLst>
          </p:cNvPr>
          <p:cNvGrpSpPr/>
          <p:nvPr/>
        </p:nvGrpSpPr>
        <p:grpSpPr>
          <a:xfrm rot="19695978">
            <a:off x="8139872" y="441980"/>
            <a:ext cx="1621401" cy="1659873"/>
            <a:chOff x="5912096" y="-36086"/>
            <a:chExt cx="7102159" cy="7270676"/>
          </a:xfrm>
        </p:grpSpPr>
        <p:grpSp>
          <p:nvGrpSpPr>
            <p:cNvPr id="105" name="组合 104">
              <a:extLst>
                <a:ext uri="{FF2B5EF4-FFF2-40B4-BE49-F238E27FC236}">
                  <a16:creationId xmlns:a16="http://schemas.microsoft.com/office/drawing/2014/main" id="{2EB80731-F88E-44EE-B062-83EFA2D9AFBD}"/>
                </a:ext>
              </a:extLst>
            </p:cNvPr>
            <p:cNvGrpSpPr/>
            <p:nvPr/>
          </p:nvGrpSpPr>
          <p:grpSpPr>
            <a:xfrm flipH="1">
              <a:off x="9046763" y="27724"/>
              <a:ext cx="3956496" cy="3797424"/>
              <a:chOff x="-1" y="15748"/>
              <a:chExt cx="3956496" cy="3797424"/>
            </a:xfrm>
          </p:grpSpPr>
          <p:sp>
            <p:nvSpPr>
              <p:cNvPr id="145" name="Freeform 6">
                <a:extLst>
                  <a:ext uri="{FF2B5EF4-FFF2-40B4-BE49-F238E27FC236}">
                    <a16:creationId xmlns:a16="http://schemas.microsoft.com/office/drawing/2014/main" id="{1C3058E5-6C6F-4801-A01F-10E00A7BA68F}"/>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6" name="Freeform 7">
                <a:extLst>
                  <a:ext uri="{FF2B5EF4-FFF2-40B4-BE49-F238E27FC236}">
                    <a16:creationId xmlns:a16="http://schemas.microsoft.com/office/drawing/2014/main" id="{A0BBE2BE-6381-484C-B4B3-D4855C82C3DD}"/>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7" name="Freeform 8">
                <a:extLst>
                  <a:ext uri="{FF2B5EF4-FFF2-40B4-BE49-F238E27FC236}">
                    <a16:creationId xmlns:a16="http://schemas.microsoft.com/office/drawing/2014/main" id="{9E369227-7A31-45C8-9572-D5F540A14F32}"/>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8" name="Freeform 9">
                <a:extLst>
                  <a:ext uri="{FF2B5EF4-FFF2-40B4-BE49-F238E27FC236}">
                    <a16:creationId xmlns:a16="http://schemas.microsoft.com/office/drawing/2014/main" id="{5EC3EBFE-06FA-4A10-A965-B5333CA94A0A}"/>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9" name="Freeform 10">
                <a:extLst>
                  <a:ext uri="{FF2B5EF4-FFF2-40B4-BE49-F238E27FC236}">
                    <a16:creationId xmlns:a16="http://schemas.microsoft.com/office/drawing/2014/main" id="{02425292-7797-4CFD-9D5D-1AA8ECD20C42}"/>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50" name="Freeform 11">
                <a:extLst>
                  <a:ext uri="{FF2B5EF4-FFF2-40B4-BE49-F238E27FC236}">
                    <a16:creationId xmlns:a16="http://schemas.microsoft.com/office/drawing/2014/main" id="{DC0E6658-1F08-4193-82ED-E8803B5A3992}"/>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51" name="Freeform 12">
                <a:extLst>
                  <a:ext uri="{FF2B5EF4-FFF2-40B4-BE49-F238E27FC236}">
                    <a16:creationId xmlns:a16="http://schemas.microsoft.com/office/drawing/2014/main" id="{B482B011-7C2D-418A-A8BD-218007E21D26}"/>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52" name="Freeform 13">
                <a:extLst>
                  <a:ext uri="{FF2B5EF4-FFF2-40B4-BE49-F238E27FC236}">
                    <a16:creationId xmlns:a16="http://schemas.microsoft.com/office/drawing/2014/main" id="{0780863A-6C5D-4B6B-BDAC-0FB94A67C0A7}"/>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53" name="Freeform 14">
                <a:extLst>
                  <a:ext uri="{FF2B5EF4-FFF2-40B4-BE49-F238E27FC236}">
                    <a16:creationId xmlns:a16="http://schemas.microsoft.com/office/drawing/2014/main" id="{B35984C2-9BA5-4959-9D9A-486D7E07ED29}"/>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54" name="Freeform 15">
                <a:extLst>
                  <a:ext uri="{FF2B5EF4-FFF2-40B4-BE49-F238E27FC236}">
                    <a16:creationId xmlns:a16="http://schemas.microsoft.com/office/drawing/2014/main" id="{AC45D3B8-7B7E-471A-888D-46BD0BEBD64B}"/>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55" name="Freeform 16">
                <a:extLst>
                  <a:ext uri="{FF2B5EF4-FFF2-40B4-BE49-F238E27FC236}">
                    <a16:creationId xmlns:a16="http://schemas.microsoft.com/office/drawing/2014/main" id="{4A5E13C9-AA49-44D9-9394-2956825EAD55}"/>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56" name="Freeform 17">
                <a:extLst>
                  <a:ext uri="{FF2B5EF4-FFF2-40B4-BE49-F238E27FC236}">
                    <a16:creationId xmlns:a16="http://schemas.microsoft.com/office/drawing/2014/main" id="{6CDBA799-B872-4644-9D53-699EE906E6ED}"/>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57" name="Freeform 18">
                <a:extLst>
                  <a:ext uri="{FF2B5EF4-FFF2-40B4-BE49-F238E27FC236}">
                    <a16:creationId xmlns:a16="http://schemas.microsoft.com/office/drawing/2014/main" id="{D078900A-ED69-4AFC-A3BA-70C3FE9827CD}"/>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58" name="Freeform 19">
                <a:extLst>
                  <a:ext uri="{FF2B5EF4-FFF2-40B4-BE49-F238E27FC236}">
                    <a16:creationId xmlns:a16="http://schemas.microsoft.com/office/drawing/2014/main" id="{7E8C7443-208D-48EF-A902-28585FE41E73}"/>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59" name="Freeform 20">
                <a:extLst>
                  <a:ext uri="{FF2B5EF4-FFF2-40B4-BE49-F238E27FC236}">
                    <a16:creationId xmlns:a16="http://schemas.microsoft.com/office/drawing/2014/main" id="{11944C7E-B508-4F76-92F1-B33007F84006}"/>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60" name="Freeform 21">
                <a:extLst>
                  <a:ext uri="{FF2B5EF4-FFF2-40B4-BE49-F238E27FC236}">
                    <a16:creationId xmlns:a16="http://schemas.microsoft.com/office/drawing/2014/main" id="{287ED36B-0F1B-4D98-8FB0-B249BF3D08BF}"/>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61" name="Freeform 22">
                <a:extLst>
                  <a:ext uri="{FF2B5EF4-FFF2-40B4-BE49-F238E27FC236}">
                    <a16:creationId xmlns:a16="http://schemas.microsoft.com/office/drawing/2014/main" id="{83C629F3-B047-4264-BD63-26444B6CA658}"/>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62" name="Freeform 23">
                <a:extLst>
                  <a:ext uri="{FF2B5EF4-FFF2-40B4-BE49-F238E27FC236}">
                    <a16:creationId xmlns:a16="http://schemas.microsoft.com/office/drawing/2014/main" id="{36ACC928-FA37-43A3-825C-EE32BC2D9254}"/>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63" name="Freeform 24">
                <a:extLst>
                  <a:ext uri="{FF2B5EF4-FFF2-40B4-BE49-F238E27FC236}">
                    <a16:creationId xmlns:a16="http://schemas.microsoft.com/office/drawing/2014/main" id="{CD7DBB26-6796-4942-9855-9A8E34CB9D33}"/>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64" name="Freeform 25">
                <a:extLst>
                  <a:ext uri="{FF2B5EF4-FFF2-40B4-BE49-F238E27FC236}">
                    <a16:creationId xmlns:a16="http://schemas.microsoft.com/office/drawing/2014/main" id="{C87F4017-9CBF-490E-988E-258614F3609E}"/>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65" name="Freeform 26">
                <a:extLst>
                  <a:ext uri="{FF2B5EF4-FFF2-40B4-BE49-F238E27FC236}">
                    <a16:creationId xmlns:a16="http://schemas.microsoft.com/office/drawing/2014/main" id="{AD9A4632-F793-4E48-BE43-DC34A5D11CAE}"/>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66" name="Freeform 27">
                <a:extLst>
                  <a:ext uri="{FF2B5EF4-FFF2-40B4-BE49-F238E27FC236}">
                    <a16:creationId xmlns:a16="http://schemas.microsoft.com/office/drawing/2014/main" id="{A0E04066-878C-4922-A328-11EE8EDE2C25}"/>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67" name="Freeform 28">
                <a:extLst>
                  <a:ext uri="{FF2B5EF4-FFF2-40B4-BE49-F238E27FC236}">
                    <a16:creationId xmlns:a16="http://schemas.microsoft.com/office/drawing/2014/main" id="{CE4DB18D-89EE-4DEF-BCC4-B089489B99A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68" name="Freeform 29">
                <a:extLst>
                  <a:ext uri="{FF2B5EF4-FFF2-40B4-BE49-F238E27FC236}">
                    <a16:creationId xmlns:a16="http://schemas.microsoft.com/office/drawing/2014/main" id="{2DBC9FBB-E1E9-42EA-8CF7-A1F486177800}"/>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69" name="Freeform 30">
                <a:extLst>
                  <a:ext uri="{FF2B5EF4-FFF2-40B4-BE49-F238E27FC236}">
                    <a16:creationId xmlns:a16="http://schemas.microsoft.com/office/drawing/2014/main" id="{0E31DC1D-D13F-4849-8EB8-ABCB41F67DE6}"/>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70" name="Freeform 31">
                <a:extLst>
                  <a:ext uri="{FF2B5EF4-FFF2-40B4-BE49-F238E27FC236}">
                    <a16:creationId xmlns:a16="http://schemas.microsoft.com/office/drawing/2014/main" id="{3088FF78-933D-4681-A40F-D38DA13488C2}"/>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71" name="Freeform 32">
                <a:extLst>
                  <a:ext uri="{FF2B5EF4-FFF2-40B4-BE49-F238E27FC236}">
                    <a16:creationId xmlns:a16="http://schemas.microsoft.com/office/drawing/2014/main" id="{86F9FE8D-1143-42B0-8FC2-4C9817CBDA4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72" name="Freeform 33">
                <a:extLst>
                  <a:ext uri="{FF2B5EF4-FFF2-40B4-BE49-F238E27FC236}">
                    <a16:creationId xmlns:a16="http://schemas.microsoft.com/office/drawing/2014/main" id="{A0CE6578-DD60-42BB-A9EA-68B88ADEE229}"/>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73" name="Freeform 34">
                <a:extLst>
                  <a:ext uri="{FF2B5EF4-FFF2-40B4-BE49-F238E27FC236}">
                    <a16:creationId xmlns:a16="http://schemas.microsoft.com/office/drawing/2014/main" id="{8DFF2E50-4569-4E2B-8062-499140C9ED08}"/>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74" name="Freeform 35">
                <a:extLst>
                  <a:ext uri="{FF2B5EF4-FFF2-40B4-BE49-F238E27FC236}">
                    <a16:creationId xmlns:a16="http://schemas.microsoft.com/office/drawing/2014/main" id="{16787253-5178-4C67-AE12-E97AF1E91DBC}"/>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75" name="Freeform 36">
                <a:extLst>
                  <a:ext uri="{FF2B5EF4-FFF2-40B4-BE49-F238E27FC236}">
                    <a16:creationId xmlns:a16="http://schemas.microsoft.com/office/drawing/2014/main" id="{5529B3A9-8808-4813-A18C-43B730E361EF}"/>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76" name="Freeform 37">
                <a:extLst>
                  <a:ext uri="{FF2B5EF4-FFF2-40B4-BE49-F238E27FC236}">
                    <a16:creationId xmlns:a16="http://schemas.microsoft.com/office/drawing/2014/main" id="{167097E2-15E8-48CA-B2FB-9D30DFF6907F}"/>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77" name="Freeform 38">
                <a:extLst>
                  <a:ext uri="{FF2B5EF4-FFF2-40B4-BE49-F238E27FC236}">
                    <a16:creationId xmlns:a16="http://schemas.microsoft.com/office/drawing/2014/main" id="{18BF6296-4BC5-4367-8351-3484A51D4014}"/>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78" name="Freeform 41">
                <a:extLst>
                  <a:ext uri="{FF2B5EF4-FFF2-40B4-BE49-F238E27FC236}">
                    <a16:creationId xmlns:a16="http://schemas.microsoft.com/office/drawing/2014/main" id="{7D158F20-AD8F-4C25-A1AA-812C124B1F57}"/>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grpSp>
          <p:nvGrpSpPr>
            <p:cNvPr id="106" name="组合 105">
              <a:extLst>
                <a:ext uri="{FF2B5EF4-FFF2-40B4-BE49-F238E27FC236}">
                  <a16:creationId xmlns:a16="http://schemas.microsoft.com/office/drawing/2014/main" id="{C79ACC78-16F4-47D4-A33A-5B120CAFDD1E}"/>
                </a:ext>
              </a:extLst>
            </p:cNvPr>
            <p:cNvGrpSpPr/>
            <p:nvPr/>
          </p:nvGrpSpPr>
          <p:grpSpPr>
            <a:xfrm flipH="1">
              <a:off x="10606733" y="2579329"/>
              <a:ext cx="2407522" cy="2596106"/>
              <a:chOff x="773365" y="3840166"/>
              <a:chExt cx="2407522" cy="2596106"/>
            </a:xfrm>
          </p:grpSpPr>
          <p:sp>
            <p:nvSpPr>
              <p:cNvPr id="128" name="Freeform 39">
                <a:extLst>
                  <a:ext uri="{FF2B5EF4-FFF2-40B4-BE49-F238E27FC236}">
                    <a16:creationId xmlns:a16="http://schemas.microsoft.com/office/drawing/2014/main" id="{B1C4425A-94CC-48B6-B273-B219E0F89EC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29" name="Freeform 40">
                <a:extLst>
                  <a:ext uri="{FF2B5EF4-FFF2-40B4-BE49-F238E27FC236}">
                    <a16:creationId xmlns:a16="http://schemas.microsoft.com/office/drawing/2014/main" id="{269BC71D-B080-4E17-A239-5F732E47659A}"/>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0" name="Freeform 42">
                <a:extLst>
                  <a:ext uri="{FF2B5EF4-FFF2-40B4-BE49-F238E27FC236}">
                    <a16:creationId xmlns:a16="http://schemas.microsoft.com/office/drawing/2014/main" id="{FDC601B8-CEFA-4825-A199-0863BE6A6FEF}"/>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1" name="Freeform 43">
                <a:extLst>
                  <a:ext uri="{FF2B5EF4-FFF2-40B4-BE49-F238E27FC236}">
                    <a16:creationId xmlns:a16="http://schemas.microsoft.com/office/drawing/2014/main" id="{BC8F3749-ABE2-4BB3-AF2C-28E4B81F8106}"/>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2" name="Freeform 44">
                <a:extLst>
                  <a:ext uri="{FF2B5EF4-FFF2-40B4-BE49-F238E27FC236}">
                    <a16:creationId xmlns:a16="http://schemas.microsoft.com/office/drawing/2014/main" id="{34BF554F-A10D-4057-8626-DCDD748D8609}"/>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3" name="Freeform 45">
                <a:extLst>
                  <a:ext uri="{FF2B5EF4-FFF2-40B4-BE49-F238E27FC236}">
                    <a16:creationId xmlns:a16="http://schemas.microsoft.com/office/drawing/2014/main" id="{7E95EF90-9E2B-4571-8BC5-04719E036FEA}"/>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4" name="Freeform 46">
                <a:extLst>
                  <a:ext uri="{FF2B5EF4-FFF2-40B4-BE49-F238E27FC236}">
                    <a16:creationId xmlns:a16="http://schemas.microsoft.com/office/drawing/2014/main" id="{684C47E0-52B0-45C0-AA77-AF6BCB1A3EEF}"/>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5" name="Freeform 47">
                <a:extLst>
                  <a:ext uri="{FF2B5EF4-FFF2-40B4-BE49-F238E27FC236}">
                    <a16:creationId xmlns:a16="http://schemas.microsoft.com/office/drawing/2014/main" id="{75122649-B963-44FA-B2AF-E0F79499A76E}"/>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6" name="Freeform 48">
                <a:extLst>
                  <a:ext uri="{FF2B5EF4-FFF2-40B4-BE49-F238E27FC236}">
                    <a16:creationId xmlns:a16="http://schemas.microsoft.com/office/drawing/2014/main" id="{549C727F-567C-4605-8F4E-9D2FE4EF5523}"/>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7" name="Freeform 49">
                <a:extLst>
                  <a:ext uri="{FF2B5EF4-FFF2-40B4-BE49-F238E27FC236}">
                    <a16:creationId xmlns:a16="http://schemas.microsoft.com/office/drawing/2014/main" id="{87613F00-D422-44F2-91ED-5A5C8627E4C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8" name="Freeform 50">
                <a:extLst>
                  <a:ext uri="{FF2B5EF4-FFF2-40B4-BE49-F238E27FC236}">
                    <a16:creationId xmlns:a16="http://schemas.microsoft.com/office/drawing/2014/main" id="{29801B68-1AF1-4608-B086-1C941068E80C}"/>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9" name="Freeform 51">
                <a:extLst>
                  <a:ext uri="{FF2B5EF4-FFF2-40B4-BE49-F238E27FC236}">
                    <a16:creationId xmlns:a16="http://schemas.microsoft.com/office/drawing/2014/main" id="{47C2D1CB-60D6-4E2E-BF0B-038F53FCE027}"/>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0" name="Freeform 52">
                <a:extLst>
                  <a:ext uri="{FF2B5EF4-FFF2-40B4-BE49-F238E27FC236}">
                    <a16:creationId xmlns:a16="http://schemas.microsoft.com/office/drawing/2014/main" id="{C79D031B-2CEE-447F-8415-A11BDE587E7E}"/>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1" name="Freeform 53">
                <a:extLst>
                  <a:ext uri="{FF2B5EF4-FFF2-40B4-BE49-F238E27FC236}">
                    <a16:creationId xmlns:a16="http://schemas.microsoft.com/office/drawing/2014/main" id="{9C777F6D-0857-4BC2-A113-CA29093F8A34}"/>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2" name="Freeform 54">
                <a:extLst>
                  <a:ext uri="{FF2B5EF4-FFF2-40B4-BE49-F238E27FC236}">
                    <a16:creationId xmlns:a16="http://schemas.microsoft.com/office/drawing/2014/main" id="{485D0EE8-AB0B-46EB-BAF0-26FC08C96CC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3" name="Freeform 55">
                <a:extLst>
                  <a:ext uri="{FF2B5EF4-FFF2-40B4-BE49-F238E27FC236}">
                    <a16:creationId xmlns:a16="http://schemas.microsoft.com/office/drawing/2014/main" id="{CCCCC95E-6163-427D-B2A9-F1CD4D4A9B0E}"/>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4" name="Freeform 56">
                <a:extLst>
                  <a:ext uri="{FF2B5EF4-FFF2-40B4-BE49-F238E27FC236}">
                    <a16:creationId xmlns:a16="http://schemas.microsoft.com/office/drawing/2014/main" id="{0944A5EA-BCF3-422E-84CD-0E60A8E37D80}"/>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sp>
          <p:nvSpPr>
            <p:cNvPr id="107" name="Freeform 57">
              <a:extLst>
                <a:ext uri="{FF2B5EF4-FFF2-40B4-BE49-F238E27FC236}">
                  <a16:creationId xmlns:a16="http://schemas.microsoft.com/office/drawing/2014/main" id="{A5D6E3BA-9CFF-431D-B270-801995F56252}"/>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3"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08" name="Freeform 58">
              <a:extLst>
                <a:ext uri="{FF2B5EF4-FFF2-40B4-BE49-F238E27FC236}">
                  <a16:creationId xmlns:a16="http://schemas.microsoft.com/office/drawing/2014/main" id="{592C18C3-58A2-45CF-A558-3370091ECA6A}"/>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09" name="Freeform 59">
              <a:extLst>
                <a:ext uri="{FF2B5EF4-FFF2-40B4-BE49-F238E27FC236}">
                  <a16:creationId xmlns:a16="http://schemas.microsoft.com/office/drawing/2014/main" id="{04CFBC2B-2A95-4030-97FD-8F857A31A3BA}"/>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0" name="Freeform 60">
              <a:extLst>
                <a:ext uri="{FF2B5EF4-FFF2-40B4-BE49-F238E27FC236}">
                  <a16:creationId xmlns:a16="http://schemas.microsoft.com/office/drawing/2014/main" id="{FF135752-AB92-49B8-82EC-8FA7E59C29BF}"/>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1" name="Freeform 61">
              <a:extLst>
                <a:ext uri="{FF2B5EF4-FFF2-40B4-BE49-F238E27FC236}">
                  <a16:creationId xmlns:a16="http://schemas.microsoft.com/office/drawing/2014/main" id="{4B309A6B-5F69-4808-8768-EF1975F299DB}"/>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2" name="Freeform 62">
              <a:extLst>
                <a:ext uri="{FF2B5EF4-FFF2-40B4-BE49-F238E27FC236}">
                  <a16:creationId xmlns:a16="http://schemas.microsoft.com/office/drawing/2014/main" id="{E9F61F7D-82E2-4059-941E-839359D6E70C}"/>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3" name="Freeform 63">
              <a:extLst>
                <a:ext uri="{FF2B5EF4-FFF2-40B4-BE49-F238E27FC236}">
                  <a16:creationId xmlns:a16="http://schemas.microsoft.com/office/drawing/2014/main" id="{4E1477A9-A562-421B-854D-F2B586D9009B}"/>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4" name="Freeform 64">
              <a:extLst>
                <a:ext uri="{FF2B5EF4-FFF2-40B4-BE49-F238E27FC236}">
                  <a16:creationId xmlns:a16="http://schemas.microsoft.com/office/drawing/2014/main" id="{292470FB-6A2F-4702-B0E7-9387D03ED52C}"/>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5" name="Freeform 65">
              <a:extLst>
                <a:ext uri="{FF2B5EF4-FFF2-40B4-BE49-F238E27FC236}">
                  <a16:creationId xmlns:a16="http://schemas.microsoft.com/office/drawing/2014/main" id="{97599A6D-7BC7-44DF-9D31-534C41138B14}"/>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6" name="Freeform 67">
              <a:extLst>
                <a:ext uri="{FF2B5EF4-FFF2-40B4-BE49-F238E27FC236}">
                  <a16:creationId xmlns:a16="http://schemas.microsoft.com/office/drawing/2014/main" id="{1BC35674-4469-4F22-8110-0F98356F9C66}"/>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7" name="Freeform 68">
              <a:extLst>
                <a:ext uri="{FF2B5EF4-FFF2-40B4-BE49-F238E27FC236}">
                  <a16:creationId xmlns:a16="http://schemas.microsoft.com/office/drawing/2014/main" id="{100CFC21-819C-4EAD-A390-E2815609437F}"/>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8" name="Freeform 70">
              <a:extLst>
                <a:ext uri="{FF2B5EF4-FFF2-40B4-BE49-F238E27FC236}">
                  <a16:creationId xmlns:a16="http://schemas.microsoft.com/office/drawing/2014/main" id="{E5A041DD-1A5C-4C39-BED9-8BC8DED943CE}"/>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9" name="Freeform 71">
              <a:extLst>
                <a:ext uri="{FF2B5EF4-FFF2-40B4-BE49-F238E27FC236}">
                  <a16:creationId xmlns:a16="http://schemas.microsoft.com/office/drawing/2014/main" id="{80FC9378-4B89-4A12-9D2C-B93657769174}"/>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20" name="Freeform 72">
              <a:extLst>
                <a:ext uri="{FF2B5EF4-FFF2-40B4-BE49-F238E27FC236}">
                  <a16:creationId xmlns:a16="http://schemas.microsoft.com/office/drawing/2014/main" id="{76381E5A-672D-412F-B952-73A0ACF02471}"/>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21" name="Freeform 73">
              <a:extLst>
                <a:ext uri="{FF2B5EF4-FFF2-40B4-BE49-F238E27FC236}">
                  <a16:creationId xmlns:a16="http://schemas.microsoft.com/office/drawing/2014/main" id="{FA7A6A88-EA8D-4D09-B949-BE8CE84EAB9A}"/>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22" name="任意多边形 83">
              <a:extLst>
                <a:ext uri="{FF2B5EF4-FFF2-40B4-BE49-F238E27FC236}">
                  <a16:creationId xmlns:a16="http://schemas.microsoft.com/office/drawing/2014/main" id="{333123E5-351A-442B-8414-A70BA0C682B1}"/>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noAutofit/>
            </a:bodyPr>
            <a:lstStyle/>
            <a:p>
              <a:endParaRPr lang="zh-CN" altLang="en-US" sz="1350"/>
            </a:p>
          </p:txBody>
        </p:sp>
        <p:sp>
          <p:nvSpPr>
            <p:cNvPr id="123" name="Freeform 76">
              <a:extLst>
                <a:ext uri="{FF2B5EF4-FFF2-40B4-BE49-F238E27FC236}">
                  <a16:creationId xmlns:a16="http://schemas.microsoft.com/office/drawing/2014/main" id="{737A3DB4-BF05-4530-B603-0832C77F6383}"/>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nvGrpSpPr>
            <p:cNvPr id="124" name="组合 123">
              <a:extLst>
                <a:ext uri="{FF2B5EF4-FFF2-40B4-BE49-F238E27FC236}">
                  <a16:creationId xmlns:a16="http://schemas.microsoft.com/office/drawing/2014/main" id="{CAB515E9-BBAB-4E4A-9899-2274E5FBC778}"/>
                </a:ext>
              </a:extLst>
            </p:cNvPr>
            <p:cNvGrpSpPr/>
            <p:nvPr/>
          </p:nvGrpSpPr>
          <p:grpSpPr>
            <a:xfrm>
              <a:off x="8949655" y="3748478"/>
              <a:ext cx="1244111" cy="2134926"/>
              <a:chOff x="8717177" y="3748478"/>
              <a:chExt cx="1244111" cy="2134926"/>
            </a:xfrm>
          </p:grpSpPr>
          <p:sp>
            <p:nvSpPr>
              <p:cNvPr id="126" name="Freeform 75">
                <a:extLst>
                  <a:ext uri="{FF2B5EF4-FFF2-40B4-BE49-F238E27FC236}">
                    <a16:creationId xmlns:a16="http://schemas.microsoft.com/office/drawing/2014/main" id="{F5D3C344-B85C-4BBB-B046-A8EA56B417BF}"/>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27" name="Freeform 77">
                <a:extLst>
                  <a:ext uri="{FF2B5EF4-FFF2-40B4-BE49-F238E27FC236}">
                    <a16:creationId xmlns:a16="http://schemas.microsoft.com/office/drawing/2014/main" id="{A4B0446B-FDC4-4A5B-AFDD-48C502FF9042}"/>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sp>
          <p:nvSpPr>
            <p:cNvPr id="125" name="Freeform 62">
              <a:extLst>
                <a:ext uri="{FF2B5EF4-FFF2-40B4-BE49-F238E27FC236}">
                  <a16:creationId xmlns:a16="http://schemas.microsoft.com/office/drawing/2014/main" id="{FD484AD1-B247-480C-9646-67EBDA1461C6}"/>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pic>
        <p:nvPicPr>
          <p:cNvPr id="179"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78498" y="6103068"/>
            <a:ext cx="765502" cy="76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02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anim calcmode="lin" valueType="num">
                                      <p:cBhvr>
                                        <p:cTn id="14" dur="500" fill="hold"/>
                                        <p:tgtEl>
                                          <p:spTgt spid="54"/>
                                        </p:tgtEl>
                                        <p:attrNameLst>
                                          <p:attrName>ppt_x</p:attrName>
                                        </p:attrNameLst>
                                      </p:cBhvr>
                                      <p:tavLst>
                                        <p:tav tm="0">
                                          <p:val>
                                            <p:strVal val="#ppt_x"/>
                                          </p:val>
                                        </p:tav>
                                        <p:tav tm="100000">
                                          <p:val>
                                            <p:strVal val="#ppt_x"/>
                                          </p:val>
                                        </p:tav>
                                      </p:tavLst>
                                    </p:anim>
                                    <p:anim calcmode="lin" valueType="num">
                                      <p:cBhvr>
                                        <p:cTn id="15" dur="500" fill="hold"/>
                                        <p:tgtEl>
                                          <p:spTgt spid="5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2"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right)">
                                      <p:cBhvr>
                                        <p:cTn id="19" dur="500"/>
                                        <p:tgtEl>
                                          <p:spTgt spid="45"/>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p:cTn id="23" dur="500" fill="hold"/>
                                        <p:tgtEl>
                                          <p:spTgt spid="72"/>
                                        </p:tgtEl>
                                        <p:attrNameLst>
                                          <p:attrName>ppt_w</p:attrName>
                                        </p:attrNameLst>
                                      </p:cBhvr>
                                      <p:tavLst>
                                        <p:tav tm="0">
                                          <p:val>
                                            <p:fltVal val="0"/>
                                          </p:val>
                                        </p:tav>
                                        <p:tav tm="100000">
                                          <p:val>
                                            <p:strVal val="#ppt_w"/>
                                          </p:val>
                                        </p:tav>
                                      </p:tavLst>
                                    </p:anim>
                                    <p:anim calcmode="lin" valueType="num">
                                      <p:cBhvr>
                                        <p:cTn id="24" dur="500" fill="hold"/>
                                        <p:tgtEl>
                                          <p:spTgt spid="72"/>
                                        </p:tgtEl>
                                        <p:attrNameLst>
                                          <p:attrName>ppt_h</p:attrName>
                                        </p:attrNameLst>
                                      </p:cBhvr>
                                      <p:tavLst>
                                        <p:tav tm="0">
                                          <p:val>
                                            <p:fltVal val="0"/>
                                          </p:val>
                                        </p:tav>
                                        <p:tav tm="100000">
                                          <p:val>
                                            <p:strVal val="#ppt_h"/>
                                          </p:val>
                                        </p:tav>
                                      </p:tavLst>
                                    </p:anim>
                                    <p:animEffect transition="in" filter="fade">
                                      <p:cBhvr>
                                        <p:cTn id="25" dur="500"/>
                                        <p:tgtEl>
                                          <p:spTgt spid="72"/>
                                        </p:tgtEl>
                                      </p:cBhvr>
                                    </p:animEffect>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fade">
                                      <p:cBhvr>
                                        <p:cTn id="29" dur="500"/>
                                        <p:tgtEl>
                                          <p:spTgt spid="75"/>
                                        </p:tgtEl>
                                      </p:cBhvr>
                                    </p:animEffect>
                                    <p:anim calcmode="lin" valueType="num">
                                      <p:cBhvr>
                                        <p:cTn id="30" dur="500" fill="hold"/>
                                        <p:tgtEl>
                                          <p:spTgt spid="75"/>
                                        </p:tgtEl>
                                        <p:attrNameLst>
                                          <p:attrName>ppt_x</p:attrName>
                                        </p:attrNameLst>
                                      </p:cBhvr>
                                      <p:tavLst>
                                        <p:tav tm="0">
                                          <p:val>
                                            <p:strVal val="#ppt_x"/>
                                          </p:val>
                                        </p:tav>
                                        <p:tav tm="100000">
                                          <p:val>
                                            <p:strVal val="#ppt_x"/>
                                          </p:val>
                                        </p:tav>
                                      </p:tavLst>
                                    </p:anim>
                                    <p:anim calcmode="lin" valueType="num">
                                      <p:cBhvr>
                                        <p:cTn id="31" dur="500" fill="hold"/>
                                        <p:tgtEl>
                                          <p:spTgt spid="75"/>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22" presetClass="entr" presetSubtype="2" fill="hold" nodeType="after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wipe(right)">
                                      <p:cBhvr>
                                        <p:cTn id="35" dur="500"/>
                                        <p:tgtEl>
                                          <p:spTgt spid="69"/>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p:cTn id="39" dur="500" fill="hold"/>
                                        <p:tgtEl>
                                          <p:spTgt spid="79"/>
                                        </p:tgtEl>
                                        <p:attrNameLst>
                                          <p:attrName>ppt_w</p:attrName>
                                        </p:attrNameLst>
                                      </p:cBhvr>
                                      <p:tavLst>
                                        <p:tav tm="0">
                                          <p:val>
                                            <p:fltVal val="0"/>
                                          </p:val>
                                        </p:tav>
                                        <p:tav tm="100000">
                                          <p:val>
                                            <p:strVal val="#ppt_w"/>
                                          </p:val>
                                        </p:tav>
                                      </p:tavLst>
                                    </p:anim>
                                    <p:anim calcmode="lin" valueType="num">
                                      <p:cBhvr>
                                        <p:cTn id="40" dur="500" fill="hold"/>
                                        <p:tgtEl>
                                          <p:spTgt spid="79"/>
                                        </p:tgtEl>
                                        <p:attrNameLst>
                                          <p:attrName>ppt_h</p:attrName>
                                        </p:attrNameLst>
                                      </p:cBhvr>
                                      <p:tavLst>
                                        <p:tav tm="0">
                                          <p:val>
                                            <p:fltVal val="0"/>
                                          </p:val>
                                        </p:tav>
                                        <p:tav tm="100000">
                                          <p:val>
                                            <p:strVal val="#ppt_h"/>
                                          </p:val>
                                        </p:tav>
                                      </p:tavLst>
                                    </p:anim>
                                    <p:animEffect transition="in" filter="fade">
                                      <p:cBhvr>
                                        <p:cTn id="41" dur="500"/>
                                        <p:tgtEl>
                                          <p:spTgt spid="79"/>
                                        </p:tgtEl>
                                      </p:cBhvr>
                                    </p:animEffect>
                                  </p:childTnLst>
                                </p:cTn>
                              </p:par>
                            </p:childTnLst>
                          </p:cTn>
                        </p:par>
                        <p:par>
                          <p:cTn id="42" fill="hold">
                            <p:stCondLst>
                              <p:cond delay="3500"/>
                            </p:stCondLst>
                            <p:childTnLst>
                              <p:par>
                                <p:cTn id="43" presetID="42" presetClass="entr" presetSubtype="0" fill="hold" grpId="0" nodeType="after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fade">
                                      <p:cBhvr>
                                        <p:cTn id="45" dur="500"/>
                                        <p:tgtEl>
                                          <p:spTgt spid="85"/>
                                        </p:tgtEl>
                                      </p:cBhvr>
                                    </p:animEffect>
                                    <p:anim calcmode="lin" valueType="num">
                                      <p:cBhvr>
                                        <p:cTn id="46" dur="500" fill="hold"/>
                                        <p:tgtEl>
                                          <p:spTgt spid="85"/>
                                        </p:tgtEl>
                                        <p:attrNameLst>
                                          <p:attrName>ppt_x</p:attrName>
                                        </p:attrNameLst>
                                      </p:cBhvr>
                                      <p:tavLst>
                                        <p:tav tm="0">
                                          <p:val>
                                            <p:strVal val="#ppt_x"/>
                                          </p:val>
                                        </p:tav>
                                        <p:tav tm="100000">
                                          <p:val>
                                            <p:strVal val="#ppt_x"/>
                                          </p:val>
                                        </p:tav>
                                      </p:tavLst>
                                    </p:anim>
                                    <p:anim calcmode="lin" valueType="num">
                                      <p:cBhvr>
                                        <p:cTn id="47" dur="500" fill="hold"/>
                                        <p:tgtEl>
                                          <p:spTgt spid="85"/>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22" presetClass="entr" presetSubtype="2" fill="hold" nodeType="after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ipe(right)">
                                      <p:cBhvr>
                                        <p:cTn id="51" dur="500"/>
                                        <p:tgtEl>
                                          <p:spTgt spid="76"/>
                                        </p:tgtEl>
                                      </p:cBhvr>
                                    </p:animEffect>
                                  </p:childTnLst>
                                </p:cTn>
                              </p:par>
                            </p:childTnLst>
                          </p:cTn>
                        </p:par>
                        <p:par>
                          <p:cTn id="52" fill="hold">
                            <p:stCondLst>
                              <p:cond delay="4500"/>
                            </p:stCondLst>
                            <p:childTnLst>
                              <p:par>
                                <p:cTn id="53" presetID="22" presetClass="entr" presetSubtype="8" fill="hold" nodeType="after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wipe(left)">
                                      <p:cBhvr>
                                        <p:cTn id="55" dur="500"/>
                                        <p:tgtEl>
                                          <p:spTgt spid="82"/>
                                        </p:tgtEl>
                                      </p:cBhvr>
                                    </p:animEffect>
                                  </p:childTnLst>
                                </p:cTn>
                              </p:par>
                            </p:childTnLst>
                          </p:cTn>
                        </p:par>
                        <p:par>
                          <p:cTn id="56" fill="hold">
                            <p:stCondLst>
                              <p:cond delay="5000"/>
                            </p:stCondLst>
                            <p:childTnLst>
                              <p:par>
                                <p:cTn id="57" presetID="22" presetClass="entr" presetSubtype="2" fill="hold" nodeType="afterEffect">
                                  <p:stCondLst>
                                    <p:cond delay="0"/>
                                  </p:stCondLst>
                                  <p:childTnLst>
                                    <p:set>
                                      <p:cBhvr>
                                        <p:cTn id="58" dur="1" fill="hold">
                                          <p:stCondLst>
                                            <p:cond delay="0"/>
                                          </p:stCondLst>
                                        </p:cTn>
                                        <p:tgtEl>
                                          <p:spTgt spid="87"/>
                                        </p:tgtEl>
                                        <p:attrNameLst>
                                          <p:attrName>style.visibility</p:attrName>
                                        </p:attrNameLst>
                                      </p:cBhvr>
                                      <p:to>
                                        <p:strVal val="visible"/>
                                      </p:to>
                                    </p:set>
                                    <p:animEffect transition="in" filter="wipe(right)">
                                      <p:cBhvr>
                                        <p:cTn id="59" dur="500"/>
                                        <p:tgtEl>
                                          <p:spTgt spid="87"/>
                                        </p:tgtEl>
                                      </p:cBhvr>
                                    </p:animEffect>
                                  </p:childTnLst>
                                </p:cTn>
                              </p:par>
                            </p:childTnLst>
                          </p:cTn>
                        </p:par>
                        <p:par>
                          <p:cTn id="60" fill="hold">
                            <p:stCondLst>
                              <p:cond delay="5500"/>
                            </p:stCondLst>
                            <p:childTnLst>
                              <p:par>
                                <p:cTn id="61" presetID="53" presetClass="entr" presetSubtype="16" fill="hold" nodeType="afterEffect">
                                  <p:stCondLst>
                                    <p:cond delay="0"/>
                                  </p:stCondLst>
                                  <p:childTnLst>
                                    <p:set>
                                      <p:cBhvr>
                                        <p:cTn id="62" dur="1" fill="hold">
                                          <p:stCondLst>
                                            <p:cond delay="0"/>
                                          </p:stCondLst>
                                        </p:cTn>
                                        <p:tgtEl>
                                          <p:spTgt spid="91"/>
                                        </p:tgtEl>
                                        <p:attrNameLst>
                                          <p:attrName>style.visibility</p:attrName>
                                        </p:attrNameLst>
                                      </p:cBhvr>
                                      <p:to>
                                        <p:strVal val="visible"/>
                                      </p:to>
                                    </p:set>
                                    <p:anim calcmode="lin" valueType="num">
                                      <p:cBhvr>
                                        <p:cTn id="63" dur="500" fill="hold"/>
                                        <p:tgtEl>
                                          <p:spTgt spid="91"/>
                                        </p:tgtEl>
                                        <p:attrNameLst>
                                          <p:attrName>ppt_w</p:attrName>
                                        </p:attrNameLst>
                                      </p:cBhvr>
                                      <p:tavLst>
                                        <p:tav tm="0">
                                          <p:val>
                                            <p:fltVal val="0"/>
                                          </p:val>
                                        </p:tav>
                                        <p:tav tm="100000">
                                          <p:val>
                                            <p:strVal val="#ppt_w"/>
                                          </p:val>
                                        </p:tav>
                                      </p:tavLst>
                                    </p:anim>
                                    <p:anim calcmode="lin" valueType="num">
                                      <p:cBhvr>
                                        <p:cTn id="64" dur="500" fill="hold"/>
                                        <p:tgtEl>
                                          <p:spTgt spid="91"/>
                                        </p:tgtEl>
                                        <p:attrNameLst>
                                          <p:attrName>ppt_h</p:attrName>
                                        </p:attrNameLst>
                                      </p:cBhvr>
                                      <p:tavLst>
                                        <p:tav tm="0">
                                          <p:val>
                                            <p:fltVal val="0"/>
                                          </p:val>
                                        </p:tav>
                                        <p:tav tm="100000">
                                          <p:val>
                                            <p:strVal val="#ppt_h"/>
                                          </p:val>
                                        </p:tav>
                                      </p:tavLst>
                                    </p:anim>
                                    <p:animEffect transition="in" filter="fade">
                                      <p:cBhvr>
                                        <p:cTn id="65" dur="500"/>
                                        <p:tgtEl>
                                          <p:spTgt spid="91"/>
                                        </p:tgtEl>
                                      </p:cBhvr>
                                    </p:animEffect>
                                  </p:childTnLst>
                                </p:cTn>
                              </p:par>
                            </p:childTnLst>
                          </p:cTn>
                        </p:par>
                        <p:par>
                          <p:cTn id="66" fill="hold">
                            <p:stCondLst>
                              <p:cond delay="6000"/>
                            </p:stCondLst>
                            <p:childTnLst>
                              <p:par>
                                <p:cTn id="67" presetID="42" presetClass="entr" presetSubtype="0" fill="hold" grpId="0" nodeType="afterEffect">
                                  <p:stCondLst>
                                    <p:cond delay="0"/>
                                  </p:stCondLst>
                                  <p:childTnLst>
                                    <p:set>
                                      <p:cBhvr>
                                        <p:cTn id="68" dur="1" fill="hold">
                                          <p:stCondLst>
                                            <p:cond delay="0"/>
                                          </p:stCondLst>
                                        </p:cTn>
                                        <p:tgtEl>
                                          <p:spTgt spid="94"/>
                                        </p:tgtEl>
                                        <p:attrNameLst>
                                          <p:attrName>style.visibility</p:attrName>
                                        </p:attrNameLst>
                                      </p:cBhvr>
                                      <p:to>
                                        <p:strVal val="visible"/>
                                      </p:to>
                                    </p:set>
                                    <p:animEffect transition="in" filter="fade">
                                      <p:cBhvr>
                                        <p:cTn id="69" dur="500"/>
                                        <p:tgtEl>
                                          <p:spTgt spid="94"/>
                                        </p:tgtEl>
                                      </p:cBhvr>
                                    </p:animEffect>
                                    <p:anim calcmode="lin" valueType="num">
                                      <p:cBhvr>
                                        <p:cTn id="70" dur="500" fill="hold"/>
                                        <p:tgtEl>
                                          <p:spTgt spid="94"/>
                                        </p:tgtEl>
                                        <p:attrNameLst>
                                          <p:attrName>ppt_x</p:attrName>
                                        </p:attrNameLst>
                                      </p:cBhvr>
                                      <p:tavLst>
                                        <p:tav tm="0">
                                          <p:val>
                                            <p:strVal val="#ppt_x"/>
                                          </p:val>
                                        </p:tav>
                                        <p:tav tm="100000">
                                          <p:val>
                                            <p:strVal val="#ppt_x"/>
                                          </p:val>
                                        </p:tav>
                                      </p:tavLst>
                                    </p:anim>
                                    <p:anim calcmode="lin" valueType="num">
                                      <p:cBhvr>
                                        <p:cTn id="71" dur="500" fill="hold"/>
                                        <p:tgtEl>
                                          <p:spTgt spid="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5" grpId="0" animBg="1"/>
      <p:bldP spid="85" grpId="0" animBg="1"/>
      <p:bldP spid="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6"/>
          <p:cNvSpPr>
            <a:spLocks noEditPoints="1"/>
          </p:cNvSpPr>
          <p:nvPr/>
        </p:nvSpPr>
        <p:spPr bwMode="auto">
          <a:xfrm>
            <a:off x="4587364" y="2944458"/>
            <a:ext cx="177013" cy="17611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51435" tIns="25718" rIns="51435" bIns="25718" numCol="1" anchor="t" anchorCtr="0" compatLnSpc="1">
            <a:prstTxWarp prst="textNoShape">
              <a:avLst/>
            </a:prstTxWarp>
          </a:bodyPr>
          <a:lstStyle/>
          <a:p>
            <a:endParaRPr lang="zh-CN" altLang="en-US" sz="1200" b="1">
              <a:solidFill>
                <a:schemeClr val="accent4">
                  <a:lumMod val="60000"/>
                  <a:lumOff val="40000"/>
                </a:schemeClr>
              </a:solidFill>
            </a:endParaRPr>
          </a:p>
        </p:txBody>
      </p:sp>
      <p:grpSp>
        <p:nvGrpSpPr>
          <p:cNvPr id="15" name="组合 14"/>
          <p:cNvGrpSpPr/>
          <p:nvPr/>
        </p:nvGrpSpPr>
        <p:grpSpPr>
          <a:xfrm>
            <a:off x="4548684" y="2964691"/>
            <a:ext cx="1757273" cy="263920"/>
            <a:chOff x="7285702" y="2315256"/>
            <a:chExt cx="3123634" cy="469300"/>
          </a:xfrm>
        </p:grpSpPr>
        <p:sp>
          <p:nvSpPr>
            <p:cNvPr id="16" name="Freeform 16"/>
            <p:cNvSpPr>
              <a:spLocks noEditPoints="1"/>
            </p:cNvSpPr>
            <p:nvPr/>
          </p:nvSpPr>
          <p:spPr bwMode="auto">
            <a:xfrm>
              <a:off x="10191576" y="2567822"/>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51435" tIns="25718" rIns="51435" bIns="25718" numCol="1" anchor="t" anchorCtr="0" compatLnSpc="1">
              <a:prstTxWarp prst="textNoShape">
                <a:avLst/>
              </a:prstTxWarp>
            </a:bodyPr>
            <a:lstStyle/>
            <a:p>
              <a:endParaRPr lang="zh-CN" altLang="en-US" sz="1200" b="1"/>
            </a:p>
          </p:txBody>
        </p:sp>
        <p:grpSp>
          <p:nvGrpSpPr>
            <p:cNvPr id="17" name="组合 16"/>
            <p:cNvGrpSpPr/>
            <p:nvPr/>
          </p:nvGrpSpPr>
          <p:grpSpPr>
            <a:xfrm>
              <a:off x="7285702" y="2315256"/>
              <a:ext cx="2912224" cy="429601"/>
              <a:chOff x="7285702" y="2315256"/>
              <a:chExt cx="2912224" cy="429601"/>
            </a:xfrm>
          </p:grpSpPr>
          <p:sp>
            <p:nvSpPr>
              <p:cNvPr id="18" name="任意多边形 17"/>
              <p:cNvSpPr/>
              <p:nvPr/>
            </p:nvSpPr>
            <p:spPr>
              <a:xfrm rot="2700000" flipH="1">
                <a:off x="7085301" y="2515657"/>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tx1"/>
                  </a:solidFill>
                </a:endParaRPr>
              </a:p>
            </p:txBody>
          </p:sp>
          <p:sp>
            <p:nvSpPr>
              <p:cNvPr id="19" name="矩形 18"/>
              <p:cNvSpPr/>
              <p:nvPr/>
            </p:nvSpPr>
            <p:spPr>
              <a:xfrm flipH="1">
                <a:off x="7442294" y="2664258"/>
                <a:ext cx="2755632"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tx1"/>
                  </a:solidFill>
                </a:endParaRPr>
              </a:p>
            </p:txBody>
          </p:sp>
        </p:grpSp>
      </p:grpSp>
      <p:sp>
        <p:nvSpPr>
          <p:cNvPr id="20" name="Freeform 16"/>
          <p:cNvSpPr>
            <a:spLocks noEditPoints="1"/>
          </p:cNvSpPr>
          <p:nvPr/>
        </p:nvSpPr>
        <p:spPr bwMode="auto">
          <a:xfrm>
            <a:off x="4789201" y="4252662"/>
            <a:ext cx="177013" cy="17611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51435" tIns="25718" rIns="51435" bIns="25718" numCol="1" anchor="t" anchorCtr="0" compatLnSpc="1">
            <a:prstTxWarp prst="textNoShape">
              <a:avLst/>
            </a:prstTxWarp>
          </a:bodyPr>
          <a:lstStyle/>
          <a:p>
            <a:endParaRPr lang="zh-CN" altLang="en-US" sz="1200" b="1"/>
          </a:p>
        </p:txBody>
      </p:sp>
      <p:grpSp>
        <p:nvGrpSpPr>
          <p:cNvPr id="21" name="组合 20"/>
          <p:cNvGrpSpPr/>
          <p:nvPr/>
        </p:nvGrpSpPr>
        <p:grpSpPr>
          <a:xfrm>
            <a:off x="4750522" y="4272894"/>
            <a:ext cx="1519475" cy="263920"/>
            <a:chOff x="7644477" y="4641489"/>
            <a:chExt cx="2700937" cy="469300"/>
          </a:xfrm>
        </p:grpSpPr>
        <p:grpSp>
          <p:nvGrpSpPr>
            <p:cNvPr id="22" name="组合 21"/>
            <p:cNvGrpSpPr/>
            <p:nvPr/>
          </p:nvGrpSpPr>
          <p:grpSpPr>
            <a:xfrm>
              <a:off x="7644477" y="4641489"/>
              <a:ext cx="2488890" cy="429601"/>
              <a:chOff x="7644477" y="4641489"/>
              <a:chExt cx="2488890" cy="429601"/>
            </a:xfrm>
          </p:grpSpPr>
          <p:sp>
            <p:nvSpPr>
              <p:cNvPr id="24" name="矩形 23"/>
              <p:cNvSpPr/>
              <p:nvPr/>
            </p:nvSpPr>
            <p:spPr>
              <a:xfrm flipH="1">
                <a:off x="7800060" y="4990491"/>
                <a:ext cx="2333307"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tx1"/>
                  </a:solidFill>
                </a:endParaRPr>
              </a:p>
            </p:txBody>
          </p:sp>
          <p:sp>
            <p:nvSpPr>
              <p:cNvPr id="25" name="任意多边形 24"/>
              <p:cNvSpPr/>
              <p:nvPr/>
            </p:nvSpPr>
            <p:spPr>
              <a:xfrm rot="2700000" flipH="1">
                <a:off x="7444076" y="4841890"/>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tx1"/>
                  </a:solidFill>
                </a:endParaRPr>
              </a:p>
            </p:txBody>
          </p:sp>
        </p:grpSp>
        <p:sp>
          <p:nvSpPr>
            <p:cNvPr id="23" name="Freeform 16"/>
            <p:cNvSpPr>
              <a:spLocks noEditPoints="1"/>
            </p:cNvSpPr>
            <p:nvPr/>
          </p:nvSpPr>
          <p:spPr bwMode="auto">
            <a:xfrm>
              <a:off x="10127654" y="4894055"/>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51435" tIns="25718" rIns="51435" bIns="25718" numCol="1" anchor="t" anchorCtr="0" compatLnSpc="1">
              <a:prstTxWarp prst="textNoShape">
                <a:avLst/>
              </a:prstTxWarp>
            </a:bodyPr>
            <a:lstStyle/>
            <a:p>
              <a:endParaRPr lang="zh-CN" altLang="en-US" sz="1200" b="1"/>
            </a:p>
          </p:txBody>
        </p:sp>
      </p:grpSp>
      <p:sp>
        <p:nvSpPr>
          <p:cNvPr id="26" name="Freeform 16"/>
          <p:cNvSpPr>
            <a:spLocks noEditPoints="1"/>
          </p:cNvSpPr>
          <p:nvPr/>
        </p:nvSpPr>
        <p:spPr bwMode="auto">
          <a:xfrm flipH="1" flipV="1">
            <a:off x="2630803" y="3343619"/>
            <a:ext cx="177013" cy="17611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51435" tIns="25718" rIns="51435" bIns="25718" numCol="1" anchor="t" anchorCtr="0" compatLnSpc="1">
            <a:prstTxWarp prst="textNoShape">
              <a:avLst/>
            </a:prstTxWarp>
          </a:bodyPr>
          <a:lstStyle/>
          <a:p>
            <a:endParaRPr lang="zh-CN" altLang="en-US" sz="788" b="1"/>
          </a:p>
        </p:txBody>
      </p:sp>
      <p:grpSp>
        <p:nvGrpSpPr>
          <p:cNvPr id="27" name="组合 26"/>
          <p:cNvGrpSpPr/>
          <p:nvPr/>
        </p:nvGrpSpPr>
        <p:grpSpPr>
          <a:xfrm>
            <a:off x="1043257" y="3267512"/>
            <a:ext cx="1813964" cy="266179"/>
            <a:chOff x="1054646" y="2853730"/>
            <a:chExt cx="3224404" cy="473316"/>
          </a:xfrm>
        </p:grpSpPr>
        <p:grpSp>
          <p:nvGrpSpPr>
            <p:cNvPr id="28" name="组合 27"/>
            <p:cNvGrpSpPr/>
            <p:nvPr/>
          </p:nvGrpSpPr>
          <p:grpSpPr>
            <a:xfrm>
              <a:off x="1270669" y="2897445"/>
              <a:ext cx="3008381" cy="429601"/>
              <a:chOff x="1414685" y="2583842"/>
              <a:chExt cx="3008381" cy="429601"/>
            </a:xfrm>
          </p:grpSpPr>
          <p:sp>
            <p:nvSpPr>
              <p:cNvPr id="30" name="矩形 29"/>
              <p:cNvSpPr/>
              <p:nvPr/>
            </p:nvSpPr>
            <p:spPr>
              <a:xfrm flipV="1">
                <a:off x="1414685" y="2641741"/>
                <a:ext cx="2852495" cy="216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b="1">
                  <a:solidFill>
                    <a:schemeClr val="tx1"/>
                  </a:solidFill>
                </a:endParaRPr>
              </a:p>
            </p:txBody>
          </p:sp>
          <p:sp>
            <p:nvSpPr>
              <p:cNvPr id="31" name="任意多边形 30"/>
              <p:cNvSpPr/>
              <p:nvPr/>
            </p:nvSpPr>
            <p:spPr>
              <a:xfrm rot="2700000" flipV="1">
                <a:off x="4193865" y="2784243"/>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b="1">
                  <a:solidFill>
                    <a:schemeClr val="tx1"/>
                  </a:solidFill>
                </a:endParaRPr>
              </a:p>
            </p:txBody>
          </p:sp>
        </p:grpSp>
        <p:sp>
          <p:nvSpPr>
            <p:cNvPr id="29" name="Freeform 16"/>
            <p:cNvSpPr>
              <a:spLocks noEditPoints="1"/>
            </p:cNvSpPr>
            <p:nvPr/>
          </p:nvSpPr>
          <p:spPr bwMode="auto">
            <a:xfrm flipH="1" flipV="1">
              <a:off x="1054646" y="2853730"/>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51435" tIns="25718" rIns="51435" bIns="25718" numCol="1" anchor="t" anchorCtr="0" compatLnSpc="1">
              <a:prstTxWarp prst="textNoShape">
                <a:avLst/>
              </a:prstTxWarp>
            </a:bodyPr>
            <a:lstStyle/>
            <a:p>
              <a:endParaRPr lang="zh-CN" altLang="en-US" sz="760" b="1"/>
            </a:p>
          </p:txBody>
        </p:sp>
      </p:grpSp>
      <p:sp>
        <p:nvSpPr>
          <p:cNvPr id="32" name="Freeform 16"/>
          <p:cNvSpPr>
            <a:spLocks noEditPoints="1"/>
          </p:cNvSpPr>
          <p:nvPr/>
        </p:nvSpPr>
        <p:spPr bwMode="auto">
          <a:xfrm flipH="1" flipV="1">
            <a:off x="3039380" y="4480423"/>
            <a:ext cx="177013" cy="17611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51435" tIns="25718" rIns="51435" bIns="25718" numCol="1" anchor="t" anchorCtr="0" compatLnSpc="1">
            <a:prstTxWarp prst="textNoShape">
              <a:avLst/>
            </a:prstTxWarp>
          </a:bodyPr>
          <a:lstStyle/>
          <a:p>
            <a:endParaRPr lang="zh-CN" altLang="en-US" sz="760" b="1"/>
          </a:p>
        </p:txBody>
      </p:sp>
      <p:grpSp>
        <p:nvGrpSpPr>
          <p:cNvPr id="33" name="组合 32"/>
          <p:cNvGrpSpPr/>
          <p:nvPr/>
        </p:nvGrpSpPr>
        <p:grpSpPr>
          <a:xfrm>
            <a:off x="1123302" y="4399478"/>
            <a:ext cx="2140022" cy="267405"/>
            <a:chOff x="1196926" y="4866578"/>
            <a:chExt cx="3803989" cy="475497"/>
          </a:xfrm>
        </p:grpSpPr>
        <p:grpSp>
          <p:nvGrpSpPr>
            <p:cNvPr id="34" name="组合 33"/>
            <p:cNvGrpSpPr/>
            <p:nvPr/>
          </p:nvGrpSpPr>
          <p:grpSpPr>
            <a:xfrm>
              <a:off x="1414686" y="4912474"/>
              <a:ext cx="3586229" cy="429601"/>
              <a:chOff x="1414686" y="4912474"/>
              <a:chExt cx="3586229" cy="429601"/>
            </a:xfrm>
          </p:grpSpPr>
          <p:sp>
            <p:nvSpPr>
              <p:cNvPr id="36" name="矩形 35"/>
              <p:cNvSpPr/>
              <p:nvPr/>
            </p:nvSpPr>
            <p:spPr>
              <a:xfrm flipV="1">
                <a:off x="1414686" y="4964274"/>
                <a:ext cx="3420000"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b="1">
                  <a:solidFill>
                    <a:schemeClr val="tx1"/>
                  </a:solidFill>
                </a:endParaRPr>
              </a:p>
            </p:txBody>
          </p:sp>
          <p:sp>
            <p:nvSpPr>
              <p:cNvPr id="37" name="任意多边形 36"/>
              <p:cNvSpPr/>
              <p:nvPr/>
            </p:nvSpPr>
            <p:spPr>
              <a:xfrm rot="2700000" flipV="1">
                <a:off x="4771714" y="5112875"/>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b="1">
                  <a:solidFill>
                    <a:schemeClr val="tx1"/>
                  </a:solidFill>
                </a:endParaRPr>
              </a:p>
            </p:txBody>
          </p:sp>
        </p:grpSp>
        <p:sp>
          <p:nvSpPr>
            <p:cNvPr id="35" name="Freeform 16"/>
            <p:cNvSpPr>
              <a:spLocks noEditPoints="1"/>
            </p:cNvSpPr>
            <p:nvPr/>
          </p:nvSpPr>
          <p:spPr bwMode="auto">
            <a:xfrm flipH="1" flipV="1">
              <a:off x="1196926" y="4866578"/>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51435" tIns="25718" rIns="51435" bIns="25718" numCol="1" anchor="t" anchorCtr="0" compatLnSpc="1">
              <a:prstTxWarp prst="textNoShape">
                <a:avLst/>
              </a:prstTxWarp>
            </a:bodyPr>
            <a:lstStyle/>
            <a:p>
              <a:endParaRPr lang="zh-CN" altLang="en-US" sz="760" b="1"/>
            </a:p>
          </p:txBody>
        </p:sp>
      </p:grpSp>
      <p:grpSp>
        <p:nvGrpSpPr>
          <p:cNvPr id="38" name="组合 37"/>
          <p:cNvGrpSpPr/>
          <p:nvPr/>
        </p:nvGrpSpPr>
        <p:grpSpPr>
          <a:xfrm>
            <a:off x="3547120" y="2205366"/>
            <a:ext cx="965490" cy="965141"/>
            <a:chOff x="5505375" y="965032"/>
            <a:chExt cx="1716204" cy="1716204"/>
          </a:xfrm>
        </p:grpSpPr>
        <p:grpSp>
          <p:nvGrpSpPr>
            <p:cNvPr id="39" name="组合 38"/>
            <p:cNvGrpSpPr/>
            <p:nvPr/>
          </p:nvGrpSpPr>
          <p:grpSpPr>
            <a:xfrm>
              <a:off x="5505375" y="965032"/>
              <a:ext cx="1716204" cy="1716204"/>
              <a:chOff x="1200760" y="3842075"/>
              <a:chExt cx="1784148" cy="1784148"/>
            </a:xfrm>
          </p:grpSpPr>
          <p:sp>
            <p:nvSpPr>
              <p:cNvPr id="41" name="椭圆 40"/>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b="1">
                  <a:solidFill>
                    <a:schemeClr val="accent4">
                      <a:lumMod val="60000"/>
                      <a:lumOff val="40000"/>
                    </a:schemeClr>
                  </a:solidFill>
                </a:endParaRPr>
              </a:p>
            </p:txBody>
          </p:sp>
          <p:sp>
            <p:nvSpPr>
              <p:cNvPr id="42" name="椭圆 41"/>
              <p:cNvSpPr/>
              <p:nvPr/>
            </p:nvSpPr>
            <p:spPr>
              <a:xfrm>
                <a:off x="1475770" y="4117085"/>
                <a:ext cx="1234127" cy="1234127"/>
              </a:xfrm>
              <a:prstGeom prst="ellipse">
                <a:avLst/>
              </a:prstGeom>
              <a:solidFill>
                <a:srgbClr val="AE002B"/>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b="1">
                  <a:solidFill>
                    <a:schemeClr val="accent4">
                      <a:lumMod val="60000"/>
                      <a:lumOff val="40000"/>
                    </a:schemeClr>
                  </a:solidFill>
                </a:endParaRPr>
              </a:p>
            </p:txBody>
          </p:sp>
        </p:grpSp>
        <p:sp>
          <p:nvSpPr>
            <p:cNvPr id="40" name="文本框 66"/>
            <p:cNvSpPr txBox="1"/>
            <p:nvPr/>
          </p:nvSpPr>
          <p:spPr>
            <a:xfrm>
              <a:off x="5676155" y="1414525"/>
              <a:ext cx="1374645" cy="903020"/>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2700" b="1" dirty="0">
                  <a:solidFill>
                    <a:schemeClr val="accent4">
                      <a:lumMod val="60000"/>
                      <a:lumOff val="40000"/>
                    </a:schemeClr>
                  </a:solidFill>
                  <a:effectLst>
                    <a:outerShdw blurRad="76200" dist="63500" dir="2700000" algn="tl" rotWithShape="0">
                      <a:prstClr val="black">
                        <a:lumMod val="65000"/>
                        <a:lumOff val="35000"/>
                        <a:alpha val="40000"/>
                      </a:prstClr>
                    </a:outerShdw>
                  </a:effectLst>
                </a:rPr>
                <a:t>A</a:t>
              </a:r>
              <a:endParaRPr lang="zh-CN" altLang="en-US" sz="2700" b="1" dirty="0">
                <a:solidFill>
                  <a:schemeClr val="accent4">
                    <a:lumMod val="60000"/>
                    <a:lumOff val="40000"/>
                  </a:schemeClr>
                </a:solidFill>
                <a:effectLst>
                  <a:outerShdw blurRad="76200" dist="63500" dir="2700000" algn="tl" rotWithShape="0">
                    <a:prstClr val="black">
                      <a:lumMod val="65000"/>
                      <a:lumOff val="35000"/>
                      <a:alpha val="40000"/>
                    </a:prstClr>
                  </a:outerShdw>
                </a:effectLst>
              </a:endParaRPr>
            </a:p>
          </p:txBody>
        </p:sp>
      </p:grpSp>
      <p:grpSp>
        <p:nvGrpSpPr>
          <p:cNvPr id="43" name="组合 42"/>
          <p:cNvGrpSpPr/>
          <p:nvPr/>
        </p:nvGrpSpPr>
        <p:grpSpPr>
          <a:xfrm>
            <a:off x="3005674" y="3135471"/>
            <a:ext cx="861029" cy="860719"/>
            <a:chOff x="4542929" y="2618936"/>
            <a:chExt cx="1530520" cy="1530520"/>
          </a:xfrm>
        </p:grpSpPr>
        <p:grpSp>
          <p:nvGrpSpPr>
            <p:cNvPr id="44" name="组合 43"/>
            <p:cNvGrpSpPr/>
            <p:nvPr/>
          </p:nvGrpSpPr>
          <p:grpSpPr>
            <a:xfrm>
              <a:off x="4542929" y="2618936"/>
              <a:ext cx="1530520" cy="1530520"/>
              <a:chOff x="1200760" y="3842075"/>
              <a:chExt cx="1784148" cy="1784148"/>
            </a:xfrm>
          </p:grpSpPr>
          <p:sp>
            <p:nvSpPr>
              <p:cNvPr id="46" name="椭圆 45"/>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b="1">
                  <a:solidFill>
                    <a:schemeClr val="accent4">
                      <a:lumMod val="60000"/>
                      <a:lumOff val="40000"/>
                    </a:schemeClr>
                  </a:solidFill>
                </a:endParaRPr>
              </a:p>
            </p:txBody>
          </p:sp>
          <p:sp>
            <p:nvSpPr>
              <p:cNvPr id="47" name="椭圆 46"/>
              <p:cNvSpPr/>
              <p:nvPr/>
            </p:nvSpPr>
            <p:spPr>
              <a:xfrm>
                <a:off x="1475770" y="4117085"/>
                <a:ext cx="1234127" cy="1234127"/>
              </a:xfrm>
              <a:prstGeom prst="ellipse">
                <a:avLst/>
              </a:prstGeom>
              <a:solidFill>
                <a:srgbClr val="AE002B"/>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b="1">
                  <a:solidFill>
                    <a:schemeClr val="accent4">
                      <a:lumMod val="60000"/>
                      <a:lumOff val="40000"/>
                    </a:schemeClr>
                  </a:solidFill>
                </a:endParaRPr>
              </a:p>
            </p:txBody>
          </p:sp>
        </p:grpSp>
        <p:sp>
          <p:nvSpPr>
            <p:cNvPr id="45" name="文本框 80"/>
            <p:cNvSpPr txBox="1"/>
            <p:nvPr/>
          </p:nvSpPr>
          <p:spPr>
            <a:xfrm>
              <a:off x="4625119" y="2975870"/>
              <a:ext cx="1374643" cy="903019"/>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2700" b="1" dirty="0">
                  <a:solidFill>
                    <a:schemeClr val="accent4">
                      <a:lumMod val="60000"/>
                      <a:lumOff val="40000"/>
                    </a:schemeClr>
                  </a:solidFill>
                  <a:effectLst>
                    <a:outerShdw blurRad="76200" dist="63500" dir="2700000" algn="tl" rotWithShape="0">
                      <a:prstClr val="black">
                        <a:lumMod val="65000"/>
                        <a:lumOff val="35000"/>
                        <a:alpha val="40000"/>
                      </a:prstClr>
                    </a:outerShdw>
                  </a:effectLst>
                </a:rPr>
                <a:t>B</a:t>
              </a:r>
              <a:endParaRPr lang="zh-CN" altLang="en-US" sz="2700" b="1" dirty="0">
                <a:solidFill>
                  <a:schemeClr val="accent4">
                    <a:lumMod val="60000"/>
                    <a:lumOff val="40000"/>
                  </a:schemeClr>
                </a:solidFill>
                <a:effectLst>
                  <a:outerShdw blurRad="76200" dist="63500" dir="2700000" algn="tl" rotWithShape="0">
                    <a:prstClr val="black">
                      <a:lumMod val="65000"/>
                      <a:lumOff val="35000"/>
                      <a:alpha val="40000"/>
                    </a:prstClr>
                  </a:outerShdw>
                </a:effectLst>
              </a:endParaRPr>
            </a:p>
          </p:txBody>
        </p:sp>
      </p:grpSp>
      <p:grpSp>
        <p:nvGrpSpPr>
          <p:cNvPr id="48" name="组合 47"/>
          <p:cNvGrpSpPr/>
          <p:nvPr/>
        </p:nvGrpSpPr>
        <p:grpSpPr>
          <a:xfrm>
            <a:off x="3899453" y="3687449"/>
            <a:ext cx="793260" cy="792974"/>
            <a:chOff x="6131664" y="3600460"/>
            <a:chExt cx="1410056" cy="1410056"/>
          </a:xfrm>
        </p:grpSpPr>
        <p:grpSp>
          <p:nvGrpSpPr>
            <p:cNvPr id="49" name="组合 48"/>
            <p:cNvGrpSpPr/>
            <p:nvPr/>
          </p:nvGrpSpPr>
          <p:grpSpPr>
            <a:xfrm>
              <a:off x="6131664" y="3600460"/>
              <a:ext cx="1410056" cy="1410056"/>
              <a:chOff x="1200760" y="3842075"/>
              <a:chExt cx="1784148" cy="1784148"/>
            </a:xfrm>
          </p:grpSpPr>
          <p:sp>
            <p:nvSpPr>
              <p:cNvPr id="51" name="椭圆 50"/>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b="1">
                  <a:solidFill>
                    <a:schemeClr val="accent4">
                      <a:lumMod val="60000"/>
                      <a:lumOff val="40000"/>
                    </a:schemeClr>
                  </a:solidFill>
                </a:endParaRPr>
              </a:p>
            </p:txBody>
          </p:sp>
          <p:sp>
            <p:nvSpPr>
              <p:cNvPr id="52" name="椭圆 51"/>
              <p:cNvSpPr/>
              <p:nvPr/>
            </p:nvSpPr>
            <p:spPr>
              <a:xfrm>
                <a:off x="1475770" y="4117085"/>
                <a:ext cx="1234127" cy="1234127"/>
              </a:xfrm>
              <a:prstGeom prst="ellipse">
                <a:avLst/>
              </a:prstGeom>
              <a:solidFill>
                <a:srgbClr val="AE002B"/>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b="1">
                  <a:solidFill>
                    <a:schemeClr val="accent4">
                      <a:lumMod val="60000"/>
                      <a:lumOff val="40000"/>
                    </a:schemeClr>
                  </a:solidFill>
                </a:endParaRPr>
              </a:p>
            </p:txBody>
          </p:sp>
        </p:grpSp>
        <p:sp>
          <p:nvSpPr>
            <p:cNvPr id="50" name="文本框 81"/>
            <p:cNvSpPr txBox="1"/>
            <p:nvPr/>
          </p:nvSpPr>
          <p:spPr>
            <a:xfrm>
              <a:off x="6154376" y="3896098"/>
              <a:ext cx="1374646" cy="903018"/>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2700" b="1" dirty="0">
                  <a:solidFill>
                    <a:schemeClr val="accent4">
                      <a:lumMod val="60000"/>
                      <a:lumOff val="40000"/>
                    </a:schemeClr>
                  </a:solidFill>
                  <a:effectLst>
                    <a:outerShdw blurRad="76200" dist="63500" dir="2700000" algn="tl" rotWithShape="0">
                      <a:prstClr val="black">
                        <a:lumMod val="65000"/>
                        <a:lumOff val="35000"/>
                        <a:alpha val="40000"/>
                      </a:prstClr>
                    </a:outerShdw>
                  </a:effectLst>
                </a:rPr>
                <a:t>C</a:t>
              </a:r>
              <a:endParaRPr lang="zh-CN" altLang="en-US" sz="2700" b="1" dirty="0">
                <a:solidFill>
                  <a:schemeClr val="accent4">
                    <a:lumMod val="60000"/>
                    <a:lumOff val="40000"/>
                  </a:schemeClr>
                </a:solidFill>
                <a:effectLst>
                  <a:outerShdw blurRad="76200" dist="63500" dir="2700000" algn="tl" rotWithShape="0">
                    <a:prstClr val="black">
                      <a:lumMod val="65000"/>
                      <a:lumOff val="35000"/>
                      <a:alpha val="40000"/>
                    </a:prstClr>
                  </a:outerShdw>
                </a:effectLst>
              </a:endParaRPr>
            </a:p>
          </p:txBody>
        </p:sp>
      </p:grpSp>
      <p:grpSp>
        <p:nvGrpSpPr>
          <p:cNvPr id="53" name="组合 52"/>
          <p:cNvGrpSpPr/>
          <p:nvPr/>
        </p:nvGrpSpPr>
        <p:grpSpPr>
          <a:xfrm>
            <a:off x="3355227" y="4450655"/>
            <a:ext cx="773338" cy="687941"/>
            <a:chOff x="5164279" y="4957584"/>
            <a:chExt cx="1374644" cy="1223288"/>
          </a:xfrm>
        </p:grpSpPr>
        <p:grpSp>
          <p:nvGrpSpPr>
            <p:cNvPr id="54" name="组合 53"/>
            <p:cNvGrpSpPr/>
            <p:nvPr/>
          </p:nvGrpSpPr>
          <p:grpSpPr>
            <a:xfrm>
              <a:off x="5225889" y="4957584"/>
              <a:ext cx="1223288" cy="1223288"/>
              <a:chOff x="1200760" y="3842075"/>
              <a:chExt cx="1784148" cy="1784148"/>
            </a:xfrm>
          </p:grpSpPr>
          <p:sp>
            <p:nvSpPr>
              <p:cNvPr id="56" name="椭圆 55"/>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b="1">
                  <a:solidFill>
                    <a:schemeClr val="accent4">
                      <a:lumMod val="60000"/>
                      <a:lumOff val="40000"/>
                    </a:schemeClr>
                  </a:solidFill>
                </a:endParaRPr>
              </a:p>
            </p:txBody>
          </p:sp>
          <p:sp>
            <p:nvSpPr>
              <p:cNvPr id="57" name="椭圆 56"/>
              <p:cNvSpPr/>
              <p:nvPr/>
            </p:nvSpPr>
            <p:spPr>
              <a:xfrm>
                <a:off x="1475770" y="4117085"/>
                <a:ext cx="1234127" cy="1234127"/>
              </a:xfrm>
              <a:prstGeom prst="ellipse">
                <a:avLst/>
              </a:prstGeom>
              <a:solidFill>
                <a:srgbClr val="AE002B"/>
              </a:solidFill>
              <a:ln>
                <a:noFill/>
              </a:ln>
              <a:effectLst>
                <a:innerShdw blurRad="2286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b="1">
                  <a:solidFill>
                    <a:schemeClr val="accent4">
                      <a:lumMod val="60000"/>
                      <a:lumOff val="40000"/>
                    </a:schemeClr>
                  </a:solidFill>
                </a:endParaRPr>
              </a:p>
            </p:txBody>
          </p:sp>
        </p:grpSp>
        <p:sp>
          <p:nvSpPr>
            <p:cNvPr id="55" name="文本框 82"/>
            <p:cNvSpPr txBox="1"/>
            <p:nvPr/>
          </p:nvSpPr>
          <p:spPr>
            <a:xfrm>
              <a:off x="5164279" y="5135211"/>
              <a:ext cx="1374644" cy="903019"/>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2700" b="1" dirty="0">
                  <a:solidFill>
                    <a:schemeClr val="accent4">
                      <a:lumMod val="60000"/>
                      <a:lumOff val="40000"/>
                    </a:schemeClr>
                  </a:solidFill>
                  <a:effectLst>
                    <a:outerShdw blurRad="76200" dist="63500" dir="2700000" algn="tl" rotWithShape="0">
                      <a:prstClr val="black">
                        <a:lumMod val="65000"/>
                        <a:lumOff val="35000"/>
                        <a:alpha val="40000"/>
                      </a:prstClr>
                    </a:outerShdw>
                  </a:effectLst>
                </a:rPr>
                <a:t>D</a:t>
              </a:r>
              <a:endParaRPr lang="zh-CN" altLang="en-US" sz="2700" b="1" dirty="0">
                <a:solidFill>
                  <a:schemeClr val="accent4">
                    <a:lumMod val="60000"/>
                    <a:lumOff val="40000"/>
                  </a:schemeClr>
                </a:solidFill>
                <a:effectLst>
                  <a:outerShdw blurRad="76200" dist="63500" dir="2700000" algn="tl" rotWithShape="0">
                    <a:prstClr val="black">
                      <a:lumMod val="65000"/>
                      <a:lumOff val="35000"/>
                      <a:alpha val="40000"/>
                    </a:prstClr>
                  </a:outerShdw>
                </a:effectLst>
              </a:endParaRPr>
            </a:p>
          </p:txBody>
        </p:sp>
      </p:grpSp>
      <p:grpSp>
        <p:nvGrpSpPr>
          <p:cNvPr id="58" name="组合 57"/>
          <p:cNvGrpSpPr/>
          <p:nvPr/>
        </p:nvGrpSpPr>
        <p:grpSpPr>
          <a:xfrm>
            <a:off x="1206425" y="3697135"/>
            <a:ext cx="1474893" cy="696921"/>
            <a:chOff x="1381398" y="3989930"/>
            <a:chExt cx="2621691" cy="1239257"/>
          </a:xfrm>
        </p:grpSpPr>
        <p:sp>
          <p:nvSpPr>
            <p:cNvPr id="59" name="Freeform 983"/>
            <p:cNvSpPr>
              <a:spLocks noEditPoints="1"/>
            </p:cNvSpPr>
            <p:nvPr/>
          </p:nvSpPr>
          <p:spPr bwMode="auto">
            <a:xfrm>
              <a:off x="1873575" y="3989930"/>
              <a:ext cx="540751" cy="554818"/>
            </a:xfrm>
            <a:custGeom>
              <a:avLst/>
              <a:gdLst>
                <a:gd name="T0" fmla="*/ 116 w 232"/>
                <a:gd name="T1" fmla="*/ 88 h 239"/>
                <a:gd name="T2" fmla="*/ 84 w 232"/>
                <a:gd name="T3" fmla="*/ 119 h 239"/>
                <a:gd name="T4" fmla="*/ 116 w 232"/>
                <a:gd name="T5" fmla="*/ 151 h 239"/>
                <a:gd name="T6" fmla="*/ 148 w 232"/>
                <a:gd name="T7" fmla="*/ 119 h 239"/>
                <a:gd name="T8" fmla="*/ 116 w 232"/>
                <a:gd name="T9" fmla="*/ 88 h 239"/>
                <a:gd name="T10" fmla="*/ 49 w 232"/>
                <a:gd name="T11" fmla="*/ 197 h 239"/>
                <a:gd name="T12" fmla="*/ 44 w 232"/>
                <a:gd name="T13" fmla="*/ 191 h 239"/>
                <a:gd name="T14" fmla="*/ 14 w 232"/>
                <a:gd name="T15" fmla="*/ 119 h 239"/>
                <a:gd name="T16" fmla="*/ 93 w 232"/>
                <a:gd name="T17" fmla="*/ 20 h 239"/>
                <a:gd name="T18" fmla="*/ 90 w 232"/>
                <a:gd name="T19" fmla="*/ 7 h 239"/>
                <a:gd name="T20" fmla="*/ 0 w 232"/>
                <a:gd name="T21" fmla="*/ 119 h 239"/>
                <a:gd name="T22" fmla="*/ 34 w 232"/>
                <a:gd name="T23" fmla="*/ 201 h 239"/>
                <a:gd name="T24" fmla="*/ 44 w 232"/>
                <a:gd name="T25" fmla="*/ 210 h 239"/>
                <a:gd name="T26" fmla="*/ 34 w 232"/>
                <a:gd name="T27" fmla="*/ 239 h 239"/>
                <a:gd name="T28" fmla="*/ 116 w 232"/>
                <a:gd name="T29" fmla="*/ 228 h 239"/>
                <a:gd name="T30" fmla="*/ 60 w 232"/>
                <a:gd name="T31" fmla="*/ 167 h 239"/>
                <a:gd name="T32" fmla="*/ 49 w 232"/>
                <a:gd name="T33" fmla="*/ 197 h 239"/>
                <a:gd name="T34" fmla="*/ 188 w 232"/>
                <a:gd name="T35" fmla="*/ 29 h 239"/>
                <a:gd name="T36" fmla="*/ 198 w 232"/>
                <a:gd name="T37" fmla="*/ 0 h 239"/>
                <a:gd name="T38" fmla="*/ 116 w 232"/>
                <a:gd name="T39" fmla="*/ 10 h 239"/>
                <a:gd name="T40" fmla="*/ 172 w 232"/>
                <a:gd name="T41" fmla="*/ 72 h 239"/>
                <a:gd name="T42" fmla="*/ 183 w 232"/>
                <a:gd name="T43" fmla="*/ 42 h 239"/>
                <a:gd name="T44" fmla="*/ 218 w 232"/>
                <a:gd name="T45" fmla="*/ 119 h 239"/>
                <a:gd name="T46" fmla="*/ 188 w 232"/>
                <a:gd name="T47" fmla="*/ 191 h 239"/>
                <a:gd name="T48" fmla="*/ 139 w 232"/>
                <a:gd name="T49" fmla="*/ 219 h 239"/>
                <a:gd name="T50" fmla="*/ 142 w 232"/>
                <a:gd name="T51" fmla="*/ 232 h 239"/>
                <a:gd name="T52" fmla="*/ 198 w 232"/>
                <a:gd name="T53" fmla="*/ 201 h 239"/>
                <a:gd name="T54" fmla="*/ 232 w 232"/>
                <a:gd name="T55" fmla="*/ 119 h 239"/>
                <a:gd name="T56" fmla="*/ 188 w 232"/>
                <a:gd name="T57"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239">
                  <a:moveTo>
                    <a:pt x="116" y="88"/>
                  </a:moveTo>
                  <a:cubicBezTo>
                    <a:pt x="98" y="88"/>
                    <a:pt x="84" y="102"/>
                    <a:pt x="84" y="119"/>
                  </a:cubicBezTo>
                  <a:cubicBezTo>
                    <a:pt x="84" y="137"/>
                    <a:pt x="98" y="151"/>
                    <a:pt x="116" y="151"/>
                  </a:cubicBezTo>
                  <a:cubicBezTo>
                    <a:pt x="134" y="151"/>
                    <a:pt x="148" y="137"/>
                    <a:pt x="148" y="119"/>
                  </a:cubicBezTo>
                  <a:cubicBezTo>
                    <a:pt x="148" y="102"/>
                    <a:pt x="134" y="88"/>
                    <a:pt x="116" y="88"/>
                  </a:cubicBezTo>
                  <a:close/>
                  <a:moveTo>
                    <a:pt x="49" y="197"/>
                  </a:moveTo>
                  <a:cubicBezTo>
                    <a:pt x="47" y="195"/>
                    <a:pt x="46" y="193"/>
                    <a:pt x="44" y="191"/>
                  </a:cubicBezTo>
                  <a:cubicBezTo>
                    <a:pt x="25" y="172"/>
                    <a:pt x="14" y="147"/>
                    <a:pt x="14" y="119"/>
                  </a:cubicBezTo>
                  <a:cubicBezTo>
                    <a:pt x="14" y="71"/>
                    <a:pt x="48" y="30"/>
                    <a:pt x="93" y="20"/>
                  </a:cubicBezTo>
                  <a:cubicBezTo>
                    <a:pt x="90" y="7"/>
                    <a:pt x="90" y="7"/>
                    <a:pt x="90" y="7"/>
                  </a:cubicBezTo>
                  <a:cubicBezTo>
                    <a:pt x="39" y="19"/>
                    <a:pt x="0" y="65"/>
                    <a:pt x="0" y="119"/>
                  </a:cubicBezTo>
                  <a:cubicBezTo>
                    <a:pt x="0" y="150"/>
                    <a:pt x="12" y="179"/>
                    <a:pt x="34" y="201"/>
                  </a:cubicBezTo>
                  <a:cubicBezTo>
                    <a:pt x="37" y="204"/>
                    <a:pt x="41" y="207"/>
                    <a:pt x="44" y="210"/>
                  </a:cubicBezTo>
                  <a:cubicBezTo>
                    <a:pt x="34" y="239"/>
                    <a:pt x="34" y="239"/>
                    <a:pt x="34" y="239"/>
                  </a:cubicBezTo>
                  <a:cubicBezTo>
                    <a:pt x="116" y="228"/>
                    <a:pt x="116" y="228"/>
                    <a:pt x="116" y="228"/>
                  </a:cubicBezTo>
                  <a:cubicBezTo>
                    <a:pt x="60" y="167"/>
                    <a:pt x="60" y="167"/>
                    <a:pt x="60" y="167"/>
                  </a:cubicBezTo>
                  <a:lnTo>
                    <a:pt x="49" y="197"/>
                  </a:lnTo>
                  <a:close/>
                  <a:moveTo>
                    <a:pt x="188" y="29"/>
                  </a:moveTo>
                  <a:cubicBezTo>
                    <a:pt x="198" y="0"/>
                    <a:pt x="198" y="0"/>
                    <a:pt x="198" y="0"/>
                  </a:cubicBezTo>
                  <a:cubicBezTo>
                    <a:pt x="116" y="10"/>
                    <a:pt x="116" y="10"/>
                    <a:pt x="116" y="10"/>
                  </a:cubicBezTo>
                  <a:cubicBezTo>
                    <a:pt x="172" y="72"/>
                    <a:pt x="172" y="72"/>
                    <a:pt x="172" y="72"/>
                  </a:cubicBezTo>
                  <a:cubicBezTo>
                    <a:pt x="183" y="42"/>
                    <a:pt x="183" y="42"/>
                    <a:pt x="183" y="42"/>
                  </a:cubicBezTo>
                  <a:cubicBezTo>
                    <a:pt x="204" y="61"/>
                    <a:pt x="218" y="89"/>
                    <a:pt x="218" y="119"/>
                  </a:cubicBezTo>
                  <a:cubicBezTo>
                    <a:pt x="218" y="147"/>
                    <a:pt x="207" y="172"/>
                    <a:pt x="188" y="191"/>
                  </a:cubicBezTo>
                  <a:cubicBezTo>
                    <a:pt x="174" y="205"/>
                    <a:pt x="157" y="214"/>
                    <a:pt x="139" y="219"/>
                  </a:cubicBezTo>
                  <a:cubicBezTo>
                    <a:pt x="142" y="232"/>
                    <a:pt x="142" y="232"/>
                    <a:pt x="142" y="232"/>
                  </a:cubicBezTo>
                  <a:cubicBezTo>
                    <a:pt x="163" y="227"/>
                    <a:pt x="182" y="217"/>
                    <a:pt x="198" y="201"/>
                  </a:cubicBezTo>
                  <a:cubicBezTo>
                    <a:pt x="220" y="179"/>
                    <a:pt x="232" y="150"/>
                    <a:pt x="232" y="119"/>
                  </a:cubicBezTo>
                  <a:cubicBezTo>
                    <a:pt x="232" y="83"/>
                    <a:pt x="214" y="50"/>
                    <a:pt x="188" y="29"/>
                  </a:cubicBezTo>
                  <a:close/>
                </a:path>
              </a:pathLst>
            </a:custGeom>
            <a:solidFill>
              <a:srgbClr val="AE002B"/>
            </a:solidFill>
            <a:ln>
              <a:noFill/>
            </a:ln>
          </p:spPr>
          <p:txBody>
            <a:bodyPr vert="horz" wrap="square" lIns="51435" tIns="25718" rIns="51435" bIns="25718" numCol="1" anchor="t" anchorCtr="0" compatLnSpc="1">
              <a:prstTxWarp prst="textNoShape">
                <a:avLst/>
              </a:prstTxWarp>
            </a:bodyPr>
            <a:lstStyle/>
            <a:p>
              <a:endParaRPr lang="zh-CN" altLang="en-US" sz="788" b="1"/>
            </a:p>
          </p:txBody>
        </p:sp>
        <p:sp>
          <p:nvSpPr>
            <p:cNvPr id="60" name="文本框 102"/>
            <p:cNvSpPr txBox="1"/>
            <p:nvPr/>
          </p:nvSpPr>
          <p:spPr>
            <a:xfrm>
              <a:off x="1381398" y="4531399"/>
              <a:ext cx="2621691" cy="697788"/>
            </a:xfrm>
            <a:prstGeom prst="rect">
              <a:avLst/>
            </a:prstGeom>
            <a:noFill/>
          </p:spPr>
          <p:txBody>
            <a:bodyPr wrap="square" rtlCol="0">
              <a:spAutoFit/>
            </a:bodyPr>
            <a:lstStyle/>
            <a:p>
              <a:pPr>
                <a:lnSpc>
                  <a:spcPct val="130000"/>
                </a:lnSpc>
                <a:spcBef>
                  <a:spcPct val="0"/>
                </a:spcBef>
              </a:pPr>
              <a:r>
                <a:rPr lang="zh-CN" altLang="en-US" sz="1500" b="1" dirty="0">
                  <a:ea typeface="微软雅黑" pitchFamily="34" charset="-122"/>
                  <a:sym typeface="微软雅黑" pitchFamily="34" charset="-122"/>
                </a:rPr>
                <a:t>去重处理</a:t>
              </a:r>
              <a:endParaRPr lang="en-US" altLang="zh-CN" sz="1500" b="1" dirty="0">
                <a:ea typeface="微软雅黑" pitchFamily="34" charset="-122"/>
                <a:sym typeface="微软雅黑" pitchFamily="34" charset="-122"/>
              </a:endParaRPr>
            </a:p>
          </p:txBody>
        </p:sp>
      </p:grpSp>
      <p:grpSp>
        <p:nvGrpSpPr>
          <p:cNvPr id="61" name="组合 60"/>
          <p:cNvGrpSpPr/>
          <p:nvPr/>
        </p:nvGrpSpPr>
        <p:grpSpPr>
          <a:xfrm>
            <a:off x="810774" y="1993459"/>
            <a:ext cx="2252866" cy="1328361"/>
            <a:chOff x="1319752" y="1096107"/>
            <a:chExt cx="3182055" cy="1861554"/>
          </a:xfrm>
        </p:grpSpPr>
        <p:sp>
          <p:nvSpPr>
            <p:cNvPr id="62" name="Freeform 979"/>
            <p:cNvSpPr>
              <a:spLocks noEditPoints="1"/>
            </p:cNvSpPr>
            <p:nvPr/>
          </p:nvSpPr>
          <p:spPr bwMode="auto">
            <a:xfrm>
              <a:off x="1565338" y="1096107"/>
              <a:ext cx="642872" cy="574888"/>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rgbClr val="AE002B"/>
            </a:solidFill>
            <a:ln>
              <a:noFill/>
            </a:ln>
          </p:spPr>
          <p:txBody>
            <a:bodyPr vert="horz" wrap="square" lIns="51435" tIns="25718" rIns="51435" bIns="25718" numCol="1" anchor="t" anchorCtr="0" compatLnSpc="1">
              <a:prstTxWarp prst="textNoShape">
                <a:avLst/>
              </a:prstTxWarp>
            </a:bodyPr>
            <a:lstStyle/>
            <a:p>
              <a:endParaRPr lang="zh-CN" altLang="en-US" sz="788" b="1"/>
            </a:p>
          </p:txBody>
        </p:sp>
        <p:sp>
          <p:nvSpPr>
            <p:cNvPr id="63" name="文本框 118"/>
            <p:cNvSpPr txBox="1"/>
            <p:nvPr/>
          </p:nvSpPr>
          <p:spPr>
            <a:xfrm>
              <a:off x="1319752" y="1683654"/>
              <a:ext cx="1653626" cy="452881"/>
            </a:xfrm>
            <a:prstGeom prst="rect">
              <a:avLst/>
            </a:prstGeom>
            <a:noFill/>
          </p:spPr>
          <p:txBody>
            <a:bodyPr wrap="square" rtlCol="0">
              <a:spAutoFit/>
            </a:bodyPr>
            <a:lstStyle/>
            <a:p>
              <a:r>
                <a:rPr lang="zh-CN" altLang="en-US" sz="1500" b="1" dirty="0">
                  <a:ea typeface="时尚中黑简体" panose="01010104010101010101" pitchFamily="2" charset="-122"/>
                </a:rPr>
                <a:t>列维度</a:t>
              </a:r>
            </a:p>
          </p:txBody>
        </p:sp>
        <p:sp>
          <p:nvSpPr>
            <p:cNvPr id="64" name="矩形 47"/>
            <p:cNvSpPr>
              <a:spLocks noChangeArrowheads="1"/>
            </p:cNvSpPr>
            <p:nvPr/>
          </p:nvSpPr>
          <p:spPr bwMode="auto">
            <a:xfrm>
              <a:off x="1335107" y="2062013"/>
              <a:ext cx="3166700" cy="89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8573" tIns="19286" rIns="38573" bIns="19286">
              <a:spAutoFit/>
            </a:bodyPr>
            <a:lstStyle/>
            <a:p>
              <a:pPr>
                <a:lnSpc>
                  <a:spcPct val="130000"/>
                </a:lnSpc>
                <a:spcBef>
                  <a:spcPct val="0"/>
                </a:spcBef>
              </a:pPr>
              <a:r>
                <a:rPr lang="zh-CN" altLang="en-US" sz="1500" b="1" dirty="0">
                  <a:ea typeface="微软雅黑" pitchFamily="34" charset="-122"/>
                  <a:sym typeface="微软雅黑" pitchFamily="34" charset="-122"/>
                </a:rPr>
                <a:t>删除空列：</a:t>
              </a:r>
              <a:r>
                <a:rPr lang="en-US" altLang="zh-CN" sz="1500" b="1" dirty="0">
                  <a:ea typeface="微软雅黑" pitchFamily="34" charset="-122"/>
                  <a:sym typeface="微软雅黑" pitchFamily="34" charset="-122"/>
                </a:rPr>
                <a:t>Ip2</a:t>
              </a:r>
              <a:r>
                <a:rPr lang="zh-CN" altLang="en-US" sz="1500" b="1" dirty="0">
                  <a:ea typeface="微软雅黑" pitchFamily="34" charset="-122"/>
                  <a:sym typeface="微软雅黑" pitchFamily="34" charset="-122"/>
                </a:rPr>
                <a:t>和</a:t>
              </a:r>
              <a:r>
                <a:rPr lang="en-US" altLang="zh-CN" sz="1500" b="1" dirty="0">
                  <a:ea typeface="微软雅黑" pitchFamily="34" charset="-122"/>
                  <a:sym typeface="微软雅黑" pitchFamily="34" charset="-122"/>
                </a:rPr>
                <a:t>IP2_sub</a:t>
              </a:r>
              <a:r>
                <a:rPr lang="zh-CN" altLang="en-US" sz="1500" b="1" dirty="0">
                  <a:ea typeface="微软雅黑" pitchFamily="34" charset="-122"/>
                  <a:sym typeface="微软雅黑" pitchFamily="34" charset="-122"/>
                </a:rPr>
                <a:t>， </a:t>
              </a:r>
              <a:r>
                <a:rPr lang="en-US" altLang="zh-CN" sz="1500" b="1" dirty="0">
                  <a:ea typeface="微软雅黑" pitchFamily="34" charset="-122"/>
                  <a:sym typeface="微软雅黑" pitchFamily="34" charset="-122"/>
                </a:rPr>
                <a:t>code1</a:t>
              </a:r>
              <a:r>
                <a:rPr lang="zh-CN" altLang="en-US" sz="1500" b="1" dirty="0">
                  <a:ea typeface="微软雅黑" pitchFamily="34" charset="-122"/>
                  <a:sym typeface="微软雅黑" pitchFamily="34" charset="-122"/>
                </a:rPr>
                <a:t>和</a:t>
              </a:r>
              <a:r>
                <a:rPr lang="en-US" altLang="zh-CN" sz="1500" b="1" dirty="0">
                  <a:ea typeface="微软雅黑" pitchFamily="34" charset="-122"/>
                  <a:sym typeface="微软雅黑" pitchFamily="34" charset="-122"/>
                </a:rPr>
                <a:t>code2</a:t>
              </a:r>
              <a:r>
                <a:rPr lang="zh-CN" altLang="en-US" sz="1500" b="1" dirty="0">
                  <a:ea typeface="微软雅黑" pitchFamily="34" charset="-122"/>
                  <a:sym typeface="微软雅黑" pitchFamily="34" charset="-122"/>
                </a:rPr>
                <a:t>字段</a:t>
              </a:r>
              <a:endParaRPr lang="en-US" altLang="zh-CN" sz="1500" b="1" dirty="0">
                <a:ea typeface="微软雅黑" pitchFamily="34" charset="-122"/>
                <a:sym typeface="微软雅黑" pitchFamily="34" charset="-122"/>
              </a:endParaRPr>
            </a:p>
          </p:txBody>
        </p:sp>
      </p:grpSp>
      <p:grpSp>
        <p:nvGrpSpPr>
          <p:cNvPr id="66" name="组合 65"/>
          <p:cNvGrpSpPr/>
          <p:nvPr/>
        </p:nvGrpSpPr>
        <p:grpSpPr>
          <a:xfrm>
            <a:off x="4784726" y="1895856"/>
            <a:ext cx="3941266" cy="1248841"/>
            <a:chOff x="7511785" y="928782"/>
            <a:chExt cx="6204641" cy="2220678"/>
          </a:xfrm>
        </p:grpSpPr>
        <p:sp>
          <p:nvSpPr>
            <p:cNvPr id="67" name="Freeform 975"/>
            <p:cNvSpPr>
              <a:spLocks noEditPoints="1"/>
            </p:cNvSpPr>
            <p:nvPr/>
          </p:nvSpPr>
          <p:spPr bwMode="auto">
            <a:xfrm>
              <a:off x="9378174" y="928782"/>
              <a:ext cx="425060" cy="524931"/>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solidFill>
              <a:srgbClr val="AE002B"/>
            </a:solidFill>
            <a:ln>
              <a:noFill/>
            </a:ln>
          </p:spPr>
          <p:txBody>
            <a:bodyPr vert="horz" wrap="square" lIns="51435" tIns="25718" rIns="51435" bIns="25718" numCol="1" anchor="t" anchorCtr="0" compatLnSpc="1">
              <a:prstTxWarp prst="textNoShape">
                <a:avLst/>
              </a:prstTxWarp>
            </a:bodyPr>
            <a:lstStyle/>
            <a:p>
              <a:endParaRPr lang="zh-CN" altLang="en-US" sz="1200" b="1"/>
            </a:p>
          </p:txBody>
        </p:sp>
        <p:sp>
          <p:nvSpPr>
            <p:cNvPr id="68" name="文本框 96"/>
            <p:cNvSpPr txBox="1"/>
            <p:nvPr/>
          </p:nvSpPr>
          <p:spPr>
            <a:xfrm>
              <a:off x="8834068" y="1507064"/>
              <a:ext cx="1402466" cy="574649"/>
            </a:xfrm>
            <a:prstGeom prst="rect">
              <a:avLst/>
            </a:prstGeom>
            <a:noFill/>
          </p:spPr>
          <p:txBody>
            <a:bodyPr wrap="square" rtlCol="0">
              <a:spAutoFit/>
            </a:bodyPr>
            <a:lstStyle/>
            <a:p>
              <a:r>
                <a:rPr lang="zh-CN" altLang="en-US" sz="1500" b="1" dirty="0">
                  <a:ea typeface="时尚中黑简体" panose="01010104010101010101" pitchFamily="2" charset="-122"/>
                </a:rPr>
                <a:t>行维度</a:t>
              </a:r>
            </a:p>
          </p:txBody>
        </p:sp>
        <p:sp>
          <p:nvSpPr>
            <p:cNvPr id="69" name="矩形 47"/>
            <p:cNvSpPr>
              <a:spLocks noChangeArrowheads="1"/>
            </p:cNvSpPr>
            <p:nvPr/>
          </p:nvSpPr>
          <p:spPr bwMode="auto">
            <a:xfrm>
              <a:off x="7511785" y="2012995"/>
              <a:ext cx="6204641" cy="1136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8573" tIns="19286" rIns="38573" bIns="19286">
              <a:spAutoFit/>
            </a:bodyPr>
            <a:lstStyle/>
            <a:p>
              <a:pPr>
                <a:lnSpc>
                  <a:spcPct val="130000"/>
                </a:lnSpc>
                <a:spcBef>
                  <a:spcPct val="0"/>
                </a:spcBef>
              </a:pPr>
              <a:r>
                <a:rPr lang="zh-CN" altLang="en-US" sz="1500" b="1" dirty="0">
                  <a:ea typeface="微软雅黑" pitchFamily="34" charset="-122"/>
                  <a:sym typeface="微软雅黑" pitchFamily="34" charset="-122"/>
                </a:rPr>
                <a:t>删除</a:t>
              </a:r>
              <a:r>
                <a:rPr lang="en-US" altLang="zh-CN" sz="1500" b="1" dirty="0">
                  <a:ea typeface="微软雅黑" pitchFamily="34" charset="-122"/>
                  <a:sym typeface="微软雅黑" pitchFamily="34" charset="-122"/>
                </a:rPr>
                <a:t>train</a:t>
              </a:r>
              <a:r>
                <a:rPr lang="zh-CN" altLang="en-US" sz="1500" b="1" dirty="0">
                  <a:ea typeface="微软雅黑" pitchFamily="34" charset="-122"/>
                  <a:sym typeface="微软雅黑" pitchFamily="34" charset="-122"/>
                </a:rPr>
                <a:t>集中未出现的</a:t>
              </a:r>
              <a:r>
                <a:rPr lang="en-US" altLang="zh-CN" sz="1500" b="1" dirty="0">
                  <a:ea typeface="微软雅黑" pitchFamily="34" charset="-122"/>
                  <a:sym typeface="微软雅黑" pitchFamily="34" charset="-122"/>
                </a:rPr>
                <a:t>test</a:t>
              </a:r>
              <a:r>
                <a:rPr lang="zh-CN" altLang="en-US" sz="1500" b="1" dirty="0">
                  <a:ea typeface="微软雅黑" pitchFamily="34" charset="-122"/>
                  <a:sym typeface="微软雅黑" pitchFamily="34" charset="-122"/>
                </a:rPr>
                <a:t>集条目种类数据</a:t>
              </a:r>
              <a:endParaRPr lang="en-US" altLang="zh-CN" sz="1500" b="1" dirty="0">
                <a:ea typeface="微软雅黑" pitchFamily="34" charset="-122"/>
                <a:sym typeface="微软雅黑" pitchFamily="34" charset="-122"/>
              </a:endParaRPr>
            </a:p>
            <a:p>
              <a:pPr>
                <a:lnSpc>
                  <a:spcPct val="130000"/>
                </a:lnSpc>
                <a:spcBef>
                  <a:spcPct val="0"/>
                </a:spcBef>
              </a:pPr>
              <a:r>
                <a:rPr lang="zh-CN" altLang="en-US" sz="1500" b="1" dirty="0">
                  <a:ea typeface="微软雅黑" pitchFamily="34" charset="-122"/>
                  <a:sym typeface="微软雅黑" pitchFamily="34" charset="-122"/>
                </a:rPr>
                <a:t>：</a:t>
              </a:r>
              <a:r>
                <a:rPr lang="en-US" altLang="zh-CN" sz="1500" b="1" dirty="0">
                  <a:ea typeface="微软雅黑" pitchFamily="34" charset="-122"/>
                  <a:sym typeface="微软雅黑" pitchFamily="34" charset="-122"/>
                </a:rPr>
                <a:t>channel(118,106),mode(30</a:t>
              </a:r>
              <a:r>
                <a:rPr lang="zh-CN" altLang="en-US" sz="1500" b="1" dirty="0">
                  <a:ea typeface="微软雅黑" pitchFamily="34" charset="-122"/>
                  <a:sym typeface="微软雅黑" pitchFamily="34" charset="-122"/>
                </a:rPr>
                <a:t>余种</a:t>
              </a:r>
              <a:r>
                <a:rPr lang="en-US" altLang="zh-CN" sz="1500" b="1" dirty="0">
                  <a:ea typeface="微软雅黑" pitchFamily="34" charset="-122"/>
                  <a:sym typeface="微软雅黑" pitchFamily="34" charset="-122"/>
                </a:rPr>
                <a:t>)</a:t>
              </a:r>
            </a:p>
          </p:txBody>
        </p:sp>
      </p:grpSp>
      <p:grpSp>
        <p:nvGrpSpPr>
          <p:cNvPr id="70" name="组合 69"/>
          <p:cNvGrpSpPr/>
          <p:nvPr/>
        </p:nvGrpSpPr>
        <p:grpSpPr>
          <a:xfrm>
            <a:off x="5204644" y="3638643"/>
            <a:ext cx="1466015" cy="813455"/>
            <a:chOff x="8546146" y="2954762"/>
            <a:chExt cx="2605910" cy="1446476"/>
          </a:xfrm>
        </p:grpSpPr>
        <p:sp>
          <p:nvSpPr>
            <p:cNvPr id="71" name="Freeform 987"/>
            <p:cNvSpPr>
              <a:spLocks noEditPoints="1"/>
            </p:cNvSpPr>
            <p:nvPr/>
          </p:nvSpPr>
          <p:spPr bwMode="auto">
            <a:xfrm>
              <a:off x="9385696" y="2954762"/>
              <a:ext cx="446333" cy="717951"/>
            </a:xfrm>
            <a:custGeom>
              <a:avLst/>
              <a:gdLst>
                <a:gd name="T0" fmla="*/ 133 w 205"/>
                <a:gd name="T1" fmla="*/ 170 h 331"/>
                <a:gd name="T2" fmla="*/ 148 w 205"/>
                <a:gd name="T3" fmla="*/ 126 h 331"/>
                <a:gd name="T4" fmla="*/ 148 w 205"/>
                <a:gd name="T5" fmla="*/ 110 h 331"/>
                <a:gd name="T6" fmla="*/ 48 w 205"/>
                <a:gd name="T7" fmla="*/ 118 h 331"/>
                <a:gd name="T8" fmla="*/ 71 w 205"/>
                <a:gd name="T9" fmla="*/ 126 h 331"/>
                <a:gd name="T10" fmla="*/ 39 w 205"/>
                <a:gd name="T11" fmla="*/ 224 h 331"/>
                <a:gd name="T12" fmla="*/ 44 w 205"/>
                <a:gd name="T13" fmla="*/ 331 h 331"/>
                <a:gd name="T14" fmla="*/ 205 w 205"/>
                <a:gd name="T15" fmla="*/ 298 h 331"/>
                <a:gd name="T16" fmla="*/ 161 w 205"/>
                <a:gd name="T17" fmla="*/ 315 h 331"/>
                <a:gd name="T18" fmla="*/ 16 w 205"/>
                <a:gd name="T19" fmla="*/ 298 h 331"/>
                <a:gd name="T20" fmla="*/ 87 w 205"/>
                <a:gd name="T21" fmla="*/ 170 h 331"/>
                <a:gd name="T22" fmla="*/ 117 w 205"/>
                <a:gd name="T23" fmla="*/ 126 h 331"/>
                <a:gd name="T24" fmla="*/ 153 w 205"/>
                <a:gd name="T25" fmla="*/ 234 h 331"/>
                <a:gd name="T26" fmla="*/ 161 w 205"/>
                <a:gd name="T27" fmla="*/ 315 h 331"/>
                <a:gd name="T28" fmla="*/ 121 w 205"/>
                <a:gd name="T29" fmla="*/ 262 h 331"/>
                <a:gd name="T30" fmla="*/ 101 w 205"/>
                <a:gd name="T31" fmla="*/ 258 h 331"/>
                <a:gd name="T32" fmla="*/ 63 w 205"/>
                <a:gd name="T33" fmla="*/ 263 h 331"/>
                <a:gd name="T34" fmla="*/ 48 w 205"/>
                <a:gd name="T35" fmla="*/ 259 h 331"/>
                <a:gd name="T36" fmla="*/ 24 w 205"/>
                <a:gd name="T37" fmla="*/ 298 h 331"/>
                <a:gd name="T38" fmla="*/ 161 w 205"/>
                <a:gd name="T39" fmla="*/ 307 h 331"/>
                <a:gd name="T40" fmla="*/ 167 w 205"/>
                <a:gd name="T41" fmla="*/ 266 h 331"/>
                <a:gd name="T42" fmla="*/ 165 w 205"/>
                <a:gd name="T43" fmla="*/ 264 h 331"/>
                <a:gd name="T44" fmla="*/ 144 w 205"/>
                <a:gd name="T45" fmla="*/ 248 h 331"/>
                <a:gd name="T46" fmla="*/ 124 w 205"/>
                <a:gd name="T47" fmla="*/ 23 h 331"/>
                <a:gd name="T48" fmla="*/ 124 w 205"/>
                <a:gd name="T49" fmla="*/ 0 h 331"/>
                <a:gd name="T50" fmla="*/ 124 w 205"/>
                <a:gd name="T51" fmla="*/ 23 h 331"/>
                <a:gd name="T52" fmla="*/ 91 w 205"/>
                <a:gd name="T53" fmla="*/ 49 h 331"/>
                <a:gd name="T54" fmla="*/ 74 w 205"/>
                <a:gd name="T55" fmla="*/ 32 h 331"/>
                <a:gd name="T56" fmla="*/ 58 w 205"/>
                <a:gd name="T57" fmla="*/ 49 h 331"/>
                <a:gd name="T58" fmla="*/ 68 w 205"/>
                <a:gd name="T59" fmla="*/ 43 h 331"/>
                <a:gd name="T60" fmla="*/ 80 w 205"/>
                <a:gd name="T61" fmla="*/ 43 h 331"/>
                <a:gd name="T62" fmla="*/ 74 w 205"/>
                <a:gd name="T63" fmla="*/ 57 h 331"/>
                <a:gd name="T64" fmla="*/ 68 w 205"/>
                <a:gd name="T65" fmla="*/ 43 h 331"/>
                <a:gd name="T66" fmla="*/ 92 w 205"/>
                <a:gd name="T67" fmla="*/ 102 h 331"/>
                <a:gd name="T68" fmla="*/ 98 w 205"/>
                <a:gd name="T69" fmla="*/ 82 h 331"/>
                <a:gd name="T70" fmla="*/ 129 w 205"/>
                <a:gd name="T71" fmla="*/ 82 h 331"/>
                <a:gd name="T72" fmla="*/ 134 w 205"/>
                <a:gd name="T73" fmla="*/ 102 h 331"/>
                <a:gd name="T74" fmla="*/ 143 w 205"/>
                <a:gd name="T75" fmla="*/ 97 h 331"/>
                <a:gd name="T76" fmla="*/ 113 w 205"/>
                <a:gd name="T77" fmla="*/ 68 h 331"/>
                <a:gd name="T78" fmla="*/ 84 w 205"/>
                <a:gd name="T79" fmla="*/ 9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 h="331">
                  <a:moveTo>
                    <a:pt x="165" y="224"/>
                  </a:moveTo>
                  <a:cubicBezTo>
                    <a:pt x="150" y="204"/>
                    <a:pt x="133" y="184"/>
                    <a:pt x="133" y="170"/>
                  </a:cubicBezTo>
                  <a:cubicBezTo>
                    <a:pt x="133" y="126"/>
                    <a:pt x="133" y="126"/>
                    <a:pt x="133" y="126"/>
                  </a:cubicBezTo>
                  <a:cubicBezTo>
                    <a:pt x="148" y="126"/>
                    <a:pt x="148" y="126"/>
                    <a:pt x="148" y="126"/>
                  </a:cubicBezTo>
                  <a:cubicBezTo>
                    <a:pt x="153" y="126"/>
                    <a:pt x="156" y="122"/>
                    <a:pt x="156" y="118"/>
                  </a:cubicBezTo>
                  <a:cubicBezTo>
                    <a:pt x="156" y="113"/>
                    <a:pt x="153" y="110"/>
                    <a:pt x="148" y="110"/>
                  </a:cubicBezTo>
                  <a:cubicBezTo>
                    <a:pt x="56" y="110"/>
                    <a:pt x="56" y="110"/>
                    <a:pt x="56" y="110"/>
                  </a:cubicBezTo>
                  <a:cubicBezTo>
                    <a:pt x="52" y="110"/>
                    <a:pt x="48" y="113"/>
                    <a:pt x="48" y="118"/>
                  </a:cubicBezTo>
                  <a:cubicBezTo>
                    <a:pt x="48" y="122"/>
                    <a:pt x="52" y="126"/>
                    <a:pt x="56" y="126"/>
                  </a:cubicBezTo>
                  <a:cubicBezTo>
                    <a:pt x="71" y="126"/>
                    <a:pt x="71" y="126"/>
                    <a:pt x="71" y="126"/>
                  </a:cubicBezTo>
                  <a:cubicBezTo>
                    <a:pt x="71" y="170"/>
                    <a:pt x="71" y="170"/>
                    <a:pt x="71" y="170"/>
                  </a:cubicBezTo>
                  <a:cubicBezTo>
                    <a:pt x="71" y="184"/>
                    <a:pt x="55" y="204"/>
                    <a:pt x="39" y="224"/>
                  </a:cubicBezTo>
                  <a:cubicBezTo>
                    <a:pt x="20" y="249"/>
                    <a:pt x="0" y="274"/>
                    <a:pt x="0" y="298"/>
                  </a:cubicBezTo>
                  <a:cubicBezTo>
                    <a:pt x="0" y="318"/>
                    <a:pt x="16" y="331"/>
                    <a:pt x="44" y="331"/>
                  </a:cubicBezTo>
                  <a:cubicBezTo>
                    <a:pt x="161" y="331"/>
                    <a:pt x="161" y="331"/>
                    <a:pt x="161" y="331"/>
                  </a:cubicBezTo>
                  <a:cubicBezTo>
                    <a:pt x="188" y="331"/>
                    <a:pt x="205" y="318"/>
                    <a:pt x="205" y="298"/>
                  </a:cubicBezTo>
                  <a:cubicBezTo>
                    <a:pt x="205" y="274"/>
                    <a:pt x="185" y="249"/>
                    <a:pt x="165" y="224"/>
                  </a:cubicBezTo>
                  <a:close/>
                  <a:moveTo>
                    <a:pt x="161" y="315"/>
                  </a:moveTo>
                  <a:cubicBezTo>
                    <a:pt x="44" y="315"/>
                    <a:pt x="44" y="315"/>
                    <a:pt x="44" y="315"/>
                  </a:cubicBezTo>
                  <a:cubicBezTo>
                    <a:pt x="33" y="315"/>
                    <a:pt x="16" y="313"/>
                    <a:pt x="16" y="298"/>
                  </a:cubicBezTo>
                  <a:cubicBezTo>
                    <a:pt x="16" y="280"/>
                    <a:pt x="34" y="257"/>
                    <a:pt x="52" y="234"/>
                  </a:cubicBezTo>
                  <a:cubicBezTo>
                    <a:pt x="70" y="211"/>
                    <a:pt x="87" y="189"/>
                    <a:pt x="87" y="170"/>
                  </a:cubicBezTo>
                  <a:cubicBezTo>
                    <a:pt x="87" y="126"/>
                    <a:pt x="87" y="126"/>
                    <a:pt x="87" y="126"/>
                  </a:cubicBezTo>
                  <a:cubicBezTo>
                    <a:pt x="117" y="126"/>
                    <a:pt x="117" y="126"/>
                    <a:pt x="117" y="126"/>
                  </a:cubicBezTo>
                  <a:cubicBezTo>
                    <a:pt x="117" y="170"/>
                    <a:pt x="117" y="170"/>
                    <a:pt x="117" y="170"/>
                  </a:cubicBezTo>
                  <a:cubicBezTo>
                    <a:pt x="117" y="189"/>
                    <a:pt x="135" y="211"/>
                    <a:pt x="153" y="234"/>
                  </a:cubicBezTo>
                  <a:cubicBezTo>
                    <a:pt x="171" y="257"/>
                    <a:pt x="189" y="280"/>
                    <a:pt x="189" y="298"/>
                  </a:cubicBezTo>
                  <a:cubicBezTo>
                    <a:pt x="189" y="313"/>
                    <a:pt x="171" y="315"/>
                    <a:pt x="161" y="315"/>
                  </a:cubicBezTo>
                  <a:close/>
                  <a:moveTo>
                    <a:pt x="122" y="263"/>
                  </a:moveTo>
                  <a:cubicBezTo>
                    <a:pt x="122" y="263"/>
                    <a:pt x="121" y="263"/>
                    <a:pt x="121" y="262"/>
                  </a:cubicBezTo>
                  <a:cubicBezTo>
                    <a:pt x="118" y="258"/>
                    <a:pt x="114" y="256"/>
                    <a:pt x="109" y="256"/>
                  </a:cubicBezTo>
                  <a:cubicBezTo>
                    <a:pt x="106" y="256"/>
                    <a:pt x="103" y="257"/>
                    <a:pt x="101" y="258"/>
                  </a:cubicBezTo>
                  <a:cubicBezTo>
                    <a:pt x="99" y="250"/>
                    <a:pt x="91" y="244"/>
                    <a:pt x="82" y="244"/>
                  </a:cubicBezTo>
                  <a:cubicBezTo>
                    <a:pt x="72" y="244"/>
                    <a:pt x="63" y="252"/>
                    <a:pt x="63" y="263"/>
                  </a:cubicBezTo>
                  <a:cubicBezTo>
                    <a:pt x="63" y="264"/>
                    <a:pt x="63" y="264"/>
                    <a:pt x="63" y="265"/>
                  </a:cubicBezTo>
                  <a:cubicBezTo>
                    <a:pt x="59" y="261"/>
                    <a:pt x="54" y="259"/>
                    <a:pt x="48" y="259"/>
                  </a:cubicBezTo>
                  <a:cubicBezTo>
                    <a:pt x="46" y="259"/>
                    <a:pt x="44" y="260"/>
                    <a:pt x="42" y="260"/>
                  </a:cubicBezTo>
                  <a:cubicBezTo>
                    <a:pt x="32" y="274"/>
                    <a:pt x="24" y="288"/>
                    <a:pt x="24" y="298"/>
                  </a:cubicBezTo>
                  <a:cubicBezTo>
                    <a:pt x="24" y="306"/>
                    <a:pt x="34" y="307"/>
                    <a:pt x="44" y="307"/>
                  </a:cubicBezTo>
                  <a:cubicBezTo>
                    <a:pt x="161" y="307"/>
                    <a:pt x="161" y="307"/>
                    <a:pt x="161" y="307"/>
                  </a:cubicBezTo>
                  <a:cubicBezTo>
                    <a:pt x="170" y="307"/>
                    <a:pt x="181" y="306"/>
                    <a:pt x="181" y="298"/>
                  </a:cubicBezTo>
                  <a:cubicBezTo>
                    <a:pt x="181" y="289"/>
                    <a:pt x="175" y="278"/>
                    <a:pt x="167" y="266"/>
                  </a:cubicBezTo>
                  <a:cubicBezTo>
                    <a:pt x="167" y="266"/>
                    <a:pt x="166" y="266"/>
                    <a:pt x="166" y="266"/>
                  </a:cubicBezTo>
                  <a:cubicBezTo>
                    <a:pt x="166" y="265"/>
                    <a:pt x="166" y="265"/>
                    <a:pt x="165" y="264"/>
                  </a:cubicBezTo>
                  <a:cubicBezTo>
                    <a:pt x="163" y="260"/>
                    <a:pt x="160" y="256"/>
                    <a:pt x="156" y="252"/>
                  </a:cubicBezTo>
                  <a:cubicBezTo>
                    <a:pt x="153" y="249"/>
                    <a:pt x="148" y="248"/>
                    <a:pt x="144" y="248"/>
                  </a:cubicBezTo>
                  <a:cubicBezTo>
                    <a:pt x="134" y="248"/>
                    <a:pt x="125" y="254"/>
                    <a:pt x="122" y="263"/>
                  </a:cubicBezTo>
                  <a:close/>
                  <a:moveTo>
                    <a:pt x="124" y="23"/>
                  </a:moveTo>
                  <a:cubicBezTo>
                    <a:pt x="130" y="23"/>
                    <a:pt x="135" y="18"/>
                    <a:pt x="135" y="11"/>
                  </a:cubicBezTo>
                  <a:cubicBezTo>
                    <a:pt x="135" y="5"/>
                    <a:pt x="130" y="0"/>
                    <a:pt x="124" y="0"/>
                  </a:cubicBezTo>
                  <a:cubicBezTo>
                    <a:pt x="118" y="0"/>
                    <a:pt x="112" y="5"/>
                    <a:pt x="112" y="11"/>
                  </a:cubicBezTo>
                  <a:cubicBezTo>
                    <a:pt x="112" y="18"/>
                    <a:pt x="118" y="23"/>
                    <a:pt x="124" y="23"/>
                  </a:cubicBezTo>
                  <a:close/>
                  <a:moveTo>
                    <a:pt x="74" y="65"/>
                  </a:moveTo>
                  <a:cubicBezTo>
                    <a:pt x="83" y="65"/>
                    <a:pt x="91" y="58"/>
                    <a:pt x="91" y="49"/>
                  </a:cubicBezTo>
                  <a:cubicBezTo>
                    <a:pt x="91" y="45"/>
                    <a:pt x="89" y="40"/>
                    <a:pt x="86" y="37"/>
                  </a:cubicBezTo>
                  <a:cubicBezTo>
                    <a:pt x="83" y="34"/>
                    <a:pt x="79" y="32"/>
                    <a:pt x="74" y="32"/>
                  </a:cubicBezTo>
                  <a:cubicBezTo>
                    <a:pt x="70" y="32"/>
                    <a:pt x="66" y="34"/>
                    <a:pt x="62" y="37"/>
                  </a:cubicBezTo>
                  <a:cubicBezTo>
                    <a:pt x="59" y="40"/>
                    <a:pt x="58" y="45"/>
                    <a:pt x="58" y="49"/>
                  </a:cubicBezTo>
                  <a:cubicBezTo>
                    <a:pt x="58" y="58"/>
                    <a:pt x="65" y="65"/>
                    <a:pt x="74" y="65"/>
                  </a:cubicBezTo>
                  <a:close/>
                  <a:moveTo>
                    <a:pt x="68" y="43"/>
                  </a:moveTo>
                  <a:cubicBezTo>
                    <a:pt x="70" y="41"/>
                    <a:pt x="72" y="40"/>
                    <a:pt x="74" y="40"/>
                  </a:cubicBezTo>
                  <a:cubicBezTo>
                    <a:pt x="76" y="40"/>
                    <a:pt x="79" y="41"/>
                    <a:pt x="80" y="43"/>
                  </a:cubicBezTo>
                  <a:cubicBezTo>
                    <a:pt x="82" y="45"/>
                    <a:pt x="83" y="47"/>
                    <a:pt x="83" y="49"/>
                  </a:cubicBezTo>
                  <a:cubicBezTo>
                    <a:pt x="83" y="54"/>
                    <a:pt x="79" y="57"/>
                    <a:pt x="74" y="57"/>
                  </a:cubicBezTo>
                  <a:cubicBezTo>
                    <a:pt x="69" y="57"/>
                    <a:pt x="66" y="54"/>
                    <a:pt x="66" y="49"/>
                  </a:cubicBezTo>
                  <a:cubicBezTo>
                    <a:pt x="66" y="47"/>
                    <a:pt x="66" y="45"/>
                    <a:pt x="68" y="43"/>
                  </a:cubicBezTo>
                  <a:close/>
                  <a:moveTo>
                    <a:pt x="84" y="102"/>
                  </a:moveTo>
                  <a:cubicBezTo>
                    <a:pt x="92" y="102"/>
                    <a:pt x="92" y="102"/>
                    <a:pt x="92" y="102"/>
                  </a:cubicBezTo>
                  <a:cubicBezTo>
                    <a:pt x="92" y="100"/>
                    <a:pt x="92" y="99"/>
                    <a:pt x="92" y="97"/>
                  </a:cubicBezTo>
                  <a:cubicBezTo>
                    <a:pt x="92" y="92"/>
                    <a:pt x="94" y="86"/>
                    <a:pt x="98" y="82"/>
                  </a:cubicBezTo>
                  <a:cubicBezTo>
                    <a:pt x="102" y="78"/>
                    <a:pt x="108" y="76"/>
                    <a:pt x="113" y="76"/>
                  </a:cubicBezTo>
                  <a:cubicBezTo>
                    <a:pt x="119" y="76"/>
                    <a:pt x="124" y="78"/>
                    <a:pt x="129" y="82"/>
                  </a:cubicBezTo>
                  <a:cubicBezTo>
                    <a:pt x="133" y="86"/>
                    <a:pt x="135" y="92"/>
                    <a:pt x="135" y="97"/>
                  </a:cubicBezTo>
                  <a:cubicBezTo>
                    <a:pt x="135" y="99"/>
                    <a:pt x="135" y="100"/>
                    <a:pt x="134" y="102"/>
                  </a:cubicBezTo>
                  <a:cubicBezTo>
                    <a:pt x="142" y="102"/>
                    <a:pt x="142" y="102"/>
                    <a:pt x="142" y="102"/>
                  </a:cubicBezTo>
                  <a:cubicBezTo>
                    <a:pt x="143" y="100"/>
                    <a:pt x="143" y="99"/>
                    <a:pt x="143" y="97"/>
                  </a:cubicBezTo>
                  <a:cubicBezTo>
                    <a:pt x="143" y="89"/>
                    <a:pt x="140" y="82"/>
                    <a:pt x="134" y="76"/>
                  </a:cubicBezTo>
                  <a:cubicBezTo>
                    <a:pt x="129" y="71"/>
                    <a:pt x="121" y="68"/>
                    <a:pt x="113" y="68"/>
                  </a:cubicBezTo>
                  <a:cubicBezTo>
                    <a:pt x="105" y="68"/>
                    <a:pt x="98" y="71"/>
                    <a:pt x="92" y="76"/>
                  </a:cubicBezTo>
                  <a:cubicBezTo>
                    <a:pt x="87" y="82"/>
                    <a:pt x="84" y="89"/>
                    <a:pt x="84" y="97"/>
                  </a:cubicBezTo>
                  <a:cubicBezTo>
                    <a:pt x="84" y="99"/>
                    <a:pt x="84" y="100"/>
                    <a:pt x="84" y="102"/>
                  </a:cubicBezTo>
                  <a:close/>
                </a:path>
              </a:pathLst>
            </a:custGeom>
            <a:solidFill>
              <a:srgbClr val="AE002B"/>
            </a:solidFill>
            <a:ln>
              <a:noFill/>
            </a:ln>
          </p:spPr>
          <p:txBody>
            <a:bodyPr vert="horz" wrap="square" lIns="51435" tIns="25718" rIns="51435" bIns="25718" numCol="1" anchor="t" anchorCtr="0" compatLnSpc="1">
              <a:prstTxWarp prst="textNoShape">
                <a:avLst/>
              </a:prstTxWarp>
            </a:bodyPr>
            <a:lstStyle/>
            <a:p>
              <a:endParaRPr lang="zh-CN" altLang="en-US" sz="1200" b="1"/>
            </a:p>
          </p:txBody>
        </p:sp>
        <p:sp>
          <p:nvSpPr>
            <p:cNvPr id="72" name="文本框 98"/>
            <p:cNvSpPr txBox="1"/>
            <p:nvPr/>
          </p:nvSpPr>
          <p:spPr>
            <a:xfrm>
              <a:off x="8834070" y="3667304"/>
              <a:ext cx="1402465" cy="492557"/>
            </a:xfrm>
            <a:prstGeom prst="rect">
              <a:avLst/>
            </a:prstGeom>
            <a:noFill/>
          </p:spPr>
          <p:txBody>
            <a:bodyPr wrap="square" rtlCol="0">
              <a:spAutoFit/>
            </a:bodyPr>
            <a:lstStyle/>
            <a:p>
              <a:endParaRPr lang="zh-CN" altLang="en-US" sz="1200" b="1" dirty="0">
                <a:ea typeface="时尚中黑简体" panose="01010104010101010101" pitchFamily="2" charset="-122"/>
              </a:endParaRPr>
            </a:p>
          </p:txBody>
        </p:sp>
        <p:sp>
          <p:nvSpPr>
            <p:cNvPr id="73" name="矩形 47"/>
            <p:cNvSpPr>
              <a:spLocks noChangeArrowheads="1"/>
            </p:cNvSpPr>
            <p:nvPr/>
          </p:nvSpPr>
          <p:spPr bwMode="auto">
            <a:xfrm>
              <a:off x="8546146" y="3798377"/>
              <a:ext cx="2605910" cy="60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8573" tIns="19286" rIns="38573" bIns="19286">
              <a:spAutoFit/>
            </a:bodyPr>
            <a:lstStyle/>
            <a:p>
              <a:pPr algn="r">
                <a:lnSpc>
                  <a:spcPct val="130000"/>
                </a:lnSpc>
                <a:spcBef>
                  <a:spcPct val="0"/>
                </a:spcBef>
              </a:pPr>
              <a:r>
                <a:rPr lang="zh-CN" altLang="en-US" sz="1500" b="1" dirty="0">
                  <a:ea typeface="微软雅黑" pitchFamily="34" charset="-122"/>
                  <a:sym typeface="微软雅黑" pitchFamily="34" charset="-122"/>
                </a:rPr>
                <a:t>空缺值填充（</a:t>
              </a:r>
              <a:r>
                <a:rPr lang="en-US" altLang="zh-CN" sz="1500" b="1" dirty="0">
                  <a:ea typeface="微软雅黑" pitchFamily="34" charset="-122"/>
                  <a:sym typeface="微软雅黑" pitchFamily="34" charset="-122"/>
                </a:rPr>
                <a:t>-1</a:t>
              </a:r>
              <a:r>
                <a:rPr lang="zh-CN" altLang="en-US" sz="1500" b="1" dirty="0">
                  <a:ea typeface="微软雅黑" pitchFamily="34" charset="-122"/>
                  <a:sym typeface="微软雅黑" pitchFamily="34" charset="-122"/>
                </a:rPr>
                <a:t>）</a:t>
              </a:r>
              <a:endParaRPr lang="en-US" altLang="zh-CN" sz="1500" b="1" dirty="0">
                <a:ea typeface="微软雅黑" pitchFamily="34" charset="-122"/>
                <a:sym typeface="微软雅黑" pitchFamily="34" charset="-122"/>
              </a:endParaRPr>
            </a:p>
          </p:txBody>
        </p:sp>
      </p:grpSp>
      <p:grpSp>
        <p:nvGrpSpPr>
          <p:cNvPr id="77" name="组合 76">
            <a:extLst>
              <a:ext uri="{FF2B5EF4-FFF2-40B4-BE49-F238E27FC236}">
                <a16:creationId xmlns:a16="http://schemas.microsoft.com/office/drawing/2014/main" id="{E47D0CF7-98A1-45C5-A359-DA3757577104}"/>
              </a:ext>
            </a:extLst>
          </p:cNvPr>
          <p:cNvGrpSpPr/>
          <p:nvPr/>
        </p:nvGrpSpPr>
        <p:grpSpPr>
          <a:xfrm>
            <a:off x="0" y="0"/>
            <a:ext cx="3633964" cy="723226"/>
            <a:chOff x="0" y="-5330"/>
            <a:chExt cx="4845285" cy="964301"/>
          </a:xfrm>
          <a:solidFill>
            <a:srgbClr val="0070C0"/>
          </a:solidFill>
        </p:grpSpPr>
        <p:sp>
          <p:nvSpPr>
            <p:cNvPr id="78" name="任意多边形: 形状 29">
              <a:extLst>
                <a:ext uri="{FF2B5EF4-FFF2-40B4-BE49-F238E27FC236}">
                  <a16:creationId xmlns:a16="http://schemas.microsoft.com/office/drawing/2014/main" id="{4FAAFA4C-E1FF-4774-A579-2F22BC588035}"/>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35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TextBox 8">
              <a:extLst>
                <a:ext uri="{FF2B5EF4-FFF2-40B4-BE49-F238E27FC236}">
                  <a16:creationId xmlns:a16="http://schemas.microsoft.com/office/drawing/2014/main" id="{AD5BAD7F-0B33-42C2-8190-3D313CE8ECC5}"/>
                </a:ext>
              </a:extLst>
            </p:cNvPr>
            <p:cNvSpPr txBox="1"/>
            <p:nvPr/>
          </p:nvSpPr>
          <p:spPr>
            <a:xfrm>
              <a:off x="466089" y="92018"/>
              <a:ext cx="3949154" cy="492442"/>
            </a:xfrm>
            <a:prstGeom prst="rect">
              <a:avLst/>
            </a:prstGeom>
            <a:grpFill/>
          </p:spPr>
          <p:txBody>
            <a:bodyPr wrap="square" lIns="0" tIns="0" rIns="0" bIns="0" rtlCol="0" anchor="ctr">
              <a:spAutoFit/>
            </a:bodyPr>
            <a:lstStyle/>
            <a:p>
              <a:r>
                <a:rPr lang="zh-CN" altLang="en-US" sz="2400">
                  <a:solidFill>
                    <a:schemeClr val="bg1"/>
                  </a:solidFill>
                  <a:latin typeface="Arial" panose="020B0604020202020204" pitchFamily="34" charset="0"/>
                  <a:ea typeface="微软雅黑" panose="020B0503020204020204" pitchFamily="34" charset="-122"/>
                  <a:sym typeface="Arial" panose="020B0604020202020204" pitchFamily="34" charset="0"/>
                </a:rPr>
                <a:t>数据清洗</a:t>
              </a:r>
              <a:endParaRPr lang="zh-CN" altLang="en-US" sz="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1" name="组合 80">
            <a:extLst>
              <a:ext uri="{FF2B5EF4-FFF2-40B4-BE49-F238E27FC236}">
                <a16:creationId xmlns:a16="http://schemas.microsoft.com/office/drawing/2014/main" id="{7E09360B-22CD-4F80-ACB3-C7D9EC2D0D80}"/>
              </a:ext>
            </a:extLst>
          </p:cNvPr>
          <p:cNvGrpSpPr/>
          <p:nvPr/>
        </p:nvGrpSpPr>
        <p:grpSpPr>
          <a:xfrm rot="19695978">
            <a:off x="8139872" y="441980"/>
            <a:ext cx="1621401" cy="1659873"/>
            <a:chOff x="5912096" y="-36086"/>
            <a:chExt cx="7102159" cy="7270676"/>
          </a:xfrm>
        </p:grpSpPr>
        <p:grpSp>
          <p:nvGrpSpPr>
            <p:cNvPr id="82" name="组合 81">
              <a:extLst>
                <a:ext uri="{FF2B5EF4-FFF2-40B4-BE49-F238E27FC236}">
                  <a16:creationId xmlns:a16="http://schemas.microsoft.com/office/drawing/2014/main" id="{2EB80731-F88E-44EE-B062-83EFA2D9AFBD}"/>
                </a:ext>
              </a:extLst>
            </p:cNvPr>
            <p:cNvGrpSpPr/>
            <p:nvPr/>
          </p:nvGrpSpPr>
          <p:grpSpPr>
            <a:xfrm flipH="1">
              <a:off x="9046763" y="27724"/>
              <a:ext cx="3956496" cy="3797424"/>
              <a:chOff x="-1" y="15748"/>
              <a:chExt cx="3956496" cy="3797424"/>
            </a:xfrm>
          </p:grpSpPr>
          <p:sp>
            <p:nvSpPr>
              <p:cNvPr id="122" name="Freeform 6">
                <a:extLst>
                  <a:ext uri="{FF2B5EF4-FFF2-40B4-BE49-F238E27FC236}">
                    <a16:creationId xmlns:a16="http://schemas.microsoft.com/office/drawing/2014/main" id="{1C3058E5-6C6F-4801-A01F-10E00A7BA68F}"/>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23" name="Freeform 7">
                <a:extLst>
                  <a:ext uri="{FF2B5EF4-FFF2-40B4-BE49-F238E27FC236}">
                    <a16:creationId xmlns:a16="http://schemas.microsoft.com/office/drawing/2014/main" id="{A0BBE2BE-6381-484C-B4B3-D4855C82C3DD}"/>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24" name="Freeform 8">
                <a:extLst>
                  <a:ext uri="{FF2B5EF4-FFF2-40B4-BE49-F238E27FC236}">
                    <a16:creationId xmlns:a16="http://schemas.microsoft.com/office/drawing/2014/main" id="{9E369227-7A31-45C8-9572-D5F540A14F32}"/>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25" name="Freeform 9">
                <a:extLst>
                  <a:ext uri="{FF2B5EF4-FFF2-40B4-BE49-F238E27FC236}">
                    <a16:creationId xmlns:a16="http://schemas.microsoft.com/office/drawing/2014/main" id="{5EC3EBFE-06FA-4A10-A965-B5333CA94A0A}"/>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26" name="Freeform 10">
                <a:extLst>
                  <a:ext uri="{FF2B5EF4-FFF2-40B4-BE49-F238E27FC236}">
                    <a16:creationId xmlns:a16="http://schemas.microsoft.com/office/drawing/2014/main" id="{02425292-7797-4CFD-9D5D-1AA8ECD20C42}"/>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27" name="Freeform 11">
                <a:extLst>
                  <a:ext uri="{FF2B5EF4-FFF2-40B4-BE49-F238E27FC236}">
                    <a16:creationId xmlns:a16="http://schemas.microsoft.com/office/drawing/2014/main" id="{DC0E6658-1F08-4193-82ED-E8803B5A3992}"/>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28" name="Freeform 12">
                <a:extLst>
                  <a:ext uri="{FF2B5EF4-FFF2-40B4-BE49-F238E27FC236}">
                    <a16:creationId xmlns:a16="http://schemas.microsoft.com/office/drawing/2014/main" id="{B482B011-7C2D-418A-A8BD-218007E21D26}"/>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29" name="Freeform 13">
                <a:extLst>
                  <a:ext uri="{FF2B5EF4-FFF2-40B4-BE49-F238E27FC236}">
                    <a16:creationId xmlns:a16="http://schemas.microsoft.com/office/drawing/2014/main" id="{0780863A-6C5D-4B6B-BDAC-0FB94A67C0A7}"/>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0" name="Freeform 14">
                <a:extLst>
                  <a:ext uri="{FF2B5EF4-FFF2-40B4-BE49-F238E27FC236}">
                    <a16:creationId xmlns:a16="http://schemas.microsoft.com/office/drawing/2014/main" id="{B35984C2-9BA5-4959-9D9A-486D7E07ED29}"/>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1" name="Freeform 15">
                <a:extLst>
                  <a:ext uri="{FF2B5EF4-FFF2-40B4-BE49-F238E27FC236}">
                    <a16:creationId xmlns:a16="http://schemas.microsoft.com/office/drawing/2014/main" id="{AC45D3B8-7B7E-471A-888D-46BD0BEBD64B}"/>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2" name="Freeform 16">
                <a:extLst>
                  <a:ext uri="{FF2B5EF4-FFF2-40B4-BE49-F238E27FC236}">
                    <a16:creationId xmlns:a16="http://schemas.microsoft.com/office/drawing/2014/main" id="{4A5E13C9-AA49-44D9-9394-2956825EAD55}"/>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3" name="Freeform 17">
                <a:extLst>
                  <a:ext uri="{FF2B5EF4-FFF2-40B4-BE49-F238E27FC236}">
                    <a16:creationId xmlns:a16="http://schemas.microsoft.com/office/drawing/2014/main" id="{6CDBA799-B872-4644-9D53-699EE906E6ED}"/>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4" name="Freeform 18">
                <a:extLst>
                  <a:ext uri="{FF2B5EF4-FFF2-40B4-BE49-F238E27FC236}">
                    <a16:creationId xmlns:a16="http://schemas.microsoft.com/office/drawing/2014/main" id="{D078900A-ED69-4AFC-A3BA-70C3FE9827CD}"/>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5" name="Freeform 19">
                <a:extLst>
                  <a:ext uri="{FF2B5EF4-FFF2-40B4-BE49-F238E27FC236}">
                    <a16:creationId xmlns:a16="http://schemas.microsoft.com/office/drawing/2014/main" id="{7E8C7443-208D-48EF-A902-28585FE41E73}"/>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6" name="Freeform 20">
                <a:extLst>
                  <a:ext uri="{FF2B5EF4-FFF2-40B4-BE49-F238E27FC236}">
                    <a16:creationId xmlns:a16="http://schemas.microsoft.com/office/drawing/2014/main" id="{11944C7E-B508-4F76-92F1-B33007F84006}"/>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7" name="Freeform 21">
                <a:extLst>
                  <a:ext uri="{FF2B5EF4-FFF2-40B4-BE49-F238E27FC236}">
                    <a16:creationId xmlns:a16="http://schemas.microsoft.com/office/drawing/2014/main" id="{287ED36B-0F1B-4D98-8FB0-B249BF3D08BF}"/>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8" name="Freeform 22">
                <a:extLst>
                  <a:ext uri="{FF2B5EF4-FFF2-40B4-BE49-F238E27FC236}">
                    <a16:creationId xmlns:a16="http://schemas.microsoft.com/office/drawing/2014/main" id="{83C629F3-B047-4264-BD63-26444B6CA658}"/>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39" name="Freeform 23">
                <a:extLst>
                  <a:ext uri="{FF2B5EF4-FFF2-40B4-BE49-F238E27FC236}">
                    <a16:creationId xmlns:a16="http://schemas.microsoft.com/office/drawing/2014/main" id="{36ACC928-FA37-43A3-825C-EE32BC2D9254}"/>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0" name="Freeform 24">
                <a:extLst>
                  <a:ext uri="{FF2B5EF4-FFF2-40B4-BE49-F238E27FC236}">
                    <a16:creationId xmlns:a16="http://schemas.microsoft.com/office/drawing/2014/main" id="{CD7DBB26-6796-4942-9855-9A8E34CB9D33}"/>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1" name="Freeform 25">
                <a:extLst>
                  <a:ext uri="{FF2B5EF4-FFF2-40B4-BE49-F238E27FC236}">
                    <a16:creationId xmlns:a16="http://schemas.microsoft.com/office/drawing/2014/main" id="{C87F4017-9CBF-490E-988E-258614F3609E}"/>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2" name="Freeform 26">
                <a:extLst>
                  <a:ext uri="{FF2B5EF4-FFF2-40B4-BE49-F238E27FC236}">
                    <a16:creationId xmlns:a16="http://schemas.microsoft.com/office/drawing/2014/main" id="{AD9A4632-F793-4E48-BE43-DC34A5D11CAE}"/>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3" name="Freeform 27">
                <a:extLst>
                  <a:ext uri="{FF2B5EF4-FFF2-40B4-BE49-F238E27FC236}">
                    <a16:creationId xmlns:a16="http://schemas.microsoft.com/office/drawing/2014/main" id="{A0E04066-878C-4922-A328-11EE8EDE2C25}"/>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4" name="Freeform 28">
                <a:extLst>
                  <a:ext uri="{FF2B5EF4-FFF2-40B4-BE49-F238E27FC236}">
                    <a16:creationId xmlns:a16="http://schemas.microsoft.com/office/drawing/2014/main" id="{CE4DB18D-89EE-4DEF-BCC4-B089489B99A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5" name="Freeform 29">
                <a:extLst>
                  <a:ext uri="{FF2B5EF4-FFF2-40B4-BE49-F238E27FC236}">
                    <a16:creationId xmlns:a16="http://schemas.microsoft.com/office/drawing/2014/main" id="{2DBC9FBB-E1E9-42EA-8CF7-A1F486177800}"/>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6" name="Freeform 30">
                <a:extLst>
                  <a:ext uri="{FF2B5EF4-FFF2-40B4-BE49-F238E27FC236}">
                    <a16:creationId xmlns:a16="http://schemas.microsoft.com/office/drawing/2014/main" id="{0E31DC1D-D13F-4849-8EB8-ABCB41F67DE6}"/>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7" name="Freeform 31">
                <a:extLst>
                  <a:ext uri="{FF2B5EF4-FFF2-40B4-BE49-F238E27FC236}">
                    <a16:creationId xmlns:a16="http://schemas.microsoft.com/office/drawing/2014/main" id="{3088FF78-933D-4681-A40F-D38DA13488C2}"/>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8" name="Freeform 32">
                <a:extLst>
                  <a:ext uri="{FF2B5EF4-FFF2-40B4-BE49-F238E27FC236}">
                    <a16:creationId xmlns:a16="http://schemas.microsoft.com/office/drawing/2014/main" id="{86F9FE8D-1143-42B0-8FC2-4C9817CBDA4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49" name="Freeform 33">
                <a:extLst>
                  <a:ext uri="{FF2B5EF4-FFF2-40B4-BE49-F238E27FC236}">
                    <a16:creationId xmlns:a16="http://schemas.microsoft.com/office/drawing/2014/main" id="{A0CE6578-DD60-42BB-A9EA-68B88ADEE229}"/>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50" name="Freeform 34">
                <a:extLst>
                  <a:ext uri="{FF2B5EF4-FFF2-40B4-BE49-F238E27FC236}">
                    <a16:creationId xmlns:a16="http://schemas.microsoft.com/office/drawing/2014/main" id="{8DFF2E50-4569-4E2B-8062-499140C9ED08}"/>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51" name="Freeform 35">
                <a:extLst>
                  <a:ext uri="{FF2B5EF4-FFF2-40B4-BE49-F238E27FC236}">
                    <a16:creationId xmlns:a16="http://schemas.microsoft.com/office/drawing/2014/main" id="{16787253-5178-4C67-AE12-E97AF1E91DBC}"/>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52" name="Freeform 36">
                <a:extLst>
                  <a:ext uri="{FF2B5EF4-FFF2-40B4-BE49-F238E27FC236}">
                    <a16:creationId xmlns:a16="http://schemas.microsoft.com/office/drawing/2014/main" id="{5529B3A9-8808-4813-A18C-43B730E361EF}"/>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53" name="Freeform 37">
                <a:extLst>
                  <a:ext uri="{FF2B5EF4-FFF2-40B4-BE49-F238E27FC236}">
                    <a16:creationId xmlns:a16="http://schemas.microsoft.com/office/drawing/2014/main" id="{167097E2-15E8-48CA-B2FB-9D30DFF6907F}"/>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54" name="Freeform 38">
                <a:extLst>
                  <a:ext uri="{FF2B5EF4-FFF2-40B4-BE49-F238E27FC236}">
                    <a16:creationId xmlns:a16="http://schemas.microsoft.com/office/drawing/2014/main" id="{18BF6296-4BC5-4367-8351-3484A51D4014}"/>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55" name="Freeform 41">
                <a:extLst>
                  <a:ext uri="{FF2B5EF4-FFF2-40B4-BE49-F238E27FC236}">
                    <a16:creationId xmlns:a16="http://schemas.microsoft.com/office/drawing/2014/main" id="{7D158F20-AD8F-4C25-A1AA-812C124B1F57}"/>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grpSp>
          <p:nvGrpSpPr>
            <p:cNvPr id="83" name="组合 82">
              <a:extLst>
                <a:ext uri="{FF2B5EF4-FFF2-40B4-BE49-F238E27FC236}">
                  <a16:creationId xmlns:a16="http://schemas.microsoft.com/office/drawing/2014/main" id="{C79ACC78-16F4-47D4-A33A-5B120CAFDD1E}"/>
                </a:ext>
              </a:extLst>
            </p:cNvPr>
            <p:cNvGrpSpPr/>
            <p:nvPr/>
          </p:nvGrpSpPr>
          <p:grpSpPr>
            <a:xfrm flipH="1">
              <a:off x="10606733" y="2579329"/>
              <a:ext cx="2407522" cy="2596106"/>
              <a:chOff x="773365" y="3840166"/>
              <a:chExt cx="2407522" cy="2596106"/>
            </a:xfrm>
          </p:grpSpPr>
          <p:sp>
            <p:nvSpPr>
              <p:cNvPr id="105" name="Freeform 39">
                <a:extLst>
                  <a:ext uri="{FF2B5EF4-FFF2-40B4-BE49-F238E27FC236}">
                    <a16:creationId xmlns:a16="http://schemas.microsoft.com/office/drawing/2014/main" id="{B1C4425A-94CC-48B6-B273-B219E0F89EC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06" name="Freeform 40">
                <a:extLst>
                  <a:ext uri="{FF2B5EF4-FFF2-40B4-BE49-F238E27FC236}">
                    <a16:creationId xmlns:a16="http://schemas.microsoft.com/office/drawing/2014/main" id="{269BC71D-B080-4E17-A239-5F732E47659A}"/>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07" name="Freeform 42">
                <a:extLst>
                  <a:ext uri="{FF2B5EF4-FFF2-40B4-BE49-F238E27FC236}">
                    <a16:creationId xmlns:a16="http://schemas.microsoft.com/office/drawing/2014/main" id="{FDC601B8-CEFA-4825-A199-0863BE6A6FEF}"/>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08" name="Freeform 43">
                <a:extLst>
                  <a:ext uri="{FF2B5EF4-FFF2-40B4-BE49-F238E27FC236}">
                    <a16:creationId xmlns:a16="http://schemas.microsoft.com/office/drawing/2014/main" id="{BC8F3749-ABE2-4BB3-AF2C-28E4B81F8106}"/>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09" name="Freeform 44">
                <a:extLst>
                  <a:ext uri="{FF2B5EF4-FFF2-40B4-BE49-F238E27FC236}">
                    <a16:creationId xmlns:a16="http://schemas.microsoft.com/office/drawing/2014/main" id="{34BF554F-A10D-4057-8626-DCDD748D8609}"/>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0" name="Freeform 45">
                <a:extLst>
                  <a:ext uri="{FF2B5EF4-FFF2-40B4-BE49-F238E27FC236}">
                    <a16:creationId xmlns:a16="http://schemas.microsoft.com/office/drawing/2014/main" id="{7E95EF90-9E2B-4571-8BC5-04719E036FEA}"/>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1" name="Freeform 46">
                <a:extLst>
                  <a:ext uri="{FF2B5EF4-FFF2-40B4-BE49-F238E27FC236}">
                    <a16:creationId xmlns:a16="http://schemas.microsoft.com/office/drawing/2014/main" id="{684C47E0-52B0-45C0-AA77-AF6BCB1A3EEF}"/>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2" name="Freeform 47">
                <a:extLst>
                  <a:ext uri="{FF2B5EF4-FFF2-40B4-BE49-F238E27FC236}">
                    <a16:creationId xmlns:a16="http://schemas.microsoft.com/office/drawing/2014/main" id="{75122649-B963-44FA-B2AF-E0F79499A76E}"/>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3" name="Freeform 48">
                <a:extLst>
                  <a:ext uri="{FF2B5EF4-FFF2-40B4-BE49-F238E27FC236}">
                    <a16:creationId xmlns:a16="http://schemas.microsoft.com/office/drawing/2014/main" id="{549C727F-567C-4605-8F4E-9D2FE4EF5523}"/>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4" name="Freeform 49">
                <a:extLst>
                  <a:ext uri="{FF2B5EF4-FFF2-40B4-BE49-F238E27FC236}">
                    <a16:creationId xmlns:a16="http://schemas.microsoft.com/office/drawing/2014/main" id="{87613F00-D422-44F2-91ED-5A5C8627E4C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5" name="Freeform 50">
                <a:extLst>
                  <a:ext uri="{FF2B5EF4-FFF2-40B4-BE49-F238E27FC236}">
                    <a16:creationId xmlns:a16="http://schemas.microsoft.com/office/drawing/2014/main" id="{29801B68-1AF1-4608-B086-1C941068E80C}"/>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6" name="Freeform 51">
                <a:extLst>
                  <a:ext uri="{FF2B5EF4-FFF2-40B4-BE49-F238E27FC236}">
                    <a16:creationId xmlns:a16="http://schemas.microsoft.com/office/drawing/2014/main" id="{47C2D1CB-60D6-4E2E-BF0B-038F53FCE027}"/>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7" name="Freeform 52">
                <a:extLst>
                  <a:ext uri="{FF2B5EF4-FFF2-40B4-BE49-F238E27FC236}">
                    <a16:creationId xmlns:a16="http://schemas.microsoft.com/office/drawing/2014/main" id="{C79D031B-2CEE-447F-8415-A11BDE587E7E}"/>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8" name="Freeform 53">
                <a:extLst>
                  <a:ext uri="{FF2B5EF4-FFF2-40B4-BE49-F238E27FC236}">
                    <a16:creationId xmlns:a16="http://schemas.microsoft.com/office/drawing/2014/main" id="{9C777F6D-0857-4BC2-A113-CA29093F8A34}"/>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19" name="Freeform 54">
                <a:extLst>
                  <a:ext uri="{FF2B5EF4-FFF2-40B4-BE49-F238E27FC236}">
                    <a16:creationId xmlns:a16="http://schemas.microsoft.com/office/drawing/2014/main" id="{485D0EE8-AB0B-46EB-BAF0-26FC08C96CC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20" name="Freeform 55">
                <a:extLst>
                  <a:ext uri="{FF2B5EF4-FFF2-40B4-BE49-F238E27FC236}">
                    <a16:creationId xmlns:a16="http://schemas.microsoft.com/office/drawing/2014/main" id="{CCCCC95E-6163-427D-B2A9-F1CD4D4A9B0E}"/>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21" name="Freeform 56">
                <a:extLst>
                  <a:ext uri="{FF2B5EF4-FFF2-40B4-BE49-F238E27FC236}">
                    <a16:creationId xmlns:a16="http://schemas.microsoft.com/office/drawing/2014/main" id="{0944A5EA-BCF3-422E-84CD-0E60A8E37D80}"/>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sp>
          <p:nvSpPr>
            <p:cNvPr id="84" name="Freeform 57">
              <a:extLst>
                <a:ext uri="{FF2B5EF4-FFF2-40B4-BE49-F238E27FC236}">
                  <a16:creationId xmlns:a16="http://schemas.microsoft.com/office/drawing/2014/main" id="{A5D6E3BA-9CFF-431D-B270-801995F56252}"/>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3"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5" name="Freeform 58">
              <a:extLst>
                <a:ext uri="{FF2B5EF4-FFF2-40B4-BE49-F238E27FC236}">
                  <a16:creationId xmlns:a16="http://schemas.microsoft.com/office/drawing/2014/main" id="{592C18C3-58A2-45CF-A558-3370091ECA6A}"/>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6" name="Freeform 59">
              <a:extLst>
                <a:ext uri="{FF2B5EF4-FFF2-40B4-BE49-F238E27FC236}">
                  <a16:creationId xmlns:a16="http://schemas.microsoft.com/office/drawing/2014/main" id="{04CFBC2B-2A95-4030-97FD-8F857A31A3BA}"/>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7" name="Freeform 60">
              <a:extLst>
                <a:ext uri="{FF2B5EF4-FFF2-40B4-BE49-F238E27FC236}">
                  <a16:creationId xmlns:a16="http://schemas.microsoft.com/office/drawing/2014/main" id="{FF135752-AB92-49B8-82EC-8FA7E59C29BF}"/>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8" name="Freeform 61">
              <a:extLst>
                <a:ext uri="{FF2B5EF4-FFF2-40B4-BE49-F238E27FC236}">
                  <a16:creationId xmlns:a16="http://schemas.microsoft.com/office/drawing/2014/main" id="{4B309A6B-5F69-4808-8768-EF1975F299DB}"/>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89" name="Freeform 62">
              <a:extLst>
                <a:ext uri="{FF2B5EF4-FFF2-40B4-BE49-F238E27FC236}">
                  <a16:creationId xmlns:a16="http://schemas.microsoft.com/office/drawing/2014/main" id="{E9F61F7D-82E2-4059-941E-839359D6E70C}"/>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0" name="Freeform 63">
              <a:extLst>
                <a:ext uri="{FF2B5EF4-FFF2-40B4-BE49-F238E27FC236}">
                  <a16:creationId xmlns:a16="http://schemas.microsoft.com/office/drawing/2014/main" id="{4E1477A9-A562-421B-854D-F2B586D9009B}"/>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1" name="Freeform 64">
              <a:extLst>
                <a:ext uri="{FF2B5EF4-FFF2-40B4-BE49-F238E27FC236}">
                  <a16:creationId xmlns:a16="http://schemas.microsoft.com/office/drawing/2014/main" id="{292470FB-6A2F-4702-B0E7-9387D03ED52C}"/>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2" name="Freeform 65">
              <a:extLst>
                <a:ext uri="{FF2B5EF4-FFF2-40B4-BE49-F238E27FC236}">
                  <a16:creationId xmlns:a16="http://schemas.microsoft.com/office/drawing/2014/main" id="{97599A6D-7BC7-44DF-9D31-534C41138B14}"/>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3" name="Freeform 67">
              <a:extLst>
                <a:ext uri="{FF2B5EF4-FFF2-40B4-BE49-F238E27FC236}">
                  <a16:creationId xmlns:a16="http://schemas.microsoft.com/office/drawing/2014/main" id="{1BC35674-4469-4F22-8110-0F98356F9C66}"/>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4" name="Freeform 68">
              <a:extLst>
                <a:ext uri="{FF2B5EF4-FFF2-40B4-BE49-F238E27FC236}">
                  <a16:creationId xmlns:a16="http://schemas.microsoft.com/office/drawing/2014/main" id="{100CFC21-819C-4EAD-A390-E2815609437F}"/>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5" name="Freeform 70">
              <a:extLst>
                <a:ext uri="{FF2B5EF4-FFF2-40B4-BE49-F238E27FC236}">
                  <a16:creationId xmlns:a16="http://schemas.microsoft.com/office/drawing/2014/main" id="{E5A041DD-1A5C-4C39-BED9-8BC8DED943CE}"/>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6" name="Freeform 71">
              <a:extLst>
                <a:ext uri="{FF2B5EF4-FFF2-40B4-BE49-F238E27FC236}">
                  <a16:creationId xmlns:a16="http://schemas.microsoft.com/office/drawing/2014/main" id="{80FC9378-4B89-4A12-9D2C-B93657769174}"/>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7" name="Freeform 72">
              <a:extLst>
                <a:ext uri="{FF2B5EF4-FFF2-40B4-BE49-F238E27FC236}">
                  <a16:creationId xmlns:a16="http://schemas.microsoft.com/office/drawing/2014/main" id="{76381E5A-672D-412F-B952-73A0ACF02471}"/>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8" name="Freeform 73">
              <a:extLst>
                <a:ext uri="{FF2B5EF4-FFF2-40B4-BE49-F238E27FC236}">
                  <a16:creationId xmlns:a16="http://schemas.microsoft.com/office/drawing/2014/main" id="{FA7A6A88-EA8D-4D09-B949-BE8CE84EAB9A}"/>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99" name="任意多边形 83">
              <a:extLst>
                <a:ext uri="{FF2B5EF4-FFF2-40B4-BE49-F238E27FC236}">
                  <a16:creationId xmlns:a16="http://schemas.microsoft.com/office/drawing/2014/main" id="{333123E5-351A-442B-8414-A70BA0C682B1}"/>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6435" tIns="48218" rIns="96435" bIns="48218" numCol="1" anchor="t" anchorCtr="0" compatLnSpc="1">
              <a:prstTxWarp prst="textNoShape">
                <a:avLst/>
              </a:prstTxWarp>
              <a:noAutofit/>
            </a:bodyPr>
            <a:lstStyle/>
            <a:p>
              <a:endParaRPr lang="zh-CN" altLang="en-US" sz="1350"/>
            </a:p>
          </p:txBody>
        </p:sp>
        <p:sp>
          <p:nvSpPr>
            <p:cNvPr id="100" name="Freeform 76">
              <a:extLst>
                <a:ext uri="{FF2B5EF4-FFF2-40B4-BE49-F238E27FC236}">
                  <a16:creationId xmlns:a16="http://schemas.microsoft.com/office/drawing/2014/main" id="{737A3DB4-BF05-4530-B603-0832C77F6383}"/>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nvGrpSpPr>
            <p:cNvPr id="101" name="组合 100">
              <a:extLst>
                <a:ext uri="{FF2B5EF4-FFF2-40B4-BE49-F238E27FC236}">
                  <a16:creationId xmlns:a16="http://schemas.microsoft.com/office/drawing/2014/main" id="{CAB515E9-BBAB-4E4A-9899-2274E5FBC778}"/>
                </a:ext>
              </a:extLst>
            </p:cNvPr>
            <p:cNvGrpSpPr/>
            <p:nvPr/>
          </p:nvGrpSpPr>
          <p:grpSpPr>
            <a:xfrm>
              <a:off x="8949655" y="3748478"/>
              <a:ext cx="1244111" cy="2134926"/>
              <a:chOff x="8717177" y="3748478"/>
              <a:chExt cx="1244111" cy="2134926"/>
            </a:xfrm>
          </p:grpSpPr>
          <p:sp>
            <p:nvSpPr>
              <p:cNvPr id="103" name="Freeform 75">
                <a:extLst>
                  <a:ext uri="{FF2B5EF4-FFF2-40B4-BE49-F238E27FC236}">
                    <a16:creationId xmlns:a16="http://schemas.microsoft.com/office/drawing/2014/main" id="{F5D3C344-B85C-4BBB-B046-A8EA56B417BF}"/>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sp>
            <p:nvSpPr>
              <p:cNvPr id="104" name="Freeform 77">
                <a:extLst>
                  <a:ext uri="{FF2B5EF4-FFF2-40B4-BE49-F238E27FC236}">
                    <a16:creationId xmlns:a16="http://schemas.microsoft.com/office/drawing/2014/main" id="{A4B0446B-FDC4-4A5B-AFDD-48C502FF9042}"/>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sp>
          <p:nvSpPr>
            <p:cNvPr id="102" name="Freeform 62">
              <a:extLst>
                <a:ext uri="{FF2B5EF4-FFF2-40B4-BE49-F238E27FC236}">
                  <a16:creationId xmlns:a16="http://schemas.microsoft.com/office/drawing/2014/main" id="{FD484AD1-B247-480C-9646-67EBDA1461C6}"/>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sz="1350"/>
            </a:p>
          </p:txBody>
        </p:sp>
      </p:grpSp>
      <p:pic>
        <p:nvPicPr>
          <p:cNvPr id="156"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8522" y="6091321"/>
            <a:ext cx="765502" cy="76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31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 fill="hold"/>
                                        <p:tgtEl>
                                          <p:spTgt spid="38"/>
                                        </p:tgtEl>
                                        <p:attrNameLst>
                                          <p:attrName>ppt_w</p:attrName>
                                        </p:attrNameLst>
                                      </p:cBhvr>
                                      <p:tavLst>
                                        <p:tav tm="0">
                                          <p:val>
                                            <p:fltVal val="0"/>
                                          </p:val>
                                        </p:tav>
                                        <p:tav tm="100000">
                                          <p:val>
                                            <p:strVal val="#ppt_w"/>
                                          </p:val>
                                        </p:tav>
                                      </p:tavLst>
                                    </p:anim>
                                    <p:anim calcmode="lin" valueType="num">
                                      <p:cBhvr>
                                        <p:cTn id="8" dur="100" fill="hold"/>
                                        <p:tgtEl>
                                          <p:spTgt spid="38"/>
                                        </p:tgtEl>
                                        <p:attrNameLst>
                                          <p:attrName>ppt_h</p:attrName>
                                        </p:attrNameLst>
                                      </p:cBhvr>
                                      <p:tavLst>
                                        <p:tav tm="0">
                                          <p:val>
                                            <p:fltVal val="0"/>
                                          </p:val>
                                        </p:tav>
                                        <p:tav tm="100000">
                                          <p:val>
                                            <p:strVal val="#ppt_h"/>
                                          </p:val>
                                        </p:tav>
                                      </p:tavLst>
                                    </p:anim>
                                    <p:animEffect transition="in" filter="fade">
                                      <p:cBhvr>
                                        <p:cTn id="9" dur="100"/>
                                        <p:tgtEl>
                                          <p:spTgt spid="38"/>
                                        </p:tgtEl>
                                      </p:cBhvr>
                                    </p:animEffect>
                                  </p:childTnLst>
                                </p:cTn>
                              </p:par>
                              <p:par>
                                <p:cTn id="10" presetID="6" presetClass="emph" presetSubtype="0" fill="hold" nodeType="withEffect">
                                  <p:stCondLst>
                                    <p:cond delay="100"/>
                                  </p:stCondLst>
                                  <p:childTnLst>
                                    <p:animScale>
                                      <p:cBhvr>
                                        <p:cTn id="11" dur="100" fill="hold"/>
                                        <p:tgtEl>
                                          <p:spTgt spid="38"/>
                                        </p:tgtEl>
                                      </p:cBhvr>
                                      <p:by x="110000" y="110000"/>
                                    </p:animScale>
                                  </p:childTnLst>
                                </p:cTn>
                              </p:par>
                              <p:par>
                                <p:cTn id="12" presetID="6" presetClass="emph" presetSubtype="0" fill="hold" nodeType="withEffect">
                                  <p:stCondLst>
                                    <p:cond delay="200"/>
                                  </p:stCondLst>
                                  <p:childTnLst>
                                    <p:animScale>
                                      <p:cBhvr>
                                        <p:cTn id="13" dur="200" fill="hold"/>
                                        <p:tgtEl>
                                          <p:spTgt spid="38"/>
                                        </p:tgtEl>
                                      </p:cBhvr>
                                      <p:by x="90000" y="90000"/>
                                    </p:animScale>
                                  </p:childTnLst>
                                </p:cTn>
                              </p:par>
                              <p:par>
                                <p:cTn id="14" presetID="6" presetClass="emph" presetSubtype="0" fill="hold" nodeType="withEffect">
                                  <p:stCondLst>
                                    <p:cond delay="400"/>
                                  </p:stCondLst>
                                  <p:childTnLst>
                                    <p:animScale>
                                      <p:cBhvr>
                                        <p:cTn id="15" dur="100" fill="hold"/>
                                        <p:tgtEl>
                                          <p:spTgt spid="38"/>
                                        </p:tgtEl>
                                      </p:cBhvr>
                                      <p:by x="105000" y="105000"/>
                                    </p:animScale>
                                  </p:childTnLst>
                                </p:cTn>
                              </p:par>
                              <p:par>
                                <p:cTn id="16" presetID="6" presetClass="emph" presetSubtype="0" fill="hold" nodeType="withEffect">
                                  <p:stCondLst>
                                    <p:cond delay="500"/>
                                  </p:stCondLst>
                                  <p:childTnLst>
                                    <p:animScale>
                                      <p:cBhvr>
                                        <p:cTn id="17" dur="200" fill="hold"/>
                                        <p:tgtEl>
                                          <p:spTgt spid="38"/>
                                        </p:tgtEl>
                                      </p:cBhvr>
                                      <p:by x="95000" y="95000"/>
                                    </p:animScale>
                                  </p:childTnLst>
                                </p:cTn>
                              </p:par>
                            </p:childTnLst>
                          </p:cTn>
                        </p:par>
                        <p:par>
                          <p:cTn id="18" fill="hold">
                            <p:stCondLst>
                              <p:cond delay="700"/>
                            </p:stCondLst>
                            <p:childTnLst>
                              <p:par>
                                <p:cTn id="19" presetID="21"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heel(1)">
                                      <p:cBhvr>
                                        <p:cTn id="21" dur="1000"/>
                                        <p:tgtEl>
                                          <p:spTgt spid="14"/>
                                        </p:tgtEl>
                                      </p:cBhvr>
                                    </p:animEffect>
                                  </p:childTnLst>
                                </p:cTn>
                              </p:par>
                            </p:childTnLst>
                          </p:cTn>
                        </p:par>
                        <p:par>
                          <p:cTn id="22" fill="hold">
                            <p:stCondLst>
                              <p:cond delay="17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2200"/>
                            </p:stCondLst>
                            <p:childTnLst>
                              <p:par>
                                <p:cTn id="27" presetID="22" presetClass="entr" presetSubtype="4" fill="hold" nodeType="after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wipe(down)">
                                      <p:cBhvr>
                                        <p:cTn id="29" dur="500"/>
                                        <p:tgtEl>
                                          <p:spTgt spid="66"/>
                                        </p:tgtEl>
                                      </p:cBhvr>
                                    </p:animEffect>
                                  </p:childTnLst>
                                </p:cTn>
                              </p:par>
                            </p:childTnLst>
                          </p:cTn>
                        </p:par>
                        <p:par>
                          <p:cTn id="30" fill="hold">
                            <p:stCondLst>
                              <p:cond delay="2700"/>
                            </p:stCondLst>
                            <p:childTnLst>
                              <p:par>
                                <p:cTn id="31" presetID="53" presetClass="entr" presetSubtype="16"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cBhvr>
                                        <p:cTn id="33" dur="100" fill="hold"/>
                                        <p:tgtEl>
                                          <p:spTgt spid="43"/>
                                        </p:tgtEl>
                                        <p:attrNameLst>
                                          <p:attrName>ppt_w</p:attrName>
                                        </p:attrNameLst>
                                      </p:cBhvr>
                                      <p:tavLst>
                                        <p:tav tm="0">
                                          <p:val>
                                            <p:fltVal val="0"/>
                                          </p:val>
                                        </p:tav>
                                        <p:tav tm="100000">
                                          <p:val>
                                            <p:strVal val="#ppt_w"/>
                                          </p:val>
                                        </p:tav>
                                      </p:tavLst>
                                    </p:anim>
                                    <p:anim calcmode="lin" valueType="num">
                                      <p:cBhvr>
                                        <p:cTn id="34" dur="100" fill="hold"/>
                                        <p:tgtEl>
                                          <p:spTgt spid="43"/>
                                        </p:tgtEl>
                                        <p:attrNameLst>
                                          <p:attrName>ppt_h</p:attrName>
                                        </p:attrNameLst>
                                      </p:cBhvr>
                                      <p:tavLst>
                                        <p:tav tm="0">
                                          <p:val>
                                            <p:fltVal val="0"/>
                                          </p:val>
                                        </p:tav>
                                        <p:tav tm="100000">
                                          <p:val>
                                            <p:strVal val="#ppt_h"/>
                                          </p:val>
                                        </p:tav>
                                      </p:tavLst>
                                    </p:anim>
                                    <p:animEffect transition="in" filter="fade">
                                      <p:cBhvr>
                                        <p:cTn id="35" dur="100"/>
                                        <p:tgtEl>
                                          <p:spTgt spid="43"/>
                                        </p:tgtEl>
                                      </p:cBhvr>
                                    </p:animEffect>
                                  </p:childTnLst>
                                </p:cTn>
                              </p:par>
                              <p:par>
                                <p:cTn id="36" presetID="6" presetClass="emph" presetSubtype="0" fill="hold" nodeType="withEffect">
                                  <p:stCondLst>
                                    <p:cond delay="100"/>
                                  </p:stCondLst>
                                  <p:childTnLst>
                                    <p:animScale>
                                      <p:cBhvr>
                                        <p:cTn id="37" dur="100" fill="hold"/>
                                        <p:tgtEl>
                                          <p:spTgt spid="43"/>
                                        </p:tgtEl>
                                      </p:cBhvr>
                                      <p:by x="110000" y="110000"/>
                                    </p:animScale>
                                  </p:childTnLst>
                                </p:cTn>
                              </p:par>
                              <p:par>
                                <p:cTn id="38" presetID="6" presetClass="emph" presetSubtype="0" fill="hold" nodeType="withEffect">
                                  <p:stCondLst>
                                    <p:cond delay="200"/>
                                  </p:stCondLst>
                                  <p:childTnLst>
                                    <p:animScale>
                                      <p:cBhvr>
                                        <p:cTn id="39" dur="200" fill="hold"/>
                                        <p:tgtEl>
                                          <p:spTgt spid="43"/>
                                        </p:tgtEl>
                                      </p:cBhvr>
                                      <p:by x="90000" y="90000"/>
                                    </p:animScale>
                                  </p:childTnLst>
                                </p:cTn>
                              </p:par>
                              <p:par>
                                <p:cTn id="40" presetID="6" presetClass="emph" presetSubtype="0" fill="hold" nodeType="withEffect">
                                  <p:stCondLst>
                                    <p:cond delay="400"/>
                                  </p:stCondLst>
                                  <p:childTnLst>
                                    <p:animScale>
                                      <p:cBhvr>
                                        <p:cTn id="41" dur="100" fill="hold"/>
                                        <p:tgtEl>
                                          <p:spTgt spid="43"/>
                                        </p:tgtEl>
                                      </p:cBhvr>
                                      <p:by x="105000" y="105000"/>
                                    </p:animScale>
                                  </p:childTnLst>
                                </p:cTn>
                              </p:par>
                              <p:par>
                                <p:cTn id="42" presetID="6" presetClass="emph" presetSubtype="0" fill="hold" nodeType="withEffect">
                                  <p:stCondLst>
                                    <p:cond delay="500"/>
                                  </p:stCondLst>
                                  <p:childTnLst>
                                    <p:animScale>
                                      <p:cBhvr>
                                        <p:cTn id="43" dur="200" fill="hold"/>
                                        <p:tgtEl>
                                          <p:spTgt spid="43"/>
                                        </p:tgtEl>
                                      </p:cBhvr>
                                      <p:by x="95000" y="95000"/>
                                    </p:animScale>
                                  </p:childTnLst>
                                </p:cTn>
                              </p:par>
                            </p:childTnLst>
                          </p:cTn>
                        </p:par>
                        <p:par>
                          <p:cTn id="44" fill="hold">
                            <p:stCondLst>
                              <p:cond delay="3400"/>
                            </p:stCondLst>
                            <p:childTnLst>
                              <p:par>
                                <p:cTn id="45" presetID="21" presetClass="entr" presetSubtype="1"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heel(1)">
                                      <p:cBhvr>
                                        <p:cTn id="47" dur="1000"/>
                                        <p:tgtEl>
                                          <p:spTgt spid="26"/>
                                        </p:tgtEl>
                                      </p:cBhvr>
                                    </p:animEffect>
                                  </p:childTnLst>
                                </p:cTn>
                              </p:par>
                            </p:childTnLst>
                          </p:cTn>
                        </p:par>
                        <p:par>
                          <p:cTn id="48" fill="hold">
                            <p:stCondLst>
                              <p:cond delay="4400"/>
                            </p:stCondLst>
                            <p:childTnLst>
                              <p:par>
                                <p:cTn id="49" presetID="22" presetClass="entr" presetSubtype="2" fill="hold"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right)">
                                      <p:cBhvr>
                                        <p:cTn id="51" dur="500"/>
                                        <p:tgtEl>
                                          <p:spTgt spid="27"/>
                                        </p:tgtEl>
                                      </p:cBhvr>
                                    </p:animEffect>
                                  </p:childTnLst>
                                </p:cTn>
                              </p:par>
                            </p:childTnLst>
                          </p:cTn>
                        </p:par>
                        <p:par>
                          <p:cTn id="52" fill="hold">
                            <p:stCondLst>
                              <p:cond delay="4900"/>
                            </p:stCondLst>
                            <p:childTnLst>
                              <p:par>
                                <p:cTn id="53" presetID="22" presetClass="entr" presetSubtype="4"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down)">
                                      <p:cBhvr>
                                        <p:cTn id="55" dur="500"/>
                                        <p:tgtEl>
                                          <p:spTgt spid="61"/>
                                        </p:tgtEl>
                                      </p:cBhvr>
                                    </p:animEffect>
                                  </p:childTnLst>
                                </p:cTn>
                              </p:par>
                            </p:childTnLst>
                          </p:cTn>
                        </p:par>
                        <p:par>
                          <p:cTn id="56" fill="hold">
                            <p:stCondLst>
                              <p:cond delay="5400"/>
                            </p:stCondLst>
                            <p:childTnLst>
                              <p:par>
                                <p:cTn id="57" presetID="53" presetClass="entr" presetSubtype="16" fill="hold" nodeType="after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p:cTn id="59" dur="100" fill="hold"/>
                                        <p:tgtEl>
                                          <p:spTgt spid="48"/>
                                        </p:tgtEl>
                                        <p:attrNameLst>
                                          <p:attrName>ppt_w</p:attrName>
                                        </p:attrNameLst>
                                      </p:cBhvr>
                                      <p:tavLst>
                                        <p:tav tm="0">
                                          <p:val>
                                            <p:fltVal val="0"/>
                                          </p:val>
                                        </p:tav>
                                        <p:tav tm="100000">
                                          <p:val>
                                            <p:strVal val="#ppt_w"/>
                                          </p:val>
                                        </p:tav>
                                      </p:tavLst>
                                    </p:anim>
                                    <p:anim calcmode="lin" valueType="num">
                                      <p:cBhvr>
                                        <p:cTn id="60" dur="100" fill="hold"/>
                                        <p:tgtEl>
                                          <p:spTgt spid="48"/>
                                        </p:tgtEl>
                                        <p:attrNameLst>
                                          <p:attrName>ppt_h</p:attrName>
                                        </p:attrNameLst>
                                      </p:cBhvr>
                                      <p:tavLst>
                                        <p:tav tm="0">
                                          <p:val>
                                            <p:fltVal val="0"/>
                                          </p:val>
                                        </p:tav>
                                        <p:tav tm="100000">
                                          <p:val>
                                            <p:strVal val="#ppt_h"/>
                                          </p:val>
                                        </p:tav>
                                      </p:tavLst>
                                    </p:anim>
                                    <p:animEffect transition="in" filter="fade">
                                      <p:cBhvr>
                                        <p:cTn id="61" dur="100"/>
                                        <p:tgtEl>
                                          <p:spTgt spid="48"/>
                                        </p:tgtEl>
                                      </p:cBhvr>
                                    </p:animEffect>
                                  </p:childTnLst>
                                </p:cTn>
                              </p:par>
                              <p:par>
                                <p:cTn id="62" presetID="6" presetClass="emph" presetSubtype="0" fill="hold" nodeType="withEffect">
                                  <p:stCondLst>
                                    <p:cond delay="100"/>
                                  </p:stCondLst>
                                  <p:childTnLst>
                                    <p:animScale>
                                      <p:cBhvr>
                                        <p:cTn id="63" dur="100" fill="hold"/>
                                        <p:tgtEl>
                                          <p:spTgt spid="48"/>
                                        </p:tgtEl>
                                      </p:cBhvr>
                                      <p:by x="110000" y="110000"/>
                                    </p:animScale>
                                  </p:childTnLst>
                                </p:cTn>
                              </p:par>
                              <p:par>
                                <p:cTn id="64" presetID="6" presetClass="emph" presetSubtype="0" fill="hold" nodeType="withEffect">
                                  <p:stCondLst>
                                    <p:cond delay="200"/>
                                  </p:stCondLst>
                                  <p:childTnLst>
                                    <p:animScale>
                                      <p:cBhvr>
                                        <p:cTn id="65" dur="200" fill="hold"/>
                                        <p:tgtEl>
                                          <p:spTgt spid="48"/>
                                        </p:tgtEl>
                                      </p:cBhvr>
                                      <p:by x="90000" y="90000"/>
                                    </p:animScale>
                                  </p:childTnLst>
                                </p:cTn>
                              </p:par>
                              <p:par>
                                <p:cTn id="66" presetID="6" presetClass="emph" presetSubtype="0" fill="hold" nodeType="withEffect">
                                  <p:stCondLst>
                                    <p:cond delay="400"/>
                                  </p:stCondLst>
                                  <p:childTnLst>
                                    <p:animScale>
                                      <p:cBhvr>
                                        <p:cTn id="67" dur="100" fill="hold"/>
                                        <p:tgtEl>
                                          <p:spTgt spid="48"/>
                                        </p:tgtEl>
                                      </p:cBhvr>
                                      <p:by x="105000" y="105000"/>
                                    </p:animScale>
                                  </p:childTnLst>
                                </p:cTn>
                              </p:par>
                              <p:par>
                                <p:cTn id="68" presetID="6" presetClass="emph" presetSubtype="0" fill="hold" nodeType="withEffect">
                                  <p:stCondLst>
                                    <p:cond delay="500"/>
                                  </p:stCondLst>
                                  <p:childTnLst>
                                    <p:animScale>
                                      <p:cBhvr>
                                        <p:cTn id="69" dur="200" fill="hold"/>
                                        <p:tgtEl>
                                          <p:spTgt spid="48"/>
                                        </p:tgtEl>
                                      </p:cBhvr>
                                      <p:by x="95000" y="95000"/>
                                    </p:animScale>
                                  </p:childTnLst>
                                </p:cTn>
                              </p:par>
                            </p:childTnLst>
                          </p:cTn>
                        </p:par>
                        <p:par>
                          <p:cTn id="70" fill="hold">
                            <p:stCondLst>
                              <p:cond delay="6100"/>
                            </p:stCondLst>
                            <p:childTnLst>
                              <p:par>
                                <p:cTn id="71" presetID="21" presetClass="entr" presetSubtype="1"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heel(1)">
                                      <p:cBhvr>
                                        <p:cTn id="73" dur="1000"/>
                                        <p:tgtEl>
                                          <p:spTgt spid="20"/>
                                        </p:tgtEl>
                                      </p:cBhvr>
                                    </p:animEffect>
                                  </p:childTnLst>
                                </p:cTn>
                              </p:par>
                            </p:childTnLst>
                          </p:cTn>
                        </p:par>
                        <p:par>
                          <p:cTn id="74" fill="hold">
                            <p:stCondLst>
                              <p:cond delay="7100"/>
                            </p:stCondLst>
                            <p:childTnLst>
                              <p:par>
                                <p:cTn id="75" presetID="22" presetClass="entr" presetSubtype="8" fill="hold"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left)">
                                      <p:cBhvr>
                                        <p:cTn id="77" dur="500"/>
                                        <p:tgtEl>
                                          <p:spTgt spid="21"/>
                                        </p:tgtEl>
                                      </p:cBhvr>
                                    </p:animEffect>
                                  </p:childTnLst>
                                </p:cTn>
                              </p:par>
                            </p:childTnLst>
                          </p:cTn>
                        </p:par>
                        <p:par>
                          <p:cTn id="78" fill="hold">
                            <p:stCondLst>
                              <p:cond delay="7600"/>
                            </p:stCondLst>
                            <p:childTnLst>
                              <p:par>
                                <p:cTn id="79" presetID="22" presetClass="entr" presetSubtype="4" fill="hold" nodeType="afterEffect">
                                  <p:stCondLst>
                                    <p:cond delay="0"/>
                                  </p:stCondLst>
                                  <p:childTnLst>
                                    <p:set>
                                      <p:cBhvr>
                                        <p:cTn id="80" dur="1" fill="hold">
                                          <p:stCondLst>
                                            <p:cond delay="0"/>
                                          </p:stCondLst>
                                        </p:cTn>
                                        <p:tgtEl>
                                          <p:spTgt spid="70"/>
                                        </p:tgtEl>
                                        <p:attrNameLst>
                                          <p:attrName>style.visibility</p:attrName>
                                        </p:attrNameLst>
                                      </p:cBhvr>
                                      <p:to>
                                        <p:strVal val="visible"/>
                                      </p:to>
                                    </p:set>
                                    <p:animEffect transition="in" filter="wipe(down)">
                                      <p:cBhvr>
                                        <p:cTn id="81" dur="500"/>
                                        <p:tgtEl>
                                          <p:spTgt spid="70"/>
                                        </p:tgtEl>
                                      </p:cBhvr>
                                    </p:animEffect>
                                  </p:childTnLst>
                                </p:cTn>
                              </p:par>
                            </p:childTnLst>
                          </p:cTn>
                        </p:par>
                        <p:par>
                          <p:cTn id="82" fill="hold">
                            <p:stCondLst>
                              <p:cond delay="8100"/>
                            </p:stCondLst>
                            <p:childTnLst>
                              <p:par>
                                <p:cTn id="83" presetID="53" presetClass="entr" presetSubtype="16" fill="hold" nodeType="afterEffect">
                                  <p:stCondLst>
                                    <p:cond delay="0"/>
                                  </p:stCondLst>
                                  <p:childTnLst>
                                    <p:set>
                                      <p:cBhvr>
                                        <p:cTn id="84" dur="1" fill="hold">
                                          <p:stCondLst>
                                            <p:cond delay="0"/>
                                          </p:stCondLst>
                                        </p:cTn>
                                        <p:tgtEl>
                                          <p:spTgt spid="53"/>
                                        </p:tgtEl>
                                        <p:attrNameLst>
                                          <p:attrName>style.visibility</p:attrName>
                                        </p:attrNameLst>
                                      </p:cBhvr>
                                      <p:to>
                                        <p:strVal val="visible"/>
                                      </p:to>
                                    </p:set>
                                    <p:anim calcmode="lin" valueType="num">
                                      <p:cBhvr>
                                        <p:cTn id="85" dur="100" fill="hold"/>
                                        <p:tgtEl>
                                          <p:spTgt spid="53"/>
                                        </p:tgtEl>
                                        <p:attrNameLst>
                                          <p:attrName>ppt_w</p:attrName>
                                        </p:attrNameLst>
                                      </p:cBhvr>
                                      <p:tavLst>
                                        <p:tav tm="0">
                                          <p:val>
                                            <p:fltVal val="0"/>
                                          </p:val>
                                        </p:tav>
                                        <p:tav tm="100000">
                                          <p:val>
                                            <p:strVal val="#ppt_w"/>
                                          </p:val>
                                        </p:tav>
                                      </p:tavLst>
                                    </p:anim>
                                    <p:anim calcmode="lin" valueType="num">
                                      <p:cBhvr>
                                        <p:cTn id="86" dur="100" fill="hold"/>
                                        <p:tgtEl>
                                          <p:spTgt spid="53"/>
                                        </p:tgtEl>
                                        <p:attrNameLst>
                                          <p:attrName>ppt_h</p:attrName>
                                        </p:attrNameLst>
                                      </p:cBhvr>
                                      <p:tavLst>
                                        <p:tav tm="0">
                                          <p:val>
                                            <p:fltVal val="0"/>
                                          </p:val>
                                        </p:tav>
                                        <p:tav tm="100000">
                                          <p:val>
                                            <p:strVal val="#ppt_h"/>
                                          </p:val>
                                        </p:tav>
                                      </p:tavLst>
                                    </p:anim>
                                    <p:animEffect transition="in" filter="fade">
                                      <p:cBhvr>
                                        <p:cTn id="87" dur="100"/>
                                        <p:tgtEl>
                                          <p:spTgt spid="53"/>
                                        </p:tgtEl>
                                      </p:cBhvr>
                                    </p:animEffect>
                                  </p:childTnLst>
                                </p:cTn>
                              </p:par>
                              <p:par>
                                <p:cTn id="88" presetID="6" presetClass="emph" presetSubtype="0" fill="hold" nodeType="withEffect">
                                  <p:stCondLst>
                                    <p:cond delay="100"/>
                                  </p:stCondLst>
                                  <p:childTnLst>
                                    <p:animScale>
                                      <p:cBhvr>
                                        <p:cTn id="89" dur="100" fill="hold"/>
                                        <p:tgtEl>
                                          <p:spTgt spid="53"/>
                                        </p:tgtEl>
                                      </p:cBhvr>
                                      <p:by x="110000" y="110000"/>
                                    </p:animScale>
                                  </p:childTnLst>
                                </p:cTn>
                              </p:par>
                              <p:par>
                                <p:cTn id="90" presetID="6" presetClass="emph" presetSubtype="0" fill="hold" nodeType="withEffect">
                                  <p:stCondLst>
                                    <p:cond delay="200"/>
                                  </p:stCondLst>
                                  <p:childTnLst>
                                    <p:animScale>
                                      <p:cBhvr>
                                        <p:cTn id="91" dur="200" fill="hold"/>
                                        <p:tgtEl>
                                          <p:spTgt spid="53"/>
                                        </p:tgtEl>
                                      </p:cBhvr>
                                      <p:by x="90000" y="90000"/>
                                    </p:animScale>
                                  </p:childTnLst>
                                </p:cTn>
                              </p:par>
                              <p:par>
                                <p:cTn id="92" presetID="6" presetClass="emph" presetSubtype="0" fill="hold" nodeType="withEffect">
                                  <p:stCondLst>
                                    <p:cond delay="400"/>
                                  </p:stCondLst>
                                  <p:childTnLst>
                                    <p:animScale>
                                      <p:cBhvr>
                                        <p:cTn id="93" dur="100" fill="hold"/>
                                        <p:tgtEl>
                                          <p:spTgt spid="53"/>
                                        </p:tgtEl>
                                      </p:cBhvr>
                                      <p:by x="105000" y="105000"/>
                                    </p:animScale>
                                  </p:childTnLst>
                                </p:cTn>
                              </p:par>
                              <p:par>
                                <p:cTn id="94" presetID="6" presetClass="emph" presetSubtype="0" fill="hold" nodeType="withEffect">
                                  <p:stCondLst>
                                    <p:cond delay="500"/>
                                  </p:stCondLst>
                                  <p:childTnLst>
                                    <p:animScale>
                                      <p:cBhvr>
                                        <p:cTn id="95" dur="200" fill="hold"/>
                                        <p:tgtEl>
                                          <p:spTgt spid="53"/>
                                        </p:tgtEl>
                                      </p:cBhvr>
                                      <p:by x="95000" y="95000"/>
                                    </p:animScale>
                                  </p:childTnLst>
                                </p:cTn>
                              </p:par>
                            </p:childTnLst>
                          </p:cTn>
                        </p:par>
                        <p:par>
                          <p:cTn id="96" fill="hold">
                            <p:stCondLst>
                              <p:cond delay="8800"/>
                            </p:stCondLst>
                            <p:childTnLst>
                              <p:par>
                                <p:cTn id="97" presetID="21" presetClass="entr" presetSubtype="1" fill="hold" grpId="0" nodeType="after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heel(1)">
                                      <p:cBhvr>
                                        <p:cTn id="99" dur="1000"/>
                                        <p:tgtEl>
                                          <p:spTgt spid="32"/>
                                        </p:tgtEl>
                                      </p:cBhvr>
                                    </p:animEffect>
                                  </p:childTnLst>
                                </p:cTn>
                              </p:par>
                            </p:childTnLst>
                          </p:cTn>
                        </p:par>
                        <p:par>
                          <p:cTn id="100" fill="hold">
                            <p:stCondLst>
                              <p:cond delay="9800"/>
                            </p:stCondLst>
                            <p:childTnLst>
                              <p:par>
                                <p:cTn id="101" presetID="22" presetClass="entr" presetSubtype="2" fill="hold" nodeType="after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wipe(right)">
                                      <p:cBhvr>
                                        <p:cTn id="103" dur="500"/>
                                        <p:tgtEl>
                                          <p:spTgt spid="33"/>
                                        </p:tgtEl>
                                      </p:cBhvr>
                                    </p:animEffect>
                                  </p:childTnLst>
                                </p:cTn>
                              </p:par>
                            </p:childTnLst>
                          </p:cTn>
                        </p:par>
                        <p:par>
                          <p:cTn id="104" fill="hold">
                            <p:stCondLst>
                              <p:cond delay="10300"/>
                            </p:stCondLst>
                            <p:childTnLst>
                              <p:par>
                                <p:cTn id="105" presetID="42" presetClass="entr" presetSubtype="0" fill="hold" nodeType="after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fade">
                                      <p:cBhvr>
                                        <p:cTn id="107" dur="500"/>
                                        <p:tgtEl>
                                          <p:spTgt spid="58"/>
                                        </p:tgtEl>
                                      </p:cBhvr>
                                    </p:animEffect>
                                    <p:anim calcmode="lin" valueType="num">
                                      <p:cBhvr>
                                        <p:cTn id="108" dur="500" fill="hold"/>
                                        <p:tgtEl>
                                          <p:spTgt spid="58"/>
                                        </p:tgtEl>
                                        <p:attrNameLst>
                                          <p:attrName>ppt_x</p:attrName>
                                        </p:attrNameLst>
                                      </p:cBhvr>
                                      <p:tavLst>
                                        <p:tav tm="0">
                                          <p:val>
                                            <p:strVal val="#ppt_x"/>
                                          </p:val>
                                        </p:tav>
                                        <p:tav tm="100000">
                                          <p:val>
                                            <p:strVal val="#ppt_x"/>
                                          </p:val>
                                        </p:tav>
                                      </p:tavLst>
                                    </p:anim>
                                    <p:anim calcmode="lin" valueType="num">
                                      <p:cBhvr>
                                        <p:cTn id="109" dur="5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6"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39489AD9-F8BD-4D31-AF9F-1BC9E58EC363}"/>
              </a:ext>
            </a:extLst>
          </p:cNvPr>
          <p:cNvGrpSpPr/>
          <p:nvPr/>
        </p:nvGrpSpPr>
        <p:grpSpPr>
          <a:xfrm>
            <a:off x="0" y="0"/>
            <a:ext cx="3445536" cy="685725"/>
            <a:chOff x="0" y="-5330"/>
            <a:chExt cx="4845285" cy="964301"/>
          </a:xfrm>
          <a:solidFill>
            <a:srgbClr val="0070C0"/>
          </a:solidFill>
        </p:grpSpPr>
        <p:sp>
          <p:nvSpPr>
            <p:cNvPr id="34" name="任意多边形: 形状 33">
              <a:extLst>
                <a:ext uri="{FF2B5EF4-FFF2-40B4-BE49-F238E27FC236}">
                  <a16:creationId xmlns:a16="http://schemas.microsoft.com/office/drawing/2014/main" id="{3EF008BB-C4B2-474C-96FB-C06BD42C9653}"/>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28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8">
              <a:extLst>
                <a:ext uri="{FF2B5EF4-FFF2-40B4-BE49-F238E27FC236}">
                  <a16:creationId xmlns:a16="http://schemas.microsoft.com/office/drawing/2014/main" id="{3344C8ED-A554-44EF-A71F-57CBE6CDA7CB}"/>
                </a:ext>
              </a:extLst>
            </p:cNvPr>
            <p:cNvSpPr txBox="1"/>
            <p:nvPr/>
          </p:nvSpPr>
          <p:spPr>
            <a:xfrm>
              <a:off x="466089" y="91987"/>
              <a:ext cx="3949155" cy="492503"/>
            </a:xfrm>
            <a:prstGeom prst="rect">
              <a:avLst/>
            </a:prstGeom>
            <a:grpFill/>
          </p:spPr>
          <p:txBody>
            <a:bodyPr wrap="square" lIns="0" tIns="0" rIns="0" bIns="0" rtlCol="0" anchor="ctr">
              <a:spAutoFit/>
            </a:bodyPr>
            <a:lstStyle/>
            <a:p>
              <a:r>
                <a:rPr lang="zh-CN" altLang="en-US" sz="2276" dirty="0">
                  <a:solidFill>
                    <a:schemeClr val="bg1"/>
                  </a:solidFill>
                  <a:latin typeface="Arial" panose="020B0604020202020204" pitchFamily="34" charset="0"/>
                  <a:ea typeface="微软雅黑" panose="020B0503020204020204" pitchFamily="34" charset="-122"/>
                  <a:sym typeface="Arial" panose="020B0604020202020204" pitchFamily="34" charset="0"/>
                </a:rPr>
                <a:t>特征工程</a:t>
              </a:r>
              <a:endParaRPr lang="zh-CN" altLang="en-US" sz="284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a:extLst>
              <a:ext uri="{FF2B5EF4-FFF2-40B4-BE49-F238E27FC236}">
                <a16:creationId xmlns:a16="http://schemas.microsoft.com/office/drawing/2014/main" id="{09C99BE5-F2DA-46AA-8824-CC88BBAD4410}"/>
              </a:ext>
            </a:extLst>
          </p:cNvPr>
          <p:cNvGrpSpPr/>
          <p:nvPr/>
        </p:nvGrpSpPr>
        <p:grpSpPr>
          <a:xfrm rot="19695978">
            <a:off x="7976709" y="409561"/>
            <a:ext cx="1537328" cy="1573805"/>
            <a:chOff x="5912096" y="-36086"/>
            <a:chExt cx="7102159" cy="7270676"/>
          </a:xfrm>
        </p:grpSpPr>
        <p:grpSp>
          <p:nvGrpSpPr>
            <p:cNvPr id="32" name="组合 31">
              <a:extLst>
                <a:ext uri="{FF2B5EF4-FFF2-40B4-BE49-F238E27FC236}">
                  <a16:creationId xmlns:a16="http://schemas.microsoft.com/office/drawing/2014/main" id="{0C432D33-63A9-4C40-B7B2-97678498952E}"/>
                </a:ext>
              </a:extLst>
            </p:cNvPr>
            <p:cNvGrpSpPr/>
            <p:nvPr/>
          </p:nvGrpSpPr>
          <p:grpSpPr>
            <a:xfrm flipH="1">
              <a:off x="9046763" y="27724"/>
              <a:ext cx="3956496" cy="3797424"/>
              <a:chOff x="-1" y="15748"/>
              <a:chExt cx="3956496" cy="3797424"/>
            </a:xfrm>
          </p:grpSpPr>
          <p:sp>
            <p:nvSpPr>
              <p:cNvPr id="76" name="Freeform 6">
                <a:extLst>
                  <a:ext uri="{FF2B5EF4-FFF2-40B4-BE49-F238E27FC236}">
                    <a16:creationId xmlns:a16="http://schemas.microsoft.com/office/drawing/2014/main" id="{AC63DC9E-4FDD-452A-AADF-6EEC6B80C21C}"/>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7" name="Freeform 7">
                <a:extLst>
                  <a:ext uri="{FF2B5EF4-FFF2-40B4-BE49-F238E27FC236}">
                    <a16:creationId xmlns:a16="http://schemas.microsoft.com/office/drawing/2014/main" id="{6F656B18-41D8-4242-88A1-B0A3B9CEFA1E}"/>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8" name="Freeform 8">
                <a:extLst>
                  <a:ext uri="{FF2B5EF4-FFF2-40B4-BE49-F238E27FC236}">
                    <a16:creationId xmlns:a16="http://schemas.microsoft.com/office/drawing/2014/main" id="{45AD8B25-0E41-4F12-AD09-5C856A0B8D40}"/>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9" name="Freeform 9">
                <a:extLst>
                  <a:ext uri="{FF2B5EF4-FFF2-40B4-BE49-F238E27FC236}">
                    <a16:creationId xmlns:a16="http://schemas.microsoft.com/office/drawing/2014/main" id="{EE57C8E7-60F8-4928-8D53-ED5145997EA6}"/>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0" name="Freeform 10">
                <a:extLst>
                  <a:ext uri="{FF2B5EF4-FFF2-40B4-BE49-F238E27FC236}">
                    <a16:creationId xmlns:a16="http://schemas.microsoft.com/office/drawing/2014/main" id="{F6E78BAB-1EB1-4EAB-A058-3AD4599B8149}"/>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1" name="Freeform 11">
                <a:extLst>
                  <a:ext uri="{FF2B5EF4-FFF2-40B4-BE49-F238E27FC236}">
                    <a16:creationId xmlns:a16="http://schemas.microsoft.com/office/drawing/2014/main" id="{C47C7531-C638-4151-B66F-D20DBC69A64D}"/>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2" name="Freeform 12">
                <a:extLst>
                  <a:ext uri="{FF2B5EF4-FFF2-40B4-BE49-F238E27FC236}">
                    <a16:creationId xmlns:a16="http://schemas.microsoft.com/office/drawing/2014/main" id="{35E55E7A-B492-49FD-9F4D-E27B6A516A45}"/>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3" name="Freeform 13">
                <a:extLst>
                  <a:ext uri="{FF2B5EF4-FFF2-40B4-BE49-F238E27FC236}">
                    <a16:creationId xmlns:a16="http://schemas.microsoft.com/office/drawing/2014/main" id="{65C59A96-B9D3-406B-B482-8749FBCBEFC3}"/>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4" name="Freeform 14">
                <a:extLst>
                  <a:ext uri="{FF2B5EF4-FFF2-40B4-BE49-F238E27FC236}">
                    <a16:creationId xmlns:a16="http://schemas.microsoft.com/office/drawing/2014/main" id="{3C350C66-DA32-447C-A920-AE97796A04BB}"/>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5" name="Freeform 15">
                <a:extLst>
                  <a:ext uri="{FF2B5EF4-FFF2-40B4-BE49-F238E27FC236}">
                    <a16:creationId xmlns:a16="http://schemas.microsoft.com/office/drawing/2014/main" id="{D6300460-2F61-4532-A6F0-B79580398DD3}"/>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6" name="Freeform 16">
                <a:extLst>
                  <a:ext uri="{FF2B5EF4-FFF2-40B4-BE49-F238E27FC236}">
                    <a16:creationId xmlns:a16="http://schemas.microsoft.com/office/drawing/2014/main" id="{E5227F48-7755-49C7-A71C-3F996A1564E9}"/>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7" name="Freeform 17">
                <a:extLst>
                  <a:ext uri="{FF2B5EF4-FFF2-40B4-BE49-F238E27FC236}">
                    <a16:creationId xmlns:a16="http://schemas.microsoft.com/office/drawing/2014/main" id="{F94705E7-F196-481D-AA9A-90FD452EB0D1}"/>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8" name="Freeform 18">
                <a:extLst>
                  <a:ext uri="{FF2B5EF4-FFF2-40B4-BE49-F238E27FC236}">
                    <a16:creationId xmlns:a16="http://schemas.microsoft.com/office/drawing/2014/main" id="{EA209C32-290D-4A9D-AA68-F01D64E4E6F4}"/>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9" name="Freeform 19">
                <a:extLst>
                  <a:ext uri="{FF2B5EF4-FFF2-40B4-BE49-F238E27FC236}">
                    <a16:creationId xmlns:a16="http://schemas.microsoft.com/office/drawing/2014/main" id="{513ACCD2-09D5-4A35-8328-986B239CAF45}"/>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0" name="Freeform 20">
                <a:extLst>
                  <a:ext uri="{FF2B5EF4-FFF2-40B4-BE49-F238E27FC236}">
                    <a16:creationId xmlns:a16="http://schemas.microsoft.com/office/drawing/2014/main" id="{01A113B7-EEDD-413D-AA53-E316485092AF}"/>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1" name="Freeform 21">
                <a:extLst>
                  <a:ext uri="{FF2B5EF4-FFF2-40B4-BE49-F238E27FC236}">
                    <a16:creationId xmlns:a16="http://schemas.microsoft.com/office/drawing/2014/main" id="{979C500B-69A8-4861-8FB6-675E24632F3D}"/>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2" name="Freeform 22">
                <a:extLst>
                  <a:ext uri="{FF2B5EF4-FFF2-40B4-BE49-F238E27FC236}">
                    <a16:creationId xmlns:a16="http://schemas.microsoft.com/office/drawing/2014/main" id="{9D8BF4D7-6894-4FF4-A150-C5D84C3B56B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3" name="Freeform 23">
                <a:extLst>
                  <a:ext uri="{FF2B5EF4-FFF2-40B4-BE49-F238E27FC236}">
                    <a16:creationId xmlns:a16="http://schemas.microsoft.com/office/drawing/2014/main" id="{6282A000-ADE8-48C9-8D44-22F5C2856E66}"/>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4" name="Freeform 24">
                <a:extLst>
                  <a:ext uri="{FF2B5EF4-FFF2-40B4-BE49-F238E27FC236}">
                    <a16:creationId xmlns:a16="http://schemas.microsoft.com/office/drawing/2014/main" id="{3DC57C9C-3010-4B95-BA08-CB89732B221A}"/>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5" name="Freeform 25">
                <a:extLst>
                  <a:ext uri="{FF2B5EF4-FFF2-40B4-BE49-F238E27FC236}">
                    <a16:creationId xmlns:a16="http://schemas.microsoft.com/office/drawing/2014/main" id="{E443A118-A273-450B-A610-11C609E95125}"/>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6" name="Freeform 26">
                <a:extLst>
                  <a:ext uri="{FF2B5EF4-FFF2-40B4-BE49-F238E27FC236}">
                    <a16:creationId xmlns:a16="http://schemas.microsoft.com/office/drawing/2014/main" id="{9082CDEC-AEA9-4F10-B79A-84D354DD257F}"/>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7" name="Freeform 27">
                <a:extLst>
                  <a:ext uri="{FF2B5EF4-FFF2-40B4-BE49-F238E27FC236}">
                    <a16:creationId xmlns:a16="http://schemas.microsoft.com/office/drawing/2014/main" id="{3F5C414F-9306-41E9-ACB5-7CF0C78EB72C}"/>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8" name="Freeform 28">
                <a:extLst>
                  <a:ext uri="{FF2B5EF4-FFF2-40B4-BE49-F238E27FC236}">
                    <a16:creationId xmlns:a16="http://schemas.microsoft.com/office/drawing/2014/main" id="{9B21B8FD-1DB7-4DEE-B7A4-5789A49F3C12}"/>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9" name="Freeform 29">
                <a:extLst>
                  <a:ext uri="{FF2B5EF4-FFF2-40B4-BE49-F238E27FC236}">
                    <a16:creationId xmlns:a16="http://schemas.microsoft.com/office/drawing/2014/main" id="{E9DD8596-16BC-4A9D-B4BC-27E69FE6047B}"/>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0" name="Freeform 30">
                <a:extLst>
                  <a:ext uri="{FF2B5EF4-FFF2-40B4-BE49-F238E27FC236}">
                    <a16:creationId xmlns:a16="http://schemas.microsoft.com/office/drawing/2014/main" id="{FB1ABBD4-9864-4B4D-AC7B-27F16915126F}"/>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1" name="Freeform 31">
                <a:extLst>
                  <a:ext uri="{FF2B5EF4-FFF2-40B4-BE49-F238E27FC236}">
                    <a16:creationId xmlns:a16="http://schemas.microsoft.com/office/drawing/2014/main" id="{43CAF471-EE1A-4743-A97A-846AE0351DFA}"/>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2" name="Freeform 32">
                <a:extLst>
                  <a:ext uri="{FF2B5EF4-FFF2-40B4-BE49-F238E27FC236}">
                    <a16:creationId xmlns:a16="http://schemas.microsoft.com/office/drawing/2014/main" id="{89D6C5E3-B21B-4587-9D47-C0ABDE3FEF6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3" name="Freeform 33">
                <a:extLst>
                  <a:ext uri="{FF2B5EF4-FFF2-40B4-BE49-F238E27FC236}">
                    <a16:creationId xmlns:a16="http://schemas.microsoft.com/office/drawing/2014/main" id="{88B64427-0CCE-4539-A3C6-0BD146305F51}"/>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4" name="Freeform 34">
                <a:extLst>
                  <a:ext uri="{FF2B5EF4-FFF2-40B4-BE49-F238E27FC236}">
                    <a16:creationId xmlns:a16="http://schemas.microsoft.com/office/drawing/2014/main" id="{25430004-9DB6-4F29-9646-E3F3808B2C30}"/>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5" name="Freeform 35">
                <a:extLst>
                  <a:ext uri="{FF2B5EF4-FFF2-40B4-BE49-F238E27FC236}">
                    <a16:creationId xmlns:a16="http://schemas.microsoft.com/office/drawing/2014/main" id="{8A29B281-5DD8-4F80-81F8-FCE654EF2257}"/>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6" name="Freeform 36">
                <a:extLst>
                  <a:ext uri="{FF2B5EF4-FFF2-40B4-BE49-F238E27FC236}">
                    <a16:creationId xmlns:a16="http://schemas.microsoft.com/office/drawing/2014/main" id="{C7F8CF8B-8CEB-4C22-9560-E304B7E5AF48}"/>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7" name="Freeform 37">
                <a:extLst>
                  <a:ext uri="{FF2B5EF4-FFF2-40B4-BE49-F238E27FC236}">
                    <a16:creationId xmlns:a16="http://schemas.microsoft.com/office/drawing/2014/main" id="{9B2E3234-D9FF-4279-9C23-853083CBECB3}"/>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8" name="Freeform 38">
                <a:extLst>
                  <a:ext uri="{FF2B5EF4-FFF2-40B4-BE49-F238E27FC236}">
                    <a16:creationId xmlns:a16="http://schemas.microsoft.com/office/drawing/2014/main" id="{7B47014E-F7F5-44DF-B204-9CA52E97F0BC}"/>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9" name="Freeform 41">
                <a:extLst>
                  <a:ext uri="{FF2B5EF4-FFF2-40B4-BE49-F238E27FC236}">
                    <a16:creationId xmlns:a16="http://schemas.microsoft.com/office/drawing/2014/main" id="{589F42CB-7ADA-4D4F-8211-C2A22E7C5E2A}"/>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pSp>
          <p:nvGrpSpPr>
            <p:cNvPr id="37" name="组合 36">
              <a:extLst>
                <a:ext uri="{FF2B5EF4-FFF2-40B4-BE49-F238E27FC236}">
                  <a16:creationId xmlns:a16="http://schemas.microsoft.com/office/drawing/2014/main" id="{EB779D63-0AB1-478D-B589-CCC7639C1B4C}"/>
                </a:ext>
              </a:extLst>
            </p:cNvPr>
            <p:cNvGrpSpPr/>
            <p:nvPr/>
          </p:nvGrpSpPr>
          <p:grpSpPr>
            <a:xfrm flipH="1">
              <a:off x="10606733" y="2579329"/>
              <a:ext cx="2407522" cy="2596106"/>
              <a:chOff x="773365" y="3840166"/>
              <a:chExt cx="2407522" cy="2596106"/>
            </a:xfrm>
          </p:grpSpPr>
          <p:sp>
            <p:nvSpPr>
              <p:cNvPr id="59" name="Freeform 39">
                <a:extLst>
                  <a:ext uri="{FF2B5EF4-FFF2-40B4-BE49-F238E27FC236}">
                    <a16:creationId xmlns:a16="http://schemas.microsoft.com/office/drawing/2014/main" id="{1398F1DF-987D-4D3F-8AF8-A863E1AC1F0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0" name="Freeform 40">
                <a:extLst>
                  <a:ext uri="{FF2B5EF4-FFF2-40B4-BE49-F238E27FC236}">
                    <a16:creationId xmlns:a16="http://schemas.microsoft.com/office/drawing/2014/main" id="{5A359345-9C5F-4F5B-8CB9-B5ADCCE6B419}"/>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1" name="Freeform 42">
                <a:extLst>
                  <a:ext uri="{FF2B5EF4-FFF2-40B4-BE49-F238E27FC236}">
                    <a16:creationId xmlns:a16="http://schemas.microsoft.com/office/drawing/2014/main" id="{21F159B9-71C7-4F11-A53A-EB17A3FC8A01}"/>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2" name="Freeform 43">
                <a:extLst>
                  <a:ext uri="{FF2B5EF4-FFF2-40B4-BE49-F238E27FC236}">
                    <a16:creationId xmlns:a16="http://schemas.microsoft.com/office/drawing/2014/main" id="{CD87A2FD-150C-4AAA-A8DD-6EC77C0DFB5C}"/>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3" name="Freeform 44">
                <a:extLst>
                  <a:ext uri="{FF2B5EF4-FFF2-40B4-BE49-F238E27FC236}">
                    <a16:creationId xmlns:a16="http://schemas.microsoft.com/office/drawing/2014/main" id="{8619C604-847C-410F-8B69-9EDDDD042661}"/>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4" name="Freeform 45">
                <a:extLst>
                  <a:ext uri="{FF2B5EF4-FFF2-40B4-BE49-F238E27FC236}">
                    <a16:creationId xmlns:a16="http://schemas.microsoft.com/office/drawing/2014/main" id="{93A5677C-4EB6-4F3B-98BB-04474FF43EC2}"/>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5" name="Freeform 46">
                <a:extLst>
                  <a:ext uri="{FF2B5EF4-FFF2-40B4-BE49-F238E27FC236}">
                    <a16:creationId xmlns:a16="http://schemas.microsoft.com/office/drawing/2014/main" id="{7EDF0959-5C56-450F-B698-3538AD45D4E4}"/>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6" name="Freeform 47">
                <a:extLst>
                  <a:ext uri="{FF2B5EF4-FFF2-40B4-BE49-F238E27FC236}">
                    <a16:creationId xmlns:a16="http://schemas.microsoft.com/office/drawing/2014/main" id="{F5A71562-0DE8-4DC7-9E95-90B9D8D3F87C}"/>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7" name="Freeform 48">
                <a:extLst>
                  <a:ext uri="{FF2B5EF4-FFF2-40B4-BE49-F238E27FC236}">
                    <a16:creationId xmlns:a16="http://schemas.microsoft.com/office/drawing/2014/main" id="{4C17D3C0-31D5-4840-910A-04FCD887B84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8" name="Freeform 49">
                <a:extLst>
                  <a:ext uri="{FF2B5EF4-FFF2-40B4-BE49-F238E27FC236}">
                    <a16:creationId xmlns:a16="http://schemas.microsoft.com/office/drawing/2014/main" id="{E61EFF1F-81E1-4818-B18F-F2F65DCDFDE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9" name="Freeform 50">
                <a:extLst>
                  <a:ext uri="{FF2B5EF4-FFF2-40B4-BE49-F238E27FC236}">
                    <a16:creationId xmlns:a16="http://schemas.microsoft.com/office/drawing/2014/main" id="{527F78A2-0804-4ACB-ADB9-D082AA06E725}"/>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0" name="Freeform 51">
                <a:extLst>
                  <a:ext uri="{FF2B5EF4-FFF2-40B4-BE49-F238E27FC236}">
                    <a16:creationId xmlns:a16="http://schemas.microsoft.com/office/drawing/2014/main" id="{368F5FF4-9E20-4696-AC71-9952E2021B44}"/>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1" name="Freeform 52">
                <a:extLst>
                  <a:ext uri="{FF2B5EF4-FFF2-40B4-BE49-F238E27FC236}">
                    <a16:creationId xmlns:a16="http://schemas.microsoft.com/office/drawing/2014/main" id="{CB49ED7B-ECF6-4034-9328-AC021934B0CB}"/>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2" name="Freeform 53">
                <a:extLst>
                  <a:ext uri="{FF2B5EF4-FFF2-40B4-BE49-F238E27FC236}">
                    <a16:creationId xmlns:a16="http://schemas.microsoft.com/office/drawing/2014/main" id="{714E21C1-502F-4968-87E7-F7E03548F741}"/>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3" name="Freeform 54">
                <a:extLst>
                  <a:ext uri="{FF2B5EF4-FFF2-40B4-BE49-F238E27FC236}">
                    <a16:creationId xmlns:a16="http://schemas.microsoft.com/office/drawing/2014/main" id="{AA763E02-7C8A-4BB0-A017-926AB21E58D6}"/>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4" name="Freeform 55">
                <a:extLst>
                  <a:ext uri="{FF2B5EF4-FFF2-40B4-BE49-F238E27FC236}">
                    <a16:creationId xmlns:a16="http://schemas.microsoft.com/office/drawing/2014/main" id="{F9E6FC27-F989-4482-98C7-9D39177F1377}"/>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5" name="Freeform 56">
                <a:extLst>
                  <a:ext uri="{FF2B5EF4-FFF2-40B4-BE49-F238E27FC236}">
                    <a16:creationId xmlns:a16="http://schemas.microsoft.com/office/drawing/2014/main" id="{F8F9F591-3EC5-4B17-B048-3679BCE7590F}"/>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38" name="Freeform 57">
              <a:extLst>
                <a:ext uri="{FF2B5EF4-FFF2-40B4-BE49-F238E27FC236}">
                  <a16:creationId xmlns:a16="http://schemas.microsoft.com/office/drawing/2014/main" id="{87DA18CF-AA61-44DA-8C63-46BFC3662BB1}"/>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3"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39" name="Freeform 58">
              <a:extLst>
                <a:ext uri="{FF2B5EF4-FFF2-40B4-BE49-F238E27FC236}">
                  <a16:creationId xmlns:a16="http://schemas.microsoft.com/office/drawing/2014/main" id="{1C8E1DD7-8A67-4AAB-9ABC-AD2A3305B151}"/>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0" name="Freeform 59">
              <a:extLst>
                <a:ext uri="{FF2B5EF4-FFF2-40B4-BE49-F238E27FC236}">
                  <a16:creationId xmlns:a16="http://schemas.microsoft.com/office/drawing/2014/main" id="{1FC28920-A4A9-4690-89DE-9A30855FCCE4}"/>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1" name="Freeform 60">
              <a:extLst>
                <a:ext uri="{FF2B5EF4-FFF2-40B4-BE49-F238E27FC236}">
                  <a16:creationId xmlns:a16="http://schemas.microsoft.com/office/drawing/2014/main" id="{8980CFE7-B537-4D63-AB76-68B62F979DA3}"/>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2" name="Freeform 61">
              <a:extLst>
                <a:ext uri="{FF2B5EF4-FFF2-40B4-BE49-F238E27FC236}">
                  <a16:creationId xmlns:a16="http://schemas.microsoft.com/office/drawing/2014/main" id="{802BF20A-2490-4261-A37B-4167F514FBC8}"/>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3" name="Freeform 62">
              <a:extLst>
                <a:ext uri="{FF2B5EF4-FFF2-40B4-BE49-F238E27FC236}">
                  <a16:creationId xmlns:a16="http://schemas.microsoft.com/office/drawing/2014/main" id="{F57D8C22-02BA-479D-A688-839CD2848BA7}"/>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4" name="Freeform 63">
              <a:extLst>
                <a:ext uri="{FF2B5EF4-FFF2-40B4-BE49-F238E27FC236}">
                  <a16:creationId xmlns:a16="http://schemas.microsoft.com/office/drawing/2014/main" id="{E27AFAB8-82C8-498E-B6AC-B034CFA74494}"/>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5" name="Freeform 64">
              <a:extLst>
                <a:ext uri="{FF2B5EF4-FFF2-40B4-BE49-F238E27FC236}">
                  <a16:creationId xmlns:a16="http://schemas.microsoft.com/office/drawing/2014/main" id="{43F5B2F3-1BFD-4DDA-B059-7C5740442942}"/>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6" name="Freeform 65">
              <a:extLst>
                <a:ext uri="{FF2B5EF4-FFF2-40B4-BE49-F238E27FC236}">
                  <a16:creationId xmlns:a16="http://schemas.microsoft.com/office/drawing/2014/main" id="{436E1D36-EEDC-4932-B701-19B6AD6B0FDC}"/>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7" name="Freeform 67">
              <a:extLst>
                <a:ext uri="{FF2B5EF4-FFF2-40B4-BE49-F238E27FC236}">
                  <a16:creationId xmlns:a16="http://schemas.microsoft.com/office/drawing/2014/main" id="{FF39C23F-F798-47F6-901F-B4C4314FAA34}"/>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8" name="Freeform 68">
              <a:extLst>
                <a:ext uri="{FF2B5EF4-FFF2-40B4-BE49-F238E27FC236}">
                  <a16:creationId xmlns:a16="http://schemas.microsoft.com/office/drawing/2014/main" id="{AC21F7A0-DB28-4E8A-8F1A-282AFB425389}"/>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9" name="Freeform 70">
              <a:extLst>
                <a:ext uri="{FF2B5EF4-FFF2-40B4-BE49-F238E27FC236}">
                  <a16:creationId xmlns:a16="http://schemas.microsoft.com/office/drawing/2014/main" id="{A0B9E437-CF2C-405D-8F2A-A061D0783319}"/>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0" name="Freeform 71">
              <a:extLst>
                <a:ext uri="{FF2B5EF4-FFF2-40B4-BE49-F238E27FC236}">
                  <a16:creationId xmlns:a16="http://schemas.microsoft.com/office/drawing/2014/main" id="{0BFABBE7-CA65-4A7C-9804-8F75404C7795}"/>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1" name="Freeform 72">
              <a:extLst>
                <a:ext uri="{FF2B5EF4-FFF2-40B4-BE49-F238E27FC236}">
                  <a16:creationId xmlns:a16="http://schemas.microsoft.com/office/drawing/2014/main" id="{4599B162-EF00-4825-A332-ECB285F1AC52}"/>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2" name="Freeform 73">
              <a:extLst>
                <a:ext uri="{FF2B5EF4-FFF2-40B4-BE49-F238E27FC236}">
                  <a16:creationId xmlns:a16="http://schemas.microsoft.com/office/drawing/2014/main" id="{E1D7B860-CF4D-4B22-8B77-5D59E9B242C0}"/>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3" name="任意多边形 83">
              <a:extLst>
                <a:ext uri="{FF2B5EF4-FFF2-40B4-BE49-F238E27FC236}">
                  <a16:creationId xmlns:a16="http://schemas.microsoft.com/office/drawing/2014/main" id="{2340A687-4501-40DA-BD25-CCF5BE9CF0CB}"/>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noAutofit/>
            </a:bodyPr>
            <a:lstStyle/>
            <a:p>
              <a:endParaRPr lang="zh-CN" altLang="en-US" sz="1280"/>
            </a:p>
          </p:txBody>
        </p:sp>
        <p:sp>
          <p:nvSpPr>
            <p:cNvPr id="54" name="Freeform 76">
              <a:extLst>
                <a:ext uri="{FF2B5EF4-FFF2-40B4-BE49-F238E27FC236}">
                  <a16:creationId xmlns:a16="http://schemas.microsoft.com/office/drawing/2014/main" id="{95D18490-0631-4011-97EF-8136E2D03977}"/>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nvGrpSpPr>
            <p:cNvPr id="55" name="组合 54">
              <a:extLst>
                <a:ext uri="{FF2B5EF4-FFF2-40B4-BE49-F238E27FC236}">
                  <a16:creationId xmlns:a16="http://schemas.microsoft.com/office/drawing/2014/main" id="{8BAF174C-C154-4726-B0D4-485DE60BB20D}"/>
                </a:ext>
              </a:extLst>
            </p:cNvPr>
            <p:cNvGrpSpPr/>
            <p:nvPr/>
          </p:nvGrpSpPr>
          <p:grpSpPr>
            <a:xfrm>
              <a:off x="8949655" y="3748478"/>
              <a:ext cx="1244111" cy="2134926"/>
              <a:chOff x="8717177" y="3748478"/>
              <a:chExt cx="1244111" cy="2134926"/>
            </a:xfrm>
          </p:grpSpPr>
          <p:sp>
            <p:nvSpPr>
              <p:cNvPr id="57" name="Freeform 75">
                <a:extLst>
                  <a:ext uri="{FF2B5EF4-FFF2-40B4-BE49-F238E27FC236}">
                    <a16:creationId xmlns:a16="http://schemas.microsoft.com/office/drawing/2014/main" id="{253CB403-6567-4031-B3C4-EC85C45C4E13}"/>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8" name="Freeform 77">
                <a:extLst>
                  <a:ext uri="{FF2B5EF4-FFF2-40B4-BE49-F238E27FC236}">
                    <a16:creationId xmlns:a16="http://schemas.microsoft.com/office/drawing/2014/main" id="{90608DCB-2733-40F6-B01F-EE77374D3050}"/>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56" name="Freeform 62">
              <a:extLst>
                <a:ext uri="{FF2B5EF4-FFF2-40B4-BE49-F238E27FC236}">
                  <a16:creationId xmlns:a16="http://schemas.microsoft.com/office/drawing/2014/main" id="{E3B50770-D54B-4A40-A304-047F8E5E92B9}"/>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aphicFrame>
        <p:nvGraphicFramePr>
          <p:cNvPr id="110" name="图示 109"/>
          <p:cNvGraphicFramePr/>
          <p:nvPr>
            <p:extLst>
              <p:ext uri="{D42A27DB-BD31-4B8C-83A1-F6EECF244321}">
                <p14:modId xmlns:p14="http://schemas.microsoft.com/office/powerpoint/2010/main" val="1983661642"/>
              </p:ext>
            </p:extLst>
          </p:nvPr>
        </p:nvGraphicFramePr>
        <p:xfrm>
          <a:off x="416708" y="1676605"/>
          <a:ext cx="4774724" cy="41206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1"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72153" y="6091321"/>
            <a:ext cx="765502" cy="7666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2" name="图示 111"/>
          <p:cNvGraphicFramePr/>
          <p:nvPr>
            <p:extLst>
              <p:ext uri="{D42A27DB-BD31-4B8C-83A1-F6EECF244321}">
                <p14:modId xmlns:p14="http://schemas.microsoft.com/office/powerpoint/2010/main" val="2717419787"/>
              </p:ext>
            </p:extLst>
          </p:nvPr>
        </p:nvGraphicFramePr>
        <p:xfrm>
          <a:off x="5102213" y="1777853"/>
          <a:ext cx="3479094" cy="361585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969701074"/>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39489AD9-F8BD-4D31-AF9F-1BC9E58EC363}"/>
              </a:ext>
            </a:extLst>
          </p:cNvPr>
          <p:cNvGrpSpPr/>
          <p:nvPr/>
        </p:nvGrpSpPr>
        <p:grpSpPr>
          <a:xfrm>
            <a:off x="0" y="0"/>
            <a:ext cx="3445536" cy="685725"/>
            <a:chOff x="0" y="-5330"/>
            <a:chExt cx="4845285" cy="964301"/>
          </a:xfrm>
        </p:grpSpPr>
        <p:sp>
          <p:nvSpPr>
            <p:cNvPr id="34" name="任意多边形: 形状 33">
              <a:extLst>
                <a:ext uri="{FF2B5EF4-FFF2-40B4-BE49-F238E27FC236}">
                  <a16:creationId xmlns:a16="http://schemas.microsoft.com/office/drawing/2014/main" id="{3EF008BB-C4B2-474C-96FB-C06BD42C9653}"/>
                </a:ext>
              </a:extLst>
            </p:cNvPr>
            <p:cNvSpPr/>
            <p:nvPr/>
          </p:nvSpPr>
          <p:spPr>
            <a:xfrm>
              <a:off x="0" y="-5330"/>
              <a:ext cx="4845285" cy="964301"/>
            </a:xfrm>
            <a:custGeom>
              <a:avLst/>
              <a:gdLst>
                <a:gd name="connsiteX0" fmla="*/ 0 w 4845285"/>
                <a:gd name="connsiteY0" fmla="*/ 0 h 964301"/>
                <a:gd name="connsiteX1" fmla="*/ 4845285 w 4845285"/>
                <a:gd name="connsiteY1" fmla="*/ 0 h 964301"/>
                <a:gd name="connsiteX2" fmla="*/ 4339808 w 4845285"/>
                <a:gd name="connsiteY2" fmla="*/ 964301 h 964301"/>
                <a:gd name="connsiteX3" fmla="*/ 0 w 4845285"/>
                <a:gd name="connsiteY3" fmla="*/ 964301 h 964301"/>
              </a:gdLst>
              <a:ahLst/>
              <a:cxnLst>
                <a:cxn ang="0">
                  <a:pos x="connsiteX0" y="connsiteY0"/>
                </a:cxn>
                <a:cxn ang="0">
                  <a:pos x="connsiteX1" y="connsiteY1"/>
                </a:cxn>
                <a:cxn ang="0">
                  <a:pos x="connsiteX2" y="connsiteY2"/>
                </a:cxn>
                <a:cxn ang="0">
                  <a:pos x="connsiteX3" y="connsiteY3"/>
                </a:cxn>
              </a:cxnLst>
              <a:rect l="l" t="t" r="r" b="b"/>
              <a:pathLst>
                <a:path w="4845285" h="964301">
                  <a:moveTo>
                    <a:pt x="0" y="0"/>
                  </a:moveTo>
                  <a:lnTo>
                    <a:pt x="4845285" y="0"/>
                  </a:lnTo>
                  <a:lnTo>
                    <a:pt x="4339808" y="964301"/>
                  </a:lnTo>
                  <a:lnTo>
                    <a:pt x="0" y="96430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GB" sz="128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8">
              <a:extLst>
                <a:ext uri="{FF2B5EF4-FFF2-40B4-BE49-F238E27FC236}">
                  <a16:creationId xmlns:a16="http://schemas.microsoft.com/office/drawing/2014/main" id="{3344C8ED-A554-44EF-A71F-57CBE6CDA7CB}"/>
                </a:ext>
              </a:extLst>
            </p:cNvPr>
            <p:cNvSpPr txBox="1"/>
            <p:nvPr/>
          </p:nvSpPr>
          <p:spPr>
            <a:xfrm>
              <a:off x="466089" y="91987"/>
              <a:ext cx="3949155" cy="492503"/>
            </a:xfrm>
            <a:prstGeom prst="rect">
              <a:avLst/>
            </a:prstGeom>
            <a:noFill/>
          </p:spPr>
          <p:txBody>
            <a:bodyPr wrap="square" lIns="0" tIns="0" rIns="0" bIns="0" rtlCol="0" anchor="ctr">
              <a:spAutoFit/>
            </a:bodyPr>
            <a:lstStyle/>
            <a:p>
              <a:r>
                <a:rPr lang="zh-CN" altLang="en-US" sz="2276" dirty="0">
                  <a:solidFill>
                    <a:schemeClr val="bg1"/>
                  </a:solidFill>
                  <a:latin typeface="Arial" panose="020B0604020202020204" pitchFamily="34" charset="0"/>
                  <a:ea typeface="微软雅黑" panose="020B0503020204020204" pitchFamily="34" charset="-122"/>
                  <a:sym typeface="Arial" panose="020B0604020202020204" pitchFamily="34" charset="0"/>
                </a:rPr>
                <a:t>特征工程</a:t>
              </a:r>
              <a:endParaRPr lang="zh-CN" altLang="en-US" sz="284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a:extLst>
              <a:ext uri="{FF2B5EF4-FFF2-40B4-BE49-F238E27FC236}">
                <a16:creationId xmlns:a16="http://schemas.microsoft.com/office/drawing/2014/main" id="{09C99BE5-F2DA-46AA-8824-CC88BBAD4410}"/>
              </a:ext>
            </a:extLst>
          </p:cNvPr>
          <p:cNvGrpSpPr/>
          <p:nvPr/>
        </p:nvGrpSpPr>
        <p:grpSpPr>
          <a:xfrm rot="19695978">
            <a:off x="7976709" y="409561"/>
            <a:ext cx="1537328" cy="1573805"/>
            <a:chOff x="5912096" y="-36086"/>
            <a:chExt cx="7102159" cy="7270676"/>
          </a:xfrm>
        </p:grpSpPr>
        <p:grpSp>
          <p:nvGrpSpPr>
            <p:cNvPr id="32" name="组合 31">
              <a:extLst>
                <a:ext uri="{FF2B5EF4-FFF2-40B4-BE49-F238E27FC236}">
                  <a16:creationId xmlns:a16="http://schemas.microsoft.com/office/drawing/2014/main" id="{0C432D33-63A9-4C40-B7B2-97678498952E}"/>
                </a:ext>
              </a:extLst>
            </p:cNvPr>
            <p:cNvGrpSpPr/>
            <p:nvPr/>
          </p:nvGrpSpPr>
          <p:grpSpPr>
            <a:xfrm flipH="1">
              <a:off x="9046763" y="27724"/>
              <a:ext cx="3956496" cy="3797424"/>
              <a:chOff x="-1" y="15748"/>
              <a:chExt cx="3956496" cy="3797424"/>
            </a:xfrm>
          </p:grpSpPr>
          <p:sp>
            <p:nvSpPr>
              <p:cNvPr id="76" name="Freeform 6">
                <a:extLst>
                  <a:ext uri="{FF2B5EF4-FFF2-40B4-BE49-F238E27FC236}">
                    <a16:creationId xmlns:a16="http://schemas.microsoft.com/office/drawing/2014/main" id="{AC63DC9E-4FDD-452A-AADF-6EEC6B80C21C}"/>
                  </a:ext>
                </a:extLst>
              </p:cNvPr>
              <p:cNvSpPr>
                <a:spLocks noEditPoints="1"/>
              </p:cNvSpPr>
              <p:nvPr/>
            </p:nvSpPr>
            <p:spPr bwMode="auto">
              <a:xfrm>
                <a:off x="2394070" y="15748"/>
                <a:ext cx="654559" cy="1061838"/>
              </a:xfrm>
              <a:custGeom>
                <a:avLst/>
                <a:gdLst>
                  <a:gd name="T0" fmla="*/ 16 w 292"/>
                  <a:gd name="T1" fmla="*/ 438 h 472"/>
                  <a:gd name="T2" fmla="*/ 32 w 292"/>
                  <a:gd name="T3" fmla="*/ 449 h 472"/>
                  <a:gd name="T4" fmla="*/ 18 w 292"/>
                  <a:gd name="T5" fmla="*/ 472 h 472"/>
                  <a:gd name="T6" fmla="*/ 0 w 292"/>
                  <a:gd name="T7" fmla="*/ 463 h 472"/>
                  <a:gd name="T8" fmla="*/ 16 w 292"/>
                  <a:gd name="T9" fmla="*/ 438 h 472"/>
                  <a:gd name="T10" fmla="*/ 44 w 292"/>
                  <a:gd name="T11" fmla="*/ 390 h 472"/>
                  <a:gd name="T12" fmla="*/ 61 w 292"/>
                  <a:gd name="T13" fmla="*/ 400 h 472"/>
                  <a:gd name="T14" fmla="*/ 47 w 292"/>
                  <a:gd name="T15" fmla="*/ 425 h 472"/>
                  <a:gd name="T16" fmla="*/ 30 w 292"/>
                  <a:gd name="T17" fmla="*/ 414 h 472"/>
                  <a:gd name="T18" fmla="*/ 44 w 292"/>
                  <a:gd name="T19" fmla="*/ 390 h 472"/>
                  <a:gd name="T20" fmla="*/ 74 w 292"/>
                  <a:gd name="T21" fmla="*/ 341 h 472"/>
                  <a:gd name="T22" fmla="*/ 89 w 292"/>
                  <a:gd name="T23" fmla="*/ 351 h 472"/>
                  <a:gd name="T24" fmla="*/ 75 w 292"/>
                  <a:gd name="T25" fmla="*/ 376 h 472"/>
                  <a:gd name="T26" fmla="*/ 60 w 292"/>
                  <a:gd name="T27" fmla="*/ 365 h 472"/>
                  <a:gd name="T28" fmla="*/ 74 w 292"/>
                  <a:gd name="T29" fmla="*/ 341 h 472"/>
                  <a:gd name="T30" fmla="*/ 102 w 292"/>
                  <a:gd name="T31" fmla="*/ 292 h 472"/>
                  <a:gd name="T32" fmla="*/ 119 w 292"/>
                  <a:gd name="T33" fmla="*/ 302 h 472"/>
                  <a:gd name="T34" fmla="*/ 105 w 292"/>
                  <a:gd name="T35" fmla="*/ 327 h 472"/>
                  <a:gd name="T36" fmla="*/ 88 w 292"/>
                  <a:gd name="T37" fmla="*/ 316 h 472"/>
                  <a:gd name="T38" fmla="*/ 102 w 292"/>
                  <a:gd name="T39" fmla="*/ 292 h 472"/>
                  <a:gd name="T40" fmla="*/ 131 w 292"/>
                  <a:gd name="T41" fmla="*/ 243 h 472"/>
                  <a:gd name="T42" fmla="*/ 147 w 292"/>
                  <a:gd name="T43" fmla="*/ 254 h 472"/>
                  <a:gd name="T44" fmla="*/ 133 w 292"/>
                  <a:gd name="T45" fmla="*/ 278 h 472"/>
                  <a:gd name="T46" fmla="*/ 117 w 292"/>
                  <a:gd name="T47" fmla="*/ 267 h 472"/>
                  <a:gd name="T48" fmla="*/ 131 w 292"/>
                  <a:gd name="T49" fmla="*/ 243 h 472"/>
                  <a:gd name="T50" fmla="*/ 159 w 292"/>
                  <a:gd name="T51" fmla="*/ 196 h 472"/>
                  <a:gd name="T52" fmla="*/ 177 w 292"/>
                  <a:gd name="T53" fmla="*/ 205 h 472"/>
                  <a:gd name="T54" fmla="*/ 163 w 292"/>
                  <a:gd name="T55" fmla="*/ 229 h 472"/>
                  <a:gd name="T56" fmla="*/ 145 w 292"/>
                  <a:gd name="T57" fmla="*/ 220 h 472"/>
                  <a:gd name="T58" fmla="*/ 159 w 292"/>
                  <a:gd name="T59" fmla="*/ 196 h 472"/>
                  <a:gd name="T60" fmla="*/ 189 w 292"/>
                  <a:gd name="T61" fmla="*/ 147 h 472"/>
                  <a:gd name="T62" fmla="*/ 206 w 292"/>
                  <a:gd name="T63" fmla="*/ 156 h 472"/>
                  <a:gd name="T64" fmla="*/ 191 w 292"/>
                  <a:gd name="T65" fmla="*/ 180 h 472"/>
                  <a:gd name="T66" fmla="*/ 175 w 292"/>
                  <a:gd name="T67" fmla="*/ 171 h 472"/>
                  <a:gd name="T68" fmla="*/ 189 w 292"/>
                  <a:gd name="T69" fmla="*/ 147 h 472"/>
                  <a:gd name="T70" fmla="*/ 217 w 292"/>
                  <a:gd name="T71" fmla="*/ 98 h 472"/>
                  <a:gd name="T72" fmla="*/ 234 w 292"/>
                  <a:gd name="T73" fmla="*/ 109 h 472"/>
                  <a:gd name="T74" fmla="*/ 220 w 292"/>
                  <a:gd name="T75" fmla="*/ 133 h 472"/>
                  <a:gd name="T76" fmla="*/ 203 w 292"/>
                  <a:gd name="T77" fmla="*/ 123 h 472"/>
                  <a:gd name="T78" fmla="*/ 217 w 292"/>
                  <a:gd name="T79" fmla="*/ 98 h 472"/>
                  <a:gd name="T80" fmla="*/ 246 w 292"/>
                  <a:gd name="T81" fmla="*/ 49 h 472"/>
                  <a:gd name="T82" fmla="*/ 264 w 292"/>
                  <a:gd name="T83" fmla="*/ 60 h 472"/>
                  <a:gd name="T84" fmla="*/ 248 w 292"/>
                  <a:gd name="T85" fmla="*/ 84 h 472"/>
                  <a:gd name="T86" fmla="*/ 233 w 292"/>
                  <a:gd name="T87" fmla="*/ 74 h 472"/>
                  <a:gd name="T88" fmla="*/ 246 w 292"/>
                  <a:gd name="T89" fmla="*/ 49 h 472"/>
                  <a:gd name="T90" fmla="*/ 276 w 292"/>
                  <a:gd name="T91" fmla="*/ 0 h 472"/>
                  <a:gd name="T92" fmla="*/ 292 w 292"/>
                  <a:gd name="T93" fmla="*/ 11 h 472"/>
                  <a:gd name="T94" fmla="*/ 278 w 292"/>
                  <a:gd name="T95" fmla="*/ 35 h 472"/>
                  <a:gd name="T96" fmla="*/ 260 w 292"/>
                  <a:gd name="T97" fmla="*/ 25 h 472"/>
                  <a:gd name="T98" fmla="*/ 276 w 292"/>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2" h="472">
                    <a:moveTo>
                      <a:pt x="16" y="438"/>
                    </a:moveTo>
                    <a:lnTo>
                      <a:pt x="32" y="449"/>
                    </a:lnTo>
                    <a:lnTo>
                      <a:pt x="18" y="472"/>
                    </a:lnTo>
                    <a:lnTo>
                      <a:pt x="0" y="463"/>
                    </a:lnTo>
                    <a:lnTo>
                      <a:pt x="16" y="438"/>
                    </a:lnTo>
                    <a:close/>
                    <a:moveTo>
                      <a:pt x="44" y="390"/>
                    </a:moveTo>
                    <a:lnTo>
                      <a:pt x="61" y="400"/>
                    </a:lnTo>
                    <a:lnTo>
                      <a:pt x="47" y="425"/>
                    </a:lnTo>
                    <a:lnTo>
                      <a:pt x="30" y="414"/>
                    </a:lnTo>
                    <a:lnTo>
                      <a:pt x="44" y="390"/>
                    </a:lnTo>
                    <a:close/>
                    <a:moveTo>
                      <a:pt x="74" y="341"/>
                    </a:moveTo>
                    <a:lnTo>
                      <a:pt x="89" y="351"/>
                    </a:lnTo>
                    <a:lnTo>
                      <a:pt x="75" y="376"/>
                    </a:lnTo>
                    <a:lnTo>
                      <a:pt x="60" y="365"/>
                    </a:lnTo>
                    <a:lnTo>
                      <a:pt x="74" y="341"/>
                    </a:lnTo>
                    <a:close/>
                    <a:moveTo>
                      <a:pt x="102" y="292"/>
                    </a:moveTo>
                    <a:lnTo>
                      <a:pt x="119" y="302"/>
                    </a:lnTo>
                    <a:lnTo>
                      <a:pt x="105" y="327"/>
                    </a:lnTo>
                    <a:lnTo>
                      <a:pt x="88" y="316"/>
                    </a:lnTo>
                    <a:lnTo>
                      <a:pt x="102" y="292"/>
                    </a:lnTo>
                    <a:close/>
                    <a:moveTo>
                      <a:pt x="131" y="243"/>
                    </a:moveTo>
                    <a:lnTo>
                      <a:pt x="147" y="254"/>
                    </a:lnTo>
                    <a:lnTo>
                      <a:pt x="133" y="278"/>
                    </a:lnTo>
                    <a:lnTo>
                      <a:pt x="117" y="267"/>
                    </a:lnTo>
                    <a:lnTo>
                      <a:pt x="131" y="243"/>
                    </a:lnTo>
                    <a:close/>
                    <a:moveTo>
                      <a:pt x="159" y="196"/>
                    </a:moveTo>
                    <a:lnTo>
                      <a:pt x="177" y="205"/>
                    </a:lnTo>
                    <a:lnTo>
                      <a:pt x="163" y="229"/>
                    </a:lnTo>
                    <a:lnTo>
                      <a:pt x="145" y="220"/>
                    </a:lnTo>
                    <a:lnTo>
                      <a:pt x="159" y="196"/>
                    </a:lnTo>
                    <a:close/>
                    <a:moveTo>
                      <a:pt x="189" y="147"/>
                    </a:moveTo>
                    <a:lnTo>
                      <a:pt x="206" y="156"/>
                    </a:lnTo>
                    <a:lnTo>
                      <a:pt x="191" y="180"/>
                    </a:lnTo>
                    <a:lnTo>
                      <a:pt x="175" y="171"/>
                    </a:lnTo>
                    <a:lnTo>
                      <a:pt x="189" y="147"/>
                    </a:lnTo>
                    <a:close/>
                    <a:moveTo>
                      <a:pt x="217" y="98"/>
                    </a:moveTo>
                    <a:lnTo>
                      <a:pt x="234" y="109"/>
                    </a:lnTo>
                    <a:lnTo>
                      <a:pt x="220" y="133"/>
                    </a:lnTo>
                    <a:lnTo>
                      <a:pt x="203" y="123"/>
                    </a:lnTo>
                    <a:lnTo>
                      <a:pt x="217" y="98"/>
                    </a:lnTo>
                    <a:close/>
                    <a:moveTo>
                      <a:pt x="246" y="49"/>
                    </a:moveTo>
                    <a:lnTo>
                      <a:pt x="264" y="60"/>
                    </a:lnTo>
                    <a:lnTo>
                      <a:pt x="248" y="84"/>
                    </a:lnTo>
                    <a:lnTo>
                      <a:pt x="233" y="74"/>
                    </a:lnTo>
                    <a:lnTo>
                      <a:pt x="246" y="49"/>
                    </a:lnTo>
                    <a:close/>
                    <a:moveTo>
                      <a:pt x="276" y="0"/>
                    </a:moveTo>
                    <a:lnTo>
                      <a:pt x="292" y="11"/>
                    </a:lnTo>
                    <a:lnTo>
                      <a:pt x="278" y="35"/>
                    </a:lnTo>
                    <a:lnTo>
                      <a:pt x="260" y="25"/>
                    </a:lnTo>
                    <a:lnTo>
                      <a:pt x="27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7" name="Freeform 7">
                <a:extLst>
                  <a:ext uri="{FF2B5EF4-FFF2-40B4-BE49-F238E27FC236}">
                    <a16:creationId xmlns:a16="http://schemas.microsoft.com/office/drawing/2014/main" id="{6F656B18-41D8-4242-88A1-B0A3B9CEFA1E}"/>
                  </a:ext>
                </a:extLst>
              </p:cNvPr>
              <p:cNvSpPr>
                <a:spLocks/>
              </p:cNvSpPr>
              <p:nvPr/>
            </p:nvSpPr>
            <p:spPr bwMode="auto">
              <a:xfrm>
                <a:off x="2331304" y="1111332"/>
                <a:ext cx="71732" cy="78739"/>
              </a:xfrm>
              <a:custGeom>
                <a:avLst/>
                <a:gdLst>
                  <a:gd name="T0" fmla="*/ 14 w 32"/>
                  <a:gd name="T1" fmla="*/ 0 h 35"/>
                  <a:gd name="T2" fmla="*/ 16 w 32"/>
                  <a:gd name="T3" fmla="*/ 0 h 35"/>
                  <a:gd name="T4" fmla="*/ 18 w 32"/>
                  <a:gd name="T5" fmla="*/ 0 h 35"/>
                  <a:gd name="T6" fmla="*/ 18 w 32"/>
                  <a:gd name="T7" fmla="*/ 2 h 35"/>
                  <a:gd name="T8" fmla="*/ 32 w 32"/>
                  <a:gd name="T9" fmla="*/ 9 h 35"/>
                  <a:gd name="T10" fmla="*/ 16 w 32"/>
                  <a:gd name="T11" fmla="*/ 35 h 35"/>
                  <a:gd name="T12" fmla="*/ 0 w 32"/>
                  <a:gd name="T13" fmla="*/ 9 h 35"/>
                  <a:gd name="T14" fmla="*/ 13 w 32"/>
                  <a:gd name="T15" fmla="*/ 2 h 35"/>
                  <a:gd name="T16" fmla="*/ 14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4" y="0"/>
                    </a:moveTo>
                    <a:lnTo>
                      <a:pt x="16" y="0"/>
                    </a:lnTo>
                    <a:lnTo>
                      <a:pt x="18" y="0"/>
                    </a:lnTo>
                    <a:lnTo>
                      <a:pt x="18" y="2"/>
                    </a:lnTo>
                    <a:lnTo>
                      <a:pt x="32" y="9"/>
                    </a:lnTo>
                    <a:lnTo>
                      <a:pt x="16" y="35"/>
                    </a:lnTo>
                    <a:lnTo>
                      <a:pt x="0" y="9"/>
                    </a:lnTo>
                    <a:lnTo>
                      <a:pt x="13" y="2"/>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8" name="Freeform 8">
                <a:extLst>
                  <a:ext uri="{FF2B5EF4-FFF2-40B4-BE49-F238E27FC236}">
                    <a16:creationId xmlns:a16="http://schemas.microsoft.com/office/drawing/2014/main" id="{45AD8B25-0E41-4F12-AD09-5C856A0B8D40}"/>
                  </a:ext>
                </a:extLst>
              </p:cNvPr>
              <p:cNvSpPr>
                <a:spLocks noEditPoints="1"/>
              </p:cNvSpPr>
              <p:nvPr/>
            </p:nvSpPr>
            <p:spPr bwMode="auto">
              <a:xfrm>
                <a:off x="1685712" y="15748"/>
                <a:ext cx="650076" cy="1061838"/>
              </a:xfrm>
              <a:custGeom>
                <a:avLst/>
                <a:gdLst>
                  <a:gd name="T0" fmla="*/ 276 w 290"/>
                  <a:gd name="T1" fmla="*/ 438 h 472"/>
                  <a:gd name="T2" fmla="*/ 290 w 290"/>
                  <a:gd name="T3" fmla="*/ 463 h 472"/>
                  <a:gd name="T4" fmla="*/ 274 w 290"/>
                  <a:gd name="T5" fmla="*/ 472 h 472"/>
                  <a:gd name="T6" fmla="*/ 260 w 290"/>
                  <a:gd name="T7" fmla="*/ 449 h 472"/>
                  <a:gd name="T8" fmla="*/ 276 w 290"/>
                  <a:gd name="T9" fmla="*/ 438 h 472"/>
                  <a:gd name="T10" fmla="*/ 248 w 290"/>
                  <a:gd name="T11" fmla="*/ 390 h 472"/>
                  <a:gd name="T12" fmla="*/ 262 w 290"/>
                  <a:gd name="T13" fmla="*/ 414 h 472"/>
                  <a:gd name="T14" fmla="*/ 245 w 290"/>
                  <a:gd name="T15" fmla="*/ 425 h 472"/>
                  <a:gd name="T16" fmla="*/ 231 w 290"/>
                  <a:gd name="T17" fmla="*/ 400 h 472"/>
                  <a:gd name="T18" fmla="*/ 248 w 290"/>
                  <a:gd name="T19" fmla="*/ 390 h 472"/>
                  <a:gd name="T20" fmla="*/ 219 w 290"/>
                  <a:gd name="T21" fmla="*/ 341 h 472"/>
                  <a:gd name="T22" fmla="*/ 232 w 290"/>
                  <a:gd name="T23" fmla="*/ 365 h 472"/>
                  <a:gd name="T24" fmla="*/ 217 w 290"/>
                  <a:gd name="T25" fmla="*/ 376 h 472"/>
                  <a:gd name="T26" fmla="*/ 201 w 290"/>
                  <a:gd name="T27" fmla="*/ 351 h 472"/>
                  <a:gd name="T28" fmla="*/ 219 w 290"/>
                  <a:gd name="T29" fmla="*/ 341 h 472"/>
                  <a:gd name="T30" fmla="*/ 191 w 290"/>
                  <a:gd name="T31" fmla="*/ 292 h 472"/>
                  <a:gd name="T32" fmla="*/ 205 w 290"/>
                  <a:gd name="T33" fmla="*/ 316 h 472"/>
                  <a:gd name="T34" fmla="*/ 187 w 290"/>
                  <a:gd name="T35" fmla="*/ 327 h 472"/>
                  <a:gd name="T36" fmla="*/ 173 w 290"/>
                  <a:gd name="T37" fmla="*/ 302 h 472"/>
                  <a:gd name="T38" fmla="*/ 191 w 290"/>
                  <a:gd name="T39" fmla="*/ 292 h 472"/>
                  <a:gd name="T40" fmla="*/ 161 w 290"/>
                  <a:gd name="T41" fmla="*/ 243 h 472"/>
                  <a:gd name="T42" fmla="*/ 175 w 290"/>
                  <a:gd name="T43" fmla="*/ 267 h 472"/>
                  <a:gd name="T44" fmla="*/ 159 w 290"/>
                  <a:gd name="T45" fmla="*/ 278 h 472"/>
                  <a:gd name="T46" fmla="*/ 143 w 290"/>
                  <a:gd name="T47" fmla="*/ 254 h 472"/>
                  <a:gd name="T48" fmla="*/ 161 w 290"/>
                  <a:gd name="T49" fmla="*/ 243 h 472"/>
                  <a:gd name="T50" fmla="*/ 131 w 290"/>
                  <a:gd name="T51" fmla="*/ 196 h 472"/>
                  <a:gd name="T52" fmla="*/ 147 w 290"/>
                  <a:gd name="T53" fmla="*/ 220 h 472"/>
                  <a:gd name="T54" fmla="*/ 129 w 290"/>
                  <a:gd name="T55" fmla="*/ 229 h 472"/>
                  <a:gd name="T56" fmla="*/ 115 w 290"/>
                  <a:gd name="T57" fmla="*/ 205 h 472"/>
                  <a:gd name="T58" fmla="*/ 131 w 290"/>
                  <a:gd name="T59" fmla="*/ 196 h 472"/>
                  <a:gd name="T60" fmla="*/ 103 w 290"/>
                  <a:gd name="T61" fmla="*/ 147 h 472"/>
                  <a:gd name="T62" fmla="*/ 117 w 290"/>
                  <a:gd name="T63" fmla="*/ 171 h 472"/>
                  <a:gd name="T64" fmla="*/ 102 w 290"/>
                  <a:gd name="T65" fmla="*/ 180 h 472"/>
                  <a:gd name="T66" fmla="*/ 86 w 290"/>
                  <a:gd name="T67" fmla="*/ 156 h 472"/>
                  <a:gd name="T68" fmla="*/ 103 w 290"/>
                  <a:gd name="T69" fmla="*/ 147 h 472"/>
                  <a:gd name="T70" fmla="*/ 74 w 290"/>
                  <a:gd name="T71" fmla="*/ 98 h 472"/>
                  <a:gd name="T72" fmla="*/ 89 w 290"/>
                  <a:gd name="T73" fmla="*/ 123 h 472"/>
                  <a:gd name="T74" fmla="*/ 72 w 290"/>
                  <a:gd name="T75" fmla="*/ 133 h 472"/>
                  <a:gd name="T76" fmla="*/ 58 w 290"/>
                  <a:gd name="T77" fmla="*/ 109 h 472"/>
                  <a:gd name="T78" fmla="*/ 74 w 290"/>
                  <a:gd name="T79" fmla="*/ 98 h 472"/>
                  <a:gd name="T80" fmla="*/ 46 w 290"/>
                  <a:gd name="T81" fmla="*/ 49 h 472"/>
                  <a:gd name="T82" fmla="*/ 60 w 290"/>
                  <a:gd name="T83" fmla="*/ 74 h 472"/>
                  <a:gd name="T84" fmla="*/ 42 w 290"/>
                  <a:gd name="T85" fmla="*/ 84 h 472"/>
                  <a:gd name="T86" fmla="*/ 28 w 290"/>
                  <a:gd name="T87" fmla="*/ 60 h 472"/>
                  <a:gd name="T88" fmla="*/ 46 w 290"/>
                  <a:gd name="T89" fmla="*/ 49 h 472"/>
                  <a:gd name="T90" fmla="*/ 16 w 290"/>
                  <a:gd name="T91" fmla="*/ 0 h 472"/>
                  <a:gd name="T92" fmla="*/ 32 w 290"/>
                  <a:gd name="T93" fmla="*/ 25 h 472"/>
                  <a:gd name="T94" fmla="*/ 14 w 290"/>
                  <a:gd name="T95" fmla="*/ 35 h 472"/>
                  <a:gd name="T96" fmla="*/ 0 w 290"/>
                  <a:gd name="T97" fmla="*/ 11 h 472"/>
                  <a:gd name="T98" fmla="*/ 16 w 290"/>
                  <a:gd name="T9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472">
                    <a:moveTo>
                      <a:pt x="276" y="438"/>
                    </a:moveTo>
                    <a:lnTo>
                      <a:pt x="290" y="463"/>
                    </a:lnTo>
                    <a:lnTo>
                      <a:pt x="274" y="472"/>
                    </a:lnTo>
                    <a:lnTo>
                      <a:pt x="260" y="449"/>
                    </a:lnTo>
                    <a:lnTo>
                      <a:pt x="276" y="438"/>
                    </a:lnTo>
                    <a:close/>
                    <a:moveTo>
                      <a:pt x="248" y="390"/>
                    </a:moveTo>
                    <a:lnTo>
                      <a:pt x="262" y="414"/>
                    </a:lnTo>
                    <a:lnTo>
                      <a:pt x="245" y="425"/>
                    </a:lnTo>
                    <a:lnTo>
                      <a:pt x="231" y="400"/>
                    </a:lnTo>
                    <a:lnTo>
                      <a:pt x="248" y="390"/>
                    </a:lnTo>
                    <a:close/>
                    <a:moveTo>
                      <a:pt x="219" y="341"/>
                    </a:moveTo>
                    <a:lnTo>
                      <a:pt x="232" y="365"/>
                    </a:lnTo>
                    <a:lnTo>
                      <a:pt x="217" y="376"/>
                    </a:lnTo>
                    <a:lnTo>
                      <a:pt x="201" y="351"/>
                    </a:lnTo>
                    <a:lnTo>
                      <a:pt x="219" y="341"/>
                    </a:lnTo>
                    <a:close/>
                    <a:moveTo>
                      <a:pt x="191" y="292"/>
                    </a:moveTo>
                    <a:lnTo>
                      <a:pt x="205" y="316"/>
                    </a:lnTo>
                    <a:lnTo>
                      <a:pt x="187" y="327"/>
                    </a:lnTo>
                    <a:lnTo>
                      <a:pt x="173" y="302"/>
                    </a:lnTo>
                    <a:lnTo>
                      <a:pt x="191" y="292"/>
                    </a:lnTo>
                    <a:close/>
                    <a:moveTo>
                      <a:pt x="161" y="243"/>
                    </a:moveTo>
                    <a:lnTo>
                      <a:pt x="175" y="267"/>
                    </a:lnTo>
                    <a:lnTo>
                      <a:pt x="159" y="278"/>
                    </a:lnTo>
                    <a:lnTo>
                      <a:pt x="143" y="254"/>
                    </a:lnTo>
                    <a:lnTo>
                      <a:pt x="161" y="243"/>
                    </a:lnTo>
                    <a:close/>
                    <a:moveTo>
                      <a:pt x="131" y="196"/>
                    </a:moveTo>
                    <a:lnTo>
                      <a:pt x="147" y="220"/>
                    </a:lnTo>
                    <a:lnTo>
                      <a:pt x="129" y="229"/>
                    </a:lnTo>
                    <a:lnTo>
                      <a:pt x="115" y="205"/>
                    </a:lnTo>
                    <a:lnTo>
                      <a:pt x="131" y="196"/>
                    </a:lnTo>
                    <a:close/>
                    <a:moveTo>
                      <a:pt x="103" y="147"/>
                    </a:moveTo>
                    <a:lnTo>
                      <a:pt x="117" y="171"/>
                    </a:lnTo>
                    <a:lnTo>
                      <a:pt x="102" y="180"/>
                    </a:lnTo>
                    <a:lnTo>
                      <a:pt x="86" y="156"/>
                    </a:lnTo>
                    <a:lnTo>
                      <a:pt x="103" y="147"/>
                    </a:lnTo>
                    <a:close/>
                    <a:moveTo>
                      <a:pt x="74" y="98"/>
                    </a:moveTo>
                    <a:lnTo>
                      <a:pt x="89" y="123"/>
                    </a:lnTo>
                    <a:lnTo>
                      <a:pt x="72" y="133"/>
                    </a:lnTo>
                    <a:lnTo>
                      <a:pt x="58" y="109"/>
                    </a:lnTo>
                    <a:lnTo>
                      <a:pt x="74" y="98"/>
                    </a:lnTo>
                    <a:close/>
                    <a:moveTo>
                      <a:pt x="46" y="49"/>
                    </a:moveTo>
                    <a:lnTo>
                      <a:pt x="60" y="74"/>
                    </a:lnTo>
                    <a:lnTo>
                      <a:pt x="42" y="84"/>
                    </a:lnTo>
                    <a:lnTo>
                      <a:pt x="28" y="60"/>
                    </a:lnTo>
                    <a:lnTo>
                      <a:pt x="46" y="49"/>
                    </a:lnTo>
                    <a:close/>
                    <a:moveTo>
                      <a:pt x="16" y="0"/>
                    </a:moveTo>
                    <a:lnTo>
                      <a:pt x="32"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9" name="Freeform 9">
                <a:extLst>
                  <a:ext uri="{FF2B5EF4-FFF2-40B4-BE49-F238E27FC236}">
                    <a16:creationId xmlns:a16="http://schemas.microsoft.com/office/drawing/2014/main" id="{EE57C8E7-60F8-4928-8D53-ED5145997EA6}"/>
                  </a:ext>
                </a:extLst>
              </p:cNvPr>
              <p:cNvSpPr>
                <a:spLocks/>
              </p:cNvSpPr>
              <p:nvPr/>
            </p:nvSpPr>
            <p:spPr bwMode="auto">
              <a:xfrm>
                <a:off x="-1" y="2422882"/>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0" name="Freeform 10">
                <a:extLst>
                  <a:ext uri="{FF2B5EF4-FFF2-40B4-BE49-F238E27FC236}">
                    <a16:creationId xmlns:a16="http://schemas.microsoft.com/office/drawing/2014/main" id="{F6E78BAB-1EB1-4EAB-A058-3AD4599B8149}"/>
                  </a:ext>
                </a:extLst>
              </p:cNvPr>
              <p:cNvSpPr>
                <a:spLocks noEditPoints="1"/>
              </p:cNvSpPr>
              <p:nvPr/>
            </p:nvSpPr>
            <p:spPr bwMode="auto">
              <a:xfrm>
                <a:off x="65007" y="1217065"/>
                <a:ext cx="721808" cy="1172072"/>
              </a:xfrm>
              <a:custGeom>
                <a:avLst/>
                <a:gdLst>
                  <a:gd name="T0" fmla="*/ 16 w 322"/>
                  <a:gd name="T1" fmla="*/ 487 h 521"/>
                  <a:gd name="T2" fmla="*/ 32 w 322"/>
                  <a:gd name="T3" fmla="*/ 498 h 521"/>
                  <a:gd name="T4" fmla="*/ 18 w 322"/>
                  <a:gd name="T5" fmla="*/ 521 h 521"/>
                  <a:gd name="T6" fmla="*/ 0 w 322"/>
                  <a:gd name="T7" fmla="*/ 512 h 521"/>
                  <a:gd name="T8" fmla="*/ 16 w 322"/>
                  <a:gd name="T9" fmla="*/ 487 h 521"/>
                  <a:gd name="T10" fmla="*/ 44 w 322"/>
                  <a:gd name="T11" fmla="*/ 439 h 521"/>
                  <a:gd name="T12" fmla="*/ 62 w 322"/>
                  <a:gd name="T13" fmla="*/ 449 h 521"/>
                  <a:gd name="T14" fmla="*/ 48 w 322"/>
                  <a:gd name="T15" fmla="*/ 473 h 521"/>
                  <a:gd name="T16" fmla="*/ 30 w 322"/>
                  <a:gd name="T17" fmla="*/ 463 h 521"/>
                  <a:gd name="T18" fmla="*/ 44 w 322"/>
                  <a:gd name="T19" fmla="*/ 439 h 521"/>
                  <a:gd name="T20" fmla="*/ 74 w 322"/>
                  <a:gd name="T21" fmla="*/ 390 h 521"/>
                  <a:gd name="T22" fmla="*/ 89 w 322"/>
                  <a:gd name="T23" fmla="*/ 400 h 521"/>
                  <a:gd name="T24" fmla="*/ 76 w 322"/>
                  <a:gd name="T25" fmla="*/ 425 h 521"/>
                  <a:gd name="T26" fmla="*/ 60 w 322"/>
                  <a:gd name="T27" fmla="*/ 414 h 521"/>
                  <a:gd name="T28" fmla="*/ 74 w 322"/>
                  <a:gd name="T29" fmla="*/ 390 h 521"/>
                  <a:gd name="T30" fmla="*/ 102 w 322"/>
                  <a:gd name="T31" fmla="*/ 341 h 521"/>
                  <a:gd name="T32" fmla="*/ 119 w 322"/>
                  <a:gd name="T33" fmla="*/ 351 h 521"/>
                  <a:gd name="T34" fmla="*/ 105 w 322"/>
                  <a:gd name="T35" fmla="*/ 376 h 521"/>
                  <a:gd name="T36" fmla="*/ 88 w 322"/>
                  <a:gd name="T37" fmla="*/ 365 h 521"/>
                  <a:gd name="T38" fmla="*/ 102 w 322"/>
                  <a:gd name="T39" fmla="*/ 341 h 521"/>
                  <a:gd name="T40" fmla="*/ 131 w 322"/>
                  <a:gd name="T41" fmla="*/ 292 h 521"/>
                  <a:gd name="T42" fmla="*/ 149 w 322"/>
                  <a:gd name="T43" fmla="*/ 302 h 521"/>
                  <a:gd name="T44" fmla="*/ 133 w 322"/>
                  <a:gd name="T45" fmla="*/ 327 h 521"/>
                  <a:gd name="T46" fmla="*/ 117 w 322"/>
                  <a:gd name="T47" fmla="*/ 316 h 521"/>
                  <a:gd name="T48" fmla="*/ 131 w 322"/>
                  <a:gd name="T49" fmla="*/ 292 h 521"/>
                  <a:gd name="T50" fmla="*/ 159 w 322"/>
                  <a:gd name="T51" fmla="*/ 245 h 521"/>
                  <a:gd name="T52" fmla="*/ 177 w 322"/>
                  <a:gd name="T53" fmla="*/ 254 h 521"/>
                  <a:gd name="T54" fmla="*/ 163 w 322"/>
                  <a:gd name="T55" fmla="*/ 278 h 521"/>
                  <a:gd name="T56" fmla="*/ 145 w 322"/>
                  <a:gd name="T57" fmla="*/ 267 h 521"/>
                  <a:gd name="T58" fmla="*/ 159 w 322"/>
                  <a:gd name="T59" fmla="*/ 245 h 521"/>
                  <a:gd name="T60" fmla="*/ 189 w 322"/>
                  <a:gd name="T61" fmla="*/ 196 h 521"/>
                  <a:gd name="T62" fmla="*/ 206 w 322"/>
                  <a:gd name="T63" fmla="*/ 205 h 521"/>
                  <a:gd name="T64" fmla="*/ 191 w 322"/>
                  <a:gd name="T65" fmla="*/ 229 h 521"/>
                  <a:gd name="T66" fmla="*/ 175 w 322"/>
                  <a:gd name="T67" fmla="*/ 220 h 521"/>
                  <a:gd name="T68" fmla="*/ 189 w 322"/>
                  <a:gd name="T69" fmla="*/ 196 h 521"/>
                  <a:gd name="T70" fmla="*/ 219 w 322"/>
                  <a:gd name="T71" fmla="*/ 147 h 521"/>
                  <a:gd name="T72" fmla="*/ 234 w 322"/>
                  <a:gd name="T73" fmla="*/ 158 h 521"/>
                  <a:gd name="T74" fmla="*/ 220 w 322"/>
                  <a:gd name="T75" fmla="*/ 180 h 521"/>
                  <a:gd name="T76" fmla="*/ 203 w 322"/>
                  <a:gd name="T77" fmla="*/ 171 h 521"/>
                  <a:gd name="T78" fmla="*/ 219 w 322"/>
                  <a:gd name="T79" fmla="*/ 147 h 521"/>
                  <a:gd name="T80" fmla="*/ 247 w 322"/>
                  <a:gd name="T81" fmla="*/ 98 h 521"/>
                  <a:gd name="T82" fmla="*/ 264 w 322"/>
                  <a:gd name="T83" fmla="*/ 109 h 521"/>
                  <a:gd name="T84" fmla="*/ 248 w 322"/>
                  <a:gd name="T85" fmla="*/ 133 h 521"/>
                  <a:gd name="T86" fmla="*/ 233 w 322"/>
                  <a:gd name="T87" fmla="*/ 123 h 521"/>
                  <a:gd name="T88" fmla="*/ 247 w 322"/>
                  <a:gd name="T89" fmla="*/ 98 h 521"/>
                  <a:gd name="T90" fmla="*/ 276 w 322"/>
                  <a:gd name="T91" fmla="*/ 49 h 521"/>
                  <a:gd name="T92" fmla="*/ 292 w 322"/>
                  <a:gd name="T93" fmla="*/ 60 h 521"/>
                  <a:gd name="T94" fmla="*/ 278 w 322"/>
                  <a:gd name="T95" fmla="*/ 84 h 521"/>
                  <a:gd name="T96" fmla="*/ 261 w 322"/>
                  <a:gd name="T97" fmla="*/ 74 h 521"/>
                  <a:gd name="T98" fmla="*/ 276 w 322"/>
                  <a:gd name="T99" fmla="*/ 49 h 521"/>
                  <a:gd name="T100" fmla="*/ 304 w 322"/>
                  <a:gd name="T101" fmla="*/ 0 h 521"/>
                  <a:gd name="T102" fmla="*/ 322 w 322"/>
                  <a:gd name="T103" fmla="*/ 11 h 521"/>
                  <a:gd name="T104" fmla="*/ 306 w 322"/>
                  <a:gd name="T105" fmla="*/ 35 h 521"/>
                  <a:gd name="T106" fmla="*/ 290 w 322"/>
                  <a:gd name="T107" fmla="*/ 25 h 521"/>
                  <a:gd name="T108" fmla="*/ 304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16" y="487"/>
                    </a:moveTo>
                    <a:lnTo>
                      <a:pt x="32" y="498"/>
                    </a:lnTo>
                    <a:lnTo>
                      <a:pt x="18" y="521"/>
                    </a:lnTo>
                    <a:lnTo>
                      <a:pt x="0" y="512"/>
                    </a:lnTo>
                    <a:lnTo>
                      <a:pt x="16" y="487"/>
                    </a:lnTo>
                    <a:close/>
                    <a:moveTo>
                      <a:pt x="44" y="439"/>
                    </a:moveTo>
                    <a:lnTo>
                      <a:pt x="62" y="449"/>
                    </a:lnTo>
                    <a:lnTo>
                      <a:pt x="48" y="473"/>
                    </a:lnTo>
                    <a:lnTo>
                      <a:pt x="30" y="463"/>
                    </a:lnTo>
                    <a:lnTo>
                      <a:pt x="44" y="439"/>
                    </a:lnTo>
                    <a:close/>
                    <a:moveTo>
                      <a:pt x="74" y="390"/>
                    </a:moveTo>
                    <a:lnTo>
                      <a:pt x="89" y="400"/>
                    </a:lnTo>
                    <a:lnTo>
                      <a:pt x="76" y="425"/>
                    </a:lnTo>
                    <a:lnTo>
                      <a:pt x="60" y="414"/>
                    </a:lnTo>
                    <a:lnTo>
                      <a:pt x="74" y="390"/>
                    </a:lnTo>
                    <a:close/>
                    <a:moveTo>
                      <a:pt x="102" y="341"/>
                    </a:moveTo>
                    <a:lnTo>
                      <a:pt x="119" y="351"/>
                    </a:lnTo>
                    <a:lnTo>
                      <a:pt x="105" y="376"/>
                    </a:lnTo>
                    <a:lnTo>
                      <a:pt x="88" y="365"/>
                    </a:lnTo>
                    <a:lnTo>
                      <a:pt x="102" y="341"/>
                    </a:lnTo>
                    <a:close/>
                    <a:moveTo>
                      <a:pt x="131" y="292"/>
                    </a:moveTo>
                    <a:lnTo>
                      <a:pt x="149" y="302"/>
                    </a:lnTo>
                    <a:lnTo>
                      <a:pt x="133" y="327"/>
                    </a:lnTo>
                    <a:lnTo>
                      <a:pt x="117" y="316"/>
                    </a:lnTo>
                    <a:lnTo>
                      <a:pt x="131" y="292"/>
                    </a:lnTo>
                    <a:close/>
                    <a:moveTo>
                      <a:pt x="159" y="245"/>
                    </a:moveTo>
                    <a:lnTo>
                      <a:pt x="177" y="254"/>
                    </a:lnTo>
                    <a:lnTo>
                      <a:pt x="163" y="278"/>
                    </a:lnTo>
                    <a:lnTo>
                      <a:pt x="145" y="267"/>
                    </a:lnTo>
                    <a:lnTo>
                      <a:pt x="159" y="245"/>
                    </a:lnTo>
                    <a:close/>
                    <a:moveTo>
                      <a:pt x="189" y="196"/>
                    </a:moveTo>
                    <a:lnTo>
                      <a:pt x="206" y="205"/>
                    </a:lnTo>
                    <a:lnTo>
                      <a:pt x="191" y="229"/>
                    </a:lnTo>
                    <a:lnTo>
                      <a:pt x="175" y="220"/>
                    </a:lnTo>
                    <a:lnTo>
                      <a:pt x="189" y="196"/>
                    </a:lnTo>
                    <a:close/>
                    <a:moveTo>
                      <a:pt x="219" y="147"/>
                    </a:moveTo>
                    <a:lnTo>
                      <a:pt x="234" y="158"/>
                    </a:lnTo>
                    <a:lnTo>
                      <a:pt x="220" y="180"/>
                    </a:lnTo>
                    <a:lnTo>
                      <a:pt x="203" y="171"/>
                    </a:lnTo>
                    <a:lnTo>
                      <a:pt x="219" y="147"/>
                    </a:lnTo>
                    <a:close/>
                    <a:moveTo>
                      <a:pt x="247" y="98"/>
                    </a:moveTo>
                    <a:lnTo>
                      <a:pt x="264" y="109"/>
                    </a:lnTo>
                    <a:lnTo>
                      <a:pt x="248" y="133"/>
                    </a:lnTo>
                    <a:lnTo>
                      <a:pt x="233" y="123"/>
                    </a:lnTo>
                    <a:lnTo>
                      <a:pt x="247" y="98"/>
                    </a:lnTo>
                    <a:close/>
                    <a:moveTo>
                      <a:pt x="276" y="49"/>
                    </a:moveTo>
                    <a:lnTo>
                      <a:pt x="292" y="60"/>
                    </a:lnTo>
                    <a:lnTo>
                      <a:pt x="278" y="84"/>
                    </a:lnTo>
                    <a:lnTo>
                      <a:pt x="261"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1" name="Freeform 11">
                <a:extLst>
                  <a:ext uri="{FF2B5EF4-FFF2-40B4-BE49-F238E27FC236}">
                    <a16:creationId xmlns:a16="http://schemas.microsoft.com/office/drawing/2014/main" id="{C47C7531-C638-4151-B66F-D20DBC69A64D}"/>
                  </a:ext>
                </a:extLst>
              </p:cNvPr>
              <p:cNvSpPr>
                <a:spLocks/>
              </p:cNvSpPr>
              <p:nvPr/>
            </p:nvSpPr>
            <p:spPr bwMode="auto">
              <a:xfrm>
                <a:off x="777849" y="1104582"/>
                <a:ext cx="71732" cy="83238"/>
              </a:xfrm>
              <a:custGeom>
                <a:avLst/>
                <a:gdLst>
                  <a:gd name="T0" fmla="*/ 16 w 32"/>
                  <a:gd name="T1" fmla="*/ 0 h 37"/>
                  <a:gd name="T2" fmla="*/ 32 w 32"/>
                  <a:gd name="T3" fmla="*/ 26 h 37"/>
                  <a:gd name="T4" fmla="*/ 19 w 32"/>
                  <a:gd name="T5" fmla="*/ 35 h 37"/>
                  <a:gd name="T6" fmla="*/ 18 w 32"/>
                  <a:gd name="T7" fmla="*/ 37 h 37"/>
                  <a:gd name="T8" fmla="*/ 16 w 32"/>
                  <a:gd name="T9" fmla="*/ 37 h 37"/>
                  <a:gd name="T10" fmla="*/ 16 w 32"/>
                  <a:gd name="T11" fmla="*/ 37 h 37"/>
                  <a:gd name="T12" fmla="*/ 14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9" y="35"/>
                    </a:lnTo>
                    <a:lnTo>
                      <a:pt x="18" y="37"/>
                    </a:lnTo>
                    <a:lnTo>
                      <a:pt x="16" y="37"/>
                    </a:lnTo>
                    <a:lnTo>
                      <a:pt x="16" y="37"/>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2" name="Freeform 12">
                <a:extLst>
                  <a:ext uri="{FF2B5EF4-FFF2-40B4-BE49-F238E27FC236}">
                    <a16:creationId xmlns:a16="http://schemas.microsoft.com/office/drawing/2014/main" id="{35E55E7A-B492-49FD-9F4D-E27B6A516A45}"/>
                  </a:ext>
                </a:extLst>
              </p:cNvPr>
              <p:cNvSpPr>
                <a:spLocks noEditPoints="1"/>
              </p:cNvSpPr>
              <p:nvPr/>
            </p:nvSpPr>
            <p:spPr bwMode="auto">
              <a:xfrm>
                <a:off x="845098" y="1217065"/>
                <a:ext cx="715084" cy="1172072"/>
              </a:xfrm>
              <a:custGeom>
                <a:avLst/>
                <a:gdLst>
                  <a:gd name="T0" fmla="*/ 305 w 319"/>
                  <a:gd name="T1" fmla="*/ 487 h 521"/>
                  <a:gd name="T2" fmla="*/ 319 w 319"/>
                  <a:gd name="T3" fmla="*/ 512 h 521"/>
                  <a:gd name="T4" fmla="*/ 302 w 319"/>
                  <a:gd name="T5" fmla="*/ 521 h 521"/>
                  <a:gd name="T6" fmla="*/ 288 w 319"/>
                  <a:gd name="T7" fmla="*/ 498 h 521"/>
                  <a:gd name="T8" fmla="*/ 305 w 319"/>
                  <a:gd name="T9" fmla="*/ 487 h 521"/>
                  <a:gd name="T10" fmla="*/ 276 w 319"/>
                  <a:gd name="T11" fmla="*/ 439 h 521"/>
                  <a:gd name="T12" fmla="*/ 291 w 319"/>
                  <a:gd name="T13" fmla="*/ 463 h 521"/>
                  <a:gd name="T14" fmla="*/ 274 w 319"/>
                  <a:gd name="T15" fmla="*/ 473 h 521"/>
                  <a:gd name="T16" fmla="*/ 260 w 319"/>
                  <a:gd name="T17" fmla="*/ 449 h 521"/>
                  <a:gd name="T18" fmla="*/ 276 w 319"/>
                  <a:gd name="T19" fmla="*/ 439 h 521"/>
                  <a:gd name="T20" fmla="*/ 248 w 319"/>
                  <a:gd name="T21" fmla="*/ 390 h 521"/>
                  <a:gd name="T22" fmla="*/ 262 w 319"/>
                  <a:gd name="T23" fmla="*/ 414 h 521"/>
                  <a:gd name="T24" fmla="*/ 244 w 319"/>
                  <a:gd name="T25" fmla="*/ 425 h 521"/>
                  <a:gd name="T26" fmla="*/ 230 w 319"/>
                  <a:gd name="T27" fmla="*/ 400 h 521"/>
                  <a:gd name="T28" fmla="*/ 248 w 319"/>
                  <a:gd name="T29" fmla="*/ 390 h 521"/>
                  <a:gd name="T30" fmla="*/ 218 w 319"/>
                  <a:gd name="T31" fmla="*/ 341 h 521"/>
                  <a:gd name="T32" fmla="*/ 232 w 319"/>
                  <a:gd name="T33" fmla="*/ 365 h 521"/>
                  <a:gd name="T34" fmla="*/ 216 w 319"/>
                  <a:gd name="T35" fmla="*/ 376 h 521"/>
                  <a:gd name="T36" fmla="*/ 202 w 319"/>
                  <a:gd name="T37" fmla="*/ 351 h 521"/>
                  <a:gd name="T38" fmla="*/ 218 w 319"/>
                  <a:gd name="T39" fmla="*/ 341 h 521"/>
                  <a:gd name="T40" fmla="*/ 190 w 319"/>
                  <a:gd name="T41" fmla="*/ 292 h 521"/>
                  <a:gd name="T42" fmla="*/ 204 w 319"/>
                  <a:gd name="T43" fmla="*/ 316 h 521"/>
                  <a:gd name="T44" fmla="*/ 187 w 319"/>
                  <a:gd name="T45" fmla="*/ 327 h 521"/>
                  <a:gd name="T46" fmla="*/ 173 w 319"/>
                  <a:gd name="T47" fmla="*/ 302 h 521"/>
                  <a:gd name="T48" fmla="*/ 190 w 319"/>
                  <a:gd name="T49" fmla="*/ 292 h 521"/>
                  <a:gd name="T50" fmla="*/ 161 w 319"/>
                  <a:gd name="T51" fmla="*/ 245 h 521"/>
                  <a:gd name="T52" fmla="*/ 174 w 319"/>
                  <a:gd name="T53" fmla="*/ 267 h 521"/>
                  <a:gd name="T54" fmla="*/ 159 w 319"/>
                  <a:gd name="T55" fmla="*/ 278 h 521"/>
                  <a:gd name="T56" fmla="*/ 143 w 319"/>
                  <a:gd name="T57" fmla="*/ 254 h 521"/>
                  <a:gd name="T58" fmla="*/ 161 w 319"/>
                  <a:gd name="T59" fmla="*/ 245 h 521"/>
                  <a:gd name="T60" fmla="*/ 133 w 319"/>
                  <a:gd name="T61" fmla="*/ 196 h 521"/>
                  <a:gd name="T62" fmla="*/ 147 w 319"/>
                  <a:gd name="T63" fmla="*/ 220 h 521"/>
                  <a:gd name="T64" fmla="*/ 129 w 319"/>
                  <a:gd name="T65" fmla="*/ 229 h 521"/>
                  <a:gd name="T66" fmla="*/ 115 w 319"/>
                  <a:gd name="T67" fmla="*/ 205 h 521"/>
                  <a:gd name="T68" fmla="*/ 133 w 319"/>
                  <a:gd name="T69" fmla="*/ 196 h 521"/>
                  <a:gd name="T70" fmla="*/ 103 w 319"/>
                  <a:gd name="T71" fmla="*/ 147 h 521"/>
                  <a:gd name="T72" fmla="*/ 117 w 319"/>
                  <a:gd name="T73" fmla="*/ 171 h 521"/>
                  <a:gd name="T74" fmla="*/ 101 w 319"/>
                  <a:gd name="T75" fmla="*/ 180 h 521"/>
                  <a:gd name="T76" fmla="*/ 85 w 319"/>
                  <a:gd name="T77" fmla="*/ 158 h 521"/>
                  <a:gd name="T78" fmla="*/ 103 w 319"/>
                  <a:gd name="T79" fmla="*/ 147 h 521"/>
                  <a:gd name="T80" fmla="*/ 73 w 319"/>
                  <a:gd name="T81" fmla="*/ 98 h 521"/>
                  <a:gd name="T82" fmla="*/ 89 w 319"/>
                  <a:gd name="T83" fmla="*/ 123 h 521"/>
                  <a:gd name="T84" fmla="*/ 71 w 319"/>
                  <a:gd name="T85" fmla="*/ 133 h 521"/>
                  <a:gd name="T86" fmla="*/ 57 w 319"/>
                  <a:gd name="T87" fmla="*/ 109 h 521"/>
                  <a:gd name="T88" fmla="*/ 73 w 319"/>
                  <a:gd name="T89" fmla="*/ 98 h 521"/>
                  <a:gd name="T90" fmla="*/ 45 w 319"/>
                  <a:gd name="T91" fmla="*/ 49 h 521"/>
                  <a:gd name="T92" fmla="*/ 59 w 319"/>
                  <a:gd name="T93" fmla="*/ 74 h 521"/>
                  <a:gd name="T94" fmla="*/ 44 w 319"/>
                  <a:gd name="T95" fmla="*/ 84 h 521"/>
                  <a:gd name="T96" fmla="*/ 28 w 319"/>
                  <a:gd name="T97" fmla="*/ 60 h 521"/>
                  <a:gd name="T98" fmla="*/ 45 w 319"/>
                  <a:gd name="T99" fmla="*/ 49 h 521"/>
                  <a:gd name="T100" fmla="*/ 16 w 319"/>
                  <a:gd name="T101" fmla="*/ 0 h 521"/>
                  <a:gd name="T102" fmla="*/ 31 w 319"/>
                  <a:gd name="T103" fmla="*/ 25 h 521"/>
                  <a:gd name="T104" fmla="*/ 14 w 319"/>
                  <a:gd name="T105" fmla="*/ 35 h 521"/>
                  <a:gd name="T106" fmla="*/ 0 w 319"/>
                  <a:gd name="T107" fmla="*/ 11 h 521"/>
                  <a:gd name="T108" fmla="*/ 16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305" y="487"/>
                    </a:moveTo>
                    <a:lnTo>
                      <a:pt x="319" y="512"/>
                    </a:lnTo>
                    <a:lnTo>
                      <a:pt x="302" y="521"/>
                    </a:lnTo>
                    <a:lnTo>
                      <a:pt x="288" y="498"/>
                    </a:lnTo>
                    <a:lnTo>
                      <a:pt x="305" y="487"/>
                    </a:lnTo>
                    <a:close/>
                    <a:moveTo>
                      <a:pt x="276" y="439"/>
                    </a:moveTo>
                    <a:lnTo>
                      <a:pt x="291" y="463"/>
                    </a:lnTo>
                    <a:lnTo>
                      <a:pt x="274" y="473"/>
                    </a:lnTo>
                    <a:lnTo>
                      <a:pt x="260" y="449"/>
                    </a:lnTo>
                    <a:lnTo>
                      <a:pt x="276" y="439"/>
                    </a:lnTo>
                    <a:close/>
                    <a:moveTo>
                      <a:pt x="248" y="390"/>
                    </a:moveTo>
                    <a:lnTo>
                      <a:pt x="262" y="414"/>
                    </a:lnTo>
                    <a:lnTo>
                      <a:pt x="244" y="425"/>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1" y="245"/>
                    </a:moveTo>
                    <a:lnTo>
                      <a:pt x="174" y="267"/>
                    </a:lnTo>
                    <a:lnTo>
                      <a:pt x="159" y="278"/>
                    </a:lnTo>
                    <a:lnTo>
                      <a:pt x="143" y="254"/>
                    </a:lnTo>
                    <a:lnTo>
                      <a:pt x="161" y="245"/>
                    </a:lnTo>
                    <a:close/>
                    <a:moveTo>
                      <a:pt x="133" y="196"/>
                    </a:moveTo>
                    <a:lnTo>
                      <a:pt x="147" y="220"/>
                    </a:lnTo>
                    <a:lnTo>
                      <a:pt x="129" y="229"/>
                    </a:lnTo>
                    <a:lnTo>
                      <a:pt x="115" y="205"/>
                    </a:lnTo>
                    <a:lnTo>
                      <a:pt x="133" y="196"/>
                    </a:lnTo>
                    <a:close/>
                    <a:moveTo>
                      <a:pt x="103" y="147"/>
                    </a:moveTo>
                    <a:lnTo>
                      <a:pt x="117" y="171"/>
                    </a:lnTo>
                    <a:lnTo>
                      <a:pt x="101" y="180"/>
                    </a:lnTo>
                    <a:lnTo>
                      <a:pt x="85" y="158"/>
                    </a:lnTo>
                    <a:lnTo>
                      <a:pt x="103" y="147"/>
                    </a:lnTo>
                    <a:close/>
                    <a:moveTo>
                      <a:pt x="73" y="98"/>
                    </a:moveTo>
                    <a:lnTo>
                      <a:pt x="89" y="123"/>
                    </a:lnTo>
                    <a:lnTo>
                      <a:pt x="71" y="133"/>
                    </a:lnTo>
                    <a:lnTo>
                      <a:pt x="57" y="109"/>
                    </a:lnTo>
                    <a:lnTo>
                      <a:pt x="73" y="98"/>
                    </a:lnTo>
                    <a:close/>
                    <a:moveTo>
                      <a:pt x="45" y="49"/>
                    </a:moveTo>
                    <a:lnTo>
                      <a:pt x="59" y="74"/>
                    </a:lnTo>
                    <a:lnTo>
                      <a:pt x="44" y="84"/>
                    </a:lnTo>
                    <a:lnTo>
                      <a:pt x="28" y="60"/>
                    </a:lnTo>
                    <a:lnTo>
                      <a:pt x="45" y="49"/>
                    </a:lnTo>
                    <a:close/>
                    <a:moveTo>
                      <a:pt x="16" y="0"/>
                    </a:moveTo>
                    <a:lnTo>
                      <a:pt x="31" y="25"/>
                    </a:lnTo>
                    <a:lnTo>
                      <a:pt x="14" y="35"/>
                    </a:lnTo>
                    <a:lnTo>
                      <a:pt x="0" y="11"/>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3" name="Freeform 13">
                <a:extLst>
                  <a:ext uri="{FF2B5EF4-FFF2-40B4-BE49-F238E27FC236}">
                    <a16:creationId xmlns:a16="http://schemas.microsoft.com/office/drawing/2014/main" id="{65C59A96-B9D3-406B-B482-8749FBCBEFC3}"/>
                  </a:ext>
                </a:extLst>
              </p:cNvPr>
              <p:cNvSpPr>
                <a:spLocks/>
              </p:cNvSpPr>
              <p:nvPr/>
            </p:nvSpPr>
            <p:spPr bwMode="auto">
              <a:xfrm>
                <a:off x="1557939" y="2422882"/>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4" name="Freeform 14">
                <a:extLst>
                  <a:ext uri="{FF2B5EF4-FFF2-40B4-BE49-F238E27FC236}">
                    <a16:creationId xmlns:a16="http://schemas.microsoft.com/office/drawing/2014/main" id="{3C350C66-DA32-447C-A920-AE97796A04BB}"/>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5" name="Freeform 15">
                <a:extLst>
                  <a:ext uri="{FF2B5EF4-FFF2-40B4-BE49-F238E27FC236}">
                    <a16:creationId xmlns:a16="http://schemas.microsoft.com/office/drawing/2014/main" id="{D6300460-2F61-4532-A6F0-B79580398DD3}"/>
                  </a:ext>
                </a:extLst>
              </p:cNvPr>
              <p:cNvSpPr>
                <a:spLocks/>
              </p:cNvSpPr>
              <p:nvPr/>
            </p:nvSpPr>
            <p:spPr bwMode="auto">
              <a:xfrm>
                <a:off x="1553456" y="24228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6" name="Freeform 16">
                <a:extLst>
                  <a:ext uri="{FF2B5EF4-FFF2-40B4-BE49-F238E27FC236}">
                    <a16:creationId xmlns:a16="http://schemas.microsoft.com/office/drawing/2014/main" id="{E5227F48-7755-49C7-A71C-3F996A1564E9}"/>
                  </a:ext>
                </a:extLst>
              </p:cNvPr>
              <p:cNvSpPr>
                <a:spLocks noEditPoints="1"/>
              </p:cNvSpPr>
              <p:nvPr/>
            </p:nvSpPr>
            <p:spPr bwMode="auto">
              <a:xfrm>
                <a:off x="1620705" y="1217065"/>
                <a:ext cx="715084" cy="1172072"/>
              </a:xfrm>
              <a:custGeom>
                <a:avLst/>
                <a:gdLst>
                  <a:gd name="T0" fmla="*/ 14 w 319"/>
                  <a:gd name="T1" fmla="*/ 487 h 521"/>
                  <a:gd name="T2" fmla="*/ 31 w 319"/>
                  <a:gd name="T3" fmla="*/ 498 h 521"/>
                  <a:gd name="T4" fmla="*/ 17 w 319"/>
                  <a:gd name="T5" fmla="*/ 521 h 521"/>
                  <a:gd name="T6" fmla="*/ 0 w 319"/>
                  <a:gd name="T7" fmla="*/ 512 h 521"/>
                  <a:gd name="T8" fmla="*/ 14 w 319"/>
                  <a:gd name="T9" fmla="*/ 487 h 521"/>
                  <a:gd name="T10" fmla="*/ 43 w 319"/>
                  <a:gd name="T11" fmla="*/ 439 h 521"/>
                  <a:gd name="T12" fmla="*/ 61 w 319"/>
                  <a:gd name="T13" fmla="*/ 449 h 521"/>
                  <a:gd name="T14" fmla="*/ 45 w 319"/>
                  <a:gd name="T15" fmla="*/ 473 h 521"/>
                  <a:gd name="T16" fmla="*/ 29 w 319"/>
                  <a:gd name="T17" fmla="*/ 463 h 521"/>
                  <a:gd name="T18" fmla="*/ 43 w 319"/>
                  <a:gd name="T19" fmla="*/ 439 h 521"/>
                  <a:gd name="T20" fmla="*/ 71 w 319"/>
                  <a:gd name="T21" fmla="*/ 390 h 521"/>
                  <a:gd name="T22" fmla="*/ 89 w 319"/>
                  <a:gd name="T23" fmla="*/ 400 h 521"/>
                  <a:gd name="T24" fmla="*/ 75 w 319"/>
                  <a:gd name="T25" fmla="*/ 425 h 521"/>
                  <a:gd name="T26" fmla="*/ 57 w 319"/>
                  <a:gd name="T27" fmla="*/ 414 h 521"/>
                  <a:gd name="T28" fmla="*/ 71 w 319"/>
                  <a:gd name="T29" fmla="*/ 390 h 521"/>
                  <a:gd name="T30" fmla="*/ 101 w 319"/>
                  <a:gd name="T31" fmla="*/ 341 h 521"/>
                  <a:gd name="T32" fmla="*/ 118 w 319"/>
                  <a:gd name="T33" fmla="*/ 351 h 521"/>
                  <a:gd name="T34" fmla="*/ 103 w 319"/>
                  <a:gd name="T35" fmla="*/ 376 h 521"/>
                  <a:gd name="T36" fmla="*/ 87 w 319"/>
                  <a:gd name="T37" fmla="*/ 365 h 521"/>
                  <a:gd name="T38" fmla="*/ 101 w 319"/>
                  <a:gd name="T39" fmla="*/ 341 h 521"/>
                  <a:gd name="T40" fmla="*/ 131 w 319"/>
                  <a:gd name="T41" fmla="*/ 292 h 521"/>
                  <a:gd name="T42" fmla="*/ 146 w 319"/>
                  <a:gd name="T43" fmla="*/ 302 h 521"/>
                  <a:gd name="T44" fmla="*/ 132 w 319"/>
                  <a:gd name="T45" fmla="*/ 327 h 521"/>
                  <a:gd name="T46" fmla="*/ 115 w 319"/>
                  <a:gd name="T47" fmla="*/ 316 h 521"/>
                  <a:gd name="T48" fmla="*/ 131 w 319"/>
                  <a:gd name="T49" fmla="*/ 292 h 521"/>
                  <a:gd name="T50" fmla="*/ 158 w 319"/>
                  <a:gd name="T51" fmla="*/ 245 h 521"/>
                  <a:gd name="T52" fmla="*/ 176 w 319"/>
                  <a:gd name="T53" fmla="*/ 254 h 521"/>
                  <a:gd name="T54" fmla="*/ 160 w 319"/>
                  <a:gd name="T55" fmla="*/ 278 h 521"/>
                  <a:gd name="T56" fmla="*/ 144 w 319"/>
                  <a:gd name="T57" fmla="*/ 267 h 521"/>
                  <a:gd name="T58" fmla="*/ 158 w 319"/>
                  <a:gd name="T59" fmla="*/ 245 h 521"/>
                  <a:gd name="T60" fmla="*/ 188 w 319"/>
                  <a:gd name="T61" fmla="*/ 196 h 521"/>
                  <a:gd name="T62" fmla="*/ 204 w 319"/>
                  <a:gd name="T63" fmla="*/ 205 h 521"/>
                  <a:gd name="T64" fmla="*/ 190 w 319"/>
                  <a:gd name="T65" fmla="*/ 229 h 521"/>
                  <a:gd name="T66" fmla="*/ 172 w 319"/>
                  <a:gd name="T67" fmla="*/ 220 h 521"/>
                  <a:gd name="T68" fmla="*/ 188 w 319"/>
                  <a:gd name="T69" fmla="*/ 196 h 521"/>
                  <a:gd name="T70" fmla="*/ 216 w 319"/>
                  <a:gd name="T71" fmla="*/ 147 h 521"/>
                  <a:gd name="T72" fmla="*/ 234 w 319"/>
                  <a:gd name="T73" fmla="*/ 158 h 521"/>
                  <a:gd name="T74" fmla="*/ 218 w 319"/>
                  <a:gd name="T75" fmla="*/ 180 h 521"/>
                  <a:gd name="T76" fmla="*/ 202 w 319"/>
                  <a:gd name="T77" fmla="*/ 171 h 521"/>
                  <a:gd name="T78" fmla="*/ 216 w 319"/>
                  <a:gd name="T79" fmla="*/ 147 h 521"/>
                  <a:gd name="T80" fmla="*/ 246 w 319"/>
                  <a:gd name="T81" fmla="*/ 98 h 521"/>
                  <a:gd name="T82" fmla="*/ 261 w 319"/>
                  <a:gd name="T83" fmla="*/ 109 h 521"/>
                  <a:gd name="T84" fmla="*/ 248 w 319"/>
                  <a:gd name="T85" fmla="*/ 133 h 521"/>
                  <a:gd name="T86" fmla="*/ 230 w 319"/>
                  <a:gd name="T87" fmla="*/ 123 h 521"/>
                  <a:gd name="T88" fmla="*/ 246 w 319"/>
                  <a:gd name="T89" fmla="*/ 98 h 521"/>
                  <a:gd name="T90" fmla="*/ 274 w 319"/>
                  <a:gd name="T91" fmla="*/ 49 h 521"/>
                  <a:gd name="T92" fmla="*/ 291 w 319"/>
                  <a:gd name="T93" fmla="*/ 60 h 521"/>
                  <a:gd name="T94" fmla="*/ 277 w 319"/>
                  <a:gd name="T95" fmla="*/ 84 h 521"/>
                  <a:gd name="T96" fmla="*/ 260 w 319"/>
                  <a:gd name="T97" fmla="*/ 74 h 521"/>
                  <a:gd name="T98" fmla="*/ 274 w 319"/>
                  <a:gd name="T99" fmla="*/ 49 h 521"/>
                  <a:gd name="T100" fmla="*/ 303 w 319"/>
                  <a:gd name="T101" fmla="*/ 0 h 521"/>
                  <a:gd name="T102" fmla="*/ 319 w 319"/>
                  <a:gd name="T103" fmla="*/ 11 h 521"/>
                  <a:gd name="T104" fmla="*/ 305 w 319"/>
                  <a:gd name="T105" fmla="*/ 35 h 521"/>
                  <a:gd name="T106" fmla="*/ 289 w 319"/>
                  <a:gd name="T107" fmla="*/ 25 h 521"/>
                  <a:gd name="T108" fmla="*/ 303 w 319"/>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1">
                    <a:moveTo>
                      <a:pt x="14" y="487"/>
                    </a:moveTo>
                    <a:lnTo>
                      <a:pt x="31" y="498"/>
                    </a:lnTo>
                    <a:lnTo>
                      <a:pt x="17" y="521"/>
                    </a:lnTo>
                    <a:lnTo>
                      <a:pt x="0" y="512"/>
                    </a:lnTo>
                    <a:lnTo>
                      <a:pt x="14" y="487"/>
                    </a:lnTo>
                    <a:close/>
                    <a:moveTo>
                      <a:pt x="43" y="439"/>
                    </a:moveTo>
                    <a:lnTo>
                      <a:pt x="61" y="449"/>
                    </a:lnTo>
                    <a:lnTo>
                      <a:pt x="45" y="473"/>
                    </a:lnTo>
                    <a:lnTo>
                      <a:pt x="29" y="463"/>
                    </a:lnTo>
                    <a:lnTo>
                      <a:pt x="43" y="439"/>
                    </a:lnTo>
                    <a:close/>
                    <a:moveTo>
                      <a:pt x="71" y="390"/>
                    </a:moveTo>
                    <a:lnTo>
                      <a:pt x="89" y="400"/>
                    </a:lnTo>
                    <a:lnTo>
                      <a:pt x="75" y="425"/>
                    </a:lnTo>
                    <a:lnTo>
                      <a:pt x="57" y="414"/>
                    </a:lnTo>
                    <a:lnTo>
                      <a:pt x="71" y="390"/>
                    </a:lnTo>
                    <a:close/>
                    <a:moveTo>
                      <a:pt x="101" y="341"/>
                    </a:moveTo>
                    <a:lnTo>
                      <a:pt x="118" y="351"/>
                    </a:lnTo>
                    <a:lnTo>
                      <a:pt x="103" y="376"/>
                    </a:lnTo>
                    <a:lnTo>
                      <a:pt x="87" y="365"/>
                    </a:lnTo>
                    <a:lnTo>
                      <a:pt x="101" y="341"/>
                    </a:lnTo>
                    <a:close/>
                    <a:moveTo>
                      <a:pt x="131" y="292"/>
                    </a:moveTo>
                    <a:lnTo>
                      <a:pt x="146" y="302"/>
                    </a:lnTo>
                    <a:lnTo>
                      <a:pt x="132" y="327"/>
                    </a:lnTo>
                    <a:lnTo>
                      <a:pt x="115" y="316"/>
                    </a:lnTo>
                    <a:lnTo>
                      <a:pt x="131" y="292"/>
                    </a:lnTo>
                    <a:close/>
                    <a:moveTo>
                      <a:pt x="158" y="245"/>
                    </a:moveTo>
                    <a:lnTo>
                      <a:pt x="176" y="254"/>
                    </a:lnTo>
                    <a:lnTo>
                      <a:pt x="160" y="278"/>
                    </a:lnTo>
                    <a:lnTo>
                      <a:pt x="144" y="267"/>
                    </a:lnTo>
                    <a:lnTo>
                      <a:pt x="158" y="245"/>
                    </a:lnTo>
                    <a:close/>
                    <a:moveTo>
                      <a:pt x="188" y="196"/>
                    </a:moveTo>
                    <a:lnTo>
                      <a:pt x="204" y="205"/>
                    </a:lnTo>
                    <a:lnTo>
                      <a:pt x="190" y="229"/>
                    </a:lnTo>
                    <a:lnTo>
                      <a:pt x="172" y="220"/>
                    </a:lnTo>
                    <a:lnTo>
                      <a:pt x="188" y="196"/>
                    </a:lnTo>
                    <a:close/>
                    <a:moveTo>
                      <a:pt x="216" y="147"/>
                    </a:moveTo>
                    <a:lnTo>
                      <a:pt x="234" y="158"/>
                    </a:lnTo>
                    <a:lnTo>
                      <a:pt x="218" y="180"/>
                    </a:lnTo>
                    <a:lnTo>
                      <a:pt x="202" y="171"/>
                    </a:lnTo>
                    <a:lnTo>
                      <a:pt x="216" y="147"/>
                    </a:lnTo>
                    <a:close/>
                    <a:moveTo>
                      <a:pt x="246" y="98"/>
                    </a:moveTo>
                    <a:lnTo>
                      <a:pt x="261" y="109"/>
                    </a:lnTo>
                    <a:lnTo>
                      <a:pt x="248" y="133"/>
                    </a:lnTo>
                    <a:lnTo>
                      <a:pt x="230" y="123"/>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7" name="Freeform 17">
                <a:extLst>
                  <a:ext uri="{FF2B5EF4-FFF2-40B4-BE49-F238E27FC236}">
                    <a16:creationId xmlns:a16="http://schemas.microsoft.com/office/drawing/2014/main" id="{F94705E7-F196-481D-AA9A-90FD452EB0D1}"/>
                  </a:ext>
                </a:extLst>
              </p:cNvPr>
              <p:cNvSpPr>
                <a:spLocks/>
              </p:cNvSpPr>
              <p:nvPr/>
            </p:nvSpPr>
            <p:spPr bwMode="auto">
              <a:xfrm>
                <a:off x="2331304" y="1104582"/>
                <a:ext cx="71732" cy="83238"/>
              </a:xfrm>
              <a:custGeom>
                <a:avLst/>
                <a:gdLst>
                  <a:gd name="T0" fmla="*/ 16 w 32"/>
                  <a:gd name="T1" fmla="*/ 0 h 37"/>
                  <a:gd name="T2" fmla="*/ 32 w 32"/>
                  <a:gd name="T3" fmla="*/ 26 h 37"/>
                  <a:gd name="T4" fmla="*/ 18 w 32"/>
                  <a:gd name="T5" fmla="*/ 35 h 37"/>
                  <a:gd name="T6" fmla="*/ 18 w 32"/>
                  <a:gd name="T7" fmla="*/ 37 h 37"/>
                  <a:gd name="T8" fmla="*/ 16 w 32"/>
                  <a:gd name="T9" fmla="*/ 37 h 37"/>
                  <a:gd name="T10" fmla="*/ 14 w 32"/>
                  <a:gd name="T11" fmla="*/ 37 h 37"/>
                  <a:gd name="T12" fmla="*/ 13 w 32"/>
                  <a:gd name="T13" fmla="*/ 35 h 37"/>
                  <a:gd name="T14" fmla="*/ 0 w 32"/>
                  <a:gd name="T15" fmla="*/ 26 h 37"/>
                  <a:gd name="T16" fmla="*/ 16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6" y="0"/>
                    </a:moveTo>
                    <a:lnTo>
                      <a:pt x="32" y="26"/>
                    </a:lnTo>
                    <a:lnTo>
                      <a:pt x="18" y="35"/>
                    </a:lnTo>
                    <a:lnTo>
                      <a:pt x="18" y="37"/>
                    </a:lnTo>
                    <a:lnTo>
                      <a:pt x="16" y="37"/>
                    </a:lnTo>
                    <a:lnTo>
                      <a:pt x="14" y="37"/>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8" name="Freeform 18">
                <a:extLst>
                  <a:ext uri="{FF2B5EF4-FFF2-40B4-BE49-F238E27FC236}">
                    <a16:creationId xmlns:a16="http://schemas.microsoft.com/office/drawing/2014/main" id="{EA209C32-290D-4A9D-AA68-F01D64E4E6F4}"/>
                  </a:ext>
                </a:extLst>
              </p:cNvPr>
              <p:cNvSpPr>
                <a:spLocks noEditPoints="1"/>
              </p:cNvSpPr>
              <p:nvPr/>
            </p:nvSpPr>
            <p:spPr bwMode="auto">
              <a:xfrm>
                <a:off x="2394070" y="1217065"/>
                <a:ext cx="721808" cy="1172072"/>
              </a:xfrm>
              <a:custGeom>
                <a:avLst/>
                <a:gdLst>
                  <a:gd name="T0" fmla="*/ 306 w 322"/>
                  <a:gd name="T1" fmla="*/ 487 h 521"/>
                  <a:gd name="T2" fmla="*/ 322 w 322"/>
                  <a:gd name="T3" fmla="*/ 512 h 521"/>
                  <a:gd name="T4" fmla="*/ 304 w 322"/>
                  <a:gd name="T5" fmla="*/ 521 h 521"/>
                  <a:gd name="T6" fmla="*/ 290 w 322"/>
                  <a:gd name="T7" fmla="*/ 498 h 521"/>
                  <a:gd name="T8" fmla="*/ 306 w 322"/>
                  <a:gd name="T9" fmla="*/ 487 h 521"/>
                  <a:gd name="T10" fmla="*/ 278 w 322"/>
                  <a:gd name="T11" fmla="*/ 439 h 521"/>
                  <a:gd name="T12" fmla="*/ 292 w 322"/>
                  <a:gd name="T13" fmla="*/ 463 h 521"/>
                  <a:gd name="T14" fmla="*/ 276 w 322"/>
                  <a:gd name="T15" fmla="*/ 473 h 521"/>
                  <a:gd name="T16" fmla="*/ 260 w 322"/>
                  <a:gd name="T17" fmla="*/ 449 h 521"/>
                  <a:gd name="T18" fmla="*/ 278 w 322"/>
                  <a:gd name="T19" fmla="*/ 439 h 521"/>
                  <a:gd name="T20" fmla="*/ 248 w 322"/>
                  <a:gd name="T21" fmla="*/ 390 h 521"/>
                  <a:gd name="T22" fmla="*/ 264 w 322"/>
                  <a:gd name="T23" fmla="*/ 414 h 521"/>
                  <a:gd name="T24" fmla="*/ 246 w 322"/>
                  <a:gd name="T25" fmla="*/ 425 h 521"/>
                  <a:gd name="T26" fmla="*/ 233 w 322"/>
                  <a:gd name="T27" fmla="*/ 400 h 521"/>
                  <a:gd name="T28" fmla="*/ 248 w 322"/>
                  <a:gd name="T29" fmla="*/ 390 h 521"/>
                  <a:gd name="T30" fmla="*/ 220 w 322"/>
                  <a:gd name="T31" fmla="*/ 341 h 521"/>
                  <a:gd name="T32" fmla="*/ 234 w 322"/>
                  <a:gd name="T33" fmla="*/ 365 h 521"/>
                  <a:gd name="T34" fmla="*/ 217 w 322"/>
                  <a:gd name="T35" fmla="*/ 376 h 521"/>
                  <a:gd name="T36" fmla="*/ 203 w 322"/>
                  <a:gd name="T37" fmla="*/ 351 h 521"/>
                  <a:gd name="T38" fmla="*/ 220 w 322"/>
                  <a:gd name="T39" fmla="*/ 341 h 521"/>
                  <a:gd name="T40" fmla="*/ 191 w 322"/>
                  <a:gd name="T41" fmla="*/ 292 h 521"/>
                  <a:gd name="T42" fmla="*/ 206 w 322"/>
                  <a:gd name="T43" fmla="*/ 316 h 521"/>
                  <a:gd name="T44" fmla="*/ 189 w 322"/>
                  <a:gd name="T45" fmla="*/ 327 h 521"/>
                  <a:gd name="T46" fmla="*/ 175 w 322"/>
                  <a:gd name="T47" fmla="*/ 302 h 521"/>
                  <a:gd name="T48" fmla="*/ 191 w 322"/>
                  <a:gd name="T49" fmla="*/ 292 h 521"/>
                  <a:gd name="T50" fmla="*/ 163 w 322"/>
                  <a:gd name="T51" fmla="*/ 245 h 521"/>
                  <a:gd name="T52" fmla="*/ 177 w 322"/>
                  <a:gd name="T53" fmla="*/ 267 h 521"/>
                  <a:gd name="T54" fmla="*/ 159 w 322"/>
                  <a:gd name="T55" fmla="*/ 278 h 521"/>
                  <a:gd name="T56" fmla="*/ 145 w 322"/>
                  <a:gd name="T57" fmla="*/ 254 h 521"/>
                  <a:gd name="T58" fmla="*/ 163 w 322"/>
                  <a:gd name="T59" fmla="*/ 245 h 521"/>
                  <a:gd name="T60" fmla="*/ 133 w 322"/>
                  <a:gd name="T61" fmla="*/ 196 h 521"/>
                  <a:gd name="T62" fmla="*/ 147 w 322"/>
                  <a:gd name="T63" fmla="*/ 220 h 521"/>
                  <a:gd name="T64" fmla="*/ 131 w 322"/>
                  <a:gd name="T65" fmla="*/ 229 h 521"/>
                  <a:gd name="T66" fmla="*/ 117 w 322"/>
                  <a:gd name="T67" fmla="*/ 205 h 521"/>
                  <a:gd name="T68" fmla="*/ 133 w 322"/>
                  <a:gd name="T69" fmla="*/ 196 h 521"/>
                  <a:gd name="T70" fmla="*/ 105 w 322"/>
                  <a:gd name="T71" fmla="*/ 147 h 521"/>
                  <a:gd name="T72" fmla="*/ 119 w 322"/>
                  <a:gd name="T73" fmla="*/ 171 h 521"/>
                  <a:gd name="T74" fmla="*/ 102 w 322"/>
                  <a:gd name="T75" fmla="*/ 180 h 521"/>
                  <a:gd name="T76" fmla="*/ 88 w 322"/>
                  <a:gd name="T77" fmla="*/ 158 h 521"/>
                  <a:gd name="T78" fmla="*/ 105 w 322"/>
                  <a:gd name="T79" fmla="*/ 147 h 521"/>
                  <a:gd name="T80" fmla="*/ 75 w 322"/>
                  <a:gd name="T81" fmla="*/ 98 h 521"/>
                  <a:gd name="T82" fmla="*/ 89 w 322"/>
                  <a:gd name="T83" fmla="*/ 123 h 521"/>
                  <a:gd name="T84" fmla="*/ 74 w 322"/>
                  <a:gd name="T85" fmla="*/ 133 h 521"/>
                  <a:gd name="T86" fmla="*/ 60 w 322"/>
                  <a:gd name="T87" fmla="*/ 109 h 521"/>
                  <a:gd name="T88" fmla="*/ 75 w 322"/>
                  <a:gd name="T89" fmla="*/ 98 h 521"/>
                  <a:gd name="T90" fmla="*/ 47 w 322"/>
                  <a:gd name="T91" fmla="*/ 49 h 521"/>
                  <a:gd name="T92" fmla="*/ 61 w 322"/>
                  <a:gd name="T93" fmla="*/ 74 h 521"/>
                  <a:gd name="T94" fmla="*/ 44 w 322"/>
                  <a:gd name="T95" fmla="*/ 84 h 521"/>
                  <a:gd name="T96" fmla="*/ 30 w 322"/>
                  <a:gd name="T97" fmla="*/ 60 h 521"/>
                  <a:gd name="T98" fmla="*/ 47 w 322"/>
                  <a:gd name="T99" fmla="*/ 49 h 521"/>
                  <a:gd name="T100" fmla="*/ 18 w 322"/>
                  <a:gd name="T101" fmla="*/ 0 h 521"/>
                  <a:gd name="T102" fmla="*/ 32 w 322"/>
                  <a:gd name="T103" fmla="*/ 25 h 521"/>
                  <a:gd name="T104" fmla="*/ 16 w 322"/>
                  <a:gd name="T105" fmla="*/ 35 h 521"/>
                  <a:gd name="T106" fmla="*/ 0 w 322"/>
                  <a:gd name="T107" fmla="*/ 11 h 521"/>
                  <a:gd name="T108" fmla="*/ 18 w 322"/>
                  <a:gd name="T10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1">
                    <a:moveTo>
                      <a:pt x="306" y="487"/>
                    </a:moveTo>
                    <a:lnTo>
                      <a:pt x="322" y="512"/>
                    </a:lnTo>
                    <a:lnTo>
                      <a:pt x="304" y="521"/>
                    </a:lnTo>
                    <a:lnTo>
                      <a:pt x="290" y="498"/>
                    </a:lnTo>
                    <a:lnTo>
                      <a:pt x="306" y="487"/>
                    </a:lnTo>
                    <a:close/>
                    <a:moveTo>
                      <a:pt x="278" y="439"/>
                    </a:moveTo>
                    <a:lnTo>
                      <a:pt x="292" y="463"/>
                    </a:lnTo>
                    <a:lnTo>
                      <a:pt x="276" y="473"/>
                    </a:lnTo>
                    <a:lnTo>
                      <a:pt x="260" y="449"/>
                    </a:lnTo>
                    <a:lnTo>
                      <a:pt x="278" y="439"/>
                    </a:lnTo>
                    <a:close/>
                    <a:moveTo>
                      <a:pt x="248" y="390"/>
                    </a:moveTo>
                    <a:lnTo>
                      <a:pt x="264" y="414"/>
                    </a:lnTo>
                    <a:lnTo>
                      <a:pt x="246" y="425"/>
                    </a:lnTo>
                    <a:lnTo>
                      <a:pt x="233" y="400"/>
                    </a:lnTo>
                    <a:lnTo>
                      <a:pt x="248" y="390"/>
                    </a:lnTo>
                    <a:close/>
                    <a:moveTo>
                      <a:pt x="220" y="341"/>
                    </a:moveTo>
                    <a:lnTo>
                      <a:pt x="234" y="365"/>
                    </a:lnTo>
                    <a:lnTo>
                      <a:pt x="217" y="376"/>
                    </a:lnTo>
                    <a:lnTo>
                      <a:pt x="203" y="351"/>
                    </a:lnTo>
                    <a:lnTo>
                      <a:pt x="220" y="341"/>
                    </a:lnTo>
                    <a:close/>
                    <a:moveTo>
                      <a:pt x="191" y="292"/>
                    </a:moveTo>
                    <a:lnTo>
                      <a:pt x="206" y="316"/>
                    </a:lnTo>
                    <a:lnTo>
                      <a:pt x="189" y="327"/>
                    </a:lnTo>
                    <a:lnTo>
                      <a:pt x="175" y="302"/>
                    </a:lnTo>
                    <a:lnTo>
                      <a:pt x="191" y="292"/>
                    </a:lnTo>
                    <a:close/>
                    <a:moveTo>
                      <a:pt x="163" y="245"/>
                    </a:moveTo>
                    <a:lnTo>
                      <a:pt x="177" y="267"/>
                    </a:lnTo>
                    <a:lnTo>
                      <a:pt x="159" y="278"/>
                    </a:lnTo>
                    <a:lnTo>
                      <a:pt x="145" y="254"/>
                    </a:lnTo>
                    <a:lnTo>
                      <a:pt x="163" y="245"/>
                    </a:lnTo>
                    <a:close/>
                    <a:moveTo>
                      <a:pt x="133" y="196"/>
                    </a:moveTo>
                    <a:lnTo>
                      <a:pt x="147" y="220"/>
                    </a:lnTo>
                    <a:lnTo>
                      <a:pt x="131" y="229"/>
                    </a:lnTo>
                    <a:lnTo>
                      <a:pt x="117" y="205"/>
                    </a:lnTo>
                    <a:lnTo>
                      <a:pt x="133" y="196"/>
                    </a:lnTo>
                    <a:close/>
                    <a:moveTo>
                      <a:pt x="105" y="147"/>
                    </a:moveTo>
                    <a:lnTo>
                      <a:pt x="119" y="171"/>
                    </a:lnTo>
                    <a:lnTo>
                      <a:pt x="102" y="180"/>
                    </a:lnTo>
                    <a:lnTo>
                      <a:pt x="88" y="158"/>
                    </a:lnTo>
                    <a:lnTo>
                      <a:pt x="105" y="147"/>
                    </a:lnTo>
                    <a:close/>
                    <a:moveTo>
                      <a:pt x="75" y="98"/>
                    </a:moveTo>
                    <a:lnTo>
                      <a:pt x="89" y="123"/>
                    </a:lnTo>
                    <a:lnTo>
                      <a:pt x="74" y="133"/>
                    </a:lnTo>
                    <a:lnTo>
                      <a:pt x="60" y="109"/>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89" name="Freeform 19">
                <a:extLst>
                  <a:ext uri="{FF2B5EF4-FFF2-40B4-BE49-F238E27FC236}">
                    <a16:creationId xmlns:a16="http://schemas.microsoft.com/office/drawing/2014/main" id="{513ACCD2-09D5-4A35-8328-986B239CAF45}"/>
                  </a:ext>
                </a:extLst>
              </p:cNvPr>
              <p:cNvSpPr>
                <a:spLocks/>
              </p:cNvSpPr>
              <p:nvPr/>
            </p:nvSpPr>
            <p:spPr bwMode="auto">
              <a:xfrm>
                <a:off x="3106912" y="24228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0" name="Freeform 20">
                <a:extLst>
                  <a:ext uri="{FF2B5EF4-FFF2-40B4-BE49-F238E27FC236}">
                    <a16:creationId xmlns:a16="http://schemas.microsoft.com/office/drawing/2014/main" id="{01A113B7-EEDD-413D-AA53-E316485092AF}"/>
                  </a:ext>
                </a:extLst>
              </p:cNvPr>
              <p:cNvSpPr>
                <a:spLocks noEditPoints="1"/>
              </p:cNvSpPr>
              <p:nvPr/>
            </p:nvSpPr>
            <p:spPr bwMode="auto">
              <a:xfrm>
                <a:off x="1683471" y="2438630"/>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1" name="Freeform 21">
                <a:extLst>
                  <a:ext uri="{FF2B5EF4-FFF2-40B4-BE49-F238E27FC236}">
                    <a16:creationId xmlns:a16="http://schemas.microsoft.com/office/drawing/2014/main" id="{979C500B-69A8-4861-8FB6-675E24632F3D}"/>
                  </a:ext>
                </a:extLst>
              </p:cNvPr>
              <p:cNvSpPr>
                <a:spLocks/>
              </p:cNvSpPr>
              <p:nvPr/>
            </p:nvSpPr>
            <p:spPr bwMode="auto">
              <a:xfrm>
                <a:off x="1557939" y="2438630"/>
                <a:ext cx="69492" cy="58491"/>
              </a:xfrm>
              <a:custGeom>
                <a:avLst/>
                <a:gdLst>
                  <a:gd name="T0" fmla="*/ 1 w 31"/>
                  <a:gd name="T1" fmla="*/ 0 h 26"/>
                  <a:gd name="T2" fmla="*/ 31 w 31"/>
                  <a:gd name="T3" fmla="*/ 0 h 26"/>
                  <a:gd name="T4" fmla="*/ 15 w 31"/>
                  <a:gd name="T5" fmla="*/ 26 h 26"/>
                  <a:gd name="T6" fmla="*/ 3 w 31"/>
                  <a:gd name="T7" fmla="*/ 19 h 26"/>
                  <a:gd name="T8" fmla="*/ 1 w 31"/>
                  <a:gd name="T9" fmla="*/ 19 h 26"/>
                  <a:gd name="T10" fmla="*/ 1 w 31"/>
                  <a:gd name="T11" fmla="*/ 18 h 26"/>
                  <a:gd name="T12" fmla="*/ 0 w 31"/>
                  <a:gd name="T13" fmla="*/ 16 h 26"/>
                  <a:gd name="T14" fmla="*/ 1 w 31"/>
                  <a:gd name="T15" fmla="*/ 14 h 26"/>
                  <a:gd name="T16" fmla="*/ 1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 y="0"/>
                    </a:moveTo>
                    <a:lnTo>
                      <a:pt x="31" y="0"/>
                    </a:lnTo>
                    <a:lnTo>
                      <a:pt x="15" y="26"/>
                    </a:lnTo>
                    <a:lnTo>
                      <a:pt x="3" y="19"/>
                    </a:lnTo>
                    <a:lnTo>
                      <a:pt x="1" y="19"/>
                    </a:lnTo>
                    <a:lnTo>
                      <a:pt x="1" y="18"/>
                    </a:lnTo>
                    <a:lnTo>
                      <a:pt x="0" y="16"/>
                    </a:lnTo>
                    <a:lnTo>
                      <a:pt x="1" y="14"/>
                    </a:lnTo>
                    <a:lnTo>
                      <a:pt x="1"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2" name="Freeform 22">
                <a:extLst>
                  <a:ext uri="{FF2B5EF4-FFF2-40B4-BE49-F238E27FC236}">
                    <a16:creationId xmlns:a16="http://schemas.microsoft.com/office/drawing/2014/main" id="{9D8BF4D7-6894-4FF4-A150-C5D84C3B56B7}"/>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3" name="Freeform 23">
                <a:extLst>
                  <a:ext uri="{FF2B5EF4-FFF2-40B4-BE49-F238E27FC236}">
                    <a16:creationId xmlns:a16="http://schemas.microsoft.com/office/drawing/2014/main" id="{6282A000-ADE8-48C9-8D44-22F5C2856E66}"/>
                  </a:ext>
                </a:extLst>
              </p:cNvPr>
              <p:cNvSpPr>
                <a:spLocks/>
              </p:cNvSpPr>
              <p:nvPr/>
            </p:nvSpPr>
            <p:spPr bwMode="auto">
              <a:xfrm>
                <a:off x="777849" y="3734433"/>
                <a:ext cx="71732" cy="78739"/>
              </a:xfrm>
              <a:custGeom>
                <a:avLst/>
                <a:gdLst>
                  <a:gd name="T0" fmla="*/ 16 w 32"/>
                  <a:gd name="T1" fmla="*/ 0 h 35"/>
                  <a:gd name="T2" fmla="*/ 16 w 32"/>
                  <a:gd name="T3" fmla="*/ 0 h 35"/>
                  <a:gd name="T4" fmla="*/ 18 w 32"/>
                  <a:gd name="T5" fmla="*/ 0 h 35"/>
                  <a:gd name="T6" fmla="*/ 19 w 32"/>
                  <a:gd name="T7" fmla="*/ 2 h 35"/>
                  <a:gd name="T8" fmla="*/ 32 w 32"/>
                  <a:gd name="T9" fmla="*/ 9 h 35"/>
                  <a:gd name="T10" fmla="*/ 16 w 32"/>
                  <a:gd name="T11" fmla="*/ 35 h 35"/>
                  <a:gd name="T12" fmla="*/ 0 w 32"/>
                  <a:gd name="T13" fmla="*/ 9 h 35"/>
                  <a:gd name="T14" fmla="*/ 14 w 32"/>
                  <a:gd name="T15" fmla="*/ 2 h 35"/>
                  <a:gd name="T16" fmla="*/ 16 w 3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5">
                    <a:moveTo>
                      <a:pt x="16" y="0"/>
                    </a:moveTo>
                    <a:lnTo>
                      <a:pt x="16" y="0"/>
                    </a:lnTo>
                    <a:lnTo>
                      <a:pt x="18" y="0"/>
                    </a:lnTo>
                    <a:lnTo>
                      <a:pt x="19" y="2"/>
                    </a:lnTo>
                    <a:lnTo>
                      <a:pt x="32" y="9"/>
                    </a:lnTo>
                    <a:lnTo>
                      <a:pt x="16" y="35"/>
                    </a:lnTo>
                    <a:lnTo>
                      <a:pt x="0" y="9"/>
                    </a:lnTo>
                    <a:lnTo>
                      <a:pt x="14" y="2"/>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4" name="Freeform 24">
                <a:extLst>
                  <a:ext uri="{FF2B5EF4-FFF2-40B4-BE49-F238E27FC236}">
                    <a16:creationId xmlns:a16="http://schemas.microsoft.com/office/drawing/2014/main" id="{3DC57C9C-3010-4B95-BA08-CB89732B221A}"/>
                  </a:ext>
                </a:extLst>
              </p:cNvPr>
              <p:cNvSpPr>
                <a:spLocks noEditPoints="1"/>
              </p:cNvSpPr>
              <p:nvPr/>
            </p:nvSpPr>
            <p:spPr bwMode="auto">
              <a:xfrm>
                <a:off x="65007" y="252861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3 h 520"/>
                  <a:gd name="T16" fmla="*/ 261 w 322"/>
                  <a:gd name="T17" fmla="*/ 449 h 520"/>
                  <a:gd name="T18" fmla="*/ 278 w 322"/>
                  <a:gd name="T19" fmla="*/ 438 h 520"/>
                  <a:gd name="T20" fmla="*/ 248 w 322"/>
                  <a:gd name="T21" fmla="*/ 390 h 520"/>
                  <a:gd name="T22" fmla="*/ 264 w 322"/>
                  <a:gd name="T23" fmla="*/ 414 h 520"/>
                  <a:gd name="T24" fmla="*/ 247 w 322"/>
                  <a:gd name="T25" fmla="*/ 424 h 520"/>
                  <a:gd name="T26" fmla="*/ 233 w 322"/>
                  <a:gd name="T27" fmla="*/ 400 h 520"/>
                  <a:gd name="T28" fmla="*/ 248 w 322"/>
                  <a:gd name="T29" fmla="*/ 390 h 520"/>
                  <a:gd name="T30" fmla="*/ 220 w 322"/>
                  <a:gd name="T31" fmla="*/ 341 h 520"/>
                  <a:gd name="T32" fmla="*/ 234 w 322"/>
                  <a:gd name="T33" fmla="*/ 365 h 520"/>
                  <a:gd name="T34" fmla="*/ 219 w 322"/>
                  <a:gd name="T35" fmla="*/ 376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9 w 322"/>
                  <a:gd name="T63" fmla="*/ 220 h 520"/>
                  <a:gd name="T64" fmla="*/ 131 w 322"/>
                  <a:gd name="T65" fmla="*/ 229 h 520"/>
                  <a:gd name="T66" fmla="*/ 117 w 322"/>
                  <a:gd name="T67" fmla="*/ 205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6 w 322"/>
                  <a:gd name="T81" fmla="*/ 98 h 520"/>
                  <a:gd name="T82" fmla="*/ 89 w 322"/>
                  <a:gd name="T83" fmla="*/ 123 h 520"/>
                  <a:gd name="T84" fmla="*/ 74 w 322"/>
                  <a:gd name="T85" fmla="*/ 133 h 520"/>
                  <a:gd name="T86" fmla="*/ 60 w 322"/>
                  <a:gd name="T87" fmla="*/ 109 h 520"/>
                  <a:gd name="T88" fmla="*/ 76 w 322"/>
                  <a:gd name="T89" fmla="*/ 98 h 520"/>
                  <a:gd name="T90" fmla="*/ 48 w 322"/>
                  <a:gd name="T91" fmla="*/ 49 h 520"/>
                  <a:gd name="T92" fmla="*/ 62 w 322"/>
                  <a:gd name="T93" fmla="*/ 74 h 520"/>
                  <a:gd name="T94" fmla="*/ 44 w 322"/>
                  <a:gd name="T95" fmla="*/ 84 h 520"/>
                  <a:gd name="T96" fmla="*/ 30 w 322"/>
                  <a:gd name="T97" fmla="*/ 60 h 520"/>
                  <a:gd name="T98" fmla="*/ 48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3"/>
                    </a:lnTo>
                    <a:lnTo>
                      <a:pt x="261" y="449"/>
                    </a:lnTo>
                    <a:lnTo>
                      <a:pt x="278" y="438"/>
                    </a:lnTo>
                    <a:close/>
                    <a:moveTo>
                      <a:pt x="248" y="390"/>
                    </a:moveTo>
                    <a:lnTo>
                      <a:pt x="264" y="414"/>
                    </a:lnTo>
                    <a:lnTo>
                      <a:pt x="247" y="424"/>
                    </a:lnTo>
                    <a:lnTo>
                      <a:pt x="233" y="400"/>
                    </a:lnTo>
                    <a:lnTo>
                      <a:pt x="248" y="390"/>
                    </a:lnTo>
                    <a:close/>
                    <a:moveTo>
                      <a:pt x="220" y="341"/>
                    </a:moveTo>
                    <a:lnTo>
                      <a:pt x="234" y="365"/>
                    </a:lnTo>
                    <a:lnTo>
                      <a:pt x="219" y="376"/>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9" y="220"/>
                    </a:lnTo>
                    <a:lnTo>
                      <a:pt x="131" y="229"/>
                    </a:lnTo>
                    <a:lnTo>
                      <a:pt x="117" y="205"/>
                    </a:lnTo>
                    <a:lnTo>
                      <a:pt x="133" y="196"/>
                    </a:lnTo>
                    <a:close/>
                    <a:moveTo>
                      <a:pt x="105" y="147"/>
                    </a:moveTo>
                    <a:lnTo>
                      <a:pt x="119" y="171"/>
                    </a:lnTo>
                    <a:lnTo>
                      <a:pt x="102" y="180"/>
                    </a:lnTo>
                    <a:lnTo>
                      <a:pt x="88" y="156"/>
                    </a:lnTo>
                    <a:lnTo>
                      <a:pt x="105" y="147"/>
                    </a:lnTo>
                    <a:close/>
                    <a:moveTo>
                      <a:pt x="76" y="98"/>
                    </a:moveTo>
                    <a:lnTo>
                      <a:pt x="89" y="123"/>
                    </a:lnTo>
                    <a:lnTo>
                      <a:pt x="74" y="133"/>
                    </a:lnTo>
                    <a:lnTo>
                      <a:pt x="60" y="109"/>
                    </a:lnTo>
                    <a:lnTo>
                      <a:pt x="76" y="98"/>
                    </a:lnTo>
                    <a:close/>
                    <a:moveTo>
                      <a:pt x="48" y="49"/>
                    </a:moveTo>
                    <a:lnTo>
                      <a:pt x="62" y="74"/>
                    </a:lnTo>
                    <a:lnTo>
                      <a:pt x="44" y="84"/>
                    </a:lnTo>
                    <a:lnTo>
                      <a:pt x="30" y="60"/>
                    </a:lnTo>
                    <a:lnTo>
                      <a:pt x="48"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5" name="Freeform 25">
                <a:extLst>
                  <a:ext uri="{FF2B5EF4-FFF2-40B4-BE49-F238E27FC236}">
                    <a16:creationId xmlns:a16="http://schemas.microsoft.com/office/drawing/2014/main" id="{E443A118-A273-450B-A610-11C609E95125}"/>
                  </a:ext>
                </a:extLst>
              </p:cNvPr>
              <p:cNvSpPr>
                <a:spLocks/>
              </p:cNvSpPr>
              <p:nvPr/>
            </p:nvSpPr>
            <p:spPr bwMode="auto">
              <a:xfrm>
                <a:off x="-1" y="2438630"/>
                <a:ext cx="73975" cy="58491"/>
              </a:xfrm>
              <a:custGeom>
                <a:avLst/>
                <a:gdLst>
                  <a:gd name="T0" fmla="*/ 0 w 33"/>
                  <a:gd name="T1" fmla="*/ 0 h 26"/>
                  <a:gd name="T2" fmla="*/ 31 w 33"/>
                  <a:gd name="T3" fmla="*/ 0 h 26"/>
                  <a:gd name="T4" fmla="*/ 31 w 33"/>
                  <a:gd name="T5" fmla="*/ 14 h 26"/>
                  <a:gd name="T6" fmla="*/ 33 w 33"/>
                  <a:gd name="T7" fmla="*/ 16 h 26"/>
                  <a:gd name="T8" fmla="*/ 31 w 33"/>
                  <a:gd name="T9" fmla="*/ 18 h 26"/>
                  <a:gd name="T10" fmla="*/ 31 w 33"/>
                  <a:gd name="T11" fmla="*/ 19 h 26"/>
                  <a:gd name="T12" fmla="*/ 28 w 33"/>
                  <a:gd name="T13" fmla="*/ 19 h 26"/>
                  <a:gd name="T14" fmla="*/ 15 w 33"/>
                  <a:gd name="T15" fmla="*/ 26 h 26"/>
                  <a:gd name="T16" fmla="*/ 0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0" y="0"/>
                    </a:moveTo>
                    <a:lnTo>
                      <a:pt x="31" y="0"/>
                    </a:lnTo>
                    <a:lnTo>
                      <a:pt x="31" y="14"/>
                    </a:lnTo>
                    <a:lnTo>
                      <a:pt x="33" y="16"/>
                    </a:lnTo>
                    <a:lnTo>
                      <a:pt x="31" y="18"/>
                    </a:lnTo>
                    <a:lnTo>
                      <a:pt x="31" y="19"/>
                    </a:lnTo>
                    <a:lnTo>
                      <a:pt x="28" y="19"/>
                    </a:lnTo>
                    <a:lnTo>
                      <a:pt x="15"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6" name="Freeform 26">
                <a:extLst>
                  <a:ext uri="{FF2B5EF4-FFF2-40B4-BE49-F238E27FC236}">
                    <a16:creationId xmlns:a16="http://schemas.microsoft.com/office/drawing/2014/main" id="{9082CDEC-AEA9-4F10-B79A-84D354DD257F}"/>
                  </a:ext>
                </a:extLst>
              </p:cNvPr>
              <p:cNvSpPr>
                <a:spLocks noEditPoints="1"/>
              </p:cNvSpPr>
              <p:nvPr/>
            </p:nvSpPr>
            <p:spPr bwMode="auto">
              <a:xfrm>
                <a:off x="127773" y="243863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3 w 611"/>
                  <a:gd name="T33" fmla="*/ 0 h 19"/>
                  <a:gd name="T34" fmla="*/ 453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40 w 611"/>
                  <a:gd name="T73" fmla="*/ 0 h 19"/>
                  <a:gd name="T74" fmla="*/ 240 w 611"/>
                  <a:gd name="T75" fmla="*/ 19 h 19"/>
                  <a:gd name="T76" fmla="*/ 213 w 611"/>
                  <a:gd name="T77" fmla="*/ 19 h 19"/>
                  <a:gd name="T78" fmla="*/ 213 w 611"/>
                  <a:gd name="T79" fmla="*/ 0 h 19"/>
                  <a:gd name="T80" fmla="*/ 161 w 611"/>
                  <a:gd name="T81" fmla="*/ 0 h 19"/>
                  <a:gd name="T82" fmla="*/ 187 w 611"/>
                  <a:gd name="T83" fmla="*/ 0 h 19"/>
                  <a:gd name="T84" fmla="*/ 187 w 611"/>
                  <a:gd name="T85" fmla="*/ 19 h 19"/>
                  <a:gd name="T86" fmla="*/ 161 w 611"/>
                  <a:gd name="T87" fmla="*/ 19 h 19"/>
                  <a:gd name="T88" fmla="*/ 161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7 w 611"/>
                  <a:gd name="T113" fmla="*/ 0 h 19"/>
                  <a:gd name="T114" fmla="*/ 27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3" y="0"/>
                    </a:lnTo>
                    <a:lnTo>
                      <a:pt x="453"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40" y="0"/>
                    </a:lnTo>
                    <a:lnTo>
                      <a:pt x="240" y="19"/>
                    </a:lnTo>
                    <a:lnTo>
                      <a:pt x="213" y="19"/>
                    </a:lnTo>
                    <a:lnTo>
                      <a:pt x="213" y="0"/>
                    </a:lnTo>
                    <a:close/>
                    <a:moveTo>
                      <a:pt x="161" y="0"/>
                    </a:moveTo>
                    <a:lnTo>
                      <a:pt x="187" y="0"/>
                    </a:lnTo>
                    <a:lnTo>
                      <a:pt x="187" y="19"/>
                    </a:lnTo>
                    <a:lnTo>
                      <a:pt x="161" y="19"/>
                    </a:lnTo>
                    <a:lnTo>
                      <a:pt x="161"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7" y="0"/>
                    </a:lnTo>
                    <a:lnTo>
                      <a:pt x="27"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7" name="Freeform 27">
                <a:extLst>
                  <a:ext uri="{FF2B5EF4-FFF2-40B4-BE49-F238E27FC236}">
                    <a16:creationId xmlns:a16="http://schemas.microsoft.com/office/drawing/2014/main" id="{3F5C414F-9306-41E9-ACB5-7CF0C78EB72C}"/>
                  </a:ext>
                </a:extLst>
              </p:cNvPr>
              <p:cNvSpPr>
                <a:spLocks/>
              </p:cNvSpPr>
              <p:nvPr/>
            </p:nvSpPr>
            <p:spPr bwMode="auto">
              <a:xfrm>
                <a:off x="773365" y="3734433"/>
                <a:ext cx="76216" cy="58491"/>
              </a:xfrm>
              <a:custGeom>
                <a:avLst/>
                <a:gdLst>
                  <a:gd name="T0" fmla="*/ 18 w 34"/>
                  <a:gd name="T1" fmla="*/ 0 h 26"/>
                  <a:gd name="T2" fmla="*/ 28 w 34"/>
                  <a:gd name="T3" fmla="*/ 7 h 26"/>
                  <a:gd name="T4" fmla="*/ 32 w 34"/>
                  <a:gd name="T5" fmla="*/ 7 h 26"/>
                  <a:gd name="T6" fmla="*/ 32 w 34"/>
                  <a:gd name="T7" fmla="*/ 9 h 26"/>
                  <a:gd name="T8" fmla="*/ 34 w 34"/>
                  <a:gd name="T9" fmla="*/ 9 h 26"/>
                  <a:gd name="T10" fmla="*/ 32 w 34"/>
                  <a:gd name="T11" fmla="*/ 12 h 26"/>
                  <a:gd name="T12" fmla="*/ 32 w 34"/>
                  <a:gd name="T13" fmla="*/ 26 h 26"/>
                  <a:gd name="T14" fmla="*/ 0 w 34"/>
                  <a:gd name="T15" fmla="*/ 26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28" y="7"/>
                    </a:lnTo>
                    <a:lnTo>
                      <a:pt x="32" y="7"/>
                    </a:lnTo>
                    <a:lnTo>
                      <a:pt x="32" y="9"/>
                    </a:lnTo>
                    <a:lnTo>
                      <a:pt x="34" y="9"/>
                    </a:lnTo>
                    <a:lnTo>
                      <a:pt x="32" y="12"/>
                    </a:lnTo>
                    <a:lnTo>
                      <a:pt x="32" y="26"/>
                    </a:lnTo>
                    <a:lnTo>
                      <a:pt x="0" y="26"/>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8" name="Freeform 28">
                <a:extLst>
                  <a:ext uri="{FF2B5EF4-FFF2-40B4-BE49-F238E27FC236}">
                    <a16:creationId xmlns:a16="http://schemas.microsoft.com/office/drawing/2014/main" id="{9B21B8FD-1DB7-4DEE-B7A4-5789A49F3C12}"/>
                  </a:ext>
                </a:extLst>
              </p:cNvPr>
              <p:cNvSpPr>
                <a:spLocks noEditPoints="1"/>
              </p:cNvSpPr>
              <p:nvPr/>
            </p:nvSpPr>
            <p:spPr bwMode="auto">
              <a:xfrm>
                <a:off x="845098" y="2528616"/>
                <a:ext cx="715084" cy="1169822"/>
              </a:xfrm>
              <a:custGeom>
                <a:avLst/>
                <a:gdLst>
                  <a:gd name="T0" fmla="*/ 14 w 319"/>
                  <a:gd name="T1" fmla="*/ 487 h 520"/>
                  <a:gd name="T2" fmla="*/ 31 w 319"/>
                  <a:gd name="T3" fmla="*/ 496 h 520"/>
                  <a:gd name="T4" fmla="*/ 16 w 319"/>
                  <a:gd name="T5" fmla="*/ 520 h 520"/>
                  <a:gd name="T6" fmla="*/ 0 w 319"/>
                  <a:gd name="T7" fmla="*/ 512 h 520"/>
                  <a:gd name="T8" fmla="*/ 14 w 319"/>
                  <a:gd name="T9" fmla="*/ 487 h 520"/>
                  <a:gd name="T10" fmla="*/ 44 w 319"/>
                  <a:gd name="T11" fmla="*/ 438 h 520"/>
                  <a:gd name="T12" fmla="*/ 59 w 319"/>
                  <a:gd name="T13" fmla="*/ 449 h 520"/>
                  <a:gd name="T14" fmla="*/ 45 w 319"/>
                  <a:gd name="T15" fmla="*/ 473 h 520"/>
                  <a:gd name="T16" fmla="*/ 28 w 319"/>
                  <a:gd name="T17" fmla="*/ 463 h 520"/>
                  <a:gd name="T18" fmla="*/ 44 w 319"/>
                  <a:gd name="T19" fmla="*/ 438 h 520"/>
                  <a:gd name="T20" fmla="*/ 71 w 319"/>
                  <a:gd name="T21" fmla="*/ 390 h 520"/>
                  <a:gd name="T22" fmla="*/ 89 w 319"/>
                  <a:gd name="T23" fmla="*/ 400 h 520"/>
                  <a:gd name="T24" fmla="*/ 73 w 319"/>
                  <a:gd name="T25" fmla="*/ 424 h 520"/>
                  <a:gd name="T26" fmla="*/ 57 w 319"/>
                  <a:gd name="T27" fmla="*/ 414 h 520"/>
                  <a:gd name="T28" fmla="*/ 71 w 319"/>
                  <a:gd name="T29" fmla="*/ 390 h 520"/>
                  <a:gd name="T30" fmla="*/ 101 w 319"/>
                  <a:gd name="T31" fmla="*/ 341 h 520"/>
                  <a:gd name="T32" fmla="*/ 117 w 319"/>
                  <a:gd name="T33" fmla="*/ 351 h 520"/>
                  <a:gd name="T34" fmla="*/ 103 w 319"/>
                  <a:gd name="T35" fmla="*/ 376 h 520"/>
                  <a:gd name="T36" fmla="*/ 85 w 319"/>
                  <a:gd name="T37" fmla="*/ 365 h 520"/>
                  <a:gd name="T38" fmla="*/ 101 w 319"/>
                  <a:gd name="T39" fmla="*/ 341 h 520"/>
                  <a:gd name="T40" fmla="*/ 129 w 319"/>
                  <a:gd name="T41" fmla="*/ 292 h 520"/>
                  <a:gd name="T42" fmla="*/ 147 w 319"/>
                  <a:gd name="T43" fmla="*/ 302 h 520"/>
                  <a:gd name="T44" fmla="*/ 133 w 319"/>
                  <a:gd name="T45" fmla="*/ 327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5 h 520"/>
                  <a:gd name="T64" fmla="*/ 190 w 319"/>
                  <a:gd name="T65" fmla="*/ 229 h 520"/>
                  <a:gd name="T66" fmla="*/ 173 w 319"/>
                  <a:gd name="T67" fmla="*/ 220 h 520"/>
                  <a:gd name="T68" fmla="*/ 187 w 319"/>
                  <a:gd name="T69" fmla="*/ 196 h 520"/>
                  <a:gd name="T70" fmla="*/ 216 w 319"/>
                  <a:gd name="T71" fmla="*/ 147 h 520"/>
                  <a:gd name="T72" fmla="*/ 232 w 319"/>
                  <a:gd name="T73" fmla="*/ 156 h 520"/>
                  <a:gd name="T74" fmla="*/ 218 w 319"/>
                  <a:gd name="T75" fmla="*/ 180 h 520"/>
                  <a:gd name="T76" fmla="*/ 202 w 319"/>
                  <a:gd name="T77" fmla="*/ 171 h 520"/>
                  <a:gd name="T78" fmla="*/ 216 w 319"/>
                  <a:gd name="T79" fmla="*/ 147 h 520"/>
                  <a:gd name="T80" fmla="*/ 244 w 319"/>
                  <a:gd name="T81" fmla="*/ 98 h 520"/>
                  <a:gd name="T82" fmla="*/ 262 w 319"/>
                  <a:gd name="T83" fmla="*/ 109 h 520"/>
                  <a:gd name="T84" fmla="*/ 248 w 319"/>
                  <a:gd name="T85" fmla="*/ 133 h 520"/>
                  <a:gd name="T86" fmla="*/ 230 w 319"/>
                  <a:gd name="T87" fmla="*/ 123 h 520"/>
                  <a:gd name="T88" fmla="*/ 244 w 319"/>
                  <a:gd name="T89" fmla="*/ 98 h 520"/>
                  <a:gd name="T90" fmla="*/ 274 w 319"/>
                  <a:gd name="T91" fmla="*/ 49 h 520"/>
                  <a:gd name="T92" fmla="*/ 291 w 319"/>
                  <a:gd name="T93" fmla="*/ 60 h 520"/>
                  <a:gd name="T94" fmla="*/ 276 w 319"/>
                  <a:gd name="T95" fmla="*/ 84 h 520"/>
                  <a:gd name="T96" fmla="*/ 260 w 319"/>
                  <a:gd name="T97" fmla="*/ 74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2"/>
                    </a:lnTo>
                    <a:lnTo>
                      <a:pt x="14" y="487"/>
                    </a:lnTo>
                    <a:close/>
                    <a:moveTo>
                      <a:pt x="44" y="438"/>
                    </a:moveTo>
                    <a:lnTo>
                      <a:pt x="59" y="449"/>
                    </a:lnTo>
                    <a:lnTo>
                      <a:pt x="45" y="473"/>
                    </a:lnTo>
                    <a:lnTo>
                      <a:pt x="28" y="463"/>
                    </a:lnTo>
                    <a:lnTo>
                      <a:pt x="44" y="438"/>
                    </a:lnTo>
                    <a:close/>
                    <a:moveTo>
                      <a:pt x="71" y="390"/>
                    </a:moveTo>
                    <a:lnTo>
                      <a:pt x="89" y="400"/>
                    </a:lnTo>
                    <a:lnTo>
                      <a:pt x="73" y="424"/>
                    </a:lnTo>
                    <a:lnTo>
                      <a:pt x="57" y="414"/>
                    </a:lnTo>
                    <a:lnTo>
                      <a:pt x="71" y="390"/>
                    </a:lnTo>
                    <a:close/>
                    <a:moveTo>
                      <a:pt x="101" y="341"/>
                    </a:moveTo>
                    <a:lnTo>
                      <a:pt x="117" y="351"/>
                    </a:lnTo>
                    <a:lnTo>
                      <a:pt x="103" y="376"/>
                    </a:lnTo>
                    <a:lnTo>
                      <a:pt x="85" y="365"/>
                    </a:lnTo>
                    <a:lnTo>
                      <a:pt x="101" y="341"/>
                    </a:lnTo>
                    <a:close/>
                    <a:moveTo>
                      <a:pt x="129" y="292"/>
                    </a:moveTo>
                    <a:lnTo>
                      <a:pt x="147" y="302"/>
                    </a:lnTo>
                    <a:lnTo>
                      <a:pt x="133" y="327"/>
                    </a:lnTo>
                    <a:lnTo>
                      <a:pt x="115" y="316"/>
                    </a:lnTo>
                    <a:lnTo>
                      <a:pt x="129" y="292"/>
                    </a:lnTo>
                    <a:close/>
                    <a:moveTo>
                      <a:pt x="159" y="243"/>
                    </a:moveTo>
                    <a:lnTo>
                      <a:pt x="174" y="253"/>
                    </a:lnTo>
                    <a:lnTo>
                      <a:pt x="161" y="278"/>
                    </a:lnTo>
                    <a:lnTo>
                      <a:pt x="143" y="267"/>
                    </a:lnTo>
                    <a:lnTo>
                      <a:pt x="159" y="243"/>
                    </a:lnTo>
                    <a:close/>
                    <a:moveTo>
                      <a:pt x="187" y="196"/>
                    </a:moveTo>
                    <a:lnTo>
                      <a:pt x="204" y="205"/>
                    </a:lnTo>
                    <a:lnTo>
                      <a:pt x="190" y="229"/>
                    </a:lnTo>
                    <a:lnTo>
                      <a:pt x="173" y="220"/>
                    </a:lnTo>
                    <a:lnTo>
                      <a:pt x="187" y="196"/>
                    </a:lnTo>
                    <a:close/>
                    <a:moveTo>
                      <a:pt x="216" y="147"/>
                    </a:moveTo>
                    <a:lnTo>
                      <a:pt x="232" y="156"/>
                    </a:lnTo>
                    <a:lnTo>
                      <a:pt x="218" y="180"/>
                    </a:lnTo>
                    <a:lnTo>
                      <a:pt x="202" y="171"/>
                    </a:lnTo>
                    <a:lnTo>
                      <a:pt x="216" y="147"/>
                    </a:lnTo>
                    <a:close/>
                    <a:moveTo>
                      <a:pt x="244" y="98"/>
                    </a:moveTo>
                    <a:lnTo>
                      <a:pt x="262" y="109"/>
                    </a:lnTo>
                    <a:lnTo>
                      <a:pt x="248" y="133"/>
                    </a:lnTo>
                    <a:lnTo>
                      <a:pt x="230" y="123"/>
                    </a:lnTo>
                    <a:lnTo>
                      <a:pt x="244" y="98"/>
                    </a:lnTo>
                    <a:close/>
                    <a:moveTo>
                      <a:pt x="274" y="49"/>
                    </a:moveTo>
                    <a:lnTo>
                      <a:pt x="291" y="60"/>
                    </a:lnTo>
                    <a:lnTo>
                      <a:pt x="276" y="84"/>
                    </a:lnTo>
                    <a:lnTo>
                      <a:pt x="260" y="74"/>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99" name="Freeform 29">
                <a:extLst>
                  <a:ext uri="{FF2B5EF4-FFF2-40B4-BE49-F238E27FC236}">
                    <a16:creationId xmlns:a16="http://schemas.microsoft.com/office/drawing/2014/main" id="{E9DD8596-16BC-4A9D-B4BC-27E69FE6047B}"/>
                  </a:ext>
                </a:extLst>
              </p:cNvPr>
              <p:cNvSpPr>
                <a:spLocks/>
              </p:cNvSpPr>
              <p:nvPr/>
            </p:nvSpPr>
            <p:spPr bwMode="auto">
              <a:xfrm>
                <a:off x="1557939" y="2416133"/>
                <a:ext cx="65008" cy="80988"/>
              </a:xfrm>
              <a:custGeom>
                <a:avLst/>
                <a:gdLst>
                  <a:gd name="T0" fmla="*/ 15 w 29"/>
                  <a:gd name="T1" fmla="*/ 0 h 36"/>
                  <a:gd name="T2" fmla="*/ 29 w 29"/>
                  <a:gd name="T3" fmla="*/ 26 h 36"/>
                  <a:gd name="T4" fmla="*/ 17 w 29"/>
                  <a:gd name="T5" fmla="*/ 35 h 36"/>
                  <a:gd name="T6" fmla="*/ 15 w 29"/>
                  <a:gd name="T7" fmla="*/ 36 h 36"/>
                  <a:gd name="T8" fmla="*/ 15 w 29"/>
                  <a:gd name="T9" fmla="*/ 36 h 36"/>
                  <a:gd name="T10" fmla="*/ 14 w 29"/>
                  <a:gd name="T11" fmla="*/ 36 h 36"/>
                  <a:gd name="T12" fmla="*/ 12 w 29"/>
                  <a:gd name="T13" fmla="*/ 35 h 36"/>
                  <a:gd name="T14" fmla="*/ 0 w 29"/>
                  <a:gd name="T15" fmla="*/ 26 h 36"/>
                  <a:gd name="T16" fmla="*/ 15 w 29"/>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6">
                    <a:moveTo>
                      <a:pt x="15" y="0"/>
                    </a:moveTo>
                    <a:lnTo>
                      <a:pt x="29" y="26"/>
                    </a:lnTo>
                    <a:lnTo>
                      <a:pt x="17" y="35"/>
                    </a:lnTo>
                    <a:lnTo>
                      <a:pt x="15" y="36"/>
                    </a:lnTo>
                    <a:lnTo>
                      <a:pt x="15" y="36"/>
                    </a:lnTo>
                    <a:lnTo>
                      <a:pt x="14" y="36"/>
                    </a:lnTo>
                    <a:lnTo>
                      <a:pt x="12" y="35"/>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0" name="Freeform 30">
                <a:extLst>
                  <a:ext uri="{FF2B5EF4-FFF2-40B4-BE49-F238E27FC236}">
                    <a16:creationId xmlns:a16="http://schemas.microsoft.com/office/drawing/2014/main" id="{FB1ABBD4-9864-4B4D-AC7B-27F16915126F}"/>
                  </a:ext>
                </a:extLst>
              </p:cNvPr>
              <p:cNvSpPr>
                <a:spLocks noEditPoints="1"/>
              </p:cNvSpPr>
              <p:nvPr/>
            </p:nvSpPr>
            <p:spPr bwMode="auto">
              <a:xfrm>
                <a:off x="1620705" y="2528616"/>
                <a:ext cx="715084" cy="1169822"/>
              </a:xfrm>
              <a:custGeom>
                <a:avLst/>
                <a:gdLst>
                  <a:gd name="T0" fmla="*/ 305 w 319"/>
                  <a:gd name="T1" fmla="*/ 487 h 520"/>
                  <a:gd name="T2" fmla="*/ 319 w 319"/>
                  <a:gd name="T3" fmla="*/ 512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3 h 520"/>
                  <a:gd name="T16" fmla="*/ 260 w 319"/>
                  <a:gd name="T17" fmla="*/ 449 h 520"/>
                  <a:gd name="T18" fmla="*/ 277 w 319"/>
                  <a:gd name="T19" fmla="*/ 438 h 520"/>
                  <a:gd name="T20" fmla="*/ 248 w 319"/>
                  <a:gd name="T21" fmla="*/ 390 h 520"/>
                  <a:gd name="T22" fmla="*/ 261 w 319"/>
                  <a:gd name="T23" fmla="*/ 414 h 520"/>
                  <a:gd name="T24" fmla="*/ 246 w 319"/>
                  <a:gd name="T25" fmla="*/ 424 h 520"/>
                  <a:gd name="T26" fmla="*/ 230 w 319"/>
                  <a:gd name="T27" fmla="*/ 400 h 520"/>
                  <a:gd name="T28" fmla="*/ 248 w 319"/>
                  <a:gd name="T29" fmla="*/ 390 h 520"/>
                  <a:gd name="T30" fmla="*/ 218 w 319"/>
                  <a:gd name="T31" fmla="*/ 341 h 520"/>
                  <a:gd name="T32" fmla="*/ 234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8 w 319"/>
                  <a:gd name="T45" fmla="*/ 327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20 h 520"/>
                  <a:gd name="T64" fmla="*/ 131 w 319"/>
                  <a:gd name="T65" fmla="*/ 229 h 520"/>
                  <a:gd name="T66" fmla="*/ 115 w 319"/>
                  <a:gd name="T67" fmla="*/ 205 h 520"/>
                  <a:gd name="T68" fmla="*/ 132 w 319"/>
                  <a:gd name="T69" fmla="*/ 196 h 520"/>
                  <a:gd name="T70" fmla="*/ 103 w 319"/>
                  <a:gd name="T71" fmla="*/ 147 h 520"/>
                  <a:gd name="T72" fmla="*/ 118 w 319"/>
                  <a:gd name="T73" fmla="*/ 171 h 520"/>
                  <a:gd name="T74" fmla="*/ 101 w 319"/>
                  <a:gd name="T75" fmla="*/ 180 h 520"/>
                  <a:gd name="T76" fmla="*/ 87 w 319"/>
                  <a:gd name="T77" fmla="*/ 156 h 520"/>
                  <a:gd name="T78" fmla="*/ 103 w 319"/>
                  <a:gd name="T79" fmla="*/ 147 h 520"/>
                  <a:gd name="T80" fmla="*/ 75 w 319"/>
                  <a:gd name="T81" fmla="*/ 98 h 520"/>
                  <a:gd name="T82" fmla="*/ 89 w 319"/>
                  <a:gd name="T83" fmla="*/ 123 h 520"/>
                  <a:gd name="T84" fmla="*/ 71 w 319"/>
                  <a:gd name="T85" fmla="*/ 133 h 520"/>
                  <a:gd name="T86" fmla="*/ 57 w 319"/>
                  <a:gd name="T87" fmla="*/ 109 h 520"/>
                  <a:gd name="T88" fmla="*/ 75 w 319"/>
                  <a:gd name="T89" fmla="*/ 98 h 520"/>
                  <a:gd name="T90" fmla="*/ 45 w 319"/>
                  <a:gd name="T91" fmla="*/ 49 h 520"/>
                  <a:gd name="T92" fmla="*/ 61 w 319"/>
                  <a:gd name="T93" fmla="*/ 74 h 520"/>
                  <a:gd name="T94" fmla="*/ 43 w 319"/>
                  <a:gd name="T95" fmla="*/ 84 h 520"/>
                  <a:gd name="T96" fmla="*/ 29 w 319"/>
                  <a:gd name="T97" fmla="*/ 60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3" y="520"/>
                    </a:lnTo>
                    <a:lnTo>
                      <a:pt x="289" y="496"/>
                    </a:lnTo>
                    <a:lnTo>
                      <a:pt x="305" y="487"/>
                    </a:lnTo>
                    <a:close/>
                    <a:moveTo>
                      <a:pt x="277" y="438"/>
                    </a:moveTo>
                    <a:lnTo>
                      <a:pt x="291" y="463"/>
                    </a:lnTo>
                    <a:lnTo>
                      <a:pt x="274" y="473"/>
                    </a:lnTo>
                    <a:lnTo>
                      <a:pt x="260" y="449"/>
                    </a:lnTo>
                    <a:lnTo>
                      <a:pt x="277" y="438"/>
                    </a:lnTo>
                    <a:close/>
                    <a:moveTo>
                      <a:pt x="248" y="390"/>
                    </a:moveTo>
                    <a:lnTo>
                      <a:pt x="261" y="414"/>
                    </a:lnTo>
                    <a:lnTo>
                      <a:pt x="246" y="424"/>
                    </a:lnTo>
                    <a:lnTo>
                      <a:pt x="230" y="400"/>
                    </a:lnTo>
                    <a:lnTo>
                      <a:pt x="248" y="390"/>
                    </a:lnTo>
                    <a:close/>
                    <a:moveTo>
                      <a:pt x="218" y="341"/>
                    </a:moveTo>
                    <a:lnTo>
                      <a:pt x="234" y="365"/>
                    </a:lnTo>
                    <a:lnTo>
                      <a:pt x="216" y="376"/>
                    </a:lnTo>
                    <a:lnTo>
                      <a:pt x="202" y="351"/>
                    </a:lnTo>
                    <a:lnTo>
                      <a:pt x="218" y="341"/>
                    </a:lnTo>
                    <a:close/>
                    <a:moveTo>
                      <a:pt x="190" y="292"/>
                    </a:moveTo>
                    <a:lnTo>
                      <a:pt x="204" y="316"/>
                    </a:lnTo>
                    <a:lnTo>
                      <a:pt x="188" y="327"/>
                    </a:lnTo>
                    <a:lnTo>
                      <a:pt x="172" y="302"/>
                    </a:lnTo>
                    <a:lnTo>
                      <a:pt x="190" y="292"/>
                    </a:lnTo>
                    <a:close/>
                    <a:moveTo>
                      <a:pt x="160" y="243"/>
                    </a:moveTo>
                    <a:lnTo>
                      <a:pt x="176" y="267"/>
                    </a:lnTo>
                    <a:lnTo>
                      <a:pt x="158" y="278"/>
                    </a:lnTo>
                    <a:lnTo>
                      <a:pt x="144" y="253"/>
                    </a:lnTo>
                    <a:lnTo>
                      <a:pt x="160" y="243"/>
                    </a:lnTo>
                    <a:close/>
                    <a:moveTo>
                      <a:pt x="132" y="196"/>
                    </a:moveTo>
                    <a:lnTo>
                      <a:pt x="146" y="220"/>
                    </a:lnTo>
                    <a:lnTo>
                      <a:pt x="131" y="229"/>
                    </a:lnTo>
                    <a:lnTo>
                      <a:pt x="115" y="205"/>
                    </a:lnTo>
                    <a:lnTo>
                      <a:pt x="132" y="196"/>
                    </a:lnTo>
                    <a:close/>
                    <a:moveTo>
                      <a:pt x="103" y="147"/>
                    </a:moveTo>
                    <a:lnTo>
                      <a:pt x="118" y="171"/>
                    </a:lnTo>
                    <a:lnTo>
                      <a:pt x="101" y="180"/>
                    </a:lnTo>
                    <a:lnTo>
                      <a:pt x="87" y="156"/>
                    </a:lnTo>
                    <a:lnTo>
                      <a:pt x="103" y="147"/>
                    </a:lnTo>
                    <a:close/>
                    <a:moveTo>
                      <a:pt x="75" y="98"/>
                    </a:moveTo>
                    <a:lnTo>
                      <a:pt x="89" y="123"/>
                    </a:lnTo>
                    <a:lnTo>
                      <a:pt x="71" y="133"/>
                    </a:lnTo>
                    <a:lnTo>
                      <a:pt x="57" y="109"/>
                    </a:lnTo>
                    <a:lnTo>
                      <a:pt x="75" y="98"/>
                    </a:lnTo>
                    <a:close/>
                    <a:moveTo>
                      <a:pt x="45" y="49"/>
                    </a:moveTo>
                    <a:lnTo>
                      <a:pt x="61" y="74"/>
                    </a:lnTo>
                    <a:lnTo>
                      <a:pt x="43" y="84"/>
                    </a:lnTo>
                    <a:lnTo>
                      <a:pt x="29" y="60"/>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1" name="Freeform 31">
                <a:extLst>
                  <a:ext uri="{FF2B5EF4-FFF2-40B4-BE49-F238E27FC236}">
                    <a16:creationId xmlns:a16="http://schemas.microsoft.com/office/drawing/2014/main" id="{43CAF471-EE1A-4743-A97A-846AE0351DFA}"/>
                  </a:ext>
                </a:extLst>
              </p:cNvPr>
              <p:cNvSpPr>
                <a:spLocks/>
              </p:cNvSpPr>
              <p:nvPr/>
            </p:nvSpPr>
            <p:spPr bwMode="auto">
              <a:xfrm>
                <a:off x="2331304" y="3734433"/>
                <a:ext cx="76216" cy="58491"/>
              </a:xfrm>
              <a:custGeom>
                <a:avLst/>
                <a:gdLst>
                  <a:gd name="T0" fmla="*/ 18 w 34"/>
                  <a:gd name="T1" fmla="*/ 0 h 26"/>
                  <a:gd name="T2" fmla="*/ 34 w 34"/>
                  <a:gd name="T3" fmla="*/ 26 h 26"/>
                  <a:gd name="T4" fmla="*/ 2 w 34"/>
                  <a:gd name="T5" fmla="*/ 26 h 26"/>
                  <a:gd name="T6" fmla="*/ 2 w 34"/>
                  <a:gd name="T7" fmla="*/ 12 h 26"/>
                  <a:gd name="T8" fmla="*/ 0 w 34"/>
                  <a:gd name="T9" fmla="*/ 9 h 26"/>
                  <a:gd name="T10" fmla="*/ 2 w 34"/>
                  <a:gd name="T11" fmla="*/ 9 h 26"/>
                  <a:gd name="T12" fmla="*/ 2 w 34"/>
                  <a:gd name="T13" fmla="*/ 7 h 26"/>
                  <a:gd name="T14" fmla="*/ 6 w 34"/>
                  <a:gd name="T15" fmla="*/ 7 h 26"/>
                  <a:gd name="T16" fmla="*/ 18 w 3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18" y="0"/>
                    </a:moveTo>
                    <a:lnTo>
                      <a:pt x="34" y="26"/>
                    </a:lnTo>
                    <a:lnTo>
                      <a:pt x="2" y="26"/>
                    </a:lnTo>
                    <a:lnTo>
                      <a:pt x="2" y="12"/>
                    </a:lnTo>
                    <a:lnTo>
                      <a:pt x="0" y="9"/>
                    </a:lnTo>
                    <a:lnTo>
                      <a:pt x="2" y="9"/>
                    </a:lnTo>
                    <a:lnTo>
                      <a:pt x="2" y="7"/>
                    </a:lnTo>
                    <a:lnTo>
                      <a:pt x="6"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2" name="Freeform 32">
                <a:extLst>
                  <a:ext uri="{FF2B5EF4-FFF2-40B4-BE49-F238E27FC236}">
                    <a16:creationId xmlns:a16="http://schemas.microsoft.com/office/drawing/2014/main" id="{89D6C5E3-B21B-4587-9D47-C0ABDE3FEF6B}"/>
                  </a:ext>
                </a:extLst>
              </p:cNvPr>
              <p:cNvSpPr>
                <a:spLocks noEditPoints="1"/>
              </p:cNvSpPr>
              <p:nvPr/>
            </p:nvSpPr>
            <p:spPr bwMode="auto">
              <a:xfrm>
                <a:off x="903381" y="37501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3" name="Freeform 33">
                <a:extLst>
                  <a:ext uri="{FF2B5EF4-FFF2-40B4-BE49-F238E27FC236}">
                    <a16:creationId xmlns:a16="http://schemas.microsoft.com/office/drawing/2014/main" id="{88B64427-0CCE-4539-A3C6-0BD146305F51}"/>
                  </a:ext>
                </a:extLst>
              </p:cNvPr>
              <p:cNvSpPr>
                <a:spLocks/>
              </p:cNvSpPr>
              <p:nvPr/>
            </p:nvSpPr>
            <p:spPr bwMode="auto">
              <a:xfrm>
                <a:off x="2329064" y="3734433"/>
                <a:ext cx="73975" cy="58491"/>
              </a:xfrm>
              <a:custGeom>
                <a:avLst/>
                <a:gdLst>
                  <a:gd name="T0" fmla="*/ 15 w 33"/>
                  <a:gd name="T1" fmla="*/ 0 h 26"/>
                  <a:gd name="T2" fmla="*/ 28 w 33"/>
                  <a:gd name="T3" fmla="*/ 7 h 26"/>
                  <a:gd name="T4" fmla="*/ 31 w 33"/>
                  <a:gd name="T5" fmla="*/ 7 h 26"/>
                  <a:gd name="T6" fmla="*/ 31 w 33"/>
                  <a:gd name="T7" fmla="*/ 9 h 26"/>
                  <a:gd name="T8" fmla="*/ 33 w 33"/>
                  <a:gd name="T9" fmla="*/ 9 h 26"/>
                  <a:gd name="T10" fmla="*/ 31 w 33"/>
                  <a:gd name="T11" fmla="*/ 12 h 26"/>
                  <a:gd name="T12" fmla="*/ 31 w 33"/>
                  <a:gd name="T13" fmla="*/ 26 h 26"/>
                  <a:gd name="T14" fmla="*/ 0 w 33"/>
                  <a:gd name="T15" fmla="*/ 26 h 26"/>
                  <a:gd name="T16" fmla="*/ 15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5" y="0"/>
                    </a:moveTo>
                    <a:lnTo>
                      <a:pt x="28" y="7"/>
                    </a:lnTo>
                    <a:lnTo>
                      <a:pt x="31" y="7"/>
                    </a:lnTo>
                    <a:lnTo>
                      <a:pt x="31" y="9"/>
                    </a:lnTo>
                    <a:lnTo>
                      <a:pt x="33" y="9"/>
                    </a:lnTo>
                    <a:lnTo>
                      <a:pt x="31" y="12"/>
                    </a:lnTo>
                    <a:lnTo>
                      <a:pt x="31" y="26"/>
                    </a:lnTo>
                    <a:lnTo>
                      <a:pt x="0" y="26"/>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4" name="Freeform 34">
                <a:extLst>
                  <a:ext uri="{FF2B5EF4-FFF2-40B4-BE49-F238E27FC236}">
                    <a16:creationId xmlns:a16="http://schemas.microsoft.com/office/drawing/2014/main" id="{25430004-9DB6-4F29-9646-E3F3808B2C30}"/>
                  </a:ext>
                </a:extLst>
              </p:cNvPr>
              <p:cNvSpPr>
                <a:spLocks noEditPoints="1"/>
              </p:cNvSpPr>
              <p:nvPr/>
            </p:nvSpPr>
            <p:spPr bwMode="auto">
              <a:xfrm>
                <a:off x="2394070" y="2528616"/>
                <a:ext cx="721808" cy="1169822"/>
              </a:xfrm>
              <a:custGeom>
                <a:avLst/>
                <a:gdLst>
                  <a:gd name="T0" fmla="*/ 16 w 322"/>
                  <a:gd name="T1" fmla="*/ 487 h 520"/>
                  <a:gd name="T2" fmla="*/ 32 w 322"/>
                  <a:gd name="T3" fmla="*/ 496 h 520"/>
                  <a:gd name="T4" fmla="*/ 18 w 322"/>
                  <a:gd name="T5" fmla="*/ 520 h 520"/>
                  <a:gd name="T6" fmla="*/ 0 w 322"/>
                  <a:gd name="T7" fmla="*/ 512 h 520"/>
                  <a:gd name="T8" fmla="*/ 16 w 322"/>
                  <a:gd name="T9" fmla="*/ 487 h 520"/>
                  <a:gd name="T10" fmla="*/ 44 w 322"/>
                  <a:gd name="T11" fmla="*/ 438 h 520"/>
                  <a:gd name="T12" fmla="*/ 61 w 322"/>
                  <a:gd name="T13" fmla="*/ 449 h 520"/>
                  <a:gd name="T14" fmla="*/ 47 w 322"/>
                  <a:gd name="T15" fmla="*/ 473 h 520"/>
                  <a:gd name="T16" fmla="*/ 30 w 322"/>
                  <a:gd name="T17" fmla="*/ 463 h 520"/>
                  <a:gd name="T18" fmla="*/ 44 w 322"/>
                  <a:gd name="T19" fmla="*/ 438 h 520"/>
                  <a:gd name="T20" fmla="*/ 74 w 322"/>
                  <a:gd name="T21" fmla="*/ 390 h 520"/>
                  <a:gd name="T22" fmla="*/ 89 w 322"/>
                  <a:gd name="T23" fmla="*/ 400 h 520"/>
                  <a:gd name="T24" fmla="*/ 75 w 322"/>
                  <a:gd name="T25" fmla="*/ 424 h 520"/>
                  <a:gd name="T26" fmla="*/ 60 w 322"/>
                  <a:gd name="T27" fmla="*/ 414 h 520"/>
                  <a:gd name="T28" fmla="*/ 74 w 322"/>
                  <a:gd name="T29" fmla="*/ 390 h 520"/>
                  <a:gd name="T30" fmla="*/ 102 w 322"/>
                  <a:gd name="T31" fmla="*/ 341 h 520"/>
                  <a:gd name="T32" fmla="*/ 119 w 322"/>
                  <a:gd name="T33" fmla="*/ 351 h 520"/>
                  <a:gd name="T34" fmla="*/ 105 w 322"/>
                  <a:gd name="T35" fmla="*/ 376 h 520"/>
                  <a:gd name="T36" fmla="*/ 88 w 322"/>
                  <a:gd name="T37" fmla="*/ 365 h 520"/>
                  <a:gd name="T38" fmla="*/ 102 w 322"/>
                  <a:gd name="T39" fmla="*/ 341 h 520"/>
                  <a:gd name="T40" fmla="*/ 131 w 322"/>
                  <a:gd name="T41" fmla="*/ 292 h 520"/>
                  <a:gd name="T42" fmla="*/ 147 w 322"/>
                  <a:gd name="T43" fmla="*/ 302 h 520"/>
                  <a:gd name="T44" fmla="*/ 133 w 322"/>
                  <a:gd name="T45" fmla="*/ 327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5 h 520"/>
                  <a:gd name="T64" fmla="*/ 191 w 322"/>
                  <a:gd name="T65" fmla="*/ 229 h 520"/>
                  <a:gd name="T66" fmla="*/ 175 w 322"/>
                  <a:gd name="T67" fmla="*/ 220 h 520"/>
                  <a:gd name="T68" fmla="*/ 189 w 322"/>
                  <a:gd name="T69" fmla="*/ 196 h 520"/>
                  <a:gd name="T70" fmla="*/ 217 w 322"/>
                  <a:gd name="T71" fmla="*/ 147 h 520"/>
                  <a:gd name="T72" fmla="*/ 234 w 322"/>
                  <a:gd name="T73" fmla="*/ 156 h 520"/>
                  <a:gd name="T74" fmla="*/ 220 w 322"/>
                  <a:gd name="T75" fmla="*/ 180 h 520"/>
                  <a:gd name="T76" fmla="*/ 203 w 322"/>
                  <a:gd name="T77" fmla="*/ 171 h 520"/>
                  <a:gd name="T78" fmla="*/ 217 w 322"/>
                  <a:gd name="T79" fmla="*/ 147 h 520"/>
                  <a:gd name="T80" fmla="*/ 246 w 322"/>
                  <a:gd name="T81" fmla="*/ 98 h 520"/>
                  <a:gd name="T82" fmla="*/ 264 w 322"/>
                  <a:gd name="T83" fmla="*/ 109 h 520"/>
                  <a:gd name="T84" fmla="*/ 248 w 322"/>
                  <a:gd name="T85" fmla="*/ 133 h 520"/>
                  <a:gd name="T86" fmla="*/ 233 w 322"/>
                  <a:gd name="T87" fmla="*/ 123 h 520"/>
                  <a:gd name="T88" fmla="*/ 246 w 322"/>
                  <a:gd name="T89" fmla="*/ 98 h 520"/>
                  <a:gd name="T90" fmla="*/ 276 w 322"/>
                  <a:gd name="T91" fmla="*/ 49 h 520"/>
                  <a:gd name="T92" fmla="*/ 292 w 322"/>
                  <a:gd name="T93" fmla="*/ 60 h 520"/>
                  <a:gd name="T94" fmla="*/ 278 w 322"/>
                  <a:gd name="T95" fmla="*/ 84 h 520"/>
                  <a:gd name="T96" fmla="*/ 260 w 322"/>
                  <a:gd name="T97" fmla="*/ 74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2"/>
                    </a:lnTo>
                    <a:lnTo>
                      <a:pt x="16" y="487"/>
                    </a:lnTo>
                    <a:close/>
                    <a:moveTo>
                      <a:pt x="44" y="438"/>
                    </a:moveTo>
                    <a:lnTo>
                      <a:pt x="61" y="449"/>
                    </a:lnTo>
                    <a:lnTo>
                      <a:pt x="47" y="473"/>
                    </a:lnTo>
                    <a:lnTo>
                      <a:pt x="30" y="463"/>
                    </a:lnTo>
                    <a:lnTo>
                      <a:pt x="44" y="438"/>
                    </a:lnTo>
                    <a:close/>
                    <a:moveTo>
                      <a:pt x="74" y="390"/>
                    </a:moveTo>
                    <a:lnTo>
                      <a:pt x="89" y="400"/>
                    </a:lnTo>
                    <a:lnTo>
                      <a:pt x="75" y="424"/>
                    </a:lnTo>
                    <a:lnTo>
                      <a:pt x="60" y="414"/>
                    </a:lnTo>
                    <a:lnTo>
                      <a:pt x="74" y="390"/>
                    </a:lnTo>
                    <a:close/>
                    <a:moveTo>
                      <a:pt x="102" y="341"/>
                    </a:moveTo>
                    <a:lnTo>
                      <a:pt x="119" y="351"/>
                    </a:lnTo>
                    <a:lnTo>
                      <a:pt x="105" y="376"/>
                    </a:lnTo>
                    <a:lnTo>
                      <a:pt x="88" y="365"/>
                    </a:lnTo>
                    <a:lnTo>
                      <a:pt x="102" y="341"/>
                    </a:lnTo>
                    <a:close/>
                    <a:moveTo>
                      <a:pt x="131" y="292"/>
                    </a:moveTo>
                    <a:lnTo>
                      <a:pt x="147" y="302"/>
                    </a:lnTo>
                    <a:lnTo>
                      <a:pt x="133" y="327"/>
                    </a:lnTo>
                    <a:lnTo>
                      <a:pt x="117" y="316"/>
                    </a:lnTo>
                    <a:lnTo>
                      <a:pt x="131" y="292"/>
                    </a:lnTo>
                    <a:close/>
                    <a:moveTo>
                      <a:pt x="159" y="243"/>
                    </a:moveTo>
                    <a:lnTo>
                      <a:pt x="177" y="253"/>
                    </a:lnTo>
                    <a:lnTo>
                      <a:pt x="163" y="278"/>
                    </a:lnTo>
                    <a:lnTo>
                      <a:pt x="145" y="267"/>
                    </a:lnTo>
                    <a:lnTo>
                      <a:pt x="159" y="243"/>
                    </a:lnTo>
                    <a:close/>
                    <a:moveTo>
                      <a:pt x="189" y="196"/>
                    </a:moveTo>
                    <a:lnTo>
                      <a:pt x="206" y="205"/>
                    </a:lnTo>
                    <a:lnTo>
                      <a:pt x="191" y="229"/>
                    </a:lnTo>
                    <a:lnTo>
                      <a:pt x="175" y="220"/>
                    </a:lnTo>
                    <a:lnTo>
                      <a:pt x="189" y="196"/>
                    </a:lnTo>
                    <a:close/>
                    <a:moveTo>
                      <a:pt x="217" y="147"/>
                    </a:moveTo>
                    <a:lnTo>
                      <a:pt x="234" y="156"/>
                    </a:lnTo>
                    <a:lnTo>
                      <a:pt x="220" y="180"/>
                    </a:lnTo>
                    <a:lnTo>
                      <a:pt x="203" y="171"/>
                    </a:lnTo>
                    <a:lnTo>
                      <a:pt x="217" y="147"/>
                    </a:lnTo>
                    <a:close/>
                    <a:moveTo>
                      <a:pt x="246" y="98"/>
                    </a:moveTo>
                    <a:lnTo>
                      <a:pt x="264" y="109"/>
                    </a:lnTo>
                    <a:lnTo>
                      <a:pt x="248" y="133"/>
                    </a:lnTo>
                    <a:lnTo>
                      <a:pt x="233" y="123"/>
                    </a:lnTo>
                    <a:lnTo>
                      <a:pt x="246" y="98"/>
                    </a:lnTo>
                    <a:close/>
                    <a:moveTo>
                      <a:pt x="276" y="49"/>
                    </a:moveTo>
                    <a:lnTo>
                      <a:pt x="292" y="60"/>
                    </a:lnTo>
                    <a:lnTo>
                      <a:pt x="278" y="84"/>
                    </a:lnTo>
                    <a:lnTo>
                      <a:pt x="260" y="74"/>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5" name="Freeform 35">
                <a:extLst>
                  <a:ext uri="{FF2B5EF4-FFF2-40B4-BE49-F238E27FC236}">
                    <a16:creationId xmlns:a16="http://schemas.microsoft.com/office/drawing/2014/main" id="{8A29B281-5DD8-4F80-81F8-FCE654EF2257}"/>
                  </a:ext>
                </a:extLst>
              </p:cNvPr>
              <p:cNvSpPr>
                <a:spLocks/>
              </p:cNvSpPr>
              <p:nvPr/>
            </p:nvSpPr>
            <p:spPr bwMode="auto">
              <a:xfrm>
                <a:off x="3106912" y="2416133"/>
                <a:ext cx="69492" cy="80988"/>
              </a:xfrm>
              <a:custGeom>
                <a:avLst/>
                <a:gdLst>
                  <a:gd name="T0" fmla="*/ 16 w 31"/>
                  <a:gd name="T1" fmla="*/ 0 h 36"/>
                  <a:gd name="T2" fmla="*/ 31 w 31"/>
                  <a:gd name="T3" fmla="*/ 26 h 36"/>
                  <a:gd name="T4" fmla="*/ 19 w 31"/>
                  <a:gd name="T5" fmla="*/ 35 h 36"/>
                  <a:gd name="T6" fmla="*/ 18 w 31"/>
                  <a:gd name="T7" fmla="*/ 36 h 36"/>
                  <a:gd name="T8" fmla="*/ 16 w 31"/>
                  <a:gd name="T9" fmla="*/ 36 h 36"/>
                  <a:gd name="T10" fmla="*/ 14 w 31"/>
                  <a:gd name="T11" fmla="*/ 36 h 36"/>
                  <a:gd name="T12" fmla="*/ 14 w 31"/>
                  <a:gd name="T13" fmla="*/ 35 h 36"/>
                  <a:gd name="T14" fmla="*/ 0 w 31"/>
                  <a:gd name="T15" fmla="*/ 26 h 36"/>
                  <a:gd name="T16" fmla="*/ 1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16" y="0"/>
                    </a:moveTo>
                    <a:lnTo>
                      <a:pt x="31" y="26"/>
                    </a:lnTo>
                    <a:lnTo>
                      <a:pt x="19" y="35"/>
                    </a:lnTo>
                    <a:lnTo>
                      <a:pt x="18" y="36"/>
                    </a:lnTo>
                    <a:lnTo>
                      <a:pt x="16" y="36"/>
                    </a:lnTo>
                    <a:lnTo>
                      <a:pt x="14" y="36"/>
                    </a:lnTo>
                    <a:lnTo>
                      <a:pt x="14"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6" name="Freeform 36">
                <a:extLst>
                  <a:ext uri="{FF2B5EF4-FFF2-40B4-BE49-F238E27FC236}">
                    <a16:creationId xmlns:a16="http://schemas.microsoft.com/office/drawing/2014/main" id="{C7F8CF8B-8CEB-4C22-9560-E304B7E5AF48}"/>
                  </a:ext>
                </a:extLst>
              </p:cNvPr>
              <p:cNvSpPr>
                <a:spLocks noEditPoints="1"/>
              </p:cNvSpPr>
              <p:nvPr/>
            </p:nvSpPr>
            <p:spPr bwMode="auto">
              <a:xfrm>
                <a:off x="3174161" y="2528616"/>
                <a:ext cx="715084" cy="1169822"/>
              </a:xfrm>
              <a:custGeom>
                <a:avLst/>
                <a:gdLst>
                  <a:gd name="T0" fmla="*/ 305 w 319"/>
                  <a:gd name="T1" fmla="*/ 487 h 520"/>
                  <a:gd name="T2" fmla="*/ 319 w 319"/>
                  <a:gd name="T3" fmla="*/ 512 h 520"/>
                  <a:gd name="T4" fmla="*/ 302 w 319"/>
                  <a:gd name="T5" fmla="*/ 520 h 520"/>
                  <a:gd name="T6" fmla="*/ 288 w 319"/>
                  <a:gd name="T7" fmla="*/ 496 h 520"/>
                  <a:gd name="T8" fmla="*/ 305 w 319"/>
                  <a:gd name="T9" fmla="*/ 487 h 520"/>
                  <a:gd name="T10" fmla="*/ 276 w 319"/>
                  <a:gd name="T11" fmla="*/ 438 h 520"/>
                  <a:gd name="T12" fmla="*/ 290 w 319"/>
                  <a:gd name="T13" fmla="*/ 463 h 520"/>
                  <a:gd name="T14" fmla="*/ 274 w 319"/>
                  <a:gd name="T15" fmla="*/ 473 h 520"/>
                  <a:gd name="T16" fmla="*/ 260 w 319"/>
                  <a:gd name="T17" fmla="*/ 449 h 520"/>
                  <a:gd name="T18" fmla="*/ 276 w 319"/>
                  <a:gd name="T19" fmla="*/ 438 h 520"/>
                  <a:gd name="T20" fmla="*/ 248 w 319"/>
                  <a:gd name="T21" fmla="*/ 390 h 520"/>
                  <a:gd name="T22" fmla="*/ 262 w 319"/>
                  <a:gd name="T23" fmla="*/ 414 h 520"/>
                  <a:gd name="T24" fmla="*/ 244 w 319"/>
                  <a:gd name="T25" fmla="*/ 424 h 520"/>
                  <a:gd name="T26" fmla="*/ 230 w 319"/>
                  <a:gd name="T27" fmla="*/ 400 h 520"/>
                  <a:gd name="T28" fmla="*/ 248 w 319"/>
                  <a:gd name="T29" fmla="*/ 390 h 520"/>
                  <a:gd name="T30" fmla="*/ 218 w 319"/>
                  <a:gd name="T31" fmla="*/ 341 h 520"/>
                  <a:gd name="T32" fmla="*/ 232 w 319"/>
                  <a:gd name="T33" fmla="*/ 365 h 520"/>
                  <a:gd name="T34" fmla="*/ 216 w 319"/>
                  <a:gd name="T35" fmla="*/ 376 h 520"/>
                  <a:gd name="T36" fmla="*/ 202 w 319"/>
                  <a:gd name="T37" fmla="*/ 351 h 520"/>
                  <a:gd name="T38" fmla="*/ 218 w 319"/>
                  <a:gd name="T39" fmla="*/ 341 h 520"/>
                  <a:gd name="T40" fmla="*/ 190 w 319"/>
                  <a:gd name="T41" fmla="*/ 292 h 520"/>
                  <a:gd name="T42" fmla="*/ 204 w 319"/>
                  <a:gd name="T43" fmla="*/ 316 h 520"/>
                  <a:gd name="T44" fmla="*/ 187 w 319"/>
                  <a:gd name="T45" fmla="*/ 327 h 520"/>
                  <a:gd name="T46" fmla="*/ 173 w 319"/>
                  <a:gd name="T47" fmla="*/ 302 h 520"/>
                  <a:gd name="T48" fmla="*/ 190 w 319"/>
                  <a:gd name="T49" fmla="*/ 292 h 520"/>
                  <a:gd name="T50" fmla="*/ 160 w 319"/>
                  <a:gd name="T51" fmla="*/ 243 h 520"/>
                  <a:gd name="T52" fmla="*/ 174 w 319"/>
                  <a:gd name="T53" fmla="*/ 267 h 520"/>
                  <a:gd name="T54" fmla="*/ 159 w 319"/>
                  <a:gd name="T55" fmla="*/ 278 h 520"/>
                  <a:gd name="T56" fmla="*/ 143 w 319"/>
                  <a:gd name="T57" fmla="*/ 253 h 520"/>
                  <a:gd name="T58" fmla="*/ 160 w 319"/>
                  <a:gd name="T59" fmla="*/ 243 h 520"/>
                  <a:gd name="T60" fmla="*/ 131 w 319"/>
                  <a:gd name="T61" fmla="*/ 196 h 520"/>
                  <a:gd name="T62" fmla="*/ 146 w 319"/>
                  <a:gd name="T63" fmla="*/ 220 h 520"/>
                  <a:gd name="T64" fmla="*/ 129 w 319"/>
                  <a:gd name="T65" fmla="*/ 229 h 520"/>
                  <a:gd name="T66" fmla="*/ 115 w 319"/>
                  <a:gd name="T67" fmla="*/ 205 h 520"/>
                  <a:gd name="T68" fmla="*/ 131 w 319"/>
                  <a:gd name="T69" fmla="*/ 196 h 520"/>
                  <a:gd name="T70" fmla="*/ 103 w 319"/>
                  <a:gd name="T71" fmla="*/ 147 h 520"/>
                  <a:gd name="T72" fmla="*/ 117 w 319"/>
                  <a:gd name="T73" fmla="*/ 171 h 520"/>
                  <a:gd name="T74" fmla="*/ 101 w 319"/>
                  <a:gd name="T75" fmla="*/ 180 h 520"/>
                  <a:gd name="T76" fmla="*/ 85 w 319"/>
                  <a:gd name="T77" fmla="*/ 156 h 520"/>
                  <a:gd name="T78" fmla="*/ 103 w 319"/>
                  <a:gd name="T79" fmla="*/ 147 h 520"/>
                  <a:gd name="T80" fmla="*/ 73 w 319"/>
                  <a:gd name="T81" fmla="*/ 98 h 520"/>
                  <a:gd name="T82" fmla="*/ 89 w 319"/>
                  <a:gd name="T83" fmla="*/ 123 h 520"/>
                  <a:gd name="T84" fmla="*/ 71 w 319"/>
                  <a:gd name="T85" fmla="*/ 133 h 520"/>
                  <a:gd name="T86" fmla="*/ 57 w 319"/>
                  <a:gd name="T87" fmla="*/ 109 h 520"/>
                  <a:gd name="T88" fmla="*/ 73 w 319"/>
                  <a:gd name="T89" fmla="*/ 98 h 520"/>
                  <a:gd name="T90" fmla="*/ 45 w 319"/>
                  <a:gd name="T91" fmla="*/ 49 h 520"/>
                  <a:gd name="T92" fmla="*/ 59 w 319"/>
                  <a:gd name="T93" fmla="*/ 74 h 520"/>
                  <a:gd name="T94" fmla="*/ 43 w 319"/>
                  <a:gd name="T95" fmla="*/ 84 h 520"/>
                  <a:gd name="T96" fmla="*/ 28 w 319"/>
                  <a:gd name="T97" fmla="*/ 60 h 520"/>
                  <a:gd name="T98" fmla="*/ 45 w 319"/>
                  <a:gd name="T99" fmla="*/ 49 h 520"/>
                  <a:gd name="T100" fmla="*/ 15 w 319"/>
                  <a:gd name="T101" fmla="*/ 0 h 520"/>
                  <a:gd name="T102" fmla="*/ 31 w 319"/>
                  <a:gd name="T103" fmla="*/ 25 h 520"/>
                  <a:gd name="T104" fmla="*/ 14 w 319"/>
                  <a:gd name="T105" fmla="*/ 35 h 520"/>
                  <a:gd name="T106" fmla="*/ 0 w 319"/>
                  <a:gd name="T107" fmla="*/ 11 h 520"/>
                  <a:gd name="T108" fmla="*/ 15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2"/>
                    </a:lnTo>
                    <a:lnTo>
                      <a:pt x="302" y="520"/>
                    </a:lnTo>
                    <a:lnTo>
                      <a:pt x="288" y="496"/>
                    </a:lnTo>
                    <a:lnTo>
                      <a:pt x="305" y="487"/>
                    </a:lnTo>
                    <a:close/>
                    <a:moveTo>
                      <a:pt x="276" y="438"/>
                    </a:moveTo>
                    <a:lnTo>
                      <a:pt x="290" y="463"/>
                    </a:lnTo>
                    <a:lnTo>
                      <a:pt x="274" y="473"/>
                    </a:lnTo>
                    <a:lnTo>
                      <a:pt x="260" y="449"/>
                    </a:lnTo>
                    <a:lnTo>
                      <a:pt x="276" y="438"/>
                    </a:lnTo>
                    <a:close/>
                    <a:moveTo>
                      <a:pt x="248" y="390"/>
                    </a:moveTo>
                    <a:lnTo>
                      <a:pt x="262" y="414"/>
                    </a:lnTo>
                    <a:lnTo>
                      <a:pt x="244" y="424"/>
                    </a:lnTo>
                    <a:lnTo>
                      <a:pt x="230" y="400"/>
                    </a:lnTo>
                    <a:lnTo>
                      <a:pt x="248" y="390"/>
                    </a:lnTo>
                    <a:close/>
                    <a:moveTo>
                      <a:pt x="218" y="341"/>
                    </a:moveTo>
                    <a:lnTo>
                      <a:pt x="232" y="365"/>
                    </a:lnTo>
                    <a:lnTo>
                      <a:pt x="216" y="376"/>
                    </a:lnTo>
                    <a:lnTo>
                      <a:pt x="202" y="351"/>
                    </a:lnTo>
                    <a:lnTo>
                      <a:pt x="218" y="341"/>
                    </a:lnTo>
                    <a:close/>
                    <a:moveTo>
                      <a:pt x="190" y="292"/>
                    </a:moveTo>
                    <a:lnTo>
                      <a:pt x="204" y="316"/>
                    </a:lnTo>
                    <a:lnTo>
                      <a:pt x="187" y="327"/>
                    </a:lnTo>
                    <a:lnTo>
                      <a:pt x="173" y="302"/>
                    </a:lnTo>
                    <a:lnTo>
                      <a:pt x="190" y="292"/>
                    </a:lnTo>
                    <a:close/>
                    <a:moveTo>
                      <a:pt x="160" y="243"/>
                    </a:moveTo>
                    <a:lnTo>
                      <a:pt x="174" y="267"/>
                    </a:lnTo>
                    <a:lnTo>
                      <a:pt x="159" y="278"/>
                    </a:lnTo>
                    <a:lnTo>
                      <a:pt x="143" y="253"/>
                    </a:lnTo>
                    <a:lnTo>
                      <a:pt x="160" y="243"/>
                    </a:lnTo>
                    <a:close/>
                    <a:moveTo>
                      <a:pt x="131" y="196"/>
                    </a:moveTo>
                    <a:lnTo>
                      <a:pt x="146" y="220"/>
                    </a:lnTo>
                    <a:lnTo>
                      <a:pt x="129" y="229"/>
                    </a:lnTo>
                    <a:lnTo>
                      <a:pt x="115" y="205"/>
                    </a:lnTo>
                    <a:lnTo>
                      <a:pt x="131" y="196"/>
                    </a:lnTo>
                    <a:close/>
                    <a:moveTo>
                      <a:pt x="103" y="147"/>
                    </a:moveTo>
                    <a:lnTo>
                      <a:pt x="117" y="171"/>
                    </a:lnTo>
                    <a:lnTo>
                      <a:pt x="101" y="180"/>
                    </a:lnTo>
                    <a:lnTo>
                      <a:pt x="85" y="156"/>
                    </a:lnTo>
                    <a:lnTo>
                      <a:pt x="103" y="147"/>
                    </a:lnTo>
                    <a:close/>
                    <a:moveTo>
                      <a:pt x="73" y="98"/>
                    </a:moveTo>
                    <a:lnTo>
                      <a:pt x="89" y="123"/>
                    </a:lnTo>
                    <a:lnTo>
                      <a:pt x="71" y="133"/>
                    </a:lnTo>
                    <a:lnTo>
                      <a:pt x="57" y="109"/>
                    </a:lnTo>
                    <a:lnTo>
                      <a:pt x="73" y="98"/>
                    </a:lnTo>
                    <a:close/>
                    <a:moveTo>
                      <a:pt x="45" y="49"/>
                    </a:moveTo>
                    <a:lnTo>
                      <a:pt x="59" y="74"/>
                    </a:lnTo>
                    <a:lnTo>
                      <a:pt x="43" y="84"/>
                    </a:lnTo>
                    <a:lnTo>
                      <a:pt x="28" y="60"/>
                    </a:lnTo>
                    <a:lnTo>
                      <a:pt x="45" y="49"/>
                    </a:lnTo>
                    <a:close/>
                    <a:moveTo>
                      <a:pt x="15" y="0"/>
                    </a:moveTo>
                    <a:lnTo>
                      <a:pt x="31" y="25"/>
                    </a:lnTo>
                    <a:lnTo>
                      <a:pt x="14" y="35"/>
                    </a:lnTo>
                    <a:lnTo>
                      <a:pt x="0" y="11"/>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7" name="Freeform 37">
                <a:extLst>
                  <a:ext uri="{FF2B5EF4-FFF2-40B4-BE49-F238E27FC236}">
                    <a16:creationId xmlns:a16="http://schemas.microsoft.com/office/drawing/2014/main" id="{9B2E3234-D9FF-4279-9C23-853083CBECB3}"/>
                  </a:ext>
                </a:extLst>
              </p:cNvPr>
              <p:cNvSpPr>
                <a:spLocks/>
              </p:cNvSpPr>
              <p:nvPr/>
            </p:nvSpPr>
            <p:spPr bwMode="auto">
              <a:xfrm>
                <a:off x="3887003" y="3734433"/>
                <a:ext cx="69492" cy="58491"/>
              </a:xfrm>
              <a:custGeom>
                <a:avLst/>
                <a:gdLst>
                  <a:gd name="T0" fmla="*/ 15 w 31"/>
                  <a:gd name="T1" fmla="*/ 0 h 26"/>
                  <a:gd name="T2" fmla="*/ 31 w 31"/>
                  <a:gd name="T3" fmla="*/ 26 h 26"/>
                  <a:gd name="T4" fmla="*/ 1 w 31"/>
                  <a:gd name="T5" fmla="*/ 26 h 26"/>
                  <a:gd name="T6" fmla="*/ 1 w 31"/>
                  <a:gd name="T7" fmla="*/ 12 h 26"/>
                  <a:gd name="T8" fmla="*/ 0 w 31"/>
                  <a:gd name="T9" fmla="*/ 9 h 26"/>
                  <a:gd name="T10" fmla="*/ 1 w 31"/>
                  <a:gd name="T11" fmla="*/ 9 h 26"/>
                  <a:gd name="T12" fmla="*/ 1 w 31"/>
                  <a:gd name="T13" fmla="*/ 7 h 26"/>
                  <a:gd name="T14" fmla="*/ 3 w 31"/>
                  <a:gd name="T15" fmla="*/ 7 h 26"/>
                  <a:gd name="T16" fmla="*/ 15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5" y="0"/>
                    </a:moveTo>
                    <a:lnTo>
                      <a:pt x="31" y="26"/>
                    </a:lnTo>
                    <a:lnTo>
                      <a:pt x="1" y="26"/>
                    </a:lnTo>
                    <a:lnTo>
                      <a:pt x="1" y="12"/>
                    </a:lnTo>
                    <a:lnTo>
                      <a:pt x="0" y="9"/>
                    </a:lnTo>
                    <a:lnTo>
                      <a:pt x="1" y="9"/>
                    </a:lnTo>
                    <a:lnTo>
                      <a:pt x="1" y="7"/>
                    </a:lnTo>
                    <a:lnTo>
                      <a:pt x="3" y="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8" name="Freeform 38">
                <a:extLst>
                  <a:ext uri="{FF2B5EF4-FFF2-40B4-BE49-F238E27FC236}">
                    <a16:creationId xmlns:a16="http://schemas.microsoft.com/office/drawing/2014/main" id="{7B47014E-F7F5-44DF-B204-9CA52E97F0BC}"/>
                  </a:ext>
                </a:extLst>
              </p:cNvPr>
              <p:cNvSpPr>
                <a:spLocks noEditPoints="1"/>
              </p:cNvSpPr>
              <p:nvPr/>
            </p:nvSpPr>
            <p:spPr bwMode="auto">
              <a:xfrm>
                <a:off x="2456836" y="3750180"/>
                <a:ext cx="1369643" cy="42744"/>
              </a:xfrm>
              <a:custGeom>
                <a:avLst/>
                <a:gdLst>
                  <a:gd name="T0" fmla="*/ 585 w 611"/>
                  <a:gd name="T1" fmla="*/ 0 h 19"/>
                  <a:gd name="T2" fmla="*/ 611 w 611"/>
                  <a:gd name="T3" fmla="*/ 0 h 19"/>
                  <a:gd name="T4" fmla="*/ 611 w 611"/>
                  <a:gd name="T5" fmla="*/ 19 h 19"/>
                  <a:gd name="T6" fmla="*/ 585 w 611"/>
                  <a:gd name="T7" fmla="*/ 19 h 19"/>
                  <a:gd name="T8" fmla="*/ 585 w 611"/>
                  <a:gd name="T9" fmla="*/ 0 h 19"/>
                  <a:gd name="T10" fmla="*/ 533 w 611"/>
                  <a:gd name="T11" fmla="*/ 0 h 19"/>
                  <a:gd name="T12" fmla="*/ 559 w 611"/>
                  <a:gd name="T13" fmla="*/ 0 h 19"/>
                  <a:gd name="T14" fmla="*/ 559 w 611"/>
                  <a:gd name="T15" fmla="*/ 19 h 19"/>
                  <a:gd name="T16" fmla="*/ 533 w 611"/>
                  <a:gd name="T17" fmla="*/ 19 h 19"/>
                  <a:gd name="T18" fmla="*/ 533 w 611"/>
                  <a:gd name="T19" fmla="*/ 0 h 19"/>
                  <a:gd name="T20" fmla="*/ 479 w 611"/>
                  <a:gd name="T21" fmla="*/ 0 h 19"/>
                  <a:gd name="T22" fmla="*/ 505 w 611"/>
                  <a:gd name="T23" fmla="*/ 0 h 19"/>
                  <a:gd name="T24" fmla="*/ 505 w 611"/>
                  <a:gd name="T25" fmla="*/ 19 h 19"/>
                  <a:gd name="T26" fmla="*/ 479 w 611"/>
                  <a:gd name="T27" fmla="*/ 19 h 19"/>
                  <a:gd name="T28" fmla="*/ 479 w 611"/>
                  <a:gd name="T29" fmla="*/ 0 h 19"/>
                  <a:gd name="T30" fmla="*/ 426 w 611"/>
                  <a:gd name="T31" fmla="*/ 0 h 19"/>
                  <a:gd name="T32" fmla="*/ 452 w 611"/>
                  <a:gd name="T33" fmla="*/ 0 h 19"/>
                  <a:gd name="T34" fmla="*/ 452 w 611"/>
                  <a:gd name="T35" fmla="*/ 19 h 19"/>
                  <a:gd name="T36" fmla="*/ 426 w 611"/>
                  <a:gd name="T37" fmla="*/ 19 h 19"/>
                  <a:gd name="T38" fmla="*/ 426 w 611"/>
                  <a:gd name="T39" fmla="*/ 0 h 19"/>
                  <a:gd name="T40" fmla="*/ 372 w 611"/>
                  <a:gd name="T41" fmla="*/ 0 h 19"/>
                  <a:gd name="T42" fmla="*/ 400 w 611"/>
                  <a:gd name="T43" fmla="*/ 0 h 19"/>
                  <a:gd name="T44" fmla="*/ 400 w 611"/>
                  <a:gd name="T45" fmla="*/ 19 h 19"/>
                  <a:gd name="T46" fmla="*/ 372 w 611"/>
                  <a:gd name="T47" fmla="*/ 19 h 19"/>
                  <a:gd name="T48" fmla="*/ 372 w 611"/>
                  <a:gd name="T49" fmla="*/ 0 h 19"/>
                  <a:gd name="T50" fmla="*/ 320 w 611"/>
                  <a:gd name="T51" fmla="*/ 0 h 19"/>
                  <a:gd name="T52" fmla="*/ 346 w 611"/>
                  <a:gd name="T53" fmla="*/ 0 h 19"/>
                  <a:gd name="T54" fmla="*/ 346 w 611"/>
                  <a:gd name="T55" fmla="*/ 19 h 19"/>
                  <a:gd name="T56" fmla="*/ 320 w 611"/>
                  <a:gd name="T57" fmla="*/ 19 h 19"/>
                  <a:gd name="T58" fmla="*/ 320 w 611"/>
                  <a:gd name="T59" fmla="*/ 0 h 19"/>
                  <a:gd name="T60" fmla="*/ 266 w 611"/>
                  <a:gd name="T61" fmla="*/ 0 h 19"/>
                  <a:gd name="T62" fmla="*/ 294 w 611"/>
                  <a:gd name="T63" fmla="*/ 0 h 19"/>
                  <a:gd name="T64" fmla="*/ 294 w 611"/>
                  <a:gd name="T65" fmla="*/ 19 h 19"/>
                  <a:gd name="T66" fmla="*/ 266 w 611"/>
                  <a:gd name="T67" fmla="*/ 19 h 19"/>
                  <a:gd name="T68" fmla="*/ 266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9 w 611"/>
                  <a:gd name="T81" fmla="*/ 0 h 19"/>
                  <a:gd name="T82" fmla="*/ 187 w 611"/>
                  <a:gd name="T83" fmla="*/ 0 h 19"/>
                  <a:gd name="T84" fmla="*/ 187 w 611"/>
                  <a:gd name="T85" fmla="*/ 19 h 19"/>
                  <a:gd name="T86" fmla="*/ 159 w 611"/>
                  <a:gd name="T87" fmla="*/ 19 h 19"/>
                  <a:gd name="T88" fmla="*/ 159 w 611"/>
                  <a:gd name="T89" fmla="*/ 0 h 19"/>
                  <a:gd name="T90" fmla="*/ 107 w 611"/>
                  <a:gd name="T91" fmla="*/ 0 h 19"/>
                  <a:gd name="T92" fmla="*/ 133 w 611"/>
                  <a:gd name="T93" fmla="*/ 0 h 19"/>
                  <a:gd name="T94" fmla="*/ 133 w 611"/>
                  <a:gd name="T95" fmla="*/ 19 h 19"/>
                  <a:gd name="T96" fmla="*/ 107 w 611"/>
                  <a:gd name="T97" fmla="*/ 19 h 19"/>
                  <a:gd name="T98" fmla="*/ 107 w 611"/>
                  <a:gd name="T99" fmla="*/ 0 h 19"/>
                  <a:gd name="T100" fmla="*/ 54 w 611"/>
                  <a:gd name="T101" fmla="*/ 0 h 19"/>
                  <a:gd name="T102" fmla="*/ 81 w 611"/>
                  <a:gd name="T103" fmla="*/ 0 h 19"/>
                  <a:gd name="T104" fmla="*/ 81 w 611"/>
                  <a:gd name="T105" fmla="*/ 19 h 19"/>
                  <a:gd name="T106" fmla="*/ 54 w 611"/>
                  <a:gd name="T107" fmla="*/ 19 h 19"/>
                  <a:gd name="T108" fmla="*/ 54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5" y="0"/>
                    </a:moveTo>
                    <a:lnTo>
                      <a:pt x="611" y="0"/>
                    </a:lnTo>
                    <a:lnTo>
                      <a:pt x="611" y="19"/>
                    </a:lnTo>
                    <a:lnTo>
                      <a:pt x="585" y="19"/>
                    </a:lnTo>
                    <a:lnTo>
                      <a:pt x="585" y="0"/>
                    </a:lnTo>
                    <a:close/>
                    <a:moveTo>
                      <a:pt x="533" y="0"/>
                    </a:moveTo>
                    <a:lnTo>
                      <a:pt x="559" y="0"/>
                    </a:lnTo>
                    <a:lnTo>
                      <a:pt x="559" y="19"/>
                    </a:lnTo>
                    <a:lnTo>
                      <a:pt x="533" y="19"/>
                    </a:lnTo>
                    <a:lnTo>
                      <a:pt x="533" y="0"/>
                    </a:lnTo>
                    <a:close/>
                    <a:moveTo>
                      <a:pt x="479" y="0"/>
                    </a:moveTo>
                    <a:lnTo>
                      <a:pt x="505" y="0"/>
                    </a:lnTo>
                    <a:lnTo>
                      <a:pt x="505" y="19"/>
                    </a:lnTo>
                    <a:lnTo>
                      <a:pt x="479" y="19"/>
                    </a:lnTo>
                    <a:lnTo>
                      <a:pt x="479" y="0"/>
                    </a:lnTo>
                    <a:close/>
                    <a:moveTo>
                      <a:pt x="426" y="0"/>
                    </a:moveTo>
                    <a:lnTo>
                      <a:pt x="452" y="0"/>
                    </a:lnTo>
                    <a:lnTo>
                      <a:pt x="452" y="19"/>
                    </a:lnTo>
                    <a:lnTo>
                      <a:pt x="426" y="19"/>
                    </a:lnTo>
                    <a:lnTo>
                      <a:pt x="426" y="0"/>
                    </a:lnTo>
                    <a:close/>
                    <a:moveTo>
                      <a:pt x="372" y="0"/>
                    </a:moveTo>
                    <a:lnTo>
                      <a:pt x="400" y="0"/>
                    </a:lnTo>
                    <a:lnTo>
                      <a:pt x="400" y="19"/>
                    </a:lnTo>
                    <a:lnTo>
                      <a:pt x="372" y="19"/>
                    </a:lnTo>
                    <a:lnTo>
                      <a:pt x="372" y="0"/>
                    </a:lnTo>
                    <a:close/>
                    <a:moveTo>
                      <a:pt x="320" y="0"/>
                    </a:moveTo>
                    <a:lnTo>
                      <a:pt x="346" y="0"/>
                    </a:lnTo>
                    <a:lnTo>
                      <a:pt x="346" y="19"/>
                    </a:lnTo>
                    <a:lnTo>
                      <a:pt x="320" y="19"/>
                    </a:lnTo>
                    <a:lnTo>
                      <a:pt x="320" y="0"/>
                    </a:lnTo>
                    <a:close/>
                    <a:moveTo>
                      <a:pt x="266" y="0"/>
                    </a:moveTo>
                    <a:lnTo>
                      <a:pt x="294" y="0"/>
                    </a:lnTo>
                    <a:lnTo>
                      <a:pt x="294" y="19"/>
                    </a:lnTo>
                    <a:lnTo>
                      <a:pt x="266" y="19"/>
                    </a:lnTo>
                    <a:lnTo>
                      <a:pt x="266" y="0"/>
                    </a:lnTo>
                    <a:close/>
                    <a:moveTo>
                      <a:pt x="213" y="0"/>
                    </a:moveTo>
                    <a:lnTo>
                      <a:pt x="239" y="0"/>
                    </a:lnTo>
                    <a:lnTo>
                      <a:pt x="239" y="19"/>
                    </a:lnTo>
                    <a:lnTo>
                      <a:pt x="213" y="19"/>
                    </a:lnTo>
                    <a:lnTo>
                      <a:pt x="213" y="0"/>
                    </a:lnTo>
                    <a:close/>
                    <a:moveTo>
                      <a:pt x="159" y="0"/>
                    </a:moveTo>
                    <a:lnTo>
                      <a:pt x="187" y="0"/>
                    </a:lnTo>
                    <a:lnTo>
                      <a:pt x="187" y="19"/>
                    </a:lnTo>
                    <a:lnTo>
                      <a:pt x="159" y="19"/>
                    </a:lnTo>
                    <a:lnTo>
                      <a:pt x="159" y="0"/>
                    </a:lnTo>
                    <a:close/>
                    <a:moveTo>
                      <a:pt x="107" y="0"/>
                    </a:moveTo>
                    <a:lnTo>
                      <a:pt x="133" y="0"/>
                    </a:lnTo>
                    <a:lnTo>
                      <a:pt x="133" y="19"/>
                    </a:lnTo>
                    <a:lnTo>
                      <a:pt x="107" y="19"/>
                    </a:lnTo>
                    <a:lnTo>
                      <a:pt x="107" y="0"/>
                    </a:lnTo>
                    <a:close/>
                    <a:moveTo>
                      <a:pt x="54" y="0"/>
                    </a:moveTo>
                    <a:lnTo>
                      <a:pt x="81" y="0"/>
                    </a:lnTo>
                    <a:lnTo>
                      <a:pt x="81" y="19"/>
                    </a:lnTo>
                    <a:lnTo>
                      <a:pt x="54" y="19"/>
                    </a:lnTo>
                    <a:lnTo>
                      <a:pt x="54"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109" name="Freeform 41">
                <a:extLst>
                  <a:ext uri="{FF2B5EF4-FFF2-40B4-BE49-F238E27FC236}">
                    <a16:creationId xmlns:a16="http://schemas.microsoft.com/office/drawing/2014/main" id="{589F42CB-7ADA-4D4F-8211-C2A22E7C5E2A}"/>
                  </a:ext>
                </a:extLst>
              </p:cNvPr>
              <p:cNvSpPr>
                <a:spLocks/>
              </p:cNvSpPr>
              <p:nvPr/>
            </p:nvSpPr>
            <p:spPr bwMode="auto">
              <a:xfrm>
                <a:off x="2331304" y="3727683"/>
                <a:ext cx="71732" cy="80988"/>
              </a:xfrm>
              <a:custGeom>
                <a:avLst/>
                <a:gdLst>
                  <a:gd name="T0" fmla="*/ 16 w 32"/>
                  <a:gd name="T1" fmla="*/ 0 h 36"/>
                  <a:gd name="T2" fmla="*/ 32 w 32"/>
                  <a:gd name="T3" fmla="*/ 26 h 36"/>
                  <a:gd name="T4" fmla="*/ 20 w 32"/>
                  <a:gd name="T5" fmla="*/ 35 h 36"/>
                  <a:gd name="T6" fmla="*/ 18 w 32"/>
                  <a:gd name="T7" fmla="*/ 36 h 36"/>
                  <a:gd name="T8" fmla="*/ 16 w 32"/>
                  <a:gd name="T9" fmla="*/ 35 h 36"/>
                  <a:gd name="T10" fmla="*/ 14 w 32"/>
                  <a:gd name="T11" fmla="*/ 36 h 36"/>
                  <a:gd name="T12" fmla="*/ 13 w 32"/>
                  <a:gd name="T13" fmla="*/ 35 h 36"/>
                  <a:gd name="T14" fmla="*/ 0 w 32"/>
                  <a:gd name="T15" fmla="*/ 26 h 36"/>
                  <a:gd name="T16" fmla="*/ 16 w 3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6">
                    <a:moveTo>
                      <a:pt x="16" y="0"/>
                    </a:moveTo>
                    <a:lnTo>
                      <a:pt x="32" y="26"/>
                    </a:lnTo>
                    <a:lnTo>
                      <a:pt x="20" y="35"/>
                    </a:lnTo>
                    <a:lnTo>
                      <a:pt x="18" y="36"/>
                    </a:lnTo>
                    <a:lnTo>
                      <a:pt x="16" y="35"/>
                    </a:lnTo>
                    <a:lnTo>
                      <a:pt x="14" y="36"/>
                    </a:lnTo>
                    <a:lnTo>
                      <a:pt x="13" y="35"/>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pSp>
          <p:nvGrpSpPr>
            <p:cNvPr id="37" name="组合 36">
              <a:extLst>
                <a:ext uri="{FF2B5EF4-FFF2-40B4-BE49-F238E27FC236}">
                  <a16:creationId xmlns:a16="http://schemas.microsoft.com/office/drawing/2014/main" id="{EB779D63-0AB1-478D-B589-CCC7639C1B4C}"/>
                </a:ext>
              </a:extLst>
            </p:cNvPr>
            <p:cNvGrpSpPr/>
            <p:nvPr/>
          </p:nvGrpSpPr>
          <p:grpSpPr>
            <a:xfrm flipH="1">
              <a:off x="10606733" y="2579329"/>
              <a:ext cx="2407522" cy="2596106"/>
              <a:chOff x="773365" y="3840166"/>
              <a:chExt cx="2407522" cy="2596106"/>
            </a:xfrm>
          </p:grpSpPr>
          <p:sp>
            <p:nvSpPr>
              <p:cNvPr id="59" name="Freeform 39">
                <a:extLst>
                  <a:ext uri="{FF2B5EF4-FFF2-40B4-BE49-F238E27FC236}">
                    <a16:creationId xmlns:a16="http://schemas.microsoft.com/office/drawing/2014/main" id="{1398F1DF-987D-4D3F-8AF8-A863E1AC1F07}"/>
                  </a:ext>
                </a:extLst>
              </p:cNvPr>
              <p:cNvSpPr>
                <a:spLocks/>
              </p:cNvSpPr>
              <p:nvPr/>
            </p:nvSpPr>
            <p:spPr bwMode="auto">
              <a:xfrm>
                <a:off x="1553456" y="5045982"/>
                <a:ext cx="69492" cy="58491"/>
              </a:xfrm>
              <a:custGeom>
                <a:avLst/>
                <a:gdLst>
                  <a:gd name="T0" fmla="*/ 16 w 31"/>
                  <a:gd name="T1" fmla="*/ 0 h 26"/>
                  <a:gd name="T2" fmla="*/ 28 w 31"/>
                  <a:gd name="T3" fmla="*/ 7 h 26"/>
                  <a:gd name="T4" fmla="*/ 31 w 31"/>
                  <a:gd name="T5" fmla="*/ 7 h 26"/>
                  <a:gd name="T6" fmla="*/ 31 w 31"/>
                  <a:gd name="T7" fmla="*/ 9 h 26"/>
                  <a:gd name="T8" fmla="*/ 31 w 31"/>
                  <a:gd name="T9" fmla="*/ 9 h 26"/>
                  <a:gd name="T10" fmla="*/ 31 w 31"/>
                  <a:gd name="T11" fmla="*/ 12 h 26"/>
                  <a:gd name="T12" fmla="*/ 31 w 31"/>
                  <a:gd name="T13" fmla="*/ 26 h 26"/>
                  <a:gd name="T14" fmla="*/ 0 w 31"/>
                  <a:gd name="T15" fmla="*/ 26 h 26"/>
                  <a:gd name="T16" fmla="*/ 16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16" y="0"/>
                    </a:moveTo>
                    <a:lnTo>
                      <a:pt x="28" y="7"/>
                    </a:lnTo>
                    <a:lnTo>
                      <a:pt x="31" y="7"/>
                    </a:lnTo>
                    <a:lnTo>
                      <a:pt x="31" y="9"/>
                    </a:lnTo>
                    <a:lnTo>
                      <a:pt x="31" y="9"/>
                    </a:lnTo>
                    <a:lnTo>
                      <a:pt x="31" y="12"/>
                    </a:lnTo>
                    <a:lnTo>
                      <a:pt x="31" y="26"/>
                    </a:lnTo>
                    <a:lnTo>
                      <a:pt x="0" y="26"/>
                    </a:lnTo>
                    <a:lnTo>
                      <a:pt x="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0" name="Freeform 40">
                <a:extLst>
                  <a:ext uri="{FF2B5EF4-FFF2-40B4-BE49-F238E27FC236}">
                    <a16:creationId xmlns:a16="http://schemas.microsoft.com/office/drawing/2014/main" id="{5A359345-9C5F-4F5B-8CB9-B5ADCCE6B419}"/>
                  </a:ext>
                </a:extLst>
              </p:cNvPr>
              <p:cNvSpPr>
                <a:spLocks noEditPoints="1"/>
              </p:cNvSpPr>
              <p:nvPr/>
            </p:nvSpPr>
            <p:spPr bwMode="auto">
              <a:xfrm>
                <a:off x="1620705" y="3840166"/>
                <a:ext cx="715084" cy="1169822"/>
              </a:xfrm>
              <a:custGeom>
                <a:avLst/>
                <a:gdLst>
                  <a:gd name="T0" fmla="*/ 14 w 319"/>
                  <a:gd name="T1" fmla="*/ 487 h 520"/>
                  <a:gd name="T2" fmla="*/ 31 w 319"/>
                  <a:gd name="T3" fmla="*/ 496 h 520"/>
                  <a:gd name="T4" fmla="*/ 17 w 319"/>
                  <a:gd name="T5" fmla="*/ 520 h 520"/>
                  <a:gd name="T6" fmla="*/ 0 w 319"/>
                  <a:gd name="T7" fmla="*/ 512 h 520"/>
                  <a:gd name="T8" fmla="*/ 14 w 319"/>
                  <a:gd name="T9" fmla="*/ 487 h 520"/>
                  <a:gd name="T10" fmla="*/ 43 w 319"/>
                  <a:gd name="T11" fmla="*/ 438 h 520"/>
                  <a:gd name="T12" fmla="*/ 61 w 319"/>
                  <a:gd name="T13" fmla="*/ 449 h 520"/>
                  <a:gd name="T14" fmla="*/ 45 w 319"/>
                  <a:gd name="T15" fmla="*/ 471 h 520"/>
                  <a:gd name="T16" fmla="*/ 29 w 319"/>
                  <a:gd name="T17" fmla="*/ 463 h 520"/>
                  <a:gd name="T18" fmla="*/ 43 w 319"/>
                  <a:gd name="T19" fmla="*/ 438 h 520"/>
                  <a:gd name="T20" fmla="*/ 71 w 319"/>
                  <a:gd name="T21" fmla="*/ 389 h 520"/>
                  <a:gd name="T22" fmla="*/ 89 w 319"/>
                  <a:gd name="T23" fmla="*/ 400 h 520"/>
                  <a:gd name="T24" fmla="*/ 75 w 319"/>
                  <a:gd name="T25" fmla="*/ 424 h 520"/>
                  <a:gd name="T26" fmla="*/ 57 w 319"/>
                  <a:gd name="T27" fmla="*/ 414 h 520"/>
                  <a:gd name="T28" fmla="*/ 71 w 319"/>
                  <a:gd name="T29" fmla="*/ 389 h 520"/>
                  <a:gd name="T30" fmla="*/ 101 w 319"/>
                  <a:gd name="T31" fmla="*/ 341 h 520"/>
                  <a:gd name="T32" fmla="*/ 118 w 319"/>
                  <a:gd name="T33" fmla="*/ 351 h 520"/>
                  <a:gd name="T34" fmla="*/ 103 w 319"/>
                  <a:gd name="T35" fmla="*/ 375 h 520"/>
                  <a:gd name="T36" fmla="*/ 87 w 319"/>
                  <a:gd name="T37" fmla="*/ 365 h 520"/>
                  <a:gd name="T38" fmla="*/ 101 w 319"/>
                  <a:gd name="T39" fmla="*/ 341 h 520"/>
                  <a:gd name="T40" fmla="*/ 131 w 319"/>
                  <a:gd name="T41" fmla="*/ 292 h 520"/>
                  <a:gd name="T42" fmla="*/ 146 w 319"/>
                  <a:gd name="T43" fmla="*/ 302 h 520"/>
                  <a:gd name="T44" fmla="*/ 132 w 319"/>
                  <a:gd name="T45" fmla="*/ 327 h 520"/>
                  <a:gd name="T46" fmla="*/ 115 w 319"/>
                  <a:gd name="T47" fmla="*/ 316 h 520"/>
                  <a:gd name="T48" fmla="*/ 131 w 319"/>
                  <a:gd name="T49" fmla="*/ 292 h 520"/>
                  <a:gd name="T50" fmla="*/ 158 w 319"/>
                  <a:gd name="T51" fmla="*/ 243 h 520"/>
                  <a:gd name="T52" fmla="*/ 176 w 319"/>
                  <a:gd name="T53" fmla="*/ 253 h 520"/>
                  <a:gd name="T54" fmla="*/ 160 w 319"/>
                  <a:gd name="T55" fmla="*/ 278 h 520"/>
                  <a:gd name="T56" fmla="*/ 144 w 319"/>
                  <a:gd name="T57" fmla="*/ 267 h 520"/>
                  <a:gd name="T58" fmla="*/ 158 w 319"/>
                  <a:gd name="T59" fmla="*/ 243 h 520"/>
                  <a:gd name="T60" fmla="*/ 188 w 319"/>
                  <a:gd name="T61" fmla="*/ 196 h 520"/>
                  <a:gd name="T62" fmla="*/ 204 w 319"/>
                  <a:gd name="T63" fmla="*/ 204 h 520"/>
                  <a:gd name="T64" fmla="*/ 190 w 319"/>
                  <a:gd name="T65" fmla="*/ 229 h 520"/>
                  <a:gd name="T66" fmla="*/ 172 w 319"/>
                  <a:gd name="T67" fmla="*/ 218 h 520"/>
                  <a:gd name="T68" fmla="*/ 188 w 319"/>
                  <a:gd name="T69" fmla="*/ 196 h 520"/>
                  <a:gd name="T70" fmla="*/ 216 w 319"/>
                  <a:gd name="T71" fmla="*/ 147 h 520"/>
                  <a:gd name="T72" fmla="*/ 234 w 319"/>
                  <a:gd name="T73" fmla="*/ 156 h 520"/>
                  <a:gd name="T74" fmla="*/ 218 w 319"/>
                  <a:gd name="T75" fmla="*/ 180 h 520"/>
                  <a:gd name="T76" fmla="*/ 202 w 319"/>
                  <a:gd name="T77" fmla="*/ 171 h 520"/>
                  <a:gd name="T78" fmla="*/ 216 w 319"/>
                  <a:gd name="T79" fmla="*/ 147 h 520"/>
                  <a:gd name="T80" fmla="*/ 246 w 319"/>
                  <a:gd name="T81" fmla="*/ 98 h 520"/>
                  <a:gd name="T82" fmla="*/ 261 w 319"/>
                  <a:gd name="T83" fmla="*/ 108 h 520"/>
                  <a:gd name="T84" fmla="*/ 248 w 319"/>
                  <a:gd name="T85" fmla="*/ 131 h 520"/>
                  <a:gd name="T86" fmla="*/ 230 w 319"/>
                  <a:gd name="T87" fmla="*/ 122 h 520"/>
                  <a:gd name="T88" fmla="*/ 246 w 319"/>
                  <a:gd name="T89" fmla="*/ 98 h 520"/>
                  <a:gd name="T90" fmla="*/ 274 w 319"/>
                  <a:gd name="T91" fmla="*/ 49 h 520"/>
                  <a:gd name="T92" fmla="*/ 291 w 319"/>
                  <a:gd name="T93" fmla="*/ 60 h 520"/>
                  <a:gd name="T94" fmla="*/ 277 w 319"/>
                  <a:gd name="T95" fmla="*/ 84 h 520"/>
                  <a:gd name="T96" fmla="*/ 260 w 319"/>
                  <a:gd name="T97" fmla="*/ 74 h 520"/>
                  <a:gd name="T98" fmla="*/ 274 w 319"/>
                  <a:gd name="T99" fmla="*/ 49 h 520"/>
                  <a:gd name="T100" fmla="*/ 303 w 319"/>
                  <a:gd name="T101" fmla="*/ 0 h 520"/>
                  <a:gd name="T102" fmla="*/ 319 w 319"/>
                  <a:gd name="T103" fmla="*/ 11 h 520"/>
                  <a:gd name="T104" fmla="*/ 305 w 319"/>
                  <a:gd name="T105" fmla="*/ 35 h 520"/>
                  <a:gd name="T106" fmla="*/ 289 w 319"/>
                  <a:gd name="T107" fmla="*/ 25 h 520"/>
                  <a:gd name="T108" fmla="*/ 303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7" y="520"/>
                    </a:lnTo>
                    <a:lnTo>
                      <a:pt x="0" y="512"/>
                    </a:lnTo>
                    <a:lnTo>
                      <a:pt x="14" y="487"/>
                    </a:lnTo>
                    <a:close/>
                    <a:moveTo>
                      <a:pt x="43" y="438"/>
                    </a:moveTo>
                    <a:lnTo>
                      <a:pt x="61" y="449"/>
                    </a:lnTo>
                    <a:lnTo>
                      <a:pt x="45" y="471"/>
                    </a:lnTo>
                    <a:lnTo>
                      <a:pt x="29" y="463"/>
                    </a:lnTo>
                    <a:lnTo>
                      <a:pt x="43" y="438"/>
                    </a:lnTo>
                    <a:close/>
                    <a:moveTo>
                      <a:pt x="71" y="389"/>
                    </a:moveTo>
                    <a:lnTo>
                      <a:pt x="89" y="400"/>
                    </a:lnTo>
                    <a:lnTo>
                      <a:pt x="75" y="424"/>
                    </a:lnTo>
                    <a:lnTo>
                      <a:pt x="57" y="414"/>
                    </a:lnTo>
                    <a:lnTo>
                      <a:pt x="71" y="389"/>
                    </a:lnTo>
                    <a:close/>
                    <a:moveTo>
                      <a:pt x="101" y="341"/>
                    </a:moveTo>
                    <a:lnTo>
                      <a:pt x="118" y="351"/>
                    </a:lnTo>
                    <a:lnTo>
                      <a:pt x="103" y="375"/>
                    </a:lnTo>
                    <a:lnTo>
                      <a:pt x="87" y="365"/>
                    </a:lnTo>
                    <a:lnTo>
                      <a:pt x="101" y="341"/>
                    </a:lnTo>
                    <a:close/>
                    <a:moveTo>
                      <a:pt x="131" y="292"/>
                    </a:moveTo>
                    <a:lnTo>
                      <a:pt x="146" y="302"/>
                    </a:lnTo>
                    <a:lnTo>
                      <a:pt x="132" y="327"/>
                    </a:lnTo>
                    <a:lnTo>
                      <a:pt x="115" y="316"/>
                    </a:lnTo>
                    <a:lnTo>
                      <a:pt x="131" y="292"/>
                    </a:lnTo>
                    <a:close/>
                    <a:moveTo>
                      <a:pt x="158" y="243"/>
                    </a:moveTo>
                    <a:lnTo>
                      <a:pt x="176" y="253"/>
                    </a:lnTo>
                    <a:lnTo>
                      <a:pt x="160" y="278"/>
                    </a:lnTo>
                    <a:lnTo>
                      <a:pt x="144" y="267"/>
                    </a:lnTo>
                    <a:lnTo>
                      <a:pt x="158" y="243"/>
                    </a:lnTo>
                    <a:close/>
                    <a:moveTo>
                      <a:pt x="188" y="196"/>
                    </a:moveTo>
                    <a:lnTo>
                      <a:pt x="204" y="204"/>
                    </a:lnTo>
                    <a:lnTo>
                      <a:pt x="190" y="229"/>
                    </a:lnTo>
                    <a:lnTo>
                      <a:pt x="172" y="218"/>
                    </a:lnTo>
                    <a:lnTo>
                      <a:pt x="188" y="196"/>
                    </a:lnTo>
                    <a:close/>
                    <a:moveTo>
                      <a:pt x="216" y="147"/>
                    </a:moveTo>
                    <a:lnTo>
                      <a:pt x="234" y="156"/>
                    </a:lnTo>
                    <a:lnTo>
                      <a:pt x="218" y="180"/>
                    </a:lnTo>
                    <a:lnTo>
                      <a:pt x="202" y="171"/>
                    </a:lnTo>
                    <a:lnTo>
                      <a:pt x="216" y="147"/>
                    </a:lnTo>
                    <a:close/>
                    <a:moveTo>
                      <a:pt x="246" y="98"/>
                    </a:moveTo>
                    <a:lnTo>
                      <a:pt x="261" y="108"/>
                    </a:lnTo>
                    <a:lnTo>
                      <a:pt x="248" y="131"/>
                    </a:lnTo>
                    <a:lnTo>
                      <a:pt x="230" y="122"/>
                    </a:lnTo>
                    <a:lnTo>
                      <a:pt x="246" y="98"/>
                    </a:lnTo>
                    <a:close/>
                    <a:moveTo>
                      <a:pt x="274" y="49"/>
                    </a:moveTo>
                    <a:lnTo>
                      <a:pt x="291" y="60"/>
                    </a:lnTo>
                    <a:lnTo>
                      <a:pt x="277" y="84"/>
                    </a:lnTo>
                    <a:lnTo>
                      <a:pt x="260" y="74"/>
                    </a:lnTo>
                    <a:lnTo>
                      <a:pt x="274" y="49"/>
                    </a:lnTo>
                    <a:close/>
                    <a:moveTo>
                      <a:pt x="303" y="0"/>
                    </a:moveTo>
                    <a:lnTo>
                      <a:pt x="319" y="11"/>
                    </a:lnTo>
                    <a:lnTo>
                      <a:pt x="305" y="35"/>
                    </a:lnTo>
                    <a:lnTo>
                      <a:pt x="289" y="25"/>
                    </a:lnTo>
                    <a:lnTo>
                      <a:pt x="303"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1" name="Freeform 42">
                <a:extLst>
                  <a:ext uri="{FF2B5EF4-FFF2-40B4-BE49-F238E27FC236}">
                    <a16:creationId xmlns:a16="http://schemas.microsoft.com/office/drawing/2014/main" id="{21F159B9-71C7-4F11-A53A-EB17A3FC8A01}"/>
                  </a:ext>
                </a:extLst>
              </p:cNvPr>
              <p:cNvSpPr>
                <a:spLocks noEditPoints="1"/>
              </p:cNvSpPr>
              <p:nvPr/>
            </p:nvSpPr>
            <p:spPr bwMode="auto">
              <a:xfrm>
                <a:off x="2394070" y="3840166"/>
                <a:ext cx="721808" cy="1169822"/>
              </a:xfrm>
              <a:custGeom>
                <a:avLst/>
                <a:gdLst>
                  <a:gd name="T0" fmla="*/ 306 w 322"/>
                  <a:gd name="T1" fmla="*/ 487 h 520"/>
                  <a:gd name="T2" fmla="*/ 322 w 322"/>
                  <a:gd name="T3" fmla="*/ 512 h 520"/>
                  <a:gd name="T4" fmla="*/ 304 w 322"/>
                  <a:gd name="T5" fmla="*/ 520 h 520"/>
                  <a:gd name="T6" fmla="*/ 290 w 322"/>
                  <a:gd name="T7" fmla="*/ 496 h 520"/>
                  <a:gd name="T8" fmla="*/ 306 w 322"/>
                  <a:gd name="T9" fmla="*/ 487 h 520"/>
                  <a:gd name="T10" fmla="*/ 278 w 322"/>
                  <a:gd name="T11" fmla="*/ 438 h 520"/>
                  <a:gd name="T12" fmla="*/ 292 w 322"/>
                  <a:gd name="T13" fmla="*/ 463 h 520"/>
                  <a:gd name="T14" fmla="*/ 276 w 322"/>
                  <a:gd name="T15" fmla="*/ 471 h 520"/>
                  <a:gd name="T16" fmla="*/ 260 w 322"/>
                  <a:gd name="T17" fmla="*/ 449 h 520"/>
                  <a:gd name="T18" fmla="*/ 278 w 322"/>
                  <a:gd name="T19" fmla="*/ 438 h 520"/>
                  <a:gd name="T20" fmla="*/ 248 w 322"/>
                  <a:gd name="T21" fmla="*/ 389 h 520"/>
                  <a:gd name="T22" fmla="*/ 264 w 322"/>
                  <a:gd name="T23" fmla="*/ 414 h 520"/>
                  <a:gd name="T24" fmla="*/ 246 w 322"/>
                  <a:gd name="T25" fmla="*/ 424 h 520"/>
                  <a:gd name="T26" fmla="*/ 233 w 322"/>
                  <a:gd name="T27" fmla="*/ 400 h 520"/>
                  <a:gd name="T28" fmla="*/ 248 w 322"/>
                  <a:gd name="T29" fmla="*/ 389 h 520"/>
                  <a:gd name="T30" fmla="*/ 220 w 322"/>
                  <a:gd name="T31" fmla="*/ 341 h 520"/>
                  <a:gd name="T32" fmla="*/ 234 w 322"/>
                  <a:gd name="T33" fmla="*/ 365 h 520"/>
                  <a:gd name="T34" fmla="*/ 217 w 322"/>
                  <a:gd name="T35" fmla="*/ 375 h 520"/>
                  <a:gd name="T36" fmla="*/ 203 w 322"/>
                  <a:gd name="T37" fmla="*/ 351 h 520"/>
                  <a:gd name="T38" fmla="*/ 220 w 322"/>
                  <a:gd name="T39" fmla="*/ 341 h 520"/>
                  <a:gd name="T40" fmla="*/ 191 w 322"/>
                  <a:gd name="T41" fmla="*/ 292 h 520"/>
                  <a:gd name="T42" fmla="*/ 206 w 322"/>
                  <a:gd name="T43" fmla="*/ 316 h 520"/>
                  <a:gd name="T44" fmla="*/ 189 w 322"/>
                  <a:gd name="T45" fmla="*/ 327 h 520"/>
                  <a:gd name="T46" fmla="*/ 175 w 322"/>
                  <a:gd name="T47" fmla="*/ 302 h 520"/>
                  <a:gd name="T48" fmla="*/ 191 w 322"/>
                  <a:gd name="T49" fmla="*/ 292 h 520"/>
                  <a:gd name="T50" fmla="*/ 163 w 322"/>
                  <a:gd name="T51" fmla="*/ 243 h 520"/>
                  <a:gd name="T52" fmla="*/ 177 w 322"/>
                  <a:gd name="T53" fmla="*/ 267 h 520"/>
                  <a:gd name="T54" fmla="*/ 159 w 322"/>
                  <a:gd name="T55" fmla="*/ 278 h 520"/>
                  <a:gd name="T56" fmla="*/ 145 w 322"/>
                  <a:gd name="T57" fmla="*/ 253 h 520"/>
                  <a:gd name="T58" fmla="*/ 163 w 322"/>
                  <a:gd name="T59" fmla="*/ 243 h 520"/>
                  <a:gd name="T60" fmla="*/ 133 w 322"/>
                  <a:gd name="T61" fmla="*/ 196 h 520"/>
                  <a:gd name="T62" fmla="*/ 147 w 322"/>
                  <a:gd name="T63" fmla="*/ 218 h 520"/>
                  <a:gd name="T64" fmla="*/ 131 w 322"/>
                  <a:gd name="T65" fmla="*/ 229 h 520"/>
                  <a:gd name="T66" fmla="*/ 117 w 322"/>
                  <a:gd name="T67" fmla="*/ 204 h 520"/>
                  <a:gd name="T68" fmla="*/ 133 w 322"/>
                  <a:gd name="T69" fmla="*/ 196 h 520"/>
                  <a:gd name="T70" fmla="*/ 105 w 322"/>
                  <a:gd name="T71" fmla="*/ 147 h 520"/>
                  <a:gd name="T72" fmla="*/ 119 w 322"/>
                  <a:gd name="T73" fmla="*/ 171 h 520"/>
                  <a:gd name="T74" fmla="*/ 102 w 322"/>
                  <a:gd name="T75" fmla="*/ 180 h 520"/>
                  <a:gd name="T76" fmla="*/ 88 w 322"/>
                  <a:gd name="T77" fmla="*/ 156 h 520"/>
                  <a:gd name="T78" fmla="*/ 105 w 322"/>
                  <a:gd name="T79" fmla="*/ 147 h 520"/>
                  <a:gd name="T80" fmla="*/ 75 w 322"/>
                  <a:gd name="T81" fmla="*/ 98 h 520"/>
                  <a:gd name="T82" fmla="*/ 89 w 322"/>
                  <a:gd name="T83" fmla="*/ 122 h 520"/>
                  <a:gd name="T84" fmla="*/ 74 w 322"/>
                  <a:gd name="T85" fmla="*/ 131 h 520"/>
                  <a:gd name="T86" fmla="*/ 60 w 322"/>
                  <a:gd name="T87" fmla="*/ 108 h 520"/>
                  <a:gd name="T88" fmla="*/ 75 w 322"/>
                  <a:gd name="T89" fmla="*/ 98 h 520"/>
                  <a:gd name="T90" fmla="*/ 47 w 322"/>
                  <a:gd name="T91" fmla="*/ 49 h 520"/>
                  <a:gd name="T92" fmla="*/ 61 w 322"/>
                  <a:gd name="T93" fmla="*/ 74 h 520"/>
                  <a:gd name="T94" fmla="*/ 44 w 322"/>
                  <a:gd name="T95" fmla="*/ 84 h 520"/>
                  <a:gd name="T96" fmla="*/ 30 w 322"/>
                  <a:gd name="T97" fmla="*/ 60 h 520"/>
                  <a:gd name="T98" fmla="*/ 47 w 322"/>
                  <a:gd name="T99" fmla="*/ 49 h 520"/>
                  <a:gd name="T100" fmla="*/ 18 w 322"/>
                  <a:gd name="T101" fmla="*/ 0 h 520"/>
                  <a:gd name="T102" fmla="*/ 32 w 322"/>
                  <a:gd name="T103" fmla="*/ 25 h 520"/>
                  <a:gd name="T104" fmla="*/ 16 w 322"/>
                  <a:gd name="T105" fmla="*/ 35 h 520"/>
                  <a:gd name="T106" fmla="*/ 0 w 322"/>
                  <a:gd name="T107" fmla="*/ 11 h 520"/>
                  <a:gd name="T108" fmla="*/ 18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306" y="487"/>
                    </a:moveTo>
                    <a:lnTo>
                      <a:pt x="322" y="512"/>
                    </a:lnTo>
                    <a:lnTo>
                      <a:pt x="304" y="520"/>
                    </a:lnTo>
                    <a:lnTo>
                      <a:pt x="290" y="496"/>
                    </a:lnTo>
                    <a:lnTo>
                      <a:pt x="306" y="487"/>
                    </a:lnTo>
                    <a:close/>
                    <a:moveTo>
                      <a:pt x="278" y="438"/>
                    </a:moveTo>
                    <a:lnTo>
                      <a:pt x="292" y="463"/>
                    </a:lnTo>
                    <a:lnTo>
                      <a:pt x="276" y="471"/>
                    </a:lnTo>
                    <a:lnTo>
                      <a:pt x="260" y="449"/>
                    </a:lnTo>
                    <a:lnTo>
                      <a:pt x="278" y="438"/>
                    </a:lnTo>
                    <a:close/>
                    <a:moveTo>
                      <a:pt x="248" y="389"/>
                    </a:moveTo>
                    <a:lnTo>
                      <a:pt x="264" y="414"/>
                    </a:lnTo>
                    <a:lnTo>
                      <a:pt x="246" y="424"/>
                    </a:lnTo>
                    <a:lnTo>
                      <a:pt x="233" y="400"/>
                    </a:lnTo>
                    <a:lnTo>
                      <a:pt x="248" y="389"/>
                    </a:lnTo>
                    <a:close/>
                    <a:moveTo>
                      <a:pt x="220" y="341"/>
                    </a:moveTo>
                    <a:lnTo>
                      <a:pt x="234" y="365"/>
                    </a:lnTo>
                    <a:lnTo>
                      <a:pt x="217" y="375"/>
                    </a:lnTo>
                    <a:lnTo>
                      <a:pt x="203" y="351"/>
                    </a:lnTo>
                    <a:lnTo>
                      <a:pt x="220" y="341"/>
                    </a:lnTo>
                    <a:close/>
                    <a:moveTo>
                      <a:pt x="191" y="292"/>
                    </a:moveTo>
                    <a:lnTo>
                      <a:pt x="206" y="316"/>
                    </a:lnTo>
                    <a:lnTo>
                      <a:pt x="189" y="327"/>
                    </a:lnTo>
                    <a:lnTo>
                      <a:pt x="175" y="302"/>
                    </a:lnTo>
                    <a:lnTo>
                      <a:pt x="191" y="292"/>
                    </a:lnTo>
                    <a:close/>
                    <a:moveTo>
                      <a:pt x="163" y="243"/>
                    </a:moveTo>
                    <a:lnTo>
                      <a:pt x="177" y="267"/>
                    </a:lnTo>
                    <a:lnTo>
                      <a:pt x="159" y="278"/>
                    </a:lnTo>
                    <a:lnTo>
                      <a:pt x="145" y="253"/>
                    </a:lnTo>
                    <a:lnTo>
                      <a:pt x="163" y="243"/>
                    </a:lnTo>
                    <a:close/>
                    <a:moveTo>
                      <a:pt x="133" y="196"/>
                    </a:moveTo>
                    <a:lnTo>
                      <a:pt x="147" y="218"/>
                    </a:lnTo>
                    <a:lnTo>
                      <a:pt x="131" y="229"/>
                    </a:lnTo>
                    <a:lnTo>
                      <a:pt x="117" y="204"/>
                    </a:lnTo>
                    <a:lnTo>
                      <a:pt x="133" y="196"/>
                    </a:lnTo>
                    <a:close/>
                    <a:moveTo>
                      <a:pt x="105" y="147"/>
                    </a:moveTo>
                    <a:lnTo>
                      <a:pt x="119" y="171"/>
                    </a:lnTo>
                    <a:lnTo>
                      <a:pt x="102" y="180"/>
                    </a:lnTo>
                    <a:lnTo>
                      <a:pt x="88" y="156"/>
                    </a:lnTo>
                    <a:lnTo>
                      <a:pt x="105" y="147"/>
                    </a:lnTo>
                    <a:close/>
                    <a:moveTo>
                      <a:pt x="75" y="98"/>
                    </a:moveTo>
                    <a:lnTo>
                      <a:pt x="89" y="122"/>
                    </a:lnTo>
                    <a:lnTo>
                      <a:pt x="74" y="131"/>
                    </a:lnTo>
                    <a:lnTo>
                      <a:pt x="60" y="108"/>
                    </a:lnTo>
                    <a:lnTo>
                      <a:pt x="75" y="98"/>
                    </a:lnTo>
                    <a:close/>
                    <a:moveTo>
                      <a:pt x="47" y="49"/>
                    </a:moveTo>
                    <a:lnTo>
                      <a:pt x="61" y="74"/>
                    </a:lnTo>
                    <a:lnTo>
                      <a:pt x="44" y="84"/>
                    </a:lnTo>
                    <a:lnTo>
                      <a:pt x="30" y="60"/>
                    </a:lnTo>
                    <a:lnTo>
                      <a:pt x="47" y="49"/>
                    </a:lnTo>
                    <a:close/>
                    <a:moveTo>
                      <a:pt x="18" y="0"/>
                    </a:moveTo>
                    <a:lnTo>
                      <a:pt x="32" y="25"/>
                    </a:lnTo>
                    <a:lnTo>
                      <a:pt x="16" y="35"/>
                    </a:lnTo>
                    <a:lnTo>
                      <a:pt x="0" y="11"/>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2" name="Freeform 43">
                <a:extLst>
                  <a:ext uri="{FF2B5EF4-FFF2-40B4-BE49-F238E27FC236}">
                    <a16:creationId xmlns:a16="http://schemas.microsoft.com/office/drawing/2014/main" id="{CD87A2FD-150C-4AAA-A8DD-6EC77C0DFB5C}"/>
                  </a:ext>
                </a:extLst>
              </p:cNvPr>
              <p:cNvSpPr>
                <a:spLocks/>
              </p:cNvSpPr>
              <p:nvPr/>
            </p:nvSpPr>
            <p:spPr bwMode="auto">
              <a:xfrm>
                <a:off x="3106912" y="5045982"/>
                <a:ext cx="73975" cy="58491"/>
              </a:xfrm>
              <a:custGeom>
                <a:avLst/>
                <a:gdLst>
                  <a:gd name="T0" fmla="*/ 18 w 33"/>
                  <a:gd name="T1" fmla="*/ 0 h 26"/>
                  <a:gd name="T2" fmla="*/ 33 w 33"/>
                  <a:gd name="T3" fmla="*/ 26 h 26"/>
                  <a:gd name="T4" fmla="*/ 2 w 33"/>
                  <a:gd name="T5" fmla="*/ 26 h 26"/>
                  <a:gd name="T6" fmla="*/ 2 w 33"/>
                  <a:gd name="T7" fmla="*/ 12 h 26"/>
                  <a:gd name="T8" fmla="*/ 0 w 33"/>
                  <a:gd name="T9" fmla="*/ 9 h 26"/>
                  <a:gd name="T10" fmla="*/ 2 w 33"/>
                  <a:gd name="T11" fmla="*/ 9 h 26"/>
                  <a:gd name="T12" fmla="*/ 2 w 33"/>
                  <a:gd name="T13" fmla="*/ 7 h 26"/>
                  <a:gd name="T14" fmla="*/ 5 w 33"/>
                  <a:gd name="T15" fmla="*/ 7 h 26"/>
                  <a:gd name="T16" fmla="*/ 18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18" y="0"/>
                    </a:moveTo>
                    <a:lnTo>
                      <a:pt x="33" y="26"/>
                    </a:lnTo>
                    <a:lnTo>
                      <a:pt x="2" y="26"/>
                    </a:lnTo>
                    <a:lnTo>
                      <a:pt x="2" y="12"/>
                    </a:lnTo>
                    <a:lnTo>
                      <a:pt x="0" y="9"/>
                    </a:lnTo>
                    <a:lnTo>
                      <a:pt x="2" y="9"/>
                    </a:lnTo>
                    <a:lnTo>
                      <a:pt x="2" y="7"/>
                    </a:lnTo>
                    <a:lnTo>
                      <a:pt x="5" y="7"/>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3" name="Freeform 44">
                <a:extLst>
                  <a:ext uri="{FF2B5EF4-FFF2-40B4-BE49-F238E27FC236}">
                    <a16:creationId xmlns:a16="http://schemas.microsoft.com/office/drawing/2014/main" id="{8619C604-847C-410F-8B69-9EDDDD042661}"/>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4" name="Freeform 45">
                <a:extLst>
                  <a:ext uri="{FF2B5EF4-FFF2-40B4-BE49-F238E27FC236}">
                    <a16:creationId xmlns:a16="http://schemas.microsoft.com/office/drawing/2014/main" id="{93A5677C-4EB6-4F3B-98BB-04474FF43EC2}"/>
                  </a:ext>
                </a:extLst>
              </p:cNvPr>
              <p:cNvSpPr>
                <a:spLocks/>
              </p:cNvSpPr>
              <p:nvPr/>
            </p:nvSpPr>
            <p:spPr bwMode="auto">
              <a:xfrm>
                <a:off x="773365" y="6353034"/>
                <a:ext cx="76216" cy="62990"/>
              </a:xfrm>
              <a:custGeom>
                <a:avLst/>
                <a:gdLst>
                  <a:gd name="T0" fmla="*/ 18 w 34"/>
                  <a:gd name="T1" fmla="*/ 0 h 28"/>
                  <a:gd name="T2" fmla="*/ 28 w 34"/>
                  <a:gd name="T3" fmla="*/ 9 h 28"/>
                  <a:gd name="T4" fmla="*/ 32 w 34"/>
                  <a:gd name="T5" fmla="*/ 9 h 28"/>
                  <a:gd name="T6" fmla="*/ 32 w 34"/>
                  <a:gd name="T7" fmla="*/ 11 h 28"/>
                  <a:gd name="T8" fmla="*/ 34 w 34"/>
                  <a:gd name="T9" fmla="*/ 11 h 28"/>
                  <a:gd name="T10" fmla="*/ 32 w 34"/>
                  <a:gd name="T11" fmla="*/ 14 h 28"/>
                  <a:gd name="T12" fmla="*/ 32 w 34"/>
                  <a:gd name="T13" fmla="*/ 28 h 28"/>
                  <a:gd name="T14" fmla="*/ 0 w 34"/>
                  <a:gd name="T15" fmla="*/ 28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28" y="9"/>
                    </a:lnTo>
                    <a:lnTo>
                      <a:pt x="32" y="9"/>
                    </a:lnTo>
                    <a:lnTo>
                      <a:pt x="32" y="11"/>
                    </a:lnTo>
                    <a:lnTo>
                      <a:pt x="34" y="11"/>
                    </a:lnTo>
                    <a:lnTo>
                      <a:pt x="32" y="14"/>
                    </a:lnTo>
                    <a:lnTo>
                      <a:pt x="32" y="28"/>
                    </a:lnTo>
                    <a:lnTo>
                      <a:pt x="0" y="28"/>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5" name="Freeform 46">
                <a:extLst>
                  <a:ext uri="{FF2B5EF4-FFF2-40B4-BE49-F238E27FC236}">
                    <a16:creationId xmlns:a16="http://schemas.microsoft.com/office/drawing/2014/main" id="{7EDF0959-5C56-450F-B698-3538AD45D4E4}"/>
                  </a:ext>
                </a:extLst>
              </p:cNvPr>
              <p:cNvSpPr>
                <a:spLocks noEditPoints="1"/>
              </p:cNvSpPr>
              <p:nvPr/>
            </p:nvSpPr>
            <p:spPr bwMode="auto">
              <a:xfrm>
                <a:off x="845098" y="5151717"/>
                <a:ext cx="715084" cy="1169822"/>
              </a:xfrm>
              <a:custGeom>
                <a:avLst/>
                <a:gdLst>
                  <a:gd name="T0" fmla="*/ 14 w 319"/>
                  <a:gd name="T1" fmla="*/ 487 h 520"/>
                  <a:gd name="T2" fmla="*/ 31 w 319"/>
                  <a:gd name="T3" fmla="*/ 496 h 520"/>
                  <a:gd name="T4" fmla="*/ 16 w 319"/>
                  <a:gd name="T5" fmla="*/ 520 h 520"/>
                  <a:gd name="T6" fmla="*/ 0 w 319"/>
                  <a:gd name="T7" fmla="*/ 511 h 520"/>
                  <a:gd name="T8" fmla="*/ 14 w 319"/>
                  <a:gd name="T9" fmla="*/ 487 h 520"/>
                  <a:gd name="T10" fmla="*/ 44 w 319"/>
                  <a:gd name="T11" fmla="*/ 438 h 520"/>
                  <a:gd name="T12" fmla="*/ 59 w 319"/>
                  <a:gd name="T13" fmla="*/ 447 h 520"/>
                  <a:gd name="T14" fmla="*/ 45 w 319"/>
                  <a:gd name="T15" fmla="*/ 471 h 520"/>
                  <a:gd name="T16" fmla="*/ 28 w 319"/>
                  <a:gd name="T17" fmla="*/ 463 h 520"/>
                  <a:gd name="T18" fmla="*/ 44 w 319"/>
                  <a:gd name="T19" fmla="*/ 438 h 520"/>
                  <a:gd name="T20" fmla="*/ 71 w 319"/>
                  <a:gd name="T21" fmla="*/ 389 h 520"/>
                  <a:gd name="T22" fmla="*/ 89 w 319"/>
                  <a:gd name="T23" fmla="*/ 400 h 520"/>
                  <a:gd name="T24" fmla="*/ 73 w 319"/>
                  <a:gd name="T25" fmla="*/ 424 h 520"/>
                  <a:gd name="T26" fmla="*/ 57 w 319"/>
                  <a:gd name="T27" fmla="*/ 414 h 520"/>
                  <a:gd name="T28" fmla="*/ 71 w 319"/>
                  <a:gd name="T29" fmla="*/ 389 h 520"/>
                  <a:gd name="T30" fmla="*/ 101 w 319"/>
                  <a:gd name="T31" fmla="*/ 340 h 520"/>
                  <a:gd name="T32" fmla="*/ 117 w 319"/>
                  <a:gd name="T33" fmla="*/ 351 h 520"/>
                  <a:gd name="T34" fmla="*/ 103 w 319"/>
                  <a:gd name="T35" fmla="*/ 375 h 520"/>
                  <a:gd name="T36" fmla="*/ 85 w 319"/>
                  <a:gd name="T37" fmla="*/ 365 h 520"/>
                  <a:gd name="T38" fmla="*/ 101 w 319"/>
                  <a:gd name="T39" fmla="*/ 340 h 520"/>
                  <a:gd name="T40" fmla="*/ 129 w 319"/>
                  <a:gd name="T41" fmla="*/ 292 h 520"/>
                  <a:gd name="T42" fmla="*/ 147 w 319"/>
                  <a:gd name="T43" fmla="*/ 302 h 520"/>
                  <a:gd name="T44" fmla="*/ 133 w 319"/>
                  <a:gd name="T45" fmla="*/ 326 h 520"/>
                  <a:gd name="T46" fmla="*/ 115 w 319"/>
                  <a:gd name="T47" fmla="*/ 316 h 520"/>
                  <a:gd name="T48" fmla="*/ 129 w 319"/>
                  <a:gd name="T49" fmla="*/ 292 h 520"/>
                  <a:gd name="T50" fmla="*/ 159 w 319"/>
                  <a:gd name="T51" fmla="*/ 243 h 520"/>
                  <a:gd name="T52" fmla="*/ 174 w 319"/>
                  <a:gd name="T53" fmla="*/ 253 h 520"/>
                  <a:gd name="T54" fmla="*/ 161 w 319"/>
                  <a:gd name="T55" fmla="*/ 278 h 520"/>
                  <a:gd name="T56" fmla="*/ 143 w 319"/>
                  <a:gd name="T57" fmla="*/ 267 h 520"/>
                  <a:gd name="T58" fmla="*/ 159 w 319"/>
                  <a:gd name="T59" fmla="*/ 243 h 520"/>
                  <a:gd name="T60" fmla="*/ 187 w 319"/>
                  <a:gd name="T61" fmla="*/ 196 h 520"/>
                  <a:gd name="T62" fmla="*/ 204 w 319"/>
                  <a:gd name="T63" fmla="*/ 204 h 520"/>
                  <a:gd name="T64" fmla="*/ 190 w 319"/>
                  <a:gd name="T65" fmla="*/ 229 h 520"/>
                  <a:gd name="T66" fmla="*/ 173 w 319"/>
                  <a:gd name="T67" fmla="*/ 218 h 520"/>
                  <a:gd name="T68" fmla="*/ 187 w 319"/>
                  <a:gd name="T69" fmla="*/ 196 h 520"/>
                  <a:gd name="T70" fmla="*/ 216 w 319"/>
                  <a:gd name="T71" fmla="*/ 147 h 520"/>
                  <a:gd name="T72" fmla="*/ 232 w 319"/>
                  <a:gd name="T73" fmla="*/ 155 h 520"/>
                  <a:gd name="T74" fmla="*/ 218 w 319"/>
                  <a:gd name="T75" fmla="*/ 180 h 520"/>
                  <a:gd name="T76" fmla="*/ 202 w 319"/>
                  <a:gd name="T77" fmla="*/ 171 h 520"/>
                  <a:gd name="T78" fmla="*/ 216 w 319"/>
                  <a:gd name="T79" fmla="*/ 147 h 520"/>
                  <a:gd name="T80" fmla="*/ 244 w 319"/>
                  <a:gd name="T81" fmla="*/ 98 h 520"/>
                  <a:gd name="T82" fmla="*/ 262 w 319"/>
                  <a:gd name="T83" fmla="*/ 108 h 520"/>
                  <a:gd name="T84" fmla="*/ 248 w 319"/>
                  <a:gd name="T85" fmla="*/ 131 h 520"/>
                  <a:gd name="T86" fmla="*/ 230 w 319"/>
                  <a:gd name="T87" fmla="*/ 122 h 520"/>
                  <a:gd name="T88" fmla="*/ 244 w 319"/>
                  <a:gd name="T89" fmla="*/ 98 h 520"/>
                  <a:gd name="T90" fmla="*/ 274 w 319"/>
                  <a:gd name="T91" fmla="*/ 49 h 520"/>
                  <a:gd name="T92" fmla="*/ 291 w 319"/>
                  <a:gd name="T93" fmla="*/ 59 h 520"/>
                  <a:gd name="T94" fmla="*/ 276 w 319"/>
                  <a:gd name="T95" fmla="*/ 84 h 520"/>
                  <a:gd name="T96" fmla="*/ 260 w 319"/>
                  <a:gd name="T97" fmla="*/ 73 h 520"/>
                  <a:gd name="T98" fmla="*/ 274 w 319"/>
                  <a:gd name="T99" fmla="*/ 49 h 520"/>
                  <a:gd name="T100" fmla="*/ 302 w 319"/>
                  <a:gd name="T101" fmla="*/ 0 h 520"/>
                  <a:gd name="T102" fmla="*/ 319 w 319"/>
                  <a:gd name="T103" fmla="*/ 11 h 520"/>
                  <a:gd name="T104" fmla="*/ 305 w 319"/>
                  <a:gd name="T105" fmla="*/ 35 h 520"/>
                  <a:gd name="T106" fmla="*/ 288 w 319"/>
                  <a:gd name="T107" fmla="*/ 25 h 520"/>
                  <a:gd name="T108" fmla="*/ 302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14" y="487"/>
                    </a:moveTo>
                    <a:lnTo>
                      <a:pt x="31" y="496"/>
                    </a:lnTo>
                    <a:lnTo>
                      <a:pt x="16" y="520"/>
                    </a:lnTo>
                    <a:lnTo>
                      <a:pt x="0" y="511"/>
                    </a:lnTo>
                    <a:lnTo>
                      <a:pt x="14" y="487"/>
                    </a:lnTo>
                    <a:close/>
                    <a:moveTo>
                      <a:pt x="44" y="438"/>
                    </a:moveTo>
                    <a:lnTo>
                      <a:pt x="59" y="447"/>
                    </a:lnTo>
                    <a:lnTo>
                      <a:pt x="45" y="471"/>
                    </a:lnTo>
                    <a:lnTo>
                      <a:pt x="28" y="463"/>
                    </a:lnTo>
                    <a:lnTo>
                      <a:pt x="44" y="438"/>
                    </a:lnTo>
                    <a:close/>
                    <a:moveTo>
                      <a:pt x="71" y="389"/>
                    </a:moveTo>
                    <a:lnTo>
                      <a:pt x="89" y="400"/>
                    </a:lnTo>
                    <a:lnTo>
                      <a:pt x="73" y="424"/>
                    </a:lnTo>
                    <a:lnTo>
                      <a:pt x="57" y="414"/>
                    </a:lnTo>
                    <a:lnTo>
                      <a:pt x="71" y="389"/>
                    </a:lnTo>
                    <a:close/>
                    <a:moveTo>
                      <a:pt x="101" y="340"/>
                    </a:moveTo>
                    <a:lnTo>
                      <a:pt x="117" y="351"/>
                    </a:lnTo>
                    <a:lnTo>
                      <a:pt x="103" y="375"/>
                    </a:lnTo>
                    <a:lnTo>
                      <a:pt x="85" y="365"/>
                    </a:lnTo>
                    <a:lnTo>
                      <a:pt x="101" y="340"/>
                    </a:lnTo>
                    <a:close/>
                    <a:moveTo>
                      <a:pt x="129" y="292"/>
                    </a:moveTo>
                    <a:lnTo>
                      <a:pt x="147" y="302"/>
                    </a:lnTo>
                    <a:lnTo>
                      <a:pt x="133" y="326"/>
                    </a:lnTo>
                    <a:lnTo>
                      <a:pt x="115" y="316"/>
                    </a:lnTo>
                    <a:lnTo>
                      <a:pt x="129" y="292"/>
                    </a:lnTo>
                    <a:close/>
                    <a:moveTo>
                      <a:pt x="159" y="243"/>
                    </a:moveTo>
                    <a:lnTo>
                      <a:pt x="174" y="253"/>
                    </a:lnTo>
                    <a:lnTo>
                      <a:pt x="161" y="278"/>
                    </a:lnTo>
                    <a:lnTo>
                      <a:pt x="143" y="267"/>
                    </a:lnTo>
                    <a:lnTo>
                      <a:pt x="159" y="243"/>
                    </a:lnTo>
                    <a:close/>
                    <a:moveTo>
                      <a:pt x="187" y="196"/>
                    </a:moveTo>
                    <a:lnTo>
                      <a:pt x="204" y="204"/>
                    </a:lnTo>
                    <a:lnTo>
                      <a:pt x="190" y="229"/>
                    </a:lnTo>
                    <a:lnTo>
                      <a:pt x="173" y="218"/>
                    </a:lnTo>
                    <a:lnTo>
                      <a:pt x="187" y="196"/>
                    </a:lnTo>
                    <a:close/>
                    <a:moveTo>
                      <a:pt x="216" y="147"/>
                    </a:moveTo>
                    <a:lnTo>
                      <a:pt x="232" y="155"/>
                    </a:lnTo>
                    <a:lnTo>
                      <a:pt x="218" y="180"/>
                    </a:lnTo>
                    <a:lnTo>
                      <a:pt x="202" y="171"/>
                    </a:lnTo>
                    <a:lnTo>
                      <a:pt x="216" y="147"/>
                    </a:lnTo>
                    <a:close/>
                    <a:moveTo>
                      <a:pt x="244" y="98"/>
                    </a:moveTo>
                    <a:lnTo>
                      <a:pt x="262" y="108"/>
                    </a:lnTo>
                    <a:lnTo>
                      <a:pt x="248" y="131"/>
                    </a:lnTo>
                    <a:lnTo>
                      <a:pt x="230" y="122"/>
                    </a:lnTo>
                    <a:lnTo>
                      <a:pt x="244" y="98"/>
                    </a:lnTo>
                    <a:close/>
                    <a:moveTo>
                      <a:pt x="274" y="49"/>
                    </a:moveTo>
                    <a:lnTo>
                      <a:pt x="291" y="59"/>
                    </a:lnTo>
                    <a:lnTo>
                      <a:pt x="276" y="84"/>
                    </a:lnTo>
                    <a:lnTo>
                      <a:pt x="260" y="73"/>
                    </a:lnTo>
                    <a:lnTo>
                      <a:pt x="274" y="49"/>
                    </a:lnTo>
                    <a:close/>
                    <a:moveTo>
                      <a:pt x="302" y="0"/>
                    </a:moveTo>
                    <a:lnTo>
                      <a:pt x="319" y="11"/>
                    </a:lnTo>
                    <a:lnTo>
                      <a:pt x="305" y="35"/>
                    </a:lnTo>
                    <a:lnTo>
                      <a:pt x="288" y="25"/>
                    </a:lnTo>
                    <a:lnTo>
                      <a:pt x="30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6" name="Freeform 47">
                <a:extLst>
                  <a:ext uri="{FF2B5EF4-FFF2-40B4-BE49-F238E27FC236}">
                    <a16:creationId xmlns:a16="http://schemas.microsoft.com/office/drawing/2014/main" id="{F5A71562-0DE8-4DC7-9E95-90B9D8D3F87C}"/>
                  </a:ext>
                </a:extLst>
              </p:cNvPr>
              <p:cNvSpPr>
                <a:spLocks/>
              </p:cNvSpPr>
              <p:nvPr/>
            </p:nvSpPr>
            <p:spPr bwMode="auto">
              <a:xfrm>
                <a:off x="1557939" y="5036984"/>
                <a:ext cx="65008" cy="83238"/>
              </a:xfrm>
              <a:custGeom>
                <a:avLst/>
                <a:gdLst>
                  <a:gd name="T0" fmla="*/ 15 w 29"/>
                  <a:gd name="T1" fmla="*/ 0 h 37"/>
                  <a:gd name="T2" fmla="*/ 29 w 29"/>
                  <a:gd name="T3" fmla="*/ 27 h 37"/>
                  <a:gd name="T4" fmla="*/ 17 w 29"/>
                  <a:gd name="T5" fmla="*/ 34 h 37"/>
                  <a:gd name="T6" fmla="*/ 15 w 29"/>
                  <a:gd name="T7" fmla="*/ 37 h 37"/>
                  <a:gd name="T8" fmla="*/ 15 w 29"/>
                  <a:gd name="T9" fmla="*/ 35 h 37"/>
                  <a:gd name="T10" fmla="*/ 14 w 29"/>
                  <a:gd name="T11" fmla="*/ 37 h 37"/>
                  <a:gd name="T12" fmla="*/ 12 w 29"/>
                  <a:gd name="T13" fmla="*/ 34 h 37"/>
                  <a:gd name="T14" fmla="*/ 0 w 29"/>
                  <a:gd name="T15" fmla="*/ 27 h 37"/>
                  <a:gd name="T16" fmla="*/ 15 w 2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7">
                    <a:moveTo>
                      <a:pt x="15" y="0"/>
                    </a:moveTo>
                    <a:lnTo>
                      <a:pt x="29" y="27"/>
                    </a:lnTo>
                    <a:lnTo>
                      <a:pt x="17" y="34"/>
                    </a:lnTo>
                    <a:lnTo>
                      <a:pt x="15" y="37"/>
                    </a:lnTo>
                    <a:lnTo>
                      <a:pt x="15" y="35"/>
                    </a:lnTo>
                    <a:lnTo>
                      <a:pt x="14" y="37"/>
                    </a:lnTo>
                    <a:lnTo>
                      <a:pt x="12" y="34"/>
                    </a:lnTo>
                    <a:lnTo>
                      <a:pt x="0" y="27"/>
                    </a:lnTo>
                    <a:lnTo>
                      <a:pt x="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7" name="Freeform 48">
                <a:extLst>
                  <a:ext uri="{FF2B5EF4-FFF2-40B4-BE49-F238E27FC236}">
                    <a16:creationId xmlns:a16="http://schemas.microsoft.com/office/drawing/2014/main" id="{4C17D3C0-31D5-4840-910A-04FCD887B841}"/>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18 w 319"/>
                  <a:gd name="T31" fmla="*/ 340 h 520"/>
                  <a:gd name="T32" fmla="*/ 234 w 319"/>
                  <a:gd name="T33" fmla="*/ 365 h 520"/>
                  <a:gd name="T34" fmla="*/ 216 w 319"/>
                  <a:gd name="T35" fmla="*/ 375 h 520"/>
                  <a:gd name="T36" fmla="*/ 202 w 319"/>
                  <a:gd name="T37" fmla="*/ 351 h 520"/>
                  <a:gd name="T38" fmla="*/ 218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18" y="340"/>
                    </a:moveTo>
                    <a:lnTo>
                      <a:pt x="234" y="365"/>
                    </a:lnTo>
                    <a:lnTo>
                      <a:pt x="216" y="375"/>
                    </a:lnTo>
                    <a:lnTo>
                      <a:pt x="202" y="351"/>
                    </a:lnTo>
                    <a:lnTo>
                      <a:pt x="218"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8" name="Freeform 49">
                <a:extLst>
                  <a:ext uri="{FF2B5EF4-FFF2-40B4-BE49-F238E27FC236}">
                    <a16:creationId xmlns:a16="http://schemas.microsoft.com/office/drawing/2014/main" id="{E61EFF1F-81E1-4818-B18F-F2F65DCDFDE5}"/>
                  </a:ext>
                </a:extLst>
              </p:cNvPr>
              <p:cNvSpPr>
                <a:spLocks/>
              </p:cNvSpPr>
              <p:nvPr/>
            </p:nvSpPr>
            <p:spPr bwMode="auto">
              <a:xfrm>
                <a:off x="2331304" y="6353034"/>
                <a:ext cx="76216" cy="62990"/>
              </a:xfrm>
              <a:custGeom>
                <a:avLst/>
                <a:gdLst>
                  <a:gd name="T0" fmla="*/ 18 w 34"/>
                  <a:gd name="T1" fmla="*/ 0 h 28"/>
                  <a:gd name="T2" fmla="*/ 34 w 34"/>
                  <a:gd name="T3" fmla="*/ 28 h 28"/>
                  <a:gd name="T4" fmla="*/ 2 w 34"/>
                  <a:gd name="T5" fmla="*/ 28 h 28"/>
                  <a:gd name="T6" fmla="*/ 2 w 34"/>
                  <a:gd name="T7" fmla="*/ 14 h 28"/>
                  <a:gd name="T8" fmla="*/ 0 w 34"/>
                  <a:gd name="T9" fmla="*/ 11 h 28"/>
                  <a:gd name="T10" fmla="*/ 2 w 34"/>
                  <a:gd name="T11" fmla="*/ 11 h 28"/>
                  <a:gd name="T12" fmla="*/ 2 w 34"/>
                  <a:gd name="T13" fmla="*/ 9 h 28"/>
                  <a:gd name="T14" fmla="*/ 6 w 34"/>
                  <a:gd name="T15" fmla="*/ 9 h 28"/>
                  <a:gd name="T16" fmla="*/ 18 w 3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18" y="0"/>
                    </a:moveTo>
                    <a:lnTo>
                      <a:pt x="34" y="28"/>
                    </a:lnTo>
                    <a:lnTo>
                      <a:pt x="2" y="28"/>
                    </a:lnTo>
                    <a:lnTo>
                      <a:pt x="2" y="14"/>
                    </a:lnTo>
                    <a:lnTo>
                      <a:pt x="0" y="11"/>
                    </a:lnTo>
                    <a:lnTo>
                      <a:pt x="2" y="11"/>
                    </a:lnTo>
                    <a:lnTo>
                      <a:pt x="2" y="9"/>
                    </a:lnTo>
                    <a:lnTo>
                      <a:pt x="6" y="9"/>
                    </a:lnTo>
                    <a:lnTo>
                      <a:pt x="1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69" name="Freeform 50">
                <a:extLst>
                  <a:ext uri="{FF2B5EF4-FFF2-40B4-BE49-F238E27FC236}">
                    <a16:creationId xmlns:a16="http://schemas.microsoft.com/office/drawing/2014/main" id="{527F78A2-0804-4ACB-ADB9-D082AA06E725}"/>
                  </a:ext>
                </a:extLst>
              </p:cNvPr>
              <p:cNvSpPr>
                <a:spLocks noEditPoints="1"/>
              </p:cNvSpPr>
              <p:nvPr/>
            </p:nvSpPr>
            <p:spPr bwMode="auto">
              <a:xfrm>
                <a:off x="903381" y="6373280"/>
                <a:ext cx="1374126" cy="42744"/>
              </a:xfrm>
              <a:custGeom>
                <a:avLst/>
                <a:gdLst>
                  <a:gd name="T0" fmla="*/ 587 w 613"/>
                  <a:gd name="T1" fmla="*/ 0 h 19"/>
                  <a:gd name="T2" fmla="*/ 613 w 613"/>
                  <a:gd name="T3" fmla="*/ 0 h 19"/>
                  <a:gd name="T4" fmla="*/ 613 w 613"/>
                  <a:gd name="T5" fmla="*/ 19 h 19"/>
                  <a:gd name="T6" fmla="*/ 587 w 613"/>
                  <a:gd name="T7" fmla="*/ 19 h 19"/>
                  <a:gd name="T8" fmla="*/ 587 w 613"/>
                  <a:gd name="T9" fmla="*/ 0 h 19"/>
                  <a:gd name="T10" fmla="*/ 533 w 613"/>
                  <a:gd name="T11" fmla="*/ 0 h 19"/>
                  <a:gd name="T12" fmla="*/ 559 w 613"/>
                  <a:gd name="T13" fmla="*/ 0 h 19"/>
                  <a:gd name="T14" fmla="*/ 559 w 613"/>
                  <a:gd name="T15" fmla="*/ 19 h 19"/>
                  <a:gd name="T16" fmla="*/ 533 w 613"/>
                  <a:gd name="T17" fmla="*/ 19 h 19"/>
                  <a:gd name="T18" fmla="*/ 533 w 613"/>
                  <a:gd name="T19" fmla="*/ 0 h 19"/>
                  <a:gd name="T20" fmla="*/ 480 w 613"/>
                  <a:gd name="T21" fmla="*/ 0 h 19"/>
                  <a:gd name="T22" fmla="*/ 506 w 613"/>
                  <a:gd name="T23" fmla="*/ 0 h 19"/>
                  <a:gd name="T24" fmla="*/ 506 w 613"/>
                  <a:gd name="T25" fmla="*/ 19 h 19"/>
                  <a:gd name="T26" fmla="*/ 480 w 613"/>
                  <a:gd name="T27" fmla="*/ 19 h 19"/>
                  <a:gd name="T28" fmla="*/ 480 w 613"/>
                  <a:gd name="T29" fmla="*/ 0 h 19"/>
                  <a:gd name="T30" fmla="*/ 426 w 613"/>
                  <a:gd name="T31" fmla="*/ 0 h 19"/>
                  <a:gd name="T32" fmla="*/ 452 w 613"/>
                  <a:gd name="T33" fmla="*/ 0 h 19"/>
                  <a:gd name="T34" fmla="*/ 452 w 613"/>
                  <a:gd name="T35" fmla="*/ 19 h 19"/>
                  <a:gd name="T36" fmla="*/ 426 w 613"/>
                  <a:gd name="T37" fmla="*/ 19 h 19"/>
                  <a:gd name="T38" fmla="*/ 426 w 613"/>
                  <a:gd name="T39" fmla="*/ 0 h 19"/>
                  <a:gd name="T40" fmla="*/ 374 w 613"/>
                  <a:gd name="T41" fmla="*/ 0 h 19"/>
                  <a:gd name="T42" fmla="*/ 400 w 613"/>
                  <a:gd name="T43" fmla="*/ 0 h 19"/>
                  <a:gd name="T44" fmla="*/ 400 w 613"/>
                  <a:gd name="T45" fmla="*/ 19 h 19"/>
                  <a:gd name="T46" fmla="*/ 374 w 613"/>
                  <a:gd name="T47" fmla="*/ 19 h 19"/>
                  <a:gd name="T48" fmla="*/ 374 w 613"/>
                  <a:gd name="T49" fmla="*/ 0 h 19"/>
                  <a:gd name="T50" fmla="*/ 320 w 613"/>
                  <a:gd name="T51" fmla="*/ 0 h 19"/>
                  <a:gd name="T52" fmla="*/ 346 w 613"/>
                  <a:gd name="T53" fmla="*/ 0 h 19"/>
                  <a:gd name="T54" fmla="*/ 346 w 613"/>
                  <a:gd name="T55" fmla="*/ 19 h 19"/>
                  <a:gd name="T56" fmla="*/ 320 w 613"/>
                  <a:gd name="T57" fmla="*/ 19 h 19"/>
                  <a:gd name="T58" fmla="*/ 320 w 613"/>
                  <a:gd name="T59" fmla="*/ 0 h 19"/>
                  <a:gd name="T60" fmla="*/ 267 w 613"/>
                  <a:gd name="T61" fmla="*/ 0 h 19"/>
                  <a:gd name="T62" fmla="*/ 293 w 613"/>
                  <a:gd name="T63" fmla="*/ 0 h 19"/>
                  <a:gd name="T64" fmla="*/ 293 w 613"/>
                  <a:gd name="T65" fmla="*/ 19 h 19"/>
                  <a:gd name="T66" fmla="*/ 267 w 613"/>
                  <a:gd name="T67" fmla="*/ 19 h 19"/>
                  <a:gd name="T68" fmla="*/ 267 w 613"/>
                  <a:gd name="T69" fmla="*/ 0 h 19"/>
                  <a:gd name="T70" fmla="*/ 213 w 613"/>
                  <a:gd name="T71" fmla="*/ 0 h 19"/>
                  <a:gd name="T72" fmla="*/ 241 w 613"/>
                  <a:gd name="T73" fmla="*/ 0 h 19"/>
                  <a:gd name="T74" fmla="*/ 241 w 613"/>
                  <a:gd name="T75" fmla="*/ 19 h 19"/>
                  <a:gd name="T76" fmla="*/ 213 w 613"/>
                  <a:gd name="T77" fmla="*/ 19 h 19"/>
                  <a:gd name="T78" fmla="*/ 213 w 613"/>
                  <a:gd name="T79" fmla="*/ 0 h 19"/>
                  <a:gd name="T80" fmla="*/ 161 w 613"/>
                  <a:gd name="T81" fmla="*/ 0 h 19"/>
                  <a:gd name="T82" fmla="*/ 187 w 613"/>
                  <a:gd name="T83" fmla="*/ 0 h 19"/>
                  <a:gd name="T84" fmla="*/ 187 w 613"/>
                  <a:gd name="T85" fmla="*/ 19 h 19"/>
                  <a:gd name="T86" fmla="*/ 161 w 613"/>
                  <a:gd name="T87" fmla="*/ 19 h 19"/>
                  <a:gd name="T88" fmla="*/ 161 w 613"/>
                  <a:gd name="T89" fmla="*/ 0 h 19"/>
                  <a:gd name="T90" fmla="*/ 107 w 613"/>
                  <a:gd name="T91" fmla="*/ 0 h 19"/>
                  <a:gd name="T92" fmla="*/ 135 w 613"/>
                  <a:gd name="T93" fmla="*/ 0 h 19"/>
                  <a:gd name="T94" fmla="*/ 135 w 613"/>
                  <a:gd name="T95" fmla="*/ 19 h 19"/>
                  <a:gd name="T96" fmla="*/ 107 w 613"/>
                  <a:gd name="T97" fmla="*/ 19 h 19"/>
                  <a:gd name="T98" fmla="*/ 107 w 613"/>
                  <a:gd name="T99" fmla="*/ 0 h 19"/>
                  <a:gd name="T100" fmla="*/ 54 w 613"/>
                  <a:gd name="T101" fmla="*/ 0 h 19"/>
                  <a:gd name="T102" fmla="*/ 80 w 613"/>
                  <a:gd name="T103" fmla="*/ 0 h 19"/>
                  <a:gd name="T104" fmla="*/ 80 w 613"/>
                  <a:gd name="T105" fmla="*/ 19 h 19"/>
                  <a:gd name="T106" fmla="*/ 54 w 613"/>
                  <a:gd name="T107" fmla="*/ 19 h 19"/>
                  <a:gd name="T108" fmla="*/ 54 w 613"/>
                  <a:gd name="T109" fmla="*/ 0 h 19"/>
                  <a:gd name="T110" fmla="*/ 0 w 613"/>
                  <a:gd name="T111" fmla="*/ 0 h 19"/>
                  <a:gd name="T112" fmla="*/ 28 w 613"/>
                  <a:gd name="T113" fmla="*/ 0 h 19"/>
                  <a:gd name="T114" fmla="*/ 28 w 613"/>
                  <a:gd name="T115" fmla="*/ 19 h 19"/>
                  <a:gd name="T116" fmla="*/ 0 w 613"/>
                  <a:gd name="T117" fmla="*/ 19 h 19"/>
                  <a:gd name="T118" fmla="*/ 0 w 613"/>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3" h="19">
                    <a:moveTo>
                      <a:pt x="587" y="0"/>
                    </a:moveTo>
                    <a:lnTo>
                      <a:pt x="613" y="0"/>
                    </a:lnTo>
                    <a:lnTo>
                      <a:pt x="613" y="19"/>
                    </a:lnTo>
                    <a:lnTo>
                      <a:pt x="587" y="19"/>
                    </a:lnTo>
                    <a:lnTo>
                      <a:pt x="587" y="0"/>
                    </a:lnTo>
                    <a:close/>
                    <a:moveTo>
                      <a:pt x="533" y="0"/>
                    </a:moveTo>
                    <a:lnTo>
                      <a:pt x="559" y="0"/>
                    </a:lnTo>
                    <a:lnTo>
                      <a:pt x="559" y="19"/>
                    </a:lnTo>
                    <a:lnTo>
                      <a:pt x="533" y="19"/>
                    </a:lnTo>
                    <a:lnTo>
                      <a:pt x="533" y="0"/>
                    </a:lnTo>
                    <a:close/>
                    <a:moveTo>
                      <a:pt x="480" y="0"/>
                    </a:moveTo>
                    <a:lnTo>
                      <a:pt x="506" y="0"/>
                    </a:lnTo>
                    <a:lnTo>
                      <a:pt x="506" y="19"/>
                    </a:lnTo>
                    <a:lnTo>
                      <a:pt x="480" y="19"/>
                    </a:lnTo>
                    <a:lnTo>
                      <a:pt x="480" y="0"/>
                    </a:lnTo>
                    <a:close/>
                    <a:moveTo>
                      <a:pt x="426" y="0"/>
                    </a:moveTo>
                    <a:lnTo>
                      <a:pt x="452" y="0"/>
                    </a:lnTo>
                    <a:lnTo>
                      <a:pt x="452" y="19"/>
                    </a:lnTo>
                    <a:lnTo>
                      <a:pt x="426" y="19"/>
                    </a:lnTo>
                    <a:lnTo>
                      <a:pt x="426" y="0"/>
                    </a:lnTo>
                    <a:close/>
                    <a:moveTo>
                      <a:pt x="374" y="0"/>
                    </a:moveTo>
                    <a:lnTo>
                      <a:pt x="400" y="0"/>
                    </a:lnTo>
                    <a:lnTo>
                      <a:pt x="400" y="19"/>
                    </a:lnTo>
                    <a:lnTo>
                      <a:pt x="374" y="19"/>
                    </a:lnTo>
                    <a:lnTo>
                      <a:pt x="374" y="0"/>
                    </a:lnTo>
                    <a:close/>
                    <a:moveTo>
                      <a:pt x="320" y="0"/>
                    </a:moveTo>
                    <a:lnTo>
                      <a:pt x="346" y="0"/>
                    </a:lnTo>
                    <a:lnTo>
                      <a:pt x="346" y="19"/>
                    </a:lnTo>
                    <a:lnTo>
                      <a:pt x="320" y="19"/>
                    </a:lnTo>
                    <a:lnTo>
                      <a:pt x="320" y="0"/>
                    </a:lnTo>
                    <a:close/>
                    <a:moveTo>
                      <a:pt x="267" y="0"/>
                    </a:moveTo>
                    <a:lnTo>
                      <a:pt x="293" y="0"/>
                    </a:lnTo>
                    <a:lnTo>
                      <a:pt x="293" y="19"/>
                    </a:lnTo>
                    <a:lnTo>
                      <a:pt x="267" y="19"/>
                    </a:lnTo>
                    <a:lnTo>
                      <a:pt x="267" y="0"/>
                    </a:lnTo>
                    <a:close/>
                    <a:moveTo>
                      <a:pt x="213" y="0"/>
                    </a:moveTo>
                    <a:lnTo>
                      <a:pt x="241" y="0"/>
                    </a:lnTo>
                    <a:lnTo>
                      <a:pt x="241" y="19"/>
                    </a:lnTo>
                    <a:lnTo>
                      <a:pt x="213" y="19"/>
                    </a:lnTo>
                    <a:lnTo>
                      <a:pt x="213" y="0"/>
                    </a:lnTo>
                    <a:close/>
                    <a:moveTo>
                      <a:pt x="161" y="0"/>
                    </a:moveTo>
                    <a:lnTo>
                      <a:pt x="187" y="0"/>
                    </a:lnTo>
                    <a:lnTo>
                      <a:pt x="187" y="19"/>
                    </a:lnTo>
                    <a:lnTo>
                      <a:pt x="161" y="19"/>
                    </a:lnTo>
                    <a:lnTo>
                      <a:pt x="161" y="0"/>
                    </a:lnTo>
                    <a:close/>
                    <a:moveTo>
                      <a:pt x="107" y="0"/>
                    </a:moveTo>
                    <a:lnTo>
                      <a:pt x="135" y="0"/>
                    </a:lnTo>
                    <a:lnTo>
                      <a:pt x="135" y="19"/>
                    </a:lnTo>
                    <a:lnTo>
                      <a:pt x="107" y="19"/>
                    </a:lnTo>
                    <a:lnTo>
                      <a:pt x="107" y="0"/>
                    </a:lnTo>
                    <a:close/>
                    <a:moveTo>
                      <a:pt x="54" y="0"/>
                    </a:moveTo>
                    <a:lnTo>
                      <a:pt x="80" y="0"/>
                    </a:lnTo>
                    <a:lnTo>
                      <a:pt x="80" y="19"/>
                    </a:lnTo>
                    <a:lnTo>
                      <a:pt x="54" y="19"/>
                    </a:lnTo>
                    <a:lnTo>
                      <a:pt x="54" y="0"/>
                    </a:lnTo>
                    <a:close/>
                    <a:moveTo>
                      <a:pt x="0" y="0"/>
                    </a:moveTo>
                    <a:lnTo>
                      <a:pt x="28" y="0"/>
                    </a:lnTo>
                    <a:lnTo>
                      <a:pt x="28"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0" name="Freeform 51">
                <a:extLst>
                  <a:ext uri="{FF2B5EF4-FFF2-40B4-BE49-F238E27FC236}">
                    <a16:creationId xmlns:a16="http://schemas.microsoft.com/office/drawing/2014/main" id="{368F5FF4-9E20-4696-AC71-9952E2021B44}"/>
                  </a:ext>
                </a:extLst>
              </p:cNvPr>
              <p:cNvSpPr>
                <a:spLocks/>
              </p:cNvSpPr>
              <p:nvPr/>
            </p:nvSpPr>
            <p:spPr bwMode="auto">
              <a:xfrm>
                <a:off x="3106912" y="5061731"/>
                <a:ext cx="73975" cy="58491"/>
              </a:xfrm>
              <a:custGeom>
                <a:avLst/>
                <a:gdLst>
                  <a:gd name="T0" fmla="*/ 2 w 33"/>
                  <a:gd name="T1" fmla="*/ 0 h 26"/>
                  <a:gd name="T2" fmla="*/ 33 w 33"/>
                  <a:gd name="T3" fmla="*/ 0 h 26"/>
                  <a:gd name="T4" fmla="*/ 18 w 33"/>
                  <a:gd name="T5" fmla="*/ 26 h 26"/>
                  <a:gd name="T6" fmla="*/ 5 w 33"/>
                  <a:gd name="T7" fmla="*/ 19 h 26"/>
                  <a:gd name="T8" fmla="*/ 2 w 33"/>
                  <a:gd name="T9" fmla="*/ 19 h 26"/>
                  <a:gd name="T10" fmla="*/ 2 w 33"/>
                  <a:gd name="T11" fmla="*/ 17 h 26"/>
                  <a:gd name="T12" fmla="*/ 0 w 33"/>
                  <a:gd name="T13" fmla="*/ 16 h 26"/>
                  <a:gd name="T14" fmla="*/ 2 w 33"/>
                  <a:gd name="T15" fmla="*/ 14 h 26"/>
                  <a:gd name="T16" fmla="*/ 2 w 3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 y="0"/>
                    </a:moveTo>
                    <a:lnTo>
                      <a:pt x="33" y="0"/>
                    </a:lnTo>
                    <a:lnTo>
                      <a:pt x="18" y="26"/>
                    </a:lnTo>
                    <a:lnTo>
                      <a:pt x="5" y="19"/>
                    </a:lnTo>
                    <a:lnTo>
                      <a:pt x="2" y="19"/>
                    </a:lnTo>
                    <a:lnTo>
                      <a:pt x="2" y="17"/>
                    </a:lnTo>
                    <a:lnTo>
                      <a:pt x="0" y="16"/>
                    </a:lnTo>
                    <a:lnTo>
                      <a:pt x="2" y="14"/>
                    </a:lnTo>
                    <a:lnTo>
                      <a:pt x="2"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1" name="Freeform 52">
                <a:extLst>
                  <a:ext uri="{FF2B5EF4-FFF2-40B4-BE49-F238E27FC236}">
                    <a16:creationId xmlns:a16="http://schemas.microsoft.com/office/drawing/2014/main" id="{CB49ED7B-ECF6-4034-9328-AC021934B0CB}"/>
                  </a:ext>
                </a:extLst>
              </p:cNvPr>
              <p:cNvSpPr>
                <a:spLocks noEditPoints="1"/>
              </p:cNvSpPr>
              <p:nvPr/>
            </p:nvSpPr>
            <p:spPr bwMode="auto">
              <a:xfrm>
                <a:off x="2394070" y="5151717"/>
                <a:ext cx="721808" cy="1169822"/>
              </a:xfrm>
              <a:custGeom>
                <a:avLst/>
                <a:gdLst>
                  <a:gd name="T0" fmla="*/ 16 w 322"/>
                  <a:gd name="T1" fmla="*/ 487 h 520"/>
                  <a:gd name="T2" fmla="*/ 32 w 322"/>
                  <a:gd name="T3" fmla="*/ 496 h 520"/>
                  <a:gd name="T4" fmla="*/ 18 w 322"/>
                  <a:gd name="T5" fmla="*/ 520 h 520"/>
                  <a:gd name="T6" fmla="*/ 0 w 322"/>
                  <a:gd name="T7" fmla="*/ 511 h 520"/>
                  <a:gd name="T8" fmla="*/ 16 w 322"/>
                  <a:gd name="T9" fmla="*/ 487 h 520"/>
                  <a:gd name="T10" fmla="*/ 44 w 322"/>
                  <a:gd name="T11" fmla="*/ 438 h 520"/>
                  <a:gd name="T12" fmla="*/ 61 w 322"/>
                  <a:gd name="T13" fmla="*/ 447 h 520"/>
                  <a:gd name="T14" fmla="*/ 47 w 322"/>
                  <a:gd name="T15" fmla="*/ 471 h 520"/>
                  <a:gd name="T16" fmla="*/ 30 w 322"/>
                  <a:gd name="T17" fmla="*/ 463 h 520"/>
                  <a:gd name="T18" fmla="*/ 44 w 322"/>
                  <a:gd name="T19" fmla="*/ 438 h 520"/>
                  <a:gd name="T20" fmla="*/ 74 w 322"/>
                  <a:gd name="T21" fmla="*/ 389 h 520"/>
                  <a:gd name="T22" fmla="*/ 89 w 322"/>
                  <a:gd name="T23" fmla="*/ 400 h 520"/>
                  <a:gd name="T24" fmla="*/ 75 w 322"/>
                  <a:gd name="T25" fmla="*/ 424 h 520"/>
                  <a:gd name="T26" fmla="*/ 60 w 322"/>
                  <a:gd name="T27" fmla="*/ 414 h 520"/>
                  <a:gd name="T28" fmla="*/ 74 w 322"/>
                  <a:gd name="T29" fmla="*/ 389 h 520"/>
                  <a:gd name="T30" fmla="*/ 102 w 322"/>
                  <a:gd name="T31" fmla="*/ 340 h 520"/>
                  <a:gd name="T32" fmla="*/ 119 w 322"/>
                  <a:gd name="T33" fmla="*/ 351 h 520"/>
                  <a:gd name="T34" fmla="*/ 105 w 322"/>
                  <a:gd name="T35" fmla="*/ 375 h 520"/>
                  <a:gd name="T36" fmla="*/ 88 w 322"/>
                  <a:gd name="T37" fmla="*/ 365 h 520"/>
                  <a:gd name="T38" fmla="*/ 102 w 322"/>
                  <a:gd name="T39" fmla="*/ 340 h 520"/>
                  <a:gd name="T40" fmla="*/ 131 w 322"/>
                  <a:gd name="T41" fmla="*/ 292 h 520"/>
                  <a:gd name="T42" fmla="*/ 147 w 322"/>
                  <a:gd name="T43" fmla="*/ 302 h 520"/>
                  <a:gd name="T44" fmla="*/ 133 w 322"/>
                  <a:gd name="T45" fmla="*/ 326 h 520"/>
                  <a:gd name="T46" fmla="*/ 117 w 322"/>
                  <a:gd name="T47" fmla="*/ 316 h 520"/>
                  <a:gd name="T48" fmla="*/ 131 w 322"/>
                  <a:gd name="T49" fmla="*/ 292 h 520"/>
                  <a:gd name="T50" fmla="*/ 159 w 322"/>
                  <a:gd name="T51" fmla="*/ 243 h 520"/>
                  <a:gd name="T52" fmla="*/ 177 w 322"/>
                  <a:gd name="T53" fmla="*/ 253 h 520"/>
                  <a:gd name="T54" fmla="*/ 163 w 322"/>
                  <a:gd name="T55" fmla="*/ 278 h 520"/>
                  <a:gd name="T56" fmla="*/ 145 w 322"/>
                  <a:gd name="T57" fmla="*/ 267 h 520"/>
                  <a:gd name="T58" fmla="*/ 159 w 322"/>
                  <a:gd name="T59" fmla="*/ 243 h 520"/>
                  <a:gd name="T60" fmla="*/ 189 w 322"/>
                  <a:gd name="T61" fmla="*/ 196 h 520"/>
                  <a:gd name="T62" fmla="*/ 206 w 322"/>
                  <a:gd name="T63" fmla="*/ 204 h 520"/>
                  <a:gd name="T64" fmla="*/ 191 w 322"/>
                  <a:gd name="T65" fmla="*/ 229 h 520"/>
                  <a:gd name="T66" fmla="*/ 175 w 322"/>
                  <a:gd name="T67" fmla="*/ 218 h 520"/>
                  <a:gd name="T68" fmla="*/ 189 w 322"/>
                  <a:gd name="T69" fmla="*/ 196 h 520"/>
                  <a:gd name="T70" fmla="*/ 217 w 322"/>
                  <a:gd name="T71" fmla="*/ 147 h 520"/>
                  <a:gd name="T72" fmla="*/ 234 w 322"/>
                  <a:gd name="T73" fmla="*/ 155 h 520"/>
                  <a:gd name="T74" fmla="*/ 220 w 322"/>
                  <a:gd name="T75" fmla="*/ 180 h 520"/>
                  <a:gd name="T76" fmla="*/ 203 w 322"/>
                  <a:gd name="T77" fmla="*/ 171 h 520"/>
                  <a:gd name="T78" fmla="*/ 217 w 322"/>
                  <a:gd name="T79" fmla="*/ 147 h 520"/>
                  <a:gd name="T80" fmla="*/ 246 w 322"/>
                  <a:gd name="T81" fmla="*/ 98 h 520"/>
                  <a:gd name="T82" fmla="*/ 264 w 322"/>
                  <a:gd name="T83" fmla="*/ 108 h 520"/>
                  <a:gd name="T84" fmla="*/ 248 w 322"/>
                  <a:gd name="T85" fmla="*/ 131 h 520"/>
                  <a:gd name="T86" fmla="*/ 233 w 322"/>
                  <a:gd name="T87" fmla="*/ 122 h 520"/>
                  <a:gd name="T88" fmla="*/ 246 w 322"/>
                  <a:gd name="T89" fmla="*/ 98 h 520"/>
                  <a:gd name="T90" fmla="*/ 276 w 322"/>
                  <a:gd name="T91" fmla="*/ 49 h 520"/>
                  <a:gd name="T92" fmla="*/ 292 w 322"/>
                  <a:gd name="T93" fmla="*/ 59 h 520"/>
                  <a:gd name="T94" fmla="*/ 278 w 322"/>
                  <a:gd name="T95" fmla="*/ 84 h 520"/>
                  <a:gd name="T96" fmla="*/ 260 w 322"/>
                  <a:gd name="T97" fmla="*/ 73 h 520"/>
                  <a:gd name="T98" fmla="*/ 276 w 322"/>
                  <a:gd name="T99" fmla="*/ 49 h 520"/>
                  <a:gd name="T100" fmla="*/ 304 w 322"/>
                  <a:gd name="T101" fmla="*/ 0 h 520"/>
                  <a:gd name="T102" fmla="*/ 322 w 322"/>
                  <a:gd name="T103" fmla="*/ 11 h 520"/>
                  <a:gd name="T104" fmla="*/ 306 w 322"/>
                  <a:gd name="T105" fmla="*/ 35 h 520"/>
                  <a:gd name="T106" fmla="*/ 290 w 322"/>
                  <a:gd name="T107" fmla="*/ 25 h 520"/>
                  <a:gd name="T108" fmla="*/ 304 w 322"/>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520">
                    <a:moveTo>
                      <a:pt x="16" y="487"/>
                    </a:moveTo>
                    <a:lnTo>
                      <a:pt x="32" y="496"/>
                    </a:lnTo>
                    <a:lnTo>
                      <a:pt x="18" y="520"/>
                    </a:lnTo>
                    <a:lnTo>
                      <a:pt x="0" y="511"/>
                    </a:lnTo>
                    <a:lnTo>
                      <a:pt x="16" y="487"/>
                    </a:lnTo>
                    <a:close/>
                    <a:moveTo>
                      <a:pt x="44" y="438"/>
                    </a:moveTo>
                    <a:lnTo>
                      <a:pt x="61" y="447"/>
                    </a:lnTo>
                    <a:lnTo>
                      <a:pt x="47" y="471"/>
                    </a:lnTo>
                    <a:lnTo>
                      <a:pt x="30" y="463"/>
                    </a:lnTo>
                    <a:lnTo>
                      <a:pt x="44" y="438"/>
                    </a:lnTo>
                    <a:close/>
                    <a:moveTo>
                      <a:pt x="74" y="389"/>
                    </a:moveTo>
                    <a:lnTo>
                      <a:pt x="89" y="400"/>
                    </a:lnTo>
                    <a:lnTo>
                      <a:pt x="75" y="424"/>
                    </a:lnTo>
                    <a:lnTo>
                      <a:pt x="60" y="414"/>
                    </a:lnTo>
                    <a:lnTo>
                      <a:pt x="74" y="389"/>
                    </a:lnTo>
                    <a:close/>
                    <a:moveTo>
                      <a:pt x="102" y="340"/>
                    </a:moveTo>
                    <a:lnTo>
                      <a:pt x="119" y="351"/>
                    </a:lnTo>
                    <a:lnTo>
                      <a:pt x="105" y="375"/>
                    </a:lnTo>
                    <a:lnTo>
                      <a:pt x="88" y="365"/>
                    </a:lnTo>
                    <a:lnTo>
                      <a:pt x="102" y="340"/>
                    </a:lnTo>
                    <a:close/>
                    <a:moveTo>
                      <a:pt x="131" y="292"/>
                    </a:moveTo>
                    <a:lnTo>
                      <a:pt x="147" y="302"/>
                    </a:lnTo>
                    <a:lnTo>
                      <a:pt x="133" y="326"/>
                    </a:lnTo>
                    <a:lnTo>
                      <a:pt x="117" y="316"/>
                    </a:lnTo>
                    <a:lnTo>
                      <a:pt x="131" y="292"/>
                    </a:lnTo>
                    <a:close/>
                    <a:moveTo>
                      <a:pt x="159" y="243"/>
                    </a:moveTo>
                    <a:lnTo>
                      <a:pt x="177" y="253"/>
                    </a:lnTo>
                    <a:lnTo>
                      <a:pt x="163" y="278"/>
                    </a:lnTo>
                    <a:lnTo>
                      <a:pt x="145" y="267"/>
                    </a:lnTo>
                    <a:lnTo>
                      <a:pt x="159" y="243"/>
                    </a:lnTo>
                    <a:close/>
                    <a:moveTo>
                      <a:pt x="189" y="196"/>
                    </a:moveTo>
                    <a:lnTo>
                      <a:pt x="206" y="204"/>
                    </a:lnTo>
                    <a:lnTo>
                      <a:pt x="191" y="229"/>
                    </a:lnTo>
                    <a:lnTo>
                      <a:pt x="175" y="218"/>
                    </a:lnTo>
                    <a:lnTo>
                      <a:pt x="189" y="196"/>
                    </a:lnTo>
                    <a:close/>
                    <a:moveTo>
                      <a:pt x="217" y="147"/>
                    </a:moveTo>
                    <a:lnTo>
                      <a:pt x="234" y="155"/>
                    </a:lnTo>
                    <a:lnTo>
                      <a:pt x="220" y="180"/>
                    </a:lnTo>
                    <a:lnTo>
                      <a:pt x="203" y="171"/>
                    </a:lnTo>
                    <a:lnTo>
                      <a:pt x="217" y="147"/>
                    </a:lnTo>
                    <a:close/>
                    <a:moveTo>
                      <a:pt x="246" y="98"/>
                    </a:moveTo>
                    <a:lnTo>
                      <a:pt x="264" y="108"/>
                    </a:lnTo>
                    <a:lnTo>
                      <a:pt x="248" y="131"/>
                    </a:lnTo>
                    <a:lnTo>
                      <a:pt x="233" y="122"/>
                    </a:lnTo>
                    <a:lnTo>
                      <a:pt x="246" y="98"/>
                    </a:lnTo>
                    <a:close/>
                    <a:moveTo>
                      <a:pt x="276" y="49"/>
                    </a:moveTo>
                    <a:lnTo>
                      <a:pt x="292" y="59"/>
                    </a:lnTo>
                    <a:lnTo>
                      <a:pt x="278" y="84"/>
                    </a:lnTo>
                    <a:lnTo>
                      <a:pt x="260" y="73"/>
                    </a:lnTo>
                    <a:lnTo>
                      <a:pt x="276" y="49"/>
                    </a:lnTo>
                    <a:close/>
                    <a:moveTo>
                      <a:pt x="304" y="0"/>
                    </a:moveTo>
                    <a:lnTo>
                      <a:pt x="322" y="11"/>
                    </a:lnTo>
                    <a:lnTo>
                      <a:pt x="306" y="35"/>
                    </a:lnTo>
                    <a:lnTo>
                      <a:pt x="290" y="25"/>
                    </a:lnTo>
                    <a:lnTo>
                      <a:pt x="30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2" name="Freeform 53">
                <a:extLst>
                  <a:ext uri="{FF2B5EF4-FFF2-40B4-BE49-F238E27FC236}">
                    <a16:creationId xmlns:a16="http://schemas.microsoft.com/office/drawing/2014/main" id="{714E21C1-502F-4968-87E7-F7E03548F741}"/>
                  </a:ext>
                </a:extLst>
              </p:cNvPr>
              <p:cNvSpPr>
                <a:spLocks/>
              </p:cNvSpPr>
              <p:nvPr/>
            </p:nvSpPr>
            <p:spPr bwMode="auto">
              <a:xfrm>
                <a:off x="2331304" y="6353034"/>
                <a:ext cx="71732" cy="83238"/>
              </a:xfrm>
              <a:custGeom>
                <a:avLst/>
                <a:gdLst>
                  <a:gd name="T0" fmla="*/ 14 w 32"/>
                  <a:gd name="T1" fmla="*/ 0 h 37"/>
                  <a:gd name="T2" fmla="*/ 16 w 32"/>
                  <a:gd name="T3" fmla="*/ 2 h 37"/>
                  <a:gd name="T4" fmla="*/ 18 w 32"/>
                  <a:gd name="T5" fmla="*/ 0 h 37"/>
                  <a:gd name="T6" fmla="*/ 18 w 32"/>
                  <a:gd name="T7" fmla="*/ 4 h 37"/>
                  <a:gd name="T8" fmla="*/ 32 w 32"/>
                  <a:gd name="T9" fmla="*/ 11 h 37"/>
                  <a:gd name="T10" fmla="*/ 16 w 32"/>
                  <a:gd name="T11" fmla="*/ 37 h 37"/>
                  <a:gd name="T12" fmla="*/ 0 w 32"/>
                  <a:gd name="T13" fmla="*/ 11 h 37"/>
                  <a:gd name="T14" fmla="*/ 13 w 32"/>
                  <a:gd name="T15" fmla="*/ 4 h 37"/>
                  <a:gd name="T16" fmla="*/ 14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14" y="0"/>
                    </a:moveTo>
                    <a:lnTo>
                      <a:pt x="16" y="2"/>
                    </a:lnTo>
                    <a:lnTo>
                      <a:pt x="18" y="0"/>
                    </a:lnTo>
                    <a:lnTo>
                      <a:pt x="18" y="4"/>
                    </a:lnTo>
                    <a:lnTo>
                      <a:pt x="32" y="11"/>
                    </a:lnTo>
                    <a:lnTo>
                      <a:pt x="16" y="37"/>
                    </a:lnTo>
                    <a:lnTo>
                      <a:pt x="0" y="11"/>
                    </a:lnTo>
                    <a:lnTo>
                      <a:pt x="13" y="4"/>
                    </a:lnTo>
                    <a:lnTo>
                      <a:pt x="14"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3" name="Freeform 54">
                <a:extLst>
                  <a:ext uri="{FF2B5EF4-FFF2-40B4-BE49-F238E27FC236}">
                    <a16:creationId xmlns:a16="http://schemas.microsoft.com/office/drawing/2014/main" id="{AA763E02-7C8A-4BB0-A017-926AB21E58D6}"/>
                  </a:ext>
                </a:extLst>
              </p:cNvPr>
              <p:cNvSpPr>
                <a:spLocks noEditPoints="1"/>
              </p:cNvSpPr>
              <p:nvPr/>
            </p:nvSpPr>
            <p:spPr bwMode="auto">
              <a:xfrm>
                <a:off x="1620705" y="5151717"/>
                <a:ext cx="715084" cy="1169822"/>
              </a:xfrm>
              <a:custGeom>
                <a:avLst/>
                <a:gdLst>
                  <a:gd name="T0" fmla="*/ 305 w 319"/>
                  <a:gd name="T1" fmla="*/ 487 h 520"/>
                  <a:gd name="T2" fmla="*/ 319 w 319"/>
                  <a:gd name="T3" fmla="*/ 511 h 520"/>
                  <a:gd name="T4" fmla="*/ 303 w 319"/>
                  <a:gd name="T5" fmla="*/ 520 h 520"/>
                  <a:gd name="T6" fmla="*/ 289 w 319"/>
                  <a:gd name="T7" fmla="*/ 496 h 520"/>
                  <a:gd name="T8" fmla="*/ 305 w 319"/>
                  <a:gd name="T9" fmla="*/ 487 h 520"/>
                  <a:gd name="T10" fmla="*/ 277 w 319"/>
                  <a:gd name="T11" fmla="*/ 438 h 520"/>
                  <a:gd name="T12" fmla="*/ 291 w 319"/>
                  <a:gd name="T13" fmla="*/ 463 h 520"/>
                  <a:gd name="T14" fmla="*/ 274 w 319"/>
                  <a:gd name="T15" fmla="*/ 471 h 520"/>
                  <a:gd name="T16" fmla="*/ 260 w 319"/>
                  <a:gd name="T17" fmla="*/ 447 h 520"/>
                  <a:gd name="T18" fmla="*/ 277 w 319"/>
                  <a:gd name="T19" fmla="*/ 438 h 520"/>
                  <a:gd name="T20" fmla="*/ 248 w 319"/>
                  <a:gd name="T21" fmla="*/ 389 h 520"/>
                  <a:gd name="T22" fmla="*/ 261 w 319"/>
                  <a:gd name="T23" fmla="*/ 414 h 520"/>
                  <a:gd name="T24" fmla="*/ 246 w 319"/>
                  <a:gd name="T25" fmla="*/ 424 h 520"/>
                  <a:gd name="T26" fmla="*/ 230 w 319"/>
                  <a:gd name="T27" fmla="*/ 400 h 520"/>
                  <a:gd name="T28" fmla="*/ 248 w 319"/>
                  <a:gd name="T29" fmla="*/ 389 h 520"/>
                  <a:gd name="T30" fmla="*/ 220 w 319"/>
                  <a:gd name="T31" fmla="*/ 340 h 520"/>
                  <a:gd name="T32" fmla="*/ 234 w 319"/>
                  <a:gd name="T33" fmla="*/ 365 h 520"/>
                  <a:gd name="T34" fmla="*/ 216 w 319"/>
                  <a:gd name="T35" fmla="*/ 375 h 520"/>
                  <a:gd name="T36" fmla="*/ 202 w 319"/>
                  <a:gd name="T37" fmla="*/ 351 h 520"/>
                  <a:gd name="T38" fmla="*/ 220 w 319"/>
                  <a:gd name="T39" fmla="*/ 340 h 520"/>
                  <a:gd name="T40" fmla="*/ 190 w 319"/>
                  <a:gd name="T41" fmla="*/ 292 h 520"/>
                  <a:gd name="T42" fmla="*/ 204 w 319"/>
                  <a:gd name="T43" fmla="*/ 316 h 520"/>
                  <a:gd name="T44" fmla="*/ 188 w 319"/>
                  <a:gd name="T45" fmla="*/ 326 h 520"/>
                  <a:gd name="T46" fmla="*/ 172 w 319"/>
                  <a:gd name="T47" fmla="*/ 302 h 520"/>
                  <a:gd name="T48" fmla="*/ 190 w 319"/>
                  <a:gd name="T49" fmla="*/ 292 h 520"/>
                  <a:gd name="T50" fmla="*/ 160 w 319"/>
                  <a:gd name="T51" fmla="*/ 243 h 520"/>
                  <a:gd name="T52" fmla="*/ 176 w 319"/>
                  <a:gd name="T53" fmla="*/ 267 h 520"/>
                  <a:gd name="T54" fmla="*/ 158 w 319"/>
                  <a:gd name="T55" fmla="*/ 278 h 520"/>
                  <a:gd name="T56" fmla="*/ 144 w 319"/>
                  <a:gd name="T57" fmla="*/ 253 h 520"/>
                  <a:gd name="T58" fmla="*/ 160 w 319"/>
                  <a:gd name="T59" fmla="*/ 243 h 520"/>
                  <a:gd name="T60" fmla="*/ 132 w 319"/>
                  <a:gd name="T61" fmla="*/ 196 h 520"/>
                  <a:gd name="T62" fmla="*/ 146 w 319"/>
                  <a:gd name="T63" fmla="*/ 218 h 520"/>
                  <a:gd name="T64" fmla="*/ 131 w 319"/>
                  <a:gd name="T65" fmla="*/ 229 h 520"/>
                  <a:gd name="T66" fmla="*/ 115 w 319"/>
                  <a:gd name="T67" fmla="*/ 204 h 520"/>
                  <a:gd name="T68" fmla="*/ 132 w 319"/>
                  <a:gd name="T69" fmla="*/ 196 h 520"/>
                  <a:gd name="T70" fmla="*/ 103 w 319"/>
                  <a:gd name="T71" fmla="*/ 147 h 520"/>
                  <a:gd name="T72" fmla="*/ 118 w 319"/>
                  <a:gd name="T73" fmla="*/ 171 h 520"/>
                  <a:gd name="T74" fmla="*/ 101 w 319"/>
                  <a:gd name="T75" fmla="*/ 180 h 520"/>
                  <a:gd name="T76" fmla="*/ 87 w 319"/>
                  <a:gd name="T77" fmla="*/ 155 h 520"/>
                  <a:gd name="T78" fmla="*/ 103 w 319"/>
                  <a:gd name="T79" fmla="*/ 147 h 520"/>
                  <a:gd name="T80" fmla="*/ 75 w 319"/>
                  <a:gd name="T81" fmla="*/ 98 h 520"/>
                  <a:gd name="T82" fmla="*/ 89 w 319"/>
                  <a:gd name="T83" fmla="*/ 122 h 520"/>
                  <a:gd name="T84" fmla="*/ 71 w 319"/>
                  <a:gd name="T85" fmla="*/ 131 h 520"/>
                  <a:gd name="T86" fmla="*/ 57 w 319"/>
                  <a:gd name="T87" fmla="*/ 108 h 520"/>
                  <a:gd name="T88" fmla="*/ 75 w 319"/>
                  <a:gd name="T89" fmla="*/ 98 h 520"/>
                  <a:gd name="T90" fmla="*/ 45 w 319"/>
                  <a:gd name="T91" fmla="*/ 49 h 520"/>
                  <a:gd name="T92" fmla="*/ 61 w 319"/>
                  <a:gd name="T93" fmla="*/ 73 h 520"/>
                  <a:gd name="T94" fmla="*/ 43 w 319"/>
                  <a:gd name="T95" fmla="*/ 84 h 520"/>
                  <a:gd name="T96" fmla="*/ 29 w 319"/>
                  <a:gd name="T97" fmla="*/ 59 h 520"/>
                  <a:gd name="T98" fmla="*/ 45 w 319"/>
                  <a:gd name="T99" fmla="*/ 49 h 520"/>
                  <a:gd name="T100" fmla="*/ 17 w 319"/>
                  <a:gd name="T101" fmla="*/ 0 h 520"/>
                  <a:gd name="T102" fmla="*/ 31 w 319"/>
                  <a:gd name="T103" fmla="*/ 25 h 520"/>
                  <a:gd name="T104" fmla="*/ 14 w 319"/>
                  <a:gd name="T105" fmla="*/ 35 h 520"/>
                  <a:gd name="T106" fmla="*/ 0 w 319"/>
                  <a:gd name="T107" fmla="*/ 11 h 520"/>
                  <a:gd name="T108" fmla="*/ 17 w 319"/>
                  <a:gd name="T10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 h="520">
                    <a:moveTo>
                      <a:pt x="305" y="487"/>
                    </a:moveTo>
                    <a:lnTo>
                      <a:pt x="319" y="511"/>
                    </a:lnTo>
                    <a:lnTo>
                      <a:pt x="303" y="520"/>
                    </a:lnTo>
                    <a:lnTo>
                      <a:pt x="289" y="496"/>
                    </a:lnTo>
                    <a:lnTo>
                      <a:pt x="305" y="487"/>
                    </a:lnTo>
                    <a:close/>
                    <a:moveTo>
                      <a:pt x="277" y="438"/>
                    </a:moveTo>
                    <a:lnTo>
                      <a:pt x="291" y="463"/>
                    </a:lnTo>
                    <a:lnTo>
                      <a:pt x="274" y="471"/>
                    </a:lnTo>
                    <a:lnTo>
                      <a:pt x="260" y="447"/>
                    </a:lnTo>
                    <a:lnTo>
                      <a:pt x="277" y="438"/>
                    </a:lnTo>
                    <a:close/>
                    <a:moveTo>
                      <a:pt x="248" y="389"/>
                    </a:moveTo>
                    <a:lnTo>
                      <a:pt x="261" y="414"/>
                    </a:lnTo>
                    <a:lnTo>
                      <a:pt x="246" y="424"/>
                    </a:lnTo>
                    <a:lnTo>
                      <a:pt x="230" y="400"/>
                    </a:lnTo>
                    <a:lnTo>
                      <a:pt x="248" y="389"/>
                    </a:lnTo>
                    <a:close/>
                    <a:moveTo>
                      <a:pt x="220" y="340"/>
                    </a:moveTo>
                    <a:lnTo>
                      <a:pt x="234" y="365"/>
                    </a:lnTo>
                    <a:lnTo>
                      <a:pt x="216" y="375"/>
                    </a:lnTo>
                    <a:lnTo>
                      <a:pt x="202" y="351"/>
                    </a:lnTo>
                    <a:lnTo>
                      <a:pt x="220" y="340"/>
                    </a:lnTo>
                    <a:close/>
                    <a:moveTo>
                      <a:pt x="190" y="292"/>
                    </a:moveTo>
                    <a:lnTo>
                      <a:pt x="204" y="316"/>
                    </a:lnTo>
                    <a:lnTo>
                      <a:pt x="188" y="326"/>
                    </a:lnTo>
                    <a:lnTo>
                      <a:pt x="172" y="302"/>
                    </a:lnTo>
                    <a:lnTo>
                      <a:pt x="190" y="292"/>
                    </a:lnTo>
                    <a:close/>
                    <a:moveTo>
                      <a:pt x="160" y="243"/>
                    </a:moveTo>
                    <a:lnTo>
                      <a:pt x="176" y="267"/>
                    </a:lnTo>
                    <a:lnTo>
                      <a:pt x="158" y="278"/>
                    </a:lnTo>
                    <a:lnTo>
                      <a:pt x="144" y="253"/>
                    </a:lnTo>
                    <a:lnTo>
                      <a:pt x="160" y="243"/>
                    </a:lnTo>
                    <a:close/>
                    <a:moveTo>
                      <a:pt x="132" y="196"/>
                    </a:moveTo>
                    <a:lnTo>
                      <a:pt x="146" y="218"/>
                    </a:lnTo>
                    <a:lnTo>
                      <a:pt x="131" y="229"/>
                    </a:lnTo>
                    <a:lnTo>
                      <a:pt x="115" y="204"/>
                    </a:lnTo>
                    <a:lnTo>
                      <a:pt x="132" y="196"/>
                    </a:lnTo>
                    <a:close/>
                    <a:moveTo>
                      <a:pt x="103" y="147"/>
                    </a:moveTo>
                    <a:lnTo>
                      <a:pt x="118" y="171"/>
                    </a:lnTo>
                    <a:lnTo>
                      <a:pt x="101" y="180"/>
                    </a:lnTo>
                    <a:lnTo>
                      <a:pt x="87" y="155"/>
                    </a:lnTo>
                    <a:lnTo>
                      <a:pt x="103" y="147"/>
                    </a:lnTo>
                    <a:close/>
                    <a:moveTo>
                      <a:pt x="75" y="98"/>
                    </a:moveTo>
                    <a:lnTo>
                      <a:pt x="89" y="122"/>
                    </a:lnTo>
                    <a:lnTo>
                      <a:pt x="71" y="131"/>
                    </a:lnTo>
                    <a:lnTo>
                      <a:pt x="57" y="108"/>
                    </a:lnTo>
                    <a:lnTo>
                      <a:pt x="75" y="98"/>
                    </a:lnTo>
                    <a:close/>
                    <a:moveTo>
                      <a:pt x="45" y="49"/>
                    </a:moveTo>
                    <a:lnTo>
                      <a:pt x="61" y="73"/>
                    </a:lnTo>
                    <a:lnTo>
                      <a:pt x="43" y="84"/>
                    </a:lnTo>
                    <a:lnTo>
                      <a:pt x="29" y="59"/>
                    </a:lnTo>
                    <a:lnTo>
                      <a:pt x="45" y="49"/>
                    </a:lnTo>
                    <a:close/>
                    <a:moveTo>
                      <a:pt x="17" y="0"/>
                    </a:moveTo>
                    <a:lnTo>
                      <a:pt x="31" y="25"/>
                    </a:lnTo>
                    <a:lnTo>
                      <a:pt x="14" y="35"/>
                    </a:lnTo>
                    <a:lnTo>
                      <a:pt x="0" y="11"/>
                    </a:lnTo>
                    <a:lnTo>
                      <a:pt x="1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4" name="Freeform 55">
                <a:extLst>
                  <a:ext uri="{FF2B5EF4-FFF2-40B4-BE49-F238E27FC236}">
                    <a16:creationId xmlns:a16="http://schemas.microsoft.com/office/drawing/2014/main" id="{F9E6FC27-F989-4482-98C7-9D39177F1377}"/>
                  </a:ext>
                </a:extLst>
              </p:cNvPr>
              <p:cNvSpPr>
                <a:spLocks/>
              </p:cNvSpPr>
              <p:nvPr/>
            </p:nvSpPr>
            <p:spPr bwMode="auto">
              <a:xfrm>
                <a:off x="1553456" y="5061731"/>
                <a:ext cx="69492" cy="58491"/>
              </a:xfrm>
              <a:custGeom>
                <a:avLst/>
                <a:gdLst>
                  <a:gd name="T0" fmla="*/ 0 w 31"/>
                  <a:gd name="T1" fmla="*/ 0 h 26"/>
                  <a:gd name="T2" fmla="*/ 31 w 31"/>
                  <a:gd name="T3" fmla="*/ 0 h 26"/>
                  <a:gd name="T4" fmla="*/ 31 w 31"/>
                  <a:gd name="T5" fmla="*/ 14 h 26"/>
                  <a:gd name="T6" fmla="*/ 31 w 31"/>
                  <a:gd name="T7" fmla="*/ 16 h 26"/>
                  <a:gd name="T8" fmla="*/ 31 w 31"/>
                  <a:gd name="T9" fmla="*/ 17 h 26"/>
                  <a:gd name="T10" fmla="*/ 31 w 31"/>
                  <a:gd name="T11" fmla="*/ 19 h 26"/>
                  <a:gd name="T12" fmla="*/ 28 w 31"/>
                  <a:gd name="T13" fmla="*/ 19 h 26"/>
                  <a:gd name="T14" fmla="*/ 16 w 31"/>
                  <a:gd name="T15" fmla="*/ 26 h 26"/>
                  <a:gd name="T16" fmla="*/ 0 w 3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6">
                    <a:moveTo>
                      <a:pt x="0" y="0"/>
                    </a:moveTo>
                    <a:lnTo>
                      <a:pt x="31" y="0"/>
                    </a:lnTo>
                    <a:lnTo>
                      <a:pt x="31" y="14"/>
                    </a:lnTo>
                    <a:lnTo>
                      <a:pt x="31" y="16"/>
                    </a:lnTo>
                    <a:lnTo>
                      <a:pt x="31" y="17"/>
                    </a:lnTo>
                    <a:lnTo>
                      <a:pt x="31" y="19"/>
                    </a:lnTo>
                    <a:lnTo>
                      <a:pt x="28" y="19"/>
                    </a:lnTo>
                    <a:lnTo>
                      <a:pt x="16" y="26"/>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75" name="Freeform 56">
                <a:extLst>
                  <a:ext uri="{FF2B5EF4-FFF2-40B4-BE49-F238E27FC236}">
                    <a16:creationId xmlns:a16="http://schemas.microsoft.com/office/drawing/2014/main" id="{F8F9F591-3EC5-4B17-B048-3679BCE7590F}"/>
                  </a:ext>
                </a:extLst>
              </p:cNvPr>
              <p:cNvSpPr>
                <a:spLocks noEditPoints="1"/>
              </p:cNvSpPr>
              <p:nvPr/>
            </p:nvSpPr>
            <p:spPr bwMode="auto">
              <a:xfrm>
                <a:off x="1683471" y="5061731"/>
                <a:ext cx="1369643" cy="42744"/>
              </a:xfrm>
              <a:custGeom>
                <a:avLst/>
                <a:gdLst>
                  <a:gd name="T0" fmla="*/ 584 w 611"/>
                  <a:gd name="T1" fmla="*/ 0 h 19"/>
                  <a:gd name="T2" fmla="*/ 611 w 611"/>
                  <a:gd name="T3" fmla="*/ 0 h 19"/>
                  <a:gd name="T4" fmla="*/ 611 w 611"/>
                  <a:gd name="T5" fmla="*/ 19 h 19"/>
                  <a:gd name="T6" fmla="*/ 584 w 611"/>
                  <a:gd name="T7" fmla="*/ 19 h 19"/>
                  <a:gd name="T8" fmla="*/ 584 w 611"/>
                  <a:gd name="T9" fmla="*/ 0 h 19"/>
                  <a:gd name="T10" fmla="*/ 530 w 611"/>
                  <a:gd name="T11" fmla="*/ 0 h 19"/>
                  <a:gd name="T12" fmla="*/ 558 w 611"/>
                  <a:gd name="T13" fmla="*/ 0 h 19"/>
                  <a:gd name="T14" fmla="*/ 558 w 611"/>
                  <a:gd name="T15" fmla="*/ 19 h 19"/>
                  <a:gd name="T16" fmla="*/ 530 w 611"/>
                  <a:gd name="T17" fmla="*/ 19 h 19"/>
                  <a:gd name="T18" fmla="*/ 530 w 611"/>
                  <a:gd name="T19" fmla="*/ 0 h 19"/>
                  <a:gd name="T20" fmla="*/ 478 w 611"/>
                  <a:gd name="T21" fmla="*/ 0 h 19"/>
                  <a:gd name="T22" fmla="*/ 504 w 611"/>
                  <a:gd name="T23" fmla="*/ 0 h 19"/>
                  <a:gd name="T24" fmla="*/ 504 w 611"/>
                  <a:gd name="T25" fmla="*/ 19 h 19"/>
                  <a:gd name="T26" fmla="*/ 478 w 611"/>
                  <a:gd name="T27" fmla="*/ 19 h 19"/>
                  <a:gd name="T28" fmla="*/ 478 w 611"/>
                  <a:gd name="T29" fmla="*/ 0 h 19"/>
                  <a:gd name="T30" fmla="*/ 424 w 611"/>
                  <a:gd name="T31" fmla="*/ 0 h 19"/>
                  <a:gd name="T32" fmla="*/ 452 w 611"/>
                  <a:gd name="T33" fmla="*/ 0 h 19"/>
                  <a:gd name="T34" fmla="*/ 452 w 611"/>
                  <a:gd name="T35" fmla="*/ 19 h 19"/>
                  <a:gd name="T36" fmla="*/ 424 w 611"/>
                  <a:gd name="T37" fmla="*/ 19 h 19"/>
                  <a:gd name="T38" fmla="*/ 424 w 611"/>
                  <a:gd name="T39" fmla="*/ 0 h 19"/>
                  <a:gd name="T40" fmla="*/ 371 w 611"/>
                  <a:gd name="T41" fmla="*/ 0 h 19"/>
                  <a:gd name="T42" fmla="*/ 398 w 611"/>
                  <a:gd name="T43" fmla="*/ 0 h 19"/>
                  <a:gd name="T44" fmla="*/ 398 w 611"/>
                  <a:gd name="T45" fmla="*/ 19 h 19"/>
                  <a:gd name="T46" fmla="*/ 371 w 611"/>
                  <a:gd name="T47" fmla="*/ 19 h 19"/>
                  <a:gd name="T48" fmla="*/ 371 w 611"/>
                  <a:gd name="T49" fmla="*/ 0 h 19"/>
                  <a:gd name="T50" fmla="*/ 319 w 611"/>
                  <a:gd name="T51" fmla="*/ 0 h 19"/>
                  <a:gd name="T52" fmla="*/ 345 w 611"/>
                  <a:gd name="T53" fmla="*/ 0 h 19"/>
                  <a:gd name="T54" fmla="*/ 345 w 611"/>
                  <a:gd name="T55" fmla="*/ 19 h 19"/>
                  <a:gd name="T56" fmla="*/ 319 w 611"/>
                  <a:gd name="T57" fmla="*/ 19 h 19"/>
                  <a:gd name="T58" fmla="*/ 319 w 611"/>
                  <a:gd name="T59" fmla="*/ 0 h 19"/>
                  <a:gd name="T60" fmla="*/ 265 w 611"/>
                  <a:gd name="T61" fmla="*/ 0 h 19"/>
                  <a:gd name="T62" fmla="*/ 291 w 611"/>
                  <a:gd name="T63" fmla="*/ 0 h 19"/>
                  <a:gd name="T64" fmla="*/ 291 w 611"/>
                  <a:gd name="T65" fmla="*/ 19 h 19"/>
                  <a:gd name="T66" fmla="*/ 265 w 611"/>
                  <a:gd name="T67" fmla="*/ 19 h 19"/>
                  <a:gd name="T68" fmla="*/ 265 w 611"/>
                  <a:gd name="T69" fmla="*/ 0 h 19"/>
                  <a:gd name="T70" fmla="*/ 213 w 611"/>
                  <a:gd name="T71" fmla="*/ 0 h 19"/>
                  <a:gd name="T72" fmla="*/ 239 w 611"/>
                  <a:gd name="T73" fmla="*/ 0 h 19"/>
                  <a:gd name="T74" fmla="*/ 239 w 611"/>
                  <a:gd name="T75" fmla="*/ 19 h 19"/>
                  <a:gd name="T76" fmla="*/ 213 w 611"/>
                  <a:gd name="T77" fmla="*/ 19 h 19"/>
                  <a:gd name="T78" fmla="*/ 213 w 611"/>
                  <a:gd name="T79" fmla="*/ 0 h 19"/>
                  <a:gd name="T80" fmla="*/ 158 w 611"/>
                  <a:gd name="T81" fmla="*/ 0 h 19"/>
                  <a:gd name="T82" fmla="*/ 185 w 611"/>
                  <a:gd name="T83" fmla="*/ 0 h 19"/>
                  <a:gd name="T84" fmla="*/ 185 w 611"/>
                  <a:gd name="T85" fmla="*/ 19 h 19"/>
                  <a:gd name="T86" fmla="*/ 158 w 611"/>
                  <a:gd name="T87" fmla="*/ 19 h 19"/>
                  <a:gd name="T88" fmla="*/ 158 w 611"/>
                  <a:gd name="T89" fmla="*/ 0 h 19"/>
                  <a:gd name="T90" fmla="*/ 106 w 611"/>
                  <a:gd name="T91" fmla="*/ 0 h 19"/>
                  <a:gd name="T92" fmla="*/ 132 w 611"/>
                  <a:gd name="T93" fmla="*/ 0 h 19"/>
                  <a:gd name="T94" fmla="*/ 132 w 611"/>
                  <a:gd name="T95" fmla="*/ 19 h 19"/>
                  <a:gd name="T96" fmla="*/ 106 w 611"/>
                  <a:gd name="T97" fmla="*/ 19 h 19"/>
                  <a:gd name="T98" fmla="*/ 106 w 611"/>
                  <a:gd name="T99" fmla="*/ 0 h 19"/>
                  <a:gd name="T100" fmla="*/ 52 w 611"/>
                  <a:gd name="T101" fmla="*/ 0 h 19"/>
                  <a:gd name="T102" fmla="*/ 78 w 611"/>
                  <a:gd name="T103" fmla="*/ 0 h 19"/>
                  <a:gd name="T104" fmla="*/ 78 w 611"/>
                  <a:gd name="T105" fmla="*/ 19 h 19"/>
                  <a:gd name="T106" fmla="*/ 52 w 611"/>
                  <a:gd name="T107" fmla="*/ 19 h 19"/>
                  <a:gd name="T108" fmla="*/ 52 w 611"/>
                  <a:gd name="T109" fmla="*/ 0 h 19"/>
                  <a:gd name="T110" fmla="*/ 0 w 611"/>
                  <a:gd name="T111" fmla="*/ 0 h 19"/>
                  <a:gd name="T112" fmla="*/ 26 w 611"/>
                  <a:gd name="T113" fmla="*/ 0 h 19"/>
                  <a:gd name="T114" fmla="*/ 26 w 611"/>
                  <a:gd name="T115" fmla="*/ 19 h 19"/>
                  <a:gd name="T116" fmla="*/ 0 w 611"/>
                  <a:gd name="T117" fmla="*/ 19 h 19"/>
                  <a:gd name="T118" fmla="*/ 0 w 611"/>
                  <a:gd name="T1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1" h="19">
                    <a:moveTo>
                      <a:pt x="584" y="0"/>
                    </a:moveTo>
                    <a:lnTo>
                      <a:pt x="611" y="0"/>
                    </a:lnTo>
                    <a:lnTo>
                      <a:pt x="611" y="19"/>
                    </a:lnTo>
                    <a:lnTo>
                      <a:pt x="584" y="19"/>
                    </a:lnTo>
                    <a:lnTo>
                      <a:pt x="584" y="0"/>
                    </a:lnTo>
                    <a:close/>
                    <a:moveTo>
                      <a:pt x="530" y="0"/>
                    </a:moveTo>
                    <a:lnTo>
                      <a:pt x="558" y="0"/>
                    </a:lnTo>
                    <a:lnTo>
                      <a:pt x="558" y="19"/>
                    </a:lnTo>
                    <a:lnTo>
                      <a:pt x="530" y="19"/>
                    </a:lnTo>
                    <a:lnTo>
                      <a:pt x="530" y="0"/>
                    </a:lnTo>
                    <a:close/>
                    <a:moveTo>
                      <a:pt x="478" y="0"/>
                    </a:moveTo>
                    <a:lnTo>
                      <a:pt x="504" y="0"/>
                    </a:lnTo>
                    <a:lnTo>
                      <a:pt x="504" y="19"/>
                    </a:lnTo>
                    <a:lnTo>
                      <a:pt x="478" y="19"/>
                    </a:lnTo>
                    <a:lnTo>
                      <a:pt x="478" y="0"/>
                    </a:lnTo>
                    <a:close/>
                    <a:moveTo>
                      <a:pt x="424" y="0"/>
                    </a:moveTo>
                    <a:lnTo>
                      <a:pt x="452" y="0"/>
                    </a:lnTo>
                    <a:lnTo>
                      <a:pt x="452" y="19"/>
                    </a:lnTo>
                    <a:lnTo>
                      <a:pt x="424" y="19"/>
                    </a:lnTo>
                    <a:lnTo>
                      <a:pt x="424" y="0"/>
                    </a:lnTo>
                    <a:close/>
                    <a:moveTo>
                      <a:pt x="371" y="0"/>
                    </a:moveTo>
                    <a:lnTo>
                      <a:pt x="398" y="0"/>
                    </a:lnTo>
                    <a:lnTo>
                      <a:pt x="398" y="19"/>
                    </a:lnTo>
                    <a:lnTo>
                      <a:pt x="371" y="19"/>
                    </a:lnTo>
                    <a:lnTo>
                      <a:pt x="371" y="0"/>
                    </a:lnTo>
                    <a:close/>
                    <a:moveTo>
                      <a:pt x="319" y="0"/>
                    </a:moveTo>
                    <a:lnTo>
                      <a:pt x="345" y="0"/>
                    </a:lnTo>
                    <a:lnTo>
                      <a:pt x="345" y="19"/>
                    </a:lnTo>
                    <a:lnTo>
                      <a:pt x="319" y="19"/>
                    </a:lnTo>
                    <a:lnTo>
                      <a:pt x="319" y="0"/>
                    </a:lnTo>
                    <a:close/>
                    <a:moveTo>
                      <a:pt x="265" y="0"/>
                    </a:moveTo>
                    <a:lnTo>
                      <a:pt x="291" y="0"/>
                    </a:lnTo>
                    <a:lnTo>
                      <a:pt x="291" y="19"/>
                    </a:lnTo>
                    <a:lnTo>
                      <a:pt x="265" y="19"/>
                    </a:lnTo>
                    <a:lnTo>
                      <a:pt x="265" y="0"/>
                    </a:lnTo>
                    <a:close/>
                    <a:moveTo>
                      <a:pt x="213" y="0"/>
                    </a:moveTo>
                    <a:lnTo>
                      <a:pt x="239" y="0"/>
                    </a:lnTo>
                    <a:lnTo>
                      <a:pt x="239" y="19"/>
                    </a:lnTo>
                    <a:lnTo>
                      <a:pt x="213" y="19"/>
                    </a:lnTo>
                    <a:lnTo>
                      <a:pt x="213" y="0"/>
                    </a:lnTo>
                    <a:close/>
                    <a:moveTo>
                      <a:pt x="158" y="0"/>
                    </a:moveTo>
                    <a:lnTo>
                      <a:pt x="185" y="0"/>
                    </a:lnTo>
                    <a:lnTo>
                      <a:pt x="185" y="19"/>
                    </a:lnTo>
                    <a:lnTo>
                      <a:pt x="158" y="19"/>
                    </a:lnTo>
                    <a:lnTo>
                      <a:pt x="158" y="0"/>
                    </a:lnTo>
                    <a:close/>
                    <a:moveTo>
                      <a:pt x="106" y="0"/>
                    </a:moveTo>
                    <a:lnTo>
                      <a:pt x="132" y="0"/>
                    </a:lnTo>
                    <a:lnTo>
                      <a:pt x="132" y="19"/>
                    </a:lnTo>
                    <a:lnTo>
                      <a:pt x="106" y="19"/>
                    </a:lnTo>
                    <a:lnTo>
                      <a:pt x="106" y="0"/>
                    </a:lnTo>
                    <a:close/>
                    <a:moveTo>
                      <a:pt x="52" y="0"/>
                    </a:moveTo>
                    <a:lnTo>
                      <a:pt x="78" y="0"/>
                    </a:lnTo>
                    <a:lnTo>
                      <a:pt x="78" y="19"/>
                    </a:lnTo>
                    <a:lnTo>
                      <a:pt x="52" y="19"/>
                    </a:lnTo>
                    <a:lnTo>
                      <a:pt x="52" y="0"/>
                    </a:lnTo>
                    <a:close/>
                    <a:moveTo>
                      <a:pt x="0" y="0"/>
                    </a:moveTo>
                    <a:lnTo>
                      <a:pt x="26" y="0"/>
                    </a:lnTo>
                    <a:lnTo>
                      <a:pt x="26" y="19"/>
                    </a:lnTo>
                    <a:lnTo>
                      <a:pt x="0" y="19"/>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38" name="Freeform 57">
              <a:extLst>
                <a:ext uri="{FF2B5EF4-FFF2-40B4-BE49-F238E27FC236}">
                  <a16:creationId xmlns:a16="http://schemas.microsoft.com/office/drawing/2014/main" id="{87DA18CF-AA61-44DA-8C63-46BFC3662BB1}"/>
                </a:ext>
              </a:extLst>
            </p:cNvPr>
            <p:cNvSpPr>
              <a:spLocks/>
            </p:cNvSpPr>
            <p:nvPr/>
          </p:nvSpPr>
          <p:spPr bwMode="auto">
            <a:xfrm flipH="1">
              <a:off x="10082096" y="-18380"/>
              <a:ext cx="2554209" cy="2204104"/>
            </a:xfrm>
            <a:custGeom>
              <a:avLst/>
              <a:gdLst>
                <a:gd name="T0" fmla="*/ 217 w 555"/>
                <a:gd name="T1" fmla="*/ 0 h 369"/>
                <a:gd name="T2" fmla="*/ 339 w 555"/>
                <a:gd name="T3" fmla="*/ 0 h 369"/>
                <a:gd name="T4" fmla="*/ 555 w 555"/>
                <a:gd name="T5" fmla="*/ 369 h 369"/>
                <a:gd name="T6" fmla="*/ 0 w 555"/>
                <a:gd name="T7" fmla="*/ 369 h 369"/>
                <a:gd name="T8" fmla="*/ 217 w 555"/>
                <a:gd name="T9" fmla="*/ 0 h 369"/>
                <a:gd name="connsiteX0" fmla="*/ 3910 w 10000"/>
                <a:gd name="connsiteY0" fmla="*/ 0 h 10000"/>
                <a:gd name="connsiteX1" fmla="*/ 10000 w 10000"/>
                <a:gd name="connsiteY1" fmla="*/ 10000 h 10000"/>
                <a:gd name="connsiteX2" fmla="*/ 0 w 10000"/>
                <a:gd name="connsiteY2" fmla="*/ 10000 h 10000"/>
                <a:gd name="connsiteX3" fmla="*/ 3910 w 10000"/>
                <a:gd name="connsiteY3" fmla="*/ 0 h 10000"/>
                <a:gd name="connsiteX0" fmla="*/ 5475 w 10000"/>
                <a:gd name="connsiteY0" fmla="*/ 0 h 10451"/>
                <a:gd name="connsiteX1" fmla="*/ 10000 w 10000"/>
                <a:gd name="connsiteY1" fmla="*/ 10451 h 10451"/>
                <a:gd name="connsiteX2" fmla="*/ 0 w 10000"/>
                <a:gd name="connsiteY2" fmla="*/ 10451 h 10451"/>
                <a:gd name="connsiteX3" fmla="*/ 5475 w 10000"/>
                <a:gd name="connsiteY3" fmla="*/ 0 h 10451"/>
                <a:gd name="connsiteX0" fmla="*/ 5174 w 10000"/>
                <a:gd name="connsiteY0" fmla="*/ 0 h 10541"/>
                <a:gd name="connsiteX1" fmla="*/ 10000 w 10000"/>
                <a:gd name="connsiteY1" fmla="*/ 10541 h 10541"/>
                <a:gd name="connsiteX2" fmla="*/ 0 w 10000"/>
                <a:gd name="connsiteY2" fmla="*/ 10541 h 10541"/>
                <a:gd name="connsiteX3" fmla="*/ 5174 w 10000"/>
                <a:gd name="connsiteY3" fmla="*/ 0 h 10541"/>
                <a:gd name="connsiteX0" fmla="*/ 4820 w 10000"/>
                <a:gd name="connsiteY0" fmla="*/ 0 h 10541"/>
                <a:gd name="connsiteX1" fmla="*/ 10000 w 10000"/>
                <a:gd name="connsiteY1" fmla="*/ 10541 h 10541"/>
                <a:gd name="connsiteX2" fmla="*/ 0 w 10000"/>
                <a:gd name="connsiteY2" fmla="*/ 10541 h 10541"/>
                <a:gd name="connsiteX3" fmla="*/ 4820 w 10000"/>
                <a:gd name="connsiteY3" fmla="*/ 0 h 10541"/>
              </a:gdLst>
              <a:ahLst/>
              <a:cxnLst>
                <a:cxn ang="0">
                  <a:pos x="connsiteX0" y="connsiteY0"/>
                </a:cxn>
                <a:cxn ang="0">
                  <a:pos x="connsiteX1" y="connsiteY1"/>
                </a:cxn>
                <a:cxn ang="0">
                  <a:pos x="connsiteX2" y="connsiteY2"/>
                </a:cxn>
                <a:cxn ang="0">
                  <a:pos x="connsiteX3" y="connsiteY3"/>
                </a:cxn>
              </a:cxnLst>
              <a:rect l="l" t="t" r="r" b="b"/>
              <a:pathLst>
                <a:path w="10000" h="10541">
                  <a:moveTo>
                    <a:pt x="4820" y="0"/>
                  </a:moveTo>
                  <a:lnTo>
                    <a:pt x="10000" y="10541"/>
                  </a:lnTo>
                  <a:lnTo>
                    <a:pt x="0" y="10541"/>
                  </a:lnTo>
                  <a:lnTo>
                    <a:pt x="4820" y="0"/>
                  </a:lnTo>
                  <a:close/>
                </a:path>
              </a:pathLst>
            </a:custGeom>
            <a:blipFill dpi="0" rotWithShape="1">
              <a:blip r:embed="rId3"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39" name="Freeform 58">
              <a:extLst>
                <a:ext uri="{FF2B5EF4-FFF2-40B4-BE49-F238E27FC236}">
                  <a16:creationId xmlns:a16="http://schemas.microsoft.com/office/drawing/2014/main" id="{1C8E1DD7-8A67-4AAB-9ABC-AD2A3305B151}"/>
                </a:ext>
              </a:extLst>
            </p:cNvPr>
            <p:cNvSpPr>
              <a:spLocks/>
            </p:cNvSpPr>
            <p:nvPr/>
          </p:nvSpPr>
          <p:spPr bwMode="auto">
            <a:xfrm flipH="1">
              <a:off x="9138429" y="-3771"/>
              <a:ext cx="970631" cy="830124"/>
            </a:xfrm>
            <a:custGeom>
              <a:avLst/>
              <a:gdLst>
                <a:gd name="T0" fmla="*/ 0 w 433"/>
                <a:gd name="T1" fmla="*/ 0 h 369"/>
                <a:gd name="T2" fmla="*/ 433 w 433"/>
                <a:gd name="T3" fmla="*/ 0 h 369"/>
                <a:gd name="T4" fmla="*/ 217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7" y="369"/>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0" name="Freeform 59">
              <a:extLst>
                <a:ext uri="{FF2B5EF4-FFF2-40B4-BE49-F238E27FC236}">
                  <a16:creationId xmlns:a16="http://schemas.microsoft.com/office/drawing/2014/main" id="{1FC28920-A4A9-4690-89DE-9A30855FCCE4}"/>
                </a:ext>
              </a:extLst>
            </p:cNvPr>
            <p:cNvSpPr>
              <a:spLocks/>
            </p:cNvSpPr>
            <p:nvPr/>
          </p:nvSpPr>
          <p:spPr bwMode="auto">
            <a:xfrm flipH="1">
              <a:off x="8389402" y="0"/>
              <a:ext cx="1244111" cy="830124"/>
            </a:xfrm>
            <a:custGeom>
              <a:avLst/>
              <a:gdLst>
                <a:gd name="T0" fmla="*/ 216 w 555"/>
                <a:gd name="T1" fmla="*/ 0 h 369"/>
                <a:gd name="T2" fmla="*/ 338 w 555"/>
                <a:gd name="T3" fmla="*/ 0 h 369"/>
                <a:gd name="T4" fmla="*/ 555 w 555"/>
                <a:gd name="T5" fmla="*/ 369 h 369"/>
                <a:gd name="T6" fmla="*/ 0 w 555"/>
                <a:gd name="T7" fmla="*/ 369 h 369"/>
                <a:gd name="T8" fmla="*/ 216 w 555"/>
                <a:gd name="T9" fmla="*/ 0 h 369"/>
              </a:gdLst>
              <a:ahLst/>
              <a:cxnLst>
                <a:cxn ang="0">
                  <a:pos x="T0" y="T1"/>
                </a:cxn>
                <a:cxn ang="0">
                  <a:pos x="T2" y="T3"/>
                </a:cxn>
                <a:cxn ang="0">
                  <a:pos x="T4" y="T5"/>
                </a:cxn>
                <a:cxn ang="0">
                  <a:pos x="T6" y="T7"/>
                </a:cxn>
                <a:cxn ang="0">
                  <a:pos x="T8" y="T9"/>
                </a:cxn>
              </a:cxnLst>
              <a:rect l="0" t="0" r="r" b="b"/>
              <a:pathLst>
                <a:path w="555" h="369">
                  <a:moveTo>
                    <a:pt x="216" y="0"/>
                  </a:moveTo>
                  <a:lnTo>
                    <a:pt x="338" y="0"/>
                  </a:lnTo>
                  <a:lnTo>
                    <a:pt x="555" y="369"/>
                  </a:lnTo>
                  <a:lnTo>
                    <a:pt x="0" y="369"/>
                  </a:lnTo>
                  <a:lnTo>
                    <a:pt x="216"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1" name="Freeform 60">
              <a:extLst>
                <a:ext uri="{FF2B5EF4-FFF2-40B4-BE49-F238E27FC236}">
                  <a16:creationId xmlns:a16="http://schemas.microsoft.com/office/drawing/2014/main" id="{8980CFE7-B537-4D63-AB76-68B62F979DA3}"/>
                </a:ext>
              </a:extLst>
            </p:cNvPr>
            <p:cNvSpPr>
              <a:spLocks/>
            </p:cNvSpPr>
            <p:nvPr/>
          </p:nvSpPr>
          <p:spPr bwMode="auto">
            <a:xfrm flipH="1">
              <a:off x="7156207"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2" name="Freeform 61">
              <a:extLst>
                <a:ext uri="{FF2B5EF4-FFF2-40B4-BE49-F238E27FC236}">
                  <a16:creationId xmlns:a16="http://schemas.microsoft.com/office/drawing/2014/main" id="{802BF20A-2490-4261-A37B-4167F514FBC8}"/>
                </a:ext>
              </a:extLst>
            </p:cNvPr>
            <p:cNvSpPr>
              <a:spLocks/>
            </p:cNvSpPr>
            <p:nvPr/>
          </p:nvSpPr>
          <p:spPr bwMode="auto">
            <a:xfrm flipH="1">
              <a:off x="10777928" y="801958"/>
              <a:ext cx="1244111" cy="1066338"/>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3" name="Freeform 62">
              <a:extLst>
                <a:ext uri="{FF2B5EF4-FFF2-40B4-BE49-F238E27FC236}">
                  <a16:creationId xmlns:a16="http://schemas.microsoft.com/office/drawing/2014/main" id="{F57D8C22-02BA-479D-A688-839CD2848BA7}"/>
                </a:ext>
              </a:extLst>
            </p:cNvPr>
            <p:cNvSpPr>
              <a:spLocks/>
            </p:cNvSpPr>
            <p:nvPr/>
          </p:nvSpPr>
          <p:spPr bwMode="auto">
            <a:xfrm flipH="1">
              <a:off x="9402383" y="161843"/>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4" name="Freeform 63">
              <a:extLst>
                <a:ext uri="{FF2B5EF4-FFF2-40B4-BE49-F238E27FC236}">
                  <a16:creationId xmlns:a16="http://schemas.microsoft.com/office/drawing/2014/main" id="{E27AFAB8-82C8-498E-B6AC-B034CFA74494}"/>
                </a:ext>
              </a:extLst>
            </p:cNvPr>
            <p:cNvSpPr>
              <a:spLocks/>
            </p:cNvSpPr>
            <p:nvPr/>
          </p:nvSpPr>
          <p:spPr bwMode="auto">
            <a:xfrm flipH="1">
              <a:off x="8398862" y="801127"/>
              <a:ext cx="1244111" cy="1066338"/>
            </a:xfrm>
            <a:custGeom>
              <a:avLst/>
              <a:gdLst>
                <a:gd name="T0" fmla="*/ 0 w 555"/>
                <a:gd name="T1" fmla="*/ 0 h 474"/>
                <a:gd name="T2" fmla="*/ 555 w 555"/>
                <a:gd name="T3" fmla="*/ 0 h 474"/>
                <a:gd name="T4" fmla="*/ 277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7" y="474"/>
                  </a:lnTo>
                  <a:lnTo>
                    <a:pt x="0" y="0"/>
                  </a:lnTo>
                  <a:close/>
                </a:path>
              </a:pathLst>
            </a:custGeom>
            <a:solidFill>
              <a:srgbClr val="46B3CD"/>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5" name="Freeform 64">
              <a:extLst>
                <a:ext uri="{FF2B5EF4-FFF2-40B4-BE49-F238E27FC236}">
                  <a16:creationId xmlns:a16="http://schemas.microsoft.com/office/drawing/2014/main" id="{43F5B2F3-1BFD-4DDA-B059-7C5740442942}"/>
                </a:ext>
              </a:extLst>
            </p:cNvPr>
            <p:cNvSpPr>
              <a:spLocks/>
            </p:cNvSpPr>
            <p:nvPr/>
          </p:nvSpPr>
          <p:spPr bwMode="auto">
            <a:xfrm flipH="1">
              <a:off x="7471102" y="807779"/>
              <a:ext cx="1867287" cy="1600467"/>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blipFill dpi="0" rotWithShape="1">
              <a:blip r:embed="rId4"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6" name="Freeform 65">
              <a:extLst>
                <a:ext uri="{FF2B5EF4-FFF2-40B4-BE49-F238E27FC236}">
                  <a16:creationId xmlns:a16="http://schemas.microsoft.com/office/drawing/2014/main" id="{436E1D36-EEDC-4932-B701-19B6AD6B0FDC}"/>
                </a:ext>
              </a:extLst>
            </p:cNvPr>
            <p:cNvSpPr>
              <a:spLocks/>
            </p:cNvSpPr>
            <p:nvPr/>
          </p:nvSpPr>
          <p:spPr bwMode="auto">
            <a:xfrm flipH="1">
              <a:off x="5912096" y="830123"/>
              <a:ext cx="1244111" cy="1066338"/>
            </a:xfrm>
            <a:custGeom>
              <a:avLst/>
              <a:gdLst>
                <a:gd name="T0" fmla="*/ 0 w 555"/>
                <a:gd name="T1" fmla="*/ 0 h 474"/>
                <a:gd name="T2" fmla="*/ 555 w 555"/>
                <a:gd name="T3" fmla="*/ 0 h 474"/>
                <a:gd name="T4" fmla="*/ 278 w 555"/>
                <a:gd name="T5" fmla="*/ 474 h 474"/>
                <a:gd name="T6" fmla="*/ 0 w 555"/>
                <a:gd name="T7" fmla="*/ 0 h 474"/>
              </a:gdLst>
              <a:ahLst/>
              <a:cxnLst>
                <a:cxn ang="0">
                  <a:pos x="T0" y="T1"/>
                </a:cxn>
                <a:cxn ang="0">
                  <a:pos x="T2" y="T3"/>
                </a:cxn>
                <a:cxn ang="0">
                  <a:pos x="T4" y="T5"/>
                </a:cxn>
                <a:cxn ang="0">
                  <a:pos x="T6" y="T7"/>
                </a:cxn>
              </a:cxnLst>
              <a:rect l="0" t="0" r="r" b="b"/>
              <a:pathLst>
                <a:path w="555" h="474">
                  <a:moveTo>
                    <a:pt x="0" y="0"/>
                  </a:moveTo>
                  <a:lnTo>
                    <a:pt x="555" y="0"/>
                  </a:lnTo>
                  <a:lnTo>
                    <a:pt x="278" y="474"/>
                  </a:lnTo>
                  <a:lnTo>
                    <a:pt x="0"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7" name="Freeform 67">
              <a:extLst>
                <a:ext uri="{FF2B5EF4-FFF2-40B4-BE49-F238E27FC236}">
                  <a16:creationId xmlns:a16="http://schemas.microsoft.com/office/drawing/2014/main" id="{FF39C23F-F798-47F6-901F-B4C4314FAA34}"/>
                </a:ext>
              </a:extLst>
            </p:cNvPr>
            <p:cNvSpPr>
              <a:spLocks/>
            </p:cNvSpPr>
            <p:nvPr/>
          </p:nvSpPr>
          <p:spPr bwMode="auto">
            <a:xfrm flipH="1">
              <a:off x="9531354" y="4044349"/>
              <a:ext cx="2226613" cy="1908449"/>
            </a:xfrm>
            <a:custGeom>
              <a:avLst/>
              <a:gdLst>
                <a:gd name="T0" fmla="*/ 277 w 555"/>
                <a:gd name="T1" fmla="*/ 0 h 474"/>
                <a:gd name="T2" fmla="*/ 555 w 555"/>
                <a:gd name="T3" fmla="*/ 474 h 474"/>
                <a:gd name="T4" fmla="*/ 0 w 555"/>
                <a:gd name="T5" fmla="*/ 474 h 474"/>
                <a:gd name="T6" fmla="*/ 277 w 555"/>
                <a:gd name="T7" fmla="*/ 0 h 474"/>
              </a:gdLst>
              <a:ahLst/>
              <a:cxnLst>
                <a:cxn ang="0">
                  <a:pos x="T0" y="T1"/>
                </a:cxn>
                <a:cxn ang="0">
                  <a:pos x="T2" y="T3"/>
                </a:cxn>
                <a:cxn ang="0">
                  <a:pos x="T4" y="T5"/>
                </a:cxn>
                <a:cxn ang="0">
                  <a:pos x="T6" y="T7"/>
                </a:cxn>
              </a:cxnLst>
              <a:rect l="0" t="0" r="r" b="b"/>
              <a:pathLst>
                <a:path w="555" h="474">
                  <a:moveTo>
                    <a:pt x="277" y="0"/>
                  </a:moveTo>
                  <a:lnTo>
                    <a:pt x="555" y="474"/>
                  </a:lnTo>
                  <a:lnTo>
                    <a:pt x="0" y="474"/>
                  </a:lnTo>
                  <a:lnTo>
                    <a:pt x="277" y="0"/>
                  </a:lnTo>
                  <a:close/>
                </a:path>
              </a:pathLst>
            </a:custGeom>
            <a:blipFill dpi="0" rotWithShape="1">
              <a:blip r:embed="rId5"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8" name="Freeform 68">
              <a:extLst>
                <a:ext uri="{FF2B5EF4-FFF2-40B4-BE49-F238E27FC236}">
                  <a16:creationId xmlns:a16="http://schemas.microsoft.com/office/drawing/2014/main" id="{AC21F7A0-DB28-4E8A-8F1A-282AFB425389}"/>
                </a:ext>
              </a:extLst>
            </p:cNvPr>
            <p:cNvSpPr>
              <a:spLocks/>
            </p:cNvSpPr>
            <p:nvPr/>
          </p:nvSpPr>
          <p:spPr bwMode="auto">
            <a:xfrm flipH="1">
              <a:off x="10716016" y="5968547"/>
              <a:ext cx="1473999" cy="1266043"/>
            </a:xfrm>
            <a:custGeom>
              <a:avLst/>
              <a:gdLst>
                <a:gd name="T0" fmla="*/ 278 w 555"/>
                <a:gd name="T1" fmla="*/ 0 h 475"/>
                <a:gd name="T2" fmla="*/ 555 w 555"/>
                <a:gd name="T3" fmla="*/ 475 h 475"/>
                <a:gd name="T4" fmla="*/ 0 w 555"/>
                <a:gd name="T5" fmla="*/ 475 h 475"/>
                <a:gd name="T6" fmla="*/ 278 w 555"/>
                <a:gd name="T7" fmla="*/ 0 h 475"/>
              </a:gdLst>
              <a:ahLst/>
              <a:cxnLst>
                <a:cxn ang="0">
                  <a:pos x="T0" y="T1"/>
                </a:cxn>
                <a:cxn ang="0">
                  <a:pos x="T2" y="T3"/>
                </a:cxn>
                <a:cxn ang="0">
                  <a:pos x="T4" y="T5"/>
                </a:cxn>
                <a:cxn ang="0">
                  <a:pos x="T6" y="T7"/>
                </a:cxn>
              </a:cxnLst>
              <a:rect l="0" t="0" r="r" b="b"/>
              <a:pathLst>
                <a:path w="555" h="475">
                  <a:moveTo>
                    <a:pt x="278" y="0"/>
                  </a:moveTo>
                  <a:lnTo>
                    <a:pt x="555" y="475"/>
                  </a:lnTo>
                  <a:lnTo>
                    <a:pt x="0" y="475"/>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49" name="Freeform 70">
              <a:extLst>
                <a:ext uri="{FF2B5EF4-FFF2-40B4-BE49-F238E27FC236}">
                  <a16:creationId xmlns:a16="http://schemas.microsoft.com/office/drawing/2014/main" id="{A0B9E437-CF2C-405D-8F2A-A061D0783319}"/>
                </a:ext>
              </a:extLst>
            </p:cNvPr>
            <p:cNvSpPr>
              <a:spLocks/>
            </p:cNvSpPr>
            <p:nvPr/>
          </p:nvSpPr>
          <p:spPr bwMode="auto">
            <a:xfrm flipH="1">
              <a:off x="11403108" y="-21769"/>
              <a:ext cx="970631" cy="830124"/>
            </a:xfrm>
            <a:custGeom>
              <a:avLst/>
              <a:gdLst>
                <a:gd name="T0" fmla="*/ 0 w 433"/>
                <a:gd name="T1" fmla="*/ 0 h 369"/>
                <a:gd name="T2" fmla="*/ 433 w 433"/>
                <a:gd name="T3" fmla="*/ 0 h 369"/>
                <a:gd name="T4" fmla="*/ 216 w 433"/>
                <a:gd name="T5" fmla="*/ 369 h 369"/>
                <a:gd name="T6" fmla="*/ 0 w 433"/>
                <a:gd name="T7" fmla="*/ 0 h 369"/>
              </a:gdLst>
              <a:ahLst/>
              <a:cxnLst>
                <a:cxn ang="0">
                  <a:pos x="T0" y="T1"/>
                </a:cxn>
                <a:cxn ang="0">
                  <a:pos x="T2" y="T3"/>
                </a:cxn>
                <a:cxn ang="0">
                  <a:pos x="T4" y="T5"/>
                </a:cxn>
                <a:cxn ang="0">
                  <a:pos x="T6" y="T7"/>
                </a:cxn>
              </a:cxnLst>
              <a:rect l="0" t="0" r="r" b="b"/>
              <a:pathLst>
                <a:path w="433" h="369">
                  <a:moveTo>
                    <a:pt x="0" y="0"/>
                  </a:moveTo>
                  <a:lnTo>
                    <a:pt x="433" y="0"/>
                  </a:lnTo>
                  <a:lnTo>
                    <a:pt x="216" y="369"/>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0" name="Freeform 71">
              <a:extLst>
                <a:ext uri="{FF2B5EF4-FFF2-40B4-BE49-F238E27FC236}">
                  <a16:creationId xmlns:a16="http://schemas.microsoft.com/office/drawing/2014/main" id="{0BFABBE7-CA65-4A7C-9804-8F75404C7795}"/>
                </a:ext>
              </a:extLst>
            </p:cNvPr>
            <p:cNvSpPr>
              <a:spLocks/>
            </p:cNvSpPr>
            <p:nvPr/>
          </p:nvSpPr>
          <p:spPr bwMode="auto">
            <a:xfrm flipH="1">
              <a:off x="7904482" y="0"/>
              <a:ext cx="968388" cy="830124"/>
            </a:xfrm>
            <a:custGeom>
              <a:avLst/>
              <a:gdLst>
                <a:gd name="T0" fmla="*/ 0 w 432"/>
                <a:gd name="T1" fmla="*/ 0 h 369"/>
                <a:gd name="T2" fmla="*/ 432 w 432"/>
                <a:gd name="T3" fmla="*/ 0 h 369"/>
                <a:gd name="T4" fmla="*/ 217 w 432"/>
                <a:gd name="T5" fmla="*/ 369 h 369"/>
                <a:gd name="T6" fmla="*/ 0 w 432"/>
                <a:gd name="T7" fmla="*/ 0 h 369"/>
              </a:gdLst>
              <a:ahLst/>
              <a:cxnLst>
                <a:cxn ang="0">
                  <a:pos x="T0" y="T1"/>
                </a:cxn>
                <a:cxn ang="0">
                  <a:pos x="T2" y="T3"/>
                </a:cxn>
                <a:cxn ang="0">
                  <a:pos x="T4" y="T5"/>
                </a:cxn>
                <a:cxn ang="0">
                  <a:pos x="T6" y="T7"/>
                </a:cxn>
              </a:cxnLst>
              <a:rect l="0" t="0" r="r" b="b"/>
              <a:pathLst>
                <a:path w="432" h="369">
                  <a:moveTo>
                    <a:pt x="0" y="0"/>
                  </a:moveTo>
                  <a:lnTo>
                    <a:pt x="432" y="0"/>
                  </a:lnTo>
                  <a:lnTo>
                    <a:pt x="217"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1" name="Freeform 72">
              <a:extLst>
                <a:ext uri="{FF2B5EF4-FFF2-40B4-BE49-F238E27FC236}">
                  <a16:creationId xmlns:a16="http://schemas.microsoft.com/office/drawing/2014/main" id="{4599B162-EF00-4825-A332-ECB285F1AC52}"/>
                </a:ext>
              </a:extLst>
            </p:cNvPr>
            <p:cNvSpPr>
              <a:spLocks/>
            </p:cNvSpPr>
            <p:nvPr/>
          </p:nvSpPr>
          <p:spPr bwMode="auto">
            <a:xfrm flipH="1">
              <a:off x="6674254" y="0"/>
              <a:ext cx="966147" cy="830124"/>
            </a:xfrm>
            <a:custGeom>
              <a:avLst/>
              <a:gdLst>
                <a:gd name="T0" fmla="*/ 0 w 431"/>
                <a:gd name="T1" fmla="*/ 0 h 369"/>
                <a:gd name="T2" fmla="*/ 431 w 431"/>
                <a:gd name="T3" fmla="*/ 0 h 369"/>
                <a:gd name="T4" fmla="*/ 216 w 431"/>
                <a:gd name="T5" fmla="*/ 369 h 369"/>
                <a:gd name="T6" fmla="*/ 0 w 431"/>
                <a:gd name="T7" fmla="*/ 0 h 369"/>
              </a:gdLst>
              <a:ahLst/>
              <a:cxnLst>
                <a:cxn ang="0">
                  <a:pos x="T0" y="T1"/>
                </a:cxn>
                <a:cxn ang="0">
                  <a:pos x="T2" y="T3"/>
                </a:cxn>
                <a:cxn ang="0">
                  <a:pos x="T4" y="T5"/>
                </a:cxn>
                <a:cxn ang="0">
                  <a:pos x="T6" y="T7"/>
                </a:cxn>
              </a:cxnLst>
              <a:rect l="0" t="0" r="r" b="b"/>
              <a:pathLst>
                <a:path w="431" h="369">
                  <a:moveTo>
                    <a:pt x="0" y="0"/>
                  </a:moveTo>
                  <a:lnTo>
                    <a:pt x="431" y="0"/>
                  </a:lnTo>
                  <a:lnTo>
                    <a:pt x="216" y="369"/>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2" name="Freeform 73">
              <a:extLst>
                <a:ext uri="{FF2B5EF4-FFF2-40B4-BE49-F238E27FC236}">
                  <a16:creationId xmlns:a16="http://schemas.microsoft.com/office/drawing/2014/main" id="{E1D7B860-CF4D-4B22-8B77-5D59E9B242C0}"/>
                </a:ext>
              </a:extLst>
            </p:cNvPr>
            <p:cNvSpPr>
              <a:spLocks/>
            </p:cNvSpPr>
            <p:nvPr/>
          </p:nvSpPr>
          <p:spPr bwMode="auto">
            <a:xfrm flipH="1">
              <a:off x="5912096" y="0"/>
              <a:ext cx="1244111" cy="830124"/>
            </a:xfrm>
            <a:custGeom>
              <a:avLst/>
              <a:gdLst>
                <a:gd name="T0" fmla="*/ 215 w 555"/>
                <a:gd name="T1" fmla="*/ 0 h 369"/>
                <a:gd name="T2" fmla="*/ 339 w 555"/>
                <a:gd name="T3" fmla="*/ 0 h 369"/>
                <a:gd name="T4" fmla="*/ 555 w 555"/>
                <a:gd name="T5" fmla="*/ 369 h 369"/>
                <a:gd name="T6" fmla="*/ 0 w 555"/>
                <a:gd name="T7" fmla="*/ 369 h 369"/>
                <a:gd name="T8" fmla="*/ 215 w 555"/>
                <a:gd name="T9" fmla="*/ 0 h 369"/>
              </a:gdLst>
              <a:ahLst/>
              <a:cxnLst>
                <a:cxn ang="0">
                  <a:pos x="T0" y="T1"/>
                </a:cxn>
                <a:cxn ang="0">
                  <a:pos x="T2" y="T3"/>
                </a:cxn>
                <a:cxn ang="0">
                  <a:pos x="T4" y="T5"/>
                </a:cxn>
                <a:cxn ang="0">
                  <a:pos x="T6" y="T7"/>
                </a:cxn>
                <a:cxn ang="0">
                  <a:pos x="T8" y="T9"/>
                </a:cxn>
              </a:cxnLst>
              <a:rect l="0" t="0" r="r" b="b"/>
              <a:pathLst>
                <a:path w="555" h="369">
                  <a:moveTo>
                    <a:pt x="215" y="0"/>
                  </a:moveTo>
                  <a:lnTo>
                    <a:pt x="339" y="0"/>
                  </a:lnTo>
                  <a:lnTo>
                    <a:pt x="555" y="369"/>
                  </a:lnTo>
                  <a:lnTo>
                    <a:pt x="0" y="369"/>
                  </a:lnTo>
                  <a:lnTo>
                    <a:pt x="215"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3" name="任意多边形 83">
              <a:extLst>
                <a:ext uri="{FF2B5EF4-FFF2-40B4-BE49-F238E27FC236}">
                  <a16:creationId xmlns:a16="http://schemas.microsoft.com/office/drawing/2014/main" id="{2340A687-4501-40DA-BD25-CCF5BE9CF0CB}"/>
                </a:ext>
              </a:extLst>
            </p:cNvPr>
            <p:cNvSpPr>
              <a:spLocks/>
            </p:cNvSpPr>
            <p:nvPr/>
          </p:nvSpPr>
          <p:spPr bwMode="auto">
            <a:xfrm flipH="1">
              <a:off x="8589470" y="2114275"/>
              <a:ext cx="3663173" cy="3143530"/>
            </a:xfrm>
            <a:custGeom>
              <a:avLst/>
              <a:gdLst>
                <a:gd name="connsiteX0" fmla="*/ 0 w 2490463"/>
                <a:gd name="connsiteY0" fmla="*/ 1068588 h 2137176"/>
                <a:gd name="connsiteX1" fmla="*/ 1244111 w 2490463"/>
                <a:gd name="connsiteY1" fmla="*/ 1068588 h 2137176"/>
                <a:gd name="connsiteX2" fmla="*/ 623176 w 2490463"/>
                <a:gd name="connsiteY2" fmla="*/ 2137176 h 2137176"/>
                <a:gd name="connsiteX3" fmla="*/ 1867287 w 2490463"/>
                <a:gd name="connsiteY3" fmla="*/ 0 h 2137176"/>
                <a:gd name="connsiteX4" fmla="*/ 2490463 w 2490463"/>
                <a:gd name="connsiteY4" fmla="*/ 1068588 h 2137176"/>
                <a:gd name="connsiteX5" fmla="*/ 1244111 w 2490463"/>
                <a:gd name="connsiteY5" fmla="*/ 1068588 h 21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0463" h="2137176">
                  <a:moveTo>
                    <a:pt x="0" y="1068588"/>
                  </a:moveTo>
                  <a:lnTo>
                    <a:pt x="1244111" y="1068588"/>
                  </a:lnTo>
                  <a:lnTo>
                    <a:pt x="623176" y="2137176"/>
                  </a:lnTo>
                  <a:close/>
                  <a:moveTo>
                    <a:pt x="1867287" y="0"/>
                  </a:moveTo>
                  <a:lnTo>
                    <a:pt x="2490463" y="1068588"/>
                  </a:lnTo>
                  <a:lnTo>
                    <a:pt x="1244111" y="1068588"/>
                  </a:lnTo>
                  <a:close/>
                </a:path>
              </a:pathLst>
            </a:custGeom>
            <a:blipFill dpi="0" rotWithShape="1">
              <a:blip r:embed="rId6" cstate="print">
                <a:grayscl/>
                <a:extLst>
                  <a:ext uri="{28A0092B-C50C-407E-A947-70E740481C1C}">
                    <a14:useLocalDpi xmlns:a14="http://schemas.microsoft.com/office/drawing/2010/main" val="0"/>
                  </a:ext>
                </a:extLst>
              </a:blip>
              <a:srcRect/>
              <a:stretch>
                <a:fillRect/>
              </a:stretch>
            </a:blipFill>
            <a:ln w="0">
              <a:noFill/>
              <a:prstDash val="solid"/>
              <a:round/>
              <a:headEnd/>
              <a:tailEnd/>
            </a:ln>
          </p:spPr>
          <p:txBody>
            <a:bodyPr vert="horz" wrap="square" lIns="91435" tIns="45717" rIns="91435" bIns="45717" numCol="1" anchor="t" anchorCtr="0" compatLnSpc="1">
              <a:prstTxWarp prst="textNoShape">
                <a:avLst/>
              </a:prstTxWarp>
              <a:noAutofit/>
            </a:bodyPr>
            <a:lstStyle/>
            <a:p>
              <a:endParaRPr lang="zh-CN" altLang="en-US" sz="1280"/>
            </a:p>
          </p:txBody>
        </p:sp>
        <p:sp>
          <p:nvSpPr>
            <p:cNvPr id="54" name="Freeform 76">
              <a:extLst>
                <a:ext uri="{FF2B5EF4-FFF2-40B4-BE49-F238E27FC236}">
                  <a16:creationId xmlns:a16="http://schemas.microsoft.com/office/drawing/2014/main" id="{95D18490-0631-4011-97EF-8136E2D03977}"/>
                </a:ext>
              </a:extLst>
            </p:cNvPr>
            <p:cNvSpPr>
              <a:spLocks/>
            </p:cNvSpPr>
            <p:nvPr/>
          </p:nvSpPr>
          <p:spPr bwMode="auto">
            <a:xfrm flipH="1">
              <a:off x="11445319" y="5957097"/>
              <a:ext cx="1405404" cy="1266043"/>
            </a:xfrm>
            <a:custGeom>
              <a:avLst/>
              <a:gdLst>
                <a:gd name="T0" fmla="*/ 0 w 555"/>
                <a:gd name="T1" fmla="*/ 0 h 475"/>
                <a:gd name="T2" fmla="*/ 555 w 555"/>
                <a:gd name="T3" fmla="*/ 0 h 475"/>
                <a:gd name="T4" fmla="*/ 277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7" y="475"/>
                  </a:lnTo>
                  <a:lnTo>
                    <a:pt x="0" y="0"/>
                  </a:lnTo>
                  <a:close/>
                </a:path>
              </a:pathLst>
            </a:custGeom>
            <a:solidFill>
              <a:srgbClr val="D6F9F9"/>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nvGrpSpPr>
            <p:cNvPr id="55" name="组合 54">
              <a:extLst>
                <a:ext uri="{FF2B5EF4-FFF2-40B4-BE49-F238E27FC236}">
                  <a16:creationId xmlns:a16="http://schemas.microsoft.com/office/drawing/2014/main" id="{8BAF174C-C154-4726-B0D4-485DE60BB20D}"/>
                </a:ext>
              </a:extLst>
            </p:cNvPr>
            <p:cNvGrpSpPr/>
            <p:nvPr/>
          </p:nvGrpSpPr>
          <p:grpSpPr>
            <a:xfrm>
              <a:off x="8949655" y="3748478"/>
              <a:ext cx="1244111" cy="2134926"/>
              <a:chOff x="8717177" y="3748478"/>
              <a:chExt cx="1244111" cy="2134926"/>
            </a:xfrm>
          </p:grpSpPr>
          <p:sp>
            <p:nvSpPr>
              <p:cNvPr id="57" name="Freeform 75">
                <a:extLst>
                  <a:ext uri="{FF2B5EF4-FFF2-40B4-BE49-F238E27FC236}">
                    <a16:creationId xmlns:a16="http://schemas.microsoft.com/office/drawing/2014/main" id="{253CB403-6567-4031-B3C4-EC85C45C4E13}"/>
                  </a:ext>
                </a:extLst>
              </p:cNvPr>
              <p:cNvSpPr>
                <a:spLocks/>
              </p:cNvSpPr>
              <p:nvPr/>
            </p:nvSpPr>
            <p:spPr bwMode="auto">
              <a:xfrm flipH="1">
                <a:off x="8717177" y="3748478"/>
                <a:ext cx="1244111" cy="1066338"/>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sp>
            <p:nvSpPr>
              <p:cNvPr id="58" name="Freeform 77">
                <a:extLst>
                  <a:ext uri="{FF2B5EF4-FFF2-40B4-BE49-F238E27FC236}">
                    <a16:creationId xmlns:a16="http://schemas.microsoft.com/office/drawing/2014/main" id="{90608DCB-2733-40F6-B01F-EE77374D3050}"/>
                  </a:ext>
                </a:extLst>
              </p:cNvPr>
              <p:cNvSpPr>
                <a:spLocks/>
              </p:cNvSpPr>
              <p:nvPr/>
            </p:nvSpPr>
            <p:spPr bwMode="auto">
              <a:xfrm flipH="1">
                <a:off x="8717177" y="4814816"/>
                <a:ext cx="1244111" cy="1068588"/>
              </a:xfrm>
              <a:custGeom>
                <a:avLst/>
                <a:gdLst>
                  <a:gd name="T0" fmla="*/ 0 w 555"/>
                  <a:gd name="T1" fmla="*/ 0 h 475"/>
                  <a:gd name="T2" fmla="*/ 555 w 555"/>
                  <a:gd name="T3" fmla="*/ 0 h 475"/>
                  <a:gd name="T4" fmla="*/ 278 w 555"/>
                  <a:gd name="T5" fmla="*/ 475 h 475"/>
                  <a:gd name="T6" fmla="*/ 0 w 555"/>
                  <a:gd name="T7" fmla="*/ 0 h 475"/>
                </a:gdLst>
                <a:ahLst/>
                <a:cxnLst>
                  <a:cxn ang="0">
                    <a:pos x="T0" y="T1"/>
                  </a:cxn>
                  <a:cxn ang="0">
                    <a:pos x="T2" y="T3"/>
                  </a:cxn>
                  <a:cxn ang="0">
                    <a:pos x="T4" y="T5"/>
                  </a:cxn>
                  <a:cxn ang="0">
                    <a:pos x="T6" y="T7"/>
                  </a:cxn>
                </a:cxnLst>
                <a:rect l="0" t="0" r="r" b="b"/>
                <a:pathLst>
                  <a:path w="555" h="475">
                    <a:moveTo>
                      <a:pt x="0" y="0"/>
                    </a:moveTo>
                    <a:lnTo>
                      <a:pt x="555" y="0"/>
                    </a:lnTo>
                    <a:lnTo>
                      <a:pt x="278" y="475"/>
                    </a:lnTo>
                    <a:lnTo>
                      <a:pt x="0" y="0"/>
                    </a:lnTo>
                    <a:close/>
                  </a:path>
                </a:pathLst>
              </a:custGeom>
              <a:solidFill>
                <a:srgbClr val="78D5EF"/>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sp>
          <p:nvSpPr>
            <p:cNvPr id="56" name="Freeform 62">
              <a:extLst>
                <a:ext uri="{FF2B5EF4-FFF2-40B4-BE49-F238E27FC236}">
                  <a16:creationId xmlns:a16="http://schemas.microsoft.com/office/drawing/2014/main" id="{E3B50770-D54B-4A40-A304-047F8E5E92B9}"/>
                </a:ext>
              </a:extLst>
            </p:cNvPr>
            <p:cNvSpPr>
              <a:spLocks/>
            </p:cNvSpPr>
            <p:nvPr/>
          </p:nvSpPr>
          <p:spPr bwMode="auto">
            <a:xfrm flipH="1">
              <a:off x="11894074" y="-36086"/>
              <a:ext cx="975162" cy="835819"/>
            </a:xfrm>
            <a:custGeom>
              <a:avLst/>
              <a:gdLst>
                <a:gd name="T0" fmla="*/ 278 w 555"/>
                <a:gd name="T1" fmla="*/ 0 h 474"/>
                <a:gd name="T2" fmla="*/ 555 w 555"/>
                <a:gd name="T3" fmla="*/ 474 h 474"/>
                <a:gd name="T4" fmla="*/ 0 w 555"/>
                <a:gd name="T5" fmla="*/ 474 h 474"/>
                <a:gd name="T6" fmla="*/ 278 w 555"/>
                <a:gd name="T7" fmla="*/ 0 h 474"/>
              </a:gdLst>
              <a:ahLst/>
              <a:cxnLst>
                <a:cxn ang="0">
                  <a:pos x="T0" y="T1"/>
                </a:cxn>
                <a:cxn ang="0">
                  <a:pos x="T2" y="T3"/>
                </a:cxn>
                <a:cxn ang="0">
                  <a:pos x="T4" y="T5"/>
                </a:cxn>
                <a:cxn ang="0">
                  <a:pos x="T6" y="T7"/>
                </a:cxn>
              </a:cxnLst>
              <a:rect l="0" t="0" r="r" b="b"/>
              <a:pathLst>
                <a:path w="555" h="474">
                  <a:moveTo>
                    <a:pt x="278" y="0"/>
                  </a:moveTo>
                  <a:lnTo>
                    <a:pt x="555" y="474"/>
                  </a:lnTo>
                  <a:lnTo>
                    <a:pt x="0" y="474"/>
                  </a:lnTo>
                  <a:lnTo>
                    <a:pt x="278" y="0"/>
                  </a:lnTo>
                  <a:close/>
                </a:path>
              </a:pathLst>
            </a:custGeom>
            <a:solidFill>
              <a:srgbClr val="89E2F0"/>
            </a:solidFill>
            <a:ln w="0">
              <a:noFill/>
              <a:prstDash val="solid"/>
              <a:round/>
              <a:headEnd/>
              <a:tailEnd/>
            </a:ln>
          </p:spPr>
          <p:txBody>
            <a:bodyPr vert="horz" wrap="square" lIns="91435" tIns="45717" rIns="91435" bIns="45717" numCol="1" anchor="t" anchorCtr="0" compatLnSpc="1">
              <a:prstTxWarp prst="textNoShape">
                <a:avLst/>
              </a:prstTxWarp>
            </a:bodyPr>
            <a:lstStyle/>
            <a:p>
              <a:endParaRPr lang="zh-CN" altLang="en-US" sz="1280"/>
            </a:p>
          </p:txBody>
        </p:sp>
      </p:grpSp>
      <p:graphicFrame>
        <p:nvGraphicFramePr>
          <p:cNvPr id="111" name="图示 110"/>
          <p:cNvGraphicFramePr/>
          <p:nvPr>
            <p:extLst>
              <p:ext uri="{D42A27DB-BD31-4B8C-83A1-F6EECF244321}">
                <p14:modId xmlns:p14="http://schemas.microsoft.com/office/powerpoint/2010/main" val="3880946054"/>
              </p:ext>
            </p:extLst>
          </p:nvPr>
        </p:nvGraphicFramePr>
        <p:xfrm>
          <a:off x="753261" y="1478714"/>
          <a:ext cx="7629146" cy="46126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2" name="Picture 2" descr="https://timgsa.baidu.com/timg?image&amp;quality=80&amp;size=b9999_10000&amp;sec=1545637980312&amp;di=45fef9f344f5aa44fb2c16c7d9ccec31&amp;imgtype=0&amp;src=http%3A%2F%2Fbpic.588ku.com%2Felement_origin_min_pic%2F17%2F06%2F09%2Fade41a47bd15baeee8113f9695053aa7.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82407" y="6091321"/>
            <a:ext cx="765502" cy="76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940987"/>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1807</TotalTime>
  <Words>2458</Words>
  <Application>Microsoft Office PowerPoint</Application>
  <PresentationFormat>全屏显示(4:3)</PresentationFormat>
  <Paragraphs>309</Paragraphs>
  <Slides>20</Slides>
  <Notes>20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Bebas Neue</vt:lpstr>
      <vt:lpstr>Gill Sans</vt:lpstr>
      <vt:lpstr>Lato Light</vt:lpstr>
      <vt:lpstr>等线</vt:lpstr>
      <vt:lpstr>等线 Light</vt:lpstr>
      <vt:lpstr>华文琥珀</vt:lpstr>
      <vt:lpstr>楷体</vt:lpstr>
      <vt:lpstr>时尚中黑简体</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 xiangmin</dc:creator>
  <cp:lastModifiedBy>wlin_1107</cp:lastModifiedBy>
  <cp:revision>91</cp:revision>
  <dcterms:created xsi:type="dcterms:W3CDTF">2018-12-22T11:26:30Z</dcterms:created>
  <dcterms:modified xsi:type="dcterms:W3CDTF">2018-12-26T02:01:23Z</dcterms:modified>
</cp:coreProperties>
</file>