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9" r:id="rId4"/>
    <p:sldId id="260" r:id="rId5"/>
    <p:sldId id="261" r:id="rId6"/>
    <p:sldId id="267" r:id="rId7"/>
    <p:sldId id="268" r:id="rId8"/>
    <p:sldId id="282" r:id="rId10"/>
    <p:sldId id="264" r:id="rId11"/>
    <p:sldId id="265" r:id="rId12"/>
    <p:sldId id="269" r:id="rId13"/>
    <p:sldId id="257" r:id="rId14"/>
    <p:sldId id="295" r:id="rId15"/>
    <p:sldId id="296" r:id="rId16"/>
    <p:sldId id="297" r:id="rId17"/>
    <p:sldId id="298" r:id="rId18"/>
    <p:sldId id="270" r:id="rId19"/>
    <p:sldId id="271" r:id="rId20"/>
    <p:sldId id="273" r:id="rId21"/>
    <p:sldId id="274" r:id="rId22"/>
    <p:sldId id="299" r:id="rId23"/>
    <p:sldId id="275" r:id="rId24"/>
    <p:sldId id="300" r:id="rId25"/>
    <p:sldId id="308" r:id="rId26"/>
    <p:sldId id="309" r:id="rId27"/>
    <p:sldId id="262"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416.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4.xml"/><Relationship Id="rId7" Type="http://schemas.openxmlformats.org/officeDocument/2006/relationships/image" Target="../media/image3.png"/><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6.png"/><Relationship Id="rId6" Type="http://schemas.openxmlformats.org/officeDocument/2006/relationships/tags" Target="../tags/tag75.xml"/><Relationship Id="rId5" Type="http://schemas.openxmlformats.org/officeDocument/2006/relationships/image" Target="../media/image5.png"/><Relationship Id="rId4" Type="http://schemas.openxmlformats.org/officeDocument/2006/relationships/tags" Target="../tags/tag74.xml"/><Relationship Id="rId3" Type="http://schemas.openxmlformats.org/officeDocument/2006/relationships/image" Target="../media/image1.png"/><Relationship Id="rId2" Type="http://schemas.openxmlformats.org/officeDocument/2006/relationships/tags" Target="../tags/tag73.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3.xm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media/image2.png"/><Relationship Id="rId4" Type="http://schemas.openxmlformats.org/officeDocument/2006/relationships/tags" Target="../tags/tag81.xml"/><Relationship Id="rId3" Type="http://schemas.openxmlformats.org/officeDocument/2006/relationships/image" Target="../media/image1.png"/><Relationship Id="rId2" Type="http://schemas.openxmlformats.org/officeDocument/2006/relationships/tags" Target="../tags/tag80.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image" Target="../media/image6.png"/><Relationship Id="rId6" Type="http://schemas.openxmlformats.org/officeDocument/2006/relationships/tags" Target="../tags/tag89.xml"/><Relationship Id="rId5" Type="http://schemas.openxmlformats.org/officeDocument/2006/relationships/image" Target="../media/image5.png"/><Relationship Id="rId4" Type="http://schemas.openxmlformats.org/officeDocument/2006/relationships/tags" Target="../tags/tag88.xml"/><Relationship Id="rId3" Type="http://schemas.openxmlformats.org/officeDocument/2006/relationships/image" Target="../media/image1.png"/><Relationship Id="rId2" Type="http://schemas.openxmlformats.org/officeDocument/2006/relationships/tags" Target="../tags/tag87.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image" Target="../media/image6.png"/><Relationship Id="rId6" Type="http://schemas.openxmlformats.org/officeDocument/2006/relationships/tags" Target="../tags/tag96.xml"/><Relationship Id="rId5" Type="http://schemas.openxmlformats.org/officeDocument/2006/relationships/image" Target="../media/image5.png"/><Relationship Id="rId4" Type="http://schemas.openxmlformats.org/officeDocument/2006/relationships/tags" Target="../tags/tag95.xml"/><Relationship Id="rId3" Type="http://schemas.openxmlformats.org/officeDocument/2006/relationships/image" Target="../media/image1.png"/><Relationship Id="rId2" Type="http://schemas.openxmlformats.org/officeDocument/2006/relationships/tags" Target="../tags/tag94.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6.png"/><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image" Target="../media/image1.png"/><Relationship Id="rId2" Type="http://schemas.openxmlformats.org/officeDocument/2006/relationships/tags" Target="../tags/tag103.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image" Target="../media/image6.png"/><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image" Target="../media/image1.png"/><Relationship Id="rId2" Type="http://schemas.openxmlformats.org/officeDocument/2006/relationships/tags" Target="../tags/tag112.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5.png"/><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png"/><Relationship Id="rId2" Type="http://schemas.openxmlformats.org/officeDocument/2006/relationships/tags" Target="../tags/tag121.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image" Target="../media/image6.png"/><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1.png"/><Relationship Id="rId2" Type="http://schemas.openxmlformats.org/officeDocument/2006/relationships/tags" Target="../tags/tag130.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image" Target="../media/image6.png"/><Relationship Id="rId7" Type="http://schemas.openxmlformats.org/officeDocument/2006/relationships/tags" Target="../tags/tag144.xml"/><Relationship Id="rId6" Type="http://schemas.openxmlformats.org/officeDocument/2006/relationships/image" Target="../media/image5.png"/><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image" Target="../media/image1.png"/><Relationship Id="rId2" Type="http://schemas.openxmlformats.org/officeDocument/2006/relationships/tags" Target="../tags/tag141.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media/image6.png"/><Relationship Id="rId6" Type="http://schemas.openxmlformats.org/officeDocument/2006/relationships/tags" Target="../tags/tag12.xml"/><Relationship Id="rId5" Type="http://schemas.openxmlformats.org/officeDocument/2006/relationships/image" Target="../media/image5.png"/><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7.png"/><Relationship Id="rId4" Type="http://schemas.openxmlformats.org/officeDocument/2006/relationships/tags" Target="../tags/tag19.xml"/><Relationship Id="rId3" Type="http://schemas.openxmlformats.org/officeDocument/2006/relationships/image" Target="../media/image1.png"/><Relationship Id="rId2" Type="http://schemas.openxmlformats.org/officeDocument/2006/relationships/tags" Target="../tags/tag18.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image" Target="../media/image6.png"/><Relationship Id="rId6" Type="http://schemas.openxmlformats.org/officeDocument/2006/relationships/tags" Target="../tags/tag27.xml"/><Relationship Id="rId5" Type="http://schemas.openxmlformats.org/officeDocument/2006/relationships/image" Target="../media/image5.png"/><Relationship Id="rId4" Type="http://schemas.openxmlformats.org/officeDocument/2006/relationships/tags" Target="../tags/tag26.xml"/><Relationship Id="rId3" Type="http://schemas.openxmlformats.org/officeDocument/2006/relationships/image" Target="../media/image1.png"/><Relationship Id="rId2" Type="http://schemas.openxmlformats.org/officeDocument/2006/relationships/tags" Target="../tags/tag25.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image" Target="../media/image6.png"/><Relationship Id="rId6" Type="http://schemas.openxmlformats.org/officeDocument/2006/relationships/tags" Target="../tags/tag36.xml"/><Relationship Id="rId5" Type="http://schemas.openxmlformats.org/officeDocument/2006/relationships/image" Target="../media/image5.png"/><Relationship Id="rId4" Type="http://schemas.openxmlformats.org/officeDocument/2006/relationships/tags" Target="../tags/tag35.xml"/><Relationship Id="rId3" Type="http://schemas.openxmlformats.org/officeDocument/2006/relationships/image" Target="../media/image1.png"/><Relationship Id="rId2" Type="http://schemas.openxmlformats.org/officeDocument/2006/relationships/tags" Target="../tags/tag34.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48.xml"/><Relationship Id="rId7" Type="http://schemas.openxmlformats.org/officeDocument/2006/relationships/image" Target="../media/image9.png"/><Relationship Id="rId6" Type="http://schemas.openxmlformats.org/officeDocument/2006/relationships/tags" Target="../tags/tag47.xml"/><Relationship Id="rId5" Type="http://schemas.openxmlformats.org/officeDocument/2006/relationships/image" Target="../media/image8.png"/><Relationship Id="rId4" Type="http://schemas.openxmlformats.org/officeDocument/2006/relationships/tags" Target="../tags/tag46.xml"/><Relationship Id="rId3" Type="http://schemas.openxmlformats.org/officeDocument/2006/relationships/image" Target="../media/image1.png"/><Relationship Id="rId2" Type="http://schemas.openxmlformats.org/officeDocument/2006/relationships/tags" Target="../tags/tag45.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media/image6.png"/><Relationship Id="rId6" Type="http://schemas.openxmlformats.org/officeDocument/2006/relationships/tags" Target="../tags/tag58.xml"/><Relationship Id="rId5" Type="http://schemas.openxmlformats.org/officeDocument/2006/relationships/image" Target="../media/image5.png"/><Relationship Id="rId4" Type="http://schemas.openxmlformats.org/officeDocument/2006/relationships/tags" Target="../tags/tag57.xml"/><Relationship Id="rId3" Type="http://schemas.openxmlformats.org/officeDocument/2006/relationships/image" Target="../media/image1.png"/><Relationship Id="rId2" Type="http://schemas.openxmlformats.org/officeDocument/2006/relationships/tags" Target="../tags/tag56.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media/image6.png"/><Relationship Id="rId6" Type="http://schemas.openxmlformats.org/officeDocument/2006/relationships/tags" Target="../tags/tag67.xml"/><Relationship Id="rId5" Type="http://schemas.openxmlformats.org/officeDocument/2006/relationships/image" Target="../media/image5.png"/><Relationship Id="rId4" Type="http://schemas.openxmlformats.org/officeDocument/2006/relationships/tags" Target="../tags/tag66.xml"/><Relationship Id="rId3" Type="http://schemas.openxmlformats.org/officeDocument/2006/relationships/image" Target="../media/image1.png"/><Relationship Id="rId2" Type="http://schemas.openxmlformats.org/officeDocument/2006/relationships/tags" Target="../tags/tag65.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未标题-1"/>
          <p:cNvPicPr>
            <a:picLocks noChangeAspect="1"/>
          </p:cNvPicPr>
          <p:nvPr>
            <p:custDataLst>
              <p:tags r:id="rId2"/>
            </p:custDataLst>
          </p:nvPr>
        </p:nvPicPr>
        <p:blipFill>
          <a:blip r:embed="rId3"/>
          <a:stretch>
            <a:fillRect/>
          </a:stretch>
        </p:blipFill>
        <p:spPr>
          <a:xfrm>
            <a:off x="13812" y="-318"/>
            <a:ext cx="12192000" cy="6858318"/>
          </a:xfrm>
          <a:prstGeom prst="rect">
            <a:avLst/>
          </a:prstGeom>
        </p:spPr>
      </p:pic>
      <p:pic>
        <p:nvPicPr>
          <p:cNvPr id="3" name="图片 2" descr="未标题-10"/>
          <p:cNvPicPr/>
          <p:nvPr>
            <p:custDataLst>
              <p:tags r:id="rId4"/>
            </p:custDataLst>
          </p:nvPr>
        </p:nvPicPr>
        <p:blipFill>
          <a:blip r:embed="rId5"/>
          <a:srcRect l="23006" t="11414"/>
          <a:stretch>
            <a:fillRect/>
          </a:stretch>
        </p:blipFill>
        <p:spPr>
          <a:xfrm>
            <a:off x="13811" y="-1"/>
            <a:ext cx="2240280" cy="2050943"/>
          </a:xfrm>
          <a:prstGeom prst="rect">
            <a:avLst/>
          </a:prstGeom>
        </p:spPr>
      </p:pic>
      <p:pic>
        <p:nvPicPr>
          <p:cNvPr id="4" name="图片 3" descr="未标题-3"/>
          <p:cNvPicPr/>
          <p:nvPr>
            <p:custDataLst>
              <p:tags r:id="rId6"/>
            </p:custDataLst>
          </p:nvPr>
        </p:nvPicPr>
        <p:blipFill>
          <a:blip r:embed="rId7"/>
          <a:srcRect l="40561" b="32975"/>
          <a:stretch>
            <a:fillRect/>
          </a:stretch>
        </p:blipFill>
        <p:spPr>
          <a:xfrm>
            <a:off x="13812" y="4979726"/>
            <a:ext cx="1683534" cy="1883354"/>
          </a:xfrm>
          <a:prstGeom prst="rect">
            <a:avLst/>
          </a:prstGeom>
        </p:spPr>
      </p:pic>
      <p:pic>
        <p:nvPicPr>
          <p:cNvPr id="5" name="图片 4" descr="未标题-4"/>
          <p:cNvPicPr/>
          <p:nvPr>
            <p:custDataLst>
              <p:tags r:id="rId8"/>
            </p:custDataLst>
          </p:nvPr>
        </p:nvPicPr>
        <p:blipFill>
          <a:blip r:embed="rId9"/>
          <a:srcRect r="60807"/>
          <a:stretch>
            <a:fillRect/>
          </a:stretch>
        </p:blipFill>
        <p:spPr>
          <a:xfrm>
            <a:off x="9659144" y="-10477"/>
            <a:ext cx="2533650" cy="6858000"/>
          </a:xfrm>
          <a:prstGeom prst="rect">
            <a:avLst/>
          </a:prstGeom>
        </p:spPr>
      </p:pic>
      <p:sp>
        <p:nvSpPr>
          <p:cNvPr id="16" name="日期占位符 15"/>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6" name="标题 2"/>
          <p:cNvSpPr/>
          <p:nvPr>
            <p:ph type="ctrTitle" idx="1" hasCustomPrompt="1"/>
            <p:custDataLst>
              <p:tags r:id="rId13"/>
            </p:custDataLst>
          </p:nvPr>
        </p:nvSpPr>
        <p:spPr>
          <a:xfrm>
            <a:off x="711200" y="2055813"/>
            <a:ext cx="8737600" cy="1756410"/>
          </a:xfrm>
        </p:spPr>
        <p:txBody>
          <a:bodyPr vert="horz" wrap="square" lIns="101600" tIns="38100" rIns="76200" bIns="38100" rtlCol="0" anchor="ctr" anchorCtr="0">
            <a:normAutofit/>
          </a:bodyPr>
          <a:lstStyle>
            <a:lvl1pPr marL="0" marR="0" algn="ctr" defTabSz="914400" rtl="0" eaLnBrk="1" fontAlgn="auto" latinLnBrk="0" hangingPunct="1">
              <a:lnSpc>
                <a:spcPct val="83000"/>
              </a:lnSpc>
              <a:spcBef>
                <a:spcPct val="0"/>
              </a:spcBef>
              <a:buClrTx/>
              <a:buSzTx/>
              <a:buFontTx/>
              <a:buNone/>
              <a:defRPr kumimoji="0" lang="zh-CN" altLang="en-US" sz="8800" b="0" i="0" u="none" strike="noStrike" kern="1200" cap="none" spc="0" normalizeH="0" baseline="0" noProof="1" dirty="0">
                <a:solidFill>
                  <a:schemeClr val="dk1">
                    <a:lumMod val="85000"/>
                    <a:lumOff val="15000"/>
                  </a:schemeClr>
                </a:solidFill>
                <a:uFillTx/>
                <a:latin typeface="Arial" panose="020B0604020202020204" pitchFamily="34" charset="0"/>
                <a:ea typeface="汉仪旗黑-75S" charset="0"/>
                <a:cs typeface="+mn-cs"/>
              </a:defRPr>
            </a:lvl1pPr>
          </a:lstStyle>
          <a:p>
            <a:pPr lvl="0"/>
            <a:r>
              <a:rPr>
                <a:sym typeface="+mn-ea"/>
              </a:rPr>
              <a:t>编辑标题</a:t>
            </a:r>
            <a:endParaRPr>
              <a:sym typeface="+mn-ea"/>
            </a:endParaRPr>
          </a:p>
        </p:txBody>
      </p:sp>
      <p:sp>
        <p:nvSpPr>
          <p:cNvPr id="7" name="副标题 3"/>
          <p:cNvSpPr/>
          <p:nvPr>
            <p:ph type="subTitle" idx="2" hasCustomPrompt="1"/>
            <p:custDataLst>
              <p:tags r:id="rId14"/>
            </p:custDataLst>
          </p:nvPr>
        </p:nvSpPr>
        <p:spPr>
          <a:xfrm>
            <a:off x="711200" y="3812223"/>
            <a:ext cx="8737600" cy="812800"/>
          </a:xfrm>
        </p:spPr>
        <p:txBody>
          <a:bodyPr vert="horz" wrap="square" lIns="101600" tIns="0" rIns="82550" bIns="0" rtlCol="0" anchor="t" anchorCtr="0">
            <a:normAutofit/>
          </a:bodyPr>
          <a:lstStyle>
            <a:lvl1pPr marL="0" marR="0" indent="-228600" algn="ctr" defTabSz="914400" rtl="0" eaLnBrk="1" fontAlgn="auto" latinLnBrk="0" hangingPunct="1">
              <a:lnSpc>
                <a:spcPct val="83000"/>
              </a:lnSpc>
              <a:spcBef>
                <a:spcPts val="0"/>
              </a:spcBef>
              <a:spcAft>
                <a:spcPts val="1000"/>
              </a:spcAft>
              <a:buClrTx/>
              <a:buSzTx/>
              <a:buFontTx/>
              <a:buNone/>
              <a:defRPr kumimoji="0" lang="zh-CN" altLang="en-US" sz="4400" b="0" i="0" u="none" strike="noStrike" kern="1200" cap="none" spc="0" normalizeH="0" baseline="0" noProof="1" dirty="0">
                <a:solidFill>
                  <a:schemeClr val="dk1">
                    <a:lumMod val="85000"/>
                    <a:lumOff val="15000"/>
                  </a:schemeClr>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汉仪粗简黑简" panose="00020600040101010101" charset="-122"/>
              </a:defRPr>
            </a:lvl1pPr>
            <a:lvl2pPr>
              <a:defRPr>
                <a:solidFill>
                  <a:schemeClr val="tx1"/>
                </a:solidFill>
                <a:latin typeface="Arial" panose="020B0604020202020204" pitchFamily="34" charset="0"/>
                <a:ea typeface="汉仪粗简黑简" panose="00020600040101010101" charset="-122"/>
              </a:defRPr>
            </a:lvl2pPr>
            <a:lvl3pPr>
              <a:defRPr>
                <a:solidFill>
                  <a:schemeClr val="tx1"/>
                </a:solidFill>
                <a:latin typeface="Arial" panose="020B0604020202020204" pitchFamily="34" charset="0"/>
                <a:ea typeface="汉仪粗简黑简" panose="00020600040101010101" charset="-122"/>
              </a:defRPr>
            </a:lvl3pPr>
            <a:lvl4pPr>
              <a:defRPr>
                <a:solidFill>
                  <a:schemeClr val="tx1"/>
                </a:solidFill>
                <a:latin typeface="Arial" panose="020B0604020202020204" pitchFamily="34" charset="0"/>
                <a:ea typeface="汉仪粗简黑简" panose="00020600040101010101" charset="-122"/>
              </a:defRPr>
            </a:lvl4pPr>
            <a:lvl5pPr>
              <a:defRPr>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13812" y="-318"/>
            <a:ext cx="12192000" cy="6858318"/>
          </a:xfrm>
          <a:prstGeom prst="rect">
            <a:avLst/>
          </a:prstGeom>
        </p:spPr>
      </p:pic>
      <p:pic>
        <p:nvPicPr>
          <p:cNvPr id="7" name="图片 6" descr="未标题-10"/>
          <p:cNvPicPr/>
          <p:nvPr>
            <p:custDataLst>
              <p:tags r:id="rId4"/>
            </p:custDataLst>
          </p:nvPr>
        </p:nvPicPr>
        <p:blipFill>
          <a:blip r:embed="rId5"/>
          <a:srcRect l="23006" t="11414"/>
          <a:stretch>
            <a:fillRect/>
          </a:stretch>
        </p:blipFill>
        <p:spPr>
          <a:xfrm>
            <a:off x="13811" y="-1"/>
            <a:ext cx="2240280" cy="2050943"/>
          </a:xfrm>
          <a:prstGeom prst="rect">
            <a:avLst/>
          </a:prstGeom>
        </p:spPr>
      </p:pic>
      <p:pic>
        <p:nvPicPr>
          <p:cNvPr id="6" name="图片 5" descr="未标题-3"/>
          <p:cNvPicPr/>
          <p:nvPr>
            <p:custDataLst>
              <p:tags r:id="rId6"/>
            </p:custDataLst>
          </p:nvPr>
        </p:nvPicPr>
        <p:blipFill>
          <a:blip r:embed="rId7"/>
          <a:srcRect l="40561" b="32975"/>
          <a:stretch>
            <a:fillRect/>
          </a:stretch>
        </p:blipFill>
        <p:spPr>
          <a:xfrm>
            <a:off x="13812" y="4979726"/>
            <a:ext cx="1683534" cy="1883354"/>
          </a:xfrm>
          <a:prstGeom prst="rect">
            <a:avLst/>
          </a:prstGeom>
        </p:spPr>
      </p:pic>
      <p:pic>
        <p:nvPicPr>
          <p:cNvPr id="2" name="图片 1" descr="未标题-4"/>
          <p:cNvPicPr/>
          <p:nvPr>
            <p:custDataLst>
              <p:tags r:id="rId8"/>
            </p:custDataLst>
          </p:nvPr>
        </p:nvPicPr>
        <p:blipFill>
          <a:blip r:embed="rId9"/>
          <a:srcRect r="60807"/>
          <a:stretch>
            <a:fillRect/>
          </a:stretch>
        </p:blipFill>
        <p:spPr>
          <a:xfrm>
            <a:off x="9659144" y="-10477"/>
            <a:ext cx="2533650" cy="6858000"/>
          </a:xfrm>
          <a:prstGeom prst="rect">
            <a:avLst/>
          </a:prstGeom>
        </p:spPr>
      </p:pic>
      <p:sp>
        <p:nvSpPr>
          <p:cNvPr id="3" name="日期占位符 2"/>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6" name="矩形 5"/>
          <p:cNvSpPr/>
          <p:nvPr>
            <p:custDataLst>
              <p:tags r:id="rId8"/>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322560" y="5173973"/>
            <a:ext cx="1871967" cy="1684019"/>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粗简黑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617200" y="5439034"/>
            <a:ext cx="1577327" cy="1418961"/>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8" name="矩形 7"/>
          <p:cNvSpPr/>
          <p:nvPr>
            <p:custDataLst>
              <p:tags r:id="rId4"/>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未标题-9"/>
          <p:cNvPicPr/>
          <p:nvPr>
            <p:custDataLst>
              <p:tags r:id="rId5"/>
            </p:custDataLst>
          </p:nvPr>
        </p:nvPicPr>
        <p:blipFill>
          <a:blip r:embed="rId6"/>
          <a:srcRect t="28676" r="-50664" b="-47523"/>
          <a:stretch>
            <a:fillRect/>
          </a:stretch>
        </p:blipFill>
        <p:spPr>
          <a:xfrm>
            <a:off x="2540" y="0"/>
            <a:ext cx="2199918" cy="2010058"/>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495280" y="5329344"/>
            <a:ext cx="1699260" cy="1528652"/>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9" name="图片 8" descr="未标题-9"/>
          <p:cNvPicPr/>
          <p:nvPr>
            <p:custDataLst>
              <p:tags r:id="rId5"/>
            </p:custDataLst>
          </p:nvPr>
        </p:nvPicPr>
        <p:blipFill>
          <a:blip r:embed="rId6"/>
          <a:srcRect t="28676" r="-50664" b="-47523"/>
          <a:stretch>
            <a:fillRect/>
          </a:stretch>
        </p:blipFill>
        <p:spPr>
          <a:xfrm>
            <a:off x="2541" y="0"/>
            <a:ext cx="1579710" cy="1443376"/>
          </a:xfrm>
          <a:prstGeom prst="rect">
            <a:avLst/>
          </a:prstGeom>
        </p:spPr>
      </p:pic>
      <p:pic>
        <p:nvPicPr>
          <p:cNvPr id="12" name="图片 11" descr="未标题-8"/>
          <p:cNvPicPr/>
          <p:nvPr>
            <p:custDataLst>
              <p:tags r:id="rId7"/>
            </p:custDataLst>
          </p:nvPr>
        </p:nvPicPr>
        <p:blipFill>
          <a:blip r:embed="rId8"/>
          <a:srcRect l="46578" t="-39552" r="-43873" b="44974"/>
          <a:stretch>
            <a:fillRect/>
          </a:stretch>
        </p:blipFill>
        <p:spPr>
          <a:xfrm flipH="1">
            <a:off x="10535920" y="5365907"/>
            <a:ext cx="1658620" cy="149209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未标题-1"/>
          <p:cNvPicPr>
            <a:picLocks noChangeAspect="1"/>
          </p:cNvPicPr>
          <p:nvPr>
            <p:custDataLst>
              <p:tags r:id="rId2"/>
            </p:custDataLst>
          </p:nvPr>
        </p:nvPicPr>
        <p:blipFill>
          <a:blip r:embed="rId3"/>
          <a:stretch>
            <a:fillRect/>
          </a:stretch>
        </p:blipFill>
        <p:spPr>
          <a:xfrm>
            <a:off x="0" y="0"/>
            <a:ext cx="12192000" cy="6858318"/>
          </a:xfrm>
          <a:prstGeom prst="rect">
            <a:avLst/>
          </a:prstGeom>
        </p:spPr>
      </p:pic>
      <p:pic>
        <p:nvPicPr>
          <p:cNvPr id="2" name="图片 1" descr="未标题-12"/>
          <p:cNvPicPr/>
          <p:nvPr>
            <p:custDataLst>
              <p:tags r:id="rId4"/>
            </p:custDataLst>
          </p:nvPr>
        </p:nvPicPr>
        <p:blipFill>
          <a:blip r:embed="rId5"/>
          <a:srcRect l="1888" r="-1416" b="57778"/>
          <a:stretch>
            <a:fillRect/>
          </a:stretch>
        </p:blipFill>
        <p:spPr>
          <a:xfrm>
            <a:off x="0" y="3832859"/>
            <a:ext cx="12192000" cy="3037840"/>
          </a:xfrm>
          <a:prstGeom prst="rect">
            <a:avLst/>
          </a:prstGeom>
        </p:spPr>
      </p:pic>
      <p:sp>
        <p:nvSpPr>
          <p:cNvPr id="4" name="日期占位符 3"/>
          <p:cNvSpPr>
            <a:spLocks noGrp="1"/>
          </p:cNvSpPr>
          <p:nvPr>
            <p:ph type="dt" sz="half" idx="10"/>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
        <p:nvSpPr>
          <p:cNvPr id="7" name="标题 2"/>
          <p:cNvSpPr/>
          <p:nvPr>
            <p:ph type="ctrTitle" idx="1" hasCustomPrompt="1"/>
            <p:custDataLst>
              <p:tags r:id="rId9"/>
            </p:custDataLst>
          </p:nvPr>
        </p:nvSpPr>
        <p:spPr>
          <a:xfrm>
            <a:off x="4966935" y="1277534"/>
            <a:ext cx="5029235" cy="801914"/>
          </a:xfrm>
          <a:noFill/>
          <a:ln>
            <a:noFill/>
          </a:ln>
        </p:spPr>
        <p:txBody>
          <a:bodyPr vert="horz" wrap="square" lIns="101600" tIns="38100" rIns="63500" bIns="38100" rtlCol="0" anchor="ctr" anchorCtr="0">
            <a:normAutofit/>
          </a:bodyPr>
          <a:lstStyle>
            <a:lvl1pPr marL="0" marR="0" algn="l" defTabSz="914400" rtl="0" eaLnBrk="1" fontAlgn="auto" latinLnBrk="0" hangingPunct="1">
              <a:lnSpc>
                <a:spcPct val="100000"/>
              </a:lnSpc>
              <a:spcBef>
                <a:spcPct val="0"/>
              </a:spcBef>
              <a:buClrTx/>
              <a:buSzTx/>
              <a:buFontTx/>
              <a:buNone/>
              <a:defRPr kumimoji="0" lang="zh-CN" altLang="en-US" sz="4200" b="1" i="0" u="none" strike="noStrike" kern="1200" cap="none" spc="400" normalizeH="0" baseline="0" noProof="1" dirty="0">
                <a:solidFill>
                  <a:schemeClr val="dk1">
                    <a:lumMod val="85000"/>
                    <a:lumOff val="15000"/>
                  </a:schemeClr>
                </a:solidFill>
                <a:uFillTx/>
                <a:latin typeface="Arial" panose="020B0604020202020204" pitchFamily="34" charset="0"/>
                <a:ea typeface="汉仪旗黑-75S" charset="0"/>
                <a:cs typeface="+mn-cs"/>
              </a:defRPr>
            </a:lvl1pPr>
          </a:lstStyle>
          <a:p>
            <a:pPr lvl="0"/>
            <a:r>
              <a:rPr>
                <a:sym typeface="+mn-ea"/>
              </a:rPr>
              <a:t>编辑标题</a:t>
            </a:r>
            <a:endParaRPr>
              <a:sym typeface="+mn-ea"/>
            </a:endParaRPr>
          </a:p>
        </p:txBody>
      </p:sp>
      <p:sp>
        <p:nvSpPr>
          <p:cNvPr id="8" name="文本占位符 3"/>
          <p:cNvSpPr/>
          <p:nvPr>
            <p:ph type="body" idx="2" hasCustomPrompt="1"/>
            <p:custDataLst>
              <p:tags r:id="rId10"/>
            </p:custDataLst>
          </p:nvPr>
        </p:nvSpPr>
        <p:spPr>
          <a:xfrm>
            <a:off x="4966935" y="2253618"/>
            <a:ext cx="4922192" cy="983343"/>
          </a:xfrm>
          <a:noFill/>
        </p:spPr>
        <p:txBody>
          <a:bodyPr vert="horz" wrap="square" lIns="101600" tIns="0" rIns="82550" bIns="0" rtlCol="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2000" b="0" i="0" u="none" strike="noStrike" kern="1200" cap="none" spc="0" normalizeH="0" baseline="0" noProof="1" dirty="0">
                <a:solidFill>
                  <a:schemeClr val="dk1">
                    <a:lumMod val="85000"/>
                    <a:lumOff val="15000"/>
                  </a:schemeClr>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粗简黑简" panose="00020600040101010101" charset="-122"/>
              </a:defRPr>
            </a:lvl1pPr>
            <a:lvl2pPr eaLnBrk="1" fontAlgn="auto" latinLnBrk="0" hangingPunct="1">
              <a:defRPr sz="1600">
                <a:solidFill>
                  <a:schemeClr val="tx1"/>
                </a:solidFill>
                <a:latin typeface="Arial" panose="020B0604020202020204" pitchFamily="34" charset="0"/>
                <a:ea typeface="汉仪粗简黑简" panose="00020600040101010101" charset="-122"/>
              </a:defRPr>
            </a:lvl2pPr>
            <a:lvl3pPr eaLnBrk="1" fontAlgn="auto" latinLnBrk="0" hangingPunct="1">
              <a:defRPr sz="1600">
                <a:solidFill>
                  <a:schemeClr val="tx1"/>
                </a:solidFill>
                <a:latin typeface="Arial" panose="020B0604020202020204" pitchFamily="34" charset="0"/>
                <a:ea typeface="汉仪粗简黑简" panose="00020600040101010101" charset="-122"/>
              </a:defRPr>
            </a:lvl3pPr>
            <a:lvl4pPr eaLnBrk="1" fontAlgn="auto" latinLnBrk="0" hangingPunct="1">
              <a:defRPr sz="1600">
                <a:solidFill>
                  <a:schemeClr val="tx1"/>
                </a:solidFill>
                <a:latin typeface="Arial" panose="020B0604020202020204" pitchFamily="34" charset="0"/>
                <a:ea typeface="汉仪粗简黑简" panose="00020600040101010101" charset="-122"/>
              </a:defRPr>
            </a:lvl4pPr>
            <a:lvl5pPr eaLnBrk="1" fontAlgn="auto" latinLnBrk="0" hangingPunct="1">
              <a:defRPr sz="160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10" name="图片 9"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粗简黑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未标题-1"/>
          <p:cNvPicPr>
            <a:picLocks noChangeAspect="1"/>
          </p:cNvPicPr>
          <p:nvPr>
            <p:custDataLst>
              <p:tags r:id="rId2"/>
            </p:custDataLst>
          </p:nvPr>
        </p:nvPicPr>
        <p:blipFill>
          <a:blip r:embed="rId3"/>
          <a:stretch>
            <a:fillRect/>
          </a:stretch>
        </p:blipFill>
        <p:spPr>
          <a:xfrm>
            <a:off x="0" y="-476"/>
            <a:ext cx="12192000" cy="6858000"/>
          </a:xfrm>
          <a:prstGeom prst="rect">
            <a:avLst/>
          </a:prstGeom>
        </p:spPr>
      </p:pic>
      <p:pic>
        <p:nvPicPr>
          <p:cNvPr id="7" name="图片 6" descr="未标题-11"/>
          <p:cNvPicPr/>
          <p:nvPr>
            <p:custDataLst>
              <p:tags r:id="rId4"/>
            </p:custDataLst>
          </p:nvPr>
        </p:nvPicPr>
        <p:blipFill>
          <a:blip r:embed="rId5"/>
          <a:srcRect t="-3445" b="20177"/>
          <a:stretch>
            <a:fillRect/>
          </a:stretch>
        </p:blipFill>
        <p:spPr>
          <a:xfrm>
            <a:off x="0" y="5240655"/>
            <a:ext cx="1796345" cy="1617345"/>
          </a:xfrm>
          <a:prstGeom prst="rect">
            <a:avLst/>
          </a:prstGeom>
        </p:spPr>
      </p:pic>
      <p:pic>
        <p:nvPicPr>
          <p:cNvPr id="8" name="图片 7" descr="未标题-7"/>
          <p:cNvPicPr/>
          <p:nvPr>
            <p:custDataLst>
              <p:tags r:id="rId6"/>
            </p:custDataLst>
          </p:nvPr>
        </p:nvPicPr>
        <p:blipFill>
          <a:blip r:embed="rId7"/>
          <a:srcRect l="-11864" t="10672" r="37940" b="18379"/>
          <a:stretch>
            <a:fillRect/>
          </a:stretch>
        </p:blipFill>
        <p:spPr>
          <a:xfrm>
            <a:off x="10393046" y="0"/>
            <a:ext cx="1798955" cy="1136716"/>
          </a:xfrm>
          <a:prstGeom prst="rect">
            <a:avLst/>
          </a:prstGeom>
        </p:spPr>
      </p:pic>
      <p:pic>
        <p:nvPicPr>
          <p:cNvPr id="9" name="图片 8" descr="未标题-6"/>
          <p:cNvPicPr/>
          <p:nvPr>
            <p:custDataLst>
              <p:tags r:id="rId8"/>
            </p:custDataLst>
          </p:nvPr>
        </p:nvPicPr>
        <p:blipFill>
          <a:blip r:embed="rId9"/>
          <a:srcRect l="42766" t="76391" r="22938"/>
          <a:stretch>
            <a:fillRect/>
          </a:stretch>
        </p:blipFill>
        <p:spPr>
          <a:xfrm>
            <a:off x="0" y="0"/>
            <a:ext cx="1367281" cy="978565"/>
          </a:xfrm>
          <a:prstGeom prst="rect">
            <a:avLst/>
          </a:prstGeom>
        </p:spPr>
      </p:pic>
      <p:sp>
        <p:nvSpPr>
          <p:cNvPr id="2" name="标题 1"/>
          <p:cNvSpPr>
            <a:spLocks noGrp="1"/>
          </p:cNvSpPr>
          <p:nvPr>
            <p:ph type="title"/>
            <p:custDataLst>
              <p:tags r:id="rId10"/>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粗简黑简" panose="00020600040101010101" charset="-122"/>
              </a:defRPr>
            </a:lvl1pPr>
            <a:lvl2pPr indent="0" eaLnBrk="1" fontAlgn="auto" latinLnBrk="0" hangingPunct="1">
              <a:defRPr>
                <a:solidFill>
                  <a:schemeClr val="tx1"/>
                </a:solidFill>
                <a:latin typeface="Arial" panose="020B0604020202020204" pitchFamily="34" charset="0"/>
                <a:ea typeface="汉仪粗简黑简" panose="00020600040101010101" charset="-122"/>
              </a:defRPr>
            </a:lvl2pPr>
            <a:lvl3pPr indent="0" eaLnBrk="1" fontAlgn="auto" latinLnBrk="0" hangingPunct="1">
              <a:defRPr>
                <a:solidFill>
                  <a:schemeClr val="tx1"/>
                </a:solidFill>
                <a:latin typeface="Arial" panose="020B0604020202020204" pitchFamily="34" charset="0"/>
                <a:ea typeface="汉仪粗简黑简" panose="00020600040101010101" charset="-122"/>
              </a:defRPr>
            </a:lvl3pPr>
            <a:lvl4pPr indent="0" eaLnBrk="1" fontAlgn="auto" latinLnBrk="0" hangingPunct="1">
              <a:defRPr>
                <a:solidFill>
                  <a:schemeClr val="tx1"/>
                </a:solidFill>
                <a:latin typeface="Arial" panose="020B0604020202020204" pitchFamily="34" charset="0"/>
                <a:ea typeface="汉仪粗简黑简" panose="00020600040101010101" charset="-122"/>
              </a:defRPr>
            </a:lvl4pPr>
            <a:lvl5pPr indent="0" eaLnBrk="1" fontAlgn="auto" latinLnBrk="0" hangingPunct="1">
              <a:defRPr>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55.xml"/><Relationship Id="rId23" Type="http://schemas.openxmlformats.org/officeDocument/2006/relationships/tags" Target="../tags/tag154.xml"/><Relationship Id="rId22" Type="http://schemas.openxmlformats.org/officeDocument/2006/relationships/tags" Target="../tags/tag153.xml"/><Relationship Id="rId21" Type="http://schemas.openxmlformats.org/officeDocument/2006/relationships/tags" Target="../tags/tag152.xml"/><Relationship Id="rId20" Type="http://schemas.openxmlformats.org/officeDocument/2006/relationships/tags" Target="../tags/tag151.xml"/><Relationship Id="rId2" Type="http://schemas.openxmlformats.org/officeDocument/2006/relationships/slideLayout" Target="../slideLayouts/slideLayout2.xml"/><Relationship Id="rId19" Type="http://schemas.openxmlformats.org/officeDocument/2006/relationships/tags" Target="../tags/tag15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粗简黑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10.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image" Target="../media/image6.png"/><Relationship Id="rId5" Type="http://schemas.openxmlformats.org/officeDocument/2006/relationships/tags" Target="../tags/tag322.xml"/><Relationship Id="rId4" Type="http://schemas.openxmlformats.org/officeDocument/2006/relationships/image" Target="../media/image5.png"/><Relationship Id="rId3" Type="http://schemas.openxmlformats.org/officeDocument/2006/relationships/tags" Target="../tags/tag321.xml"/><Relationship Id="rId2" Type="http://schemas.openxmlformats.org/officeDocument/2006/relationships/image" Target="../media/image1.png"/><Relationship Id="rId19" Type="http://schemas.openxmlformats.org/officeDocument/2006/relationships/notesSlide" Target="../notesSlides/notesSlide2.xml"/><Relationship Id="rId18" Type="http://schemas.openxmlformats.org/officeDocument/2006/relationships/slideLayout" Target="../slideLayouts/slideLayout7.xml"/><Relationship Id="rId17" Type="http://schemas.openxmlformats.org/officeDocument/2006/relationships/tags" Target="../tags/tag333.xml"/><Relationship Id="rId16" Type="http://schemas.openxmlformats.org/officeDocument/2006/relationships/tags" Target="../tags/tag332.xml"/><Relationship Id="rId15" Type="http://schemas.openxmlformats.org/officeDocument/2006/relationships/tags" Target="../tags/tag331.xml"/><Relationship Id="rId14" Type="http://schemas.openxmlformats.org/officeDocument/2006/relationships/tags" Target="../tags/tag330.xml"/><Relationship Id="rId13" Type="http://schemas.openxmlformats.org/officeDocument/2006/relationships/tags" Target="../tags/tag329.xml"/><Relationship Id="rId12" Type="http://schemas.openxmlformats.org/officeDocument/2006/relationships/tags" Target="../tags/tag328.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tags" Target="../tags/tag3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s>
</file>

<file path=ppt/slides/_rels/slide16.xml.rels><?xml version="1.0" encoding="UTF-8" standalone="yes"?>
<Relationships xmlns="http://schemas.openxmlformats.org/package/2006/relationships"><Relationship Id="rId9" Type="http://schemas.openxmlformats.org/officeDocument/2006/relationships/tags" Target="../tags/tag343.xml"/><Relationship Id="rId8" Type="http://schemas.openxmlformats.org/officeDocument/2006/relationships/tags" Target="../tags/tag342.xml"/><Relationship Id="rId7" Type="http://schemas.openxmlformats.org/officeDocument/2006/relationships/tags" Target="../tags/tag341.xml"/><Relationship Id="rId6" Type="http://schemas.openxmlformats.org/officeDocument/2006/relationships/image" Target="../media/image6.png"/><Relationship Id="rId5" Type="http://schemas.openxmlformats.org/officeDocument/2006/relationships/tags" Target="../tags/tag340.xml"/><Relationship Id="rId4" Type="http://schemas.openxmlformats.org/officeDocument/2006/relationships/image" Target="../media/image5.png"/><Relationship Id="rId3" Type="http://schemas.openxmlformats.org/officeDocument/2006/relationships/tags" Target="../tags/tag339.xml"/><Relationship Id="rId24" Type="http://schemas.openxmlformats.org/officeDocument/2006/relationships/notesSlide" Target="../notesSlides/notesSlide3.xml"/><Relationship Id="rId23" Type="http://schemas.openxmlformats.org/officeDocument/2006/relationships/slideLayout" Target="../slideLayouts/slideLayout7.xml"/><Relationship Id="rId22" Type="http://schemas.openxmlformats.org/officeDocument/2006/relationships/tags" Target="../tags/tag356.xml"/><Relationship Id="rId21" Type="http://schemas.openxmlformats.org/officeDocument/2006/relationships/tags" Target="../tags/tag355.xml"/><Relationship Id="rId20" Type="http://schemas.openxmlformats.org/officeDocument/2006/relationships/tags" Target="../tags/tag354.xml"/><Relationship Id="rId2" Type="http://schemas.openxmlformats.org/officeDocument/2006/relationships/image" Target="../media/image1.png"/><Relationship Id="rId19" Type="http://schemas.openxmlformats.org/officeDocument/2006/relationships/tags" Target="../tags/tag353.xml"/><Relationship Id="rId18" Type="http://schemas.openxmlformats.org/officeDocument/2006/relationships/tags" Target="../tags/tag352.xml"/><Relationship Id="rId17" Type="http://schemas.openxmlformats.org/officeDocument/2006/relationships/tags" Target="../tags/tag351.xml"/><Relationship Id="rId16" Type="http://schemas.openxmlformats.org/officeDocument/2006/relationships/tags" Target="../tags/tag350.xml"/><Relationship Id="rId15" Type="http://schemas.openxmlformats.org/officeDocument/2006/relationships/tags" Target="../tags/tag349.xml"/><Relationship Id="rId14" Type="http://schemas.openxmlformats.org/officeDocument/2006/relationships/tags" Target="../tags/tag348.xml"/><Relationship Id="rId13" Type="http://schemas.openxmlformats.org/officeDocument/2006/relationships/tags" Target="../tags/tag347.xml"/><Relationship Id="rId12" Type="http://schemas.openxmlformats.org/officeDocument/2006/relationships/tags" Target="../tags/tag346.xml"/><Relationship Id="rId11" Type="http://schemas.openxmlformats.org/officeDocument/2006/relationships/tags" Target="../tags/tag345.xml"/><Relationship Id="rId10" Type="http://schemas.openxmlformats.org/officeDocument/2006/relationships/tags" Target="../tags/tag344.xml"/><Relationship Id="rId1" Type="http://schemas.openxmlformats.org/officeDocument/2006/relationships/tags" Target="../tags/tag338.xml"/></Relationships>
</file>

<file path=ppt/slides/_rels/slide17.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image" Target="../media/image6.png"/><Relationship Id="rId5" Type="http://schemas.openxmlformats.org/officeDocument/2006/relationships/tags" Target="../tags/tag359.xml"/><Relationship Id="rId4" Type="http://schemas.openxmlformats.org/officeDocument/2006/relationships/image" Target="../media/image5.png"/><Relationship Id="rId3" Type="http://schemas.openxmlformats.org/officeDocument/2006/relationships/tags" Target="../tags/tag358.xml"/><Relationship Id="rId25" Type="http://schemas.openxmlformats.org/officeDocument/2006/relationships/notesSlide" Target="../notesSlides/notesSlide4.xml"/><Relationship Id="rId24" Type="http://schemas.openxmlformats.org/officeDocument/2006/relationships/slideLayout" Target="../slideLayouts/slideLayout7.xml"/><Relationship Id="rId23" Type="http://schemas.openxmlformats.org/officeDocument/2006/relationships/tags" Target="../tags/tag376.xml"/><Relationship Id="rId22" Type="http://schemas.openxmlformats.org/officeDocument/2006/relationships/tags" Target="../tags/tag375.xml"/><Relationship Id="rId21" Type="http://schemas.openxmlformats.org/officeDocument/2006/relationships/tags" Target="../tags/tag374.xml"/><Relationship Id="rId20" Type="http://schemas.openxmlformats.org/officeDocument/2006/relationships/tags" Target="../tags/tag373.xml"/><Relationship Id="rId2" Type="http://schemas.openxmlformats.org/officeDocument/2006/relationships/image" Target="../media/image1.png"/><Relationship Id="rId19" Type="http://schemas.openxmlformats.org/officeDocument/2006/relationships/tags" Target="../tags/tag372.xml"/><Relationship Id="rId18" Type="http://schemas.openxmlformats.org/officeDocument/2006/relationships/tags" Target="../tags/tag371.xml"/><Relationship Id="rId17" Type="http://schemas.openxmlformats.org/officeDocument/2006/relationships/tags" Target="../tags/tag370.xml"/><Relationship Id="rId16" Type="http://schemas.openxmlformats.org/officeDocument/2006/relationships/tags" Target="../tags/tag369.xml"/><Relationship Id="rId15" Type="http://schemas.openxmlformats.org/officeDocument/2006/relationships/tags" Target="../tags/tag368.xml"/><Relationship Id="rId14" Type="http://schemas.openxmlformats.org/officeDocument/2006/relationships/tags" Target="../tags/tag367.xml"/><Relationship Id="rId13" Type="http://schemas.openxmlformats.org/officeDocument/2006/relationships/tags" Target="../tags/tag366.xml"/><Relationship Id="rId12" Type="http://schemas.openxmlformats.org/officeDocument/2006/relationships/tags" Target="../tags/tag365.xml"/><Relationship Id="rId11" Type="http://schemas.openxmlformats.org/officeDocument/2006/relationships/tags" Target="../tags/tag364.xml"/><Relationship Id="rId10" Type="http://schemas.openxmlformats.org/officeDocument/2006/relationships/tags" Target="../tags/tag363.xml"/><Relationship Id="rId1" Type="http://schemas.openxmlformats.org/officeDocument/2006/relationships/tags" Target="../tags/tag357.xml"/></Relationships>
</file>

<file path=ppt/slides/_rels/slide18.xml.rels><?xml version="1.0" encoding="UTF-8" standalone="yes"?>
<Relationships xmlns="http://schemas.openxmlformats.org/package/2006/relationships"><Relationship Id="rId9" Type="http://schemas.openxmlformats.org/officeDocument/2006/relationships/tags" Target="../tags/tag382.xml"/><Relationship Id="rId8" Type="http://schemas.openxmlformats.org/officeDocument/2006/relationships/tags" Target="../tags/tag381.xml"/><Relationship Id="rId7" Type="http://schemas.openxmlformats.org/officeDocument/2006/relationships/tags" Target="../tags/tag380.xml"/><Relationship Id="rId6" Type="http://schemas.openxmlformats.org/officeDocument/2006/relationships/image" Target="../media/image6.png"/><Relationship Id="rId5" Type="http://schemas.openxmlformats.org/officeDocument/2006/relationships/tags" Target="../tags/tag379.xml"/><Relationship Id="rId4" Type="http://schemas.openxmlformats.org/officeDocument/2006/relationships/image" Target="../media/image5.png"/><Relationship Id="rId3" Type="http://schemas.openxmlformats.org/officeDocument/2006/relationships/tags" Target="../tags/tag378.xml"/><Relationship Id="rId2" Type="http://schemas.openxmlformats.org/officeDocument/2006/relationships/image" Target="../media/image1.png"/><Relationship Id="rId13" Type="http://schemas.openxmlformats.org/officeDocument/2006/relationships/slideLayout" Target="../slideLayouts/slideLayout7.xml"/><Relationship Id="rId12" Type="http://schemas.openxmlformats.org/officeDocument/2006/relationships/tags" Target="../tags/tag385.xml"/><Relationship Id="rId11" Type="http://schemas.openxmlformats.org/officeDocument/2006/relationships/tags" Target="../tags/tag384.xml"/><Relationship Id="rId10" Type="http://schemas.openxmlformats.org/officeDocument/2006/relationships/tags" Target="../tags/tag383.xml"/><Relationship Id="rId1" Type="http://schemas.openxmlformats.org/officeDocument/2006/relationships/tags" Target="../tags/tag377.xml"/></Relationships>
</file>

<file path=ppt/slides/_rels/slide19.xml.rels><?xml version="1.0" encoding="UTF-8" standalone="yes"?>
<Relationships xmlns="http://schemas.openxmlformats.org/package/2006/relationships"><Relationship Id="rId9" Type="http://schemas.openxmlformats.org/officeDocument/2006/relationships/tags" Target="../tags/tag391.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image" Target="../media/image6.png"/><Relationship Id="rId5" Type="http://schemas.openxmlformats.org/officeDocument/2006/relationships/tags" Target="../tags/tag388.xml"/><Relationship Id="rId4" Type="http://schemas.openxmlformats.org/officeDocument/2006/relationships/image" Target="../media/image5.png"/><Relationship Id="rId3" Type="http://schemas.openxmlformats.org/officeDocument/2006/relationships/tags" Target="../tags/tag387.xml"/><Relationship Id="rId2" Type="http://schemas.openxmlformats.org/officeDocument/2006/relationships/image" Target="../media/image1.png"/><Relationship Id="rId11" Type="http://schemas.openxmlformats.org/officeDocument/2006/relationships/slideLayout" Target="../slideLayouts/slideLayout7.xml"/><Relationship Id="rId10" Type="http://schemas.openxmlformats.org/officeDocument/2006/relationships/tags" Target="../tags/tag392.xml"/><Relationship Id="rId1" Type="http://schemas.openxmlformats.org/officeDocument/2006/relationships/tags" Target="../tags/tag386.xml"/></Relationships>
</file>

<file path=ppt/slides/_rels/slide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6" Type="http://schemas.openxmlformats.org/officeDocument/2006/relationships/slideLayout" Target="../slideLayouts/slideLayout6.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s>
</file>

<file path=ppt/slides/_rels/slide21.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tags" Target="../tags/tag401.xml"/><Relationship Id="rId7" Type="http://schemas.openxmlformats.org/officeDocument/2006/relationships/tags" Target="../tags/tag400.xml"/><Relationship Id="rId6" Type="http://schemas.openxmlformats.org/officeDocument/2006/relationships/image" Target="../media/image6.png"/><Relationship Id="rId5" Type="http://schemas.openxmlformats.org/officeDocument/2006/relationships/tags" Target="../tags/tag399.xml"/><Relationship Id="rId4" Type="http://schemas.openxmlformats.org/officeDocument/2006/relationships/image" Target="../media/image5.png"/><Relationship Id="rId3" Type="http://schemas.openxmlformats.org/officeDocument/2006/relationships/tags" Target="../tags/tag398.xml"/><Relationship Id="rId2" Type="http://schemas.openxmlformats.org/officeDocument/2006/relationships/image" Target="../media/image1.png"/><Relationship Id="rId14" Type="http://schemas.openxmlformats.org/officeDocument/2006/relationships/slideLayout" Target="../slideLayouts/slideLayout7.xml"/><Relationship Id="rId13" Type="http://schemas.openxmlformats.org/officeDocument/2006/relationships/tags" Target="../tags/tag404.xml"/><Relationship Id="rId12" Type="http://schemas.openxmlformats.org/officeDocument/2006/relationships/image" Target="../media/image15.png"/><Relationship Id="rId11" Type="http://schemas.openxmlformats.org/officeDocument/2006/relationships/tags" Target="../tags/tag403.xml"/><Relationship Id="rId10" Type="http://schemas.openxmlformats.org/officeDocument/2006/relationships/image" Target="../media/image14.png"/><Relationship Id="rId1" Type="http://schemas.openxmlformats.org/officeDocument/2006/relationships/tags" Target="../tags/tag39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06.xml"/><Relationship Id="rId2" Type="http://schemas.openxmlformats.org/officeDocument/2006/relationships/image" Target="../media/image16.png"/><Relationship Id="rId1" Type="http://schemas.openxmlformats.org/officeDocument/2006/relationships/tags" Target="../tags/tag405.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09.xml"/><Relationship Id="rId4" Type="http://schemas.openxmlformats.org/officeDocument/2006/relationships/image" Target="../media/image18.png"/><Relationship Id="rId3" Type="http://schemas.openxmlformats.org/officeDocument/2006/relationships/tags" Target="../tags/tag408.xml"/><Relationship Id="rId2" Type="http://schemas.openxmlformats.org/officeDocument/2006/relationships/image" Target="../media/image17.png"/><Relationship Id="rId1" Type="http://schemas.openxmlformats.org/officeDocument/2006/relationships/tags" Target="../tags/tag40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0.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4.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image" Target="../media/image6.png"/><Relationship Id="rId5" Type="http://schemas.openxmlformats.org/officeDocument/2006/relationships/tags" Target="../tags/tag180.xml"/><Relationship Id="rId4" Type="http://schemas.openxmlformats.org/officeDocument/2006/relationships/image" Target="../media/image5.png"/><Relationship Id="rId3" Type="http://schemas.openxmlformats.org/officeDocument/2006/relationships/tags" Target="../tags/tag179.xml"/><Relationship Id="rId2" Type="http://schemas.openxmlformats.org/officeDocument/2006/relationships/image" Target="../media/image1.png"/><Relationship Id="rId12" Type="http://schemas.openxmlformats.org/officeDocument/2006/relationships/slideLayout" Target="../slideLayouts/slideLayout7.xml"/><Relationship Id="rId11" Type="http://schemas.openxmlformats.org/officeDocument/2006/relationships/tags" Target="../tags/tag183.xml"/><Relationship Id="rId10" Type="http://schemas.openxmlformats.org/officeDocument/2006/relationships/image" Target="../media/image12.png"/><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92" Type="http://schemas.openxmlformats.org/officeDocument/2006/relationships/slideLayout" Target="../slideLayouts/slideLayout7.xml"/><Relationship Id="rId91" Type="http://schemas.openxmlformats.org/officeDocument/2006/relationships/tags" Target="../tags/tag271.xml"/><Relationship Id="rId90" Type="http://schemas.openxmlformats.org/officeDocument/2006/relationships/tags" Target="../tags/tag270.xml"/><Relationship Id="rId9" Type="http://schemas.openxmlformats.org/officeDocument/2006/relationships/tags" Target="../tags/tag189.xml"/><Relationship Id="rId89" Type="http://schemas.openxmlformats.org/officeDocument/2006/relationships/tags" Target="../tags/tag269.xml"/><Relationship Id="rId88" Type="http://schemas.openxmlformats.org/officeDocument/2006/relationships/tags" Target="../tags/tag268.xml"/><Relationship Id="rId87" Type="http://schemas.openxmlformats.org/officeDocument/2006/relationships/tags" Target="../tags/tag267.xml"/><Relationship Id="rId86" Type="http://schemas.openxmlformats.org/officeDocument/2006/relationships/tags" Target="../tags/tag266.xml"/><Relationship Id="rId85" Type="http://schemas.openxmlformats.org/officeDocument/2006/relationships/tags" Target="../tags/tag265.xml"/><Relationship Id="rId84" Type="http://schemas.openxmlformats.org/officeDocument/2006/relationships/tags" Target="../tags/tag264.xml"/><Relationship Id="rId83" Type="http://schemas.openxmlformats.org/officeDocument/2006/relationships/tags" Target="../tags/tag263.xml"/><Relationship Id="rId82" Type="http://schemas.openxmlformats.org/officeDocument/2006/relationships/tags" Target="../tags/tag262.xml"/><Relationship Id="rId81" Type="http://schemas.openxmlformats.org/officeDocument/2006/relationships/tags" Target="../tags/tag261.xml"/><Relationship Id="rId80" Type="http://schemas.openxmlformats.org/officeDocument/2006/relationships/tags" Target="../tags/tag260.xml"/><Relationship Id="rId8" Type="http://schemas.openxmlformats.org/officeDocument/2006/relationships/tags" Target="../tags/tag188.xml"/><Relationship Id="rId79" Type="http://schemas.openxmlformats.org/officeDocument/2006/relationships/tags" Target="../tags/tag259.xml"/><Relationship Id="rId78" Type="http://schemas.openxmlformats.org/officeDocument/2006/relationships/tags" Target="../tags/tag258.xml"/><Relationship Id="rId77" Type="http://schemas.openxmlformats.org/officeDocument/2006/relationships/tags" Target="../tags/tag257.xml"/><Relationship Id="rId76" Type="http://schemas.openxmlformats.org/officeDocument/2006/relationships/tags" Target="../tags/tag256.xml"/><Relationship Id="rId75" Type="http://schemas.openxmlformats.org/officeDocument/2006/relationships/tags" Target="../tags/tag255.xml"/><Relationship Id="rId74" Type="http://schemas.openxmlformats.org/officeDocument/2006/relationships/tags" Target="../tags/tag254.xml"/><Relationship Id="rId73" Type="http://schemas.openxmlformats.org/officeDocument/2006/relationships/tags" Target="../tags/tag253.xml"/><Relationship Id="rId72" Type="http://schemas.openxmlformats.org/officeDocument/2006/relationships/tags" Target="../tags/tag252.xml"/><Relationship Id="rId71" Type="http://schemas.openxmlformats.org/officeDocument/2006/relationships/tags" Target="../tags/tag251.xml"/><Relationship Id="rId70" Type="http://schemas.openxmlformats.org/officeDocument/2006/relationships/tags" Target="../tags/tag250.xml"/><Relationship Id="rId7" Type="http://schemas.openxmlformats.org/officeDocument/2006/relationships/tags" Target="../tags/tag187.xml"/><Relationship Id="rId69" Type="http://schemas.openxmlformats.org/officeDocument/2006/relationships/tags" Target="../tags/tag249.xml"/><Relationship Id="rId68" Type="http://schemas.openxmlformats.org/officeDocument/2006/relationships/tags" Target="../tags/tag248.xml"/><Relationship Id="rId67" Type="http://schemas.openxmlformats.org/officeDocument/2006/relationships/tags" Target="../tags/tag247.xml"/><Relationship Id="rId66" Type="http://schemas.openxmlformats.org/officeDocument/2006/relationships/tags" Target="../tags/tag246.xml"/><Relationship Id="rId65" Type="http://schemas.openxmlformats.org/officeDocument/2006/relationships/tags" Target="../tags/tag245.xml"/><Relationship Id="rId64" Type="http://schemas.openxmlformats.org/officeDocument/2006/relationships/tags" Target="../tags/tag244.xml"/><Relationship Id="rId63" Type="http://schemas.openxmlformats.org/officeDocument/2006/relationships/tags" Target="../tags/tag243.xml"/><Relationship Id="rId62" Type="http://schemas.openxmlformats.org/officeDocument/2006/relationships/tags" Target="../tags/tag242.xml"/><Relationship Id="rId61" Type="http://schemas.openxmlformats.org/officeDocument/2006/relationships/tags" Target="../tags/tag241.xml"/><Relationship Id="rId60" Type="http://schemas.openxmlformats.org/officeDocument/2006/relationships/tags" Target="../tags/tag240.xml"/><Relationship Id="rId6" Type="http://schemas.openxmlformats.org/officeDocument/2006/relationships/image" Target="../media/image6.png"/><Relationship Id="rId59" Type="http://schemas.openxmlformats.org/officeDocument/2006/relationships/tags" Target="../tags/tag239.xml"/><Relationship Id="rId58" Type="http://schemas.openxmlformats.org/officeDocument/2006/relationships/tags" Target="../tags/tag238.xml"/><Relationship Id="rId57" Type="http://schemas.openxmlformats.org/officeDocument/2006/relationships/tags" Target="../tags/tag237.xml"/><Relationship Id="rId56" Type="http://schemas.openxmlformats.org/officeDocument/2006/relationships/tags" Target="../tags/tag236.xml"/><Relationship Id="rId55" Type="http://schemas.openxmlformats.org/officeDocument/2006/relationships/tags" Target="../tags/tag235.xml"/><Relationship Id="rId54" Type="http://schemas.openxmlformats.org/officeDocument/2006/relationships/tags" Target="../tags/tag234.xml"/><Relationship Id="rId53" Type="http://schemas.openxmlformats.org/officeDocument/2006/relationships/tags" Target="../tags/tag233.xml"/><Relationship Id="rId52" Type="http://schemas.openxmlformats.org/officeDocument/2006/relationships/tags" Target="../tags/tag232.xml"/><Relationship Id="rId51" Type="http://schemas.openxmlformats.org/officeDocument/2006/relationships/tags" Target="../tags/tag231.xml"/><Relationship Id="rId50" Type="http://schemas.openxmlformats.org/officeDocument/2006/relationships/tags" Target="../tags/tag230.xml"/><Relationship Id="rId5" Type="http://schemas.openxmlformats.org/officeDocument/2006/relationships/tags" Target="../tags/tag186.xml"/><Relationship Id="rId49" Type="http://schemas.openxmlformats.org/officeDocument/2006/relationships/tags" Target="../tags/tag229.xml"/><Relationship Id="rId48" Type="http://schemas.openxmlformats.org/officeDocument/2006/relationships/tags" Target="../tags/tag228.xml"/><Relationship Id="rId47" Type="http://schemas.openxmlformats.org/officeDocument/2006/relationships/tags" Target="../tags/tag227.xml"/><Relationship Id="rId46" Type="http://schemas.openxmlformats.org/officeDocument/2006/relationships/tags" Target="../tags/tag226.xml"/><Relationship Id="rId45" Type="http://schemas.openxmlformats.org/officeDocument/2006/relationships/tags" Target="../tags/tag225.xml"/><Relationship Id="rId44" Type="http://schemas.openxmlformats.org/officeDocument/2006/relationships/tags" Target="../tags/tag224.xml"/><Relationship Id="rId43" Type="http://schemas.openxmlformats.org/officeDocument/2006/relationships/tags" Target="../tags/tag223.xml"/><Relationship Id="rId42" Type="http://schemas.openxmlformats.org/officeDocument/2006/relationships/tags" Target="../tags/tag222.xml"/><Relationship Id="rId41" Type="http://schemas.openxmlformats.org/officeDocument/2006/relationships/tags" Target="../tags/tag221.xml"/><Relationship Id="rId40" Type="http://schemas.openxmlformats.org/officeDocument/2006/relationships/tags" Target="../tags/tag220.xml"/><Relationship Id="rId4" Type="http://schemas.openxmlformats.org/officeDocument/2006/relationships/image" Target="../media/image5.png"/><Relationship Id="rId39" Type="http://schemas.openxmlformats.org/officeDocument/2006/relationships/tags" Target="../tags/tag219.xml"/><Relationship Id="rId38" Type="http://schemas.openxmlformats.org/officeDocument/2006/relationships/tags" Target="../tags/tag218.xml"/><Relationship Id="rId37" Type="http://schemas.openxmlformats.org/officeDocument/2006/relationships/tags" Target="../tags/tag217.xml"/><Relationship Id="rId36" Type="http://schemas.openxmlformats.org/officeDocument/2006/relationships/tags" Target="../tags/tag216.xml"/><Relationship Id="rId35" Type="http://schemas.openxmlformats.org/officeDocument/2006/relationships/tags" Target="../tags/tag215.xml"/><Relationship Id="rId34" Type="http://schemas.openxmlformats.org/officeDocument/2006/relationships/tags" Target="../tags/tag214.xml"/><Relationship Id="rId33" Type="http://schemas.openxmlformats.org/officeDocument/2006/relationships/tags" Target="../tags/tag213.xml"/><Relationship Id="rId32" Type="http://schemas.openxmlformats.org/officeDocument/2006/relationships/tags" Target="../tags/tag212.xml"/><Relationship Id="rId31" Type="http://schemas.openxmlformats.org/officeDocument/2006/relationships/tags" Target="../tags/tag211.xml"/><Relationship Id="rId30" Type="http://schemas.openxmlformats.org/officeDocument/2006/relationships/tags" Target="../tags/tag210.xml"/><Relationship Id="rId3" Type="http://schemas.openxmlformats.org/officeDocument/2006/relationships/tags" Target="../tags/tag185.xml"/><Relationship Id="rId29" Type="http://schemas.openxmlformats.org/officeDocument/2006/relationships/tags" Target="../tags/tag209.xml"/><Relationship Id="rId28" Type="http://schemas.openxmlformats.org/officeDocument/2006/relationships/tags" Target="../tags/tag208.xml"/><Relationship Id="rId27" Type="http://schemas.openxmlformats.org/officeDocument/2006/relationships/tags" Target="../tags/tag207.xml"/><Relationship Id="rId26" Type="http://schemas.openxmlformats.org/officeDocument/2006/relationships/tags" Target="../tags/tag206.xml"/><Relationship Id="rId25" Type="http://schemas.openxmlformats.org/officeDocument/2006/relationships/tags" Target="../tags/tag205.xml"/><Relationship Id="rId24" Type="http://schemas.openxmlformats.org/officeDocument/2006/relationships/tags" Target="../tags/tag204.xml"/><Relationship Id="rId23" Type="http://schemas.openxmlformats.org/officeDocument/2006/relationships/tags" Target="../tags/tag203.xml"/><Relationship Id="rId22" Type="http://schemas.openxmlformats.org/officeDocument/2006/relationships/tags" Target="../tags/tag202.xml"/><Relationship Id="rId21" Type="http://schemas.openxmlformats.org/officeDocument/2006/relationships/tags" Target="../tags/tag201.xml"/><Relationship Id="rId20" Type="http://schemas.openxmlformats.org/officeDocument/2006/relationships/tags" Target="../tags/tag200.xml"/><Relationship Id="rId2" Type="http://schemas.openxmlformats.org/officeDocument/2006/relationships/image" Target="../media/image1.png"/><Relationship Id="rId19" Type="http://schemas.openxmlformats.org/officeDocument/2006/relationships/tags" Target="../tags/tag199.xml"/><Relationship Id="rId18" Type="http://schemas.openxmlformats.org/officeDocument/2006/relationships/tags" Target="../tags/tag198.xml"/><Relationship Id="rId17" Type="http://schemas.openxmlformats.org/officeDocument/2006/relationships/tags" Target="../tags/tag197.xml"/><Relationship Id="rId16" Type="http://schemas.openxmlformats.org/officeDocument/2006/relationships/tags" Target="../tags/tag196.xml"/><Relationship Id="rId15" Type="http://schemas.openxmlformats.org/officeDocument/2006/relationships/tags" Target="../tags/tag195.xml"/><Relationship Id="rId14" Type="http://schemas.openxmlformats.org/officeDocument/2006/relationships/tags" Target="../tags/tag194.xml"/><Relationship Id="rId13" Type="http://schemas.openxmlformats.org/officeDocument/2006/relationships/tags" Target="../tags/tag193.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4.xml"/></Relationships>
</file>

<file path=ppt/slides/_rels/slide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image" Target="../media/image6.png"/><Relationship Id="rId5" Type="http://schemas.openxmlformats.org/officeDocument/2006/relationships/tags" Target="../tags/tag274.xml"/><Relationship Id="rId4" Type="http://schemas.openxmlformats.org/officeDocument/2006/relationships/image" Target="../media/image5.png"/><Relationship Id="rId3" Type="http://schemas.openxmlformats.org/officeDocument/2006/relationships/tags" Target="../tags/tag273.xml"/><Relationship Id="rId2" Type="http://schemas.openxmlformats.org/officeDocument/2006/relationships/image" Target="../media/image1.png"/><Relationship Id="rId16" Type="http://schemas.openxmlformats.org/officeDocument/2006/relationships/notesSlide" Target="../notesSlides/notesSlide1.xml"/><Relationship Id="rId15" Type="http://schemas.openxmlformats.org/officeDocument/2006/relationships/slideLayout" Target="../slideLayouts/slideLayout7.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tags" Target="../tags/tag27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8.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3" Type="http://schemas.openxmlformats.org/officeDocument/2006/relationships/slideLayout" Target="../slideLayouts/slideLayout6.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_rels/slide9.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2" Type="http://schemas.openxmlformats.org/officeDocument/2006/relationships/slideLayout" Target="../slideLayouts/slideLayout6.xml"/><Relationship Id="rId21" Type="http://schemas.openxmlformats.org/officeDocument/2006/relationships/tags" Target="../tags/tag319.xml"/><Relationship Id="rId20" Type="http://schemas.openxmlformats.org/officeDocument/2006/relationships/tags" Target="../tags/tag318.xml"/><Relationship Id="rId2" Type="http://schemas.openxmlformats.org/officeDocument/2006/relationships/tags" Target="../tags/tag300.xml"/><Relationship Id="rId19" Type="http://schemas.openxmlformats.org/officeDocument/2006/relationships/tags" Target="../tags/tag317.xml"/><Relationship Id="rId18" Type="http://schemas.openxmlformats.org/officeDocument/2006/relationships/tags" Target="../tags/tag316.xml"/><Relationship Id="rId17" Type="http://schemas.openxmlformats.org/officeDocument/2006/relationships/tags" Target="../tags/tag315.xml"/><Relationship Id="rId16" Type="http://schemas.openxmlformats.org/officeDocument/2006/relationships/tags" Target="../tags/tag31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tags" Target="../tags/tag2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a:xfrm>
            <a:off x="1727200" y="2055813"/>
            <a:ext cx="8737600" cy="1756410"/>
          </a:xfrm>
        </p:spPr>
        <p:txBody>
          <a:bodyPr>
            <a:normAutofit fontScale="90000"/>
          </a:bodyPr>
          <a:p>
            <a:r>
              <a:rPr>
                <a:solidFill>
                  <a:schemeClr val="tx1"/>
                </a:solidFill>
                <a:latin typeface="华康行楷体 W5" panose="03000509000000000000" charset="-122"/>
                <a:ea typeface="华康行楷体 W5" panose="03000509000000000000" charset="-122"/>
                <a:sym typeface="+mn-ea"/>
              </a:rPr>
              <a:t>数据结构与算法</a:t>
            </a:r>
            <a:br>
              <a:rPr>
                <a:solidFill>
                  <a:schemeClr val="tx1"/>
                </a:solidFill>
                <a:latin typeface="华康行楷体 W5" panose="03000509000000000000" charset="-122"/>
                <a:ea typeface="华康行楷体 W5" panose="03000509000000000000" charset="-122"/>
                <a:sym typeface="+mn-ea"/>
              </a:rPr>
            </a:br>
            <a:r>
              <a:rPr lang="en-US" altLang="zh-CN">
                <a:solidFill>
                  <a:schemeClr val="tx1"/>
                </a:solidFill>
                <a:latin typeface="华康行楷体 W5" panose="03000509000000000000" charset="-122"/>
                <a:ea typeface="华康行楷体 W5" panose="03000509000000000000" charset="-122"/>
                <a:sym typeface="+mn-ea"/>
              </a:rPr>
              <a:t>2023-2024</a:t>
            </a:r>
            <a:r>
              <a:rPr>
                <a:solidFill>
                  <a:schemeClr val="tx1"/>
                </a:solidFill>
                <a:latin typeface="华康行楷体 W5" panose="03000509000000000000" charset="-122"/>
                <a:ea typeface="华康行楷体 W5" panose="03000509000000000000" charset="-122"/>
                <a:sym typeface="+mn-ea"/>
              </a:rPr>
              <a:t>第一学期</a:t>
            </a:r>
            <a:br>
              <a:rPr>
                <a:latin typeface="华康行楷体 W5" panose="03000509000000000000" charset="-122"/>
                <a:ea typeface="华康行楷体 W5" panose="03000509000000000000" charset="-122"/>
                <a:sym typeface="+mn-ea"/>
              </a:rPr>
            </a:br>
            <a:r>
              <a:rPr>
                <a:latin typeface="华康行楷体 W5" panose="03000509000000000000" charset="-122"/>
                <a:ea typeface="华康行楷体 W5" panose="03000509000000000000" charset="-122"/>
                <a:sym typeface="+mn-ea"/>
              </a:rPr>
              <a:t>课程设计报告</a:t>
            </a:r>
            <a:endParaRPr lang="zh-CN" altLang="en-US">
              <a:solidFill>
                <a:schemeClr val="dk1">
                  <a:lumMod val="85000"/>
                  <a:lumOff val="15000"/>
                </a:schemeClr>
              </a:solidFill>
            </a:endParaRPr>
          </a:p>
        </p:txBody>
      </p:sp>
      <p:sp>
        <p:nvSpPr>
          <p:cNvPr id="5" name="副标题 4"/>
          <p:cNvSpPr/>
          <p:nvPr>
            <p:ph type="subTitle" idx="2"/>
            <p:custDataLst>
              <p:tags r:id="rId2"/>
            </p:custDataLst>
          </p:nvPr>
        </p:nvSpPr>
        <p:spPr>
          <a:xfrm>
            <a:off x="1251585" y="4464050"/>
            <a:ext cx="10618470" cy="812800"/>
          </a:xfrm>
        </p:spPr>
        <p:txBody>
          <a:bodyPr>
            <a:normAutofit fontScale="25000"/>
          </a:bodyPr>
          <a:p>
            <a:r>
              <a:rPr sz="12800">
                <a:latin typeface="汉仪书魂体简" panose="02010600000101010101" charset="-122"/>
                <a:ea typeface="汉仪书魂体简" panose="02010600000101010101" charset="-122"/>
                <a:cs typeface="汉仪书魂体简" panose="02010600000101010101" charset="-122"/>
                <a:sym typeface="+mn-ea"/>
              </a:rPr>
              <a:t>零和博弈五子棋</a:t>
            </a:r>
            <a:r>
              <a:rPr lang="en-US" altLang="zh-CN" sz="12800">
                <a:latin typeface="汉仪书魂体简" panose="02010600000101010101" charset="-122"/>
                <a:ea typeface="汉仪书魂体简" panose="02010600000101010101" charset="-122"/>
                <a:cs typeface="汉仪书魂体简" panose="02010600000101010101" charset="-122"/>
                <a:sym typeface="+mn-ea"/>
              </a:rPr>
              <a:t>AI</a:t>
            </a:r>
            <a:endParaRPr lang="en-US" altLang="zh-CN" sz="12800">
              <a:latin typeface="汉仪书魂体简" panose="02010600000101010101" charset="-122"/>
              <a:ea typeface="汉仪书魂体简" panose="02010600000101010101" charset="-122"/>
              <a:cs typeface="汉仪书魂体简" panose="02010600000101010101" charset="-122"/>
            </a:endParaRPr>
          </a:p>
          <a:p>
            <a:endParaRPr lang="en-US" altLang="zh-CN" sz="12800">
              <a:latin typeface="汉仪书魂体简" panose="02010600000101010101" charset="-122"/>
              <a:ea typeface="汉仪书魂体简" panose="02010600000101010101" charset="-122"/>
              <a:cs typeface="汉仪书魂体简" panose="02010600000101010101" charset="-122"/>
            </a:endParaRPr>
          </a:p>
          <a:p>
            <a:endParaRPr lang="en-US" altLang="zh-CN" sz="12800">
              <a:latin typeface="汉仪书魂体简" panose="02010600000101010101" charset="-122"/>
              <a:ea typeface="汉仪书魂体简" panose="02010600000101010101" charset="-122"/>
              <a:cs typeface="汉仪书魂体简" panose="02010600000101010101" charset="-122"/>
            </a:endParaRPr>
          </a:p>
          <a:p>
            <a:pPr algn="r"/>
            <a:r>
              <a:rPr lang="en-US" altLang="zh-CN" sz="12800">
                <a:latin typeface="汉仪书魂体简" panose="02010600000101010101" charset="-122"/>
                <a:ea typeface="汉仪书魂体简" panose="02010600000101010101" charset="-122"/>
                <a:cs typeface="汉仪书魂体简" panose="02010600000101010101" charset="-122"/>
                <a:sym typeface="+mn-ea"/>
              </a:rPr>
              <a:t>                       2023080901005</a:t>
            </a:r>
            <a:r>
              <a:rPr sz="12800">
                <a:latin typeface="汉仪书魂体简" panose="02010600000101010101" charset="-122"/>
                <a:ea typeface="汉仪书魂体简" panose="02010600000101010101" charset="-122"/>
                <a:cs typeface="汉仪书魂体简" panose="02010600000101010101" charset="-122"/>
                <a:sym typeface="+mn-ea"/>
              </a:rPr>
              <a:t>陈天逸</a:t>
            </a:r>
            <a:endParaRPr lang="zh-CN" altLang="en-US" sz="12800">
              <a:solidFill>
                <a:schemeClr val="dk1">
                  <a:lumMod val="85000"/>
                  <a:lumOff val="1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2" name="图片 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216502" y="1179427"/>
            <a:ext cx="7442631" cy="94425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估值博弈</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6" name="文本框 35"/>
          <p:cNvSpPr txBox="1"/>
          <p:nvPr>
            <p:custDataLst>
              <p:tags r:id="rId8"/>
            </p:custDataLst>
          </p:nvPr>
        </p:nvSpPr>
        <p:spPr>
          <a:xfrm>
            <a:off x="1054568"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335"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零和博弈（zero-sum game），又称零和游戏，与非零和博弈相对，是博弈论的一个概念，属非合作博弈。它是指参与博弈的各方，在严格竞争下，一方的收益必然意味着另一方的损失，博弈各方的收益和损失相加总和永远为“零”，故双方不存在合作的可能。</a:t>
            </a:r>
            <a:endParaRPr lang="zh-CN" altLang="en-US" sz="1335"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37" name="文本框 36"/>
          <p:cNvSpPr txBox="1"/>
          <p:nvPr>
            <p:custDataLst>
              <p:tags r:id="rId9"/>
            </p:custDataLst>
          </p:nvPr>
        </p:nvSpPr>
        <p:spPr>
          <a:xfrm>
            <a:off x="1865402"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零和博弈</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0"/>
            </p:custDataLst>
          </p:nvPr>
        </p:nvSpPr>
        <p:spPr>
          <a:xfrm>
            <a:off x="1054569"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12" name="文本框 11"/>
          <p:cNvSpPr txBox="1"/>
          <p:nvPr>
            <p:custDataLst>
              <p:tags r:id="rId11"/>
            </p:custDataLst>
          </p:nvPr>
        </p:nvSpPr>
        <p:spPr>
          <a:xfrm>
            <a:off x="4501140"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博弈树（game tree）是一种特殊的根树，它是人工智能领域一个重要的研究课题。博弈树可以表示两名游戏参与者之间的一场博弈（游戏），他们交替行棋，试图获胜。</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零和情况：双方利益冲突，对一方有利则对另一方不利。一般对节点N取一个估价函数f(N)，一共两类节点：</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——叫Max的极大节点追求最大化，有选择时肯定选值最大的；</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——叫Min的极小节点追求最小化，有选择时肯定选值最小的。</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13" name="文本框 12"/>
          <p:cNvSpPr txBox="1"/>
          <p:nvPr>
            <p:custDataLst>
              <p:tags r:id="rId12"/>
            </p:custDataLst>
          </p:nvPr>
        </p:nvSpPr>
        <p:spPr>
          <a:xfrm>
            <a:off x="5311974"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博弈树</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4" name="文本框 13"/>
          <p:cNvSpPr txBox="1"/>
          <p:nvPr>
            <p:custDataLst>
              <p:tags r:id="rId13"/>
            </p:custDataLst>
          </p:nvPr>
        </p:nvSpPr>
        <p:spPr>
          <a:xfrm>
            <a:off x="4501141"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15" name="文本框 14"/>
          <p:cNvSpPr txBox="1"/>
          <p:nvPr>
            <p:custDataLst>
              <p:tags r:id="rId14"/>
            </p:custDataLst>
          </p:nvPr>
        </p:nvSpPr>
        <p:spPr>
          <a:xfrm>
            <a:off x="7947713"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1987年Bruce Abramson在他的博士论文中提出了基于蒙特卡洛方法的树搜索这一想法。这种算法简而言之是用蒙特卡洛方法估算每一种走法的胜率。如果描述的再具体一些，通过不断的模拟每一种走法，直至终局，该走法的模拟总次数N，与胜局次数W，即可推算出该走法的胜率为 W/N。</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通过随机的对游戏进行推演来逐渐建立一棵不对称的搜索树的过程。</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16" name="文本框 15"/>
          <p:cNvSpPr txBox="1"/>
          <p:nvPr>
            <p:custDataLst>
              <p:tags r:id="rId15"/>
            </p:custDataLst>
          </p:nvPr>
        </p:nvSpPr>
        <p:spPr>
          <a:xfrm>
            <a:off x="8758546"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蒙特卡洛树</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7" name="文本框 16"/>
          <p:cNvSpPr txBox="1"/>
          <p:nvPr>
            <p:custDataLst>
              <p:tags r:id="rId16"/>
            </p:custDataLst>
          </p:nvPr>
        </p:nvSpPr>
        <p:spPr>
          <a:xfrm>
            <a:off x="7947714"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1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博弈算法</a:t>
            </a:r>
            <a:endParaRPr lang="zh-CN" altLang="en-US"/>
          </a:p>
        </p:txBody>
      </p:sp>
      <p:sp>
        <p:nvSpPr>
          <p:cNvPr id="3" name="内容占位符 2"/>
          <p:cNvSpPr>
            <a:spLocks noGrp="1"/>
          </p:cNvSpPr>
          <p:nvPr>
            <p:ph idx="1"/>
          </p:nvPr>
        </p:nvSpPr>
        <p:spPr/>
        <p:txBody>
          <a:bodyPr>
            <a:normAutofit/>
          </a:bodyPr>
          <a:p>
            <a:pPr marL="0" indent="0">
              <a:buNone/>
            </a:pPr>
            <a:r>
              <a:rPr lang="zh-CN" altLang="en-US"/>
              <a:t>Minimax算法是一种递归算法，是一种消极的算法，他会假定对手的每一步都会走在对自己最有利的位置也是一种深度优先的算法，他会先探索一个分支直至最底层，这也为Alpha-Beta剪枝提供了条件。</a:t>
            </a:r>
            <a:endParaRPr lang="zh-CN" altLang="en-US"/>
          </a:p>
          <a:p>
            <a:pPr marL="0" indent="0">
              <a:buNone/>
            </a:pPr>
            <a:r>
              <a:rPr lang="zh-CN" altLang="en-US"/>
              <a:t>五子棋看起来有各种各样的走法，而实际上把每一步的走法展开，就是一颗巨大的博弈树。在这个树中，从根节点为0开始，奇数层表示电脑可能的走法，偶数层表示玩家可能的走法。在全局搜索的情况下，算法将对棋面中的每一个点位进行延申，他将对未来规定深度和运行时间下的每一种可能进行模拟，拓展，对每一个最终节点进行评估，也就是后面的局势评估函数，我们规定对电脑越有利，分数越大，对玩家越有利，分数越小，分数的起点是0。最后进行回溯，由于对落点的选取根据的是末节点的局势，因此Minimax的性能很大取决于局势评估函数的准确性。</a:t>
            </a:r>
            <a:endParaRPr lang="zh-CN" altLang="en-US"/>
          </a:p>
          <a:p>
            <a:pPr marL="0" indent="0">
              <a:buNone/>
            </a:pPr>
            <a:r>
              <a:rPr lang="zh-CN" altLang="en-US"/>
              <a:t>在拓展的层中，区别为Min层和Max层。</a:t>
            </a:r>
            <a:endParaRPr lang="zh-CN" altLang="en-US"/>
          </a:p>
          <a:p>
            <a:pPr marL="0" indent="0">
              <a:buNone/>
            </a:pPr>
            <a:r>
              <a:rPr lang="zh-CN" altLang="en-US"/>
              <a:t>电脑走棋的层我们称为 MAX层，这一层电脑要保证自己利益最大化，那么就需要选分最高的节点。</a:t>
            </a:r>
            <a:endParaRPr lang="zh-CN" altLang="en-US"/>
          </a:p>
          <a:p>
            <a:pPr marL="0" indent="0">
              <a:buNone/>
            </a:pPr>
            <a:r>
              <a:rPr lang="zh-CN" altLang="en-US"/>
              <a:t>玩家走棋的层我们称为MIN层，这一层玩家要保证自己的利益最大化，那么就会选分最低的节点。</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707640" y="0"/>
            <a:ext cx="9484360" cy="6876415"/>
          </a:xfrm>
          <a:prstGeom prst="rect">
            <a:avLst/>
          </a:prstGeom>
        </p:spPr>
      </p:pic>
      <p:sp>
        <p:nvSpPr>
          <p:cNvPr id="5" name="文本框 4"/>
          <p:cNvSpPr txBox="1"/>
          <p:nvPr/>
        </p:nvSpPr>
        <p:spPr>
          <a:xfrm>
            <a:off x="1250315" y="681990"/>
            <a:ext cx="675005" cy="5184775"/>
          </a:xfrm>
          <a:prstGeom prst="rect">
            <a:avLst/>
          </a:prstGeom>
          <a:noFill/>
        </p:spPr>
        <p:txBody>
          <a:bodyPr vert="eaVert" wrap="square" rtlCol="0">
            <a:spAutoFit/>
          </a:bodyPr>
          <a:p>
            <a:r>
              <a:rPr lang="zh-CN" altLang="en-US" sz="3200">
                <a:latin typeface="华康行楷体 W5" panose="03000509000000000000" charset="-122"/>
                <a:ea typeface="华康行楷体 W5" panose="03000509000000000000" charset="-122"/>
                <a:cs typeface="华康行楷体 W5" panose="03000509000000000000" charset="-122"/>
              </a:rPr>
              <a:t>博弈树</a:t>
            </a:r>
            <a:r>
              <a:rPr lang="en-US" altLang="zh-CN" sz="3200">
                <a:latin typeface="华康行楷体 W5" panose="03000509000000000000" charset="-122"/>
                <a:ea typeface="华康行楷体 W5" panose="03000509000000000000" charset="-122"/>
                <a:cs typeface="华康行楷体 W5" panose="03000509000000000000" charset="-122"/>
              </a:rPr>
              <a:t>minmax</a:t>
            </a:r>
            <a:r>
              <a:rPr lang="zh-CN" altLang="en-US" sz="3200">
                <a:latin typeface="华康行楷体 W5" panose="03000509000000000000" charset="-122"/>
                <a:ea typeface="华康行楷体 W5" panose="03000509000000000000" charset="-122"/>
                <a:cs typeface="华康行楷体 W5" panose="03000509000000000000" charset="-122"/>
              </a:rPr>
              <a:t>算法示意图</a:t>
            </a:r>
            <a:endParaRPr lang="zh-CN" altLang="en-US" sz="3200">
              <a:latin typeface="华康行楷体 W5" panose="03000509000000000000" charset="-122"/>
              <a:ea typeface="华康行楷体 W5" panose="03000509000000000000" charset="-122"/>
              <a:cs typeface="华康行楷体 W5" panose="03000509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marL="0" indent="0">
              <a:buNone/>
            </a:pPr>
            <a:r>
              <a:rPr lang="zh-CN" altLang="en-US"/>
              <a:t>回溯时，节点将对本节点和上一级节点的值进行比较，若本节点为上一级的第一节点，则将上一节点的分数与本节点同步，否则将比较两者分数的大小，在Max节点，则将取两者中的最大值，同理，Min选取最小值。若本节点是上一节点选择的最后一个，则在比较后对上一级节点回溯。</a:t>
            </a:r>
            <a:endParaRPr lang="zh-CN" altLang="en-US"/>
          </a:p>
          <a:p>
            <a:pPr marL="0" indent="0">
              <a:buNone/>
            </a:pPr>
            <a:r>
              <a:rPr lang="zh-CN" altLang="en-US"/>
              <a:t>在了解</a:t>
            </a:r>
            <a:r>
              <a:rPr lang="en-US" altLang="zh-CN"/>
              <a:t>minmax</a:t>
            </a:r>
            <a:r>
              <a:t>算法后，我们应想到</a:t>
            </a:r>
          </a:p>
          <a:p>
            <a:pPr marL="0" indent="0" algn="ctr">
              <a:buNone/>
            </a:pPr>
            <a:r>
              <a:t> </a:t>
            </a:r>
            <a:r>
              <a:rPr sz="2400">
                <a:solidFill>
                  <a:srgbClr val="FF0000"/>
                </a:solidFill>
                <a:latin typeface="华康行楷体 W5" panose="03000509000000000000" charset="-122"/>
                <a:ea typeface="华康行楷体 W5" panose="03000509000000000000" charset="-122"/>
              </a:rPr>
              <a:t>单纯的极小化极大值搜索算法并没有实际意义！</a:t>
            </a:r>
            <a:endParaRPr sz="2400">
              <a:solidFill>
                <a:srgbClr val="FF0000"/>
              </a:solidFill>
              <a:latin typeface="华康行楷体 W5" panose="03000509000000000000" charset="-122"/>
              <a:ea typeface="华康行楷体 W5" panose="03000509000000000000" charset="-122"/>
            </a:endParaRPr>
          </a:p>
          <a:p>
            <a:pPr marL="0" indent="0" algn="l">
              <a:buNone/>
            </a:pPr>
            <a:r>
              <a:rPr>
                <a:solidFill>
                  <a:schemeClr val="tx1"/>
                </a:solidFill>
                <a:latin typeface="汉仪中楷简" panose="02010600000101010101" charset="-122"/>
                <a:ea typeface="汉仪中楷简" panose="02010600000101010101" charset="-122"/>
                <a:cs typeface="汉仪中楷简" panose="02010600000101010101" charset="-122"/>
              </a:rPr>
              <a:t>可以做一个简单的计算，平均一步考虑 50 种可能性的话，思考到第四层，那么搜索的节点数就是 50^4 = 6250000对于计算机来说需要处理</a:t>
            </a:r>
            <a:r>
              <a:rPr lang="en-US" altLang="zh-CN">
                <a:solidFill>
                  <a:schemeClr val="tx1"/>
                </a:solidFill>
                <a:latin typeface="汉仪中楷简" panose="02010600000101010101" charset="-122"/>
                <a:ea typeface="汉仪中楷简" panose="02010600000101010101" charset="-122"/>
                <a:cs typeface="汉仪中楷简" panose="02010600000101010101" charset="-122"/>
              </a:rPr>
              <a:t>100</a:t>
            </a:r>
            <a:r>
              <a:rPr>
                <a:solidFill>
                  <a:schemeClr val="tx1"/>
                </a:solidFill>
                <a:latin typeface="汉仪中楷简" panose="02010600000101010101" charset="-122"/>
                <a:ea typeface="汉仪中楷简" panose="02010600000101010101" charset="-122"/>
                <a:cs typeface="汉仪中楷简" panose="02010600000101010101" charset="-122"/>
              </a:rPr>
              <a:t>秒以上的时间，这不符合我们对这次</a:t>
            </a:r>
            <a:r>
              <a:rPr lang="en-US" altLang="zh-CN">
                <a:solidFill>
                  <a:schemeClr val="tx1"/>
                </a:solidFill>
                <a:latin typeface="汉仪中楷简" panose="02010600000101010101" charset="-122"/>
                <a:ea typeface="汉仪中楷简" panose="02010600000101010101" charset="-122"/>
                <a:cs typeface="汉仪中楷简" panose="02010600000101010101" charset="-122"/>
              </a:rPr>
              <a:t>AI</a:t>
            </a:r>
            <a:r>
              <a:rPr>
                <a:solidFill>
                  <a:schemeClr val="tx1"/>
                </a:solidFill>
                <a:latin typeface="汉仪中楷简" panose="02010600000101010101" charset="-122"/>
                <a:ea typeface="汉仪中楷简" panose="02010600000101010101" charset="-122"/>
                <a:cs typeface="汉仪中楷简" panose="02010600000101010101" charset="-122"/>
              </a:rPr>
              <a:t>设计提出的要求。</a:t>
            </a:r>
            <a:endParaRPr>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r>
              <a:rPr sz="2000">
                <a:solidFill>
                  <a:schemeClr val="tx1"/>
                </a:solidFill>
                <a:latin typeface="汉仪中楷简" panose="02010600000101010101" charset="-122"/>
                <a:ea typeface="汉仪中楷简" panose="02010600000101010101" charset="-122"/>
                <a:cs typeface="汉仪中楷简" panose="02010600000101010101" charset="-122"/>
              </a:rPr>
              <a:t>所以，我们需要优化</a:t>
            </a:r>
            <a:r>
              <a:rPr lang="en-US" altLang="zh-CN" sz="2000">
                <a:solidFill>
                  <a:schemeClr val="tx1"/>
                </a:solidFill>
                <a:latin typeface="汉仪中楷简" panose="02010600000101010101" charset="-122"/>
                <a:ea typeface="汉仪中楷简" panose="02010600000101010101" charset="-122"/>
                <a:cs typeface="汉仪中楷简" panose="02010600000101010101" charset="-122"/>
              </a:rPr>
              <a:t>minmax</a:t>
            </a:r>
            <a:r>
              <a:rPr sz="2000">
                <a:solidFill>
                  <a:schemeClr val="tx1"/>
                </a:solidFill>
                <a:latin typeface="汉仪中楷简" panose="02010600000101010101" charset="-122"/>
                <a:ea typeface="汉仪中楷简" panose="02010600000101010101" charset="-122"/>
                <a:cs typeface="汉仪中楷简" panose="02010600000101010101" charset="-122"/>
              </a:rPr>
              <a:t>算法</a:t>
            </a:r>
            <a:endParaRPr sz="2000">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r>
              <a:rPr sz="1800">
                <a:solidFill>
                  <a:schemeClr val="tx1"/>
                </a:solidFill>
                <a:latin typeface="汉仪中楷简" panose="02010600000101010101" charset="-122"/>
                <a:ea typeface="汉仪中楷简" panose="02010600000101010101" charset="-122"/>
                <a:cs typeface="汉仪中楷简" panose="02010600000101010101" charset="-122"/>
              </a:rPr>
              <a:t>Alpha–beta 修剪是一种搜索算法，旨在减少其搜索树中最小最大值算法评估的节点数。它是一种对抗性搜索算法，通常用于双人游戏（井字游戏、国际象棋、连接 4 等）的机器游戏。当发现至少一种可能性证明该移动比先前检查的移动更糟糕时，它会停止评估移动，这些举措无需进一步评估，他会修剪掉不可能影响最终决策的分支。（维基百科）</a:t>
            </a:r>
            <a:endParaRPr sz="1800">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endParaRPr sz="1800">
              <a:solidFill>
                <a:schemeClr val="tx1"/>
              </a:solidFill>
              <a:latin typeface="汉仪中楷简" panose="02010600000101010101" charset="-122"/>
              <a:ea typeface="汉仪中楷简" panose="02010600000101010101" charset="-122"/>
              <a:cs typeface="汉仪中楷简" panose="0201060000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核心思想</a:t>
            </a:r>
            <a:br>
              <a:rPr lang="zh-CN" altLang="en-US"/>
            </a:b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该算法维护两个值，alpha 和 beta，分别表示最大化玩家确信的最低分数和最小化玩家确保的最高分数。最初，alpha 是负无穷大，beta 是正无穷大，即两个玩家都从他们最差的分数开始。每当最小化玩家（即“测试版”玩家）保证的最高分数低于最大化玩家（即“阿尔法”玩家）保证的最低分数（即贝塔&lt;阿尔法）时，最大化玩家不需要考虑该节点的进一步后代，因为它们在实际游戏中永远不会达到。</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实现：</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每个节点存有一个alpha 和 beta值，在回溯的过程中，会区分min层和max层更新对应的alpha 和 beta分数，当探寻下一个枝节点时，会将上一级节点已有的alpha 和 beta值传入，而当该节点被后续节点更新后，判断该节点的alpha 和 beta的大小，若Beta值小于等于Alpha值，则证明后续节点不会存在更优解，剪去不会对性能造成影响，因此可以直接回溯该节点。</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endParaRPr lang="zh-CN" altLang="en-US" sz="2400">
              <a:latin typeface="华康行楷体 W5" panose="03000509000000000000" charset="-122"/>
              <a:ea typeface="华康行楷体 W5" panose="03000509000000000000" charset="-122"/>
              <a:cs typeface="华康行楷体 W5" panose="03000509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思考设计</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完善知识储备后进行伪代码的写作并思考将函数按功能分装</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03</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646068" y="1179400"/>
            <a:ext cx="6804962" cy="86342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思考设计</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grpSp>
        <p:nvGrpSpPr>
          <p:cNvPr id="8" name="组合 7"/>
          <p:cNvGrpSpPr/>
          <p:nvPr>
            <p:custDataLst>
              <p:tags r:id="rId8"/>
            </p:custDataLst>
          </p:nvPr>
        </p:nvGrpSpPr>
        <p:grpSpPr>
          <a:xfrm>
            <a:off x="2729585" y="2465046"/>
            <a:ext cx="2637943" cy="3570892"/>
            <a:chOff x="2587346" y="2063851"/>
            <a:chExt cx="3051157" cy="4129708"/>
          </a:xfrm>
        </p:grpSpPr>
        <p:sp>
          <p:nvSpPr>
            <p:cNvPr id="36" name="文本框 35"/>
            <p:cNvSpPr txBox="1"/>
            <p:nvPr>
              <p:custDataLst>
                <p:tags r:id="rId9"/>
              </p:custDataLst>
            </p:nvPr>
          </p:nvSpPr>
          <p:spPr>
            <a:xfrm>
              <a:off x="2587346" y="2682862"/>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思考需要定义哪些函数以期实现何种功能</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10"/>
              </p:custDataLst>
            </p:nvPr>
          </p:nvSpPr>
          <p:spPr>
            <a:xfrm>
              <a:off x="3444839" y="2063851"/>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所需函数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1"/>
              </p:custDataLst>
            </p:nvPr>
          </p:nvSpPr>
          <p:spPr>
            <a:xfrm>
              <a:off x="2587347" y="2063851"/>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5" name="文本框 4"/>
            <p:cNvSpPr txBox="1"/>
            <p:nvPr>
              <p:custDataLst>
                <p:tags r:id="rId12"/>
              </p:custDataLst>
            </p:nvPr>
          </p:nvSpPr>
          <p:spPr>
            <a:xfrm>
              <a:off x="2587346" y="4917133"/>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试写伪代码实现函数功能</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0" name="文本框 59"/>
            <p:cNvSpPr txBox="1"/>
            <p:nvPr>
              <p:custDataLst>
                <p:tags r:id="rId13"/>
              </p:custDataLst>
            </p:nvPr>
          </p:nvSpPr>
          <p:spPr>
            <a:xfrm>
              <a:off x="3444839" y="4298122"/>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伪代码</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1" name="文本框 60"/>
            <p:cNvSpPr txBox="1"/>
            <p:nvPr>
              <p:custDataLst>
                <p:tags r:id="rId14"/>
              </p:custDataLst>
            </p:nvPr>
          </p:nvSpPr>
          <p:spPr>
            <a:xfrm>
              <a:off x="2587347" y="4298122"/>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grpSp>
      <p:grpSp>
        <p:nvGrpSpPr>
          <p:cNvPr id="7" name="组合 6"/>
          <p:cNvGrpSpPr/>
          <p:nvPr>
            <p:custDataLst>
              <p:tags r:id="rId15"/>
            </p:custDataLst>
          </p:nvPr>
        </p:nvGrpSpPr>
        <p:grpSpPr>
          <a:xfrm>
            <a:off x="6729569" y="2465046"/>
            <a:ext cx="2637944" cy="3570892"/>
            <a:chOff x="6553497" y="2063851"/>
            <a:chExt cx="3051158" cy="4129708"/>
          </a:xfrm>
        </p:grpSpPr>
        <p:sp>
          <p:nvSpPr>
            <p:cNvPr id="26" name="文本框 25"/>
            <p:cNvSpPr txBox="1"/>
            <p:nvPr>
              <p:custDataLst>
                <p:tags r:id="rId16"/>
              </p:custDataLst>
            </p:nvPr>
          </p:nvSpPr>
          <p:spPr>
            <a:xfrm>
              <a:off x="6553498" y="2682862"/>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思考需要在程序中用到哪些数据结构类型</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9" name="文本框 28"/>
            <p:cNvSpPr txBox="1"/>
            <p:nvPr>
              <p:custDataLst>
                <p:tags r:id="rId17"/>
              </p:custDataLst>
            </p:nvPr>
          </p:nvSpPr>
          <p:spPr>
            <a:xfrm>
              <a:off x="7410991" y="2063851"/>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数据结构</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0" name="文本框 29"/>
            <p:cNvSpPr txBox="1"/>
            <p:nvPr>
              <p:custDataLst>
                <p:tags r:id="rId18"/>
              </p:custDataLst>
            </p:nvPr>
          </p:nvSpPr>
          <p:spPr>
            <a:xfrm>
              <a:off x="6553499" y="2063851"/>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40" name="文本框 39"/>
            <p:cNvSpPr txBox="1"/>
            <p:nvPr>
              <p:custDataLst>
                <p:tags r:id="rId19"/>
              </p:custDataLst>
            </p:nvPr>
          </p:nvSpPr>
          <p:spPr>
            <a:xfrm>
              <a:off x="6553497" y="4917133"/>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优化伪代码</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1" name="文本框 40"/>
            <p:cNvSpPr txBox="1"/>
            <p:nvPr>
              <p:custDataLst>
                <p:tags r:id="rId20"/>
              </p:custDataLst>
            </p:nvPr>
          </p:nvSpPr>
          <p:spPr>
            <a:xfrm>
              <a:off x="7410990" y="4298122"/>
              <a:ext cx="2193664" cy="561973"/>
            </a:xfrm>
            <a:prstGeom prst="rect">
              <a:avLst/>
            </a:prstGeom>
            <a:noFill/>
          </p:spPr>
          <p:txBody>
            <a:bodyPr wrap="square" rtlCol="0" anchor="ctr" anchorCtr="0">
              <a:normAutofit fontScale="8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修改优化</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4" name="文本框 43"/>
            <p:cNvSpPr txBox="1"/>
            <p:nvPr>
              <p:custDataLst>
                <p:tags r:id="rId21"/>
              </p:custDataLst>
            </p:nvPr>
          </p:nvSpPr>
          <p:spPr>
            <a:xfrm>
              <a:off x="6553498" y="4298122"/>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rPr>
                <a:t>04</a:t>
              </a:r>
              <a:endPar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endParaRPr>
            </a:p>
          </p:txBody>
        </p:sp>
      </p:grpSp>
    </p:spTree>
    <p:custDataLst>
      <p:tags r:id="rId2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581009" y="1179848"/>
            <a:ext cx="6802812" cy="86293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所需函数</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6" name="文本框 25"/>
          <p:cNvSpPr txBox="1"/>
          <p:nvPr>
            <p:custDataLst>
              <p:tags r:id="rId8"/>
            </p:custDataLst>
          </p:nvPr>
        </p:nvSpPr>
        <p:spPr>
          <a:xfrm>
            <a:off x="4729719"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检测到单击鼠标时落子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9" name="文本框 28"/>
          <p:cNvSpPr txBox="1"/>
          <p:nvPr>
            <p:custDataLst>
              <p:tags r:id="rId9"/>
            </p:custDataLst>
          </p:nvPr>
        </p:nvSpPr>
        <p:spPr>
          <a:xfrm>
            <a:off x="5470849"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落子函数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0" name="文本框 29"/>
          <p:cNvSpPr txBox="1"/>
          <p:nvPr>
            <p:custDataLst>
              <p:tags r:id="rId10"/>
            </p:custDataLst>
          </p:nvPr>
        </p:nvSpPr>
        <p:spPr>
          <a:xfrm>
            <a:off x="4729720"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32" name="文本框 31"/>
          <p:cNvSpPr txBox="1"/>
          <p:nvPr>
            <p:custDataLst>
              <p:tags r:id="rId11"/>
            </p:custDataLst>
          </p:nvPr>
        </p:nvSpPr>
        <p:spPr>
          <a:xfrm>
            <a:off x="7874617"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估计落子后的棋盘分值</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3" name="文本框 32"/>
          <p:cNvSpPr txBox="1"/>
          <p:nvPr>
            <p:custDataLst>
              <p:tags r:id="rId12"/>
            </p:custDataLst>
          </p:nvPr>
        </p:nvSpPr>
        <p:spPr>
          <a:xfrm>
            <a:off x="8615746"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估分函数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4" name="文本框 33"/>
          <p:cNvSpPr txBox="1"/>
          <p:nvPr>
            <p:custDataLst>
              <p:tags r:id="rId13"/>
            </p:custDataLst>
          </p:nvPr>
        </p:nvSpPr>
        <p:spPr>
          <a:xfrm>
            <a:off x="7874618"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36" name="文本框 35"/>
          <p:cNvSpPr txBox="1"/>
          <p:nvPr>
            <p:custDataLst>
              <p:tags r:id="rId14"/>
            </p:custDataLst>
          </p:nvPr>
        </p:nvSpPr>
        <p:spPr>
          <a:xfrm>
            <a:off x="1584821"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绘制棋盘和棋子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15"/>
            </p:custDataLst>
          </p:nvPr>
        </p:nvSpPr>
        <p:spPr>
          <a:xfrm>
            <a:off x="2325951"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绘图函数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6"/>
            </p:custDataLst>
          </p:nvPr>
        </p:nvSpPr>
        <p:spPr>
          <a:xfrm>
            <a:off x="1584822"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5" name="文本框 4"/>
          <p:cNvSpPr txBox="1"/>
          <p:nvPr>
            <p:custDataLst>
              <p:tags r:id="rId17"/>
            </p:custDataLst>
          </p:nvPr>
        </p:nvSpPr>
        <p:spPr>
          <a:xfrm>
            <a:off x="3157270" y="4931759"/>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选出最大分值的落子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0" name="文本框 59"/>
          <p:cNvSpPr txBox="1"/>
          <p:nvPr>
            <p:custDataLst>
              <p:tags r:id="rId18"/>
            </p:custDataLst>
          </p:nvPr>
        </p:nvSpPr>
        <p:spPr>
          <a:xfrm>
            <a:off x="3898400" y="4396813"/>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算法函数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1" name="文本框 60"/>
          <p:cNvSpPr txBox="1"/>
          <p:nvPr>
            <p:custDataLst>
              <p:tags r:id="rId19"/>
            </p:custDataLst>
          </p:nvPr>
        </p:nvSpPr>
        <p:spPr>
          <a:xfrm>
            <a:off x="3157271" y="4396813"/>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rPr>
              <a:t>04</a:t>
            </a:r>
            <a:endPar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40" name="文本框 39"/>
          <p:cNvSpPr txBox="1"/>
          <p:nvPr>
            <p:custDataLst>
              <p:tags r:id="rId20"/>
            </p:custDataLst>
          </p:nvPr>
        </p:nvSpPr>
        <p:spPr>
          <a:xfrm>
            <a:off x="6302168" y="4931759"/>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判断胜负并输出结果</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1" name="文本框 40"/>
          <p:cNvSpPr txBox="1"/>
          <p:nvPr>
            <p:custDataLst>
              <p:tags r:id="rId21"/>
            </p:custDataLst>
          </p:nvPr>
        </p:nvSpPr>
        <p:spPr>
          <a:xfrm>
            <a:off x="7043297" y="4396813"/>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判断函数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4" name="文本框 43"/>
          <p:cNvSpPr txBox="1"/>
          <p:nvPr>
            <p:custDataLst>
              <p:tags r:id="rId22"/>
            </p:custDataLst>
          </p:nvPr>
        </p:nvSpPr>
        <p:spPr>
          <a:xfrm>
            <a:off x="6302169" y="4396813"/>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05</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2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2" name="图片 1"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7" name="图文框 6"/>
          <p:cNvSpPr/>
          <p:nvPr>
            <p:custDataLst>
              <p:tags r:id="rId7"/>
            </p:custDataLst>
          </p:nvPr>
        </p:nvSpPr>
        <p:spPr>
          <a:xfrm>
            <a:off x="1558104" y="1302445"/>
            <a:ext cx="8979869" cy="4732637"/>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Arial" panose="020B0604020202020204" pitchFamily="34" charset="0"/>
              <a:ea typeface="汉仪粗简黑简" panose="00020600040101010101" charset="-122"/>
            </a:endParaRPr>
          </a:p>
        </p:txBody>
      </p:sp>
      <p:sp>
        <p:nvSpPr>
          <p:cNvPr id="8" name="任意多边形: 形状 20"/>
          <p:cNvSpPr>
            <a:spLocks noChangeAspect="1"/>
          </p:cNvSpPr>
          <p:nvPr>
            <p:custDataLst>
              <p:tags r:id="rId8"/>
            </p:custDataLst>
          </p:nvPr>
        </p:nvSpPr>
        <p:spPr>
          <a:xfrm rot="10800000" flipH="1" flipV="1">
            <a:off x="1990405" y="1179576"/>
            <a:ext cx="802418" cy="63303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汉仪粗简黑简" panose="00020600040101010101" charset="-122"/>
            </a:endParaRPr>
          </a:p>
        </p:txBody>
      </p:sp>
      <p:sp>
        <p:nvSpPr>
          <p:cNvPr id="9" name="任意多边形: 形状 19"/>
          <p:cNvSpPr>
            <a:spLocks noChangeAspect="1"/>
          </p:cNvSpPr>
          <p:nvPr>
            <p:custDataLst>
              <p:tags r:id="rId9"/>
            </p:custDataLst>
          </p:nvPr>
        </p:nvSpPr>
        <p:spPr>
          <a:xfrm rot="10800000" flipH="1" flipV="1">
            <a:off x="1846810" y="1179576"/>
            <a:ext cx="802418" cy="63303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汉仪粗简黑简" panose="00020600040101010101" charset="-122"/>
            </a:endParaRPr>
          </a:p>
        </p:txBody>
      </p:sp>
      <p:sp>
        <p:nvSpPr>
          <p:cNvPr id="3" name="文本框 2"/>
          <p:cNvSpPr txBox="1"/>
          <p:nvPr>
            <p:custDataLst>
              <p:tags r:id="rId10"/>
            </p:custDataLst>
          </p:nvPr>
        </p:nvSpPr>
        <p:spPr>
          <a:xfrm>
            <a:off x="2286201" y="3122668"/>
            <a:ext cx="2669689" cy="1092138"/>
          </a:xfrm>
          <a:prstGeom prst="rect">
            <a:avLst/>
          </a:prstGeom>
          <a:noFill/>
        </p:spPr>
        <p:txBody>
          <a:bodyPr wrap="square" lIns="63500" tIns="25400" rIns="63500" bIns="25400" rtlCol="0" anchor="ctr" anchorCtr="0">
            <a:normAutofit/>
          </a:bodyPr>
          <a:p>
            <a:pPr algn="ctr"/>
            <a:r>
              <a:rPr lang="zh-CN" altLang="zh-CN" sz="4400" b="1" spc="160" dirty="0">
                <a:solidFill>
                  <a:schemeClr val="dk1"/>
                </a:solidFill>
                <a:uFillTx/>
                <a:latin typeface="Arial" panose="020B0604020202020204" pitchFamily="34" charset="0"/>
                <a:ea typeface="汉仪粗简黑简" panose="00020600040101010101" charset="-122"/>
              </a:rPr>
              <a:t>数据结构</a:t>
            </a:r>
            <a:endParaRPr lang="zh-CN" altLang="zh-CN" sz="44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11"/>
            </p:custDataLst>
          </p:nvPr>
        </p:nvSpPr>
        <p:spPr>
          <a:xfrm>
            <a:off x="5441291" y="2030521"/>
            <a:ext cx="4489929" cy="327643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rPr>
              <a:t>结构体：可同时存入位置、状态、分值、深度等大量数据</a:t>
            </a:r>
            <a:endPar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rPr>
              <a:t>链表：便于深度搜索</a:t>
            </a:r>
            <a:endPar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endParaRPr>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53975"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4" name="文本框 3"/>
          <p:cNvSpPr txBox="1"/>
          <p:nvPr>
            <p:custDataLst>
              <p:tags r:id="rId7"/>
            </p:custDataLst>
          </p:nvPr>
        </p:nvSpPr>
        <p:spPr>
          <a:xfrm>
            <a:off x="1340325" y="935350"/>
            <a:ext cx="9276714" cy="692487"/>
          </a:xfrm>
          <a:prstGeom prst="rect">
            <a:avLst/>
          </a:prstGeom>
          <a:noFill/>
        </p:spPr>
        <p:txBody>
          <a:bodyPr wrap="square" lIns="63500" tIns="25400" rIns="63500" bIns="25400" rtlCol="0" anchor="b" anchorCtr="0">
            <a:normAutofit fontScale="90000"/>
          </a:bodyPr>
          <a:p>
            <a:pPr algn="l"/>
            <a:r>
              <a:rPr lang="zh-CN" altLang="zh-CN" sz="4400" b="1" spc="160" dirty="0">
                <a:solidFill>
                  <a:schemeClr val="dk1"/>
                </a:solidFill>
                <a:uFillTx/>
                <a:latin typeface="Arial" panose="020B0604020202020204" pitchFamily="34" charset="0"/>
                <a:ea typeface="汉仪粗简黑简" panose="00020600040101010101" charset="-122"/>
              </a:rPr>
              <a:t>关键伪代码</a:t>
            </a:r>
            <a:endParaRPr lang="zh-CN" altLang="zh-CN" sz="44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8"/>
            </p:custDataLst>
          </p:nvPr>
        </p:nvSpPr>
        <p:spPr>
          <a:xfrm>
            <a:off x="1411519" y="1724484"/>
            <a:ext cx="9276177" cy="414419"/>
          </a:xfrm>
          <a:prstGeom prst="rect">
            <a:avLst/>
          </a:prstGeom>
          <a:noFill/>
          <a:ln w="3175">
            <a:noFill/>
            <a:prstDash val="dash"/>
          </a:ln>
        </p:spPr>
        <p:txBody>
          <a:bodyPr wrap="square" lIns="63500" tIns="25400" rIns="63500" bIns="25400" anchor="b"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en-US" altLang="zh-CN"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rPr>
              <a:t>α-β</a:t>
            </a:r>
            <a:r>
              <a:rPr kumimoji="0" lang="zh-CN" altLang="en-US"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rPr>
              <a:t>剪枝</a:t>
            </a:r>
            <a:endParaRPr kumimoji="0" lang="zh-CN" altLang="en-US"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endParaRPr>
          </a:p>
        </p:txBody>
      </p:sp>
      <p:sp>
        <p:nvSpPr>
          <p:cNvPr id="8" name="Title 6"/>
          <p:cNvSpPr txBox="1"/>
          <p:nvPr>
            <p:custDataLst>
              <p:tags r:id="rId9"/>
            </p:custDataLst>
          </p:nvPr>
        </p:nvSpPr>
        <p:spPr>
          <a:xfrm>
            <a:off x="6153137" y="2682264"/>
            <a:ext cx="4461199" cy="291491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接左侧伪代码</a:t>
            </a:r>
            <a:endParaRPr lang="zh-CN" altLang="en-US" sz="1500">
              <a:latin typeface="华康行楷体 W5" panose="03000509000000000000" charset="-122"/>
              <a:ea typeface="华康行楷体 W5" panose="03000509000000000000" charset="-122"/>
              <a:sym typeface="+mn-ea"/>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return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else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value := +∞</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for each child of node do</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value := min(value, alphabeta(child, depth − 1, α, β, TRUE))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β := min(β,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if value ≤ α then</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break (* α cutoff *)</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return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endParaRPr lang="zh-CN" altLang="en-US" sz="700" spc="100" dirty="0">
              <a:ln w="3175">
                <a:noFill/>
                <a:prstDash val="dash"/>
              </a:ln>
              <a:solidFill>
                <a:schemeClr val="dk1">
                  <a:lumMod val="75000"/>
                  <a:lumOff val="25000"/>
                </a:schemeClr>
              </a:solidFill>
              <a:uFillTx/>
              <a:latin typeface="华康行楷体 W5" panose="03000509000000000000" charset="-122"/>
              <a:ea typeface="华康行楷体 W5" panose="03000509000000000000" charset="-122"/>
              <a:cs typeface="微软雅黑" panose="020B0503020204020204" charset="-122"/>
            </a:endParaRPr>
          </a:p>
        </p:txBody>
      </p:sp>
      <p:sp>
        <p:nvSpPr>
          <p:cNvPr id="2" name="文本框 1"/>
          <p:cNvSpPr txBox="1"/>
          <p:nvPr/>
        </p:nvSpPr>
        <p:spPr>
          <a:xfrm>
            <a:off x="1340485" y="2286000"/>
            <a:ext cx="4110990" cy="4030980"/>
          </a:xfrm>
          <a:prstGeom prst="rect">
            <a:avLst/>
          </a:prstGeom>
          <a:noFill/>
        </p:spPr>
        <p:txBody>
          <a:bodyPr wrap="square" rtlCol="0">
            <a:spAutoFit/>
          </a:bodyPr>
          <a:p>
            <a:r>
              <a:rPr lang="zh-CN" altLang="en-US" sz="1600">
                <a:latin typeface="华康行楷体 W5" panose="03000509000000000000" charset="-122"/>
                <a:ea typeface="华康行楷体 W5" panose="03000509000000000000" charset="-122"/>
              </a:rPr>
              <a:t>function alphabeta(node, depth, α, β, maximizingPlayer) is</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depth = 0 or node is a terminal node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return the heuristic value of node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maximizingPlayer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value := −∞</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for each child of node do</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value := max(value, alphabeta(child, depth − 1, α, β, FALSE))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α := max(α, value)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value ≥ β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break (* β cutoff *)</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a:t>
            </a:r>
            <a:endParaRPr lang="zh-CN" altLang="en-US" sz="1600">
              <a:latin typeface="华康行楷体 W5" panose="03000509000000000000" charset="-122"/>
              <a:ea typeface="华康行楷体 W5" panose="03000509000000000000" charset="-122"/>
            </a:endParaRPr>
          </a:p>
        </p:txBody>
      </p:sp>
    </p:spTree>
    <p:custDataLst>
      <p:tags r:id="rId10"/>
    </p:custData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05"/>
          <p:cNvSpPr txBox="1"/>
          <p:nvPr>
            <p:custDataLst>
              <p:tags r:id="rId1"/>
            </p:custDataLst>
          </p:nvPr>
        </p:nvSpPr>
        <p:spPr>
          <a:xfrm>
            <a:off x="1555433" y="3026726"/>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01</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2" name="Object 106"/>
          <p:cNvSpPr txBox="1"/>
          <p:nvPr>
            <p:custDataLst>
              <p:tags r:id="rId2"/>
            </p:custDataLst>
          </p:nvPr>
        </p:nvSpPr>
        <p:spPr>
          <a:xfrm>
            <a:off x="2595563" y="3405186"/>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rPr>
              <a:t>在原本的五子棋</a:t>
            </a:r>
            <a:r>
              <a:rPr lang="en-US" altLang="zh-CN" sz="1500" dirty="0">
                <a:solidFill>
                  <a:srgbClr val="000000"/>
                </a:solidFill>
                <a:latin typeface="华康行楷体 W5" panose="03000509000000000000" charset="-122"/>
                <a:ea typeface="华康行楷体 W5" panose="03000509000000000000" charset="-122"/>
                <a:cs typeface="华康行楷体 W5" panose="03000509000000000000" charset="-122"/>
              </a:rPr>
              <a:t>AI</a:t>
            </a:r>
            <a:r>
              <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rPr>
              <a:t>要求之外，对自己提出了追加功能的要求</a:t>
            </a:r>
            <a:endPar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3" name="Object 107"/>
          <p:cNvSpPr txBox="1"/>
          <p:nvPr>
            <p:custDataLst>
              <p:tags r:id="rId3"/>
            </p:custDataLst>
          </p:nvPr>
        </p:nvSpPr>
        <p:spPr>
          <a:xfrm>
            <a:off x="2588578" y="2998786"/>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提出要求</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15" name="Object 105"/>
          <p:cNvSpPr txBox="1"/>
          <p:nvPr>
            <p:custDataLst>
              <p:tags r:id="rId4"/>
            </p:custDataLst>
          </p:nvPr>
        </p:nvSpPr>
        <p:spPr>
          <a:xfrm>
            <a:off x="6809423" y="3026726"/>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02</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6" name="Object 106"/>
          <p:cNvSpPr txBox="1"/>
          <p:nvPr>
            <p:custDataLst>
              <p:tags r:id="rId5"/>
            </p:custDataLst>
          </p:nvPr>
        </p:nvSpPr>
        <p:spPr>
          <a:xfrm>
            <a:off x="7926388" y="3405186"/>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在掌握数据结构基础知识后进行额外学习以期实现算法功能</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9" name="Object 107"/>
          <p:cNvSpPr txBox="1"/>
          <p:nvPr>
            <p:custDataLst>
              <p:tags r:id="rId6"/>
            </p:custDataLst>
          </p:nvPr>
        </p:nvSpPr>
        <p:spPr>
          <a:xfrm>
            <a:off x="7919403" y="2998786"/>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知识准备</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9" name="Object 105"/>
          <p:cNvSpPr txBox="1"/>
          <p:nvPr>
            <p:custDataLst>
              <p:tags r:id="rId7"/>
            </p:custDataLst>
          </p:nvPr>
        </p:nvSpPr>
        <p:spPr>
          <a:xfrm>
            <a:off x="1555433" y="4249101"/>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03</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4" name="Object 106"/>
          <p:cNvSpPr txBox="1"/>
          <p:nvPr>
            <p:custDataLst>
              <p:tags r:id="rId8"/>
            </p:custDataLst>
          </p:nvPr>
        </p:nvSpPr>
        <p:spPr>
          <a:xfrm>
            <a:off x="2672398" y="4627561"/>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完善知识储备后进行伪代码的写作并思考将函数按功能分装</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7" name="Object 107"/>
          <p:cNvSpPr txBox="1"/>
          <p:nvPr>
            <p:custDataLst>
              <p:tags r:id="rId9"/>
            </p:custDataLst>
          </p:nvPr>
        </p:nvSpPr>
        <p:spPr>
          <a:xfrm>
            <a:off x="2665413" y="4221161"/>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思考设计</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7" name="Object 105"/>
          <p:cNvSpPr txBox="1"/>
          <p:nvPr>
            <p:custDataLst>
              <p:tags r:id="rId10"/>
            </p:custDataLst>
          </p:nvPr>
        </p:nvSpPr>
        <p:spPr>
          <a:xfrm>
            <a:off x="6809423" y="4246561"/>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04</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8" name="Object 106"/>
          <p:cNvSpPr txBox="1"/>
          <p:nvPr>
            <p:custDataLst>
              <p:tags r:id="rId11"/>
            </p:custDataLst>
          </p:nvPr>
        </p:nvSpPr>
        <p:spPr>
          <a:xfrm>
            <a:off x="7926388" y="4625021"/>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经过完整学习与设计环节后实际操作编写运行进行代码实践</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20" name="Object 107"/>
          <p:cNvSpPr txBox="1"/>
          <p:nvPr>
            <p:custDataLst>
              <p:tags r:id="rId12"/>
            </p:custDataLst>
          </p:nvPr>
        </p:nvSpPr>
        <p:spPr>
          <a:xfrm>
            <a:off x="7919403" y="4218621"/>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代码实现</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21" name="Object 1017"/>
          <p:cNvSpPr txBox="1"/>
          <p:nvPr>
            <p:custDataLst>
              <p:tags r:id="rId13"/>
            </p:custDataLst>
          </p:nvPr>
        </p:nvSpPr>
        <p:spPr>
          <a:xfrm>
            <a:off x="1765618" y="1958656"/>
            <a:ext cx="1380490" cy="914400"/>
          </a:xfrm>
          <a:prstGeom prst="rect">
            <a:avLst/>
          </a:prstGeom>
        </p:spPr>
        <p:txBody>
          <a:bodyPr vert="horz" wrap="square" lIns="0" rtlCol="0" anchor="t" anchorCtr="0">
            <a:noAutofit/>
          </a:bodyPr>
          <a:lstStyle/>
          <a:p>
            <a:pPr algn="ctr">
              <a:lnSpc>
                <a:spcPct val="100000"/>
              </a:lnSpc>
            </a:pPr>
            <a:r>
              <a:rPr lang="zh-CN" altLang="en-US" sz="3500" spc="505" dirty="0">
                <a:solidFill>
                  <a:srgbClr val="000000"/>
                </a:solidFill>
                <a:latin typeface="方正公文楷体" panose="02000500000000000000" charset="-122"/>
                <a:ea typeface="方正公文楷体" panose="02000500000000000000" charset="-122"/>
              </a:rPr>
              <a:t>设计流程</a:t>
            </a:r>
            <a:endParaRPr lang="zh-CN" altLang="en-US" sz="3500" spc="505" dirty="0">
              <a:solidFill>
                <a:srgbClr val="000000"/>
              </a:solidFill>
              <a:latin typeface="方正公文楷体" panose="02000500000000000000" charset="-122"/>
              <a:ea typeface="方正公文楷体" panose="02000500000000000000" charset="-122"/>
            </a:endParaRPr>
          </a:p>
        </p:txBody>
      </p:sp>
      <p:sp>
        <p:nvSpPr>
          <p:cNvPr id="23" name="Object 1017"/>
          <p:cNvSpPr txBox="1"/>
          <p:nvPr>
            <p:custDataLst>
              <p:tags r:id="rId14"/>
            </p:custDataLst>
          </p:nvPr>
        </p:nvSpPr>
        <p:spPr>
          <a:xfrm>
            <a:off x="3160078" y="2022156"/>
            <a:ext cx="3730625" cy="914400"/>
          </a:xfrm>
          <a:prstGeom prst="rect">
            <a:avLst/>
          </a:prstGeom>
        </p:spPr>
        <p:txBody>
          <a:bodyPr vert="horz" wrap="square" lIns="0" rtlCol="0" anchor="t" anchorCtr="0">
            <a:normAutofit/>
          </a:bodyPr>
          <a:lstStyle>
            <a:defPPr>
              <a:defRPr lang="zh-CN"/>
            </a:defPPr>
            <a:lvl1pPr>
              <a:lnSpc>
                <a:spcPct val="100000"/>
              </a:lnSpc>
              <a:defRPr sz="4400" spc="505">
                <a:solidFill>
                  <a:schemeClr val="tx1">
                    <a:lumMod val="85000"/>
                    <a:lumOff val="15000"/>
                  </a:schemeClr>
                </a:solidFill>
                <a:latin typeface="微软雅黑" panose="020B0503020204020204" charset="-122"/>
                <a:ea typeface="微软雅黑" panose="020B0503020204020204" charset="-122"/>
              </a:defRPr>
            </a:lvl1pPr>
          </a:lstStyle>
          <a:p>
            <a:r>
              <a:rPr lang="en-US" altLang="zh-CN" sz="5400" dirty="0">
                <a:solidFill>
                  <a:schemeClr val="dk1">
                    <a:lumMod val="85000"/>
                    <a:lumOff val="15000"/>
                  </a:schemeClr>
                </a:solidFill>
                <a:latin typeface="华康行楷体 W5" panose="03000509000000000000" charset="-122"/>
                <a:ea typeface="华康行楷体 W5" panose="03000509000000000000" charset="-122"/>
                <a:cs typeface="汉仪旗黑-75S" charset="0"/>
              </a:rPr>
              <a:t>process</a:t>
            </a:r>
            <a:endParaRPr lang="en-US" altLang="zh-CN" sz="5400" dirty="0">
              <a:solidFill>
                <a:schemeClr val="dk1">
                  <a:lumMod val="85000"/>
                  <a:lumOff val="15000"/>
                </a:schemeClr>
              </a:solidFill>
              <a:latin typeface="华康行楷体 W5" panose="03000509000000000000" charset="-122"/>
              <a:ea typeface="华康行楷体 W5" panose="03000509000000000000" charset="-122"/>
              <a:cs typeface="汉仪旗黑-75S" charset="0"/>
            </a:endParaRPr>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代码实现</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经过完整学习与设计环节后实际操作编写运行进行代码实践</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04</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3" name="文本框 2"/>
          <p:cNvSpPr txBox="1"/>
          <p:nvPr>
            <p:custDataLst>
              <p:tags r:id="rId7"/>
            </p:custDataLst>
          </p:nvPr>
        </p:nvSpPr>
        <p:spPr>
          <a:xfrm>
            <a:off x="1324399" y="1185926"/>
            <a:ext cx="9448471" cy="524915"/>
          </a:xfrm>
          <a:prstGeom prst="rect">
            <a:avLst/>
          </a:prstGeom>
          <a:noFill/>
        </p:spPr>
        <p:txBody>
          <a:bodyPr wrap="square" lIns="63500" tIns="25400" rIns="63500" bIns="25400" rtlCol="0" anchor="ctr" anchorCtr="0">
            <a:normAutofit fontScale="90000"/>
          </a:bodyPr>
          <a:p>
            <a:pPr algn="l"/>
            <a:r>
              <a:rPr lang="zh-CN" altLang="zh-CN" sz="3200" b="1" spc="160" dirty="0">
                <a:solidFill>
                  <a:schemeClr val="dk1"/>
                </a:solidFill>
                <a:uFillTx/>
                <a:latin typeface="Arial" panose="020B0604020202020204" pitchFamily="34" charset="0"/>
                <a:ea typeface="汉仪粗简黑简" panose="00020600040101010101" charset="-122"/>
              </a:rPr>
              <a:t>实践过程</a:t>
            </a:r>
            <a:endParaRPr lang="zh-CN" altLang="zh-CN" sz="32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8"/>
            </p:custDataLst>
          </p:nvPr>
        </p:nvSpPr>
        <p:spPr>
          <a:xfrm>
            <a:off x="1324610" y="1835785"/>
            <a:ext cx="9529445" cy="989330"/>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3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微软雅黑" panose="020B0503020204020204" charset="-122"/>
              </a:rPr>
              <a:t>花费大量时间后写出来的程序才能运行，而且从刚刚能运行到加入算法函数又花费了不少时间</a:t>
            </a:r>
            <a:endParaRPr kumimoji="0" lang="zh-CN" altLang="en-US" sz="23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微软雅黑" panose="020B0503020204020204" charset="-122"/>
            </a:endParaRPr>
          </a:p>
        </p:txBody>
      </p:sp>
      <p:pic>
        <p:nvPicPr>
          <p:cNvPr id="7" name="图片 6"/>
          <p:cNvPicPr>
            <a:picLocks noChangeAspect="1"/>
          </p:cNvPicPr>
          <p:nvPr>
            <p:custDataLst>
              <p:tags r:id="rId9"/>
            </p:custDataLst>
          </p:nvPr>
        </p:nvPicPr>
        <p:blipFill>
          <a:blip r:embed="rId10"/>
          <a:stretch>
            <a:fillRect/>
          </a:stretch>
        </p:blipFill>
        <p:spPr>
          <a:xfrm>
            <a:off x="1369695" y="2782570"/>
            <a:ext cx="3780155" cy="3780155"/>
          </a:xfrm>
          <a:prstGeom prst="rect">
            <a:avLst/>
          </a:prstGeom>
        </p:spPr>
      </p:pic>
      <p:sp>
        <p:nvSpPr>
          <p:cNvPr id="8" name="文本框 7"/>
          <p:cNvSpPr txBox="1"/>
          <p:nvPr/>
        </p:nvSpPr>
        <p:spPr>
          <a:xfrm>
            <a:off x="5523865" y="2825115"/>
            <a:ext cx="6094095" cy="1073785"/>
          </a:xfrm>
          <a:prstGeom prst="rect">
            <a:avLst/>
          </a:prstGeom>
          <a:noFill/>
        </p:spPr>
        <p:txBody>
          <a:bodyPr wrap="square" rtlCol="0">
            <a:noAutofit/>
          </a:bodyPr>
          <a:p>
            <a:r>
              <a:rPr lang="zh-CN" altLang="en-US" sz="2400">
                <a:latin typeface="华康行楷体 W5" panose="03000509000000000000" charset="-122"/>
                <a:ea typeface="华康行楷体 W5" panose="03000509000000000000" charset="-122"/>
              </a:rPr>
              <a:t>初代程序甚至由玩家下完第一个子就会卡退</a:t>
            </a:r>
            <a:endParaRPr lang="zh-CN" altLang="en-US" sz="2400">
              <a:latin typeface="华康行楷体 W5" panose="03000509000000000000" charset="-122"/>
              <a:ea typeface="华康行楷体 W5" panose="03000509000000000000" charset="-122"/>
            </a:endParaRPr>
          </a:p>
        </p:txBody>
      </p:sp>
      <p:sp>
        <p:nvSpPr>
          <p:cNvPr id="10" name="文本框 9"/>
          <p:cNvSpPr txBox="1"/>
          <p:nvPr/>
        </p:nvSpPr>
        <p:spPr>
          <a:xfrm>
            <a:off x="5523865" y="4538980"/>
            <a:ext cx="4726305" cy="521970"/>
          </a:xfrm>
          <a:prstGeom prst="rect">
            <a:avLst/>
          </a:prstGeom>
          <a:noFill/>
        </p:spPr>
        <p:txBody>
          <a:bodyPr wrap="square" rtlCol="0">
            <a:spAutoFit/>
          </a:bodyPr>
          <a:p>
            <a:r>
              <a:rPr lang="zh-CN" altLang="en-US" sz="2800">
                <a:latin typeface="华康行楷体 W5" panose="03000509000000000000" charset="-122"/>
                <a:ea typeface="华康行楷体 W5" panose="03000509000000000000" charset="-122"/>
              </a:rPr>
              <a:t>原因应该是出现了野指针</a:t>
            </a:r>
            <a:endParaRPr lang="zh-CN" altLang="en-US" sz="2800">
              <a:latin typeface="华康行楷体 W5" panose="03000509000000000000" charset="-122"/>
              <a:ea typeface="华康行楷体 W5" panose="03000509000000000000" charset="-122"/>
            </a:endParaRPr>
          </a:p>
        </p:txBody>
      </p:sp>
      <p:pic>
        <p:nvPicPr>
          <p:cNvPr id="13" name="图片 12"/>
          <p:cNvPicPr>
            <a:picLocks noChangeAspect="1"/>
          </p:cNvPicPr>
          <p:nvPr>
            <p:custDataLst>
              <p:tags r:id="rId11"/>
            </p:custDataLst>
          </p:nvPr>
        </p:nvPicPr>
        <p:blipFill>
          <a:blip r:embed="rId12"/>
          <a:stretch>
            <a:fillRect/>
          </a:stretch>
        </p:blipFill>
        <p:spPr>
          <a:xfrm>
            <a:off x="5447030" y="3569970"/>
            <a:ext cx="5480050" cy="703580"/>
          </a:xfrm>
          <a:prstGeom prst="rect">
            <a:avLst/>
          </a:prstGeom>
        </p:spPr>
      </p:pic>
    </p:spTree>
    <p:custDataLst>
      <p:tags r:id="rId1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8005" y="368935"/>
            <a:ext cx="4702810" cy="368300"/>
          </a:xfrm>
          <a:prstGeom prst="rect">
            <a:avLst/>
          </a:prstGeom>
          <a:noFill/>
        </p:spPr>
        <p:txBody>
          <a:bodyPr wrap="square" rtlCol="0">
            <a:spAutoFit/>
          </a:bodyPr>
          <a:p>
            <a:r>
              <a:rPr lang="zh-CN" altLang="en-US"/>
              <a:t>第二代程序（完善了代码和估值设定）</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613410" y="819150"/>
            <a:ext cx="4572000" cy="4572000"/>
          </a:xfrm>
          <a:prstGeom prst="rect">
            <a:avLst/>
          </a:prstGeom>
        </p:spPr>
      </p:pic>
      <p:sp>
        <p:nvSpPr>
          <p:cNvPr id="4" name="文本框 3"/>
          <p:cNvSpPr txBox="1"/>
          <p:nvPr/>
        </p:nvSpPr>
        <p:spPr>
          <a:xfrm>
            <a:off x="6095365" y="1035685"/>
            <a:ext cx="4326255" cy="922020"/>
          </a:xfrm>
          <a:prstGeom prst="rect">
            <a:avLst/>
          </a:prstGeom>
          <a:noFill/>
        </p:spPr>
        <p:txBody>
          <a:bodyPr wrap="square" rtlCol="0">
            <a:spAutoFit/>
          </a:bodyPr>
          <a:p>
            <a:r>
              <a:rPr lang="zh-CN" altLang="en-US"/>
              <a:t>这张图和上张</a:t>
            </a:r>
            <a:r>
              <a:rPr lang="en-US" altLang="zh-CN"/>
              <a:t>PPT</a:t>
            </a:r>
            <a:r>
              <a:rPr lang="zh-CN" altLang="en-US"/>
              <a:t>页面的图看起来没什么差别，是因为在未剪枝优化的情况下</a:t>
            </a:r>
            <a:r>
              <a:rPr lang="en-US" altLang="zh-CN"/>
              <a:t>AI</a:t>
            </a:r>
            <a:r>
              <a:rPr lang="zh-CN" altLang="en-US"/>
              <a:t>需要很多时间进行落子</a:t>
            </a:r>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869950" y="2403475"/>
            <a:ext cx="3708400" cy="3708400"/>
          </a:xfrm>
          <a:prstGeom prst="rect">
            <a:avLst/>
          </a:prstGeom>
        </p:spPr>
      </p:pic>
      <p:sp>
        <p:nvSpPr>
          <p:cNvPr id="4" name="文本框 3"/>
          <p:cNvSpPr txBox="1"/>
          <p:nvPr/>
        </p:nvSpPr>
        <p:spPr>
          <a:xfrm>
            <a:off x="869950" y="1181100"/>
            <a:ext cx="3625215" cy="1022985"/>
          </a:xfrm>
          <a:prstGeom prst="rect">
            <a:avLst/>
          </a:prstGeom>
          <a:noFill/>
        </p:spPr>
        <p:txBody>
          <a:bodyPr wrap="square" rtlCol="0">
            <a:noAutofit/>
          </a:bodyPr>
          <a:p>
            <a:r>
              <a:rPr lang="zh-CN" altLang="en-US" sz="2400">
                <a:latin typeface="华康行楷体 W5" panose="03000509000000000000" charset="-122"/>
                <a:ea typeface="华康行楷体 W5" panose="03000509000000000000" charset="-122"/>
                <a:cs typeface="华康行楷体 W5" panose="03000509000000000000" charset="-122"/>
              </a:rPr>
              <a:t>进过进一步优化算法后</a:t>
            </a:r>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最终完成：可定义深度的五子棋</a:t>
            </a:r>
            <a:r>
              <a:rPr lang="en-US" altLang="zh-CN" sz="2400">
                <a:latin typeface="华康行楷体 W5" panose="03000509000000000000" charset="-122"/>
                <a:ea typeface="华康行楷体 W5" panose="03000509000000000000" charset="-122"/>
                <a:cs typeface="华康行楷体 W5" panose="03000509000000000000" charset="-122"/>
              </a:rPr>
              <a:t>AI</a:t>
            </a:r>
            <a:endParaRPr lang="en-US" altLang="zh-CN" sz="2400">
              <a:latin typeface="华康行楷体 W5" panose="03000509000000000000" charset="-122"/>
              <a:ea typeface="华康行楷体 W5" panose="03000509000000000000" charset="-122"/>
              <a:cs typeface="华康行楷体 W5" panose="03000509000000000000" charset="-122"/>
            </a:endParaRPr>
          </a:p>
        </p:txBody>
      </p:sp>
      <p:pic>
        <p:nvPicPr>
          <p:cNvPr id="5" name="图片 4"/>
          <p:cNvPicPr>
            <a:picLocks noChangeAspect="1"/>
          </p:cNvPicPr>
          <p:nvPr>
            <p:custDataLst>
              <p:tags r:id="rId3"/>
            </p:custDataLst>
          </p:nvPr>
        </p:nvPicPr>
        <p:blipFill>
          <a:blip r:embed="rId4"/>
          <a:stretch>
            <a:fillRect/>
          </a:stretch>
        </p:blipFill>
        <p:spPr>
          <a:xfrm>
            <a:off x="5603875" y="419100"/>
            <a:ext cx="3448050" cy="3528695"/>
          </a:xfrm>
          <a:prstGeom prst="rect">
            <a:avLst/>
          </a:prstGeom>
        </p:spPr>
      </p:pic>
      <p:sp>
        <p:nvSpPr>
          <p:cNvPr id="6" name="文本框 5"/>
          <p:cNvSpPr txBox="1"/>
          <p:nvPr/>
        </p:nvSpPr>
        <p:spPr>
          <a:xfrm>
            <a:off x="5588000" y="4470400"/>
            <a:ext cx="3943350" cy="1322070"/>
          </a:xfrm>
          <a:prstGeom prst="rect">
            <a:avLst/>
          </a:prstGeom>
          <a:noFill/>
        </p:spPr>
        <p:txBody>
          <a:bodyPr wrap="square" rtlCol="0">
            <a:spAutoFit/>
          </a:bodyPr>
          <a:p>
            <a:r>
              <a:rPr lang="zh-CN" altLang="en-US" sz="2000">
                <a:latin typeface="华康行楷体 W5" panose="03000509000000000000" charset="-122"/>
                <a:ea typeface="华康行楷体 W5" panose="03000509000000000000" charset="-122"/>
                <a:cs typeface="华康行楷体 W5" panose="03000509000000000000" charset="-122"/>
              </a:rPr>
              <a:t>与网页上下棋人机对战的结果是</a:t>
            </a:r>
            <a:r>
              <a:rPr lang="en-US" altLang="zh-CN" sz="2000">
                <a:latin typeface="华康行楷体 W5" panose="03000509000000000000" charset="-122"/>
                <a:ea typeface="华康行楷体 W5" panose="03000509000000000000" charset="-122"/>
                <a:cs typeface="华康行楷体 W5" panose="03000509000000000000" charset="-122"/>
              </a:rPr>
              <a:t>6</a:t>
            </a:r>
            <a:r>
              <a:rPr lang="zh-CN" altLang="en-US" sz="2000">
                <a:latin typeface="华康行楷体 W5" panose="03000509000000000000" charset="-122"/>
                <a:ea typeface="华康行楷体 W5" panose="03000509000000000000" charset="-122"/>
                <a:cs typeface="华康行楷体 W5" panose="03000509000000000000" charset="-122"/>
              </a:rPr>
              <a:t>层的棋力约为四个难度中的普通</a:t>
            </a:r>
            <a:endParaRPr lang="zh-CN" altLang="en-US" sz="2000">
              <a:latin typeface="华康行楷体 W5" panose="03000509000000000000" charset="-122"/>
              <a:ea typeface="华康行楷体 W5" panose="03000509000000000000" charset="-122"/>
              <a:cs typeface="华康行楷体 W5" panose="03000509000000000000" charset="-122"/>
            </a:endParaRPr>
          </a:p>
          <a:p>
            <a:r>
              <a:rPr lang="zh-CN" altLang="en-US" sz="2000">
                <a:latin typeface="华康行楷体 W5" panose="03000509000000000000" charset="-122"/>
                <a:ea typeface="华康行楷体 W5" panose="03000509000000000000" charset="-122"/>
                <a:cs typeface="华康行楷体 W5" panose="03000509000000000000" charset="-122"/>
              </a:rPr>
              <a:t>网址：</a:t>
            </a:r>
            <a:r>
              <a:rPr lang="en-US" altLang="zh-CN" sz="2000">
                <a:latin typeface="华康行楷体 W5" panose="03000509000000000000" charset="-122"/>
                <a:ea typeface="华康行楷体 W5" panose="03000509000000000000" charset="-122"/>
                <a:cs typeface="华康行楷体 W5" panose="03000509000000000000" charset="-122"/>
              </a:rPr>
              <a:t>http://gobang2.light7.cn/</a:t>
            </a:r>
            <a:endParaRPr lang="en-US" altLang="zh-CN" sz="2000">
              <a:latin typeface="华康行楷体 W5" panose="03000509000000000000" charset="-122"/>
              <a:ea typeface="华康行楷体 W5" panose="03000509000000000000" charset="-122"/>
              <a:cs typeface="华康行楷体 W5" panose="03000509000000000000" charset="-122"/>
            </a:endParaRPr>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1850" y="647700"/>
            <a:ext cx="8183880" cy="5262245"/>
          </a:xfrm>
          <a:prstGeom prst="rect">
            <a:avLst/>
          </a:prstGeom>
          <a:noFill/>
        </p:spPr>
        <p:txBody>
          <a:bodyPr wrap="square" rtlCol="0">
            <a:spAutoFit/>
          </a:bodyPr>
          <a:p>
            <a:r>
              <a:rPr lang="zh-CN" altLang="en-US" sz="4800">
                <a:latin typeface="华康行楷体 W5" panose="03000509000000000000" charset="-122"/>
                <a:ea typeface="华康行楷体 W5" panose="03000509000000000000" charset="-122"/>
                <a:cs typeface="华康行楷体 W5" panose="03000509000000000000" charset="-122"/>
              </a:rPr>
              <a:t>总结：</a:t>
            </a:r>
            <a:endParaRPr lang="zh-CN" altLang="en-US" sz="4800">
              <a:latin typeface="华康行楷体 W5" panose="03000509000000000000" charset="-122"/>
              <a:ea typeface="华康行楷体 W5" panose="03000509000000000000" charset="-122"/>
              <a:cs typeface="华康行楷体 W5" panose="03000509000000000000" charset="-122"/>
            </a:endParaRPr>
          </a:p>
          <a:p>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这次完成</a:t>
            </a:r>
            <a:r>
              <a:rPr lang="en-US" altLang="zh-CN" sz="2400">
                <a:latin typeface="华康行楷体 W5" panose="03000509000000000000" charset="-122"/>
                <a:ea typeface="华康行楷体 W5" panose="03000509000000000000" charset="-122"/>
                <a:cs typeface="华康行楷体 W5" panose="03000509000000000000" charset="-122"/>
              </a:rPr>
              <a:t>AI</a:t>
            </a:r>
            <a:r>
              <a:rPr lang="zh-CN" altLang="en-US" sz="2400">
                <a:latin typeface="华康行楷体 W5" panose="03000509000000000000" charset="-122"/>
                <a:ea typeface="华康行楷体 W5" panose="03000509000000000000" charset="-122"/>
                <a:cs typeface="华康行楷体 W5" panose="03000509000000000000" charset="-122"/>
              </a:rPr>
              <a:t>五子棋代码的过程相当艰难，而且由于本人基础薄弱，不得不去网上观摩大佬们的开源代码，经常是读懂了代码后尝试复现结果完全不如源代码简洁明了，所以不少部分与我以往的代码风格完全不同（高中好友说的），我倒是觉得我的水平还谈不上什么代码风格之类的东西。</a:t>
            </a:r>
            <a:endParaRPr lang="zh-CN" altLang="en-US" sz="2400">
              <a:latin typeface="华康行楷体 W5" panose="03000509000000000000" charset="-122"/>
              <a:ea typeface="华康行楷体 W5" panose="03000509000000000000" charset="-122"/>
              <a:cs typeface="华康行楷体 W5" panose="03000509000000000000" charset="-122"/>
            </a:endParaRPr>
          </a:p>
          <a:p>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总的来说，这次实验设计过程使我学到了相当多的知识，也打磨了我的代码编写能力（实际仍有待提高）。这次完成实验内容的过程中多次烦扰各位大佬（在此感谢陈筑江大佬和陈彦儒大佬的无私帮助以及舍友的支援）希望下一次的实验设计能更独立地完成吧</a:t>
            </a:r>
            <a:endParaRPr lang="zh-CN" altLang="en-US" sz="2400">
              <a:latin typeface="华康行楷体 W5" panose="03000509000000000000" charset="-122"/>
              <a:ea typeface="华康行楷体 W5" panose="03000509000000000000" charset="-122"/>
              <a:cs typeface="华康行楷体 W5" panose="03000509000000000000"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custDataLst>
              <p:tags r:id="rId1"/>
            </p:custDataLst>
          </p:nvPr>
        </p:nvGrpSpPr>
        <p:grpSpPr>
          <a:xfrm>
            <a:off x="2926715" y="2525713"/>
            <a:ext cx="5369560" cy="1805940"/>
            <a:chOff x="9806" y="6635"/>
            <a:chExt cx="8456" cy="2844"/>
          </a:xfrm>
        </p:grpSpPr>
        <p:sp>
          <p:nvSpPr>
            <p:cNvPr id="3080" name="文本框 15"/>
            <p:cNvSpPr>
              <a:spLocks noChangeArrowheads="1"/>
            </p:cNvSpPr>
            <p:nvPr>
              <p:custDataLst>
                <p:tags r:id="rId2"/>
              </p:custDataLst>
            </p:nvPr>
          </p:nvSpPr>
          <p:spPr bwMode="auto">
            <a:xfrm>
              <a:off x="9806" y="6635"/>
              <a:ext cx="8457" cy="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p>
              <a:r>
                <a:rPr lang="zh-CN" altLang="en-US" sz="6600" dirty="0">
                  <a:solidFill>
                    <a:schemeClr val="dk1">
                      <a:lumMod val="85000"/>
                      <a:lumOff val="15000"/>
                    </a:schemeClr>
                  </a:solidFill>
                  <a:latin typeface="Arial" panose="020B0604020202020204" pitchFamily="34" charset="0"/>
                  <a:ea typeface="汉仪旗黑-75S" charset="0"/>
                  <a:sym typeface="微软雅黑" panose="020B0503020204020204" charset="-122"/>
                </a:rPr>
                <a:t>感谢您的观看</a:t>
              </a:r>
              <a:endParaRPr lang="zh-CN" altLang="en-US" sz="6600" dirty="0">
                <a:solidFill>
                  <a:schemeClr val="dk1">
                    <a:lumMod val="85000"/>
                    <a:lumOff val="15000"/>
                  </a:schemeClr>
                </a:solidFill>
                <a:latin typeface="Arial" panose="020B0604020202020204" pitchFamily="34" charset="0"/>
                <a:ea typeface="汉仪旗黑-75S" charset="0"/>
                <a:sym typeface="微软雅黑" panose="020B0503020204020204" charset="-122"/>
              </a:endParaRPr>
            </a:p>
          </p:txBody>
        </p:sp>
        <p:sp>
          <p:nvSpPr>
            <p:cNvPr id="3081" name="文本框 16"/>
            <p:cNvSpPr>
              <a:spLocks noChangeArrowheads="1"/>
            </p:cNvSpPr>
            <p:nvPr>
              <p:custDataLst>
                <p:tags r:id="rId3"/>
              </p:custDataLst>
            </p:nvPr>
          </p:nvSpPr>
          <p:spPr bwMode="auto">
            <a:xfrm>
              <a:off x="9806" y="8755"/>
              <a:ext cx="305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p>
              <a:r>
                <a:rPr lang="zh-CN" altLang="en-US"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rPr>
                <a:t>陈天逸</a:t>
              </a:r>
              <a:endParaRPr lang="zh-CN" altLang="en-US"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endParaRPr>
            </a:p>
          </p:txBody>
        </p:sp>
        <p:sp>
          <p:nvSpPr>
            <p:cNvPr id="9" name="文本框 16"/>
            <p:cNvSpPr>
              <a:spLocks noChangeArrowheads="1"/>
            </p:cNvSpPr>
            <p:nvPr>
              <p:custDataLst>
                <p:tags r:id="rId4"/>
              </p:custDataLst>
            </p:nvPr>
          </p:nvSpPr>
          <p:spPr bwMode="auto">
            <a:xfrm>
              <a:off x="13154" y="8755"/>
              <a:ext cx="305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p>
              <a:r>
                <a:rPr lang="en-US" altLang="zh-CN"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rPr>
                <a:t>2023.12.21</a:t>
              </a:r>
              <a:endParaRPr lang="en-US" altLang="zh-CN"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endParaRPr>
            </a:p>
          </p:txBody>
        </p:sp>
      </p:gr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提出要求</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在原本的五子棋</a:t>
            </a:r>
            <a:r>
              <a:rPr lang="en-US" altLang="zh-CN"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AI</a:t>
            </a:r>
            <a:r>
              <a:rPr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要求之外，对自己提出了追加功能的要求</a:t>
            </a:r>
            <a:endParaRPr lang="zh-CN" altLang="en-US" sz="2800" dirty="0">
              <a:solidFill>
                <a:srgbClr val="000000"/>
              </a:solidFill>
              <a:latin typeface="华康行楷体 W5" panose="03000509000000000000" charset="-122"/>
              <a:ea typeface="华康行楷体 W5" panose="03000509000000000000" charset="-122"/>
              <a:cs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01</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11" name="Title 6"/>
          <p:cNvSpPr txBox="1"/>
          <p:nvPr>
            <p:custDataLst>
              <p:tags r:id="rId7"/>
            </p:custDataLst>
          </p:nvPr>
        </p:nvSpPr>
        <p:spPr>
          <a:xfrm>
            <a:off x="1324318" y="1179576"/>
            <a:ext cx="5248634" cy="456567"/>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五子棋</a:t>
            </a:r>
            <a:r>
              <a:rPr kumimoji="0" altLang="zh-CN"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AI</a:t>
            </a:r>
            <a:r>
              <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功能要求</a:t>
            </a:r>
            <a:endPar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14" name="Title 6"/>
          <p:cNvSpPr txBox="1"/>
          <p:nvPr>
            <p:custDataLst>
              <p:tags r:id="rId8"/>
            </p:custDataLst>
          </p:nvPr>
        </p:nvSpPr>
        <p:spPr>
          <a:xfrm>
            <a:off x="1323771" y="1696836"/>
            <a:ext cx="5248618" cy="4338237"/>
          </a:xfrm>
          <a:prstGeom prst="rect">
            <a:avLst/>
          </a:prstGeom>
          <a:noFill/>
          <a:ln w="3175">
            <a:noFill/>
            <a:prstDash val="dash"/>
          </a:ln>
        </p:spPr>
        <p:txBody>
          <a:bodyPr wrap="square" lIns="63500" tIns="25400" rIns="63500" bIns="254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五子棋基本规则介绍：</a:t>
            </a:r>
            <a:endPar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棋盘：</a:t>
            </a:r>
            <a:endPar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棋盘布局：五子棋棋盘为15×15的方形格子。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棋子标记：通常用黑白两种颜色的棋子，黑棋先手。</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落子顺序：</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黑方先下，轮流落子。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落子的位置：</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每一方将自己的棋子放在棋盘的任意交叉点上，一次只能下一个棋子。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目标：</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先在棋盘上形成五个相同颜色的棋子连成一条线（横、竖、斜线皆可）的一方获胜。</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平局：</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如果棋盘填满而没有达到五子连线的胜利条件，则比赛以平局结束。</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p:txBody>
      </p:sp>
      <p:pic>
        <p:nvPicPr>
          <p:cNvPr id="3" name="图片 2"/>
          <p:cNvPicPr>
            <a:picLocks noChangeAspect="1"/>
          </p:cNvPicPr>
          <p:nvPr/>
        </p:nvPicPr>
        <p:blipFill>
          <a:blip r:embed="rId9"/>
          <a:srcRect b="8004"/>
          <a:stretch>
            <a:fillRect/>
          </a:stretch>
        </p:blipFill>
        <p:spPr>
          <a:xfrm>
            <a:off x="6916420" y="970280"/>
            <a:ext cx="4624070" cy="2525395"/>
          </a:xfrm>
          <a:prstGeom prst="rect">
            <a:avLst/>
          </a:prstGeom>
        </p:spPr>
      </p:pic>
      <p:pic>
        <p:nvPicPr>
          <p:cNvPr id="4" name="图片 3"/>
          <p:cNvPicPr>
            <a:picLocks noChangeAspect="1"/>
          </p:cNvPicPr>
          <p:nvPr/>
        </p:nvPicPr>
        <p:blipFill>
          <a:blip r:embed="rId10"/>
          <a:stretch>
            <a:fillRect/>
          </a:stretch>
        </p:blipFill>
        <p:spPr>
          <a:xfrm>
            <a:off x="6916420" y="3495675"/>
            <a:ext cx="4624070" cy="2439670"/>
          </a:xfrm>
          <a:prstGeom prst="rect">
            <a:avLst/>
          </a:prstGeom>
        </p:spPr>
      </p:pic>
    </p:spTree>
    <p:custDataLst>
      <p:tags r:id="rId11"/>
    </p:custData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4" name="Object 901"/>
          <p:cNvSpPr txBox="1"/>
          <p:nvPr>
            <p:custDataLst>
              <p:tags r:id="rId7"/>
            </p:custDataLst>
          </p:nvPr>
        </p:nvSpPr>
        <p:spPr>
          <a:xfrm>
            <a:off x="1320270" y="1179558"/>
            <a:ext cx="9455458" cy="661770"/>
          </a:xfrm>
          <a:prstGeom prst="rect">
            <a:avLst/>
          </a:prstGeom>
        </p:spPr>
        <p:txBody>
          <a:bodyPr vert="horz" lIns="63500" tIns="25400" rIns="63500" bIns="25400" rtlCol="0" anchor="b" anchorCtr="0">
            <a:normAutofit/>
          </a:bodyPr>
          <a:p>
            <a:pPr algn="l" fontAlgn="auto">
              <a:lnSpc>
                <a:spcPct val="100000"/>
              </a:lnSpc>
            </a:pPr>
            <a:r>
              <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结课设计五子棋</a:t>
            </a:r>
            <a:r>
              <a:rPr lang="en-US" altLang="zh-CN"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AI</a:t>
            </a:r>
            <a:r>
              <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基本要求</a:t>
            </a:r>
            <a:endPar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endParaRPr>
          </a:p>
        </p:txBody>
      </p:sp>
      <p:sp>
        <p:nvSpPr>
          <p:cNvPr id="5" name="Object 902"/>
          <p:cNvSpPr txBox="1"/>
          <p:nvPr>
            <p:custDataLst>
              <p:tags r:id="rId8"/>
            </p:custDataLst>
          </p:nvPr>
        </p:nvSpPr>
        <p:spPr>
          <a:xfrm>
            <a:off x="1320270" y="1841668"/>
            <a:ext cx="9455458" cy="339148"/>
          </a:xfrm>
          <a:prstGeom prst="rect">
            <a:avLst/>
          </a:prstGeom>
        </p:spPr>
        <p:txBody>
          <a:bodyPr vert="horz" lIns="63500" tIns="25400" rIns="63500" bIns="25400" rtlCol="0" anchor="t" anchorCtr="0">
            <a:noAutofit/>
          </a:bodyPr>
          <a:p>
            <a:pPr algn="l" fontAlgn="auto">
              <a:lnSpc>
                <a:spcPct val="100000"/>
              </a:lnSpc>
            </a:pPr>
            <a:r>
              <a:rPr lang="zh-CN" altLang="en-US" sz="2300" spc="80" dirty="0">
                <a:solidFill>
                  <a:schemeClr val="lt1">
                    <a:lumMod val="50000"/>
                  </a:schemeClr>
                </a:solidFill>
                <a:uFillTx/>
                <a:latin typeface="阿里巴巴和七个小矮人" panose="00000500000000000000" charset="-122"/>
                <a:ea typeface="阿里巴巴和七个小矮人" panose="00000500000000000000" charset="-122"/>
              </a:rPr>
              <a:t>课程原有</a:t>
            </a:r>
            <a:endParaRPr lang="zh-CN" altLang="en-US" sz="2300" spc="80" dirty="0">
              <a:solidFill>
                <a:schemeClr val="lt1">
                  <a:lumMod val="50000"/>
                </a:schemeClr>
              </a:solidFill>
              <a:uFillTx/>
              <a:latin typeface="阿里巴巴和七个小矮人" panose="00000500000000000000" charset="-122"/>
              <a:ea typeface="阿里巴巴和七个小矮人" panose="00000500000000000000" charset="-122"/>
            </a:endParaRPr>
          </a:p>
        </p:txBody>
      </p:sp>
      <p:sp>
        <p:nvSpPr>
          <p:cNvPr id="2" name="Title 6"/>
          <p:cNvSpPr txBox="1"/>
          <p:nvPr>
            <p:custDataLst>
              <p:tags r:id="rId9"/>
            </p:custDataLst>
          </p:nvPr>
        </p:nvSpPr>
        <p:spPr>
          <a:xfrm>
            <a:off x="6431280" y="2375535"/>
            <a:ext cx="4344035" cy="897255"/>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一</a:t>
            </a:r>
            <a:r>
              <a:rPr kumimoji="0" altLang="zh-CN"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人机对决且可决定玩家为先手</a:t>
            </a:r>
            <a:r>
              <a:rPr kumimoji="0" altLang="zh-CN"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or</a:t>
            </a: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后手；</a:t>
            </a:r>
            <a:endPar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3" name="Title 6"/>
          <p:cNvSpPr txBox="1"/>
          <p:nvPr>
            <p:custDataLst>
              <p:tags r:id="rId10"/>
            </p:custDataLst>
          </p:nvPr>
        </p:nvSpPr>
        <p:spPr>
          <a:xfrm>
            <a:off x="6431915" y="3206115"/>
            <a:ext cx="4344035" cy="963295"/>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二</a:t>
            </a:r>
            <a:r>
              <a:rPr kumimoji="0" altLang="zh-CN"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设计出的程序能实现上一张演示页中提及的所有规则；</a:t>
            </a:r>
            <a:endPar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10" name="文本框 9"/>
          <p:cNvSpPr txBox="1"/>
          <p:nvPr/>
        </p:nvSpPr>
        <p:spPr>
          <a:xfrm>
            <a:off x="6431280" y="4159885"/>
            <a:ext cx="4207510" cy="1198880"/>
          </a:xfrm>
          <a:prstGeom prst="rect">
            <a:avLst/>
          </a:prstGeom>
          <a:noFill/>
        </p:spPr>
        <p:txBody>
          <a:bodyPr wrap="square" rtlCol="0">
            <a:spAutoFit/>
          </a:bodyPr>
          <a:p>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三.编写出的AI算法具有一定的对局能力且落子间隔不过长；</a:t>
            </a:r>
            <a:endParaRPr lang="zh-CN" altLang="en-US" sz="2400" b="1">
              <a:latin typeface="华康行楷体 W5" panose="03000509000000000000" charset="-122"/>
              <a:ea typeface="华康行楷体 W5" panose="03000509000000000000" charset="-122"/>
              <a:cs typeface="华康行楷体 W5" panose="03000509000000000000" charset="-122"/>
            </a:endParaRPr>
          </a:p>
        </p:txBody>
      </p:sp>
      <p:sp>
        <p:nvSpPr>
          <p:cNvPr id="11" name="文本框 10"/>
          <p:cNvSpPr txBox="1"/>
          <p:nvPr>
            <p:custDataLst>
              <p:tags r:id="rId11"/>
            </p:custDataLst>
          </p:nvPr>
        </p:nvSpPr>
        <p:spPr>
          <a:xfrm>
            <a:off x="6431915" y="5292090"/>
            <a:ext cx="4207510" cy="829945"/>
          </a:xfrm>
          <a:prstGeom prst="rect">
            <a:avLst/>
          </a:prstGeom>
          <a:noFill/>
        </p:spPr>
        <p:txBody>
          <a:bodyPr wrap="square" rtlCol="0">
            <a:spAutoFit/>
          </a:bodyPr>
          <a:p>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四</a:t>
            </a:r>
            <a:r>
              <a:rPr lang="en-US" altLang="zh-CN"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代码语言不过于冗杂、繁复。</a:t>
            </a:r>
            <a:endPar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grpSp>
        <p:nvGrpSpPr>
          <p:cNvPr id="6" name="组合 5" descr="7b0a202020202274657874626f78223a2022220a7d0a"/>
          <p:cNvGrpSpPr/>
          <p:nvPr/>
        </p:nvGrpSpPr>
        <p:grpSpPr>
          <a:xfrm>
            <a:off x="1257300" y="2640330"/>
            <a:ext cx="5174615" cy="2292350"/>
            <a:chOff x="5409" y="3597"/>
            <a:chExt cx="8383" cy="3610"/>
          </a:xfrm>
        </p:grpSpPr>
        <p:grpSp>
          <p:nvGrpSpPr>
            <p:cNvPr id="13" name="图形 5"/>
            <p:cNvGrpSpPr/>
            <p:nvPr/>
          </p:nvGrpSpPr>
          <p:grpSpPr>
            <a:xfrm>
              <a:off x="5492" y="5943"/>
              <a:ext cx="1866" cy="1158"/>
              <a:chOff x="3487220" y="3773561"/>
              <a:chExt cx="1185158" cy="735631"/>
            </a:xfrm>
          </p:grpSpPr>
          <p:sp>
            <p:nvSpPr>
              <p:cNvPr id="14" name="任意多边形: 形状 7"/>
              <p:cNvSpPr/>
              <p:nvPr>
                <p:custDataLst>
                  <p:tags r:id="rId12"/>
                </p:custDataLst>
              </p:nvPr>
            </p:nvSpPr>
            <p:spPr>
              <a:xfrm>
                <a:off x="4003867" y="3777689"/>
                <a:ext cx="119508" cy="196210"/>
              </a:xfrm>
              <a:custGeom>
                <a:avLst/>
                <a:gdLst>
                  <a:gd name="connsiteX0" fmla="*/ 16623 w 119508"/>
                  <a:gd name="connsiteY0" fmla="*/ 196210 h 196210"/>
                  <a:gd name="connsiteX1" fmla="*/ 4856 w 119508"/>
                  <a:gd name="connsiteY1" fmla="*/ 164530 h 196210"/>
                  <a:gd name="connsiteX2" fmla="*/ 4856 w 119508"/>
                  <a:gd name="connsiteY2" fmla="*/ 38714 h 196210"/>
                  <a:gd name="connsiteX3" fmla="*/ 38346 w 119508"/>
                  <a:gd name="connsiteY3" fmla="*/ 8844 h 196210"/>
                  <a:gd name="connsiteX4" fmla="*/ 117094 w 119508"/>
                  <a:gd name="connsiteY4" fmla="*/ 38714 h 196210"/>
                  <a:gd name="connsiteX5" fmla="*/ 117094 w 119508"/>
                  <a:gd name="connsiteY5" fmla="*/ 140091 h 196210"/>
                  <a:gd name="connsiteX6" fmla="*/ 104422 w 119508"/>
                  <a:gd name="connsiteY6" fmla="*/ 184443 h 196210"/>
                  <a:gd name="connsiteX7" fmla="*/ 89940 w 119508"/>
                  <a:gd name="connsiteY7" fmla="*/ 165435 h 196210"/>
                  <a:gd name="connsiteX8" fmla="*/ 89940 w 119508"/>
                  <a:gd name="connsiteY8" fmla="*/ 155479 h 196210"/>
                  <a:gd name="connsiteX9" fmla="*/ 107138 w 119508"/>
                  <a:gd name="connsiteY9" fmla="*/ 86687 h 196210"/>
                  <a:gd name="connsiteX10" fmla="*/ 48303 w 119508"/>
                  <a:gd name="connsiteY10" fmla="*/ 44145 h 196210"/>
                  <a:gd name="connsiteX11" fmla="*/ 16623 w 119508"/>
                  <a:gd name="connsiteY11" fmla="*/ 83067 h 196210"/>
                  <a:gd name="connsiteX12" fmla="*/ 41062 w 119508"/>
                  <a:gd name="connsiteY12" fmla="*/ 163625 h 196210"/>
                  <a:gd name="connsiteX13" fmla="*/ 41062 w 119508"/>
                  <a:gd name="connsiteY13" fmla="*/ 174487 h 196210"/>
                  <a:gd name="connsiteX14" fmla="*/ 16623 w 119508"/>
                  <a:gd name="connsiteY14" fmla="*/ 196210 h 19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508" h="196210">
                    <a:moveTo>
                      <a:pt x="16623" y="196210"/>
                    </a:moveTo>
                    <a:cubicBezTo>
                      <a:pt x="16623" y="196210"/>
                      <a:pt x="6666" y="187159"/>
                      <a:pt x="4856" y="164530"/>
                    </a:cubicBezTo>
                    <a:cubicBezTo>
                      <a:pt x="3045" y="141901"/>
                      <a:pt x="-5101" y="58627"/>
                      <a:pt x="4856" y="38714"/>
                    </a:cubicBezTo>
                    <a:cubicBezTo>
                      <a:pt x="14812" y="17896"/>
                      <a:pt x="38346" y="8844"/>
                      <a:pt x="38346" y="8844"/>
                    </a:cubicBezTo>
                    <a:cubicBezTo>
                      <a:pt x="38346" y="8844"/>
                      <a:pt x="79983" y="-24646"/>
                      <a:pt x="117094" y="38714"/>
                    </a:cubicBezTo>
                    <a:cubicBezTo>
                      <a:pt x="117094" y="38714"/>
                      <a:pt x="122525" y="93928"/>
                      <a:pt x="117094" y="140091"/>
                    </a:cubicBezTo>
                    <a:cubicBezTo>
                      <a:pt x="117094" y="140091"/>
                      <a:pt x="122525" y="178107"/>
                      <a:pt x="104422" y="184443"/>
                    </a:cubicBezTo>
                    <a:lnTo>
                      <a:pt x="89940" y="165435"/>
                    </a:lnTo>
                    <a:lnTo>
                      <a:pt x="89940" y="155479"/>
                    </a:lnTo>
                    <a:cubicBezTo>
                      <a:pt x="89940" y="155479"/>
                      <a:pt x="112569" y="121988"/>
                      <a:pt x="107138" y="86687"/>
                    </a:cubicBezTo>
                    <a:cubicBezTo>
                      <a:pt x="107138" y="86687"/>
                      <a:pt x="75457" y="51386"/>
                      <a:pt x="48303" y="44145"/>
                    </a:cubicBezTo>
                    <a:cubicBezTo>
                      <a:pt x="48303" y="44145"/>
                      <a:pt x="32915" y="71300"/>
                      <a:pt x="16623" y="83067"/>
                    </a:cubicBezTo>
                    <a:cubicBezTo>
                      <a:pt x="16623" y="83067"/>
                      <a:pt x="14812" y="131945"/>
                      <a:pt x="41062" y="163625"/>
                    </a:cubicBezTo>
                    <a:lnTo>
                      <a:pt x="41062" y="174487"/>
                    </a:lnTo>
                    <a:cubicBezTo>
                      <a:pt x="41062" y="173582"/>
                      <a:pt x="22959" y="179918"/>
                      <a:pt x="16623" y="196210"/>
                    </a:cubicBezTo>
                    <a:close/>
                  </a:path>
                </a:pathLst>
              </a:custGeom>
              <a:solidFill>
                <a:srgbClr val="231F20"/>
              </a:solidFill>
              <a:ln w="9041" cap="flat">
                <a:noFill/>
                <a:prstDash val="solid"/>
                <a:miter/>
              </a:ln>
            </p:spPr>
            <p:txBody>
              <a:bodyPr rtlCol="0" anchor="ctr"/>
              <a:lstStyle/>
              <a:p>
                <a:endParaRPr lang="zh-CN" altLang="en-US"/>
              </a:p>
            </p:txBody>
          </p:sp>
          <p:sp>
            <p:nvSpPr>
              <p:cNvPr id="15" name="任意多边形: 形状 8"/>
              <p:cNvSpPr/>
              <p:nvPr>
                <p:custDataLst>
                  <p:tags r:id="rId13"/>
                </p:custDataLst>
              </p:nvPr>
            </p:nvSpPr>
            <p:spPr>
              <a:xfrm>
                <a:off x="4007817" y="3970279"/>
                <a:ext cx="57024" cy="120385"/>
              </a:xfrm>
              <a:custGeom>
                <a:avLst/>
                <a:gdLst>
                  <a:gd name="connsiteX0" fmla="*/ 14482 w 57024"/>
                  <a:gd name="connsiteY0" fmla="*/ 0 h 120385"/>
                  <a:gd name="connsiteX1" fmla="*/ 0 w 57024"/>
                  <a:gd name="connsiteY1" fmla="*/ 17198 h 120385"/>
                  <a:gd name="connsiteX2" fmla="*/ 12672 w 57024"/>
                  <a:gd name="connsiteY2" fmla="*/ 28965 h 120385"/>
                  <a:gd name="connsiteX3" fmla="*/ 1810 w 57024"/>
                  <a:gd name="connsiteY3" fmla="*/ 42542 h 120385"/>
                  <a:gd name="connsiteX4" fmla="*/ 57024 w 57024"/>
                  <a:gd name="connsiteY4" fmla="*/ 120385 h 120385"/>
                  <a:gd name="connsiteX5" fmla="*/ 37111 w 57024"/>
                  <a:gd name="connsiteY5" fmla="*/ 33491 h 120385"/>
                  <a:gd name="connsiteX6" fmla="*/ 19008 w 57024"/>
                  <a:gd name="connsiteY6" fmla="*/ 38016 h 120385"/>
                  <a:gd name="connsiteX7" fmla="*/ 14482 w 57024"/>
                  <a:gd name="connsiteY7" fmla="*/ 0 h 1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24" h="120385">
                    <a:moveTo>
                      <a:pt x="14482" y="0"/>
                    </a:moveTo>
                    <a:lnTo>
                      <a:pt x="0" y="17198"/>
                    </a:lnTo>
                    <a:lnTo>
                      <a:pt x="12672" y="28965"/>
                    </a:lnTo>
                    <a:lnTo>
                      <a:pt x="1810" y="42542"/>
                    </a:lnTo>
                    <a:cubicBezTo>
                      <a:pt x="1810" y="42542"/>
                      <a:pt x="23534" y="103187"/>
                      <a:pt x="57024" y="120385"/>
                    </a:cubicBezTo>
                    <a:lnTo>
                      <a:pt x="37111" y="33491"/>
                    </a:lnTo>
                    <a:lnTo>
                      <a:pt x="19008" y="38016"/>
                    </a:lnTo>
                    <a:lnTo>
                      <a:pt x="14482" y="0"/>
                    </a:lnTo>
                    <a:close/>
                  </a:path>
                </a:pathLst>
              </a:custGeom>
              <a:solidFill>
                <a:srgbClr val="FFFC19"/>
              </a:solidFill>
              <a:ln w="9041" cap="flat">
                <a:noFill/>
                <a:prstDash val="solid"/>
                <a:miter/>
              </a:ln>
            </p:spPr>
            <p:txBody>
              <a:bodyPr rtlCol="0" anchor="ctr"/>
              <a:lstStyle/>
              <a:p>
                <a:endParaRPr lang="zh-CN" altLang="en-US"/>
              </a:p>
            </p:txBody>
          </p:sp>
          <p:sp>
            <p:nvSpPr>
              <p:cNvPr id="16" name="任意多边形: 形状 9"/>
              <p:cNvSpPr/>
              <p:nvPr>
                <p:custDataLst>
                  <p:tags r:id="rId14"/>
                </p:custDataLst>
              </p:nvPr>
            </p:nvSpPr>
            <p:spPr>
              <a:xfrm>
                <a:off x="4067557" y="3965753"/>
                <a:ext cx="60645" cy="124910"/>
              </a:xfrm>
              <a:custGeom>
                <a:avLst/>
                <a:gdLst>
                  <a:gd name="connsiteX0" fmla="*/ 25344 w 60645"/>
                  <a:gd name="connsiteY0" fmla="*/ 37111 h 124910"/>
                  <a:gd name="connsiteX1" fmla="*/ 0 w 60645"/>
                  <a:gd name="connsiteY1" fmla="*/ 124911 h 124910"/>
                  <a:gd name="connsiteX2" fmla="*/ 55214 w 60645"/>
                  <a:gd name="connsiteY2" fmla="*/ 43447 h 124910"/>
                  <a:gd name="connsiteX3" fmla="*/ 46163 w 60645"/>
                  <a:gd name="connsiteY3" fmla="*/ 31680 h 124910"/>
                  <a:gd name="connsiteX4" fmla="*/ 60645 w 60645"/>
                  <a:gd name="connsiteY4" fmla="*/ 26249 h 124910"/>
                  <a:gd name="connsiteX5" fmla="*/ 42542 w 60645"/>
                  <a:gd name="connsiteY5" fmla="*/ 0 h 124910"/>
                  <a:gd name="connsiteX6" fmla="*/ 43447 w 60645"/>
                  <a:gd name="connsiteY6" fmla="*/ 46163 h 124910"/>
                  <a:gd name="connsiteX7" fmla="*/ 25344 w 60645"/>
                  <a:gd name="connsiteY7" fmla="*/ 37111 h 1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645" h="124910">
                    <a:moveTo>
                      <a:pt x="25344" y="37111"/>
                    </a:moveTo>
                    <a:lnTo>
                      <a:pt x="0" y="124911"/>
                    </a:lnTo>
                    <a:cubicBezTo>
                      <a:pt x="0" y="124911"/>
                      <a:pt x="47973" y="77843"/>
                      <a:pt x="55214" y="43447"/>
                    </a:cubicBezTo>
                    <a:lnTo>
                      <a:pt x="46163" y="31680"/>
                    </a:lnTo>
                    <a:lnTo>
                      <a:pt x="60645" y="26249"/>
                    </a:lnTo>
                    <a:cubicBezTo>
                      <a:pt x="60645" y="26249"/>
                      <a:pt x="44352" y="2715"/>
                      <a:pt x="42542" y="0"/>
                    </a:cubicBezTo>
                    <a:cubicBezTo>
                      <a:pt x="42542" y="0"/>
                      <a:pt x="46163" y="36206"/>
                      <a:pt x="43447" y="46163"/>
                    </a:cubicBezTo>
                    <a:lnTo>
                      <a:pt x="25344" y="37111"/>
                    </a:lnTo>
                    <a:close/>
                  </a:path>
                </a:pathLst>
              </a:custGeom>
              <a:solidFill>
                <a:srgbClr val="FFFC19"/>
              </a:solidFill>
              <a:ln w="9041" cap="flat">
                <a:noFill/>
                <a:prstDash val="solid"/>
                <a:miter/>
              </a:ln>
            </p:spPr>
            <p:txBody>
              <a:bodyPr rtlCol="0" anchor="ctr"/>
              <a:lstStyle/>
              <a:p>
                <a:endParaRPr lang="zh-CN" altLang="en-US"/>
              </a:p>
            </p:txBody>
          </p:sp>
          <p:grpSp>
            <p:nvGrpSpPr>
              <p:cNvPr id="17" name="图形 5"/>
              <p:cNvGrpSpPr/>
              <p:nvPr/>
            </p:nvGrpSpPr>
            <p:grpSpPr>
              <a:xfrm>
                <a:off x="4006922" y="4249391"/>
                <a:ext cx="121311" cy="57234"/>
                <a:chOff x="4006922" y="4249391"/>
                <a:chExt cx="121311" cy="57234"/>
              </a:xfrm>
              <a:solidFill>
                <a:srgbClr val="FFFC19"/>
              </a:solidFill>
            </p:grpSpPr>
            <p:sp>
              <p:nvSpPr>
                <p:cNvPr id="18" name="任意多边形: 形状 11"/>
                <p:cNvSpPr/>
                <p:nvPr>
                  <p:custDataLst>
                    <p:tags r:id="rId15"/>
                  </p:custDataLst>
                </p:nvPr>
              </p:nvSpPr>
              <p:spPr>
                <a:xfrm rot="-37178">
                  <a:off x="4019566" y="4249886"/>
                  <a:ext cx="91416" cy="2715"/>
                </a:xfrm>
                <a:custGeom>
                  <a:avLst/>
                  <a:gdLst>
                    <a:gd name="connsiteX0" fmla="*/ 0 w 91416"/>
                    <a:gd name="connsiteY0" fmla="*/ 0 h 2715"/>
                    <a:gd name="connsiteX1" fmla="*/ 91416 w 91416"/>
                    <a:gd name="connsiteY1" fmla="*/ 0 h 2715"/>
                    <a:gd name="connsiteX2" fmla="*/ 91416 w 91416"/>
                    <a:gd name="connsiteY2" fmla="*/ 2715 h 2715"/>
                    <a:gd name="connsiteX3" fmla="*/ 0 w 91416"/>
                    <a:gd name="connsiteY3" fmla="*/ 2715 h 2715"/>
                  </a:gdLst>
                  <a:ahLst/>
                  <a:cxnLst>
                    <a:cxn ang="0">
                      <a:pos x="connsiteX0" y="connsiteY0"/>
                    </a:cxn>
                    <a:cxn ang="0">
                      <a:pos x="connsiteX1" y="connsiteY1"/>
                    </a:cxn>
                    <a:cxn ang="0">
                      <a:pos x="connsiteX2" y="connsiteY2"/>
                    </a:cxn>
                    <a:cxn ang="0">
                      <a:pos x="connsiteX3" y="connsiteY3"/>
                    </a:cxn>
                  </a:cxnLst>
                  <a:rect l="l" t="t" r="r" b="b"/>
                  <a:pathLst>
                    <a:path w="91416" h="2715">
                      <a:moveTo>
                        <a:pt x="0" y="0"/>
                      </a:moveTo>
                      <a:lnTo>
                        <a:pt x="91416" y="0"/>
                      </a:lnTo>
                      <a:lnTo>
                        <a:pt x="91416" y="2715"/>
                      </a:lnTo>
                      <a:lnTo>
                        <a:pt x="0" y="2715"/>
                      </a:lnTo>
                      <a:close/>
                    </a:path>
                  </a:pathLst>
                </a:custGeom>
                <a:solidFill>
                  <a:srgbClr val="FFFC19"/>
                </a:solidFill>
                <a:ln w="9041" cap="flat">
                  <a:noFill/>
                  <a:prstDash val="solid"/>
                  <a:miter/>
                </a:ln>
              </p:spPr>
              <p:txBody>
                <a:bodyPr rtlCol="0" anchor="ctr"/>
                <a:lstStyle/>
                <a:p>
                  <a:endParaRPr lang="zh-CN" altLang="en-US"/>
                </a:p>
              </p:txBody>
            </p:sp>
            <p:sp>
              <p:nvSpPr>
                <p:cNvPr id="19" name="任意多边形: 形状 12"/>
                <p:cNvSpPr/>
                <p:nvPr>
                  <p:custDataLst>
                    <p:tags r:id="rId16"/>
                  </p:custDataLst>
                </p:nvPr>
              </p:nvSpPr>
              <p:spPr>
                <a:xfrm rot="-33461">
                  <a:off x="4016894" y="4260023"/>
                  <a:ext cx="96855" cy="2715"/>
                </a:xfrm>
                <a:custGeom>
                  <a:avLst/>
                  <a:gdLst>
                    <a:gd name="connsiteX0" fmla="*/ 0 w 96855"/>
                    <a:gd name="connsiteY0" fmla="*/ 0 h 2715"/>
                    <a:gd name="connsiteX1" fmla="*/ 96856 w 96855"/>
                    <a:gd name="connsiteY1" fmla="*/ 0 h 2715"/>
                    <a:gd name="connsiteX2" fmla="*/ 96856 w 96855"/>
                    <a:gd name="connsiteY2" fmla="*/ 2716 h 2715"/>
                    <a:gd name="connsiteX3" fmla="*/ 0 w 96855"/>
                    <a:gd name="connsiteY3" fmla="*/ 2716 h 2715"/>
                  </a:gdLst>
                  <a:ahLst/>
                  <a:cxnLst>
                    <a:cxn ang="0">
                      <a:pos x="connsiteX0" y="connsiteY0"/>
                    </a:cxn>
                    <a:cxn ang="0">
                      <a:pos x="connsiteX1" y="connsiteY1"/>
                    </a:cxn>
                    <a:cxn ang="0">
                      <a:pos x="connsiteX2" y="connsiteY2"/>
                    </a:cxn>
                    <a:cxn ang="0">
                      <a:pos x="connsiteX3" y="connsiteY3"/>
                    </a:cxn>
                  </a:cxnLst>
                  <a:rect l="l" t="t" r="r" b="b"/>
                  <a:pathLst>
                    <a:path w="96855" h="2715">
                      <a:moveTo>
                        <a:pt x="0" y="0"/>
                      </a:moveTo>
                      <a:lnTo>
                        <a:pt x="96856" y="0"/>
                      </a:lnTo>
                      <a:lnTo>
                        <a:pt x="96856"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0" name="任意多边形: 形状 13"/>
                <p:cNvSpPr/>
                <p:nvPr>
                  <p:custDataLst>
                    <p:tags r:id="rId17"/>
                  </p:custDataLst>
                </p:nvPr>
              </p:nvSpPr>
              <p:spPr>
                <a:xfrm rot="-31909">
                  <a:off x="4014177" y="4270877"/>
                  <a:ext cx="103191" cy="2715"/>
                </a:xfrm>
                <a:custGeom>
                  <a:avLst/>
                  <a:gdLst>
                    <a:gd name="connsiteX0" fmla="*/ 0 w 103191"/>
                    <a:gd name="connsiteY0" fmla="*/ 0 h 2715"/>
                    <a:gd name="connsiteX1" fmla="*/ 103192 w 103191"/>
                    <a:gd name="connsiteY1" fmla="*/ 0 h 2715"/>
                    <a:gd name="connsiteX2" fmla="*/ 103192 w 103191"/>
                    <a:gd name="connsiteY2" fmla="*/ 2716 h 2715"/>
                    <a:gd name="connsiteX3" fmla="*/ 0 w 103191"/>
                    <a:gd name="connsiteY3" fmla="*/ 2716 h 2715"/>
                  </a:gdLst>
                  <a:ahLst/>
                  <a:cxnLst>
                    <a:cxn ang="0">
                      <a:pos x="connsiteX0" y="connsiteY0"/>
                    </a:cxn>
                    <a:cxn ang="0">
                      <a:pos x="connsiteX1" y="connsiteY1"/>
                    </a:cxn>
                    <a:cxn ang="0">
                      <a:pos x="connsiteX2" y="connsiteY2"/>
                    </a:cxn>
                    <a:cxn ang="0">
                      <a:pos x="connsiteX3" y="connsiteY3"/>
                    </a:cxn>
                  </a:cxnLst>
                  <a:rect l="l" t="t" r="r" b="b"/>
                  <a:pathLst>
                    <a:path w="103191" h="2715">
                      <a:moveTo>
                        <a:pt x="0" y="0"/>
                      </a:moveTo>
                      <a:lnTo>
                        <a:pt x="103192" y="0"/>
                      </a:lnTo>
                      <a:lnTo>
                        <a:pt x="103192"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1" name="任意多边形: 形状 14"/>
                <p:cNvSpPr/>
                <p:nvPr>
                  <p:custDataLst>
                    <p:tags r:id="rId18"/>
                  </p:custDataLst>
                </p:nvPr>
              </p:nvSpPr>
              <p:spPr>
                <a:xfrm rot="-30050">
                  <a:off x="4011459" y="4281730"/>
                  <a:ext cx="109527" cy="2715"/>
                </a:xfrm>
                <a:custGeom>
                  <a:avLst/>
                  <a:gdLst>
                    <a:gd name="connsiteX0" fmla="*/ 0 w 109527"/>
                    <a:gd name="connsiteY0" fmla="*/ 0 h 2715"/>
                    <a:gd name="connsiteX1" fmla="*/ 109527 w 109527"/>
                    <a:gd name="connsiteY1" fmla="*/ 0 h 2715"/>
                    <a:gd name="connsiteX2" fmla="*/ 109527 w 109527"/>
                    <a:gd name="connsiteY2" fmla="*/ 2716 h 2715"/>
                    <a:gd name="connsiteX3" fmla="*/ 0 w 109527"/>
                    <a:gd name="connsiteY3" fmla="*/ 2716 h 2715"/>
                  </a:gdLst>
                  <a:ahLst/>
                  <a:cxnLst>
                    <a:cxn ang="0">
                      <a:pos x="connsiteX0" y="connsiteY0"/>
                    </a:cxn>
                    <a:cxn ang="0">
                      <a:pos x="connsiteX1" y="connsiteY1"/>
                    </a:cxn>
                    <a:cxn ang="0">
                      <a:pos x="connsiteX2" y="connsiteY2"/>
                    </a:cxn>
                    <a:cxn ang="0">
                      <a:pos x="connsiteX3" y="connsiteY3"/>
                    </a:cxn>
                  </a:cxnLst>
                  <a:rect l="l" t="t" r="r" b="b"/>
                  <a:pathLst>
                    <a:path w="109527" h="2715">
                      <a:moveTo>
                        <a:pt x="0" y="0"/>
                      </a:moveTo>
                      <a:lnTo>
                        <a:pt x="109527" y="0"/>
                      </a:lnTo>
                      <a:lnTo>
                        <a:pt x="109527"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2" name="任意多边形: 形状 15"/>
                <p:cNvSpPr/>
                <p:nvPr>
                  <p:custDataLst>
                    <p:tags r:id="rId19"/>
                  </p:custDataLst>
                </p:nvPr>
              </p:nvSpPr>
              <p:spPr>
                <a:xfrm rot="-26625">
                  <a:off x="4008740" y="4292574"/>
                  <a:ext cx="115862" cy="2715"/>
                </a:xfrm>
                <a:custGeom>
                  <a:avLst/>
                  <a:gdLst>
                    <a:gd name="connsiteX0" fmla="*/ 0 w 115862"/>
                    <a:gd name="connsiteY0" fmla="*/ 0 h 2715"/>
                    <a:gd name="connsiteX1" fmla="*/ 115863 w 115862"/>
                    <a:gd name="connsiteY1" fmla="*/ 0 h 2715"/>
                    <a:gd name="connsiteX2" fmla="*/ 115863 w 115862"/>
                    <a:gd name="connsiteY2" fmla="*/ 2716 h 2715"/>
                    <a:gd name="connsiteX3" fmla="*/ 0 w 115862"/>
                    <a:gd name="connsiteY3" fmla="*/ 2716 h 2715"/>
                  </a:gdLst>
                  <a:ahLst/>
                  <a:cxnLst>
                    <a:cxn ang="0">
                      <a:pos x="connsiteX0" y="connsiteY0"/>
                    </a:cxn>
                    <a:cxn ang="0">
                      <a:pos x="connsiteX1" y="connsiteY1"/>
                    </a:cxn>
                    <a:cxn ang="0">
                      <a:pos x="connsiteX2" y="connsiteY2"/>
                    </a:cxn>
                    <a:cxn ang="0">
                      <a:pos x="connsiteX3" y="connsiteY3"/>
                    </a:cxn>
                  </a:cxnLst>
                  <a:rect l="l" t="t" r="r" b="b"/>
                  <a:pathLst>
                    <a:path w="115862" h="2715">
                      <a:moveTo>
                        <a:pt x="0" y="0"/>
                      </a:moveTo>
                      <a:lnTo>
                        <a:pt x="115863" y="0"/>
                      </a:lnTo>
                      <a:lnTo>
                        <a:pt x="115863"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3" name="任意多边形: 形状 16"/>
                <p:cNvSpPr/>
                <p:nvPr>
                  <p:custDataLst>
                    <p:tags r:id="rId20"/>
                  </p:custDataLst>
                </p:nvPr>
              </p:nvSpPr>
              <p:spPr>
                <a:xfrm rot="-26973">
                  <a:off x="4006931" y="4303435"/>
                  <a:ext cx="121293" cy="2715"/>
                </a:xfrm>
                <a:custGeom>
                  <a:avLst/>
                  <a:gdLst>
                    <a:gd name="connsiteX0" fmla="*/ 0 w 121293"/>
                    <a:gd name="connsiteY0" fmla="*/ 0 h 2715"/>
                    <a:gd name="connsiteX1" fmla="*/ 121294 w 121293"/>
                    <a:gd name="connsiteY1" fmla="*/ 0 h 2715"/>
                    <a:gd name="connsiteX2" fmla="*/ 121294 w 121293"/>
                    <a:gd name="connsiteY2" fmla="*/ 2716 h 2715"/>
                    <a:gd name="connsiteX3" fmla="*/ 0 w 121293"/>
                    <a:gd name="connsiteY3" fmla="*/ 2716 h 2715"/>
                  </a:gdLst>
                  <a:ahLst/>
                  <a:cxnLst>
                    <a:cxn ang="0">
                      <a:pos x="connsiteX0" y="connsiteY0"/>
                    </a:cxn>
                    <a:cxn ang="0">
                      <a:pos x="connsiteX1" y="connsiteY1"/>
                    </a:cxn>
                    <a:cxn ang="0">
                      <a:pos x="connsiteX2" y="connsiteY2"/>
                    </a:cxn>
                    <a:cxn ang="0">
                      <a:pos x="connsiteX3" y="connsiteY3"/>
                    </a:cxn>
                  </a:cxnLst>
                  <a:rect l="l" t="t" r="r" b="b"/>
                  <a:pathLst>
                    <a:path w="121293" h="2715">
                      <a:moveTo>
                        <a:pt x="0" y="0"/>
                      </a:moveTo>
                      <a:lnTo>
                        <a:pt x="121294" y="0"/>
                      </a:lnTo>
                      <a:lnTo>
                        <a:pt x="121294"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4" name="任意多边形: 形状 17"/>
                <p:cNvSpPr/>
                <p:nvPr>
                  <p:custDataLst>
                    <p:tags r:id="rId21"/>
                  </p:custDataLst>
                </p:nvPr>
              </p:nvSpPr>
              <p:spPr>
                <a:xfrm rot="-26645">
                  <a:off x="4011456" y="4292576"/>
                  <a:ext cx="114052" cy="2715"/>
                </a:xfrm>
                <a:custGeom>
                  <a:avLst/>
                  <a:gdLst>
                    <a:gd name="connsiteX0" fmla="*/ 0 w 114052"/>
                    <a:gd name="connsiteY0" fmla="*/ 0 h 2715"/>
                    <a:gd name="connsiteX1" fmla="*/ 114052 w 114052"/>
                    <a:gd name="connsiteY1" fmla="*/ 0 h 2715"/>
                    <a:gd name="connsiteX2" fmla="*/ 114052 w 114052"/>
                    <a:gd name="connsiteY2" fmla="*/ 2716 h 2715"/>
                    <a:gd name="connsiteX3" fmla="*/ 0 w 114052"/>
                    <a:gd name="connsiteY3" fmla="*/ 2716 h 2715"/>
                  </a:gdLst>
                  <a:ahLst/>
                  <a:cxnLst>
                    <a:cxn ang="0">
                      <a:pos x="connsiteX0" y="connsiteY0"/>
                    </a:cxn>
                    <a:cxn ang="0">
                      <a:pos x="connsiteX1" y="connsiteY1"/>
                    </a:cxn>
                    <a:cxn ang="0">
                      <a:pos x="connsiteX2" y="connsiteY2"/>
                    </a:cxn>
                    <a:cxn ang="0">
                      <a:pos x="connsiteX3" y="connsiteY3"/>
                    </a:cxn>
                  </a:cxnLst>
                  <a:rect l="l" t="t" r="r" b="b"/>
                  <a:pathLst>
                    <a:path w="114052" h="2715">
                      <a:moveTo>
                        <a:pt x="0" y="0"/>
                      </a:moveTo>
                      <a:lnTo>
                        <a:pt x="114052" y="0"/>
                      </a:lnTo>
                      <a:lnTo>
                        <a:pt x="114052"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5" name="任意多边形: 形状 18"/>
                <p:cNvSpPr/>
                <p:nvPr>
                  <p:custDataLst>
                    <p:tags r:id="rId22"/>
                  </p:custDataLst>
                </p:nvPr>
              </p:nvSpPr>
              <p:spPr>
                <a:xfrm rot="-30363">
                  <a:off x="4016891" y="4281727"/>
                  <a:ext cx="107717" cy="2715"/>
                </a:xfrm>
                <a:custGeom>
                  <a:avLst/>
                  <a:gdLst>
                    <a:gd name="connsiteX0" fmla="*/ 0 w 107717"/>
                    <a:gd name="connsiteY0" fmla="*/ 0 h 2715"/>
                    <a:gd name="connsiteX1" fmla="*/ 107717 w 107717"/>
                    <a:gd name="connsiteY1" fmla="*/ 0 h 2715"/>
                    <a:gd name="connsiteX2" fmla="*/ 107717 w 107717"/>
                    <a:gd name="connsiteY2" fmla="*/ 2716 h 2715"/>
                    <a:gd name="connsiteX3" fmla="*/ 0 w 107717"/>
                    <a:gd name="connsiteY3" fmla="*/ 2716 h 2715"/>
                  </a:gdLst>
                  <a:ahLst/>
                  <a:cxnLst>
                    <a:cxn ang="0">
                      <a:pos x="connsiteX0" y="connsiteY0"/>
                    </a:cxn>
                    <a:cxn ang="0">
                      <a:pos x="connsiteX1" y="connsiteY1"/>
                    </a:cxn>
                    <a:cxn ang="0">
                      <a:pos x="connsiteX2" y="connsiteY2"/>
                    </a:cxn>
                    <a:cxn ang="0">
                      <a:pos x="connsiteX3" y="connsiteY3"/>
                    </a:cxn>
                  </a:cxnLst>
                  <a:rect l="l" t="t" r="r" b="b"/>
                  <a:pathLst>
                    <a:path w="107717" h="2715">
                      <a:moveTo>
                        <a:pt x="0" y="0"/>
                      </a:moveTo>
                      <a:lnTo>
                        <a:pt x="107717" y="0"/>
                      </a:lnTo>
                      <a:lnTo>
                        <a:pt x="107717"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6" name="任意多边形: 形状 19"/>
                <p:cNvSpPr/>
                <p:nvPr>
                  <p:custDataLst>
                    <p:tags r:id="rId23"/>
                  </p:custDataLst>
                </p:nvPr>
              </p:nvSpPr>
              <p:spPr>
                <a:xfrm rot="-30381">
                  <a:off x="4022322" y="4270863"/>
                  <a:ext cx="100475" cy="2715"/>
                </a:xfrm>
                <a:custGeom>
                  <a:avLst/>
                  <a:gdLst>
                    <a:gd name="connsiteX0" fmla="*/ 0 w 100475"/>
                    <a:gd name="connsiteY0" fmla="*/ 0 h 2715"/>
                    <a:gd name="connsiteX1" fmla="*/ 100476 w 100475"/>
                    <a:gd name="connsiteY1" fmla="*/ 0 h 2715"/>
                    <a:gd name="connsiteX2" fmla="*/ 100476 w 100475"/>
                    <a:gd name="connsiteY2" fmla="*/ 2716 h 2715"/>
                    <a:gd name="connsiteX3" fmla="*/ 0 w 100475"/>
                    <a:gd name="connsiteY3" fmla="*/ 2716 h 2715"/>
                  </a:gdLst>
                  <a:ahLst/>
                  <a:cxnLst>
                    <a:cxn ang="0">
                      <a:pos x="connsiteX0" y="connsiteY0"/>
                    </a:cxn>
                    <a:cxn ang="0">
                      <a:pos x="connsiteX1" y="connsiteY1"/>
                    </a:cxn>
                    <a:cxn ang="0">
                      <a:pos x="connsiteX2" y="connsiteY2"/>
                    </a:cxn>
                    <a:cxn ang="0">
                      <a:pos x="connsiteX3" y="connsiteY3"/>
                    </a:cxn>
                  </a:cxnLst>
                  <a:rect l="l" t="t" r="r" b="b"/>
                  <a:pathLst>
                    <a:path w="100475" h="2715">
                      <a:moveTo>
                        <a:pt x="0" y="0"/>
                      </a:moveTo>
                      <a:lnTo>
                        <a:pt x="100476" y="0"/>
                      </a:lnTo>
                      <a:lnTo>
                        <a:pt x="100476"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7" name="任意多边形: 形状 20"/>
                <p:cNvSpPr/>
                <p:nvPr>
                  <p:custDataLst>
                    <p:tags r:id="rId24"/>
                  </p:custDataLst>
                </p:nvPr>
              </p:nvSpPr>
              <p:spPr>
                <a:xfrm rot="-33458">
                  <a:off x="4026852" y="4260024"/>
                  <a:ext cx="93234" cy="2715"/>
                </a:xfrm>
                <a:custGeom>
                  <a:avLst/>
                  <a:gdLst>
                    <a:gd name="connsiteX0" fmla="*/ 0 w 93234"/>
                    <a:gd name="connsiteY0" fmla="*/ 0 h 2715"/>
                    <a:gd name="connsiteX1" fmla="*/ 93235 w 93234"/>
                    <a:gd name="connsiteY1" fmla="*/ 0 h 2715"/>
                    <a:gd name="connsiteX2" fmla="*/ 93235 w 93234"/>
                    <a:gd name="connsiteY2" fmla="*/ 2716 h 2715"/>
                    <a:gd name="connsiteX3" fmla="*/ 0 w 93234"/>
                    <a:gd name="connsiteY3" fmla="*/ 2716 h 2715"/>
                  </a:gdLst>
                  <a:ahLst/>
                  <a:cxnLst>
                    <a:cxn ang="0">
                      <a:pos x="connsiteX0" y="connsiteY0"/>
                    </a:cxn>
                    <a:cxn ang="0">
                      <a:pos x="connsiteX1" y="connsiteY1"/>
                    </a:cxn>
                    <a:cxn ang="0">
                      <a:pos x="connsiteX2" y="connsiteY2"/>
                    </a:cxn>
                    <a:cxn ang="0">
                      <a:pos x="connsiteX3" y="connsiteY3"/>
                    </a:cxn>
                  </a:cxnLst>
                  <a:rect l="l" t="t" r="r" b="b"/>
                  <a:pathLst>
                    <a:path w="93234" h="2715">
                      <a:moveTo>
                        <a:pt x="0" y="0"/>
                      </a:moveTo>
                      <a:lnTo>
                        <a:pt x="93235" y="0"/>
                      </a:lnTo>
                      <a:lnTo>
                        <a:pt x="93235"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8" name="任意多边形: 形状 21"/>
                <p:cNvSpPr/>
                <p:nvPr>
                  <p:custDataLst>
                    <p:tags r:id="rId25"/>
                  </p:custDataLst>
                </p:nvPr>
              </p:nvSpPr>
              <p:spPr>
                <a:xfrm rot="-36872">
                  <a:off x="4032237" y="4249887"/>
                  <a:ext cx="85985" cy="2715"/>
                </a:xfrm>
                <a:custGeom>
                  <a:avLst/>
                  <a:gdLst>
                    <a:gd name="connsiteX0" fmla="*/ 0 w 85985"/>
                    <a:gd name="connsiteY0" fmla="*/ 0 h 2715"/>
                    <a:gd name="connsiteX1" fmla="*/ 85986 w 85985"/>
                    <a:gd name="connsiteY1" fmla="*/ 0 h 2715"/>
                    <a:gd name="connsiteX2" fmla="*/ 85986 w 85985"/>
                    <a:gd name="connsiteY2" fmla="*/ 2715 h 2715"/>
                    <a:gd name="connsiteX3" fmla="*/ 0 w 85985"/>
                    <a:gd name="connsiteY3" fmla="*/ 2715 h 2715"/>
                  </a:gdLst>
                  <a:ahLst/>
                  <a:cxnLst>
                    <a:cxn ang="0">
                      <a:pos x="connsiteX0" y="connsiteY0"/>
                    </a:cxn>
                    <a:cxn ang="0">
                      <a:pos x="connsiteX1" y="connsiteY1"/>
                    </a:cxn>
                    <a:cxn ang="0">
                      <a:pos x="connsiteX2" y="connsiteY2"/>
                    </a:cxn>
                    <a:cxn ang="0">
                      <a:pos x="connsiteX3" y="connsiteY3"/>
                    </a:cxn>
                  </a:cxnLst>
                  <a:rect l="l" t="t" r="r" b="b"/>
                  <a:pathLst>
                    <a:path w="85985" h="2715">
                      <a:moveTo>
                        <a:pt x="0" y="0"/>
                      </a:moveTo>
                      <a:lnTo>
                        <a:pt x="85986" y="0"/>
                      </a:lnTo>
                      <a:lnTo>
                        <a:pt x="85986" y="2715"/>
                      </a:lnTo>
                      <a:lnTo>
                        <a:pt x="0" y="2715"/>
                      </a:lnTo>
                      <a:close/>
                    </a:path>
                  </a:pathLst>
                </a:custGeom>
                <a:solidFill>
                  <a:srgbClr val="FFFC19"/>
                </a:solidFill>
                <a:ln w="9041" cap="flat">
                  <a:noFill/>
                  <a:prstDash val="solid"/>
                  <a:miter/>
                </a:ln>
              </p:spPr>
              <p:txBody>
                <a:bodyPr rtlCol="0" anchor="ctr"/>
                <a:lstStyle/>
                <a:p>
                  <a:endParaRPr lang="zh-CN" altLang="en-US"/>
                </a:p>
              </p:txBody>
            </p:sp>
          </p:grpSp>
          <p:sp>
            <p:nvSpPr>
              <p:cNvPr id="29" name="任意多边形: 形状 22"/>
              <p:cNvSpPr/>
              <p:nvPr>
                <p:custDataLst>
                  <p:tags r:id="rId26"/>
                </p:custDataLst>
              </p:nvPr>
            </p:nvSpPr>
            <p:spPr>
              <a:xfrm>
                <a:off x="3608907" y="3886571"/>
                <a:ext cx="153614" cy="204092"/>
              </a:xfrm>
              <a:custGeom>
                <a:avLst/>
                <a:gdLst>
                  <a:gd name="connsiteX0" fmla="*/ 16937 w 153614"/>
                  <a:gd name="connsiteY0" fmla="*/ 200472 h 204092"/>
                  <a:gd name="connsiteX1" fmla="*/ 644 w 153614"/>
                  <a:gd name="connsiteY1" fmla="*/ 70130 h 204092"/>
                  <a:gd name="connsiteX2" fmla="*/ 92969 w 153614"/>
                  <a:gd name="connsiteY2" fmla="*/ 1339 h 204092"/>
                  <a:gd name="connsiteX3" fmla="*/ 153614 w 153614"/>
                  <a:gd name="connsiteY3" fmla="*/ 56553 h 204092"/>
                  <a:gd name="connsiteX4" fmla="*/ 140037 w 153614"/>
                  <a:gd name="connsiteY4" fmla="*/ 87328 h 204092"/>
                  <a:gd name="connsiteX5" fmla="*/ 130080 w 153614"/>
                  <a:gd name="connsiteY5" fmla="*/ 141637 h 204092"/>
                  <a:gd name="connsiteX6" fmla="*/ 104736 w 153614"/>
                  <a:gd name="connsiteY6" fmla="*/ 204092 h 204092"/>
                  <a:gd name="connsiteX7" fmla="*/ 16937 w 153614"/>
                  <a:gd name="connsiteY7" fmla="*/ 200472 h 20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14" h="204092">
                    <a:moveTo>
                      <a:pt x="16937" y="200472"/>
                    </a:moveTo>
                    <a:cubicBezTo>
                      <a:pt x="16937" y="200472"/>
                      <a:pt x="-3882" y="125344"/>
                      <a:pt x="644" y="70130"/>
                    </a:cubicBezTo>
                    <a:cubicBezTo>
                      <a:pt x="644" y="70130"/>
                      <a:pt x="6075" y="-11333"/>
                      <a:pt x="92969" y="1339"/>
                    </a:cubicBezTo>
                    <a:cubicBezTo>
                      <a:pt x="92969" y="1339"/>
                      <a:pt x="153614" y="7675"/>
                      <a:pt x="153614" y="56553"/>
                    </a:cubicBezTo>
                    <a:cubicBezTo>
                      <a:pt x="153614" y="56553"/>
                      <a:pt x="150899" y="68320"/>
                      <a:pt x="140037" y="87328"/>
                    </a:cubicBezTo>
                    <a:cubicBezTo>
                      <a:pt x="140037" y="87328"/>
                      <a:pt x="137322" y="106336"/>
                      <a:pt x="130080" y="141637"/>
                    </a:cubicBezTo>
                    <a:cubicBezTo>
                      <a:pt x="123744" y="176938"/>
                      <a:pt x="104736" y="204092"/>
                      <a:pt x="104736" y="204092"/>
                    </a:cubicBezTo>
                    <a:cubicBezTo>
                      <a:pt x="104736" y="204092"/>
                      <a:pt x="62194" y="182369"/>
                      <a:pt x="16937" y="200472"/>
                    </a:cubicBezTo>
                    <a:close/>
                  </a:path>
                </a:pathLst>
              </a:custGeom>
              <a:solidFill>
                <a:srgbClr val="231F20"/>
              </a:solidFill>
              <a:ln w="9041" cap="flat">
                <a:noFill/>
                <a:prstDash val="solid"/>
                <a:miter/>
              </a:ln>
            </p:spPr>
            <p:txBody>
              <a:bodyPr rtlCol="0" anchor="ctr"/>
              <a:lstStyle/>
              <a:p>
                <a:endParaRPr lang="zh-CN" altLang="en-US"/>
              </a:p>
            </p:txBody>
          </p:sp>
          <p:sp>
            <p:nvSpPr>
              <p:cNvPr id="30" name="任意多边形: 形状 23"/>
              <p:cNvSpPr/>
              <p:nvPr>
                <p:custDataLst>
                  <p:tags r:id="rId27"/>
                </p:custDataLst>
              </p:nvPr>
            </p:nvSpPr>
            <p:spPr>
              <a:xfrm>
                <a:off x="4439399" y="3900275"/>
                <a:ext cx="157924" cy="308058"/>
              </a:xfrm>
              <a:custGeom>
                <a:avLst/>
                <a:gdLst>
                  <a:gd name="connsiteX0" fmla="*/ 20088 w 157924"/>
                  <a:gd name="connsiteY0" fmla="*/ 308059 h 308058"/>
                  <a:gd name="connsiteX1" fmla="*/ 10131 w 157924"/>
                  <a:gd name="connsiteY1" fmla="*/ 260991 h 308058"/>
                  <a:gd name="connsiteX2" fmla="*/ 23709 w 157924"/>
                  <a:gd name="connsiteY2" fmla="*/ 154183 h 308058"/>
                  <a:gd name="connsiteX3" fmla="*/ 3795 w 157924"/>
                  <a:gd name="connsiteY3" fmla="*/ 89917 h 308058"/>
                  <a:gd name="connsiteX4" fmla="*/ 37286 w 157924"/>
                  <a:gd name="connsiteY4" fmla="*/ 9359 h 308058"/>
                  <a:gd name="connsiteX5" fmla="*/ 124180 w 157924"/>
                  <a:gd name="connsiteY5" fmla="*/ 16600 h 308058"/>
                  <a:gd name="connsiteX6" fmla="*/ 144999 w 157924"/>
                  <a:gd name="connsiteY6" fmla="*/ 85392 h 308058"/>
                  <a:gd name="connsiteX7" fmla="*/ 144999 w 157924"/>
                  <a:gd name="connsiteY7" fmla="*/ 179527 h 308058"/>
                  <a:gd name="connsiteX8" fmla="*/ 157671 w 157924"/>
                  <a:gd name="connsiteY8" fmla="*/ 254655 h 308058"/>
                  <a:gd name="connsiteX9" fmla="*/ 156766 w 157924"/>
                  <a:gd name="connsiteY9" fmla="*/ 284525 h 308058"/>
                  <a:gd name="connsiteX10" fmla="*/ 66251 w 157924"/>
                  <a:gd name="connsiteY10" fmla="*/ 281809 h 308058"/>
                  <a:gd name="connsiteX11" fmla="*/ 20088 w 157924"/>
                  <a:gd name="connsiteY11" fmla="*/ 308059 h 30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924" h="308058">
                    <a:moveTo>
                      <a:pt x="20088" y="308059"/>
                    </a:moveTo>
                    <a:cubicBezTo>
                      <a:pt x="20088" y="308059"/>
                      <a:pt x="3795" y="303533"/>
                      <a:pt x="10131" y="260991"/>
                    </a:cubicBezTo>
                    <a:cubicBezTo>
                      <a:pt x="16467" y="218449"/>
                      <a:pt x="29139" y="170476"/>
                      <a:pt x="23709" y="154183"/>
                    </a:cubicBezTo>
                    <a:cubicBezTo>
                      <a:pt x="18278" y="137890"/>
                      <a:pt x="10131" y="105305"/>
                      <a:pt x="3795" y="89917"/>
                    </a:cubicBezTo>
                    <a:cubicBezTo>
                      <a:pt x="-2541" y="74530"/>
                      <a:pt x="-6161" y="22031"/>
                      <a:pt x="37286" y="9359"/>
                    </a:cubicBezTo>
                    <a:cubicBezTo>
                      <a:pt x="81638" y="-3313"/>
                      <a:pt x="101551" y="-5123"/>
                      <a:pt x="124180" y="16600"/>
                    </a:cubicBezTo>
                    <a:cubicBezTo>
                      <a:pt x="146809" y="39229"/>
                      <a:pt x="144999" y="85392"/>
                      <a:pt x="144999" y="85392"/>
                    </a:cubicBezTo>
                    <a:cubicBezTo>
                      <a:pt x="144999" y="85392"/>
                      <a:pt x="138663" y="145132"/>
                      <a:pt x="144999" y="179527"/>
                    </a:cubicBezTo>
                    <a:cubicBezTo>
                      <a:pt x="151335" y="213923"/>
                      <a:pt x="156766" y="235647"/>
                      <a:pt x="157671" y="254655"/>
                    </a:cubicBezTo>
                    <a:cubicBezTo>
                      <a:pt x="158576" y="273663"/>
                      <a:pt x="156766" y="284525"/>
                      <a:pt x="156766" y="284525"/>
                    </a:cubicBezTo>
                    <a:lnTo>
                      <a:pt x="66251" y="281809"/>
                    </a:lnTo>
                    <a:cubicBezTo>
                      <a:pt x="67156" y="281809"/>
                      <a:pt x="36381" y="284525"/>
                      <a:pt x="20088" y="308059"/>
                    </a:cubicBezTo>
                    <a:close/>
                  </a:path>
                </a:pathLst>
              </a:custGeom>
              <a:solidFill>
                <a:srgbClr val="231F20"/>
              </a:solidFill>
              <a:ln w="9041" cap="flat">
                <a:noFill/>
                <a:prstDash val="solid"/>
                <a:miter/>
              </a:ln>
            </p:spPr>
            <p:txBody>
              <a:bodyPr rtlCol="0" anchor="ctr"/>
              <a:lstStyle/>
              <a:p>
                <a:endParaRPr lang="zh-CN" altLang="en-US"/>
              </a:p>
            </p:txBody>
          </p:sp>
          <p:sp>
            <p:nvSpPr>
              <p:cNvPr id="31" name="任意多边形: 形状 24"/>
              <p:cNvSpPr/>
              <p:nvPr>
                <p:custDataLst>
                  <p:tags r:id="rId28"/>
                </p:custDataLst>
              </p:nvPr>
            </p:nvSpPr>
            <p:spPr>
              <a:xfrm>
                <a:off x="3796012" y="4468111"/>
                <a:ext cx="583821" cy="24439"/>
              </a:xfrm>
              <a:custGeom>
                <a:avLst/>
                <a:gdLst>
                  <a:gd name="connsiteX0" fmla="*/ 571150 w 583821"/>
                  <a:gd name="connsiteY0" fmla="*/ 20818 h 24439"/>
                  <a:gd name="connsiteX1" fmla="*/ 0 w 583821"/>
                  <a:gd name="connsiteY1" fmla="*/ 24439 h 24439"/>
                  <a:gd name="connsiteX2" fmla="*/ 2715 w 583821"/>
                  <a:gd name="connsiteY2" fmla="*/ 0 h 24439"/>
                  <a:gd name="connsiteX3" fmla="*/ 583822 w 583821"/>
                  <a:gd name="connsiteY3" fmla="*/ 0 h 24439"/>
                </a:gdLst>
                <a:ahLst/>
                <a:cxnLst>
                  <a:cxn ang="0">
                    <a:pos x="connsiteX0" y="connsiteY0"/>
                  </a:cxn>
                  <a:cxn ang="0">
                    <a:pos x="connsiteX1" y="connsiteY1"/>
                  </a:cxn>
                  <a:cxn ang="0">
                    <a:pos x="connsiteX2" y="connsiteY2"/>
                  </a:cxn>
                  <a:cxn ang="0">
                    <a:pos x="connsiteX3" y="connsiteY3"/>
                  </a:cxn>
                </a:cxnLst>
                <a:rect l="l" t="t" r="r" b="b"/>
                <a:pathLst>
                  <a:path w="583821" h="24439">
                    <a:moveTo>
                      <a:pt x="571150" y="20818"/>
                    </a:moveTo>
                    <a:lnTo>
                      <a:pt x="0" y="24439"/>
                    </a:lnTo>
                    <a:lnTo>
                      <a:pt x="2715" y="0"/>
                    </a:lnTo>
                    <a:lnTo>
                      <a:pt x="583822" y="0"/>
                    </a:lnTo>
                    <a:close/>
                  </a:path>
                </a:pathLst>
              </a:custGeom>
              <a:solidFill>
                <a:srgbClr val="FFFC19"/>
              </a:solidFill>
              <a:ln w="9041" cap="flat">
                <a:noFill/>
                <a:prstDash val="solid"/>
                <a:miter/>
              </a:ln>
            </p:spPr>
            <p:txBody>
              <a:bodyPr rtlCol="0" anchor="ctr"/>
              <a:lstStyle/>
              <a:p>
                <a:endParaRPr lang="zh-CN" altLang="en-US"/>
              </a:p>
            </p:txBody>
          </p:sp>
          <p:sp>
            <p:nvSpPr>
              <p:cNvPr id="32" name="任意多边形: 形状 25"/>
              <p:cNvSpPr/>
              <p:nvPr>
                <p:custDataLst>
                  <p:tags r:id="rId29"/>
                </p:custDataLst>
              </p:nvPr>
            </p:nvSpPr>
            <p:spPr>
              <a:xfrm>
                <a:off x="3900661" y="4186610"/>
                <a:ext cx="330172" cy="7241"/>
              </a:xfrm>
              <a:custGeom>
                <a:avLst/>
                <a:gdLst>
                  <a:gd name="connsiteX0" fmla="*/ 3064 w 330172"/>
                  <a:gd name="connsiteY0" fmla="*/ 7241 h 7241"/>
                  <a:gd name="connsiteX1" fmla="*/ 286376 w 330172"/>
                  <a:gd name="connsiteY1" fmla="*/ 7241 h 7241"/>
                  <a:gd name="connsiteX2" fmla="*/ 327108 w 330172"/>
                  <a:gd name="connsiteY2" fmla="*/ 7241 h 7241"/>
                  <a:gd name="connsiteX3" fmla="*/ 327108 w 330172"/>
                  <a:gd name="connsiteY3" fmla="*/ 0 h 7241"/>
                  <a:gd name="connsiteX4" fmla="*/ 43796 w 330172"/>
                  <a:gd name="connsiteY4" fmla="*/ 0 h 7241"/>
                  <a:gd name="connsiteX5" fmla="*/ 3064 w 330172"/>
                  <a:gd name="connsiteY5" fmla="*/ 0 h 7241"/>
                  <a:gd name="connsiteX6" fmla="*/ 3064 w 330172"/>
                  <a:gd name="connsiteY6" fmla="*/ 7241 h 7241"/>
                  <a:gd name="connsiteX7" fmla="*/ 3064 w 330172"/>
                  <a:gd name="connsiteY7"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172" h="7241">
                    <a:moveTo>
                      <a:pt x="3064" y="7241"/>
                    </a:moveTo>
                    <a:cubicBezTo>
                      <a:pt x="97200" y="7241"/>
                      <a:pt x="192241" y="7241"/>
                      <a:pt x="286376" y="7241"/>
                    </a:cubicBezTo>
                    <a:cubicBezTo>
                      <a:pt x="299954" y="7241"/>
                      <a:pt x="313531" y="7241"/>
                      <a:pt x="327108" y="7241"/>
                    </a:cubicBezTo>
                    <a:cubicBezTo>
                      <a:pt x="330729" y="7241"/>
                      <a:pt x="331634" y="0"/>
                      <a:pt x="327108" y="0"/>
                    </a:cubicBezTo>
                    <a:cubicBezTo>
                      <a:pt x="232972" y="0"/>
                      <a:pt x="137932" y="0"/>
                      <a:pt x="43796" y="0"/>
                    </a:cubicBezTo>
                    <a:cubicBezTo>
                      <a:pt x="30219" y="0"/>
                      <a:pt x="16642" y="0"/>
                      <a:pt x="3064" y="0"/>
                    </a:cubicBezTo>
                    <a:cubicBezTo>
                      <a:pt x="-556" y="905"/>
                      <a:pt x="-1462" y="7241"/>
                      <a:pt x="3064" y="7241"/>
                    </a:cubicBezTo>
                    <a:lnTo>
                      <a:pt x="3064" y="7241"/>
                    </a:lnTo>
                    <a:close/>
                  </a:path>
                </a:pathLst>
              </a:custGeom>
              <a:solidFill>
                <a:srgbClr val="231F20"/>
              </a:solidFill>
              <a:ln w="9041" cap="flat">
                <a:noFill/>
                <a:prstDash val="solid"/>
                <a:miter/>
              </a:ln>
            </p:spPr>
            <p:txBody>
              <a:bodyPr rtlCol="0" anchor="ctr"/>
              <a:lstStyle/>
              <a:p>
                <a:endParaRPr lang="zh-CN" altLang="en-US"/>
              </a:p>
            </p:txBody>
          </p:sp>
          <p:sp>
            <p:nvSpPr>
              <p:cNvPr id="33" name="任意多边形: 形状 26"/>
              <p:cNvSpPr/>
              <p:nvPr>
                <p:custDataLst>
                  <p:tags r:id="rId30"/>
                </p:custDataLst>
              </p:nvPr>
            </p:nvSpPr>
            <p:spPr>
              <a:xfrm>
                <a:off x="3798727" y="4464491"/>
                <a:ext cx="584170" cy="7241"/>
              </a:xfrm>
              <a:custGeom>
                <a:avLst/>
                <a:gdLst>
                  <a:gd name="connsiteX0" fmla="*/ 2715 w 584170"/>
                  <a:gd name="connsiteY0" fmla="*/ 7241 h 7241"/>
                  <a:gd name="connsiteX1" fmla="*/ 199133 w 584170"/>
                  <a:gd name="connsiteY1" fmla="*/ 7241 h 7241"/>
                  <a:gd name="connsiteX2" fmla="*/ 509600 w 584170"/>
                  <a:gd name="connsiteY2" fmla="*/ 7241 h 7241"/>
                  <a:gd name="connsiteX3" fmla="*/ 581107 w 584170"/>
                  <a:gd name="connsiteY3" fmla="*/ 7241 h 7241"/>
                  <a:gd name="connsiteX4" fmla="*/ 581107 w 584170"/>
                  <a:gd name="connsiteY4" fmla="*/ 0 h 7241"/>
                  <a:gd name="connsiteX5" fmla="*/ 384689 w 584170"/>
                  <a:gd name="connsiteY5" fmla="*/ 0 h 7241"/>
                  <a:gd name="connsiteX6" fmla="*/ 74222 w 584170"/>
                  <a:gd name="connsiteY6" fmla="*/ 0 h 7241"/>
                  <a:gd name="connsiteX7" fmla="*/ 2715 w 584170"/>
                  <a:gd name="connsiteY7" fmla="*/ 0 h 7241"/>
                  <a:gd name="connsiteX8" fmla="*/ 2715 w 584170"/>
                  <a:gd name="connsiteY8" fmla="*/ 7241 h 7241"/>
                  <a:gd name="connsiteX9" fmla="*/ 2715 w 584170"/>
                  <a:gd name="connsiteY9"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170" h="7241">
                    <a:moveTo>
                      <a:pt x="2715" y="7241"/>
                    </a:moveTo>
                    <a:cubicBezTo>
                      <a:pt x="67886" y="7241"/>
                      <a:pt x="133962" y="7241"/>
                      <a:pt x="199133" y="7241"/>
                    </a:cubicBezTo>
                    <a:cubicBezTo>
                      <a:pt x="302320" y="7241"/>
                      <a:pt x="405507" y="7241"/>
                      <a:pt x="509600" y="7241"/>
                    </a:cubicBezTo>
                    <a:cubicBezTo>
                      <a:pt x="533134" y="7241"/>
                      <a:pt x="557573" y="7241"/>
                      <a:pt x="581107" y="7241"/>
                    </a:cubicBezTo>
                    <a:cubicBezTo>
                      <a:pt x="584727" y="7241"/>
                      <a:pt x="585632" y="0"/>
                      <a:pt x="581107" y="0"/>
                    </a:cubicBezTo>
                    <a:cubicBezTo>
                      <a:pt x="515936" y="0"/>
                      <a:pt x="449860" y="0"/>
                      <a:pt x="384689" y="0"/>
                    </a:cubicBezTo>
                    <a:cubicBezTo>
                      <a:pt x="281502" y="0"/>
                      <a:pt x="178315" y="0"/>
                      <a:pt x="74222" y="0"/>
                    </a:cubicBezTo>
                    <a:cubicBezTo>
                      <a:pt x="50688" y="0"/>
                      <a:pt x="26249" y="0"/>
                      <a:pt x="2715" y="0"/>
                    </a:cubicBezTo>
                    <a:cubicBezTo>
                      <a:pt x="-905" y="0"/>
                      <a:pt x="-905" y="7241"/>
                      <a:pt x="2715" y="7241"/>
                    </a:cubicBezTo>
                    <a:lnTo>
                      <a:pt x="2715" y="7241"/>
                    </a:lnTo>
                    <a:close/>
                  </a:path>
                </a:pathLst>
              </a:custGeom>
              <a:solidFill>
                <a:srgbClr val="231F20"/>
              </a:solidFill>
              <a:ln w="9041" cap="flat">
                <a:noFill/>
                <a:prstDash val="solid"/>
                <a:miter/>
              </a:ln>
            </p:spPr>
            <p:txBody>
              <a:bodyPr rtlCol="0" anchor="ctr"/>
              <a:lstStyle/>
              <a:p>
                <a:endParaRPr lang="zh-CN" altLang="en-US"/>
              </a:p>
            </p:txBody>
          </p:sp>
          <p:sp>
            <p:nvSpPr>
              <p:cNvPr id="34" name="任意多边形: 形状 27"/>
              <p:cNvSpPr/>
              <p:nvPr>
                <p:custDataLst>
                  <p:tags r:id="rId31"/>
                </p:custDataLst>
              </p:nvPr>
            </p:nvSpPr>
            <p:spPr>
              <a:xfrm>
                <a:off x="3792948" y="4485309"/>
                <a:ext cx="579088" cy="7241"/>
              </a:xfrm>
              <a:custGeom>
                <a:avLst/>
                <a:gdLst>
                  <a:gd name="connsiteX0" fmla="*/ 3064 w 579088"/>
                  <a:gd name="connsiteY0" fmla="*/ 7241 h 7241"/>
                  <a:gd name="connsiteX1" fmla="*/ 196766 w 579088"/>
                  <a:gd name="connsiteY1" fmla="*/ 7241 h 7241"/>
                  <a:gd name="connsiteX2" fmla="*/ 505423 w 579088"/>
                  <a:gd name="connsiteY2" fmla="*/ 7241 h 7241"/>
                  <a:gd name="connsiteX3" fmla="*/ 576024 w 579088"/>
                  <a:gd name="connsiteY3" fmla="*/ 7241 h 7241"/>
                  <a:gd name="connsiteX4" fmla="*/ 576024 w 579088"/>
                  <a:gd name="connsiteY4" fmla="*/ 0 h 7241"/>
                  <a:gd name="connsiteX5" fmla="*/ 382322 w 579088"/>
                  <a:gd name="connsiteY5" fmla="*/ 0 h 7241"/>
                  <a:gd name="connsiteX6" fmla="*/ 73666 w 579088"/>
                  <a:gd name="connsiteY6" fmla="*/ 0 h 7241"/>
                  <a:gd name="connsiteX7" fmla="*/ 3064 w 579088"/>
                  <a:gd name="connsiteY7" fmla="*/ 0 h 7241"/>
                  <a:gd name="connsiteX8" fmla="*/ 3064 w 579088"/>
                  <a:gd name="connsiteY8" fmla="*/ 7241 h 7241"/>
                  <a:gd name="connsiteX9" fmla="*/ 3064 w 579088"/>
                  <a:gd name="connsiteY9"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088" h="7241">
                    <a:moveTo>
                      <a:pt x="3064" y="7241"/>
                    </a:moveTo>
                    <a:cubicBezTo>
                      <a:pt x="67330" y="7241"/>
                      <a:pt x="132501" y="7241"/>
                      <a:pt x="196766" y="7241"/>
                    </a:cubicBezTo>
                    <a:cubicBezTo>
                      <a:pt x="299954" y="7241"/>
                      <a:pt x="402236" y="7241"/>
                      <a:pt x="505423" y="7241"/>
                    </a:cubicBezTo>
                    <a:cubicBezTo>
                      <a:pt x="528957" y="7241"/>
                      <a:pt x="552491" y="7241"/>
                      <a:pt x="576024" y="7241"/>
                    </a:cubicBezTo>
                    <a:cubicBezTo>
                      <a:pt x="579645" y="7241"/>
                      <a:pt x="580550" y="0"/>
                      <a:pt x="576024" y="0"/>
                    </a:cubicBezTo>
                    <a:cubicBezTo>
                      <a:pt x="511759" y="0"/>
                      <a:pt x="446588" y="0"/>
                      <a:pt x="382322" y="0"/>
                    </a:cubicBezTo>
                    <a:cubicBezTo>
                      <a:pt x="279135" y="0"/>
                      <a:pt x="176853" y="0"/>
                      <a:pt x="73666" y="0"/>
                    </a:cubicBezTo>
                    <a:cubicBezTo>
                      <a:pt x="50132" y="0"/>
                      <a:pt x="26598" y="0"/>
                      <a:pt x="3064" y="0"/>
                    </a:cubicBezTo>
                    <a:cubicBezTo>
                      <a:pt x="-556" y="0"/>
                      <a:pt x="-1461" y="7241"/>
                      <a:pt x="3064" y="7241"/>
                    </a:cubicBezTo>
                    <a:lnTo>
                      <a:pt x="3064" y="7241"/>
                    </a:lnTo>
                    <a:close/>
                  </a:path>
                </a:pathLst>
              </a:custGeom>
              <a:solidFill>
                <a:srgbClr val="231F20"/>
              </a:solidFill>
              <a:ln w="9041" cap="flat">
                <a:noFill/>
                <a:prstDash val="solid"/>
                <a:miter/>
              </a:ln>
            </p:spPr>
            <p:txBody>
              <a:bodyPr rtlCol="0" anchor="ctr"/>
              <a:lstStyle/>
              <a:p>
                <a:endParaRPr lang="zh-CN" altLang="en-US"/>
              </a:p>
            </p:txBody>
          </p:sp>
          <p:sp>
            <p:nvSpPr>
              <p:cNvPr id="35" name="任意多边形: 形状 28"/>
              <p:cNvSpPr/>
              <p:nvPr>
                <p:custDataLst>
                  <p:tags r:id="rId32"/>
                </p:custDataLst>
              </p:nvPr>
            </p:nvSpPr>
            <p:spPr>
              <a:xfrm>
                <a:off x="4018342" y="3852488"/>
                <a:ext cx="96282" cy="96634"/>
              </a:xfrm>
              <a:custGeom>
                <a:avLst/>
                <a:gdLst>
                  <a:gd name="connsiteX0" fmla="*/ 1242 w 96282"/>
                  <a:gd name="connsiteY0" fmla="*/ 3741 h 96634"/>
                  <a:gd name="connsiteX1" fmla="*/ 32922 w 96282"/>
                  <a:gd name="connsiteY1" fmla="*/ 92446 h 96634"/>
                  <a:gd name="connsiteX2" fmla="*/ 83611 w 96282"/>
                  <a:gd name="connsiteY2" fmla="*/ 74343 h 96634"/>
                  <a:gd name="connsiteX3" fmla="*/ 96283 w 96282"/>
                  <a:gd name="connsiteY3" fmla="*/ 8267 h 96634"/>
                  <a:gd name="connsiteX4" fmla="*/ 89947 w 96282"/>
                  <a:gd name="connsiteY4" fmla="*/ 9172 h 96634"/>
                  <a:gd name="connsiteX5" fmla="*/ 80895 w 96282"/>
                  <a:gd name="connsiteY5" fmla="*/ 67102 h 96634"/>
                  <a:gd name="connsiteX6" fmla="*/ 29302 w 96282"/>
                  <a:gd name="connsiteY6" fmla="*/ 81584 h 96634"/>
                  <a:gd name="connsiteX7" fmla="*/ 7578 w 96282"/>
                  <a:gd name="connsiteY7" fmla="*/ 3741 h 96634"/>
                  <a:gd name="connsiteX8" fmla="*/ 1242 w 96282"/>
                  <a:gd name="connsiteY8" fmla="*/ 3741 h 96634"/>
                  <a:gd name="connsiteX9" fmla="*/ 1242 w 96282"/>
                  <a:gd name="connsiteY9" fmla="*/ 3741 h 9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282" h="96634">
                    <a:moveTo>
                      <a:pt x="1242" y="3741"/>
                    </a:moveTo>
                    <a:cubicBezTo>
                      <a:pt x="-3284" y="34517"/>
                      <a:pt x="3958" y="76153"/>
                      <a:pt x="32922" y="92446"/>
                    </a:cubicBezTo>
                    <a:cubicBezTo>
                      <a:pt x="52836" y="103308"/>
                      <a:pt x="72749" y="91541"/>
                      <a:pt x="83611" y="74343"/>
                    </a:cubicBezTo>
                    <a:cubicBezTo>
                      <a:pt x="95378" y="54430"/>
                      <a:pt x="96283" y="30896"/>
                      <a:pt x="96283" y="8267"/>
                    </a:cubicBezTo>
                    <a:cubicBezTo>
                      <a:pt x="96283" y="3741"/>
                      <a:pt x="89947" y="4647"/>
                      <a:pt x="89947" y="9172"/>
                    </a:cubicBezTo>
                    <a:cubicBezTo>
                      <a:pt x="89947" y="28180"/>
                      <a:pt x="89947" y="48999"/>
                      <a:pt x="80895" y="67102"/>
                    </a:cubicBezTo>
                    <a:cubicBezTo>
                      <a:pt x="70939" y="87015"/>
                      <a:pt x="48310" y="98782"/>
                      <a:pt x="29302" y="81584"/>
                    </a:cubicBezTo>
                    <a:cubicBezTo>
                      <a:pt x="8483" y="63481"/>
                      <a:pt x="3958" y="29991"/>
                      <a:pt x="7578" y="3741"/>
                    </a:cubicBezTo>
                    <a:cubicBezTo>
                      <a:pt x="7578" y="-1689"/>
                      <a:pt x="1242" y="-784"/>
                      <a:pt x="1242" y="3741"/>
                    </a:cubicBezTo>
                    <a:lnTo>
                      <a:pt x="1242" y="3741"/>
                    </a:lnTo>
                    <a:close/>
                  </a:path>
                </a:pathLst>
              </a:custGeom>
              <a:solidFill>
                <a:srgbClr val="231F20"/>
              </a:solidFill>
              <a:ln w="9041" cap="flat">
                <a:noFill/>
                <a:prstDash val="solid"/>
                <a:miter/>
              </a:ln>
            </p:spPr>
            <p:txBody>
              <a:bodyPr rtlCol="0" anchor="ctr"/>
              <a:lstStyle/>
              <a:p>
                <a:endParaRPr lang="zh-CN" altLang="en-US"/>
              </a:p>
            </p:txBody>
          </p:sp>
          <p:sp>
            <p:nvSpPr>
              <p:cNvPr id="36" name="任意多边形: 形状 29"/>
              <p:cNvSpPr/>
              <p:nvPr>
                <p:custDataLst>
                  <p:tags r:id="rId33"/>
                </p:custDataLst>
              </p:nvPr>
            </p:nvSpPr>
            <p:spPr>
              <a:xfrm>
                <a:off x="4018317" y="3815675"/>
                <a:ext cx="95334" cy="51705"/>
              </a:xfrm>
              <a:custGeom>
                <a:avLst/>
                <a:gdLst>
                  <a:gd name="connsiteX0" fmla="*/ 6698 w 95334"/>
                  <a:gd name="connsiteY0" fmla="*/ 45986 h 51705"/>
                  <a:gd name="connsiteX1" fmla="*/ 37473 w 95334"/>
                  <a:gd name="connsiteY1" fmla="*/ 3444 h 51705"/>
                  <a:gd name="connsiteX2" fmla="*/ 32042 w 95334"/>
                  <a:gd name="connsiteY2" fmla="*/ 6160 h 51705"/>
                  <a:gd name="connsiteX3" fmla="*/ 63722 w 95334"/>
                  <a:gd name="connsiteY3" fmla="*/ 26073 h 51705"/>
                  <a:gd name="connsiteX4" fmla="*/ 89972 w 95334"/>
                  <a:gd name="connsiteY4" fmla="*/ 50512 h 51705"/>
                  <a:gd name="connsiteX5" fmla="*/ 94498 w 95334"/>
                  <a:gd name="connsiteY5" fmla="*/ 45081 h 51705"/>
                  <a:gd name="connsiteX6" fmla="*/ 71869 w 95334"/>
                  <a:gd name="connsiteY6" fmla="*/ 23357 h 51705"/>
                  <a:gd name="connsiteX7" fmla="*/ 35663 w 95334"/>
                  <a:gd name="connsiteY7" fmla="*/ 729 h 51705"/>
                  <a:gd name="connsiteX8" fmla="*/ 30232 w 95334"/>
                  <a:gd name="connsiteY8" fmla="*/ 3444 h 51705"/>
                  <a:gd name="connsiteX9" fmla="*/ 362 w 95334"/>
                  <a:gd name="connsiteY9" fmla="*/ 42366 h 51705"/>
                  <a:gd name="connsiteX10" fmla="*/ 6698 w 95334"/>
                  <a:gd name="connsiteY10" fmla="*/ 45986 h 51705"/>
                  <a:gd name="connsiteX11" fmla="*/ 6698 w 95334"/>
                  <a:gd name="connsiteY11" fmla="*/ 45986 h 5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334" h="51705">
                    <a:moveTo>
                      <a:pt x="6698" y="45986"/>
                    </a:moveTo>
                    <a:cubicBezTo>
                      <a:pt x="14844" y="29693"/>
                      <a:pt x="34758" y="23357"/>
                      <a:pt x="37473" y="3444"/>
                    </a:cubicBezTo>
                    <a:cubicBezTo>
                      <a:pt x="35663" y="4349"/>
                      <a:pt x="33852" y="5254"/>
                      <a:pt x="32042" y="6160"/>
                    </a:cubicBezTo>
                    <a:cubicBezTo>
                      <a:pt x="41999" y="14306"/>
                      <a:pt x="52861" y="19737"/>
                      <a:pt x="63722" y="26073"/>
                    </a:cubicBezTo>
                    <a:cubicBezTo>
                      <a:pt x="73679" y="32409"/>
                      <a:pt x="82731" y="41460"/>
                      <a:pt x="89972" y="50512"/>
                    </a:cubicBezTo>
                    <a:cubicBezTo>
                      <a:pt x="92687" y="54132"/>
                      <a:pt x="97213" y="48702"/>
                      <a:pt x="94498" y="45081"/>
                    </a:cubicBezTo>
                    <a:cubicBezTo>
                      <a:pt x="88161" y="36935"/>
                      <a:pt x="80015" y="28788"/>
                      <a:pt x="71869" y="23357"/>
                    </a:cubicBezTo>
                    <a:cubicBezTo>
                      <a:pt x="60102" y="15211"/>
                      <a:pt x="46525" y="9780"/>
                      <a:pt x="35663" y="729"/>
                    </a:cubicBezTo>
                    <a:cubicBezTo>
                      <a:pt x="32947" y="-1082"/>
                      <a:pt x="30232" y="729"/>
                      <a:pt x="30232" y="3444"/>
                    </a:cubicBezTo>
                    <a:cubicBezTo>
                      <a:pt x="28422" y="20642"/>
                      <a:pt x="7603" y="27883"/>
                      <a:pt x="362" y="42366"/>
                    </a:cubicBezTo>
                    <a:cubicBezTo>
                      <a:pt x="-1448" y="46891"/>
                      <a:pt x="3983" y="50512"/>
                      <a:pt x="6698" y="45986"/>
                    </a:cubicBezTo>
                    <a:lnTo>
                      <a:pt x="6698" y="45986"/>
                    </a:lnTo>
                    <a:close/>
                  </a:path>
                </a:pathLst>
              </a:custGeom>
              <a:solidFill>
                <a:srgbClr val="231F20"/>
              </a:solidFill>
              <a:ln w="9041" cap="flat">
                <a:noFill/>
                <a:prstDash val="solid"/>
                <a:miter/>
              </a:ln>
            </p:spPr>
            <p:txBody>
              <a:bodyPr rtlCol="0" anchor="ctr"/>
              <a:lstStyle/>
              <a:p>
                <a:endParaRPr lang="zh-CN" altLang="en-US"/>
              </a:p>
            </p:txBody>
          </p:sp>
          <p:sp>
            <p:nvSpPr>
              <p:cNvPr id="37" name="任意多边形: 形状 30"/>
              <p:cNvSpPr/>
              <p:nvPr>
                <p:custDataLst>
                  <p:tags r:id="rId34"/>
                </p:custDataLst>
              </p:nvPr>
            </p:nvSpPr>
            <p:spPr>
              <a:xfrm>
                <a:off x="4000521" y="3773561"/>
                <a:ext cx="125794" cy="197018"/>
              </a:xfrm>
              <a:custGeom>
                <a:avLst/>
                <a:gdLst>
                  <a:gd name="connsiteX0" fmla="*/ 19969 w 125794"/>
                  <a:gd name="connsiteY0" fmla="*/ 191287 h 197018"/>
                  <a:gd name="connsiteX1" fmla="*/ 10012 w 125794"/>
                  <a:gd name="connsiteY1" fmla="*/ 163228 h 197018"/>
                  <a:gd name="connsiteX2" fmla="*/ 7297 w 125794"/>
                  <a:gd name="connsiteY2" fmla="*/ 117970 h 197018"/>
                  <a:gd name="connsiteX3" fmla="*/ 8202 w 125794"/>
                  <a:gd name="connsiteY3" fmla="*/ 66376 h 197018"/>
                  <a:gd name="connsiteX4" fmla="*/ 25400 w 125794"/>
                  <a:gd name="connsiteY4" fmla="*/ 22929 h 197018"/>
                  <a:gd name="connsiteX5" fmla="*/ 42597 w 125794"/>
                  <a:gd name="connsiteY5" fmla="*/ 15688 h 197018"/>
                  <a:gd name="connsiteX6" fmla="*/ 48028 w 125794"/>
                  <a:gd name="connsiteY6" fmla="*/ 11162 h 197018"/>
                  <a:gd name="connsiteX7" fmla="*/ 71562 w 125794"/>
                  <a:gd name="connsiteY7" fmla="*/ 7542 h 197018"/>
                  <a:gd name="connsiteX8" fmla="*/ 111389 w 125794"/>
                  <a:gd name="connsiteY8" fmla="*/ 34696 h 197018"/>
                  <a:gd name="connsiteX9" fmla="*/ 118630 w 125794"/>
                  <a:gd name="connsiteY9" fmla="*/ 85385 h 197018"/>
                  <a:gd name="connsiteX10" fmla="*/ 115915 w 125794"/>
                  <a:gd name="connsiteY10" fmla="*/ 145125 h 197018"/>
                  <a:gd name="connsiteX11" fmla="*/ 105958 w 125794"/>
                  <a:gd name="connsiteY11" fmla="*/ 184951 h 197018"/>
                  <a:gd name="connsiteX12" fmla="*/ 110484 w 125794"/>
                  <a:gd name="connsiteY12" fmla="*/ 189477 h 197018"/>
                  <a:gd name="connsiteX13" fmla="*/ 122251 w 125794"/>
                  <a:gd name="connsiteY13" fmla="*/ 155081 h 197018"/>
                  <a:gd name="connsiteX14" fmla="*/ 124966 w 125794"/>
                  <a:gd name="connsiteY14" fmla="*/ 94436 h 197018"/>
                  <a:gd name="connsiteX15" fmla="*/ 119535 w 125794"/>
                  <a:gd name="connsiteY15" fmla="*/ 36507 h 197018"/>
                  <a:gd name="connsiteX16" fmla="*/ 87855 w 125794"/>
                  <a:gd name="connsiteY16" fmla="*/ 6637 h 197018"/>
                  <a:gd name="connsiteX17" fmla="*/ 44408 w 125794"/>
                  <a:gd name="connsiteY17" fmla="*/ 5731 h 197018"/>
                  <a:gd name="connsiteX18" fmla="*/ 39882 w 125794"/>
                  <a:gd name="connsiteY18" fmla="*/ 9352 h 197018"/>
                  <a:gd name="connsiteX19" fmla="*/ 40787 w 125794"/>
                  <a:gd name="connsiteY19" fmla="*/ 9352 h 197018"/>
                  <a:gd name="connsiteX20" fmla="*/ 29925 w 125794"/>
                  <a:gd name="connsiteY20" fmla="*/ 12067 h 197018"/>
                  <a:gd name="connsiteX21" fmla="*/ 55 w 125794"/>
                  <a:gd name="connsiteY21" fmla="*/ 96246 h 197018"/>
                  <a:gd name="connsiteX22" fmla="*/ 1866 w 125794"/>
                  <a:gd name="connsiteY22" fmla="*/ 160512 h 197018"/>
                  <a:gd name="connsiteX23" fmla="*/ 13633 w 125794"/>
                  <a:gd name="connsiteY23" fmla="*/ 195813 h 197018"/>
                  <a:gd name="connsiteX24" fmla="*/ 19969 w 125794"/>
                  <a:gd name="connsiteY24" fmla="*/ 191287 h 197018"/>
                  <a:gd name="connsiteX25" fmla="*/ 19969 w 125794"/>
                  <a:gd name="connsiteY25" fmla="*/ 191287 h 19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5794" h="197018">
                    <a:moveTo>
                      <a:pt x="19969" y="191287"/>
                    </a:moveTo>
                    <a:cubicBezTo>
                      <a:pt x="12728" y="184951"/>
                      <a:pt x="11822" y="172279"/>
                      <a:pt x="10012" y="163228"/>
                    </a:cubicBezTo>
                    <a:cubicBezTo>
                      <a:pt x="8202" y="147840"/>
                      <a:pt x="8202" y="133358"/>
                      <a:pt x="7297" y="117970"/>
                    </a:cubicBezTo>
                    <a:cubicBezTo>
                      <a:pt x="7297" y="100772"/>
                      <a:pt x="7297" y="83574"/>
                      <a:pt x="8202" y="66376"/>
                    </a:cubicBezTo>
                    <a:cubicBezTo>
                      <a:pt x="9107" y="50084"/>
                      <a:pt x="10917" y="32886"/>
                      <a:pt x="25400" y="22929"/>
                    </a:cubicBezTo>
                    <a:cubicBezTo>
                      <a:pt x="30831" y="19309"/>
                      <a:pt x="37167" y="18404"/>
                      <a:pt x="42597" y="15688"/>
                    </a:cubicBezTo>
                    <a:cubicBezTo>
                      <a:pt x="44408" y="14783"/>
                      <a:pt x="46218" y="12973"/>
                      <a:pt x="48028" y="11162"/>
                    </a:cubicBezTo>
                    <a:cubicBezTo>
                      <a:pt x="55270" y="6637"/>
                      <a:pt x="63416" y="5731"/>
                      <a:pt x="71562" y="7542"/>
                    </a:cubicBezTo>
                    <a:cubicBezTo>
                      <a:pt x="86045" y="11162"/>
                      <a:pt x="103243" y="21119"/>
                      <a:pt x="111389" y="34696"/>
                    </a:cubicBezTo>
                    <a:cubicBezTo>
                      <a:pt x="120440" y="50084"/>
                      <a:pt x="119535" y="68187"/>
                      <a:pt x="118630" y="85385"/>
                    </a:cubicBezTo>
                    <a:cubicBezTo>
                      <a:pt x="118630" y="105298"/>
                      <a:pt x="117725" y="125211"/>
                      <a:pt x="115915" y="145125"/>
                    </a:cubicBezTo>
                    <a:cubicBezTo>
                      <a:pt x="115009" y="158702"/>
                      <a:pt x="115915" y="174089"/>
                      <a:pt x="105958" y="184951"/>
                    </a:cubicBezTo>
                    <a:cubicBezTo>
                      <a:pt x="103243" y="188572"/>
                      <a:pt x="106863" y="193097"/>
                      <a:pt x="110484" y="189477"/>
                    </a:cubicBezTo>
                    <a:cubicBezTo>
                      <a:pt x="119535" y="179520"/>
                      <a:pt x="120440" y="167753"/>
                      <a:pt x="122251" y="155081"/>
                    </a:cubicBezTo>
                    <a:cubicBezTo>
                      <a:pt x="124061" y="135168"/>
                      <a:pt x="124966" y="114349"/>
                      <a:pt x="124966" y="94436"/>
                    </a:cubicBezTo>
                    <a:cubicBezTo>
                      <a:pt x="125871" y="75428"/>
                      <a:pt x="127682" y="54610"/>
                      <a:pt x="119535" y="36507"/>
                    </a:cubicBezTo>
                    <a:cubicBezTo>
                      <a:pt x="113199" y="22929"/>
                      <a:pt x="100527" y="13878"/>
                      <a:pt x="87855" y="6637"/>
                    </a:cubicBezTo>
                    <a:cubicBezTo>
                      <a:pt x="74278" y="-605"/>
                      <a:pt x="57985" y="-3320"/>
                      <a:pt x="44408" y="5731"/>
                    </a:cubicBezTo>
                    <a:cubicBezTo>
                      <a:pt x="42597" y="6637"/>
                      <a:pt x="41692" y="8447"/>
                      <a:pt x="39882" y="9352"/>
                    </a:cubicBezTo>
                    <a:cubicBezTo>
                      <a:pt x="37167" y="11162"/>
                      <a:pt x="42597" y="8447"/>
                      <a:pt x="40787" y="9352"/>
                    </a:cubicBezTo>
                    <a:cubicBezTo>
                      <a:pt x="37167" y="10257"/>
                      <a:pt x="33546" y="11162"/>
                      <a:pt x="29925" y="12067"/>
                    </a:cubicBezTo>
                    <a:cubicBezTo>
                      <a:pt x="-2660" y="25645"/>
                      <a:pt x="55" y="66376"/>
                      <a:pt x="55" y="96246"/>
                    </a:cubicBezTo>
                    <a:cubicBezTo>
                      <a:pt x="55" y="117970"/>
                      <a:pt x="55" y="138788"/>
                      <a:pt x="1866" y="160512"/>
                    </a:cubicBezTo>
                    <a:cubicBezTo>
                      <a:pt x="2771" y="171374"/>
                      <a:pt x="4581" y="187667"/>
                      <a:pt x="13633" y="195813"/>
                    </a:cubicBezTo>
                    <a:cubicBezTo>
                      <a:pt x="19064" y="199434"/>
                      <a:pt x="23589" y="194003"/>
                      <a:pt x="19969" y="191287"/>
                    </a:cubicBezTo>
                    <a:lnTo>
                      <a:pt x="19969" y="191287"/>
                    </a:lnTo>
                    <a:close/>
                  </a:path>
                </a:pathLst>
              </a:custGeom>
              <a:solidFill>
                <a:srgbClr val="231F20"/>
              </a:solidFill>
              <a:ln w="9041" cap="flat">
                <a:noFill/>
                <a:prstDash val="solid"/>
                <a:miter/>
              </a:ln>
            </p:spPr>
            <p:txBody>
              <a:bodyPr rtlCol="0" anchor="ctr"/>
              <a:lstStyle/>
              <a:p>
                <a:endParaRPr lang="zh-CN" altLang="en-US"/>
              </a:p>
            </p:txBody>
          </p:sp>
          <p:sp>
            <p:nvSpPr>
              <p:cNvPr id="38" name="任意多边形: 形状 31"/>
              <p:cNvSpPr/>
              <p:nvPr>
                <p:custDataLst>
                  <p:tags r:id="rId35"/>
                </p:custDataLst>
              </p:nvPr>
            </p:nvSpPr>
            <p:spPr>
              <a:xfrm>
                <a:off x="4041308" y="3932673"/>
                <a:ext cx="6336" cy="17952"/>
              </a:xfrm>
              <a:custGeom>
                <a:avLst/>
                <a:gdLst>
                  <a:gd name="connsiteX0" fmla="*/ 0 w 6336"/>
                  <a:gd name="connsiteY0" fmla="*/ 3210 h 17952"/>
                  <a:gd name="connsiteX1" fmla="*/ 0 w 6336"/>
                  <a:gd name="connsiteY1" fmla="*/ 14977 h 17952"/>
                  <a:gd name="connsiteX2" fmla="*/ 6336 w 6336"/>
                  <a:gd name="connsiteY2" fmla="*/ 14072 h 17952"/>
                  <a:gd name="connsiteX3" fmla="*/ 6336 w 6336"/>
                  <a:gd name="connsiteY3" fmla="*/ 2305 h 17952"/>
                  <a:gd name="connsiteX4" fmla="*/ 0 w 6336"/>
                  <a:gd name="connsiteY4" fmla="*/ 3210 h 17952"/>
                  <a:gd name="connsiteX5" fmla="*/ 0 w 6336"/>
                  <a:gd name="connsiteY5" fmla="*/ 3210 h 1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6" h="17952">
                    <a:moveTo>
                      <a:pt x="0" y="3210"/>
                    </a:moveTo>
                    <a:cubicBezTo>
                      <a:pt x="0" y="6831"/>
                      <a:pt x="0" y="11356"/>
                      <a:pt x="0" y="14977"/>
                    </a:cubicBezTo>
                    <a:cubicBezTo>
                      <a:pt x="0" y="19503"/>
                      <a:pt x="6336" y="18598"/>
                      <a:pt x="6336" y="14072"/>
                    </a:cubicBezTo>
                    <a:cubicBezTo>
                      <a:pt x="6336" y="10451"/>
                      <a:pt x="6336" y="5925"/>
                      <a:pt x="6336" y="2305"/>
                    </a:cubicBezTo>
                    <a:cubicBezTo>
                      <a:pt x="6336" y="-1316"/>
                      <a:pt x="0" y="-411"/>
                      <a:pt x="0" y="3210"/>
                    </a:cubicBezTo>
                    <a:lnTo>
                      <a:pt x="0" y="3210"/>
                    </a:lnTo>
                    <a:close/>
                  </a:path>
                </a:pathLst>
              </a:custGeom>
              <a:solidFill>
                <a:srgbClr val="231F20"/>
              </a:solidFill>
              <a:ln w="9041" cap="flat">
                <a:noFill/>
                <a:prstDash val="solid"/>
                <a:miter/>
              </a:ln>
            </p:spPr>
            <p:txBody>
              <a:bodyPr rtlCol="0" anchor="ctr"/>
              <a:lstStyle/>
              <a:p>
                <a:endParaRPr lang="zh-CN" altLang="en-US"/>
              </a:p>
            </p:txBody>
          </p:sp>
          <p:sp>
            <p:nvSpPr>
              <p:cNvPr id="39" name="任意多边形: 形状 32"/>
              <p:cNvSpPr/>
              <p:nvPr>
                <p:custDataLst>
                  <p:tags r:id="rId36"/>
                </p:custDataLst>
              </p:nvPr>
            </p:nvSpPr>
            <p:spPr>
              <a:xfrm>
                <a:off x="4089281" y="3929053"/>
                <a:ext cx="7319" cy="24288"/>
              </a:xfrm>
              <a:custGeom>
                <a:avLst/>
                <a:gdLst>
                  <a:gd name="connsiteX0" fmla="*/ 905 w 7319"/>
                  <a:gd name="connsiteY0" fmla="*/ 3210 h 24288"/>
                  <a:gd name="connsiteX1" fmla="*/ 0 w 7319"/>
                  <a:gd name="connsiteY1" fmla="*/ 21313 h 24288"/>
                  <a:gd name="connsiteX2" fmla="*/ 6336 w 7319"/>
                  <a:gd name="connsiteY2" fmla="*/ 20408 h 24288"/>
                  <a:gd name="connsiteX3" fmla="*/ 7241 w 7319"/>
                  <a:gd name="connsiteY3" fmla="*/ 2305 h 24288"/>
                  <a:gd name="connsiteX4" fmla="*/ 905 w 7319"/>
                  <a:gd name="connsiteY4" fmla="*/ 3210 h 24288"/>
                  <a:gd name="connsiteX5" fmla="*/ 905 w 7319"/>
                  <a:gd name="connsiteY5" fmla="*/ 3210 h 2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9" h="24288">
                    <a:moveTo>
                      <a:pt x="905" y="3210"/>
                    </a:moveTo>
                    <a:cubicBezTo>
                      <a:pt x="905" y="9546"/>
                      <a:pt x="0" y="15882"/>
                      <a:pt x="0" y="21313"/>
                    </a:cubicBezTo>
                    <a:cubicBezTo>
                      <a:pt x="0" y="25839"/>
                      <a:pt x="6336" y="24934"/>
                      <a:pt x="6336" y="20408"/>
                    </a:cubicBezTo>
                    <a:cubicBezTo>
                      <a:pt x="6336" y="14072"/>
                      <a:pt x="7241" y="7736"/>
                      <a:pt x="7241" y="2305"/>
                    </a:cubicBezTo>
                    <a:cubicBezTo>
                      <a:pt x="8146" y="-1316"/>
                      <a:pt x="905" y="-411"/>
                      <a:pt x="905" y="3210"/>
                    </a:cubicBezTo>
                    <a:lnTo>
                      <a:pt x="905" y="3210"/>
                    </a:lnTo>
                    <a:close/>
                  </a:path>
                </a:pathLst>
              </a:custGeom>
              <a:solidFill>
                <a:srgbClr val="231F20"/>
              </a:solidFill>
              <a:ln w="9041" cap="flat">
                <a:noFill/>
                <a:prstDash val="solid"/>
                <a:miter/>
              </a:ln>
            </p:spPr>
            <p:txBody>
              <a:bodyPr rtlCol="0" anchor="ctr"/>
              <a:lstStyle/>
              <a:p>
                <a:endParaRPr lang="zh-CN" altLang="en-US"/>
              </a:p>
            </p:txBody>
          </p:sp>
          <p:sp>
            <p:nvSpPr>
              <p:cNvPr id="40" name="任意多边形: 形状 33"/>
              <p:cNvSpPr/>
              <p:nvPr>
                <p:custDataLst>
                  <p:tags r:id="rId37"/>
                </p:custDataLst>
              </p:nvPr>
            </p:nvSpPr>
            <p:spPr>
              <a:xfrm>
                <a:off x="4001934" y="3965311"/>
                <a:ext cx="65800" cy="132176"/>
              </a:xfrm>
              <a:custGeom>
                <a:avLst/>
                <a:gdLst>
                  <a:gd name="connsiteX0" fmla="*/ 19461 w 65800"/>
                  <a:gd name="connsiteY0" fmla="*/ 1347 h 132176"/>
                  <a:gd name="connsiteX1" fmla="*/ 1358 w 65800"/>
                  <a:gd name="connsiteY1" fmla="*/ 23071 h 132176"/>
                  <a:gd name="connsiteX2" fmla="*/ 1358 w 65800"/>
                  <a:gd name="connsiteY2" fmla="*/ 28502 h 132176"/>
                  <a:gd name="connsiteX3" fmla="*/ 21271 w 65800"/>
                  <a:gd name="connsiteY3" fmla="*/ 34838 h 132176"/>
                  <a:gd name="connsiteX4" fmla="*/ 20366 w 65800"/>
                  <a:gd name="connsiteY4" fmla="*/ 28502 h 132176"/>
                  <a:gd name="connsiteX5" fmla="*/ 3168 w 65800"/>
                  <a:gd name="connsiteY5" fmla="*/ 42079 h 132176"/>
                  <a:gd name="connsiteX6" fmla="*/ 1358 w 65800"/>
                  <a:gd name="connsiteY6" fmla="*/ 46605 h 132176"/>
                  <a:gd name="connsiteX7" fmla="*/ 61098 w 65800"/>
                  <a:gd name="connsiteY7" fmla="*/ 131689 h 132176"/>
                  <a:gd name="connsiteX8" fmla="*/ 65623 w 65800"/>
                  <a:gd name="connsiteY8" fmla="*/ 127163 h 132176"/>
                  <a:gd name="connsiteX9" fmla="*/ 41184 w 65800"/>
                  <a:gd name="connsiteY9" fmla="*/ 38459 h 132176"/>
                  <a:gd name="connsiteX10" fmla="*/ 34848 w 65800"/>
                  <a:gd name="connsiteY10" fmla="*/ 40269 h 132176"/>
                  <a:gd name="connsiteX11" fmla="*/ 59287 w 65800"/>
                  <a:gd name="connsiteY11" fmla="*/ 128974 h 132176"/>
                  <a:gd name="connsiteX12" fmla="*/ 63813 w 65800"/>
                  <a:gd name="connsiteY12" fmla="*/ 124448 h 132176"/>
                  <a:gd name="connsiteX13" fmla="*/ 6789 w 65800"/>
                  <a:gd name="connsiteY13" fmla="*/ 42079 h 132176"/>
                  <a:gd name="connsiteX14" fmla="*/ 4978 w 65800"/>
                  <a:gd name="connsiteY14" fmla="*/ 46605 h 132176"/>
                  <a:gd name="connsiteX15" fmla="*/ 22176 w 65800"/>
                  <a:gd name="connsiteY15" fmla="*/ 33028 h 132176"/>
                  <a:gd name="connsiteX16" fmla="*/ 21271 w 65800"/>
                  <a:gd name="connsiteY16" fmla="*/ 26692 h 132176"/>
                  <a:gd name="connsiteX17" fmla="*/ 3168 w 65800"/>
                  <a:gd name="connsiteY17" fmla="*/ 21261 h 132176"/>
                  <a:gd name="connsiteX18" fmla="*/ 3168 w 65800"/>
                  <a:gd name="connsiteY18" fmla="*/ 26692 h 132176"/>
                  <a:gd name="connsiteX19" fmla="*/ 21271 w 65800"/>
                  <a:gd name="connsiteY19" fmla="*/ 4968 h 132176"/>
                  <a:gd name="connsiteX20" fmla="*/ 19461 w 65800"/>
                  <a:gd name="connsiteY20" fmla="*/ 1347 h 132176"/>
                  <a:gd name="connsiteX21" fmla="*/ 19461 w 65800"/>
                  <a:gd name="connsiteY21" fmla="*/ 1347 h 13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5800" h="132176">
                    <a:moveTo>
                      <a:pt x="19461" y="1347"/>
                    </a:moveTo>
                    <a:cubicBezTo>
                      <a:pt x="13125" y="8589"/>
                      <a:pt x="7694" y="15830"/>
                      <a:pt x="1358" y="23071"/>
                    </a:cubicBezTo>
                    <a:cubicBezTo>
                      <a:pt x="-453" y="24881"/>
                      <a:pt x="-453" y="26692"/>
                      <a:pt x="1358" y="28502"/>
                    </a:cubicBezTo>
                    <a:cubicBezTo>
                      <a:pt x="6789" y="32123"/>
                      <a:pt x="14935" y="33933"/>
                      <a:pt x="21271" y="34838"/>
                    </a:cubicBezTo>
                    <a:cubicBezTo>
                      <a:pt x="21271" y="33028"/>
                      <a:pt x="21271" y="30312"/>
                      <a:pt x="20366" y="28502"/>
                    </a:cubicBezTo>
                    <a:cubicBezTo>
                      <a:pt x="14935" y="33028"/>
                      <a:pt x="8599" y="37553"/>
                      <a:pt x="3168" y="42079"/>
                    </a:cubicBezTo>
                    <a:cubicBezTo>
                      <a:pt x="1358" y="42984"/>
                      <a:pt x="1358" y="44795"/>
                      <a:pt x="1358" y="46605"/>
                    </a:cubicBezTo>
                    <a:cubicBezTo>
                      <a:pt x="14935" y="77380"/>
                      <a:pt x="33943" y="110871"/>
                      <a:pt x="61098" y="131689"/>
                    </a:cubicBezTo>
                    <a:cubicBezTo>
                      <a:pt x="63813" y="133499"/>
                      <a:pt x="66529" y="129879"/>
                      <a:pt x="65623" y="127163"/>
                    </a:cubicBezTo>
                    <a:cubicBezTo>
                      <a:pt x="57477" y="97293"/>
                      <a:pt x="49331" y="68329"/>
                      <a:pt x="41184" y="38459"/>
                    </a:cubicBezTo>
                    <a:cubicBezTo>
                      <a:pt x="40279" y="33933"/>
                      <a:pt x="33943" y="36648"/>
                      <a:pt x="34848" y="40269"/>
                    </a:cubicBezTo>
                    <a:cubicBezTo>
                      <a:pt x="42995" y="70139"/>
                      <a:pt x="51141" y="99104"/>
                      <a:pt x="59287" y="128974"/>
                    </a:cubicBezTo>
                    <a:cubicBezTo>
                      <a:pt x="61098" y="127163"/>
                      <a:pt x="62908" y="126258"/>
                      <a:pt x="63813" y="124448"/>
                    </a:cubicBezTo>
                    <a:cubicBezTo>
                      <a:pt x="37564" y="104535"/>
                      <a:pt x="19461" y="71949"/>
                      <a:pt x="6789" y="42079"/>
                    </a:cubicBezTo>
                    <a:cubicBezTo>
                      <a:pt x="5884" y="43890"/>
                      <a:pt x="5884" y="45700"/>
                      <a:pt x="4978" y="46605"/>
                    </a:cubicBezTo>
                    <a:cubicBezTo>
                      <a:pt x="10409" y="42079"/>
                      <a:pt x="16745" y="37553"/>
                      <a:pt x="22176" y="33028"/>
                    </a:cubicBezTo>
                    <a:cubicBezTo>
                      <a:pt x="23987" y="31217"/>
                      <a:pt x="24892" y="27597"/>
                      <a:pt x="21271" y="26692"/>
                    </a:cubicBezTo>
                    <a:cubicBezTo>
                      <a:pt x="14935" y="25787"/>
                      <a:pt x="7694" y="24881"/>
                      <a:pt x="3168" y="21261"/>
                    </a:cubicBezTo>
                    <a:cubicBezTo>
                      <a:pt x="3168" y="23071"/>
                      <a:pt x="3168" y="24881"/>
                      <a:pt x="3168" y="26692"/>
                    </a:cubicBezTo>
                    <a:cubicBezTo>
                      <a:pt x="9504" y="19450"/>
                      <a:pt x="14935" y="12209"/>
                      <a:pt x="21271" y="4968"/>
                    </a:cubicBezTo>
                    <a:cubicBezTo>
                      <a:pt x="26702" y="2253"/>
                      <a:pt x="22176" y="-2273"/>
                      <a:pt x="19461" y="1347"/>
                    </a:cubicBezTo>
                    <a:lnTo>
                      <a:pt x="19461" y="1347"/>
                    </a:lnTo>
                    <a:close/>
                  </a:path>
                </a:pathLst>
              </a:custGeom>
              <a:solidFill>
                <a:srgbClr val="231F20"/>
              </a:solidFill>
              <a:ln w="9041" cap="flat">
                <a:noFill/>
                <a:prstDash val="solid"/>
                <a:miter/>
              </a:ln>
            </p:spPr>
            <p:txBody>
              <a:bodyPr rtlCol="0" anchor="ctr"/>
              <a:lstStyle/>
              <a:p>
                <a:endParaRPr lang="zh-CN" altLang="en-US"/>
              </a:p>
            </p:txBody>
          </p:sp>
          <p:sp>
            <p:nvSpPr>
              <p:cNvPr id="41" name="任意多边形: 形状 34"/>
              <p:cNvSpPr/>
              <p:nvPr>
                <p:custDataLst>
                  <p:tags r:id="rId38"/>
                </p:custDataLst>
              </p:nvPr>
            </p:nvSpPr>
            <p:spPr>
              <a:xfrm>
                <a:off x="4063759" y="3963855"/>
                <a:ext cx="66428" cy="133731"/>
              </a:xfrm>
              <a:custGeom>
                <a:avLst/>
                <a:gdLst>
                  <a:gd name="connsiteX0" fmla="*/ 47245 w 66428"/>
                  <a:gd name="connsiteY0" fmla="*/ 5519 h 133731"/>
                  <a:gd name="connsiteX1" fmla="*/ 55392 w 66428"/>
                  <a:gd name="connsiteY1" fmla="*/ 20001 h 133731"/>
                  <a:gd name="connsiteX2" fmla="*/ 59917 w 66428"/>
                  <a:gd name="connsiteY2" fmla="*/ 27242 h 133731"/>
                  <a:gd name="connsiteX3" fmla="*/ 59917 w 66428"/>
                  <a:gd name="connsiteY3" fmla="*/ 26337 h 133731"/>
                  <a:gd name="connsiteX4" fmla="*/ 49056 w 66428"/>
                  <a:gd name="connsiteY4" fmla="*/ 29958 h 133731"/>
                  <a:gd name="connsiteX5" fmla="*/ 46340 w 66428"/>
                  <a:gd name="connsiteY5" fmla="*/ 36294 h 133731"/>
                  <a:gd name="connsiteX6" fmla="*/ 59012 w 66428"/>
                  <a:gd name="connsiteY6" fmla="*/ 48966 h 133731"/>
                  <a:gd name="connsiteX7" fmla="*/ 59012 w 66428"/>
                  <a:gd name="connsiteY7" fmla="*/ 44440 h 133731"/>
                  <a:gd name="connsiteX8" fmla="*/ 1988 w 66428"/>
                  <a:gd name="connsiteY8" fmla="*/ 126809 h 133731"/>
                  <a:gd name="connsiteX9" fmla="*/ 6514 w 66428"/>
                  <a:gd name="connsiteY9" fmla="*/ 130429 h 133731"/>
                  <a:gd name="connsiteX10" fmla="*/ 33668 w 66428"/>
                  <a:gd name="connsiteY10" fmla="*/ 42630 h 133731"/>
                  <a:gd name="connsiteX11" fmla="*/ 27332 w 66428"/>
                  <a:gd name="connsiteY11" fmla="*/ 41725 h 133731"/>
                  <a:gd name="connsiteX12" fmla="*/ 178 w 66428"/>
                  <a:gd name="connsiteY12" fmla="*/ 129524 h 133731"/>
                  <a:gd name="connsiteX13" fmla="*/ 4703 w 66428"/>
                  <a:gd name="connsiteY13" fmla="*/ 133145 h 133731"/>
                  <a:gd name="connsiteX14" fmla="*/ 64443 w 66428"/>
                  <a:gd name="connsiteY14" fmla="*/ 48061 h 133731"/>
                  <a:gd name="connsiteX15" fmla="*/ 64443 w 66428"/>
                  <a:gd name="connsiteY15" fmla="*/ 43535 h 133731"/>
                  <a:gd name="connsiteX16" fmla="*/ 51771 w 66428"/>
                  <a:gd name="connsiteY16" fmla="*/ 30863 h 133731"/>
                  <a:gd name="connsiteX17" fmla="*/ 49056 w 66428"/>
                  <a:gd name="connsiteY17" fmla="*/ 37199 h 133731"/>
                  <a:gd name="connsiteX18" fmla="*/ 66254 w 66428"/>
                  <a:gd name="connsiteY18" fmla="*/ 25432 h 133731"/>
                  <a:gd name="connsiteX19" fmla="*/ 53581 w 66428"/>
                  <a:gd name="connsiteY19" fmla="*/ 1898 h 133731"/>
                  <a:gd name="connsiteX20" fmla="*/ 47245 w 66428"/>
                  <a:gd name="connsiteY20" fmla="*/ 5519 h 133731"/>
                  <a:gd name="connsiteX21" fmla="*/ 47245 w 66428"/>
                  <a:gd name="connsiteY21" fmla="*/ 5519 h 13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428" h="133731">
                    <a:moveTo>
                      <a:pt x="47245" y="5519"/>
                    </a:moveTo>
                    <a:cubicBezTo>
                      <a:pt x="49961" y="10044"/>
                      <a:pt x="52676" y="15475"/>
                      <a:pt x="55392" y="20001"/>
                    </a:cubicBezTo>
                    <a:cubicBezTo>
                      <a:pt x="56297" y="22717"/>
                      <a:pt x="59012" y="25432"/>
                      <a:pt x="59917" y="27242"/>
                    </a:cubicBezTo>
                    <a:cubicBezTo>
                      <a:pt x="60823" y="29958"/>
                      <a:pt x="59917" y="26337"/>
                      <a:pt x="59917" y="26337"/>
                    </a:cubicBezTo>
                    <a:cubicBezTo>
                      <a:pt x="57202" y="29053"/>
                      <a:pt x="51771" y="29958"/>
                      <a:pt x="49056" y="29958"/>
                    </a:cubicBezTo>
                    <a:cubicBezTo>
                      <a:pt x="46340" y="29958"/>
                      <a:pt x="44530" y="33578"/>
                      <a:pt x="46340" y="36294"/>
                    </a:cubicBezTo>
                    <a:cubicBezTo>
                      <a:pt x="50866" y="40820"/>
                      <a:pt x="54487" y="44440"/>
                      <a:pt x="59012" y="48966"/>
                    </a:cubicBezTo>
                    <a:cubicBezTo>
                      <a:pt x="59012" y="47156"/>
                      <a:pt x="59012" y="46250"/>
                      <a:pt x="59012" y="44440"/>
                    </a:cubicBezTo>
                    <a:cubicBezTo>
                      <a:pt x="45435" y="74310"/>
                      <a:pt x="27332" y="106895"/>
                      <a:pt x="1988" y="126809"/>
                    </a:cubicBezTo>
                    <a:cubicBezTo>
                      <a:pt x="3798" y="127714"/>
                      <a:pt x="4703" y="129524"/>
                      <a:pt x="6514" y="130429"/>
                    </a:cubicBezTo>
                    <a:cubicBezTo>
                      <a:pt x="15565" y="101465"/>
                      <a:pt x="24617" y="71595"/>
                      <a:pt x="33668" y="42630"/>
                    </a:cubicBezTo>
                    <a:cubicBezTo>
                      <a:pt x="35478" y="38104"/>
                      <a:pt x="29142" y="37199"/>
                      <a:pt x="27332" y="41725"/>
                    </a:cubicBezTo>
                    <a:cubicBezTo>
                      <a:pt x="18281" y="70689"/>
                      <a:pt x="9229" y="100559"/>
                      <a:pt x="178" y="129524"/>
                    </a:cubicBezTo>
                    <a:cubicBezTo>
                      <a:pt x="-728" y="132240"/>
                      <a:pt x="1988" y="134955"/>
                      <a:pt x="4703" y="133145"/>
                    </a:cubicBezTo>
                    <a:cubicBezTo>
                      <a:pt x="31858" y="112326"/>
                      <a:pt x="50866" y="78836"/>
                      <a:pt x="64443" y="48061"/>
                    </a:cubicBezTo>
                    <a:cubicBezTo>
                      <a:pt x="65348" y="47156"/>
                      <a:pt x="65348" y="45345"/>
                      <a:pt x="64443" y="43535"/>
                    </a:cubicBezTo>
                    <a:cubicBezTo>
                      <a:pt x="59917" y="39009"/>
                      <a:pt x="56297" y="35389"/>
                      <a:pt x="51771" y="30863"/>
                    </a:cubicBezTo>
                    <a:cubicBezTo>
                      <a:pt x="50866" y="32673"/>
                      <a:pt x="49961" y="34483"/>
                      <a:pt x="49056" y="37199"/>
                    </a:cubicBezTo>
                    <a:cubicBezTo>
                      <a:pt x="55392" y="36294"/>
                      <a:pt x="68064" y="33578"/>
                      <a:pt x="66254" y="25432"/>
                    </a:cubicBezTo>
                    <a:cubicBezTo>
                      <a:pt x="64443" y="18191"/>
                      <a:pt x="57202" y="9139"/>
                      <a:pt x="53581" y="1898"/>
                    </a:cubicBezTo>
                    <a:cubicBezTo>
                      <a:pt x="50866" y="-2628"/>
                      <a:pt x="45435" y="1898"/>
                      <a:pt x="47245" y="5519"/>
                    </a:cubicBezTo>
                    <a:lnTo>
                      <a:pt x="47245" y="5519"/>
                    </a:lnTo>
                    <a:close/>
                  </a:path>
                </a:pathLst>
              </a:custGeom>
              <a:solidFill>
                <a:srgbClr val="231F20"/>
              </a:solidFill>
              <a:ln w="9041" cap="flat">
                <a:noFill/>
                <a:prstDash val="solid"/>
                <a:miter/>
              </a:ln>
            </p:spPr>
            <p:txBody>
              <a:bodyPr rtlCol="0" anchor="ctr"/>
              <a:lstStyle/>
              <a:p>
                <a:endParaRPr lang="zh-CN" altLang="en-US"/>
              </a:p>
            </p:txBody>
          </p:sp>
          <p:sp>
            <p:nvSpPr>
              <p:cNvPr id="42" name="任意多边形: 形状 35"/>
              <p:cNvSpPr/>
              <p:nvPr>
                <p:custDataLst>
                  <p:tags r:id="rId39"/>
                </p:custDataLst>
              </p:nvPr>
            </p:nvSpPr>
            <p:spPr>
              <a:xfrm>
                <a:off x="4019353" y="3942769"/>
                <a:ext cx="52574" cy="72217"/>
              </a:xfrm>
              <a:custGeom>
                <a:avLst/>
                <a:gdLst>
                  <a:gd name="connsiteX0" fmla="*/ 21954 w 52574"/>
                  <a:gd name="connsiteY0" fmla="*/ 3976 h 72217"/>
                  <a:gd name="connsiteX1" fmla="*/ 47299 w 52574"/>
                  <a:gd name="connsiteY1" fmla="*/ 52854 h 72217"/>
                  <a:gd name="connsiteX2" fmla="*/ 49109 w 52574"/>
                  <a:gd name="connsiteY2" fmla="*/ 47423 h 72217"/>
                  <a:gd name="connsiteX3" fmla="*/ 7472 w 52574"/>
                  <a:gd name="connsiteY3" fmla="*/ 65526 h 72217"/>
                  <a:gd name="connsiteX4" fmla="*/ 11093 w 52574"/>
                  <a:gd name="connsiteY4" fmla="*/ 67337 h 72217"/>
                  <a:gd name="connsiteX5" fmla="*/ 6567 w 52574"/>
                  <a:gd name="connsiteY5" fmla="*/ 32941 h 72217"/>
                  <a:gd name="connsiteX6" fmla="*/ 13808 w 52574"/>
                  <a:gd name="connsiteY6" fmla="*/ 19364 h 72217"/>
                  <a:gd name="connsiteX7" fmla="*/ 27385 w 52574"/>
                  <a:gd name="connsiteY7" fmla="*/ 4881 h 72217"/>
                  <a:gd name="connsiteX8" fmla="*/ 21954 w 52574"/>
                  <a:gd name="connsiteY8" fmla="*/ 2166 h 72217"/>
                  <a:gd name="connsiteX9" fmla="*/ 3851 w 52574"/>
                  <a:gd name="connsiteY9" fmla="*/ 19364 h 72217"/>
                  <a:gd name="connsiteX10" fmla="*/ 231 w 52574"/>
                  <a:gd name="connsiteY10" fmla="*/ 33846 h 72217"/>
                  <a:gd name="connsiteX11" fmla="*/ 4756 w 52574"/>
                  <a:gd name="connsiteY11" fmla="*/ 70052 h 72217"/>
                  <a:gd name="connsiteX12" fmla="*/ 8377 w 52574"/>
                  <a:gd name="connsiteY12" fmla="*/ 71862 h 72217"/>
                  <a:gd name="connsiteX13" fmla="*/ 50014 w 52574"/>
                  <a:gd name="connsiteY13" fmla="*/ 53759 h 72217"/>
                  <a:gd name="connsiteX14" fmla="*/ 51824 w 52574"/>
                  <a:gd name="connsiteY14" fmla="*/ 48329 h 72217"/>
                  <a:gd name="connsiteX15" fmla="*/ 27385 w 52574"/>
                  <a:gd name="connsiteY15" fmla="*/ 3071 h 72217"/>
                  <a:gd name="connsiteX16" fmla="*/ 21954 w 52574"/>
                  <a:gd name="connsiteY16" fmla="*/ 3976 h 7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574" h="72217">
                    <a:moveTo>
                      <a:pt x="21954" y="3976"/>
                    </a:moveTo>
                    <a:cubicBezTo>
                      <a:pt x="24670" y="22079"/>
                      <a:pt x="35532" y="39277"/>
                      <a:pt x="47299" y="52854"/>
                    </a:cubicBezTo>
                    <a:cubicBezTo>
                      <a:pt x="48204" y="51044"/>
                      <a:pt x="48204" y="49234"/>
                      <a:pt x="49109" y="47423"/>
                    </a:cubicBezTo>
                    <a:cubicBezTo>
                      <a:pt x="35532" y="53759"/>
                      <a:pt x="21049" y="60095"/>
                      <a:pt x="7472" y="65526"/>
                    </a:cubicBezTo>
                    <a:cubicBezTo>
                      <a:pt x="8377" y="66432"/>
                      <a:pt x="10187" y="67337"/>
                      <a:pt x="11093" y="67337"/>
                    </a:cubicBezTo>
                    <a:cubicBezTo>
                      <a:pt x="7472" y="56475"/>
                      <a:pt x="5662" y="43803"/>
                      <a:pt x="6567" y="32941"/>
                    </a:cubicBezTo>
                    <a:cubicBezTo>
                      <a:pt x="7472" y="22984"/>
                      <a:pt x="7472" y="24795"/>
                      <a:pt x="13808" y="19364"/>
                    </a:cubicBezTo>
                    <a:cubicBezTo>
                      <a:pt x="19239" y="14838"/>
                      <a:pt x="23765" y="10312"/>
                      <a:pt x="27385" y="4881"/>
                    </a:cubicBezTo>
                    <a:cubicBezTo>
                      <a:pt x="30101" y="1261"/>
                      <a:pt x="24670" y="-2360"/>
                      <a:pt x="21954" y="2166"/>
                    </a:cubicBezTo>
                    <a:cubicBezTo>
                      <a:pt x="17429" y="9407"/>
                      <a:pt x="10187" y="13028"/>
                      <a:pt x="3851" y="19364"/>
                    </a:cubicBezTo>
                    <a:cubicBezTo>
                      <a:pt x="231" y="22984"/>
                      <a:pt x="231" y="29320"/>
                      <a:pt x="231" y="33846"/>
                    </a:cubicBezTo>
                    <a:cubicBezTo>
                      <a:pt x="-674" y="45613"/>
                      <a:pt x="1136" y="58285"/>
                      <a:pt x="4756" y="70052"/>
                    </a:cubicBezTo>
                    <a:cubicBezTo>
                      <a:pt x="5662" y="71862"/>
                      <a:pt x="6567" y="72768"/>
                      <a:pt x="8377" y="71862"/>
                    </a:cubicBezTo>
                    <a:cubicBezTo>
                      <a:pt x="21954" y="65526"/>
                      <a:pt x="36437" y="59190"/>
                      <a:pt x="50014" y="53759"/>
                    </a:cubicBezTo>
                    <a:cubicBezTo>
                      <a:pt x="51824" y="52854"/>
                      <a:pt x="53635" y="50139"/>
                      <a:pt x="51824" y="48329"/>
                    </a:cubicBezTo>
                    <a:cubicBezTo>
                      <a:pt x="40057" y="35656"/>
                      <a:pt x="31006" y="20269"/>
                      <a:pt x="27385" y="3071"/>
                    </a:cubicBezTo>
                    <a:cubicBezTo>
                      <a:pt x="28290" y="-2360"/>
                      <a:pt x="21954" y="356"/>
                      <a:pt x="21954" y="3976"/>
                    </a:cubicBezTo>
                    <a:close/>
                  </a:path>
                </a:pathLst>
              </a:custGeom>
              <a:solidFill>
                <a:srgbClr val="231F20"/>
              </a:solidFill>
              <a:ln w="9041" cap="flat">
                <a:noFill/>
                <a:prstDash val="solid"/>
                <a:miter/>
              </a:ln>
            </p:spPr>
            <p:txBody>
              <a:bodyPr rtlCol="0" anchor="ctr"/>
              <a:lstStyle/>
              <a:p>
                <a:endParaRPr lang="zh-CN" altLang="en-US"/>
              </a:p>
            </p:txBody>
          </p:sp>
          <p:sp>
            <p:nvSpPr>
              <p:cNvPr id="43" name="任意多边形: 形状 36"/>
              <p:cNvSpPr/>
              <p:nvPr>
                <p:custDataLst>
                  <p:tags r:id="rId40"/>
                </p:custDataLst>
              </p:nvPr>
            </p:nvSpPr>
            <p:spPr>
              <a:xfrm>
                <a:off x="4066512" y="3939814"/>
                <a:ext cx="49367" cy="74251"/>
              </a:xfrm>
              <a:custGeom>
                <a:avLst/>
                <a:gdLst>
                  <a:gd name="connsiteX0" fmla="*/ 23674 w 49367"/>
                  <a:gd name="connsiteY0" fmla="*/ 6025 h 74251"/>
                  <a:gd name="connsiteX1" fmla="*/ 1045 w 49367"/>
                  <a:gd name="connsiteY1" fmla="*/ 50378 h 74251"/>
                  <a:gd name="connsiteX2" fmla="*/ 1045 w 49367"/>
                  <a:gd name="connsiteY2" fmla="*/ 55809 h 74251"/>
                  <a:gd name="connsiteX3" fmla="*/ 40872 w 49367"/>
                  <a:gd name="connsiteY3" fmla="*/ 73912 h 74251"/>
                  <a:gd name="connsiteX4" fmla="*/ 45398 w 49367"/>
                  <a:gd name="connsiteY4" fmla="*/ 71196 h 74251"/>
                  <a:gd name="connsiteX5" fmla="*/ 47208 w 49367"/>
                  <a:gd name="connsiteY5" fmla="*/ 18698 h 74251"/>
                  <a:gd name="connsiteX6" fmla="*/ 40872 w 49367"/>
                  <a:gd name="connsiteY6" fmla="*/ 18698 h 74251"/>
                  <a:gd name="connsiteX7" fmla="*/ 40872 w 49367"/>
                  <a:gd name="connsiteY7" fmla="*/ 18698 h 74251"/>
                  <a:gd name="connsiteX8" fmla="*/ 44492 w 49367"/>
                  <a:gd name="connsiteY8" fmla="*/ 15982 h 74251"/>
                  <a:gd name="connsiteX9" fmla="*/ 29105 w 49367"/>
                  <a:gd name="connsiteY9" fmla="*/ 1500 h 74251"/>
                  <a:gd name="connsiteX10" fmla="*/ 23674 w 49367"/>
                  <a:gd name="connsiteY10" fmla="*/ 5120 h 74251"/>
                  <a:gd name="connsiteX11" fmla="*/ 42682 w 49367"/>
                  <a:gd name="connsiteY11" fmla="*/ 22318 h 74251"/>
                  <a:gd name="connsiteX12" fmla="*/ 46303 w 49367"/>
                  <a:gd name="connsiteY12" fmla="*/ 19603 h 74251"/>
                  <a:gd name="connsiteX13" fmla="*/ 46303 w 49367"/>
                  <a:gd name="connsiteY13" fmla="*/ 19603 h 74251"/>
                  <a:gd name="connsiteX14" fmla="*/ 39967 w 49367"/>
                  <a:gd name="connsiteY14" fmla="*/ 19603 h 74251"/>
                  <a:gd name="connsiteX15" fmla="*/ 39061 w 49367"/>
                  <a:gd name="connsiteY15" fmla="*/ 68481 h 74251"/>
                  <a:gd name="connsiteX16" fmla="*/ 43587 w 49367"/>
                  <a:gd name="connsiteY16" fmla="*/ 65765 h 74251"/>
                  <a:gd name="connsiteX17" fmla="*/ 3761 w 49367"/>
                  <a:gd name="connsiteY17" fmla="*/ 47662 h 74251"/>
                  <a:gd name="connsiteX18" fmla="*/ 3761 w 49367"/>
                  <a:gd name="connsiteY18" fmla="*/ 53093 h 74251"/>
                  <a:gd name="connsiteX19" fmla="*/ 29105 w 49367"/>
                  <a:gd name="connsiteY19" fmla="*/ 3310 h 74251"/>
                  <a:gd name="connsiteX20" fmla="*/ 23674 w 49367"/>
                  <a:gd name="connsiteY20" fmla="*/ 6025 h 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67" h="74251">
                    <a:moveTo>
                      <a:pt x="23674" y="6025"/>
                    </a:moveTo>
                    <a:cubicBezTo>
                      <a:pt x="21864" y="22318"/>
                      <a:pt x="11907" y="38611"/>
                      <a:pt x="1045" y="50378"/>
                    </a:cubicBezTo>
                    <a:cubicBezTo>
                      <a:pt x="140" y="52188"/>
                      <a:pt x="-765" y="54904"/>
                      <a:pt x="1045" y="55809"/>
                    </a:cubicBezTo>
                    <a:cubicBezTo>
                      <a:pt x="14622" y="62145"/>
                      <a:pt x="27295" y="68481"/>
                      <a:pt x="40872" y="73912"/>
                    </a:cubicBezTo>
                    <a:cubicBezTo>
                      <a:pt x="42682" y="74817"/>
                      <a:pt x="45398" y="73912"/>
                      <a:pt x="45398" y="71196"/>
                    </a:cubicBezTo>
                    <a:cubicBezTo>
                      <a:pt x="50828" y="54904"/>
                      <a:pt x="49923" y="35895"/>
                      <a:pt x="47208" y="18698"/>
                    </a:cubicBezTo>
                    <a:cubicBezTo>
                      <a:pt x="46303" y="15077"/>
                      <a:pt x="41777" y="15982"/>
                      <a:pt x="40872" y="18698"/>
                    </a:cubicBezTo>
                    <a:cubicBezTo>
                      <a:pt x="40872" y="18698"/>
                      <a:pt x="40872" y="18698"/>
                      <a:pt x="40872" y="18698"/>
                    </a:cubicBezTo>
                    <a:cubicBezTo>
                      <a:pt x="41777" y="17792"/>
                      <a:pt x="43587" y="16887"/>
                      <a:pt x="44492" y="15982"/>
                    </a:cubicBezTo>
                    <a:cubicBezTo>
                      <a:pt x="39061" y="15982"/>
                      <a:pt x="31820" y="6025"/>
                      <a:pt x="29105" y="1500"/>
                    </a:cubicBezTo>
                    <a:cubicBezTo>
                      <a:pt x="27295" y="-2121"/>
                      <a:pt x="21864" y="1500"/>
                      <a:pt x="23674" y="5120"/>
                    </a:cubicBezTo>
                    <a:cubicBezTo>
                      <a:pt x="26389" y="10551"/>
                      <a:pt x="36346" y="21413"/>
                      <a:pt x="42682" y="22318"/>
                    </a:cubicBezTo>
                    <a:cubicBezTo>
                      <a:pt x="44492" y="22318"/>
                      <a:pt x="46303" y="21413"/>
                      <a:pt x="46303" y="19603"/>
                    </a:cubicBezTo>
                    <a:cubicBezTo>
                      <a:pt x="46303" y="19603"/>
                      <a:pt x="46303" y="19603"/>
                      <a:pt x="46303" y="19603"/>
                    </a:cubicBezTo>
                    <a:cubicBezTo>
                      <a:pt x="44492" y="19603"/>
                      <a:pt x="41777" y="19603"/>
                      <a:pt x="39967" y="19603"/>
                    </a:cubicBezTo>
                    <a:cubicBezTo>
                      <a:pt x="42682" y="34990"/>
                      <a:pt x="43587" y="52188"/>
                      <a:pt x="39061" y="68481"/>
                    </a:cubicBezTo>
                    <a:cubicBezTo>
                      <a:pt x="40872" y="67576"/>
                      <a:pt x="42682" y="66671"/>
                      <a:pt x="43587" y="65765"/>
                    </a:cubicBezTo>
                    <a:cubicBezTo>
                      <a:pt x="30010" y="59429"/>
                      <a:pt x="17338" y="53093"/>
                      <a:pt x="3761" y="47662"/>
                    </a:cubicBezTo>
                    <a:cubicBezTo>
                      <a:pt x="3761" y="49473"/>
                      <a:pt x="3761" y="51283"/>
                      <a:pt x="3761" y="53093"/>
                    </a:cubicBezTo>
                    <a:cubicBezTo>
                      <a:pt x="16433" y="39516"/>
                      <a:pt x="26389" y="22318"/>
                      <a:pt x="29105" y="3310"/>
                    </a:cubicBezTo>
                    <a:cubicBezTo>
                      <a:pt x="30915" y="1500"/>
                      <a:pt x="24579" y="2405"/>
                      <a:pt x="23674" y="6025"/>
                    </a:cubicBezTo>
                    <a:close/>
                  </a:path>
                </a:pathLst>
              </a:custGeom>
              <a:solidFill>
                <a:srgbClr val="231F20"/>
              </a:solidFill>
              <a:ln w="9041" cap="flat">
                <a:noFill/>
                <a:prstDash val="solid"/>
                <a:miter/>
              </a:ln>
            </p:spPr>
            <p:txBody>
              <a:bodyPr rtlCol="0" anchor="ctr"/>
              <a:lstStyle/>
              <a:p>
                <a:endParaRPr lang="zh-CN" altLang="en-US"/>
              </a:p>
            </p:txBody>
          </p:sp>
          <p:sp>
            <p:nvSpPr>
              <p:cNvPr id="44" name="任意多边形: 形状 37"/>
              <p:cNvSpPr/>
              <p:nvPr>
                <p:custDataLst>
                  <p:tags r:id="rId41"/>
                </p:custDataLst>
              </p:nvPr>
            </p:nvSpPr>
            <p:spPr>
              <a:xfrm>
                <a:off x="3948767" y="3965389"/>
                <a:ext cx="77713" cy="229056"/>
              </a:xfrm>
              <a:custGeom>
                <a:avLst/>
                <a:gdLst>
                  <a:gd name="connsiteX0" fmla="*/ 73532 w 77713"/>
                  <a:gd name="connsiteY0" fmla="*/ 364 h 229056"/>
                  <a:gd name="connsiteX1" fmla="*/ 17413 w 77713"/>
                  <a:gd name="connsiteY1" fmla="*/ 24803 h 229056"/>
                  <a:gd name="connsiteX2" fmla="*/ 5646 w 77713"/>
                  <a:gd name="connsiteY2" fmla="*/ 50148 h 229056"/>
                  <a:gd name="connsiteX3" fmla="*/ 215 w 77713"/>
                  <a:gd name="connsiteY3" fmla="*/ 171438 h 229056"/>
                  <a:gd name="connsiteX4" fmla="*/ 8361 w 77713"/>
                  <a:gd name="connsiteY4" fmla="*/ 227557 h 229056"/>
                  <a:gd name="connsiteX5" fmla="*/ 13792 w 77713"/>
                  <a:gd name="connsiteY5" fmla="*/ 223936 h 229056"/>
                  <a:gd name="connsiteX6" fmla="*/ 8361 w 77713"/>
                  <a:gd name="connsiteY6" fmla="*/ 121654 h 229056"/>
                  <a:gd name="connsiteX7" fmla="*/ 11077 w 77713"/>
                  <a:gd name="connsiteY7" fmla="*/ 60104 h 229056"/>
                  <a:gd name="connsiteX8" fmla="*/ 11982 w 77713"/>
                  <a:gd name="connsiteY8" fmla="*/ 40191 h 229056"/>
                  <a:gd name="connsiteX9" fmla="*/ 11982 w 77713"/>
                  <a:gd name="connsiteY9" fmla="*/ 35665 h 229056"/>
                  <a:gd name="connsiteX10" fmla="*/ 21939 w 77713"/>
                  <a:gd name="connsiteY10" fmla="*/ 30234 h 229056"/>
                  <a:gd name="connsiteX11" fmla="*/ 75343 w 77713"/>
                  <a:gd name="connsiteY11" fmla="*/ 5795 h 229056"/>
                  <a:gd name="connsiteX12" fmla="*/ 73532 w 77713"/>
                  <a:gd name="connsiteY12" fmla="*/ 364 h 229056"/>
                  <a:gd name="connsiteX13" fmla="*/ 73532 w 77713"/>
                  <a:gd name="connsiteY13" fmla="*/ 364 h 229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13" h="229056">
                    <a:moveTo>
                      <a:pt x="73532" y="364"/>
                    </a:moveTo>
                    <a:cubicBezTo>
                      <a:pt x="55429" y="10321"/>
                      <a:pt x="37326" y="20278"/>
                      <a:pt x="17413" y="24803"/>
                    </a:cubicBezTo>
                    <a:cubicBezTo>
                      <a:pt x="4741" y="27519"/>
                      <a:pt x="6551" y="39286"/>
                      <a:pt x="5646" y="50148"/>
                    </a:cubicBezTo>
                    <a:cubicBezTo>
                      <a:pt x="3836" y="90879"/>
                      <a:pt x="2025" y="130706"/>
                      <a:pt x="215" y="171438"/>
                    </a:cubicBezTo>
                    <a:cubicBezTo>
                      <a:pt x="-690" y="191351"/>
                      <a:pt x="1120" y="208549"/>
                      <a:pt x="8361" y="227557"/>
                    </a:cubicBezTo>
                    <a:cubicBezTo>
                      <a:pt x="10172" y="231178"/>
                      <a:pt x="15603" y="227557"/>
                      <a:pt x="13792" y="223936"/>
                    </a:cubicBezTo>
                    <a:cubicBezTo>
                      <a:pt x="1120" y="192256"/>
                      <a:pt x="6551" y="155145"/>
                      <a:pt x="8361" y="121654"/>
                    </a:cubicBezTo>
                    <a:cubicBezTo>
                      <a:pt x="9267" y="100836"/>
                      <a:pt x="10172" y="80923"/>
                      <a:pt x="11077" y="60104"/>
                    </a:cubicBezTo>
                    <a:cubicBezTo>
                      <a:pt x="11077" y="53768"/>
                      <a:pt x="11982" y="46527"/>
                      <a:pt x="11982" y="40191"/>
                    </a:cubicBezTo>
                    <a:cubicBezTo>
                      <a:pt x="11982" y="38381"/>
                      <a:pt x="11982" y="36570"/>
                      <a:pt x="11982" y="35665"/>
                    </a:cubicBezTo>
                    <a:cubicBezTo>
                      <a:pt x="13792" y="30234"/>
                      <a:pt x="16508" y="31139"/>
                      <a:pt x="21939" y="30234"/>
                    </a:cubicBezTo>
                    <a:cubicBezTo>
                      <a:pt x="40947" y="26614"/>
                      <a:pt x="59050" y="14847"/>
                      <a:pt x="75343" y="5795"/>
                    </a:cubicBezTo>
                    <a:cubicBezTo>
                      <a:pt x="79868" y="3985"/>
                      <a:pt x="77153" y="-1446"/>
                      <a:pt x="73532" y="364"/>
                    </a:cubicBezTo>
                    <a:lnTo>
                      <a:pt x="73532" y="364"/>
                    </a:lnTo>
                    <a:close/>
                  </a:path>
                </a:pathLst>
              </a:custGeom>
              <a:solidFill>
                <a:srgbClr val="231F20"/>
              </a:solidFill>
              <a:ln w="9041" cap="flat">
                <a:noFill/>
                <a:prstDash val="solid"/>
                <a:miter/>
              </a:ln>
            </p:spPr>
            <p:txBody>
              <a:bodyPr rtlCol="0" anchor="ctr"/>
              <a:lstStyle/>
              <a:p>
                <a:endParaRPr lang="zh-CN" altLang="en-US"/>
              </a:p>
            </p:txBody>
          </p:sp>
          <p:sp>
            <p:nvSpPr>
              <p:cNvPr id="45" name="任意多边形: 形状 38"/>
              <p:cNvSpPr/>
              <p:nvPr>
                <p:custDataLst>
                  <p:tags r:id="rId42"/>
                </p:custDataLst>
              </p:nvPr>
            </p:nvSpPr>
            <p:spPr>
              <a:xfrm>
                <a:off x="3979669" y="4035839"/>
                <a:ext cx="19174" cy="125686"/>
              </a:xfrm>
              <a:custGeom>
                <a:avLst/>
                <a:gdLst>
                  <a:gd name="connsiteX0" fmla="*/ 88 w 19174"/>
                  <a:gd name="connsiteY0" fmla="*/ 5041 h 125686"/>
                  <a:gd name="connsiteX1" fmla="*/ 12760 w 19174"/>
                  <a:gd name="connsiteY1" fmla="*/ 122711 h 125686"/>
                  <a:gd name="connsiteX2" fmla="*/ 19096 w 19174"/>
                  <a:gd name="connsiteY2" fmla="*/ 121806 h 125686"/>
                  <a:gd name="connsiteX3" fmla="*/ 6424 w 19174"/>
                  <a:gd name="connsiteY3" fmla="*/ 2326 h 125686"/>
                  <a:gd name="connsiteX4" fmla="*/ 88 w 19174"/>
                  <a:gd name="connsiteY4" fmla="*/ 5041 h 125686"/>
                  <a:gd name="connsiteX5" fmla="*/ 88 w 19174"/>
                  <a:gd name="connsiteY5" fmla="*/ 5041 h 12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4" h="125686">
                    <a:moveTo>
                      <a:pt x="88" y="5041"/>
                    </a:moveTo>
                    <a:cubicBezTo>
                      <a:pt x="8235" y="43058"/>
                      <a:pt x="10045" y="82884"/>
                      <a:pt x="12760" y="122711"/>
                    </a:cubicBezTo>
                    <a:cubicBezTo>
                      <a:pt x="12760" y="127237"/>
                      <a:pt x="20002" y="126331"/>
                      <a:pt x="19096" y="121806"/>
                    </a:cubicBezTo>
                    <a:cubicBezTo>
                      <a:pt x="16381" y="81979"/>
                      <a:pt x="14571" y="41247"/>
                      <a:pt x="6424" y="2326"/>
                    </a:cubicBezTo>
                    <a:cubicBezTo>
                      <a:pt x="5519" y="-2200"/>
                      <a:pt x="-817" y="516"/>
                      <a:pt x="88" y="5041"/>
                    </a:cubicBezTo>
                    <a:lnTo>
                      <a:pt x="88" y="5041"/>
                    </a:lnTo>
                    <a:close/>
                  </a:path>
                </a:pathLst>
              </a:custGeom>
              <a:solidFill>
                <a:srgbClr val="231F20"/>
              </a:solidFill>
              <a:ln w="9041" cap="flat">
                <a:noFill/>
                <a:prstDash val="solid"/>
                <a:miter/>
              </a:ln>
            </p:spPr>
            <p:txBody>
              <a:bodyPr rtlCol="0" anchor="ctr"/>
              <a:lstStyle/>
              <a:p>
                <a:endParaRPr lang="zh-CN" altLang="en-US"/>
              </a:p>
            </p:txBody>
          </p:sp>
          <p:sp>
            <p:nvSpPr>
              <p:cNvPr id="46" name="任意多边形: 形状 39"/>
              <p:cNvSpPr/>
              <p:nvPr>
                <p:custDataLst>
                  <p:tags r:id="rId43"/>
                </p:custDataLst>
              </p:nvPr>
            </p:nvSpPr>
            <p:spPr>
              <a:xfrm>
                <a:off x="3985729" y="4140758"/>
                <a:ext cx="23081" cy="53653"/>
              </a:xfrm>
              <a:custGeom>
                <a:avLst/>
                <a:gdLst>
                  <a:gd name="connsiteX0" fmla="*/ 364 w 23081"/>
                  <a:gd name="connsiteY0" fmla="*/ 5120 h 53653"/>
                  <a:gd name="connsiteX1" fmla="*/ 16657 w 23081"/>
                  <a:gd name="connsiteY1" fmla="*/ 51283 h 53653"/>
                  <a:gd name="connsiteX2" fmla="*/ 22993 w 23081"/>
                  <a:gd name="connsiteY2" fmla="*/ 49473 h 53653"/>
                  <a:gd name="connsiteX3" fmla="*/ 5795 w 23081"/>
                  <a:gd name="connsiteY3" fmla="*/ 1500 h 53653"/>
                  <a:gd name="connsiteX4" fmla="*/ 364 w 23081"/>
                  <a:gd name="connsiteY4" fmla="*/ 5120 h 53653"/>
                  <a:gd name="connsiteX5" fmla="*/ 364 w 23081"/>
                  <a:gd name="connsiteY5" fmla="*/ 5120 h 53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1" h="53653">
                    <a:moveTo>
                      <a:pt x="364" y="5120"/>
                    </a:moveTo>
                    <a:cubicBezTo>
                      <a:pt x="7606" y="19603"/>
                      <a:pt x="12131" y="34990"/>
                      <a:pt x="16657" y="51283"/>
                    </a:cubicBezTo>
                    <a:cubicBezTo>
                      <a:pt x="17562" y="55809"/>
                      <a:pt x="23898" y="53093"/>
                      <a:pt x="22993" y="49473"/>
                    </a:cubicBezTo>
                    <a:cubicBezTo>
                      <a:pt x="18467" y="33180"/>
                      <a:pt x="13942" y="16887"/>
                      <a:pt x="5795" y="1500"/>
                    </a:cubicBezTo>
                    <a:cubicBezTo>
                      <a:pt x="3985" y="-2121"/>
                      <a:pt x="-1446" y="1500"/>
                      <a:pt x="364" y="5120"/>
                    </a:cubicBezTo>
                    <a:lnTo>
                      <a:pt x="364" y="5120"/>
                    </a:lnTo>
                    <a:close/>
                  </a:path>
                </a:pathLst>
              </a:custGeom>
              <a:solidFill>
                <a:srgbClr val="231F20"/>
              </a:solidFill>
              <a:ln w="9041" cap="flat">
                <a:noFill/>
                <a:prstDash val="solid"/>
                <a:miter/>
              </a:ln>
            </p:spPr>
            <p:txBody>
              <a:bodyPr rtlCol="0" anchor="ctr"/>
              <a:lstStyle/>
              <a:p>
                <a:endParaRPr lang="zh-CN" altLang="en-US"/>
              </a:p>
            </p:txBody>
          </p:sp>
          <p:sp>
            <p:nvSpPr>
              <p:cNvPr id="47" name="任意多边形: 形状 40"/>
              <p:cNvSpPr/>
              <p:nvPr>
                <p:custDataLst>
                  <p:tags r:id="rId44"/>
                </p:custDataLst>
              </p:nvPr>
            </p:nvSpPr>
            <p:spPr>
              <a:xfrm>
                <a:off x="4110452" y="3964108"/>
                <a:ext cx="82411" cy="230949"/>
              </a:xfrm>
              <a:custGeom>
                <a:avLst/>
                <a:gdLst>
                  <a:gd name="connsiteX0" fmla="*/ 1457 w 82411"/>
                  <a:gd name="connsiteY0" fmla="*/ 6171 h 230949"/>
                  <a:gd name="connsiteX1" fmla="*/ 59387 w 82411"/>
                  <a:gd name="connsiteY1" fmla="*/ 33326 h 230949"/>
                  <a:gd name="connsiteX2" fmla="*/ 66628 w 82411"/>
                  <a:gd name="connsiteY2" fmla="*/ 44187 h 230949"/>
                  <a:gd name="connsiteX3" fmla="*/ 68438 w 82411"/>
                  <a:gd name="connsiteY3" fmla="*/ 64101 h 230949"/>
                  <a:gd name="connsiteX4" fmla="*/ 74775 w 82411"/>
                  <a:gd name="connsiteY4" fmla="*/ 171814 h 230949"/>
                  <a:gd name="connsiteX5" fmla="*/ 75680 w 82411"/>
                  <a:gd name="connsiteY5" fmla="*/ 181770 h 230949"/>
                  <a:gd name="connsiteX6" fmla="*/ 65723 w 82411"/>
                  <a:gd name="connsiteY6" fmla="*/ 226123 h 230949"/>
                  <a:gd name="connsiteX7" fmla="*/ 71154 w 82411"/>
                  <a:gd name="connsiteY7" fmla="*/ 228838 h 230949"/>
                  <a:gd name="connsiteX8" fmla="*/ 82016 w 82411"/>
                  <a:gd name="connsiteY8" fmla="*/ 177244 h 230949"/>
                  <a:gd name="connsiteX9" fmla="*/ 79300 w 82411"/>
                  <a:gd name="connsiteY9" fmla="*/ 129271 h 230949"/>
                  <a:gd name="connsiteX10" fmla="*/ 75680 w 82411"/>
                  <a:gd name="connsiteY10" fmla="*/ 65006 h 230949"/>
                  <a:gd name="connsiteX11" fmla="*/ 73869 w 82411"/>
                  <a:gd name="connsiteY11" fmla="*/ 43282 h 230949"/>
                  <a:gd name="connsiteX12" fmla="*/ 72059 w 82411"/>
                  <a:gd name="connsiteY12" fmla="*/ 31515 h 230949"/>
                  <a:gd name="connsiteX13" fmla="*/ 63913 w 82411"/>
                  <a:gd name="connsiteY13" fmla="*/ 27895 h 230949"/>
                  <a:gd name="connsiteX14" fmla="*/ 34043 w 82411"/>
                  <a:gd name="connsiteY14" fmla="*/ 17033 h 230949"/>
                  <a:gd name="connsiteX15" fmla="*/ 6888 w 82411"/>
                  <a:gd name="connsiteY15" fmla="*/ 740 h 230949"/>
                  <a:gd name="connsiteX16" fmla="*/ 1457 w 82411"/>
                  <a:gd name="connsiteY16" fmla="*/ 6171 h 230949"/>
                  <a:gd name="connsiteX17" fmla="*/ 1457 w 82411"/>
                  <a:gd name="connsiteY17" fmla="*/ 6171 h 2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411" h="230949">
                    <a:moveTo>
                      <a:pt x="1457" y="6171"/>
                    </a:moveTo>
                    <a:cubicBezTo>
                      <a:pt x="17750" y="18843"/>
                      <a:pt x="38569" y="27895"/>
                      <a:pt x="59387" y="33326"/>
                    </a:cubicBezTo>
                    <a:cubicBezTo>
                      <a:pt x="66628" y="35136"/>
                      <a:pt x="65723" y="37851"/>
                      <a:pt x="66628" y="44187"/>
                    </a:cubicBezTo>
                    <a:cubicBezTo>
                      <a:pt x="67533" y="50523"/>
                      <a:pt x="67533" y="57765"/>
                      <a:pt x="68438" y="64101"/>
                    </a:cubicBezTo>
                    <a:cubicBezTo>
                      <a:pt x="71154" y="100307"/>
                      <a:pt x="72964" y="135608"/>
                      <a:pt x="74775" y="171814"/>
                    </a:cubicBezTo>
                    <a:cubicBezTo>
                      <a:pt x="74775" y="175434"/>
                      <a:pt x="74775" y="178150"/>
                      <a:pt x="75680" y="181770"/>
                    </a:cubicBezTo>
                    <a:cubicBezTo>
                      <a:pt x="76585" y="198063"/>
                      <a:pt x="72059" y="210735"/>
                      <a:pt x="65723" y="226123"/>
                    </a:cubicBezTo>
                    <a:cubicBezTo>
                      <a:pt x="63913" y="229743"/>
                      <a:pt x="69344" y="233364"/>
                      <a:pt x="71154" y="228838"/>
                    </a:cubicBezTo>
                    <a:cubicBezTo>
                      <a:pt x="79300" y="210735"/>
                      <a:pt x="83826" y="196253"/>
                      <a:pt x="82016" y="177244"/>
                    </a:cubicBezTo>
                    <a:cubicBezTo>
                      <a:pt x="81111" y="160952"/>
                      <a:pt x="80205" y="145564"/>
                      <a:pt x="79300" y="129271"/>
                    </a:cubicBezTo>
                    <a:cubicBezTo>
                      <a:pt x="78395" y="107548"/>
                      <a:pt x="76585" y="86729"/>
                      <a:pt x="75680" y="65006"/>
                    </a:cubicBezTo>
                    <a:cubicBezTo>
                      <a:pt x="74775" y="57765"/>
                      <a:pt x="74775" y="50523"/>
                      <a:pt x="73869" y="43282"/>
                    </a:cubicBezTo>
                    <a:cubicBezTo>
                      <a:pt x="73869" y="39662"/>
                      <a:pt x="73869" y="34231"/>
                      <a:pt x="72059" y="31515"/>
                    </a:cubicBezTo>
                    <a:cubicBezTo>
                      <a:pt x="70249" y="28800"/>
                      <a:pt x="66628" y="27895"/>
                      <a:pt x="63913" y="27895"/>
                    </a:cubicBezTo>
                    <a:cubicBezTo>
                      <a:pt x="53956" y="25179"/>
                      <a:pt x="43094" y="21559"/>
                      <a:pt x="34043" y="17033"/>
                    </a:cubicBezTo>
                    <a:cubicBezTo>
                      <a:pt x="24991" y="12507"/>
                      <a:pt x="15035" y="7076"/>
                      <a:pt x="6888" y="740"/>
                    </a:cubicBezTo>
                    <a:cubicBezTo>
                      <a:pt x="1457" y="-1975"/>
                      <a:pt x="-2163" y="3456"/>
                      <a:pt x="1457" y="6171"/>
                    </a:cubicBezTo>
                    <a:lnTo>
                      <a:pt x="1457" y="6171"/>
                    </a:lnTo>
                    <a:close/>
                  </a:path>
                </a:pathLst>
              </a:custGeom>
              <a:solidFill>
                <a:srgbClr val="231F20"/>
              </a:solidFill>
              <a:ln w="9041" cap="flat">
                <a:noFill/>
                <a:prstDash val="solid"/>
                <a:miter/>
              </a:ln>
            </p:spPr>
            <p:txBody>
              <a:bodyPr rtlCol="0" anchor="ctr"/>
              <a:lstStyle/>
              <a:p>
                <a:endParaRPr lang="zh-CN" altLang="en-US"/>
              </a:p>
            </p:txBody>
          </p:sp>
          <p:sp>
            <p:nvSpPr>
              <p:cNvPr id="48" name="任意多边形: 形状 41"/>
              <p:cNvSpPr/>
              <p:nvPr>
                <p:custDataLst>
                  <p:tags r:id="rId45"/>
                </p:custDataLst>
              </p:nvPr>
            </p:nvSpPr>
            <p:spPr>
              <a:xfrm>
                <a:off x="4143590" y="4036006"/>
                <a:ext cx="14570" cy="128235"/>
              </a:xfrm>
              <a:custGeom>
                <a:avLst/>
                <a:gdLst>
                  <a:gd name="connsiteX0" fmla="*/ 8146 w 14570"/>
                  <a:gd name="connsiteY0" fmla="*/ 3064 h 128235"/>
                  <a:gd name="connsiteX1" fmla="*/ 0 w 14570"/>
                  <a:gd name="connsiteY1" fmla="*/ 125260 h 128235"/>
                  <a:gd name="connsiteX2" fmla="*/ 6336 w 14570"/>
                  <a:gd name="connsiteY2" fmla="*/ 124354 h 128235"/>
                  <a:gd name="connsiteX3" fmla="*/ 14482 w 14570"/>
                  <a:gd name="connsiteY3" fmla="*/ 3064 h 128235"/>
                  <a:gd name="connsiteX4" fmla="*/ 8146 w 14570"/>
                  <a:gd name="connsiteY4" fmla="*/ 3064 h 128235"/>
                  <a:gd name="connsiteX5" fmla="*/ 8146 w 14570"/>
                  <a:gd name="connsiteY5" fmla="*/ 3064 h 12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0" h="128235">
                    <a:moveTo>
                      <a:pt x="8146" y="3064"/>
                    </a:moveTo>
                    <a:cubicBezTo>
                      <a:pt x="0" y="43796"/>
                      <a:pt x="0" y="84528"/>
                      <a:pt x="0" y="125260"/>
                    </a:cubicBezTo>
                    <a:cubicBezTo>
                      <a:pt x="0" y="129785"/>
                      <a:pt x="6336" y="128880"/>
                      <a:pt x="6336" y="124354"/>
                    </a:cubicBezTo>
                    <a:cubicBezTo>
                      <a:pt x="6336" y="83623"/>
                      <a:pt x="6336" y="42891"/>
                      <a:pt x="14482" y="3064"/>
                    </a:cubicBezTo>
                    <a:cubicBezTo>
                      <a:pt x="15388" y="-556"/>
                      <a:pt x="9052" y="-1462"/>
                      <a:pt x="8146" y="3064"/>
                    </a:cubicBezTo>
                    <a:lnTo>
                      <a:pt x="8146" y="3064"/>
                    </a:lnTo>
                    <a:close/>
                  </a:path>
                </a:pathLst>
              </a:custGeom>
              <a:solidFill>
                <a:srgbClr val="231F20"/>
              </a:solidFill>
              <a:ln w="9041" cap="flat">
                <a:noFill/>
                <a:prstDash val="solid"/>
                <a:miter/>
              </a:ln>
            </p:spPr>
            <p:txBody>
              <a:bodyPr rtlCol="0" anchor="ctr"/>
              <a:lstStyle/>
              <a:p>
                <a:endParaRPr lang="zh-CN" altLang="en-US"/>
              </a:p>
            </p:txBody>
          </p:sp>
          <p:sp>
            <p:nvSpPr>
              <p:cNvPr id="49" name="任意多边形: 形状 42"/>
              <p:cNvSpPr/>
              <p:nvPr>
                <p:custDataLst>
                  <p:tags r:id="rId46"/>
                </p:custDataLst>
              </p:nvPr>
            </p:nvSpPr>
            <p:spPr>
              <a:xfrm>
                <a:off x="4132406" y="4139642"/>
                <a:ext cx="28743" cy="54468"/>
              </a:xfrm>
              <a:custGeom>
                <a:avLst/>
                <a:gdLst>
                  <a:gd name="connsiteX0" fmla="*/ 22045 w 28743"/>
                  <a:gd name="connsiteY0" fmla="*/ 1710 h 54468"/>
                  <a:gd name="connsiteX1" fmla="*/ 322 w 28743"/>
                  <a:gd name="connsiteY1" fmla="*/ 50588 h 54468"/>
                  <a:gd name="connsiteX2" fmla="*/ 6658 w 28743"/>
                  <a:gd name="connsiteY2" fmla="*/ 51493 h 54468"/>
                  <a:gd name="connsiteX3" fmla="*/ 28381 w 28743"/>
                  <a:gd name="connsiteY3" fmla="*/ 4425 h 54468"/>
                  <a:gd name="connsiteX4" fmla="*/ 22045 w 28743"/>
                  <a:gd name="connsiteY4" fmla="*/ 1710 h 54468"/>
                  <a:gd name="connsiteX5" fmla="*/ 22045 w 28743"/>
                  <a:gd name="connsiteY5" fmla="*/ 1710 h 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43" h="54468">
                    <a:moveTo>
                      <a:pt x="22045" y="1710"/>
                    </a:moveTo>
                    <a:cubicBezTo>
                      <a:pt x="11184" y="16192"/>
                      <a:pt x="5753" y="34295"/>
                      <a:pt x="322" y="50588"/>
                    </a:cubicBezTo>
                    <a:cubicBezTo>
                      <a:pt x="-1488" y="55114"/>
                      <a:pt x="4848" y="56019"/>
                      <a:pt x="6658" y="51493"/>
                    </a:cubicBezTo>
                    <a:cubicBezTo>
                      <a:pt x="12089" y="35200"/>
                      <a:pt x="17520" y="18002"/>
                      <a:pt x="28381" y="4425"/>
                    </a:cubicBezTo>
                    <a:cubicBezTo>
                      <a:pt x="30192" y="805"/>
                      <a:pt x="24761" y="-1911"/>
                      <a:pt x="22045" y="1710"/>
                    </a:cubicBezTo>
                    <a:lnTo>
                      <a:pt x="22045" y="1710"/>
                    </a:lnTo>
                    <a:close/>
                  </a:path>
                </a:pathLst>
              </a:custGeom>
              <a:solidFill>
                <a:srgbClr val="231F20"/>
              </a:solidFill>
              <a:ln w="9041" cap="flat">
                <a:noFill/>
                <a:prstDash val="solid"/>
                <a:miter/>
              </a:ln>
            </p:spPr>
            <p:txBody>
              <a:bodyPr rtlCol="0" anchor="ctr"/>
              <a:lstStyle/>
              <a:p>
                <a:endParaRPr lang="zh-CN" altLang="en-US"/>
              </a:p>
            </p:txBody>
          </p:sp>
          <p:sp>
            <p:nvSpPr>
              <p:cNvPr id="50" name="任意多边形: 形状 43"/>
              <p:cNvSpPr/>
              <p:nvPr>
                <p:custDataLst>
                  <p:tags r:id="rId47"/>
                </p:custDataLst>
              </p:nvPr>
            </p:nvSpPr>
            <p:spPr>
              <a:xfrm>
                <a:off x="4063031" y="4090404"/>
                <a:ext cx="6336" cy="103707"/>
              </a:xfrm>
              <a:custGeom>
                <a:avLst/>
                <a:gdLst>
                  <a:gd name="connsiteX0" fmla="*/ 0 w 6336"/>
                  <a:gd name="connsiteY0" fmla="*/ 3881 h 103707"/>
                  <a:gd name="connsiteX1" fmla="*/ 0 w 6336"/>
                  <a:gd name="connsiteY1" fmla="*/ 100732 h 103707"/>
                  <a:gd name="connsiteX2" fmla="*/ 6336 w 6336"/>
                  <a:gd name="connsiteY2" fmla="*/ 99827 h 103707"/>
                  <a:gd name="connsiteX3" fmla="*/ 6336 w 6336"/>
                  <a:gd name="connsiteY3" fmla="*/ 2975 h 103707"/>
                  <a:gd name="connsiteX4" fmla="*/ 0 w 6336"/>
                  <a:gd name="connsiteY4" fmla="*/ 3881 h 103707"/>
                  <a:gd name="connsiteX5" fmla="*/ 0 w 6336"/>
                  <a:gd name="connsiteY5" fmla="*/ 3881 h 10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6" h="103707">
                    <a:moveTo>
                      <a:pt x="0" y="3881"/>
                    </a:moveTo>
                    <a:cubicBezTo>
                      <a:pt x="0" y="36466"/>
                      <a:pt x="0" y="68146"/>
                      <a:pt x="0" y="100732"/>
                    </a:cubicBezTo>
                    <a:cubicBezTo>
                      <a:pt x="0" y="105257"/>
                      <a:pt x="6336" y="104352"/>
                      <a:pt x="6336" y="99827"/>
                    </a:cubicBezTo>
                    <a:cubicBezTo>
                      <a:pt x="6336" y="67241"/>
                      <a:pt x="6336" y="35561"/>
                      <a:pt x="6336" y="2975"/>
                    </a:cubicBezTo>
                    <a:cubicBezTo>
                      <a:pt x="6336" y="-1550"/>
                      <a:pt x="0" y="-645"/>
                      <a:pt x="0" y="3881"/>
                    </a:cubicBezTo>
                    <a:lnTo>
                      <a:pt x="0" y="3881"/>
                    </a:lnTo>
                    <a:close/>
                  </a:path>
                </a:pathLst>
              </a:custGeom>
              <a:solidFill>
                <a:srgbClr val="231F20"/>
              </a:solidFill>
              <a:ln w="9041" cap="flat">
                <a:noFill/>
                <a:prstDash val="solid"/>
                <a:miter/>
              </a:ln>
            </p:spPr>
            <p:txBody>
              <a:bodyPr rtlCol="0" anchor="ctr"/>
              <a:lstStyle/>
              <a:p>
                <a:endParaRPr lang="zh-CN" altLang="en-US"/>
              </a:p>
            </p:txBody>
          </p:sp>
          <p:sp>
            <p:nvSpPr>
              <p:cNvPr id="51" name="任意多边形: 形状 44"/>
              <p:cNvSpPr/>
              <p:nvPr>
                <p:custDataLst>
                  <p:tags r:id="rId48"/>
                </p:custDataLst>
              </p:nvPr>
            </p:nvSpPr>
            <p:spPr>
              <a:xfrm>
                <a:off x="3487220" y="4178966"/>
                <a:ext cx="278922" cy="330136"/>
              </a:xfrm>
              <a:custGeom>
                <a:avLst/>
                <a:gdLst>
                  <a:gd name="connsiteX0" fmla="*/ 278922 w 278922"/>
                  <a:gd name="connsiteY0" fmla="*/ 326256 h 330136"/>
                  <a:gd name="connsiteX1" fmla="*/ 250863 w 278922"/>
                  <a:gd name="connsiteY1" fmla="*/ 179622 h 330136"/>
                  <a:gd name="connsiteX2" fmla="*/ 232760 w 278922"/>
                  <a:gd name="connsiteY2" fmla="*/ 86392 h 330136"/>
                  <a:gd name="connsiteX3" fmla="*/ 218277 w 278922"/>
                  <a:gd name="connsiteY3" fmla="*/ 32988 h 330136"/>
                  <a:gd name="connsiteX4" fmla="*/ 164873 w 278922"/>
                  <a:gd name="connsiteY4" fmla="*/ 402 h 330136"/>
                  <a:gd name="connsiteX5" fmla="*/ 134098 w 278922"/>
                  <a:gd name="connsiteY5" fmla="*/ 402 h 330136"/>
                  <a:gd name="connsiteX6" fmla="*/ 83410 w 278922"/>
                  <a:gd name="connsiteY6" fmla="*/ 402 h 330136"/>
                  <a:gd name="connsiteX7" fmla="*/ 47204 w 278922"/>
                  <a:gd name="connsiteY7" fmla="*/ 3118 h 330136"/>
                  <a:gd name="connsiteX8" fmla="*/ 136 w 278922"/>
                  <a:gd name="connsiteY8" fmla="*/ 75530 h 330136"/>
                  <a:gd name="connsiteX9" fmla="*/ 2851 w 278922"/>
                  <a:gd name="connsiteY9" fmla="*/ 147942 h 330136"/>
                  <a:gd name="connsiteX10" fmla="*/ 10093 w 278922"/>
                  <a:gd name="connsiteY10" fmla="*/ 327162 h 330136"/>
                  <a:gd name="connsiteX11" fmla="*/ 16429 w 278922"/>
                  <a:gd name="connsiteY11" fmla="*/ 326256 h 330136"/>
                  <a:gd name="connsiteX12" fmla="*/ 16429 w 278922"/>
                  <a:gd name="connsiteY12" fmla="*/ 326256 h 330136"/>
                  <a:gd name="connsiteX13" fmla="*/ 10998 w 278922"/>
                  <a:gd name="connsiteY13" fmla="*/ 183243 h 330136"/>
                  <a:gd name="connsiteX14" fmla="*/ 7377 w 278922"/>
                  <a:gd name="connsiteY14" fmla="*/ 94538 h 330136"/>
                  <a:gd name="connsiteX15" fmla="*/ 20049 w 278922"/>
                  <a:gd name="connsiteY15" fmla="*/ 28462 h 330136"/>
                  <a:gd name="connsiteX16" fmla="*/ 111469 w 278922"/>
                  <a:gd name="connsiteY16" fmla="*/ 6738 h 330136"/>
                  <a:gd name="connsiteX17" fmla="*/ 203795 w 278922"/>
                  <a:gd name="connsiteY17" fmla="*/ 24841 h 330136"/>
                  <a:gd name="connsiteX18" fmla="*/ 225518 w 278922"/>
                  <a:gd name="connsiteY18" fmla="*/ 82771 h 330136"/>
                  <a:gd name="connsiteX19" fmla="*/ 241811 w 278922"/>
                  <a:gd name="connsiteY19" fmla="*/ 168760 h 330136"/>
                  <a:gd name="connsiteX20" fmla="*/ 272586 w 278922"/>
                  <a:gd name="connsiteY20" fmla="*/ 328972 h 33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8922" h="330136">
                    <a:moveTo>
                      <a:pt x="278922" y="326256"/>
                    </a:moveTo>
                    <a:cubicBezTo>
                      <a:pt x="269871" y="277378"/>
                      <a:pt x="259914" y="228500"/>
                      <a:pt x="250863" y="179622"/>
                    </a:cubicBezTo>
                    <a:cubicBezTo>
                      <a:pt x="244527" y="148847"/>
                      <a:pt x="239096" y="117167"/>
                      <a:pt x="232760" y="86392"/>
                    </a:cubicBezTo>
                    <a:cubicBezTo>
                      <a:pt x="229139" y="69194"/>
                      <a:pt x="227329" y="48375"/>
                      <a:pt x="218277" y="32988"/>
                    </a:cubicBezTo>
                    <a:cubicBezTo>
                      <a:pt x="206510" y="13980"/>
                      <a:pt x="186597" y="2213"/>
                      <a:pt x="164873" y="402"/>
                    </a:cubicBezTo>
                    <a:cubicBezTo>
                      <a:pt x="154917" y="-503"/>
                      <a:pt x="144055" y="402"/>
                      <a:pt x="134098" y="402"/>
                    </a:cubicBezTo>
                    <a:cubicBezTo>
                      <a:pt x="116900" y="402"/>
                      <a:pt x="99703" y="402"/>
                      <a:pt x="83410" y="402"/>
                    </a:cubicBezTo>
                    <a:cubicBezTo>
                      <a:pt x="71643" y="402"/>
                      <a:pt x="58971" y="-503"/>
                      <a:pt x="47204" y="3118"/>
                    </a:cubicBezTo>
                    <a:cubicBezTo>
                      <a:pt x="14618" y="13074"/>
                      <a:pt x="-1674" y="43849"/>
                      <a:pt x="136" y="75530"/>
                    </a:cubicBezTo>
                    <a:cubicBezTo>
                      <a:pt x="1041" y="99969"/>
                      <a:pt x="1946" y="124408"/>
                      <a:pt x="2851" y="147942"/>
                    </a:cubicBezTo>
                    <a:cubicBezTo>
                      <a:pt x="5567" y="207682"/>
                      <a:pt x="7377" y="267422"/>
                      <a:pt x="10093" y="327162"/>
                    </a:cubicBezTo>
                    <a:cubicBezTo>
                      <a:pt x="10093" y="331687"/>
                      <a:pt x="16429" y="330782"/>
                      <a:pt x="16429" y="326256"/>
                    </a:cubicBezTo>
                    <a:lnTo>
                      <a:pt x="16429" y="326256"/>
                    </a:lnTo>
                    <a:cubicBezTo>
                      <a:pt x="14618" y="278283"/>
                      <a:pt x="12808" y="231216"/>
                      <a:pt x="10998" y="183243"/>
                    </a:cubicBezTo>
                    <a:cubicBezTo>
                      <a:pt x="10093" y="153373"/>
                      <a:pt x="8282" y="124408"/>
                      <a:pt x="7377" y="94538"/>
                    </a:cubicBezTo>
                    <a:cubicBezTo>
                      <a:pt x="6472" y="71004"/>
                      <a:pt x="3757" y="47470"/>
                      <a:pt x="20049" y="28462"/>
                    </a:cubicBezTo>
                    <a:cubicBezTo>
                      <a:pt x="42678" y="1307"/>
                      <a:pt x="79789" y="6738"/>
                      <a:pt x="111469" y="6738"/>
                    </a:cubicBezTo>
                    <a:cubicBezTo>
                      <a:pt x="142245" y="6738"/>
                      <a:pt x="180261" y="402"/>
                      <a:pt x="203795" y="24841"/>
                    </a:cubicBezTo>
                    <a:cubicBezTo>
                      <a:pt x="219182" y="40229"/>
                      <a:pt x="221898" y="61952"/>
                      <a:pt x="225518" y="82771"/>
                    </a:cubicBezTo>
                    <a:cubicBezTo>
                      <a:pt x="230949" y="111736"/>
                      <a:pt x="236380" y="139795"/>
                      <a:pt x="241811" y="168760"/>
                    </a:cubicBezTo>
                    <a:cubicBezTo>
                      <a:pt x="251768" y="222164"/>
                      <a:pt x="262630" y="275568"/>
                      <a:pt x="272586" y="328972"/>
                    </a:cubicBezTo>
                  </a:path>
                </a:pathLst>
              </a:custGeom>
              <a:solidFill>
                <a:srgbClr val="231F20"/>
              </a:solidFill>
              <a:ln w="9041" cap="flat">
                <a:noFill/>
                <a:prstDash val="solid"/>
                <a:miter/>
              </a:ln>
            </p:spPr>
            <p:txBody>
              <a:bodyPr rtlCol="0" anchor="ctr"/>
              <a:lstStyle/>
              <a:p>
                <a:endParaRPr lang="zh-CN" altLang="en-US"/>
              </a:p>
            </p:txBody>
          </p:sp>
          <p:sp>
            <p:nvSpPr>
              <p:cNvPr id="52" name="任意多边形: 形状 45"/>
              <p:cNvSpPr/>
              <p:nvPr>
                <p:custDataLst>
                  <p:tags r:id="rId49"/>
                </p:custDataLst>
              </p:nvPr>
            </p:nvSpPr>
            <p:spPr>
              <a:xfrm>
                <a:off x="4392418" y="4178555"/>
                <a:ext cx="279960" cy="330637"/>
              </a:xfrm>
              <a:custGeom>
                <a:avLst/>
                <a:gdLst>
                  <a:gd name="connsiteX0" fmla="*/ 269823 w 279960"/>
                  <a:gd name="connsiteY0" fmla="*/ 327573 h 330637"/>
                  <a:gd name="connsiteX1" fmla="*/ 276159 w 279960"/>
                  <a:gd name="connsiteY1" fmla="*/ 173698 h 330637"/>
                  <a:gd name="connsiteX2" fmla="*/ 279780 w 279960"/>
                  <a:gd name="connsiteY2" fmla="*/ 86803 h 330637"/>
                  <a:gd name="connsiteX3" fmla="*/ 258056 w 279960"/>
                  <a:gd name="connsiteY3" fmla="*/ 18012 h 330637"/>
                  <a:gd name="connsiteX4" fmla="*/ 170256 w 279960"/>
                  <a:gd name="connsiteY4" fmla="*/ 814 h 330637"/>
                  <a:gd name="connsiteX5" fmla="*/ 81552 w 279960"/>
                  <a:gd name="connsiteY5" fmla="*/ 12581 h 330637"/>
                  <a:gd name="connsiteX6" fmla="*/ 49872 w 279960"/>
                  <a:gd name="connsiteY6" fmla="*/ 72321 h 330637"/>
                  <a:gd name="connsiteX7" fmla="*/ 33579 w 279960"/>
                  <a:gd name="connsiteY7" fmla="*/ 155595 h 330637"/>
                  <a:gd name="connsiteX8" fmla="*/ 88 w 279960"/>
                  <a:gd name="connsiteY8" fmla="*/ 326668 h 330637"/>
                  <a:gd name="connsiteX9" fmla="*/ 6424 w 279960"/>
                  <a:gd name="connsiteY9" fmla="*/ 327573 h 330637"/>
                  <a:gd name="connsiteX10" fmla="*/ 58923 w 279960"/>
                  <a:gd name="connsiteY10" fmla="*/ 56028 h 330637"/>
                  <a:gd name="connsiteX11" fmla="*/ 112327 w 279960"/>
                  <a:gd name="connsiteY11" fmla="*/ 7150 h 330637"/>
                  <a:gd name="connsiteX12" fmla="*/ 143102 w 279960"/>
                  <a:gd name="connsiteY12" fmla="*/ 7150 h 330637"/>
                  <a:gd name="connsiteX13" fmla="*/ 191980 w 279960"/>
                  <a:gd name="connsiteY13" fmla="*/ 7150 h 330637"/>
                  <a:gd name="connsiteX14" fmla="*/ 227281 w 279960"/>
                  <a:gd name="connsiteY14" fmla="*/ 8960 h 330637"/>
                  <a:gd name="connsiteX15" fmla="*/ 273444 w 279960"/>
                  <a:gd name="connsiteY15" fmla="*/ 66890 h 330637"/>
                  <a:gd name="connsiteX16" fmla="*/ 272538 w 279960"/>
                  <a:gd name="connsiteY16" fmla="*/ 81372 h 330637"/>
                  <a:gd name="connsiteX17" fmla="*/ 269823 w 279960"/>
                  <a:gd name="connsiteY17" fmla="*/ 159215 h 330637"/>
                  <a:gd name="connsiteX18" fmla="*/ 263487 w 279960"/>
                  <a:gd name="connsiteY18" fmla="*/ 327573 h 330637"/>
                  <a:gd name="connsiteX19" fmla="*/ 269823 w 279960"/>
                  <a:gd name="connsiteY19" fmla="*/ 327573 h 330637"/>
                  <a:gd name="connsiteX20" fmla="*/ 269823 w 279960"/>
                  <a:gd name="connsiteY20" fmla="*/ 327573 h 33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60" h="330637">
                    <a:moveTo>
                      <a:pt x="269823" y="327573"/>
                    </a:moveTo>
                    <a:cubicBezTo>
                      <a:pt x="271633" y="275980"/>
                      <a:pt x="273444" y="224386"/>
                      <a:pt x="276159" y="173698"/>
                    </a:cubicBezTo>
                    <a:cubicBezTo>
                      <a:pt x="277064" y="144733"/>
                      <a:pt x="277969" y="115768"/>
                      <a:pt x="279780" y="86803"/>
                    </a:cubicBezTo>
                    <a:cubicBezTo>
                      <a:pt x="280685" y="61459"/>
                      <a:pt x="278875" y="37020"/>
                      <a:pt x="258056" y="18012"/>
                    </a:cubicBezTo>
                    <a:cubicBezTo>
                      <a:pt x="233617" y="-3712"/>
                      <a:pt x="201032" y="814"/>
                      <a:pt x="170256" y="814"/>
                    </a:cubicBezTo>
                    <a:cubicBezTo>
                      <a:pt x="141292" y="814"/>
                      <a:pt x="105991" y="-4617"/>
                      <a:pt x="81552" y="12581"/>
                    </a:cubicBezTo>
                    <a:cubicBezTo>
                      <a:pt x="59828" y="27063"/>
                      <a:pt x="54397" y="48787"/>
                      <a:pt x="49872" y="72321"/>
                    </a:cubicBezTo>
                    <a:cubicBezTo>
                      <a:pt x="44441" y="100380"/>
                      <a:pt x="39010" y="127535"/>
                      <a:pt x="33579" y="155595"/>
                    </a:cubicBezTo>
                    <a:cubicBezTo>
                      <a:pt x="22717" y="212619"/>
                      <a:pt x="11855" y="269643"/>
                      <a:pt x="88" y="326668"/>
                    </a:cubicBezTo>
                    <a:cubicBezTo>
                      <a:pt x="-817" y="331194"/>
                      <a:pt x="5519" y="332099"/>
                      <a:pt x="6424" y="327573"/>
                    </a:cubicBezTo>
                    <a:cubicBezTo>
                      <a:pt x="23622" y="237058"/>
                      <a:pt x="39915" y="145638"/>
                      <a:pt x="58923" y="56028"/>
                    </a:cubicBezTo>
                    <a:cubicBezTo>
                      <a:pt x="64354" y="29779"/>
                      <a:pt x="85172" y="9865"/>
                      <a:pt x="112327" y="7150"/>
                    </a:cubicBezTo>
                    <a:cubicBezTo>
                      <a:pt x="122284" y="6245"/>
                      <a:pt x="133145" y="7150"/>
                      <a:pt x="143102" y="7150"/>
                    </a:cubicBezTo>
                    <a:cubicBezTo>
                      <a:pt x="159395" y="7150"/>
                      <a:pt x="175687" y="7150"/>
                      <a:pt x="191980" y="7150"/>
                    </a:cubicBezTo>
                    <a:cubicBezTo>
                      <a:pt x="203747" y="7150"/>
                      <a:pt x="216419" y="6245"/>
                      <a:pt x="227281" y="8960"/>
                    </a:cubicBezTo>
                    <a:cubicBezTo>
                      <a:pt x="253530" y="15296"/>
                      <a:pt x="272538" y="39735"/>
                      <a:pt x="273444" y="66890"/>
                    </a:cubicBezTo>
                    <a:cubicBezTo>
                      <a:pt x="273444" y="71416"/>
                      <a:pt x="273444" y="76846"/>
                      <a:pt x="272538" y="81372"/>
                    </a:cubicBezTo>
                    <a:cubicBezTo>
                      <a:pt x="271633" y="107622"/>
                      <a:pt x="270728" y="132966"/>
                      <a:pt x="269823" y="159215"/>
                    </a:cubicBezTo>
                    <a:cubicBezTo>
                      <a:pt x="268013" y="215334"/>
                      <a:pt x="265297" y="271454"/>
                      <a:pt x="263487" y="327573"/>
                    </a:cubicBezTo>
                    <a:cubicBezTo>
                      <a:pt x="263487" y="332099"/>
                      <a:pt x="269823" y="331194"/>
                      <a:pt x="269823" y="327573"/>
                    </a:cubicBezTo>
                    <a:lnTo>
                      <a:pt x="269823" y="327573"/>
                    </a:lnTo>
                    <a:close/>
                  </a:path>
                </a:pathLst>
              </a:custGeom>
              <a:solidFill>
                <a:srgbClr val="231F20"/>
              </a:solidFill>
              <a:ln w="9041" cap="flat">
                <a:noFill/>
                <a:prstDash val="solid"/>
                <a:miter/>
              </a:ln>
            </p:spPr>
            <p:txBody>
              <a:bodyPr rtlCol="0" anchor="ctr"/>
              <a:lstStyle/>
              <a:p>
                <a:endParaRPr lang="zh-CN" altLang="en-US"/>
              </a:p>
            </p:txBody>
          </p:sp>
          <p:sp>
            <p:nvSpPr>
              <p:cNvPr id="53" name="任意多边形: 形状 46"/>
              <p:cNvSpPr/>
              <p:nvPr>
                <p:custDataLst>
                  <p:tags r:id="rId50"/>
                </p:custDataLst>
              </p:nvPr>
            </p:nvSpPr>
            <p:spPr>
              <a:xfrm>
                <a:off x="3605082" y="3883456"/>
                <a:ext cx="161290" cy="208539"/>
              </a:xfrm>
              <a:custGeom>
                <a:avLst/>
                <a:gdLst>
                  <a:gd name="connsiteX0" fmla="*/ 24382 w 161290"/>
                  <a:gd name="connsiteY0" fmla="*/ 203588 h 208539"/>
                  <a:gd name="connsiteX1" fmla="*/ 10805 w 161290"/>
                  <a:gd name="connsiteY1" fmla="*/ 145658 h 208539"/>
                  <a:gd name="connsiteX2" fmla="*/ 14425 w 161290"/>
                  <a:gd name="connsiteY2" fmla="*/ 46997 h 208539"/>
                  <a:gd name="connsiteX3" fmla="*/ 44295 w 161290"/>
                  <a:gd name="connsiteY3" fmla="*/ 13506 h 208539"/>
                  <a:gd name="connsiteX4" fmla="*/ 95889 w 161290"/>
                  <a:gd name="connsiteY4" fmla="*/ 8980 h 208539"/>
                  <a:gd name="connsiteX5" fmla="*/ 142957 w 161290"/>
                  <a:gd name="connsiteY5" fmla="*/ 31609 h 208539"/>
                  <a:gd name="connsiteX6" fmla="*/ 153819 w 161290"/>
                  <a:gd name="connsiteY6" fmla="*/ 54238 h 208539"/>
                  <a:gd name="connsiteX7" fmla="*/ 142052 w 161290"/>
                  <a:gd name="connsiteY7" fmla="*/ 88634 h 208539"/>
                  <a:gd name="connsiteX8" fmla="*/ 133000 w 161290"/>
                  <a:gd name="connsiteY8" fmla="*/ 140227 h 208539"/>
                  <a:gd name="connsiteX9" fmla="*/ 107656 w 161290"/>
                  <a:gd name="connsiteY9" fmla="*/ 202683 h 208539"/>
                  <a:gd name="connsiteX10" fmla="*/ 112182 w 161290"/>
                  <a:gd name="connsiteY10" fmla="*/ 207208 h 208539"/>
                  <a:gd name="connsiteX11" fmla="*/ 136621 w 161290"/>
                  <a:gd name="connsiteY11" fmla="*/ 152899 h 208539"/>
                  <a:gd name="connsiteX12" fmla="*/ 147483 w 161290"/>
                  <a:gd name="connsiteY12" fmla="*/ 92254 h 208539"/>
                  <a:gd name="connsiteX13" fmla="*/ 161060 w 161290"/>
                  <a:gd name="connsiteY13" fmla="*/ 64194 h 208539"/>
                  <a:gd name="connsiteX14" fmla="*/ 156534 w 161290"/>
                  <a:gd name="connsiteY14" fmla="*/ 41566 h 208539"/>
                  <a:gd name="connsiteX15" fmla="*/ 122138 w 161290"/>
                  <a:gd name="connsiteY15" fmla="*/ 8075 h 208539"/>
                  <a:gd name="connsiteX16" fmla="*/ 25287 w 161290"/>
                  <a:gd name="connsiteY16" fmla="*/ 18937 h 208539"/>
                  <a:gd name="connsiteX17" fmla="*/ 848 w 161290"/>
                  <a:gd name="connsiteY17" fmla="*/ 114883 h 208539"/>
                  <a:gd name="connsiteX18" fmla="*/ 18046 w 161290"/>
                  <a:gd name="connsiteY18" fmla="*/ 205398 h 208539"/>
                  <a:gd name="connsiteX19" fmla="*/ 24382 w 161290"/>
                  <a:gd name="connsiteY19" fmla="*/ 203588 h 208539"/>
                  <a:gd name="connsiteX20" fmla="*/ 24382 w 161290"/>
                  <a:gd name="connsiteY20" fmla="*/ 203588 h 20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290" h="208539">
                    <a:moveTo>
                      <a:pt x="24382" y="203588"/>
                    </a:moveTo>
                    <a:cubicBezTo>
                      <a:pt x="18951" y="184579"/>
                      <a:pt x="14425" y="164666"/>
                      <a:pt x="10805" y="145658"/>
                    </a:cubicBezTo>
                    <a:cubicBezTo>
                      <a:pt x="5374" y="113073"/>
                      <a:pt x="1753" y="78677"/>
                      <a:pt x="14425" y="46997"/>
                    </a:cubicBezTo>
                    <a:cubicBezTo>
                      <a:pt x="19856" y="32514"/>
                      <a:pt x="29813" y="19842"/>
                      <a:pt x="44295" y="13506"/>
                    </a:cubicBezTo>
                    <a:cubicBezTo>
                      <a:pt x="59683" y="7170"/>
                      <a:pt x="78691" y="7170"/>
                      <a:pt x="95889" y="8980"/>
                    </a:cubicBezTo>
                    <a:cubicBezTo>
                      <a:pt x="113087" y="10791"/>
                      <a:pt x="132095" y="17127"/>
                      <a:pt x="142957" y="31609"/>
                    </a:cubicBezTo>
                    <a:cubicBezTo>
                      <a:pt x="147483" y="37945"/>
                      <a:pt x="152008" y="46091"/>
                      <a:pt x="153819" y="54238"/>
                    </a:cubicBezTo>
                    <a:cubicBezTo>
                      <a:pt x="156534" y="67815"/>
                      <a:pt x="147483" y="76867"/>
                      <a:pt x="142052" y="88634"/>
                    </a:cubicBezTo>
                    <a:cubicBezTo>
                      <a:pt x="133000" y="105831"/>
                      <a:pt x="135716" y="122124"/>
                      <a:pt x="133000" y="140227"/>
                    </a:cubicBezTo>
                    <a:cubicBezTo>
                      <a:pt x="130285" y="161951"/>
                      <a:pt x="121233" y="185485"/>
                      <a:pt x="107656" y="202683"/>
                    </a:cubicBezTo>
                    <a:cubicBezTo>
                      <a:pt x="104941" y="206303"/>
                      <a:pt x="109466" y="210829"/>
                      <a:pt x="112182" y="207208"/>
                    </a:cubicBezTo>
                    <a:cubicBezTo>
                      <a:pt x="123949" y="191821"/>
                      <a:pt x="132095" y="171907"/>
                      <a:pt x="136621" y="152899"/>
                    </a:cubicBezTo>
                    <a:cubicBezTo>
                      <a:pt x="142052" y="132081"/>
                      <a:pt x="137526" y="111262"/>
                      <a:pt x="147483" y="92254"/>
                    </a:cubicBezTo>
                    <a:cubicBezTo>
                      <a:pt x="152008" y="83203"/>
                      <a:pt x="159250" y="75056"/>
                      <a:pt x="161060" y="64194"/>
                    </a:cubicBezTo>
                    <a:cubicBezTo>
                      <a:pt x="161965" y="56048"/>
                      <a:pt x="160155" y="48807"/>
                      <a:pt x="156534" y="41566"/>
                    </a:cubicBezTo>
                    <a:cubicBezTo>
                      <a:pt x="149293" y="26178"/>
                      <a:pt x="139336" y="14411"/>
                      <a:pt x="122138" y="8075"/>
                    </a:cubicBezTo>
                    <a:cubicBezTo>
                      <a:pt x="93174" y="-3692"/>
                      <a:pt x="48821" y="-4597"/>
                      <a:pt x="25287" y="18937"/>
                    </a:cubicBezTo>
                    <a:cubicBezTo>
                      <a:pt x="848" y="43376"/>
                      <a:pt x="-1867" y="82297"/>
                      <a:pt x="848" y="114883"/>
                    </a:cubicBezTo>
                    <a:cubicBezTo>
                      <a:pt x="3564" y="145658"/>
                      <a:pt x="9900" y="176433"/>
                      <a:pt x="18046" y="205398"/>
                    </a:cubicBezTo>
                    <a:cubicBezTo>
                      <a:pt x="18951" y="209924"/>
                      <a:pt x="25287" y="207208"/>
                      <a:pt x="24382" y="203588"/>
                    </a:cubicBezTo>
                    <a:lnTo>
                      <a:pt x="24382" y="203588"/>
                    </a:lnTo>
                    <a:close/>
                  </a:path>
                </a:pathLst>
              </a:custGeom>
              <a:solidFill>
                <a:srgbClr val="231F20"/>
              </a:solidFill>
              <a:ln w="9041" cap="flat">
                <a:noFill/>
                <a:prstDash val="solid"/>
                <a:miter/>
              </a:ln>
            </p:spPr>
            <p:txBody>
              <a:bodyPr rtlCol="0" anchor="ctr"/>
              <a:lstStyle/>
              <a:p>
                <a:endParaRPr lang="zh-CN" altLang="en-US"/>
              </a:p>
            </p:txBody>
          </p:sp>
          <p:sp>
            <p:nvSpPr>
              <p:cNvPr id="54" name="任意多边形: 形状 47"/>
              <p:cNvSpPr/>
              <p:nvPr>
                <p:custDataLst>
                  <p:tags r:id="rId51"/>
                </p:custDataLst>
              </p:nvPr>
            </p:nvSpPr>
            <p:spPr>
              <a:xfrm>
                <a:off x="3723765" y="3959511"/>
                <a:ext cx="35224" cy="137388"/>
              </a:xfrm>
              <a:custGeom>
                <a:avLst/>
                <a:gdLst>
                  <a:gd name="connsiteX0" fmla="*/ 28800 w 35224"/>
                  <a:gd name="connsiteY0" fmla="*/ 2621 h 137388"/>
                  <a:gd name="connsiteX1" fmla="*/ 24274 w 35224"/>
                  <a:gd name="connsiteY1" fmla="*/ 58741 h 137388"/>
                  <a:gd name="connsiteX2" fmla="*/ 740 w 35224"/>
                  <a:gd name="connsiteY2" fmla="*/ 132963 h 137388"/>
                  <a:gd name="connsiteX3" fmla="*/ 6171 w 35224"/>
                  <a:gd name="connsiteY3" fmla="*/ 135679 h 137388"/>
                  <a:gd name="connsiteX4" fmla="*/ 29705 w 35224"/>
                  <a:gd name="connsiteY4" fmla="*/ 67792 h 137388"/>
                  <a:gd name="connsiteX5" fmla="*/ 35136 w 35224"/>
                  <a:gd name="connsiteY5" fmla="*/ 4432 h 137388"/>
                  <a:gd name="connsiteX6" fmla="*/ 28800 w 35224"/>
                  <a:gd name="connsiteY6" fmla="*/ 2621 h 137388"/>
                  <a:gd name="connsiteX7" fmla="*/ 28800 w 35224"/>
                  <a:gd name="connsiteY7" fmla="*/ 2621 h 13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4" h="137388">
                    <a:moveTo>
                      <a:pt x="28800" y="2621"/>
                    </a:moveTo>
                    <a:cubicBezTo>
                      <a:pt x="25179" y="21630"/>
                      <a:pt x="25179" y="39733"/>
                      <a:pt x="24274" y="58741"/>
                    </a:cubicBezTo>
                    <a:cubicBezTo>
                      <a:pt x="22464" y="85895"/>
                      <a:pt x="17033" y="110334"/>
                      <a:pt x="740" y="132963"/>
                    </a:cubicBezTo>
                    <a:cubicBezTo>
                      <a:pt x="-1975" y="136584"/>
                      <a:pt x="3456" y="139299"/>
                      <a:pt x="6171" y="135679"/>
                    </a:cubicBezTo>
                    <a:cubicBezTo>
                      <a:pt x="20653" y="114860"/>
                      <a:pt x="26989" y="93137"/>
                      <a:pt x="29705" y="67792"/>
                    </a:cubicBezTo>
                    <a:cubicBezTo>
                      <a:pt x="31515" y="46069"/>
                      <a:pt x="30610" y="25250"/>
                      <a:pt x="35136" y="4432"/>
                    </a:cubicBezTo>
                    <a:cubicBezTo>
                      <a:pt x="36041" y="-94"/>
                      <a:pt x="29705" y="-1904"/>
                      <a:pt x="28800" y="2621"/>
                    </a:cubicBezTo>
                    <a:lnTo>
                      <a:pt x="28800" y="2621"/>
                    </a:lnTo>
                    <a:close/>
                  </a:path>
                </a:pathLst>
              </a:custGeom>
              <a:solidFill>
                <a:srgbClr val="231F20"/>
              </a:solidFill>
              <a:ln w="9041" cap="flat">
                <a:noFill/>
                <a:prstDash val="solid"/>
                <a:miter/>
              </a:ln>
            </p:spPr>
            <p:txBody>
              <a:bodyPr rtlCol="0" anchor="ctr"/>
              <a:lstStyle/>
              <a:p>
                <a:endParaRPr lang="zh-CN" altLang="en-US"/>
              </a:p>
            </p:txBody>
          </p:sp>
          <p:sp>
            <p:nvSpPr>
              <p:cNvPr id="55" name="任意多边形: 形状 48"/>
              <p:cNvSpPr/>
              <p:nvPr>
                <p:custDataLst>
                  <p:tags r:id="rId52"/>
                </p:custDataLst>
              </p:nvPr>
            </p:nvSpPr>
            <p:spPr>
              <a:xfrm>
                <a:off x="3604120" y="4076125"/>
                <a:ext cx="140399" cy="47684"/>
              </a:xfrm>
              <a:custGeom>
                <a:avLst/>
                <a:gdLst>
                  <a:gd name="connsiteX0" fmla="*/ 7241 w 140399"/>
                  <a:gd name="connsiteY0" fmla="*/ 35357 h 47684"/>
                  <a:gd name="connsiteX1" fmla="*/ 64266 w 140399"/>
                  <a:gd name="connsiteY1" fmla="*/ 6392 h 47684"/>
                  <a:gd name="connsiteX2" fmla="*/ 133962 w 140399"/>
                  <a:gd name="connsiteY2" fmla="*/ 45314 h 47684"/>
                  <a:gd name="connsiteX3" fmla="*/ 140298 w 140399"/>
                  <a:gd name="connsiteY3" fmla="*/ 43503 h 47684"/>
                  <a:gd name="connsiteX4" fmla="*/ 62455 w 140399"/>
                  <a:gd name="connsiteY4" fmla="*/ 56 h 47684"/>
                  <a:gd name="connsiteX5" fmla="*/ 0 w 140399"/>
                  <a:gd name="connsiteY5" fmla="*/ 35357 h 47684"/>
                  <a:gd name="connsiteX6" fmla="*/ 7241 w 140399"/>
                  <a:gd name="connsiteY6" fmla="*/ 35357 h 47684"/>
                  <a:gd name="connsiteX7" fmla="*/ 7241 w 140399"/>
                  <a:gd name="connsiteY7" fmla="*/ 35357 h 4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99" h="47684">
                    <a:moveTo>
                      <a:pt x="7241" y="35357"/>
                    </a:moveTo>
                    <a:cubicBezTo>
                      <a:pt x="14482" y="11823"/>
                      <a:pt x="43447" y="4582"/>
                      <a:pt x="64266" y="6392"/>
                    </a:cubicBezTo>
                    <a:cubicBezTo>
                      <a:pt x="91420" y="8202"/>
                      <a:pt x="124911" y="16349"/>
                      <a:pt x="133962" y="45314"/>
                    </a:cubicBezTo>
                    <a:cubicBezTo>
                      <a:pt x="135773" y="49839"/>
                      <a:pt x="141203" y="47124"/>
                      <a:pt x="140298" y="43503"/>
                    </a:cubicBezTo>
                    <a:cubicBezTo>
                      <a:pt x="129436" y="10918"/>
                      <a:pt x="94136" y="961"/>
                      <a:pt x="62455" y="56"/>
                    </a:cubicBezTo>
                    <a:cubicBezTo>
                      <a:pt x="38016" y="-849"/>
                      <a:pt x="8146" y="9108"/>
                      <a:pt x="0" y="35357"/>
                    </a:cubicBezTo>
                    <a:cubicBezTo>
                      <a:pt x="0" y="38978"/>
                      <a:pt x="5431" y="39883"/>
                      <a:pt x="7241" y="35357"/>
                    </a:cubicBezTo>
                    <a:lnTo>
                      <a:pt x="7241" y="35357"/>
                    </a:lnTo>
                    <a:close/>
                  </a:path>
                </a:pathLst>
              </a:custGeom>
              <a:solidFill>
                <a:srgbClr val="231F20"/>
              </a:solidFill>
              <a:ln w="9041" cap="flat">
                <a:noFill/>
                <a:prstDash val="solid"/>
                <a:miter/>
              </a:ln>
            </p:spPr>
            <p:txBody>
              <a:bodyPr rtlCol="0" anchor="ctr"/>
              <a:lstStyle/>
              <a:p>
                <a:endParaRPr lang="zh-CN" altLang="en-US"/>
              </a:p>
            </p:txBody>
          </p:sp>
          <p:grpSp>
            <p:nvGrpSpPr>
              <p:cNvPr id="56" name="图形 5"/>
              <p:cNvGrpSpPr/>
              <p:nvPr/>
            </p:nvGrpSpPr>
            <p:grpSpPr>
              <a:xfrm>
                <a:off x="3786055" y="4136525"/>
                <a:ext cx="57929" cy="27456"/>
                <a:chOff x="3786055" y="4136525"/>
                <a:chExt cx="57929" cy="27456"/>
              </a:xfrm>
              <a:solidFill>
                <a:srgbClr val="FFFC19"/>
              </a:solidFill>
            </p:grpSpPr>
            <p:sp>
              <p:nvSpPr>
                <p:cNvPr id="57" name="任意多边形: 形状 50"/>
                <p:cNvSpPr/>
                <p:nvPr>
                  <p:custDataLst>
                    <p:tags r:id="rId53"/>
                  </p:custDataLst>
                </p:nvPr>
              </p:nvSpPr>
              <p:spPr>
                <a:xfrm>
                  <a:off x="3786055" y="4136525"/>
                  <a:ext cx="57929" cy="5732"/>
                </a:xfrm>
                <a:custGeom>
                  <a:avLst/>
                  <a:gdLst>
                    <a:gd name="connsiteX0" fmla="*/ 0 w 57929"/>
                    <a:gd name="connsiteY0" fmla="*/ 5733 h 5732"/>
                    <a:gd name="connsiteX1" fmla="*/ 0 w 57929"/>
                    <a:gd name="connsiteY1" fmla="*/ 1207 h 5732"/>
                    <a:gd name="connsiteX2" fmla="*/ 57930 w 57929"/>
                    <a:gd name="connsiteY2" fmla="*/ 1207 h 5732"/>
                    <a:gd name="connsiteX3" fmla="*/ 57024 w 57929"/>
                    <a:gd name="connsiteY3" fmla="*/ 5733 h 5732"/>
                    <a:gd name="connsiteX4" fmla="*/ 0 w 57929"/>
                    <a:gd name="connsiteY4" fmla="*/ 5733 h 5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29" h="5732">
                      <a:moveTo>
                        <a:pt x="0" y="5733"/>
                      </a:moveTo>
                      <a:lnTo>
                        <a:pt x="0" y="1207"/>
                      </a:lnTo>
                      <a:cubicBezTo>
                        <a:pt x="1810" y="1207"/>
                        <a:pt x="38921" y="-1509"/>
                        <a:pt x="57930" y="1207"/>
                      </a:cubicBezTo>
                      <a:lnTo>
                        <a:pt x="57024" y="5733"/>
                      </a:lnTo>
                      <a:cubicBezTo>
                        <a:pt x="38921" y="3017"/>
                        <a:pt x="905" y="5733"/>
                        <a:pt x="0" y="5733"/>
                      </a:cubicBezTo>
                      <a:close/>
                    </a:path>
                  </a:pathLst>
                </a:custGeom>
                <a:solidFill>
                  <a:srgbClr val="FFFC19"/>
                </a:solidFill>
                <a:ln w="9041" cap="flat">
                  <a:noFill/>
                  <a:prstDash val="solid"/>
                  <a:miter/>
                </a:ln>
              </p:spPr>
              <p:txBody>
                <a:bodyPr rtlCol="0" anchor="ctr"/>
                <a:lstStyle/>
                <a:p>
                  <a:endParaRPr lang="zh-CN" altLang="en-US"/>
                </a:p>
              </p:txBody>
            </p:sp>
            <p:sp>
              <p:nvSpPr>
                <p:cNvPr id="58" name="任意多边形: 形状 51"/>
                <p:cNvSpPr/>
                <p:nvPr>
                  <p:custDataLst>
                    <p:tags r:id="rId54"/>
                  </p:custDataLst>
                </p:nvPr>
              </p:nvSpPr>
              <p:spPr>
                <a:xfrm>
                  <a:off x="3796917" y="4146783"/>
                  <a:ext cx="47067" cy="7241"/>
                </a:xfrm>
                <a:custGeom>
                  <a:avLst/>
                  <a:gdLst>
                    <a:gd name="connsiteX0" fmla="*/ 47068 w 47067"/>
                    <a:gd name="connsiteY0" fmla="*/ 7241 h 7241"/>
                    <a:gd name="connsiteX1" fmla="*/ 0 w 47067"/>
                    <a:gd name="connsiteY1" fmla="*/ 4526 h 7241"/>
                    <a:gd name="connsiteX2" fmla="*/ 0 w 47067"/>
                    <a:gd name="connsiteY2" fmla="*/ 0 h 7241"/>
                    <a:gd name="connsiteX3" fmla="*/ 47068 w 47067"/>
                    <a:gd name="connsiteY3" fmla="*/ 2715 h 7241"/>
                    <a:gd name="connsiteX4" fmla="*/ 47068 w 47067"/>
                    <a:gd name="connsiteY4" fmla="*/ 7241 h 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7" h="7241">
                      <a:moveTo>
                        <a:pt x="47068" y="7241"/>
                      </a:moveTo>
                      <a:cubicBezTo>
                        <a:pt x="31680" y="5431"/>
                        <a:pt x="905" y="4526"/>
                        <a:pt x="0" y="4526"/>
                      </a:cubicBezTo>
                      <a:lnTo>
                        <a:pt x="0" y="0"/>
                      </a:lnTo>
                      <a:cubicBezTo>
                        <a:pt x="0" y="0"/>
                        <a:pt x="30775" y="905"/>
                        <a:pt x="47068" y="2715"/>
                      </a:cubicBezTo>
                      <a:lnTo>
                        <a:pt x="47068" y="7241"/>
                      </a:lnTo>
                      <a:close/>
                    </a:path>
                  </a:pathLst>
                </a:custGeom>
                <a:solidFill>
                  <a:srgbClr val="FFFC19"/>
                </a:solidFill>
                <a:ln w="9041" cap="flat">
                  <a:noFill/>
                  <a:prstDash val="solid"/>
                  <a:miter/>
                </a:ln>
              </p:spPr>
              <p:txBody>
                <a:bodyPr rtlCol="0" anchor="ctr"/>
                <a:lstStyle/>
                <a:p>
                  <a:endParaRPr lang="zh-CN" altLang="en-US"/>
                </a:p>
              </p:txBody>
            </p:sp>
            <p:sp>
              <p:nvSpPr>
                <p:cNvPr id="59" name="任意多边形: 形状 52"/>
                <p:cNvSpPr/>
                <p:nvPr>
                  <p:custDataLst>
                    <p:tags r:id="rId55"/>
                  </p:custDataLst>
                </p:nvPr>
              </p:nvSpPr>
              <p:spPr>
                <a:xfrm>
                  <a:off x="3825882" y="4159455"/>
                  <a:ext cx="15387" cy="4525"/>
                </a:xfrm>
                <a:custGeom>
                  <a:avLst/>
                  <a:gdLst>
                    <a:gd name="connsiteX0" fmla="*/ 0 w 15387"/>
                    <a:gd name="connsiteY0" fmla="*/ 0 h 4525"/>
                    <a:gd name="connsiteX1" fmla="*/ 15388 w 15387"/>
                    <a:gd name="connsiteY1" fmla="*/ 0 h 4525"/>
                    <a:gd name="connsiteX2" fmla="*/ 15388 w 15387"/>
                    <a:gd name="connsiteY2" fmla="*/ 4526 h 4525"/>
                    <a:gd name="connsiteX3" fmla="*/ 0 w 15387"/>
                    <a:gd name="connsiteY3" fmla="*/ 4526 h 4525"/>
                  </a:gdLst>
                  <a:ahLst/>
                  <a:cxnLst>
                    <a:cxn ang="0">
                      <a:pos x="connsiteX0" y="connsiteY0"/>
                    </a:cxn>
                    <a:cxn ang="0">
                      <a:pos x="connsiteX1" y="connsiteY1"/>
                    </a:cxn>
                    <a:cxn ang="0">
                      <a:pos x="connsiteX2" y="connsiteY2"/>
                    </a:cxn>
                    <a:cxn ang="0">
                      <a:pos x="connsiteX3" y="connsiteY3"/>
                    </a:cxn>
                  </a:cxnLst>
                  <a:rect l="l" t="t" r="r" b="b"/>
                  <a:pathLst>
                    <a:path w="15387" h="4525">
                      <a:moveTo>
                        <a:pt x="0" y="0"/>
                      </a:moveTo>
                      <a:lnTo>
                        <a:pt x="15388" y="0"/>
                      </a:lnTo>
                      <a:lnTo>
                        <a:pt x="15388" y="4526"/>
                      </a:lnTo>
                      <a:lnTo>
                        <a:pt x="0" y="4526"/>
                      </a:lnTo>
                      <a:close/>
                    </a:path>
                  </a:pathLst>
                </a:custGeom>
                <a:solidFill>
                  <a:srgbClr val="FFFC19"/>
                </a:solidFill>
                <a:ln w="9041" cap="flat">
                  <a:noFill/>
                  <a:prstDash val="solid"/>
                  <a:miter/>
                </a:ln>
              </p:spPr>
              <p:txBody>
                <a:bodyPr rtlCol="0" anchor="ctr"/>
                <a:lstStyle/>
                <a:p>
                  <a:endParaRPr lang="zh-CN" altLang="en-US"/>
                </a:p>
              </p:txBody>
            </p:sp>
          </p:grpSp>
          <p:sp>
            <p:nvSpPr>
              <p:cNvPr id="60" name="任意多边形: 形状 53"/>
              <p:cNvSpPr/>
              <p:nvPr>
                <p:custDataLst>
                  <p:tags r:id="rId56"/>
                </p:custDataLst>
              </p:nvPr>
            </p:nvSpPr>
            <p:spPr>
              <a:xfrm>
                <a:off x="3489608" y="4098810"/>
                <a:ext cx="418569" cy="289002"/>
              </a:xfrm>
              <a:custGeom>
                <a:avLst/>
                <a:gdLst>
                  <a:gd name="connsiteX0" fmla="*/ 7705 w 418569"/>
                  <a:gd name="connsiteY0" fmla="*/ 124006 h 289002"/>
                  <a:gd name="connsiteX1" fmla="*/ 12230 w 418569"/>
                  <a:gd name="connsiteY1" fmla="*/ 72412 h 289002"/>
                  <a:gd name="connsiteX2" fmla="*/ 33049 w 418569"/>
                  <a:gd name="connsiteY2" fmla="*/ 57024 h 289002"/>
                  <a:gd name="connsiteX3" fmla="*/ 75591 w 418569"/>
                  <a:gd name="connsiteY3" fmla="*/ 32585 h 289002"/>
                  <a:gd name="connsiteX4" fmla="*/ 163390 w 418569"/>
                  <a:gd name="connsiteY4" fmla="*/ 8146 h 289002"/>
                  <a:gd name="connsiteX5" fmla="*/ 252095 w 418569"/>
                  <a:gd name="connsiteY5" fmla="*/ 28965 h 289002"/>
                  <a:gd name="connsiteX6" fmla="*/ 315456 w 418569"/>
                  <a:gd name="connsiteY6" fmla="*/ 56119 h 289002"/>
                  <a:gd name="connsiteX7" fmla="*/ 343515 w 418569"/>
                  <a:gd name="connsiteY7" fmla="*/ 83274 h 289002"/>
                  <a:gd name="connsiteX8" fmla="*/ 376101 w 418569"/>
                  <a:gd name="connsiteY8" fmla="*/ 183746 h 289002"/>
                  <a:gd name="connsiteX9" fmla="*/ 396919 w 418569"/>
                  <a:gd name="connsiteY9" fmla="*/ 242580 h 289002"/>
                  <a:gd name="connsiteX10" fmla="*/ 411402 w 418569"/>
                  <a:gd name="connsiteY10" fmla="*/ 285122 h 289002"/>
                  <a:gd name="connsiteX11" fmla="*/ 417738 w 418569"/>
                  <a:gd name="connsiteY11" fmla="*/ 286028 h 289002"/>
                  <a:gd name="connsiteX12" fmla="*/ 406876 w 418569"/>
                  <a:gd name="connsiteY12" fmla="*/ 248011 h 289002"/>
                  <a:gd name="connsiteX13" fmla="*/ 386963 w 418569"/>
                  <a:gd name="connsiteY13" fmla="*/ 193702 h 289002"/>
                  <a:gd name="connsiteX14" fmla="*/ 349851 w 418569"/>
                  <a:gd name="connsiteY14" fmla="*/ 80558 h 289002"/>
                  <a:gd name="connsiteX15" fmla="*/ 329938 w 418569"/>
                  <a:gd name="connsiteY15" fmla="*/ 53404 h 289002"/>
                  <a:gd name="connsiteX16" fmla="*/ 298258 w 418569"/>
                  <a:gd name="connsiteY16" fmla="*/ 41637 h 289002"/>
                  <a:gd name="connsiteX17" fmla="*/ 261147 w 418569"/>
                  <a:gd name="connsiteY17" fmla="*/ 24439 h 289002"/>
                  <a:gd name="connsiteX18" fmla="*/ 176062 w 418569"/>
                  <a:gd name="connsiteY18" fmla="*/ 0 h 289002"/>
                  <a:gd name="connsiteX19" fmla="*/ 83737 w 418569"/>
                  <a:gd name="connsiteY19" fmla="*/ 19913 h 289002"/>
                  <a:gd name="connsiteX20" fmla="*/ 34859 w 418569"/>
                  <a:gd name="connsiteY20" fmla="*/ 46163 h 289002"/>
                  <a:gd name="connsiteX21" fmla="*/ 8610 w 418569"/>
                  <a:gd name="connsiteY21" fmla="*/ 63361 h 289002"/>
                  <a:gd name="connsiteX22" fmla="*/ 1368 w 418569"/>
                  <a:gd name="connsiteY22" fmla="*/ 122195 h 289002"/>
                  <a:gd name="connsiteX23" fmla="*/ 7705 w 418569"/>
                  <a:gd name="connsiteY23" fmla="*/ 124006 h 289002"/>
                  <a:gd name="connsiteX24" fmla="*/ 7705 w 418569"/>
                  <a:gd name="connsiteY24" fmla="*/ 124006 h 28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8569" h="289002">
                    <a:moveTo>
                      <a:pt x="7705" y="124006"/>
                    </a:moveTo>
                    <a:cubicBezTo>
                      <a:pt x="6799" y="108618"/>
                      <a:pt x="4084" y="85989"/>
                      <a:pt x="12230" y="72412"/>
                    </a:cubicBezTo>
                    <a:cubicBezTo>
                      <a:pt x="15851" y="65171"/>
                      <a:pt x="26713" y="61550"/>
                      <a:pt x="33049" y="57024"/>
                    </a:cubicBezTo>
                    <a:cubicBezTo>
                      <a:pt x="47531" y="48878"/>
                      <a:pt x="61108" y="40732"/>
                      <a:pt x="75591" y="32585"/>
                    </a:cubicBezTo>
                    <a:cubicBezTo>
                      <a:pt x="103650" y="18103"/>
                      <a:pt x="131710" y="9957"/>
                      <a:pt x="163390" y="8146"/>
                    </a:cubicBezTo>
                    <a:cubicBezTo>
                      <a:pt x="195071" y="6336"/>
                      <a:pt x="223130" y="16293"/>
                      <a:pt x="252095" y="28965"/>
                    </a:cubicBezTo>
                    <a:cubicBezTo>
                      <a:pt x="272914" y="38016"/>
                      <a:pt x="292827" y="49783"/>
                      <a:pt x="315456" y="56119"/>
                    </a:cubicBezTo>
                    <a:cubicBezTo>
                      <a:pt x="329938" y="60645"/>
                      <a:pt x="338990" y="67886"/>
                      <a:pt x="343515" y="83274"/>
                    </a:cubicBezTo>
                    <a:cubicBezTo>
                      <a:pt x="354377" y="116764"/>
                      <a:pt x="365239" y="150255"/>
                      <a:pt x="376101" y="183746"/>
                    </a:cubicBezTo>
                    <a:cubicBezTo>
                      <a:pt x="382437" y="203659"/>
                      <a:pt x="389678" y="222667"/>
                      <a:pt x="396919" y="242580"/>
                    </a:cubicBezTo>
                    <a:cubicBezTo>
                      <a:pt x="401445" y="255252"/>
                      <a:pt x="414117" y="272450"/>
                      <a:pt x="411402" y="285122"/>
                    </a:cubicBezTo>
                    <a:cubicBezTo>
                      <a:pt x="410496" y="289648"/>
                      <a:pt x="416832" y="290553"/>
                      <a:pt x="417738" y="286028"/>
                    </a:cubicBezTo>
                    <a:cubicBezTo>
                      <a:pt x="421358" y="270640"/>
                      <a:pt x="412307" y="260683"/>
                      <a:pt x="406876" y="248011"/>
                    </a:cubicBezTo>
                    <a:cubicBezTo>
                      <a:pt x="399635" y="230813"/>
                      <a:pt x="393299" y="211805"/>
                      <a:pt x="386963" y="193702"/>
                    </a:cubicBezTo>
                    <a:cubicBezTo>
                      <a:pt x="374290" y="156591"/>
                      <a:pt x="361618" y="118575"/>
                      <a:pt x="349851" y="80558"/>
                    </a:cubicBezTo>
                    <a:cubicBezTo>
                      <a:pt x="346231" y="69697"/>
                      <a:pt x="340800" y="58835"/>
                      <a:pt x="329938" y="53404"/>
                    </a:cubicBezTo>
                    <a:cubicBezTo>
                      <a:pt x="319981" y="48878"/>
                      <a:pt x="309120" y="46163"/>
                      <a:pt x="298258" y="41637"/>
                    </a:cubicBezTo>
                    <a:cubicBezTo>
                      <a:pt x="285586" y="36206"/>
                      <a:pt x="272914" y="29870"/>
                      <a:pt x="261147" y="24439"/>
                    </a:cubicBezTo>
                    <a:cubicBezTo>
                      <a:pt x="233992" y="12672"/>
                      <a:pt x="205027" y="0"/>
                      <a:pt x="176062" y="0"/>
                    </a:cubicBezTo>
                    <a:cubicBezTo>
                      <a:pt x="143477" y="0"/>
                      <a:pt x="112702" y="6336"/>
                      <a:pt x="83737" y="19913"/>
                    </a:cubicBezTo>
                    <a:cubicBezTo>
                      <a:pt x="67444" y="28060"/>
                      <a:pt x="51152" y="37111"/>
                      <a:pt x="34859" y="46163"/>
                    </a:cubicBezTo>
                    <a:cubicBezTo>
                      <a:pt x="26713" y="50688"/>
                      <a:pt x="14041" y="56119"/>
                      <a:pt x="8610" y="63361"/>
                    </a:cubicBezTo>
                    <a:cubicBezTo>
                      <a:pt x="-2252" y="77843"/>
                      <a:pt x="-442" y="104997"/>
                      <a:pt x="1368" y="122195"/>
                    </a:cubicBezTo>
                    <a:cubicBezTo>
                      <a:pt x="1368" y="128531"/>
                      <a:pt x="7705" y="127626"/>
                      <a:pt x="7705" y="124006"/>
                    </a:cubicBezTo>
                    <a:lnTo>
                      <a:pt x="7705" y="124006"/>
                    </a:lnTo>
                    <a:close/>
                  </a:path>
                </a:pathLst>
              </a:custGeom>
              <a:solidFill>
                <a:srgbClr val="231F20"/>
              </a:solidFill>
              <a:ln w="9041" cap="flat">
                <a:noFill/>
                <a:prstDash val="solid"/>
                <a:miter/>
              </a:ln>
            </p:spPr>
            <p:txBody>
              <a:bodyPr rtlCol="0" anchor="ctr"/>
              <a:lstStyle/>
              <a:p>
                <a:endParaRPr lang="zh-CN" altLang="en-US"/>
              </a:p>
            </p:txBody>
          </p:sp>
          <p:sp>
            <p:nvSpPr>
              <p:cNvPr id="61" name="任意多边形: 形状 54"/>
              <p:cNvSpPr/>
              <p:nvPr>
                <p:custDataLst>
                  <p:tags r:id="rId57"/>
                </p:custDataLst>
              </p:nvPr>
            </p:nvSpPr>
            <p:spPr>
              <a:xfrm>
                <a:off x="3768721" y="4198509"/>
                <a:ext cx="153748" cy="244421"/>
              </a:xfrm>
              <a:custGeom>
                <a:avLst/>
                <a:gdLst>
                  <a:gd name="connsiteX0" fmla="*/ 10093 w 153748"/>
                  <a:gd name="connsiteY0" fmla="*/ 1678 h 244421"/>
                  <a:gd name="connsiteX1" fmla="*/ 137 w 153748"/>
                  <a:gd name="connsiteY1" fmla="*/ 47840 h 244421"/>
                  <a:gd name="connsiteX2" fmla="*/ 14619 w 153748"/>
                  <a:gd name="connsiteY2" fmla="*/ 94003 h 244421"/>
                  <a:gd name="connsiteX3" fmla="*/ 63497 w 153748"/>
                  <a:gd name="connsiteY3" fmla="*/ 193570 h 244421"/>
                  <a:gd name="connsiteX4" fmla="*/ 78885 w 153748"/>
                  <a:gd name="connsiteY4" fmla="*/ 219819 h 244421"/>
                  <a:gd name="connsiteX5" fmla="*/ 123237 w 153748"/>
                  <a:gd name="connsiteY5" fmla="*/ 244258 h 244421"/>
                  <a:gd name="connsiteX6" fmla="*/ 151297 w 153748"/>
                  <a:gd name="connsiteY6" fmla="*/ 219819 h 244421"/>
                  <a:gd name="connsiteX7" fmla="*/ 146771 w 153748"/>
                  <a:gd name="connsiteY7" fmla="*/ 161889 h 244421"/>
                  <a:gd name="connsiteX8" fmla="*/ 128668 w 153748"/>
                  <a:gd name="connsiteY8" fmla="*/ 100339 h 244421"/>
                  <a:gd name="connsiteX9" fmla="*/ 101514 w 153748"/>
                  <a:gd name="connsiteY9" fmla="*/ 93098 h 244421"/>
                  <a:gd name="connsiteX10" fmla="*/ 106039 w 153748"/>
                  <a:gd name="connsiteY10" fmla="*/ 97624 h 244421"/>
                  <a:gd name="connsiteX11" fmla="*/ 126858 w 153748"/>
                  <a:gd name="connsiteY11" fmla="*/ 119347 h 244421"/>
                  <a:gd name="connsiteX12" fmla="*/ 141340 w 153748"/>
                  <a:gd name="connsiteY12" fmla="*/ 166415 h 244421"/>
                  <a:gd name="connsiteX13" fmla="*/ 144056 w 153748"/>
                  <a:gd name="connsiteY13" fmla="*/ 219819 h 244421"/>
                  <a:gd name="connsiteX14" fmla="*/ 125953 w 153748"/>
                  <a:gd name="connsiteY14" fmla="*/ 237017 h 244421"/>
                  <a:gd name="connsiteX15" fmla="*/ 102419 w 153748"/>
                  <a:gd name="connsiteY15" fmla="*/ 228870 h 244421"/>
                  <a:gd name="connsiteX16" fmla="*/ 62592 w 153748"/>
                  <a:gd name="connsiteY16" fmla="*/ 178182 h 244421"/>
                  <a:gd name="connsiteX17" fmla="*/ 23671 w 153748"/>
                  <a:gd name="connsiteY17" fmla="*/ 97624 h 244421"/>
                  <a:gd name="connsiteX18" fmla="*/ 8283 w 153748"/>
                  <a:gd name="connsiteY18" fmla="*/ 58702 h 244421"/>
                  <a:gd name="connsiteX19" fmla="*/ 15524 w 153748"/>
                  <a:gd name="connsiteY19" fmla="*/ 5298 h 244421"/>
                  <a:gd name="connsiteX20" fmla="*/ 10093 w 153748"/>
                  <a:gd name="connsiteY20" fmla="*/ 1678 h 244421"/>
                  <a:gd name="connsiteX21" fmla="*/ 10093 w 153748"/>
                  <a:gd name="connsiteY21" fmla="*/ 1678 h 24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748" h="244421">
                    <a:moveTo>
                      <a:pt x="10093" y="1678"/>
                    </a:moveTo>
                    <a:cubicBezTo>
                      <a:pt x="2852" y="15255"/>
                      <a:pt x="-768" y="32453"/>
                      <a:pt x="137" y="47840"/>
                    </a:cubicBezTo>
                    <a:cubicBezTo>
                      <a:pt x="1042" y="64133"/>
                      <a:pt x="8283" y="78615"/>
                      <a:pt x="14619" y="94003"/>
                    </a:cubicBezTo>
                    <a:cubicBezTo>
                      <a:pt x="30007" y="127494"/>
                      <a:pt x="46299" y="160984"/>
                      <a:pt x="63497" y="193570"/>
                    </a:cubicBezTo>
                    <a:cubicBezTo>
                      <a:pt x="68023" y="202621"/>
                      <a:pt x="72549" y="211673"/>
                      <a:pt x="78885" y="219819"/>
                    </a:cubicBezTo>
                    <a:cubicBezTo>
                      <a:pt x="88841" y="231586"/>
                      <a:pt x="107850" y="243353"/>
                      <a:pt x="123237" y="244258"/>
                    </a:cubicBezTo>
                    <a:cubicBezTo>
                      <a:pt x="137720" y="246068"/>
                      <a:pt x="147676" y="232491"/>
                      <a:pt x="151297" y="219819"/>
                    </a:cubicBezTo>
                    <a:cubicBezTo>
                      <a:pt x="156728" y="200811"/>
                      <a:pt x="152202" y="179992"/>
                      <a:pt x="146771" y="161889"/>
                    </a:cubicBezTo>
                    <a:cubicBezTo>
                      <a:pt x="140435" y="141071"/>
                      <a:pt x="133194" y="121158"/>
                      <a:pt x="128668" y="100339"/>
                    </a:cubicBezTo>
                    <a:cubicBezTo>
                      <a:pt x="125953" y="85857"/>
                      <a:pt x="111470" y="83141"/>
                      <a:pt x="101514" y="93098"/>
                    </a:cubicBezTo>
                    <a:cubicBezTo>
                      <a:pt x="98798" y="95813"/>
                      <a:pt x="102419" y="101244"/>
                      <a:pt x="106039" y="97624"/>
                    </a:cubicBezTo>
                    <a:cubicBezTo>
                      <a:pt x="121427" y="81331"/>
                      <a:pt x="124142" y="112106"/>
                      <a:pt x="126858" y="119347"/>
                    </a:cubicBezTo>
                    <a:cubicBezTo>
                      <a:pt x="131384" y="134735"/>
                      <a:pt x="136814" y="150122"/>
                      <a:pt x="141340" y="166415"/>
                    </a:cubicBezTo>
                    <a:cubicBezTo>
                      <a:pt x="145866" y="182708"/>
                      <a:pt x="150392" y="203526"/>
                      <a:pt x="144056" y="219819"/>
                    </a:cubicBezTo>
                    <a:cubicBezTo>
                      <a:pt x="141340" y="227965"/>
                      <a:pt x="135004" y="237017"/>
                      <a:pt x="125953" y="237017"/>
                    </a:cubicBezTo>
                    <a:cubicBezTo>
                      <a:pt x="117806" y="237017"/>
                      <a:pt x="108755" y="232491"/>
                      <a:pt x="102419" y="228870"/>
                    </a:cubicBezTo>
                    <a:cubicBezTo>
                      <a:pt x="81600" y="217104"/>
                      <a:pt x="73454" y="199001"/>
                      <a:pt x="62592" y="178182"/>
                    </a:cubicBezTo>
                    <a:cubicBezTo>
                      <a:pt x="49015" y="151933"/>
                      <a:pt x="35438" y="124778"/>
                      <a:pt x="23671" y="97624"/>
                    </a:cubicBezTo>
                    <a:cubicBezTo>
                      <a:pt x="18240" y="84952"/>
                      <a:pt x="10998" y="72279"/>
                      <a:pt x="8283" y="58702"/>
                    </a:cubicBezTo>
                    <a:cubicBezTo>
                      <a:pt x="4662" y="41504"/>
                      <a:pt x="7378" y="20686"/>
                      <a:pt x="15524" y="5298"/>
                    </a:cubicBezTo>
                    <a:cubicBezTo>
                      <a:pt x="17335" y="773"/>
                      <a:pt x="11904" y="-1943"/>
                      <a:pt x="10093" y="1678"/>
                    </a:cubicBezTo>
                    <a:lnTo>
                      <a:pt x="10093" y="1678"/>
                    </a:lnTo>
                    <a:close/>
                  </a:path>
                </a:pathLst>
              </a:custGeom>
              <a:solidFill>
                <a:srgbClr val="231F20"/>
              </a:solidFill>
              <a:ln w="9041" cap="flat">
                <a:noFill/>
                <a:prstDash val="solid"/>
                <a:miter/>
              </a:ln>
            </p:spPr>
            <p:txBody>
              <a:bodyPr rtlCol="0" anchor="ctr"/>
              <a:lstStyle/>
              <a:p>
                <a:endParaRPr lang="zh-CN" altLang="en-US"/>
              </a:p>
            </p:txBody>
          </p:sp>
          <p:sp>
            <p:nvSpPr>
              <p:cNvPr id="62" name="任意多边形: 形状 55"/>
              <p:cNvSpPr/>
              <p:nvPr>
                <p:custDataLst>
                  <p:tags r:id="rId58"/>
                </p:custDataLst>
              </p:nvPr>
            </p:nvSpPr>
            <p:spPr>
              <a:xfrm>
                <a:off x="3790493" y="4340896"/>
                <a:ext cx="24527" cy="168207"/>
              </a:xfrm>
              <a:custGeom>
                <a:avLst/>
                <a:gdLst>
                  <a:gd name="connsiteX0" fmla="*/ 18191 w 24527"/>
                  <a:gd name="connsiteY0" fmla="*/ 3210 h 168207"/>
                  <a:gd name="connsiteX1" fmla="*/ 88 w 24527"/>
                  <a:gd name="connsiteY1" fmla="*/ 164327 h 168207"/>
                  <a:gd name="connsiteX2" fmla="*/ 6424 w 24527"/>
                  <a:gd name="connsiteY2" fmla="*/ 165232 h 168207"/>
                  <a:gd name="connsiteX3" fmla="*/ 24527 w 24527"/>
                  <a:gd name="connsiteY3" fmla="*/ 2305 h 168207"/>
                  <a:gd name="connsiteX4" fmla="*/ 18191 w 24527"/>
                  <a:gd name="connsiteY4" fmla="*/ 3210 h 168207"/>
                  <a:gd name="connsiteX5" fmla="*/ 18191 w 24527"/>
                  <a:gd name="connsiteY5" fmla="*/ 3210 h 16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27" h="168207">
                    <a:moveTo>
                      <a:pt x="18191" y="3210"/>
                    </a:moveTo>
                    <a:cubicBezTo>
                      <a:pt x="13665" y="56614"/>
                      <a:pt x="8235" y="110923"/>
                      <a:pt x="88" y="164327"/>
                    </a:cubicBezTo>
                    <a:cubicBezTo>
                      <a:pt x="-817" y="168852"/>
                      <a:pt x="5519" y="169758"/>
                      <a:pt x="6424" y="165232"/>
                    </a:cubicBezTo>
                    <a:cubicBezTo>
                      <a:pt x="14571" y="110923"/>
                      <a:pt x="20002" y="56614"/>
                      <a:pt x="24527" y="2305"/>
                    </a:cubicBezTo>
                    <a:cubicBezTo>
                      <a:pt x="24527" y="-1316"/>
                      <a:pt x="18191" y="-411"/>
                      <a:pt x="18191" y="3210"/>
                    </a:cubicBezTo>
                    <a:lnTo>
                      <a:pt x="18191" y="3210"/>
                    </a:lnTo>
                    <a:close/>
                  </a:path>
                </a:pathLst>
              </a:custGeom>
              <a:solidFill>
                <a:srgbClr val="231F20"/>
              </a:solidFill>
              <a:ln w="9041" cap="flat">
                <a:noFill/>
                <a:prstDash val="solid"/>
                <a:miter/>
              </a:ln>
            </p:spPr>
            <p:txBody>
              <a:bodyPr rtlCol="0" anchor="ctr"/>
              <a:lstStyle/>
              <a:p>
                <a:endParaRPr lang="zh-CN" altLang="en-US"/>
              </a:p>
            </p:txBody>
          </p:sp>
          <p:sp>
            <p:nvSpPr>
              <p:cNvPr id="63" name="任意多边形: 形状 56"/>
              <p:cNvSpPr/>
              <p:nvPr>
                <p:custDataLst>
                  <p:tags r:id="rId59"/>
                </p:custDataLst>
              </p:nvPr>
            </p:nvSpPr>
            <p:spPr>
              <a:xfrm>
                <a:off x="3749849" y="4111127"/>
                <a:ext cx="170168" cy="130051"/>
              </a:xfrm>
              <a:custGeom>
                <a:avLst/>
                <a:gdLst>
                  <a:gd name="connsiteX0" fmla="*/ 9052 w 170168"/>
                  <a:gd name="connsiteY0" fmla="*/ 19363 h 130051"/>
                  <a:gd name="connsiteX1" fmla="*/ 9052 w 170168"/>
                  <a:gd name="connsiteY1" fmla="*/ 4881 h 130051"/>
                  <a:gd name="connsiteX2" fmla="*/ 5431 w 170168"/>
                  <a:gd name="connsiteY2" fmla="*/ 8501 h 130051"/>
                  <a:gd name="connsiteX3" fmla="*/ 118575 w 170168"/>
                  <a:gd name="connsiteY3" fmla="*/ 9407 h 130051"/>
                  <a:gd name="connsiteX4" fmla="*/ 150255 w 170168"/>
                  <a:gd name="connsiteY4" fmla="*/ 15743 h 130051"/>
                  <a:gd name="connsiteX5" fmla="*/ 162022 w 170168"/>
                  <a:gd name="connsiteY5" fmla="*/ 20268 h 130051"/>
                  <a:gd name="connsiteX6" fmla="*/ 164737 w 170168"/>
                  <a:gd name="connsiteY6" fmla="*/ 20268 h 130051"/>
                  <a:gd name="connsiteX7" fmla="*/ 163832 w 170168"/>
                  <a:gd name="connsiteY7" fmla="*/ 22079 h 130051"/>
                  <a:gd name="connsiteX8" fmla="*/ 158401 w 170168"/>
                  <a:gd name="connsiteY8" fmla="*/ 42897 h 130051"/>
                  <a:gd name="connsiteX9" fmla="*/ 150255 w 170168"/>
                  <a:gd name="connsiteY9" fmla="*/ 75483 h 130051"/>
                  <a:gd name="connsiteX10" fmla="*/ 137583 w 170168"/>
                  <a:gd name="connsiteY10" fmla="*/ 126171 h 130051"/>
                  <a:gd name="connsiteX11" fmla="*/ 143919 w 170168"/>
                  <a:gd name="connsiteY11" fmla="*/ 127076 h 130051"/>
                  <a:gd name="connsiteX12" fmla="*/ 170168 w 170168"/>
                  <a:gd name="connsiteY12" fmla="*/ 21174 h 130051"/>
                  <a:gd name="connsiteX13" fmla="*/ 169263 w 170168"/>
                  <a:gd name="connsiteY13" fmla="*/ 17553 h 130051"/>
                  <a:gd name="connsiteX14" fmla="*/ 133057 w 170168"/>
                  <a:gd name="connsiteY14" fmla="*/ 4881 h 130051"/>
                  <a:gd name="connsiteX15" fmla="*/ 78748 w 170168"/>
                  <a:gd name="connsiteY15" fmla="*/ 355 h 130051"/>
                  <a:gd name="connsiteX16" fmla="*/ 3621 w 170168"/>
                  <a:gd name="connsiteY16" fmla="*/ 2165 h 130051"/>
                  <a:gd name="connsiteX17" fmla="*/ 0 w 170168"/>
                  <a:gd name="connsiteY17" fmla="*/ 5786 h 130051"/>
                  <a:gd name="connsiteX18" fmla="*/ 0 w 170168"/>
                  <a:gd name="connsiteY18" fmla="*/ 20268 h 130051"/>
                  <a:gd name="connsiteX19" fmla="*/ 9052 w 170168"/>
                  <a:gd name="connsiteY19" fmla="*/ 19363 h 130051"/>
                  <a:gd name="connsiteX20" fmla="*/ 9052 w 170168"/>
                  <a:gd name="connsiteY20" fmla="*/ 19363 h 13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0168" h="130051">
                    <a:moveTo>
                      <a:pt x="9052" y="19363"/>
                    </a:moveTo>
                    <a:cubicBezTo>
                      <a:pt x="9052" y="14838"/>
                      <a:pt x="9052" y="9407"/>
                      <a:pt x="9052" y="4881"/>
                    </a:cubicBezTo>
                    <a:cubicBezTo>
                      <a:pt x="8146" y="5786"/>
                      <a:pt x="7241" y="7596"/>
                      <a:pt x="5431" y="8501"/>
                    </a:cubicBezTo>
                    <a:cubicBezTo>
                      <a:pt x="42542" y="5786"/>
                      <a:pt x="81464" y="4881"/>
                      <a:pt x="118575" y="9407"/>
                    </a:cubicBezTo>
                    <a:cubicBezTo>
                      <a:pt x="129436" y="10312"/>
                      <a:pt x="140298" y="12122"/>
                      <a:pt x="150255" y="15743"/>
                    </a:cubicBezTo>
                    <a:cubicBezTo>
                      <a:pt x="153876" y="16648"/>
                      <a:pt x="158401" y="19363"/>
                      <a:pt x="162022" y="20268"/>
                    </a:cubicBezTo>
                    <a:cubicBezTo>
                      <a:pt x="162927" y="20268"/>
                      <a:pt x="166548" y="22984"/>
                      <a:pt x="164737" y="20268"/>
                    </a:cubicBezTo>
                    <a:cubicBezTo>
                      <a:pt x="164737" y="20268"/>
                      <a:pt x="164737" y="22079"/>
                      <a:pt x="163832" y="22079"/>
                    </a:cubicBezTo>
                    <a:cubicBezTo>
                      <a:pt x="162927" y="29320"/>
                      <a:pt x="160212" y="36561"/>
                      <a:pt x="158401" y="42897"/>
                    </a:cubicBezTo>
                    <a:cubicBezTo>
                      <a:pt x="155686" y="53759"/>
                      <a:pt x="152970" y="64621"/>
                      <a:pt x="150255" y="75483"/>
                    </a:cubicBezTo>
                    <a:cubicBezTo>
                      <a:pt x="145729" y="92680"/>
                      <a:pt x="142109" y="108973"/>
                      <a:pt x="137583" y="126171"/>
                    </a:cubicBezTo>
                    <a:cubicBezTo>
                      <a:pt x="136678" y="130697"/>
                      <a:pt x="143014" y="131602"/>
                      <a:pt x="143919" y="127076"/>
                    </a:cubicBezTo>
                    <a:cubicBezTo>
                      <a:pt x="152970" y="91775"/>
                      <a:pt x="161117" y="56474"/>
                      <a:pt x="170168" y="21174"/>
                    </a:cubicBezTo>
                    <a:cubicBezTo>
                      <a:pt x="170168" y="20268"/>
                      <a:pt x="170168" y="18458"/>
                      <a:pt x="169263" y="17553"/>
                    </a:cubicBezTo>
                    <a:cubicBezTo>
                      <a:pt x="159306" y="9407"/>
                      <a:pt x="145729" y="6691"/>
                      <a:pt x="133057" y="4881"/>
                    </a:cubicBezTo>
                    <a:cubicBezTo>
                      <a:pt x="114954" y="2165"/>
                      <a:pt x="96851" y="1260"/>
                      <a:pt x="78748" y="355"/>
                    </a:cubicBezTo>
                    <a:cubicBezTo>
                      <a:pt x="53404" y="-550"/>
                      <a:pt x="28965" y="355"/>
                      <a:pt x="3621" y="2165"/>
                    </a:cubicBezTo>
                    <a:cubicBezTo>
                      <a:pt x="1810" y="2165"/>
                      <a:pt x="0" y="3976"/>
                      <a:pt x="0" y="5786"/>
                    </a:cubicBezTo>
                    <a:cubicBezTo>
                      <a:pt x="0" y="10312"/>
                      <a:pt x="0" y="15743"/>
                      <a:pt x="0" y="20268"/>
                    </a:cubicBezTo>
                    <a:cubicBezTo>
                      <a:pt x="2715" y="23889"/>
                      <a:pt x="9052" y="22984"/>
                      <a:pt x="9052" y="19363"/>
                    </a:cubicBezTo>
                    <a:lnTo>
                      <a:pt x="9052" y="19363"/>
                    </a:lnTo>
                    <a:close/>
                  </a:path>
                </a:pathLst>
              </a:custGeom>
              <a:solidFill>
                <a:srgbClr val="231F20"/>
              </a:solidFill>
              <a:ln w="9041" cap="flat">
                <a:noFill/>
                <a:prstDash val="solid"/>
                <a:miter/>
              </a:ln>
            </p:spPr>
            <p:txBody>
              <a:bodyPr rtlCol="0" anchor="ctr"/>
              <a:lstStyle/>
              <a:p>
                <a:endParaRPr lang="zh-CN" altLang="en-US"/>
              </a:p>
            </p:txBody>
          </p:sp>
          <p:sp>
            <p:nvSpPr>
              <p:cNvPr id="64" name="任意多边形: 形状 57"/>
              <p:cNvSpPr/>
              <p:nvPr>
                <p:custDataLst>
                  <p:tags r:id="rId60"/>
                </p:custDataLst>
              </p:nvPr>
            </p:nvSpPr>
            <p:spPr>
              <a:xfrm>
                <a:off x="3856657" y="4139542"/>
                <a:ext cx="38016" cy="40731"/>
              </a:xfrm>
              <a:custGeom>
                <a:avLst/>
                <a:gdLst>
                  <a:gd name="connsiteX0" fmla="*/ 6336 w 38016"/>
                  <a:gd name="connsiteY0" fmla="*/ 0 h 40731"/>
                  <a:gd name="connsiteX1" fmla="*/ 38016 w 38016"/>
                  <a:gd name="connsiteY1" fmla="*/ 4526 h 40731"/>
                  <a:gd name="connsiteX2" fmla="*/ 27155 w 38016"/>
                  <a:gd name="connsiteY2" fmla="*/ 40732 h 40731"/>
                  <a:gd name="connsiteX3" fmla="*/ 0 w 38016"/>
                  <a:gd name="connsiteY3" fmla="*/ 38016 h 40731"/>
                  <a:gd name="connsiteX4" fmla="*/ 6336 w 38016"/>
                  <a:gd name="connsiteY4" fmla="*/ 0 h 40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16" h="40731">
                    <a:moveTo>
                      <a:pt x="6336" y="0"/>
                    </a:moveTo>
                    <a:cubicBezTo>
                      <a:pt x="6336" y="0"/>
                      <a:pt x="29870" y="905"/>
                      <a:pt x="38016" y="4526"/>
                    </a:cubicBezTo>
                    <a:lnTo>
                      <a:pt x="27155" y="40732"/>
                    </a:lnTo>
                    <a:cubicBezTo>
                      <a:pt x="27155" y="40732"/>
                      <a:pt x="7241" y="38016"/>
                      <a:pt x="0" y="38016"/>
                    </a:cubicBezTo>
                    <a:lnTo>
                      <a:pt x="6336" y="0"/>
                    </a:lnTo>
                    <a:close/>
                  </a:path>
                </a:pathLst>
              </a:custGeom>
              <a:solidFill>
                <a:srgbClr val="FFFC19"/>
              </a:solidFill>
              <a:ln w="9041" cap="flat">
                <a:noFill/>
                <a:prstDash val="solid"/>
                <a:miter/>
              </a:ln>
            </p:spPr>
            <p:txBody>
              <a:bodyPr rtlCol="0" anchor="ctr"/>
              <a:lstStyle/>
              <a:p>
                <a:endParaRPr lang="zh-CN" altLang="en-US"/>
              </a:p>
            </p:txBody>
          </p:sp>
          <p:sp>
            <p:nvSpPr>
              <p:cNvPr id="65" name="任意多边形: 形状 58"/>
              <p:cNvSpPr/>
              <p:nvPr>
                <p:custDataLst>
                  <p:tags r:id="rId61"/>
                </p:custDataLst>
              </p:nvPr>
            </p:nvSpPr>
            <p:spPr>
              <a:xfrm>
                <a:off x="3861693" y="4193914"/>
                <a:ext cx="33280" cy="73814"/>
              </a:xfrm>
              <a:custGeom>
                <a:avLst/>
                <a:gdLst>
                  <a:gd name="connsiteX0" fmla="*/ 14877 w 33280"/>
                  <a:gd name="connsiteY0" fmla="*/ 69634 h 73814"/>
                  <a:gd name="connsiteX1" fmla="*/ 10352 w 33280"/>
                  <a:gd name="connsiteY1" fmla="*/ 40669 h 73814"/>
                  <a:gd name="connsiteX2" fmla="*/ 9446 w 33280"/>
                  <a:gd name="connsiteY2" fmla="*/ 26187 h 73814"/>
                  <a:gd name="connsiteX3" fmla="*/ 10352 w 33280"/>
                  <a:gd name="connsiteY3" fmla="*/ 11704 h 73814"/>
                  <a:gd name="connsiteX4" fmla="*/ 21213 w 33280"/>
                  <a:gd name="connsiteY4" fmla="*/ 40669 h 73814"/>
                  <a:gd name="connsiteX5" fmla="*/ 27549 w 33280"/>
                  <a:gd name="connsiteY5" fmla="*/ 49721 h 73814"/>
                  <a:gd name="connsiteX6" fmla="*/ 32075 w 33280"/>
                  <a:gd name="connsiteY6" fmla="*/ 44290 h 73814"/>
                  <a:gd name="connsiteX7" fmla="*/ 21213 w 33280"/>
                  <a:gd name="connsiteY7" fmla="*/ 18040 h 73814"/>
                  <a:gd name="connsiteX8" fmla="*/ 5826 w 33280"/>
                  <a:gd name="connsiteY8" fmla="*/ 1748 h 73814"/>
                  <a:gd name="connsiteX9" fmla="*/ 3110 w 33280"/>
                  <a:gd name="connsiteY9" fmla="*/ 29807 h 73814"/>
                  <a:gd name="connsiteX10" fmla="*/ 8541 w 33280"/>
                  <a:gd name="connsiteY10" fmla="*/ 71444 h 73814"/>
                  <a:gd name="connsiteX11" fmla="*/ 14877 w 33280"/>
                  <a:gd name="connsiteY11" fmla="*/ 69634 h 73814"/>
                  <a:gd name="connsiteX12" fmla="*/ 14877 w 33280"/>
                  <a:gd name="connsiteY12" fmla="*/ 69634 h 7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80" h="73814">
                    <a:moveTo>
                      <a:pt x="14877" y="69634"/>
                    </a:moveTo>
                    <a:cubicBezTo>
                      <a:pt x="12162" y="60582"/>
                      <a:pt x="11257" y="50626"/>
                      <a:pt x="10352" y="40669"/>
                    </a:cubicBezTo>
                    <a:cubicBezTo>
                      <a:pt x="10352" y="36143"/>
                      <a:pt x="10352" y="31618"/>
                      <a:pt x="9446" y="26187"/>
                    </a:cubicBezTo>
                    <a:cubicBezTo>
                      <a:pt x="8541" y="21661"/>
                      <a:pt x="3110" y="9894"/>
                      <a:pt x="10352" y="11704"/>
                    </a:cubicBezTo>
                    <a:cubicBezTo>
                      <a:pt x="16688" y="13515"/>
                      <a:pt x="17593" y="33428"/>
                      <a:pt x="21213" y="40669"/>
                    </a:cubicBezTo>
                    <a:cubicBezTo>
                      <a:pt x="23024" y="43385"/>
                      <a:pt x="24834" y="47005"/>
                      <a:pt x="27549" y="49721"/>
                    </a:cubicBezTo>
                    <a:cubicBezTo>
                      <a:pt x="30265" y="52436"/>
                      <a:pt x="35696" y="47005"/>
                      <a:pt x="32075" y="44290"/>
                    </a:cubicBezTo>
                    <a:cubicBezTo>
                      <a:pt x="25739" y="37954"/>
                      <a:pt x="23024" y="27092"/>
                      <a:pt x="21213" y="18040"/>
                    </a:cubicBezTo>
                    <a:cubicBezTo>
                      <a:pt x="19403" y="11704"/>
                      <a:pt x="16688" y="-5494"/>
                      <a:pt x="5826" y="1748"/>
                    </a:cubicBezTo>
                    <a:cubicBezTo>
                      <a:pt x="-4131" y="7179"/>
                      <a:pt x="1300" y="20756"/>
                      <a:pt x="3110" y="29807"/>
                    </a:cubicBezTo>
                    <a:cubicBezTo>
                      <a:pt x="5826" y="43385"/>
                      <a:pt x="4921" y="57867"/>
                      <a:pt x="8541" y="71444"/>
                    </a:cubicBezTo>
                    <a:cubicBezTo>
                      <a:pt x="10352" y="75970"/>
                      <a:pt x="16688" y="73255"/>
                      <a:pt x="14877" y="69634"/>
                    </a:cubicBezTo>
                    <a:lnTo>
                      <a:pt x="14877" y="69634"/>
                    </a:lnTo>
                    <a:close/>
                  </a:path>
                </a:pathLst>
              </a:custGeom>
              <a:solidFill>
                <a:srgbClr val="231F20"/>
              </a:solidFill>
              <a:ln w="9041" cap="flat">
                <a:noFill/>
                <a:prstDash val="solid"/>
                <a:miter/>
              </a:ln>
            </p:spPr>
            <p:txBody>
              <a:bodyPr rtlCol="0" anchor="ctr"/>
              <a:lstStyle/>
              <a:p>
                <a:endParaRPr lang="zh-CN" altLang="en-US"/>
              </a:p>
            </p:txBody>
          </p:sp>
          <p:sp>
            <p:nvSpPr>
              <p:cNvPr id="66" name="任意多边形: 形状 59"/>
              <p:cNvSpPr/>
              <p:nvPr>
                <p:custDataLst>
                  <p:tags r:id="rId62"/>
                </p:custDataLst>
              </p:nvPr>
            </p:nvSpPr>
            <p:spPr>
              <a:xfrm>
                <a:off x="3888576" y="4203213"/>
                <a:ext cx="23016" cy="94126"/>
              </a:xfrm>
              <a:custGeom>
                <a:avLst/>
                <a:gdLst>
                  <a:gd name="connsiteX0" fmla="*/ 7908 w 23016"/>
                  <a:gd name="connsiteY0" fmla="*/ 5120 h 94126"/>
                  <a:gd name="connsiteX1" fmla="*/ 15149 w 23016"/>
                  <a:gd name="connsiteY1" fmla="*/ 55809 h 94126"/>
                  <a:gd name="connsiteX2" fmla="*/ 667 w 23016"/>
                  <a:gd name="connsiteY2" fmla="*/ 89299 h 94126"/>
                  <a:gd name="connsiteX3" fmla="*/ 6098 w 23016"/>
                  <a:gd name="connsiteY3" fmla="*/ 92015 h 94126"/>
                  <a:gd name="connsiteX4" fmla="*/ 21485 w 23016"/>
                  <a:gd name="connsiteY4" fmla="*/ 52188 h 94126"/>
                  <a:gd name="connsiteX5" fmla="*/ 12434 w 23016"/>
                  <a:gd name="connsiteY5" fmla="*/ 1500 h 94126"/>
                  <a:gd name="connsiteX6" fmla="*/ 7908 w 23016"/>
                  <a:gd name="connsiteY6" fmla="*/ 5120 h 94126"/>
                  <a:gd name="connsiteX7" fmla="*/ 7908 w 23016"/>
                  <a:gd name="connsiteY7" fmla="*/ 5120 h 9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16" h="94126">
                    <a:moveTo>
                      <a:pt x="7908" y="5120"/>
                    </a:moveTo>
                    <a:cubicBezTo>
                      <a:pt x="16960" y="21413"/>
                      <a:pt x="19675" y="36801"/>
                      <a:pt x="15149" y="55809"/>
                    </a:cubicBezTo>
                    <a:cubicBezTo>
                      <a:pt x="12434" y="67576"/>
                      <a:pt x="7003" y="79343"/>
                      <a:pt x="667" y="89299"/>
                    </a:cubicBezTo>
                    <a:cubicBezTo>
                      <a:pt x="-2049" y="92920"/>
                      <a:pt x="4288" y="96540"/>
                      <a:pt x="6098" y="92015"/>
                    </a:cubicBezTo>
                    <a:cubicBezTo>
                      <a:pt x="13339" y="79343"/>
                      <a:pt x="19675" y="65765"/>
                      <a:pt x="21485" y="52188"/>
                    </a:cubicBezTo>
                    <a:cubicBezTo>
                      <a:pt x="25106" y="33180"/>
                      <a:pt x="22391" y="17792"/>
                      <a:pt x="12434" y="1500"/>
                    </a:cubicBezTo>
                    <a:cubicBezTo>
                      <a:pt x="11529" y="-2121"/>
                      <a:pt x="6098" y="1500"/>
                      <a:pt x="7908" y="5120"/>
                    </a:cubicBezTo>
                    <a:lnTo>
                      <a:pt x="7908" y="5120"/>
                    </a:lnTo>
                    <a:close/>
                  </a:path>
                </a:pathLst>
              </a:custGeom>
              <a:solidFill>
                <a:srgbClr val="231F20"/>
              </a:solidFill>
              <a:ln w="9041" cap="flat">
                <a:noFill/>
                <a:prstDash val="solid"/>
                <a:miter/>
              </a:ln>
            </p:spPr>
            <p:txBody>
              <a:bodyPr rtlCol="0" anchor="ctr"/>
              <a:lstStyle/>
              <a:p>
                <a:endParaRPr lang="zh-CN" altLang="en-US"/>
              </a:p>
            </p:txBody>
          </p:sp>
          <p:sp>
            <p:nvSpPr>
              <p:cNvPr id="67" name="任意多边形: 形状 60"/>
              <p:cNvSpPr/>
              <p:nvPr>
                <p:custDataLst>
                  <p:tags r:id="rId63"/>
                </p:custDataLst>
              </p:nvPr>
            </p:nvSpPr>
            <p:spPr>
              <a:xfrm>
                <a:off x="3864715" y="4254001"/>
                <a:ext cx="11038" cy="25193"/>
              </a:xfrm>
              <a:custGeom>
                <a:avLst/>
                <a:gdLst>
                  <a:gd name="connsiteX0" fmla="*/ 4614 w 11038"/>
                  <a:gd name="connsiteY0" fmla="*/ 2305 h 25193"/>
                  <a:gd name="connsiteX1" fmla="*/ 88 w 11038"/>
                  <a:gd name="connsiteY1" fmla="*/ 21313 h 25193"/>
                  <a:gd name="connsiteX2" fmla="*/ 6424 w 11038"/>
                  <a:gd name="connsiteY2" fmla="*/ 22218 h 25193"/>
                  <a:gd name="connsiteX3" fmla="*/ 10950 w 11038"/>
                  <a:gd name="connsiteY3" fmla="*/ 3210 h 25193"/>
                  <a:gd name="connsiteX4" fmla="*/ 4614 w 11038"/>
                  <a:gd name="connsiteY4" fmla="*/ 2305 h 25193"/>
                  <a:gd name="connsiteX5" fmla="*/ 4614 w 11038"/>
                  <a:gd name="connsiteY5" fmla="*/ 2305 h 2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 h="25193">
                    <a:moveTo>
                      <a:pt x="4614" y="2305"/>
                    </a:moveTo>
                    <a:cubicBezTo>
                      <a:pt x="2804" y="8641"/>
                      <a:pt x="993" y="14977"/>
                      <a:pt x="88" y="21313"/>
                    </a:cubicBezTo>
                    <a:cubicBezTo>
                      <a:pt x="-817" y="25839"/>
                      <a:pt x="5519" y="26744"/>
                      <a:pt x="6424" y="22218"/>
                    </a:cubicBezTo>
                    <a:cubicBezTo>
                      <a:pt x="8235" y="15882"/>
                      <a:pt x="10045" y="9546"/>
                      <a:pt x="10950" y="3210"/>
                    </a:cubicBezTo>
                    <a:cubicBezTo>
                      <a:pt x="11855" y="-411"/>
                      <a:pt x="5519" y="-1316"/>
                      <a:pt x="4614" y="2305"/>
                    </a:cubicBezTo>
                    <a:lnTo>
                      <a:pt x="4614" y="2305"/>
                    </a:lnTo>
                    <a:close/>
                  </a:path>
                </a:pathLst>
              </a:custGeom>
              <a:solidFill>
                <a:srgbClr val="231F20"/>
              </a:solidFill>
              <a:ln w="9041" cap="flat">
                <a:noFill/>
                <a:prstDash val="solid"/>
                <a:miter/>
              </a:ln>
            </p:spPr>
            <p:txBody>
              <a:bodyPr rtlCol="0" anchor="ctr"/>
              <a:lstStyle/>
              <a:p>
                <a:endParaRPr lang="zh-CN" altLang="en-US"/>
              </a:p>
            </p:txBody>
          </p:sp>
          <p:sp>
            <p:nvSpPr>
              <p:cNvPr id="68" name="任意多边形: 形状 61"/>
              <p:cNvSpPr/>
              <p:nvPr>
                <p:custDataLst>
                  <p:tags r:id="rId64"/>
                </p:custDataLst>
              </p:nvPr>
            </p:nvSpPr>
            <p:spPr>
              <a:xfrm>
                <a:off x="4441143" y="3993553"/>
                <a:ext cx="19291" cy="115082"/>
              </a:xfrm>
              <a:custGeom>
                <a:avLst/>
                <a:gdLst>
                  <a:gd name="connsiteX0" fmla="*/ 241 w 19291"/>
                  <a:gd name="connsiteY0" fmla="*/ 3881 h 115082"/>
                  <a:gd name="connsiteX1" fmla="*/ 2956 w 19291"/>
                  <a:gd name="connsiteY1" fmla="*/ 31035 h 115082"/>
                  <a:gd name="connsiteX2" fmla="*/ 1146 w 19291"/>
                  <a:gd name="connsiteY2" fmla="*/ 75387 h 115082"/>
                  <a:gd name="connsiteX3" fmla="*/ 18344 w 19291"/>
                  <a:gd name="connsiteY3" fmla="*/ 113404 h 115082"/>
                  <a:gd name="connsiteX4" fmla="*/ 13818 w 19291"/>
                  <a:gd name="connsiteY4" fmla="*/ 108878 h 115082"/>
                  <a:gd name="connsiteX5" fmla="*/ 15628 w 19291"/>
                  <a:gd name="connsiteY5" fmla="*/ 106163 h 115082"/>
                  <a:gd name="connsiteX6" fmla="*/ 12008 w 19291"/>
                  <a:gd name="connsiteY6" fmla="*/ 98016 h 115082"/>
                  <a:gd name="connsiteX7" fmla="*/ 7482 w 19291"/>
                  <a:gd name="connsiteY7" fmla="*/ 79913 h 115082"/>
                  <a:gd name="connsiteX8" fmla="*/ 9292 w 19291"/>
                  <a:gd name="connsiteY8" fmla="*/ 49138 h 115082"/>
                  <a:gd name="connsiteX9" fmla="*/ 6577 w 19291"/>
                  <a:gd name="connsiteY9" fmla="*/ 2975 h 115082"/>
                  <a:gd name="connsiteX10" fmla="*/ 241 w 19291"/>
                  <a:gd name="connsiteY10" fmla="*/ 3881 h 115082"/>
                  <a:gd name="connsiteX11" fmla="*/ 241 w 19291"/>
                  <a:gd name="connsiteY11" fmla="*/ 3881 h 11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91" h="115082">
                    <a:moveTo>
                      <a:pt x="241" y="3881"/>
                    </a:moveTo>
                    <a:cubicBezTo>
                      <a:pt x="-664" y="12932"/>
                      <a:pt x="1146" y="21984"/>
                      <a:pt x="2956" y="31035"/>
                    </a:cubicBezTo>
                    <a:cubicBezTo>
                      <a:pt x="4766" y="46423"/>
                      <a:pt x="1146" y="60000"/>
                      <a:pt x="1146" y="75387"/>
                    </a:cubicBezTo>
                    <a:cubicBezTo>
                      <a:pt x="1146" y="79008"/>
                      <a:pt x="9292" y="124266"/>
                      <a:pt x="18344" y="113404"/>
                    </a:cubicBezTo>
                    <a:cubicBezTo>
                      <a:pt x="21059" y="109783"/>
                      <a:pt x="17439" y="105257"/>
                      <a:pt x="13818" y="108878"/>
                    </a:cubicBezTo>
                    <a:cubicBezTo>
                      <a:pt x="16533" y="106163"/>
                      <a:pt x="15628" y="109783"/>
                      <a:pt x="15628" y="106163"/>
                    </a:cubicBezTo>
                    <a:cubicBezTo>
                      <a:pt x="15628" y="104352"/>
                      <a:pt x="12913" y="98921"/>
                      <a:pt x="12008" y="98016"/>
                    </a:cubicBezTo>
                    <a:cubicBezTo>
                      <a:pt x="10197" y="91680"/>
                      <a:pt x="8387" y="86249"/>
                      <a:pt x="7482" y="79913"/>
                    </a:cubicBezTo>
                    <a:cubicBezTo>
                      <a:pt x="6577" y="69051"/>
                      <a:pt x="8387" y="59095"/>
                      <a:pt x="9292" y="49138"/>
                    </a:cubicBezTo>
                    <a:cubicBezTo>
                      <a:pt x="10197" y="33751"/>
                      <a:pt x="5672" y="18363"/>
                      <a:pt x="6577" y="2975"/>
                    </a:cubicBezTo>
                    <a:cubicBezTo>
                      <a:pt x="7482" y="-1550"/>
                      <a:pt x="241" y="-645"/>
                      <a:pt x="241" y="3881"/>
                    </a:cubicBezTo>
                    <a:lnTo>
                      <a:pt x="241" y="3881"/>
                    </a:lnTo>
                    <a:close/>
                  </a:path>
                </a:pathLst>
              </a:custGeom>
              <a:solidFill>
                <a:srgbClr val="231F20"/>
              </a:solidFill>
              <a:ln w="9041" cap="flat">
                <a:noFill/>
                <a:prstDash val="solid"/>
                <a:miter/>
              </a:ln>
            </p:spPr>
            <p:txBody>
              <a:bodyPr rtlCol="0" anchor="ctr"/>
              <a:lstStyle/>
              <a:p>
                <a:endParaRPr lang="zh-CN" altLang="en-US"/>
              </a:p>
            </p:txBody>
          </p:sp>
          <p:sp>
            <p:nvSpPr>
              <p:cNvPr id="69" name="任意多边形: 形状 62"/>
              <p:cNvSpPr/>
              <p:nvPr>
                <p:custDataLst>
                  <p:tags r:id="rId65"/>
                </p:custDataLst>
              </p:nvPr>
            </p:nvSpPr>
            <p:spPr>
              <a:xfrm>
                <a:off x="4437977" y="3895955"/>
                <a:ext cx="165372" cy="315760"/>
              </a:xfrm>
              <a:custGeom>
                <a:avLst/>
                <a:gdLst>
                  <a:gd name="connsiteX0" fmla="*/ 24226 w 165372"/>
                  <a:gd name="connsiteY0" fmla="*/ 309663 h 315760"/>
                  <a:gd name="connsiteX1" fmla="*/ 16079 w 165372"/>
                  <a:gd name="connsiteY1" fmla="*/ 258974 h 315760"/>
                  <a:gd name="connsiteX2" fmla="*/ 25131 w 165372"/>
                  <a:gd name="connsiteY2" fmla="*/ 192898 h 315760"/>
                  <a:gd name="connsiteX3" fmla="*/ 26941 w 165372"/>
                  <a:gd name="connsiteY3" fmla="*/ 153072 h 315760"/>
                  <a:gd name="connsiteX4" fmla="*/ 6123 w 165372"/>
                  <a:gd name="connsiteY4" fmla="*/ 69798 h 315760"/>
                  <a:gd name="connsiteX5" fmla="*/ 50475 w 165372"/>
                  <a:gd name="connsiteY5" fmla="*/ 11868 h 315760"/>
                  <a:gd name="connsiteX6" fmla="*/ 87586 w 165372"/>
                  <a:gd name="connsiteY6" fmla="*/ 8248 h 315760"/>
                  <a:gd name="connsiteX7" fmla="*/ 132844 w 165372"/>
                  <a:gd name="connsiteY7" fmla="*/ 33592 h 315760"/>
                  <a:gd name="connsiteX8" fmla="*/ 143706 w 165372"/>
                  <a:gd name="connsiteY8" fmla="*/ 111435 h 315760"/>
                  <a:gd name="connsiteX9" fmla="*/ 150947 w 165372"/>
                  <a:gd name="connsiteY9" fmla="*/ 216432 h 315760"/>
                  <a:gd name="connsiteX10" fmla="*/ 157283 w 165372"/>
                  <a:gd name="connsiteY10" fmla="*/ 263500 h 315760"/>
                  <a:gd name="connsiteX11" fmla="*/ 155473 w 165372"/>
                  <a:gd name="connsiteY11" fmla="*/ 284319 h 315760"/>
                  <a:gd name="connsiteX12" fmla="*/ 159998 w 165372"/>
                  <a:gd name="connsiteY12" fmla="*/ 288844 h 315760"/>
                  <a:gd name="connsiteX13" fmla="*/ 161809 w 165372"/>
                  <a:gd name="connsiteY13" fmla="*/ 239061 h 315760"/>
                  <a:gd name="connsiteX14" fmla="*/ 149137 w 165372"/>
                  <a:gd name="connsiteY14" fmla="*/ 126822 h 315760"/>
                  <a:gd name="connsiteX15" fmla="*/ 98448 w 165372"/>
                  <a:gd name="connsiteY15" fmla="*/ 1912 h 315760"/>
                  <a:gd name="connsiteX16" fmla="*/ 9743 w 165372"/>
                  <a:gd name="connsiteY16" fmla="*/ 34497 h 315760"/>
                  <a:gd name="connsiteX17" fmla="*/ 7933 w 165372"/>
                  <a:gd name="connsiteY17" fmla="*/ 115056 h 315760"/>
                  <a:gd name="connsiteX18" fmla="*/ 20605 w 165372"/>
                  <a:gd name="connsiteY18" fmla="*/ 181131 h 315760"/>
                  <a:gd name="connsiteX19" fmla="*/ 8838 w 165372"/>
                  <a:gd name="connsiteY19" fmla="*/ 262595 h 315760"/>
                  <a:gd name="connsiteX20" fmla="*/ 20605 w 165372"/>
                  <a:gd name="connsiteY20" fmla="*/ 315094 h 315760"/>
                  <a:gd name="connsiteX21" fmla="*/ 24226 w 165372"/>
                  <a:gd name="connsiteY21" fmla="*/ 309663 h 315760"/>
                  <a:gd name="connsiteX22" fmla="*/ 24226 w 165372"/>
                  <a:gd name="connsiteY22" fmla="*/ 309663 h 31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5372" h="315760">
                    <a:moveTo>
                      <a:pt x="24226" y="309663"/>
                    </a:moveTo>
                    <a:cubicBezTo>
                      <a:pt x="8838" y="301516"/>
                      <a:pt x="14269" y="272552"/>
                      <a:pt x="16079" y="258974"/>
                    </a:cubicBezTo>
                    <a:cubicBezTo>
                      <a:pt x="18795" y="237251"/>
                      <a:pt x="22415" y="215527"/>
                      <a:pt x="25131" y="192898"/>
                    </a:cubicBezTo>
                    <a:cubicBezTo>
                      <a:pt x="26941" y="179321"/>
                      <a:pt x="29657" y="166649"/>
                      <a:pt x="26941" y="153072"/>
                    </a:cubicBezTo>
                    <a:cubicBezTo>
                      <a:pt x="21510" y="125012"/>
                      <a:pt x="5218" y="99668"/>
                      <a:pt x="6123" y="69798"/>
                    </a:cubicBezTo>
                    <a:cubicBezTo>
                      <a:pt x="7028" y="42643"/>
                      <a:pt x="23321" y="20015"/>
                      <a:pt x="50475" y="11868"/>
                    </a:cubicBezTo>
                    <a:cubicBezTo>
                      <a:pt x="62242" y="8248"/>
                      <a:pt x="76724" y="7343"/>
                      <a:pt x="87586" y="8248"/>
                    </a:cubicBezTo>
                    <a:cubicBezTo>
                      <a:pt x="105689" y="9153"/>
                      <a:pt x="123792" y="17299"/>
                      <a:pt x="132844" y="33592"/>
                    </a:cubicBezTo>
                    <a:cubicBezTo>
                      <a:pt x="146421" y="57126"/>
                      <a:pt x="144611" y="85186"/>
                      <a:pt x="143706" y="111435"/>
                    </a:cubicBezTo>
                    <a:cubicBezTo>
                      <a:pt x="141895" y="147641"/>
                      <a:pt x="144611" y="181131"/>
                      <a:pt x="150947" y="216432"/>
                    </a:cubicBezTo>
                    <a:cubicBezTo>
                      <a:pt x="153662" y="231820"/>
                      <a:pt x="157283" y="248113"/>
                      <a:pt x="157283" y="263500"/>
                    </a:cubicBezTo>
                    <a:cubicBezTo>
                      <a:pt x="157283" y="268931"/>
                      <a:pt x="157283" y="281603"/>
                      <a:pt x="155473" y="284319"/>
                    </a:cubicBezTo>
                    <a:cubicBezTo>
                      <a:pt x="152757" y="287939"/>
                      <a:pt x="157283" y="292465"/>
                      <a:pt x="159998" y="288844"/>
                    </a:cubicBezTo>
                    <a:cubicBezTo>
                      <a:pt x="169050" y="276172"/>
                      <a:pt x="164524" y="252638"/>
                      <a:pt x="161809" y="239061"/>
                    </a:cubicBezTo>
                    <a:cubicBezTo>
                      <a:pt x="156378" y="201950"/>
                      <a:pt x="146421" y="165744"/>
                      <a:pt x="149137" y="126822"/>
                    </a:cubicBezTo>
                    <a:cubicBezTo>
                      <a:pt x="151852" y="81565"/>
                      <a:pt x="157283" y="13679"/>
                      <a:pt x="98448" y="1912"/>
                    </a:cubicBezTo>
                    <a:cubicBezTo>
                      <a:pt x="67673" y="-4424"/>
                      <a:pt x="26941" y="4627"/>
                      <a:pt x="9743" y="34497"/>
                    </a:cubicBezTo>
                    <a:cubicBezTo>
                      <a:pt x="-4739" y="59841"/>
                      <a:pt x="-1118" y="88806"/>
                      <a:pt x="7933" y="115056"/>
                    </a:cubicBezTo>
                    <a:cubicBezTo>
                      <a:pt x="16079" y="137684"/>
                      <a:pt x="24226" y="157598"/>
                      <a:pt x="20605" y="181131"/>
                    </a:cubicBezTo>
                    <a:cubicBezTo>
                      <a:pt x="16985" y="208286"/>
                      <a:pt x="11554" y="235441"/>
                      <a:pt x="8838" y="262595"/>
                    </a:cubicBezTo>
                    <a:cubicBezTo>
                      <a:pt x="7028" y="277983"/>
                      <a:pt x="3407" y="306042"/>
                      <a:pt x="20605" y="315094"/>
                    </a:cubicBezTo>
                    <a:cubicBezTo>
                      <a:pt x="24226" y="317809"/>
                      <a:pt x="27846" y="311473"/>
                      <a:pt x="24226" y="309663"/>
                    </a:cubicBezTo>
                    <a:lnTo>
                      <a:pt x="24226" y="309663"/>
                    </a:lnTo>
                    <a:close/>
                  </a:path>
                </a:pathLst>
              </a:custGeom>
              <a:solidFill>
                <a:srgbClr val="231F20"/>
              </a:solidFill>
              <a:ln w="9041" cap="flat">
                <a:noFill/>
                <a:prstDash val="solid"/>
                <a:miter/>
              </a:ln>
            </p:spPr>
            <p:txBody>
              <a:bodyPr rtlCol="0" anchor="ctr"/>
              <a:lstStyle/>
              <a:p>
                <a:endParaRPr lang="zh-CN" altLang="en-US"/>
              </a:p>
            </p:txBody>
          </p:sp>
          <p:sp>
            <p:nvSpPr>
              <p:cNvPr id="70" name="任意多边形: 形状 63"/>
              <p:cNvSpPr/>
              <p:nvPr>
                <p:custDataLst>
                  <p:tags r:id="rId66"/>
                </p:custDataLst>
              </p:nvPr>
            </p:nvSpPr>
            <p:spPr>
              <a:xfrm>
                <a:off x="4331861" y="4154929"/>
                <a:ext cx="28964" cy="33490"/>
              </a:xfrm>
              <a:custGeom>
                <a:avLst/>
                <a:gdLst>
                  <a:gd name="connsiteX0" fmla="*/ 22629 w 28964"/>
                  <a:gd name="connsiteY0" fmla="*/ 31680 h 33490"/>
                  <a:gd name="connsiteX1" fmla="*/ 8146 w 28964"/>
                  <a:gd name="connsiteY1" fmla="*/ 33491 h 33490"/>
                  <a:gd name="connsiteX2" fmla="*/ 0 w 28964"/>
                  <a:gd name="connsiteY2" fmla="*/ 1810 h 33490"/>
                  <a:gd name="connsiteX3" fmla="*/ 26249 w 28964"/>
                  <a:gd name="connsiteY3" fmla="*/ 0 h 33490"/>
                  <a:gd name="connsiteX4" fmla="*/ 28965 w 28964"/>
                  <a:gd name="connsiteY4" fmla="*/ 14482 h 33490"/>
                  <a:gd name="connsiteX5" fmla="*/ 22629 w 28964"/>
                  <a:gd name="connsiteY5" fmla="*/ 31680 h 3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64" h="33490">
                    <a:moveTo>
                      <a:pt x="22629" y="31680"/>
                    </a:moveTo>
                    <a:lnTo>
                      <a:pt x="8146" y="33491"/>
                    </a:lnTo>
                    <a:lnTo>
                      <a:pt x="0" y="1810"/>
                    </a:lnTo>
                    <a:cubicBezTo>
                      <a:pt x="5431" y="0"/>
                      <a:pt x="26249" y="0"/>
                      <a:pt x="26249" y="0"/>
                    </a:cubicBezTo>
                    <a:lnTo>
                      <a:pt x="28965" y="14482"/>
                    </a:lnTo>
                    <a:lnTo>
                      <a:pt x="22629" y="31680"/>
                    </a:lnTo>
                    <a:close/>
                  </a:path>
                </a:pathLst>
              </a:custGeom>
              <a:solidFill>
                <a:srgbClr val="FFFC19"/>
              </a:solidFill>
              <a:ln w="9041" cap="flat">
                <a:noFill/>
                <a:prstDash val="solid"/>
                <a:miter/>
              </a:ln>
            </p:spPr>
            <p:txBody>
              <a:bodyPr rtlCol="0" anchor="ctr"/>
              <a:lstStyle/>
              <a:p>
                <a:endParaRPr lang="zh-CN" altLang="en-US"/>
              </a:p>
            </p:txBody>
          </p:sp>
          <p:grpSp>
            <p:nvGrpSpPr>
              <p:cNvPr id="71" name="图形 5"/>
              <p:cNvGrpSpPr/>
              <p:nvPr/>
            </p:nvGrpSpPr>
            <p:grpSpPr>
              <a:xfrm>
                <a:off x="4277731" y="4198017"/>
                <a:ext cx="66757" cy="44721"/>
                <a:chOff x="4277731" y="4198017"/>
                <a:chExt cx="66757" cy="44721"/>
              </a:xfrm>
              <a:solidFill>
                <a:srgbClr val="FFFC19"/>
              </a:solidFill>
            </p:grpSpPr>
            <p:sp>
              <p:nvSpPr>
                <p:cNvPr id="72" name="任意多边形: 形状 65"/>
                <p:cNvSpPr/>
                <p:nvPr>
                  <p:custDataLst>
                    <p:tags r:id="rId67"/>
                  </p:custDataLst>
                </p:nvPr>
              </p:nvSpPr>
              <p:spPr>
                <a:xfrm rot="-610635">
                  <a:off x="4277604" y="4203899"/>
                  <a:ext cx="66983" cy="4525"/>
                </a:xfrm>
                <a:custGeom>
                  <a:avLst/>
                  <a:gdLst>
                    <a:gd name="connsiteX0" fmla="*/ 0 w 66983"/>
                    <a:gd name="connsiteY0" fmla="*/ 0 h 4525"/>
                    <a:gd name="connsiteX1" fmla="*/ 66983 w 66983"/>
                    <a:gd name="connsiteY1" fmla="*/ 0 h 4525"/>
                    <a:gd name="connsiteX2" fmla="*/ 66983 w 66983"/>
                    <a:gd name="connsiteY2" fmla="*/ 4526 h 4525"/>
                    <a:gd name="connsiteX3" fmla="*/ 0 w 66983"/>
                    <a:gd name="connsiteY3" fmla="*/ 4526 h 4525"/>
                  </a:gdLst>
                  <a:ahLst/>
                  <a:cxnLst>
                    <a:cxn ang="0">
                      <a:pos x="connsiteX0" y="connsiteY0"/>
                    </a:cxn>
                    <a:cxn ang="0">
                      <a:pos x="connsiteX1" y="connsiteY1"/>
                    </a:cxn>
                    <a:cxn ang="0">
                      <a:pos x="connsiteX2" y="connsiteY2"/>
                    </a:cxn>
                    <a:cxn ang="0">
                      <a:pos x="connsiteX3" y="connsiteY3"/>
                    </a:cxn>
                  </a:cxnLst>
                  <a:rect l="l" t="t" r="r" b="b"/>
                  <a:pathLst>
                    <a:path w="66983" h="4525">
                      <a:moveTo>
                        <a:pt x="0" y="0"/>
                      </a:moveTo>
                      <a:lnTo>
                        <a:pt x="66983" y="0"/>
                      </a:lnTo>
                      <a:lnTo>
                        <a:pt x="66983" y="4526"/>
                      </a:lnTo>
                      <a:lnTo>
                        <a:pt x="0" y="4526"/>
                      </a:lnTo>
                      <a:close/>
                    </a:path>
                  </a:pathLst>
                </a:custGeom>
                <a:solidFill>
                  <a:srgbClr val="FFFC19"/>
                </a:solidFill>
                <a:ln w="9041" cap="flat">
                  <a:noFill/>
                  <a:prstDash val="solid"/>
                  <a:miter/>
                </a:ln>
              </p:spPr>
              <p:txBody>
                <a:bodyPr rtlCol="0" anchor="ctr"/>
                <a:lstStyle/>
                <a:p>
                  <a:endParaRPr lang="zh-CN" altLang="en-US"/>
                </a:p>
              </p:txBody>
            </p:sp>
            <p:sp>
              <p:nvSpPr>
                <p:cNvPr id="73" name="任意多边形: 形状 66"/>
                <p:cNvSpPr/>
                <p:nvPr>
                  <p:custDataLst>
                    <p:tags r:id="rId68"/>
                  </p:custDataLst>
                </p:nvPr>
              </p:nvSpPr>
              <p:spPr>
                <a:xfrm rot="-614140">
                  <a:off x="4281229" y="4219202"/>
                  <a:ext cx="63361" cy="4525"/>
                </a:xfrm>
                <a:custGeom>
                  <a:avLst/>
                  <a:gdLst>
                    <a:gd name="connsiteX0" fmla="*/ 0 w 63361"/>
                    <a:gd name="connsiteY0" fmla="*/ 0 h 4525"/>
                    <a:gd name="connsiteX1" fmla="*/ 63361 w 63361"/>
                    <a:gd name="connsiteY1" fmla="*/ 0 h 4525"/>
                    <a:gd name="connsiteX2" fmla="*/ 63361 w 63361"/>
                    <a:gd name="connsiteY2" fmla="*/ 4526 h 4525"/>
                    <a:gd name="connsiteX3" fmla="*/ 0 w 63361"/>
                    <a:gd name="connsiteY3" fmla="*/ 4526 h 4525"/>
                  </a:gdLst>
                  <a:ahLst/>
                  <a:cxnLst>
                    <a:cxn ang="0">
                      <a:pos x="connsiteX0" y="connsiteY0"/>
                    </a:cxn>
                    <a:cxn ang="0">
                      <a:pos x="connsiteX1" y="connsiteY1"/>
                    </a:cxn>
                    <a:cxn ang="0">
                      <a:pos x="connsiteX2" y="connsiteY2"/>
                    </a:cxn>
                    <a:cxn ang="0">
                      <a:pos x="connsiteX3" y="connsiteY3"/>
                    </a:cxn>
                  </a:cxnLst>
                  <a:rect l="l" t="t" r="r" b="b"/>
                  <a:pathLst>
                    <a:path w="63361" h="4525">
                      <a:moveTo>
                        <a:pt x="0" y="0"/>
                      </a:moveTo>
                      <a:lnTo>
                        <a:pt x="63361" y="0"/>
                      </a:lnTo>
                      <a:lnTo>
                        <a:pt x="63361" y="4526"/>
                      </a:lnTo>
                      <a:lnTo>
                        <a:pt x="0" y="4526"/>
                      </a:lnTo>
                      <a:close/>
                    </a:path>
                  </a:pathLst>
                </a:custGeom>
                <a:solidFill>
                  <a:srgbClr val="FFFC19"/>
                </a:solidFill>
                <a:ln w="9041" cap="flat">
                  <a:noFill/>
                  <a:prstDash val="solid"/>
                  <a:miter/>
                </a:ln>
              </p:spPr>
              <p:txBody>
                <a:bodyPr rtlCol="0" anchor="ctr"/>
                <a:lstStyle/>
                <a:p>
                  <a:endParaRPr lang="zh-CN" altLang="en-US"/>
                </a:p>
              </p:txBody>
            </p:sp>
            <p:sp>
              <p:nvSpPr>
                <p:cNvPr id="74" name="任意多边形: 形状 67"/>
                <p:cNvSpPr/>
                <p:nvPr>
                  <p:custDataLst>
                    <p:tags r:id="rId69"/>
                  </p:custDataLst>
                </p:nvPr>
              </p:nvSpPr>
              <p:spPr>
                <a:xfrm rot="-580625">
                  <a:off x="4284835" y="4233680"/>
                  <a:ext cx="54310" cy="4525"/>
                </a:xfrm>
                <a:custGeom>
                  <a:avLst/>
                  <a:gdLst>
                    <a:gd name="connsiteX0" fmla="*/ 0 w 54310"/>
                    <a:gd name="connsiteY0" fmla="*/ 0 h 4525"/>
                    <a:gd name="connsiteX1" fmla="*/ 54311 w 54310"/>
                    <a:gd name="connsiteY1" fmla="*/ 0 h 4525"/>
                    <a:gd name="connsiteX2" fmla="*/ 54311 w 54310"/>
                    <a:gd name="connsiteY2" fmla="*/ 4526 h 4525"/>
                    <a:gd name="connsiteX3" fmla="*/ 0 w 54310"/>
                    <a:gd name="connsiteY3" fmla="*/ 4526 h 4525"/>
                  </a:gdLst>
                  <a:ahLst/>
                  <a:cxnLst>
                    <a:cxn ang="0">
                      <a:pos x="connsiteX0" y="connsiteY0"/>
                    </a:cxn>
                    <a:cxn ang="0">
                      <a:pos x="connsiteX1" y="connsiteY1"/>
                    </a:cxn>
                    <a:cxn ang="0">
                      <a:pos x="connsiteX2" y="connsiteY2"/>
                    </a:cxn>
                    <a:cxn ang="0">
                      <a:pos x="connsiteX3" y="connsiteY3"/>
                    </a:cxn>
                  </a:cxnLst>
                  <a:rect l="l" t="t" r="r" b="b"/>
                  <a:pathLst>
                    <a:path w="54310" h="4525">
                      <a:moveTo>
                        <a:pt x="0" y="0"/>
                      </a:moveTo>
                      <a:lnTo>
                        <a:pt x="54311" y="0"/>
                      </a:lnTo>
                      <a:lnTo>
                        <a:pt x="54311" y="4526"/>
                      </a:lnTo>
                      <a:lnTo>
                        <a:pt x="0" y="4526"/>
                      </a:lnTo>
                      <a:close/>
                    </a:path>
                  </a:pathLst>
                </a:custGeom>
                <a:solidFill>
                  <a:srgbClr val="FFFC19"/>
                </a:solidFill>
                <a:ln w="9041" cap="flat">
                  <a:noFill/>
                  <a:prstDash val="solid"/>
                  <a:miter/>
                </a:ln>
              </p:spPr>
              <p:txBody>
                <a:bodyPr rtlCol="0" anchor="ctr"/>
                <a:lstStyle/>
                <a:p>
                  <a:endParaRPr lang="zh-CN" altLang="en-US"/>
                </a:p>
              </p:txBody>
            </p:sp>
          </p:grpSp>
          <p:sp>
            <p:nvSpPr>
              <p:cNvPr id="75" name="任意多边形: 形状 68"/>
              <p:cNvSpPr/>
              <p:nvPr>
                <p:custDataLst>
                  <p:tags r:id="rId70"/>
                </p:custDataLst>
              </p:nvPr>
            </p:nvSpPr>
            <p:spPr>
              <a:xfrm>
                <a:off x="4278869" y="4132212"/>
                <a:ext cx="177160" cy="235987"/>
              </a:xfrm>
              <a:custGeom>
                <a:avLst/>
                <a:gdLst>
                  <a:gd name="connsiteX0" fmla="*/ 173377 w 177160"/>
                  <a:gd name="connsiteY0" fmla="*/ 88 h 235987"/>
                  <a:gd name="connsiteX1" fmla="*/ 111827 w 177160"/>
                  <a:gd name="connsiteY1" fmla="*/ 17286 h 235987"/>
                  <a:gd name="connsiteX2" fmla="*/ 82862 w 177160"/>
                  <a:gd name="connsiteY2" fmla="*/ 29958 h 235987"/>
                  <a:gd name="connsiteX3" fmla="*/ 71095 w 177160"/>
                  <a:gd name="connsiteY3" fmla="*/ 58018 h 235987"/>
                  <a:gd name="connsiteX4" fmla="*/ 25837 w 177160"/>
                  <a:gd name="connsiteY4" fmla="*/ 179308 h 235987"/>
                  <a:gd name="connsiteX5" fmla="*/ 14071 w 177160"/>
                  <a:gd name="connsiteY5" fmla="*/ 203747 h 235987"/>
                  <a:gd name="connsiteX6" fmla="*/ 493 w 177160"/>
                  <a:gd name="connsiteY6" fmla="*/ 233617 h 235987"/>
                  <a:gd name="connsiteX7" fmla="*/ 6829 w 177160"/>
                  <a:gd name="connsiteY7" fmla="*/ 231807 h 235987"/>
                  <a:gd name="connsiteX8" fmla="*/ 20407 w 177160"/>
                  <a:gd name="connsiteY8" fmla="*/ 205557 h 235987"/>
                  <a:gd name="connsiteX9" fmla="*/ 30363 w 177160"/>
                  <a:gd name="connsiteY9" fmla="*/ 184739 h 235987"/>
                  <a:gd name="connsiteX10" fmla="*/ 55707 w 177160"/>
                  <a:gd name="connsiteY10" fmla="*/ 119568 h 235987"/>
                  <a:gd name="connsiteX11" fmla="*/ 75621 w 177160"/>
                  <a:gd name="connsiteY11" fmla="*/ 65259 h 235987"/>
                  <a:gd name="connsiteX12" fmla="*/ 81052 w 177160"/>
                  <a:gd name="connsiteY12" fmla="*/ 48061 h 235987"/>
                  <a:gd name="connsiteX13" fmla="*/ 96439 w 177160"/>
                  <a:gd name="connsiteY13" fmla="*/ 28148 h 235987"/>
                  <a:gd name="connsiteX14" fmla="*/ 110016 w 177160"/>
                  <a:gd name="connsiteY14" fmla="*/ 24527 h 235987"/>
                  <a:gd name="connsiteX15" fmla="*/ 175187 w 177160"/>
                  <a:gd name="connsiteY15" fmla="*/ 6424 h 235987"/>
                  <a:gd name="connsiteX16" fmla="*/ 173377 w 177160"/>
                  <a:gd name="connsiteY16" fmla="*/ 88 h 235987"/>
                  <a:gd name="connsiteX17" fmla="*/ 173377 w 177160"/>
                  <a:gd name="connsiteY17" fmla="*/ 88 h 23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7160" h="235987">
                    <a:moveTo>
                      <a:pt x="173377" y="88"/>
                    </a:moveTo>
                    <a:cubicBezTo>
                      <a:pt x="152558" y="5519"/>
                      <a:pt x="131740" y="11855"/>
                      <a:pt x="111827" y="17286"/>
                    </a:cubicBezTo>
                    <a:cubicBezTo>
                      <a:pt x="101870" y="20001"/>
                      <a:pt x="90103" y="21812"/>
                      <a:pt x="82862" y="29958"/>
                    </a:cubicBezTo>
                    <a:cubicBezTo>
                      <a:pt x="76526" y="38105"/>
                      <a:pt x="74716" y="48966"/>
                      <a:pt x="71095" y="58018"/>
                    </a:cubicBezTo>
                    <a:cubicBezTo>
                      <a:pt x="56613" y="98750"/>
                      <a:pt x="42130" y="139481"/>
                      <a:pt x="25837" y="179308"/>
                    </a:cubicBezTo>
                    <a:cubicBezTo>
                      <a:pt x="22217" y="187454"/>
                      <a:pt x="19501" y="196506"/>
                      <a:pt x="14071" y="203747"/>
                    </a:cubicBezTo>
                    <a:cubicBezTo>
                      <a:pt x="6829" y="213704"/>
                      <a:pt x="-2222" y="220040"/>
                      <a:pt x="493" y="233617"/>
                    </a:cubicBezTo>
                    <a:cubicBezTo>
                      <a:pt x="1398" y="238143"/>
                      <a:pt x="7734" y="235427"/>
                      <a:pt x="6829" y="231807"/>
                    </a:cubicBezTo>
                    <a:cubicBezTo>
                      <a:pt x="5019" y="220040"/>
                      <a:pt x="15881" y="214609"/>
                      <a:pt x="20407" y="205557"/>
                    </a:cubicBezTo>
                    <a:cubicBezTo>
                      <a:pt x="24027" y="199221"/>
                      <a:pt x="26743" y="191980"/>
                      <a:pt x="30363" y="184739"/>
                    </a:cubicBezTo>
                    <a:cubicBezTo>
                      <a:pt x="39415" y="163015"/>
                      <a:pt x="47561" y="141292"/>
                      <a:pt x="55707" y="119568"/>
                    </a:cubicBezTo>
                    <a:cubicBezTo>
                      <a:pt x="62043" y="101465"/>
                      <a:pt x="68380" y="83362"/>
                      <a:pt x="75621" y="65259"/>
                    </a:cubicBezTo>
                    <a:cubicBezTo>
                      <a:pt x="77431" y="59828"/>
                      <a:pt x="79241" y="53492"/>
                      <a:pt x="81052" y="48061"/>
                    </a:cubicBezTo>
                    <a:cubicBezTo>
                      <a:pt x="83767" y="39010"/>
                      <a:pt x="87388" y="31768"/>
                      <a:pt x="96439" y="28148"/>
                    </a:cubicBezTo>
                    <a:cubicBezTo>
                      <a:pt x="100965" y="26338"/>
                      <a:pt x="105491" y="25432"/>
                      <a:pt x="110016" y="24527"/>
                    </a:cubicBezTo>
                    <a:cubicBezTo>
                      <a:pt x="131740" y="18191"/>
                      <a:pt x="153464" y="12760"/>
                      <a:pt x="175187" y="6424"/>
                    </a:cubicBezTo>
                    <a:cubicBezTo>
                      <a:pt x="178808" y="5519"/>
                      <a:pt x="176998" y="-817"/>
                      <a:pt x="173377" y="88"/>
                    </a:cubicBezTo>
                    <a:lnTo>
                      <a:pt x="173377" y="88"/>
                    </a:lnTo>
                    <a:close/>
                  </a:path>
                </a:pathLst>
              </a:custGeom>
              <a:solidFill>
                <a:srgbClr val="231F20"/>
              </a:solidFill>
              <a:ln w="9041" cap="flat">
                <a:noFill/>
                <a:prstDash val="solid"/>
                <a:miter/>
              </a:ln>
            </p:spPr>
            <p:txBody>
              <a:bodyPr rtlCol="0" anchor="ctr"/>
              <a:lstStyle/>
              <a:p>
                <a:endParaRPr lang="zh-CN" altLang="en-US"/>
              </a:p>
            </p:txBody>
          </p:sp>
          <p:sp>
            <p:nvSpPr>
              <p:cNvPr id="76" name="任意多边形: 形状 69"/>
              <p:cNvSpPr/>
              <p:nvPr>
                <p:custDataLst>
                  <p:tags r:id="rId71"/>
                </p:custDataLst>
              </p:nvPr>
            </p:nvSpPr>
            <p:spPr>
              <a:xfrm>
                <a:off x="4356883" y="4304624"/>
                <a:ext cx="36923" cy="204479"/>
              </a:xfrm>
              <a:custGeom>
                <a:avLst/>
                <a:gdLst>
                  <a:gd name="connsiteX0" fmla="*/ 22951 w 36923"/>
                  <a:gd name="connsiteY0" fmla="*/ 4181 h 204479"/>
                  <a:gd name="connsiteX1" fmla="*/ 30192 w 36923"/>
                  <a:gd name="connsiteY1" fmla="*/ 93791 h 204479"/>
                  <a:gd name="connsiteX2" fmla="*/ 21140 w 36923"/>
                  <a:gd name="connsiteY2" fmla="*/ 158962 h 204479"/>
                  <a:gd name="connsiteX3" fmla="*/ 322 w 36923"/>
                  <a:gd name="connsiteY3" fmla="*/ 200599 h 204479"/>
                  <a:gd name="connsiteX4" fmla="*/ 6658 w 36923"/>
                  <a:gd name="connsiteY4" fmla="*/ 201504 h 204479"/>
                  <a:gd name="connsiteX5" fmla="*/ 29287 w 36923"/>
                  <a:gd name="connsiteY5" fmla="*/ 157151 h 204479"/>
                  <a:gd name="connsiteX6" fmla="*/ 36528 w 36923"/>
                  <a:gd name="connsiteY6" fmla="*/ 93791 h 204479"/>
                  <a:gd name="connsiteX7" fmla="*/ 28382 w 36923"/>
                  <a:gd name="connsiteY7" fmla="*/ 2371 h 204479"/>
                  <a:gd name="connsiteX8" fmla="*/ 22951 w 36923"/>
                  <a:gd name="connsiteY8" fmla="*/ 4181 h 204479"/>
                  <a:gd name="connsiteX9" fmla="*/ 22951 w 36923"/>
                  <a:gd name="connsiteY9" fmla="*/ 4181 h 20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23" h="204479">
                    <a:moveTo>
                      <a:pt x="22951" y="4181"/>
                    </a:moveTo>
                    <a:cubicBezTo>
                      <a:pt x="26571" y="34051"/>
                      <a:pt x="29287" y="63921"/>
                      <a:pt x="30192" y="93791"/>
                    </a:cubicBezTo>
                    <a:cubicBezTo>
                      <a:pt x="31097" y="116420"/>
                      <a:pt x="31097" y="138143"/>
                      <a:pt x="21140" y="158962"/>
                    </a:cubicBezTo>
                    <a:cubicBezTo>
                      <a:pt x="14804" y="173444"/>
                      <a:pt x="5753" y="186116"/>
                      <a:pt x="322" y="200599"/>
                    </a:cubicBezTo>
                    <a:cubicBezTo>
                      <a:pt x="-1488" y="205124"/>
                      <a:pt x="4848" y="206030"/>
                      <a:pt x="6658" y="201504"/>
                    </a:cubicBezTo>
                    <a:cubicBezTo>
                      <a:pt x="12994" y="186116"/>
                      <a:pt x="22951" y="172539"/>
                      <a:pt x="29287" y="157151"/>
                    </a:cubicBezTo>
                    <a:cubicBezTo>
                      <a:pt x="37433" y="136333"/>
                      <a:pt x="37433" y="115515"/>
                      <a:pt x="36528" y="93791"/>
                    </a:cubicBezTo>
                    <a:cubicBezTo>
                      <a:pt x="34718" y="63016"/>
                      <a:pt x="32002" y="32241"/>
                      <a:pt x="28382" y="2371"/>
                    </a:cubicBezTo>
                    <a:cubicBezTo>
                      <a:pt x="28382" y="-2155"/>
                      <a:pt x="22045" y="560"/>
                      <a:pt x="22951" y="4181"/>
                    </a:cubicBezTo>
                    <a:lnTo>
                      <a:pt x="22951" y="4181"/>
                    </a:lnTo>
                    <a:close/>
                  </a:path>
                </a:pathLst>
              </a:custGeom>
              <a:solidFill>
                <a:srgbClr val="231F20"/>
              </a:solidFill>
              <a:ln w="9041" cap="flat">
                <a:noFill/>
                <a:prstDash val="solid"/>
                <a:miter/>
              </a:ln>
            </p:spPr>
            <p:txBody>
              <a:bodyPr rtlCol="0" anchor="ctr"/>
              <a:lstStyle/>
              <a:p>
                <a:endParaRPr lang="zh-CN" altLang="en-US"/>
              </a:p>
            </p:txBody>
          </p:sp>
          <p:sp>
            <p:nvSpPr>
              <p:cNvPr id="77" name="任意多边形: 形状 70"/>
              <p:cNvSpPr/>
              <p:nvPr>
                <p:custDataLst>
                  <p:tags r:id="rId72"/>
                </p:custDataLst>
              </p:nvPr>
            </p:nvSpPr>
            <p:spPr>
              <a:xfrm>
                <a:off x="4243079" y="4241195"/>
                <a:ext cx="67658" cy="75865"/>
              </a:xfrm>
              <a:custGeom>
                <a:avLst/>
                <a:gdLst>
                  <a:gd name="connsiteX0" fmla="*/ 14560 w 67658"/>
                  <a:gd name="connsiteY0" fmla="*/ 71231 h 75865"/>
                  <a:gd name="connsiteX1" fmla="*/ 9129 w 67658"/>
                  <a:gd name="connsiteY1" fmla="*/ 52223 h 75865"/>
                  <a:gd name="connsiteX2" fmla="*/ 7319 w 67658"/>
                  <a:gd name="connsiteY2" fmla="*/ 35930 h 75865"/>
                  <a:gd name="connsiteX3" fmla="*/ 10940 w 67658"/>
                  <a:gd name="connsiteY3" fmla="*/ 26878 h 75865"/>
                  <a:gd name="connsiteX4" fmla="*/ 9129 w 67658"/>
                  <a:gd name="connsiteY4" fmla="*/ 14206 h 75865"/>
                  <a:gd name="connsiteX5" fmla="*/ 16370 w 67658"/>
                  <a:gd name="connsiteY5" fmla="*/ 20542 h 75865"/>
                  <a:gd name="connsiteX6" fmla="*/ 21801 w 67658"/>
                  <a:gd name="connsiteY6" fmla="*/ 39550 h 75865"/>
                  <a:gd name="connsiteX7" fmla="*/ 27232 w 67658"/>
                  <a:gd name="connsiteY7" fmla="*/ 40456 h 75865"/>
                  <a:gd name="connsiteX8" fmla="*/ 38999 w 67658"/>
                  <a:gd name="connsiteY8" fmla="*/ 26878 h 75865"/>
                  <a:gd name="connsiteX9" fmla="*/ 51671 w 67658"/>
                  <a:gd name="connsiteY9" fmla="*/ 21447 h 75865"/>
                  <a:gd name="connsiteX10" fmla="*/ 54387 w 67658"/>
                  <a:gd name="connsiteY10" fmla="*/ 27784 h 75865"/>
                  <a:gd name="connsiteX11" fmla="*/ 41715 w 67658"/>
                  <a:gd name="connsiteY11" fmla="*/ 40456 h 75865"/>
                  <a:gd name="connsiteX12" fmla="*/ 37189 w 67658"/>
                  <a:gd name="connsiteY12" fmla="*/ 65800 h 75865"/>
                  <a:gd name="connsiteX13" fmla="*/ 41715 w 67658"/>
                  <a:gd name="connsiteY13" fmla="*/ 70326 h 75865"/>
                  <a:gd name="connsiteX14" fmla="*/ 48956 w 67658"/>
                  <a:gd name="connsiteY14" fmla="*/ 58559 h 75865"/>
                  <a:gd name="connsiteX15" fmla="*/ 51671 w 67658"/>
                  <a:gd name="connsiteY15" fmla="*/ 37740 h 75865"/>
                  <a:gd name="connsiteX16" fmla="*/ 66154 w 67658"/>
                  <a:gd name="connsiteY16" fmla="*/ 16922 h 75865"/>
                  <a:gd name="connsiteX17" fmla="*/ 43525 w 67658"/>
                  <a:gd name="connsiteY17" fmla="*/ 17827 h 75865"/>
                  <a:gd name="connsiteX18" fmla="*/ 23612 w 67658"/>
                  <a:gd name="connsiteY18" fmla="*/ 35930 h 75865"/>
                  <a:gd name="connsiteX19" fmla="*/ 29043 w 67658"/>
                  <a:gd name="connsiteY19" fmla="*/ 36835 h 75865"/>
                  <a:gd name="connsiteX20" fmla="*/ 4604 w 67658"/>
                  <a:gd name="connsiteY20" fmla="*/ 4250 h 75865"/>
                  <a:gd name="connsiteX21" fmla="*/ 3698 w 67658"/>
                  <a:gd name="connsiteY21" fmla="*/ 17827 h 75865"/>
                  <a:gd name="connsiteX22" fmla="*/ 983 w 67658"/>
                  <a:gd name="connsiteY22" fmla="*/ 34120 h 75865"/>
                  <a:gd name="connsiteX23" fmla="*/ 78 w 67658"/>
                  <a:gd name="connsiteY23" fmla="*/ 39550 h 75865"/>
                  <a:gd name="connsiteX24" fmla="*/ 9129 w 67658"/>
                  <a:gd name="connsiteY24" fmla="*/ 72136 h 75865"/>
                  <a:gd name="connsiteX25" fmla="*/ 14560 w 67658"/>
                  <a:gd name="connsiteY25" fmla="*/ 71231 h 75865"/>
                  <a:gd name="connsiteX26" fmla="*/ 14560 w 67658"/>
                  <a:gd name="connsiteY26" fmla="*/ 71231 h 7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658" h="75865">
                    <a:moveTo>
                      <a:pt x="14560" y="71231"/>
                    </a:moveTo>
                    <a:cubicBezTo>
                      <a:pt x="12750" y="64895"/>
                      <a:pt x="10940" y="58559"/>
                      <a:pt x="9129" y="52223"/>
                    </a:cubicBezTo>
                    <a:cubicBezTo>
                      <a:pt x="7319" y="46792"/>
                      <a:pt x="5509" y="42266"/>
                      <a:pt x="7319" y="35930"/>
                    </a:cubicBezTo>
                    <a:cubicBezTo>
                      <a:pt x="8224" y="33214"/>
                      <a:pt x="10034" y="30499"/>
                      <a:pt x="10940" y="26878"/>
                    </a:cubicBezTo>
                    <a:cubicBezTo>
                      <a:pt x="11845" y="22353"/>
                      <a:pt x="9129" y="18732"/>
                      <a:pt x="9129" y="14206"/>
                    </a:cubicBezTo>
                    <a:cubicBezTo>
                      <a:pt x="10034" y="5155"/>
                      <a:pt x="14560" y="16922"/>
                      <a:pt x="16370" y="20542"/>
                    </a:cubicBezTo>
                    <a:cubicBezTo>
                      <a:pt x="18181" y="26878"/>
                      <a:pt x="19991" y="33214"/>
                      <a:pt x="21801" y="39550"/>
                    </a:cubicBezTo>
                    <a:cubicBezTo>
                      <a:pt x="22707" y="42266"/>
                      <a:pt x="25422" y="43171"/>
                      <a:pt x="27232" y="40456"/>
                    </a:cubicBezTo>
                    <a:cubicBezTo>
                      <a:pt x="30853" y="35930"/>
                      <a:pt x="34473" y="30499"/>
                      <a:pt x="38999" y="26878"/>
                    </a:cubicBezTo>
                    <a:cubicBezTo>
                      <a:pt x="42620" y="24163"/>
                      <a:pt x="47146" y="23258"/>
                      <a:pt x="51671" y="21447"/>
                    </a:cubicBezTo>
                    <a:cubicBezTo>
                      <a:pt x="58007" y="19637"/>
                      <a:pt x="62533" y="22353"/>
                      <a:pt x="54387" y="27784"/>
                    </a:cubicBezTo>
                    <a:cubicBezTo>
                      <a:pt x="48956" y="31404"/>
                      <a:pt x="43525" y="34120"/>
                      <a:pt x="41715" y="40456"/>
                    </a:cubicBezTo>
                    <a:cubicBezTo>
                      <a:pt x="38999" y="49507"/>
                      <a:pt x="44430" y="56748"/>
                      <a:pt x="37189" y="65800"/>
                    </a:cubicBezTo>
                    <a:cubicBezTo>
                      <a:pt x="34473" y="69420"/>
                      <a:pt x="38999" y="73946"/>
                      <a:pt x="41715" y="70326"/>
                    </a:cubicBezTo>
                    <a:cubicBezTo>
                      <a:pt x="44430" y="66705"/>
                      <a:pt x="48051" y="63084"/>
                      <a:pt x="48956" y="58559"/>
                    </a:cubicBezTo>
                    <a:cubicBezTo>
                      <a:pt x="50766" y="50412"/>
                      <a:pt x="45335" y="44076"/>
                      <a:pt x="51671" y="37740"/>
                    </a:cubicBezTo>
                    <a:cubicBezTo>
                      <a:pt x="57102" y="33214"/>
                      <a:pt x="72490" y="26878"/>
                      <a:pt x="66154" y="16922"/>
                    </a:cubicBezTo>
                    <a:cubicBezTo>
                      <a:pt x="60723" y="9681"/>
                      <a:pt x="49861" y="15111"/>
                      <a:pt x="43525" y="17827"/>
                    </a:cubicBezTo>
                    <a:cubicBezTo>
                      <a:pt x="34473" y="21447"/>
                      <a:pt x="29043" y="28689"/>
                      <a:pt x="23612" y="35930"/>
                    </a:cubicBezTo>
                    <a:cubicBezTo>
                      <a:pt x="25422" y="35930"/>
                      <a:pt x="27232" y="36835"/>
                      <a:pt x="29043" y="36835"/>
                    </a:cubicBezTo>
                    <a:cubicBezTo>
                      <a:pt x="27232" y="31404"/>
                      <a:pt x="16370" y="-13853"/>
                      <a:pt x="4604" y="4250"/>
                    </a:cubicBezTo>
                    <a:cubicBezTo>
                      <a:pt x="1888" y="8775"/>
                      <a:pt x="3698" y="13301"/>
                      <a:pt x="3698" y="17827"/>
                    </a:cubicBezTo>
                    <a:cubicBezTo>
                      <a:pt x="4604" y="24163"/>
                      <a:pt x="2793" y="27784"/>
                      <a:pt x="983" y="34120"/>
                    </a:cubicBezTo>
                    <a:cubicBezTo>
                      <a:pt x="78" y="35930"/>
                      <a:pt x="78" y="37740"/>
                      <a:pt x="78" y="39550"/>
                    </a:cubicBezTo>
                    <a:cubicBezTo>
                      <a:pt x="-827" y="49507"/>
                      <a:pt x="6414" y="62179"/>
                      <a:pt x="9129" y="72136"/>
                    </a:cubicBezTo>
                    <a:cubicBezTo>
                      <a:pt x="10034" y="78472"/>
                      <a:pt x="15465" y="75756"/>
                      <a:pt x="14560" y="71231"/>
                    </a:cubicBezTo>
                    <a:lnTo>
                      <a:pt x="14560" y="71231"/>
                    </a:lnTo>
                    <a:close/>
                  </a:path>
                </a:pathLst>
              </a:custGeom>
              <a:solidFill>
                <a:srgbClr val="231F20"/>
              </a:solidFill>
              <a:ln w="9041" cap="flat">
                <a:noFill/>
                <a:prstDash val="solid"/>
                <a:miter/>
              </a:ln>
            </p:spPr>
            <p:txBody>
              <a:bodyPr rtlCol="0" anchor="ctr"/>
              <a:lstStyle/>
              <a:p>
                <a:endParaRPr lang="zh-CN" altLang="en-US"/>
              </a:p>
            </p:txBody>
          </p:sp>
          <p:sp>
            <p:nvSpPr>
              <p:cNvPr id="78" name="任意多边形: 形状 71"/>
              <p:cNvSpPr/>
              <p:nvPr>
                <p:custDataLst>
                  <p:tags r:id="rId73"/>
                </p:custDataLst>
              </p:nvPr>
            </p:nvSpPr>
            <p:spPr>
              <a:xfrm>
                <a:off x="4249349" y="4224759"/>
                <a:ext cx="143483" cy="196884"/>
              </a:xfrm>
              <a:custGeom>
                <a:avLst/>
                <a:gdLst>
                  <a:gd name="connsiteX0" fmla="*/ 135010 w 143483"/>
                  <a:gd name="connsiteY0" fmla="*/ 5298 h 196884"/>
                  <a:gd name="connsiteX1" fmla="*/ 138631 w 143483"/>
                  <a:gd name="connsiteY1" fmla="*/ 39694 h 196884"/>
                  <a:gd name="connsiteX2" fmla="*/ 134105 w 143483"/>
                  <a:gd name="connsiteY2" fmla="*/ 76805 h 196884"/>
                  <a:gd name="connsiteX3" fmla="*/ 99709 w 143483"/>
                  <a:gd name="connsiteY3" fmla="*/ 133830 h 196884"/>
                  <a:gd name="connsiteX4" fmla="*/ 78891 w 143483"/>
                  <a:gd name="connsiteY4" fmla="*/ 165510 h 196884"/>
                  <a:gd name="connsiteX5" fmla="*/ 52642 w 143483"/>
                  <a:gd name="connsiteY5" fmla="*/ 186328 h 196884"/>
                  <a:gd name="connsiteX6" fmla="*/ 29108 w 143483"/>
                  <a:gd name="connsiteY6" fmla="*/ 188139 h 196884"/>
                  <a:gd name="connsiteX7" fmla="*/ 14625 w 143483"/>
                  <a:gd name="connsiteY7" fmla="*/ 160984 h 196884"/>
                  <a:gd name="connsiteX8" fmla="*/ 11005 w 143483"/>
                  <a:gd name="connsiteY8" fmla="*/ 136545 h 196884"/>
                  <a:gd name="connsiteX9" fmla="*/ 8289 w 143483"/>
                  <a:gd name="connsiteY9" fmla="*/ 107580 h 196884"/>
                  <a:gd name="connsiteX10" fmla="*/ 7384 w 143483"/>
                  <a:gd name="connsiteY10" fmla="*/ 97624 h 196884"/>
                  <a:gd name="connsiteX11" fmla="*/ 26392 w 143483"/>
                  <a:gd name="connsiteY11" fmla="*/ 87667 h 196884"/>
                  <a:gd name="connsiteX12" fmla="*/ 39970 w 143483"/>
                  <a:gd name="connsiteY12" fmla="*/ 117537 h 196884"/>
                  <a:gd name="connsiteX13" fmla="*/ 45400 w 143483"/>
                  <a:gd name="connsiteY13" fmla="*/ 113916 h 196884"/>
                  <a:gd name="connsiteX14" fmla="*/ 30918 w 143483"/>
                  <a:gd name="connsiteY14" fmla="*/ 82236 h 196884"/>
                  <a:gd name="connsiteX15" fmla="*/ 143 w 143483"/>
                  <a:gd name="connsiteY15" fmla="*/ 96719 h 196884"/>
                  <a:gd name="connsiteX16" fmla="*/ 4669 w 143483"/>
                  <a:gd name="connsiteY16" fmla="*/ 150122 h 196884"/>
                  <a:gd name="connsiteX17" fmla="*/ 14625 w 143483"/>
                  <a:gd name="connsiteY17" fmla="*/ 186328 h 196884"/>
                  <a:gd name="connsiteX18" fmla="*/ 55357 w 143483"/>
                  <a:gd name="connsiteY18" fmla="*/ 191759 h 196884"/>
                  <a:gd name="connsiteX19" fmla="*/ 82512 w 143483"/>
                  <a:gd name="connsiteY19" fmla="*/ 168225 h 196884"/>
                  <a:gd name="connsiteX20" fmla="*/ 133200 w 143483"/>
                  <a:gd name="connsiteY20" fmla="*/ 86762 h 196884"/>
                  <a:gd name="connsiteX21" fmla="*/ 143157 w 143483"/>
                  <a:gd name="connsiteY21" fmla="*/ 55082 h 196884"/>
                  <a:gd name="connsiteX22" fmla="*/ 139536 w 143483"/>
                  <a:gd name="connsiteY22" fmla="*/ 1678 h 196884"/>
                  <a:gd name="connsiteX23" fmla="*/ 135010 w 143483"/>
                  <a:gd name="connsiteY23" fmla="*/ 5298 h 196884"/>
                  <a:gd name="connsiteX24" fmla="*/ 135010 w 143483"/>
                  <a:gd name="connsiteY24" fmla="*/ 5298 h 19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3483" h="196884">
                    <a:moveTo>
                      <a:pt x="135010" y="5298"/>
                    </a:moveTo>
                    <a:cubicBezTo>
                      <a:pt x="136821" y="17065"/>
                      <a:pt x="137726" y="27927"/>
                      <a:pt x="138631" y="39694"/>
                    </a:cubicBezTo>
                    <a:cubicBezTo>
                      <a:pt x="138631" y="51461"/>
                      <a:pt x="139536" y="65943"/>
                      <a:pt x="134105" y="76805"/>
                    </a:cubicBezTo>
                    <a:cubicBezTo>
                      <a:pt x="124148" y="96719"/>
                      <a:pt x="111476" y="114822"/>
                      <a:pt x="99709" y="133830"/>
                    </a:cubicBezTo>
                    <a:cubicBezTo>
                      <a:pt x="93373" y="144691"/>
                      <a:pt x="86132" y="155553"/>
                      <a:pt x="78891" y="165510"/>
                    </a:cubicBezTo>
                    <a:cubicBezTo>
                      <a:pt x="71650" y="176372"/>
                      <a:pt x="65314" y="180897"/>
                      <a:pt x="52642" y="186328"/>
                    </a:cubicBezTo>
                    <a:cubicBezTo>
                      <a:pt x="44495" y="189949"/>
                      <a:pt x="37254" y="191759"/>
                      <a:pt x="29108" y="188139"/>
                    </a:cubicBezTo>
                    <a:cubicBezTo>
                      <a:pt x="18246" y="182708"/>
                      <a:pt x="17341" y="171846"/>
                      <a:pt x="14625" y="160984"/>
                    </a:cubicBezTo>
                    <a:cubicBezTo>
                      <a:pt x="12815" y="152838"/>
                      <a:pt x="11910" y="144691"/>
                      <a:pt x="11005" y="136545"/>
                    </a:cubicBezTo>
                    <a:cubicBezTo>
                      <a:pt x="10100" y="126588"/>
                      <a:pt x="9194" y="117537"/>
                      <a:pt x="8289" y="107580"/>
                    </a:cubicBezTo>
                    <a:cubicBezTo>
                      <a:pt x="8289" y="103960"/>
                      <a:pt x="7384" y="101244"/>
                      <a:pt x="7384" y="97624"/>
                    </a:cubicBezTo>
                    <a:cubicBezTo>
                      <a:pt x="8289" y="87667"/>
                      <a:pt x="17341" y="79521"/>
                      <a:pt x="26392" y="87667"/>
                    </a:cubicBezTo>
                    <a:cubicBezTo>
                      <a:pt x="33633" y="94003"/>
                      <a:pt x="36349" y="109391"/>
                      <a:pt x="39970" y="117537"/>
                    </a:cubicBezTo>
                    <a:cubicBezTo>
                      <a:pt x="41780" y="121158"/>
                      <a:pt x="47211" y="117537"/>
                      <a:pt x="45400" y="113916"/>
                    </a:cubicBezTo>
                    <a:cubicBezTo>
                      <a:pt x="41780" y="103960"/>
                      <a:pt x="39064" y="89477"/>
                      <a:pt x="30918" y="82236"/>
                    </a:cubicBezTo>
                    <a:cubicBezTo>
                      <a:pt x="19151" y="70469"/>
                      <a:pt x="1953" y="81331"/>
                      <a:pt x="143" y="96719"/>
                    </a:cubicBezTo>
                    <a:cubicBezTo>
                      <a:pt x="-762" y="113916"/>
                      <a:pt x="2858" y="132925"/>
                      <a:pt x="4669" y="150122"/>
                    </a:cubicBezTo>
                    <a:cubicBezTo>
                      <a:pt x="5574" y="161889"/>
                      <a:pt x="7384" y="176372"/>
                      <a:pt x="14625" y="186328"/>
                    </a:cubicBezTo>
                    <a:cubicBezTo>
                      <a:pt x="25487" y="200811"/>
                      <a:pt x="41780" y="198095"/>
                      <a:pt x="55357" y="191759"/>
                    </a:cubicBezTo>
                    <a:cubicBezTo>
                      <a:pt x="68029" y="185423"/>
                      <a:pt x="74365" y="179992"/>
                      <a:pt x="82512" y="168225"/>
                    </a:cubicBezTo>
                    <a:cubicBezTo>
                      <a:pt x="100615" y="141976"/>
                      <a:pt x="116907" y="114822"/>
                      <a:pt x="133200" y="86762"/>
                    </a:cubicBezTo>
                    <a:cubicBezTo>
                      <a:pt x="139536" y="75900"/>
                      <a:pt x="142251" y="67754"/>
                      <a:pt x="143157" y="55082"/>
                    </a:cubicBezTo>
                    <a:cubicBezTo>
                      <a:pt x="144062" y="37884"/>
                      <a:pt x="143157" y="18876"/>
                      <a:pt x="139536" y="1678"/>
                    </a:cubicBezTo>
                    <a:cubicBezTo>
                      <a:pt x="140441" y="-1943"/>
                      <a:pt x="134105" y="773"/>
                      <a:pt x="135010" y="5298"/>
                    </a:cubicBezTo>
                    <a:lnTo>
                      <a:pt x="135010" y="5298"/>
                    </a:lnTo>
                    <a:close/>
                  </a:path>
                </a:pathLst>
              </a:custGeom>
              <a:solidFill>
                <a:srgbClr val="231F20"/>
              </a:solidFill>
              <a:ln w="9041" cap="flat">
                <a:noFill/>
                <a:prstDash val="solid"/>
                <a:miter/>
              </a:ln>
            </p:spPr>
            <p:txBody>
              <a:bodyPr rtlCol="0" anchor="ctr"/>
              <a:lstStyle/>
              <a:p>
                <a:endParaRPr lang="zh-CN" altLang="en-US"/>
              </a:p>
            </p:txBody>
          </p:sp>
          <p:sp>
            <p:nvSpPr>
              <p:cNvPr id="79" name="任意多边形: 形状 72"/>
              <p:cNvSpPr/>
              <p:nvPr>
                <p:custDataLst>
                  <p:tags r:id="rId74"/>
                </p:custDataLst>
              </p:nvPr>
            </p:nvSpPr>
            <p:spPr>
              <a:xfrm>
                <a:off x="4230484" y="4133432"/>
                <a:ext cx="146722" cy="128204"/>
              </a:xfrm>
              <a:custGeom>
                <a:avLst/>
                <a:gdLst>
                  <a:gd name="connsiteX0" fmla="*/ 34396 w 146722"/>
                  <a:gd name="connsiteY0" fmla="*/ 123779 h 128204"/>
                  <a:gd name="connsiteX1" fmla="*/ 6336 w 146722"/>
                  <a:gd name="connsiteY1" fmla="*/ 15161 h 128204"/>
                  <a:gd name="connsiteX2" fmla="*/ 3621 w 146722"/>
                  <a:gd name="connsiteY2" fmla="*/ 19687 h 128204"/>
                  <a:gd name="connsiteX3" fmla="*/ 69697 w 146722"/>
                  <a:gd name="connsiteY3" fmla="*/ 8825 h 128204"/>
                  <a:gd name="connsiteX4" fmla="*/ 119480 w 146722"/>
                  <a:gd name="connsiteY4" fmla="*/ 7920 h 128204"/>
                  <a:gd name="connsiteX5" fmla="*/ 136678 w 146722"/>
                  <a:gd name="connsiteY5" fmla="*/ 10636 h 128204"/>
                  <a:gd name="connsiteX6" fmla="*/ 140298 w 146722"/>
                  <a:gd name="connsiteY6" fmla="*/ 25118 h 128204"/>
                  <a:gd name="connsiteX7" fmla="*/ 146634 w 146722"/>
                  <a:gd name="connsiteY7" fmla="*/ 23308 h 128204"/>
                  <a:gd name="connsiteX8" fmla="*/ 143014 w 146722"/>
                  <a:gd name="connsiteY8" fmla="*/ 7920 h 128204"/>
                  <a:gd name="connsiteX9" fmla="*/ 129436 w 146722"/>
                  <a:gd name="connsiteY9" fmla="*/ 2489 h 128204"/>
                  <a:gd name="connsiteX10" fmla="*/ 78748 w 146722"/>
                  <a:gd name="connsiteY10" fmla="*/ 1584 h 128204"/>
                  <a:gd name="connsiteX11" fmla="*/ 2715 w 146722"/>
                  <a:gd name="connsiteY11" fmla="*/ 13351 h 128204"/>
                  <a:gd name="connsiteX12" fmla="*/ 0 w 146722"/>
                  <a:gd name="connsiteY12" fmla="*/ 17877 h 128204"/>
                  <a:gd name="connsiteX13" fmla="*/ 28060 w 146722"/>
                  <a:gd name="connsiteY13" fmla="*/ 126495 h 128204"/>
                  <a:gd name="connsiteX14" fmla="*/ 34396 w 146722"/>
                  <a:gd name="connsiteY14" fmla="*/ 123779 h 128204"/>
                  <a:gd name="connsiteX15" fmla="*/ 34396 w 146722"/>
                  <a:gd name="connsiteY15" fmla="*/ 123779 h 12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722" h="128204">
                    <a:moveTo>
                      <a:pt x="34396" y="123779"/>
                    </a:moveTo>
                    <a:cubicBezTo>
                      <a:pt x="28965" y="86668"/>
                      <a:pt x="18103" y="50462"/>
                      <a:pt x="6336" y="15161"/>
                    </a:cubicBezTo>
                    <a:cubicBezTo>
                      <a:pt x="5431" y="16972"/>
                      <a:pt x="4526" y="17877"/>
                      <a:pt x="3621" y="19687"/>
                    </a:cubicBezTo>
                    <a:cubicBezTo>
                      <a:pt x="25344" y="15161"/>
                      <a:pt x="47973" y="11541"/>
                      <a:pt x="69697" y="8825"/>
                    </a:cubicBezTo>
                    <a:cubicBezTo>
                      <a:pt x="85989" y="7015"/>
                      <a:pt x="103187" y="6110"/>
                      <a:pt x="119480" y="7920"/>
                    </a:cubicBezTo>
                    <a:cubicBezTo>
                      <a:pt x="123100" y="7920"/>
                      <a:pt x="134867" y="8825"/>
                      <a:pt x="136678" y="10636"/>
                    </a:cubicBezTo>
                    <a:cubicBezTo>
                      <a:pt x="138488" y="12446"/>
                      <a:pt x="139393" y="21497"/>
                      <a:pt x="140298" y="25118"/>
                    </a:cubicBezTo>
                    <a:cubicBezTo>
                      <a:pt x="141203" y="29644"/>
                      <a:pt x="147539" y="26928"/>
                      <a:pt x="146634" y="23308"/>
                    </a:cubicBezTo>
                    <a:cubicBezTo>
                      <a:pt x="145729" y="18782"/>
                      <a:pt x="144824" y="11541"/>
                      <a:pt x="143014" y="7920"/>
                    </a:cubicBezTo>
                    <a:cubicBezTo>
                      <a:pt x="140298" y="3394"/>
                      <a:pt x="133962" y="3394"/>
                      <a:pt x="129436" y="2489"/>
                    </a:cubicBezTo>
                    <a:cubicBezTo>
                      <a:pt x="113144" y="-1131"/>
                      <a:pt x="95041" y="-226"/>
                      <a:pt x="78748" y="1584"/>
                    </a:cubicBezTo>
                    <a:cubicBezTo>
                      <a:pt x="53404" y="3394"/>
                      <a:pt x="28060" y="7920"/>
                      <a:pt x="2715" y="13351"/>
                    </a:cubicBezTo>
                    <a:cubicBezTo>
                      <a:pt x="905" y="13351"/>
                      <a:pt x="0" y="16066"/>
                      <a:pt x="0" y="17877"/>
                    </a:cubicBezTo>
                    <a:cubicBezTo>
                      <a:pt x="11767" y="53178"/>
                      <a:pt x="22629" y="89384"/>
                      <a:pt x="28060" y="126495"/>
                    </a:cubicBezTo>
                    <a:cubicBezTo>
                      <a:pt x="28060" y="130115"/>
                      <a:pt x="34396" y="127400"/>
                      <a:pt x="34396" y="123779"/>
                    </a:cubicBezTo>
                    <a:lnTo>
                      <a:pt x="34396" y="123779"/>
                    </a:lnTo>
                    <a:close/>
                  </a:path>
                </a:pathLst>
              </a:custGeom>
              <a:solidFill>
                <a:srgbClr val="231F20"/>
              </a:solidFill>
              <a:ln w="9041" cap="flat">
                <a:noFill/>
                <a:prstDash val="solid"/>
                <a:miter/>
              </a:ln>
            </p:spPr>
            <p:txBody>
              <a:bodyPr rtlCol="0" anchor="ctr"/>
              <a:lstStyle/>
              <a:p>
                <a:endParaRPr lang="zh-CN" altLang="en-US"/>
              </a:p>
            </p:txBody>
          </p:sp>
          <p:sp>
            <p:nvSpPr>
              <p:cNvPr id="80" name="任意多边形: 形状 73"/>
              <p:cNvSpPr/>
              <p:nvPr>
                <p:custDataLst>
                  <p:tags r:id="rId75"/>
                </p:custDataLst>
              </p:nvPr>
            </p:nvSpPr>
            <p:spPr>
              <a:xfrm>
                <a:off x="4214347" y="4162998"/>
                <a:ext cx="44285" cy="88438"/>
              </a:xfrm>
              <a:custGeom>
                <a:avLst/>
                <a:gdLst>
                  <a:gd name="connsiteX0" fmla="*/ 23379 w 44285"/>
                  <a:gd name="connsiteY0" fmla="*/ 78 h 88438"/>
                  <a:gd name="connsiteX1" fmla="*/ 2560 w 44285"/>
                  <a:gd name="connsiteY1" fmla="*/ 4604 h 88438"/>
                  <a:gd name="connsiteX2" fmla="*/ 750 w 44285"/>
                  <a:gd name="connsiteY2" fmla="*/ 10035 h 88438"/>
                  <a:gd name="connsiteX3" fmla="*/ 37861 w 44285"/>
                  <a:gd name="connsiteY3" fmla="*/ 86067 h 88438"/>
                  <a:gd name="connsiteX4" fmla="*/ 44197 w 44285"/>
                  <a:gd name="connsiteY4" fmla="*/ 84257 h 88438"/>
                  <a:gd name="connsiteX5" fmla="*/ 7086 w 44285"/>
                  <a:gd name="connsiteY5" fmla="*/ 6414 h 88438"/>
                  <a:gd name="connsiteX6" fmla="*/ 5276 w 44285"/>
                  <a:gd name="connsiteY6" fmla="*/ 11845 h 88438"/>
                  <a:gd name="connsiteX7" fmla="*/ 26094 w 44285"/>
                  <a:gd name="connsiteY7" fmla="*/ 7319 h 88438"/>
                  <a:gd name="connsiteX8" fmla="*/ 23379 w 44285"/>
                  <a:gd name="connsiteY8" fmla="*/ 78 h 88438"/>
                  <a:gd name="connsiteX9" fmla="*/ 23379 w 44285"/>
                  <a:gd name="connsiteY9" fmla="*/ 78 h 8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5" h="88438">
                    <a:moveTo>
                      <a:pt x="23379" y="78"/>
                    </a:moveTo>
                    <a:cubicBezTo>
                      <a:pt x="16137" y="1888"/>
                      <a:pt x="8896" y="2793"/>
                      <a:pt x="2560" y="4604"/>
                    </a:cubicBezTo>
                    <a:cubicBezTo>
                      <a:pt x="750" y="4604"/>
                      <a:pt x="-1060" y="8224"/>
                      <a:pt x="750" y="10035"/>
                    </a:cubicBezTo>
                    <a:cubicBezTo>
                      <a:pt x="17043" y="32663"/>
                      <a:pt x="29715" y="58913"/>
                      <a:pt x="37861" y="86067"/>
                    </a:cubicBezTo>
                    <a:cubicBezTo>
                      <a:pt x="38766" y="90593"/>
                      <a:pt x="45102" y="87878"/>
                      <a:pt x="44197" y="84257"/>
                    </a:cubicBezTo>
                    <a:cubicBezTo>
                      <a:pt x="36051" y="57102"/>
                      <a:pt x="23379" y="29948"/>
                      <a:pt x="7086" y="6414"/>
                    </a:cubicBezTo>
                    <a:cubicBezTo>
                      <a:pt x="6181" y="8224"/>
                      <a:pt x="5276" y="10035"/>
                      <a:pt x="5276" y="11845"/>
                    </a:cubicBezTo>
                    <a:cubicBezTo>
                      <a:pt x="12517" y="10035"/>
                      <a:pt x="19758" y="9130"/>
                      <a:pt x="26094" y="7319"/>
                    </a:cubicBezTo>
                    <a:cubicBezTo>
                      <a:pt x="28810" y="6414"/>
                      <a:pt x="27904" y="-827"/>
                      <a:pt x="23379" y="78"/>
                    </a:cubicBezTo>
                    <a:lnTo>
                      <a:pt x="23379" y="78"/>
                    </a:lnTo>
                    <a:close/>
                  </a:path>
                </a:pathLst>
              </a:custGeom>
              <a:solidFill>
                <a:srgbClr val="231F20"/>
              </a:solidFill>
              <a:ln w="9041" cap="flat">
                <a:noFill/>
                <a:prstDash val="solid"/>
                <a:miter/>
              </a:ln>
            </p:spPr>
            <p:txBody>
              <a:bodyPr rtlCol="0" anchor="ctr"/>
              <a:lstStyle/>
              <a:p>
                <a:endParaRPr lang="zh-CN" altLang="en-US"/>
              </a:p>
            </p:txBody>
          </p:sp>
          <p:sp>
            <p:nvSpPr>
              <p:cNvPr id="81" name="任意多边形: 形状 74"/>
              <p:cNvSpPr/>
              <p:nvPr>
                <p:custDataLst>
                  <p:tags r:id="rId76"/>
                </p:custDataLst>
              </p:nvPr>
            </p:nvSpPr>
            <p:spPr>
              <a:xfrm>
                <a:off x="4594137" y="4142169"/>
                <a:ext cx="69065" cy="69139"/>
              </a:xfrm>
              <a:custGeom>
                <a:avLst/>
                <a:gdLst>
                  <a:gd name="connsiteX0" fmla="*/ 2028 w 69065"/>
                  <a:gd name="connsiteY0" fmla="*/ 7329 h 69139"/>
                  <a:gd name="connsiteX1" fmla="*/ 39139 w 69065"/>
                  <a:gd name="connsiteY1" fmla="*/ 20906 h 69139"/>
                  <a:gd name="connsiteX2" fmla="*/ 59957 w 69065"/>
                  <a:gd name="connsiteY2" fmla="*/ 29053 h 69139"/>
                  <a:gd name="connsiteX3" fmla="*/ 58147 w 69065"/>
                  <a:gd name="connsiteY3" fmla="*/ 65259 h 69139"/>
                  <a:gd name="connsiteX4" fmla="*/ 64483 w 69065"/>
                  <a:gd name="connsiteY4" fmla="*/ 66164 h 69139"/>
                  <a:gd name="connsiteX5" fmla="*/ 68104 w 69065"/>
                  <a:gd name="connsiteY5" fmla="*/ 30863 h 69139"/>
                  <a:gd name="connsiteX6" fmla="*/ 53621 w 69065"/>
                  <a:gd name="connsiteY6" fmla="*/ 18191 h 69139"/>
                  <a:gd name="connsiteX7" fmla="*/ 2933 w 69065"/>
                  <a:gd name="connsiteY7" fmla="*/ 88 h 69139"/>
                  <a:gd name="connsiteX8" fmla="*/ 2028 w 69065"/>
                  <a:gd name="connsiteY8" fmla="*/ 7329 h 69139"/>
                  <a:gd name="connsiteX9" fmla="*/ 2028 w 69065"/>
                  <a:gd name="connsiteY9" fmla="*/ 7329 h 6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65" h="69139">
                    <a:moveTo>
                      <a:pt x="2028" y="7329"/>
                    </a:moveTo>
                    <a:cubicBezTo>
                      <a:pt x="14700" y="11855"/>
                      <a:pt x="27372" y="16381"/>
                      <a:pt x="39139" y="20906"/>
                    </a:cubicBezTo>
                    <a:cubicBezTo>
                      <a:pt x="44570" y="22717"/>
                      <a:pt x="56337" y="24527"/>
                      <a:pt x="59957" y="29053"/>
                    </a:cubicBezTo>
                    <a:cubicBezTo>
                      <a:pt x="67198" y="37199"/>
                      <a:pt x="60862" y="56207"/>
                      <a:pt x="58147" y="65259"/>
                    </a:cubicBezTo>
                    <a:cubicBezTo>
                      <a:pt x="57242" y="69785"/>
                      <a:pt x="63578" y="70690"/>
                      <a:pt x="64483" y="66164"/>
                    </a:cubicBezTo>
                    <a:cubicBezTo>
                      <a:pt x="67198" y="55302"/>
                      <a:pt x="70819" y="41725"/>
                      <a:pt x="68104" y="30863"/>
                    </a:cubicBezTo>
                    <a:cubicBezTo>
                      <a:pt x="66293" y="22717"/>
                      <a:pt x="59957" y="20906"/>
                      <a:pt x="53621" y="18191"/>
                    </a:cubicBezTo>
                    <a:cubicBezTo>
                      <a:pt x="36423" y="11855"/>
                      <a:pt x="20131" y="5519"/>
                      <a:pt x="2933" y="88"/>
                    </a:cubicBezTo>
                    <a:cubicBezTo>
                      <a:pt x="217" y="-817"/>
                      <a:pt x="-1593" y="5519"/>
                      <a:pt x="2028" y="7329"/>
                    </a:cubicBezTo>
                    <a:lnTo>
                      <a:pt x="2028" y="7329"/>
                    </a:lnTo>
                    <a:close/>
                  </a:path>
                </a:pathLst>
              </a:custGeom>
              <a:solidFill>
                <a:srgbClr val="231F20"/>
              </a:solidFill>
              <a:ln w="9041" cap="flat">
                <a:noFill/>
                <a:prstDash val="solid"/>
                <a:miter/>
              </a:ln>
            </p:spPr>
            <p:txBody>
              <a:bodyPr rtlCol="0" anchor="ctr"/>
              <a:lstStyle/>
              <a:p>
                <a:endParaRPr lang="zh-CN" altLang="en-US"/>
              </a:p>
            </p:txBody>
          </p:sp>
          <p:sp>
            <p:nvSpPr>
              <p:cNvPr id="82" name="任意多边形: 形状 75"/>
              <p:cNvSpPr/>
              <p:nvPr>
                <p:custDataLst>
                  <p:tags r:id="rId77"/>
                </p:custDataLst>
              </p:nvPr>
            </p:nvSpPr>
            <p:spPr>
              <a:xfrm>
                <a:off x="3981327" y="4228247"/>
                <a:ext cx="172219" cy="99566"/>
              </a:xfrm>
              <a:custGeom>
                <a:avLst/>
                <a:gdLst>
                  <a:gd name="connsiteX0" fmla="*/ 148685 w 172219"/>
                  <a:gd name="connsiteY0" fmla="*/ 0 h 99566"/>
                  <a:gd name="connsiteX1" fmla="*/ 27395 w 172219"/>
                  <a:gd name="connsiteY1" fmla="*/ 0 h 99566"/>
                  <a:gd name="connsiteX2" fmla="*/ 23775 w 172219"/>
                  <a:gd name="connsiteY2" fmla="*/ 2715 h 99566"/>
                  <a:gd name="connsiteX3" fmla="*/ 241 w 172219"/>
                  <a:gd name="connsiteY3" fmla="*/ 95041 h 99566"/>
                  <a:gd name="connsiteX4" fmla="*/ 2956 w 172219"/>
                  <a:gd name="connsiteY4" fmla="*/ 99567 h 99566"/>
                  <a:gd name="connsiteX5" fmla="*/ 168599 w 172219"/>
                  <a:gd name="connsiteY5" fmla="*/ 99567 h 99566"/>
                  <a:gd name="connsiteX6" fmla="*/ 172219 w 172219"/>
                  <a:gd name="connsiteY6" fmla="*/ 95041 h 99566"/>
                  <a:gd name="connsiteX7" fmla="*/ 151401 w 172219"/>
                  <a:gd name="connsiteY7" fmla="*/ 2715 h 99566"/>
                  <a:gd name="connsiteX8" fmla="*/ 145065 w 172219"/>
                  <a:gd name="connsiteY8" fmla="*/ 4526 h 99566"/>
                  <a:gd name="connsiteX9" fmla="*/ 165883 w 172219"/>
                  <a:gd name="connsiteY9" fmla="*/ 96851 h 99566"/>
                  <a:gd name="connsiteX10" fmla="*/ 169504 w 172219"/>
                  <a:gd name="connsiteY10" fmla="*/ 92325 h 99566"/>
                  <a:gd name="connsiteX11" fmla="*/ 3861 w 172219"/>
                  <a:gd name="connsiteY11" fmla="*/ 92325 h 99566"/>
                  <a:gd name="connsiteX12" fmla="*/ 6577 w 172219"/>
                  <a:gd name="connsiteY12" fmla="*/ 96851 h 99566"/>
                  <a:gd name="connsiteX13" fmla="*/ 30111 w 172219"/>
                  <a:gd name="connsiteY13" fmla="*/ 4526 h 99566"/>
                  <a:gd name="connsiteX14" fmla="*/ 26490 w 172219"/>
                  <a:gd name="connsiteY14" fmla="*/ 7241 h 99566"/>
                  <a:gd name="connsiteX15" fmla="*/ 147780 w 172219"/>
                  <a:gd name="connsiteY15" fmla="*/ 7241 h 99566"/>
                  <a:gd name="connsiteX16" fmla="*/ 148685 w 172219"/>
                  <a:gd name="connsiteY16" fmla="*/ 0 h 9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219" h="99566">
                    <a:moveTo>
                      <a:pt x="148685" y="0"/>
                    </a:moveTo>
                    <a:cubicBezTo>
                      <a:pt x="107954" y="0"/>
                      <a:pt x="68127" y="0"/>
                      <a:pt x="27395" y="0"/>
                    </a:cubicBezTo>
                    <a:cubicBezTo>
                      <a:pt x="25585" y="0"/>
                      <a:pt x="24680" y="1810"/>
                      <a:pt x="23775" y="2715"/>
                    </a:cubicBezTo>
                    <a:cubicBezTo>
                      <a:pt x="15628" y="33491"/>
                      <a:pt x="8387" y="64266"/>
                      <a:pt x="241" y="95041"/>
                    </a:cubicBezTo>
                    <a:cubicBezTo>
                      <a:pt x="-664" y="96851"/>
                      <a:pt x="1146" y="99567"/>
                      <a:pt x="2956" y="99567"/>
                    </a:cubicBezTo>
                    <a:cubicBezTo>
                      <a:pt x="58170" y="99567"/>
                      <a:pt x="113385" y="99567"/>
                      <a:pt x="168599" y="99567"/>
                    </a:cubicBezTo>
                    <a:cubicBezTo>
                      <a:pt x="170409" y="99567"/>
                      <a:pt x="172219" y="96851"/>
                      <a:pt x="172219" y="95041"/>
                    </a:cubicBezTo>
                    <a:cubicBezTo>
                      <a:pt x="164978" y="64266"/>
                      <a:pt x="157737" y="33491"/>
                      <a:pt x="151401" y="2715"/>
                    </a:cubicBezTo>
                    <a:cubicBezTo>
                      <a:pt x="150496" y="-1810"/>
                      <a:pt x="144160" y="905"/>
                      <a:pt x="145065" y="4526"/>
                    </a:cubicBezTo>
                    <a:cubicBezTo>
                      <a:pt x="152306" y="35301"/>
                      <a:pt x="159547" y="66076"/>
                      <a:pt x="165883" y="96851"/>
                    </a:cubicBezTo>
                    <a:cubicBezTo>
                      <a:pt x="166788" y="95041"/>
                      <a:pt x="167694" y="94136"/>
                      <a:pt x="169504" y="92325"/>
                    </a:cubicBezTo>
                    <a:cubicBezTo>
                      <a:pt x="114290" y="92325"/>
                      <a:pt x="59076" y="92325"/>
                      <a:pt x="3861" y="92325"/>
                    </a:cubicBezTo>
                    <a:cubicBezTo>
                      <a:pt x="4767" y="94136"/>
                      <a:pt x="5672" y="95041"/>
                      <a:pt x="6577" y="96851"/>
                    </a:cubicBezTo>
                    <a:cubicBezTo>
                      <a:pt x="14723" y="66076"/>
                      <a:pt x="21964" y="35301"/>
                      <a:pt x="30111" y="4526"/>
                    </a:cubicBezTo>
                    <a:cubicBezTo>
                      <a:pt x="29206" y="5431"/>
                      <a:pt x="28300" y="6336"/>
                      <a:pt x="26490" y="7241"/>
                    </a:cubicBezTo>
                    <a:cubicBezTo>
                      <a:pt x="67222" y="7241"/>
                      <a:pt x="107048" y="7241"/>
                      <a:pt x="147780" y="7241"/>
                    </a:cubicBezTo>
                    <a:cubicBezTo>
                      <a:pt x="152306" y="7241"/>
                      <a:pt x="153211" y="0"/>
                      <a:pt x="148685" y="0"/>
                    </a:cubicBezTo>
                    <a:close/>
                  </a:path>
                </a:pathLst>
              </a:custGeom>
              <a:solidFill>
                <a:srgbClr val="231F20"/>
              </a:solidFill>
              <a:ln w="9041" cap="flat">
                <a:noFill/>
                <a:prstDash val="solid"/>
                <a:miter/>
              </a:ln>
            </p:spPr>
            <p:txBody>
              <a:bodyPr rtlCol="0" anchor="ctr"/>
              <a:lstStyle/>
              <a:p>
                <a:endParaRPr lang="zh-CN" altLang="en-US"/>
              </a:p>
            </p:txBody>
          </p:sp>
          <p:sp>
            <p:nvSpPr>
              <p:cNvPr id="83" name="任意多边形: 形状 76"/>
              <p:cNvSpPr/>
              <p:nvPr>
                <p:custDataLst>
                  <p:tags r:id="rId78"/>
                </p:custDataLst>
              </p:nvPr>
            </p:nvSpPr>
            <p:spPr>
              <a:xfrm>
                <a:off x="3956888" y="4232772"/>
                <a:ext cx="178555" cy="104092"/>
              </a:xfrm>
              <a:custGeom>
                <a:avLst/>
                <a:gdLst>
                  <a:gd name="connsiteX0" fmla="*/ 49119 w 178555"/>
                  <a:gd name="connsiteY0" fmla="*/ 0 h 104092"/>
                  <a:gd name="connsiteX1" fmla="*/ 34636 w 178555"/>
                  <a:gd name="connsiteY1" fmla="*/ 0 h 104092"/>
                  <a:gd name="connsiteX2" fmla="*/ 31016 w 178555"/>
                  <a:gd name="connsiteY2" fmla="*/ 2715 h 104092"/>
                  <a:gd name="connsiteX3" fmla="*/ 241 w 178555"/>
                  <a:gd name="connsiteY3" fmla="*/ 99567 h 104092"/>
                  <a:gd name="connsiteX4" fmla="*/ 2956 w 178555"/>
                  <a:gd name="connsiteY4" fmla="*/ 104092 h 104092"/>
                  <a:gd name="connsiteX5" fmla="*/ 174935 w 178555"/>
                  <a:gd name="connsiteY5" fmla="*/ 104092 h 104092"/>
                  <a:gd name="connsiteX6" fmla="*/ 178555 w 178555"/>
                  <a:gd name="connsiteY6" fmla="*/ 99567 h 104092"/>
                  <a:gd name="connsiteX7" fmla="*/ 176745 w 178555"/>
                  <a:gd name="connsiteY7" fmla="*/ 90515 h 104092"/>
                  <a:gd name="connsiteX8" fmla="*/ 170409 w 178555"/>
                  <a:gd name="connsiteY8" fmla="*/ 92325 h 104092"/>
                  <a:gd name="connsiteX9" fmla="*/ 172219 w 178555"/>
                  <a:gd name="connsiteY9" fmla="*/ 101377 h 104092"/>
                  <a:gd name="connsiteX10" fmla="*/ 175840 w 178555"/>
                  <a:gd name="connsiteY10" fmla="*/ 96851 h 104092"/>
                  <a:gd name="connsiteX11" fmla="*/ 3861 w 178555"/>
                  <a:gd name="connsiteY11" fmla="*/ 96851 h 104092"/>
                  <a:gd name="connsiteX12" fmla="*/ 6577 w 178555"/>
                  <a:gd name="connsiteY12" fmla="*/ 101377 h 104092"/>
                  <a:gd name="connsiteX13" fmla="*/ 37352 w 178555"/>
                  <a:gd name="connsiteY13" fmla="*/ 4526 h 104092"/>
                  <a:gd name="connsiteX14" fmla="*/ 33731 w 178555"/>
                  <a:gd name="connsiteY14" fmla="*/ 7241 h 104092"/>
                  <a:gd name="connsiteX15" fmla="*/ 48214 w 178555"/>
                  <a:gd name="connsiteY15" fmla="*/ 7241 h 104092"/>
                  <a:gd name="connsiteX16" fmla="*/ 49119 w 178555"/>
                  <a:gd name="connsiteY16" fmla="*/ 0 h 104092"/>
                  <a:gd name="connsiteX17" fmla="*/ 49119 w 178555"/>
                  <a:gd name="connsiteY17" fmla="*/ 0 h 10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555" h="104092">
                    <a:moveTo>
                      <a:pt x="49119" y="0"/>
                    </a:moveTo>
                    <a:cubicBezTo>
                      <a:pt x="44593" y="0"/>
                      <a:pt x="40067" y="0"/>
                      <a:pt x="34636" y="0"/>
                    </a:cubicBezTo>
                    <a:cubicBezTo>
                      <a:pt x="32826" y="0"/>
                      <a:pt x="31921" y="1810"/>
                      <a:pt x="31016" y="2715"/>
                    </a:cubicBezTo>
                    <a:cubicBezTo>
                      <a:pt x="21059" y="35301"/>
                      <a:pt x="10197" y="66981"/>
                      <a:pt x="241" y="99567"/>
                    </a:cubicBezTo>
                    <a:cubicBezTo>
                      <a:pt x="-664" y="101377"/>
                      <a:pt x="1146" y="104092"/>
                      <a:pt x="2956" y="104092"/>
                    </a:cubicBezTo>
                    <a:cubicBezTo>
                      <a:pt x="59981" y="104092"/>
                      <a:pt x="117910" y="104092"/>
                      <a:pt x="174935" y="104092"/>
                    </a:cubicBezTo>
                    <a:cubicBezTo>
                      <a:pt x="176745" y="104092"/>
                      <a:pt x="178555" y="101377"/>
                      <a:pt x="178555" y="99567"/>
                    </a:cubicBezTo>
                    <a:cubicBezTo>
                      <a:pt x="177650" y="96851"/>
                      <a:pt x="177650" y="93231"/>
                      <a:pt x="176745" y="90515"/>
                    </a:cubicBezTo>
                    <a:cubicBezTo>
                      <a:pt x="175840" y="85989"/>
                      <a:pt x="169504" y="88705"/>
                      <a:pt x="170409" y="92325"/>
                    </a:cubicBezTo>
                    <a:cubicBezTo>
                      <a:pt x="171314" y="95041"/>
                      <a:pt x="171314" y="98661"/>
                      <a:pt x="172219" y="101377"/>
                    </a:cubicBezTo>
                    <a:cubicBezTo>
                      <a:pt x="173125" y="99567"/>
                      <a:pt x="174030" y="98661"/>
                      <a:pt x="175840" y="96851"/>
                    </a:cubicBezTo>
                    <a:cubicBezTo>
                      <a:pt x="118815" y="96851"/>
                      <a:pt x="60886" y="96851"/>
                      <a:pt x="3861" y="96851"/>
                    </a:cubicBezTo>
                    <a:cubicBezTo>
                      <a:pt x="4767" y="98661"/>
                      <a:pt x="5672" y="99567"/>
                      <a:pt x="6577" y="101377"/>
                    </a:cubicBezTo>
                    <a:cubicBezTo>
                      <a:pt x="16533" y="68791"/>
                      <a:pt x="27395" y="37111"/>
                      <a:pt x="37352" y="4526"/>
                    </a:cubicBezTo>
                    <a:cubicBezTo>
                      <a:pt x="36447" y="5431"/>
                      <a:pt x="35542" y="6336"/>
                      <a:pt x="33731" y="7241"/>
                    </a:cubicBezTo>
                    <a:cubicBezTo>
                      <a:pt x="38257" y="7241"/>
                      <a:pt x="42783" y="7241"/>
                      <a:pt x="48214" y="7241"/>
                    </a:cubicBezTo>
                    <a:cubicBezTo>
                      <a:pt x="52739" y="7241"/>
                      <a:pt x="52739" y="0"/>
                      <a:pt x="49119" y="0"/>
                    </a:cubicBezTo>
                    <a:lnTo>
                      <a:pt x="49119" y="0"/>
                    </a:lnTo>
                    <a:close/>
                  </a:path>
                </a:pathLst>
              </a:custGeom>
              <a:solidFill>
                <a:srgbClr val="231F20"/>
              </a:solidFill>
              <a:ln w="9041" cap="flat">
                <a:noFill/>
                <a:prstDash val="solid"/>
                <a:miter/>
              </a:ln>
            </p:spPr>
            <p:txBody>
              <a:bodyPr rtlCol="0" anchor="ctr"/>
              <a:lstStyle/>
              <a:p>
                <a:endParaRPr lang="zh-CN" altLang="en-US"/>
              </a:p>
            </p:txBody>
          </p:sp>
          <p:sp>
            <p:nvSpPr>
              <p:cNvPr id="84" name="任意多边形: 形状 77"/>
              <p:cNvSpPr/>
              <p:nvPr>
                <p:custDataLst>
                  <p:tags r:id="rId79"/>
                </p:custDataLst>
              </p:nvPr>
            </p:nvSpPr>
            <p:spPr>
              <a:xfrm>
                <a:off x="3578063" y="4203808"/>
                <a:ext cx="141099" cy="225037"/>
              </a:xfrm>
              <a:custGeom>
                <a:avLst/>
                <a:gdLst>
                  <a:gd name="connsiteX0" fmla="*/ 2523 w 141099"/>
                  <a:gd name="connsiteY0" fmla="*/ 8146 h 225037"/>
                  <a:gd name="connsiteX1" fmla="*/ 53212 w 141099"/>
                  <a:gd name="connsiteY1" fmla="*/ 6336 h 225037"/>
                  <a:gd name="connsiteX2" fmla="*/ 83082 w 141099"/>
                  <a:gd name="connsiteY2" fmla="*/ 15388 h 225037"/>
                  <a:gd name="connsiteX3" fmla="*/ 111141 w 141099"/>
                  <a:gd name="connsiteY3" fmla="*/ 88705 h 225037"/>
                  <a:gd name="connsiteX4" fmla="*/ 125624 w 141099"/>
                  <a:gd name="connsiteY4" fmla="*/ 171073 h 225037"/>
                  <a:gd name="connsiteX5" fmla="*/ 134675 w 141099"/>
                  <a:gd name="connsiteY5" fmla="*/ 222667 h 225037"/>
                  <a:gd name="connsiteX6" fmla="*/ 141011 w 141099"/>
                  <a:gd name="connsiteY6" fmla="*/ 220857 h 225037"/>
                  <a:gd name="connsiteX7" fmla="*/ 117477 w 141099"/>
                  <a:gd name="connsiteY7" fmla="*/ 86894 h 225037"/>
                  <a:gd name="connsiteX8" fmla="*/ 62263 w 141099"/>
                  <a:gd name="connsiteY8" fmla="*/ 0 h 225037"/>
                  <a:gd name="connsiteX9" fmla="*/ 4334 w 141099"/>
                  <a:gd name="connsiteY9" fmla="*/ 1810 h 225037"/>
                  <a:gd name="connsiteX10" fmla="*/ 2523 w 141099"/>
                  <a:gd name="connsiteY10" fmla="*/ 8146 h 225037"/>
                  <a:gd name="connsiteX11" fmla="*/ 2523 w 141099"/>
                  <a:gd name="connsiteY11" fmla="*/ 8146 h 22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099" h="225037">
                    <a:moveTo>
                      <a:pt x="2523" y="8146"/>
                    </a:moveTo>
                    <a:cubicBezTo>
                      <a:pt x="19721" y="7241"/>
                      <a:pt x="36014" y="7241"/>
                      <a:pt x="53212" y="6336"/>
                    </a:cubicBezTo>
                    <a:cubicBezTo>
                      <a:pt x="64074" y="6336"/>
                      <a:pt x="73125" y="6336"/>
                      <a:pt x="83082" y="15388"/>
                    </a:cubicBezTo>
                    <a:cubicBezTo>
                      <a:pt x="103900" y="32585"/>
                      <a:pt x="105710" y="64266"/>
                      <a:pt x="111141" y="88705"/>
                    </a:cubicBezTo>
                    <a:cubicBezTo>
                      <a:pt x="116572" y="115859"/>
                      <a:pt x="121098" y="143919"/>
                      <a:pt x="125624" y="171073"/>
                    </a:cubicBezTo>
                    <a:cubicBezTo>
                      <a:pt x="128339" y="188271"/>
                      <a:pt x="131960" y="205469"/>
                      <a:pt x="134675" y="222667"/>
                    </a:cubicBezTo>
                    <a:cubicBezTo>
                      <a:pt x="135580" y="227193"/>
                      <a:pt x="141916" y="224477"/>
                      <a:pt x="141011" y="220857"/>
                    </a:cubicBezTo>
                    <a:cubicBezTo>
                      <a:pt x="133770" y="176504"/>
                      <a:pt x="125624" y="131247"/>
                      <a:pt x="117477" y="86894"/>
                    </a:cubicBezTo>
                    <a:cubicBezTo>
                      <a:pt x="112047" y="55214"/>
                      <a:pt x="104805" y="0"/>
                      <a:pt x="62263" y="0"/>
                    </a:cubicBezTo>
                    <a:cubicBezTo>
                      <a:pt x="43255" y="0"/>
                      <a:pt x="23342" y="905"/>
                      <a:pt x="4334" y="1810"/>
                    </a:cubicBezTo>
                    <a:cubicBezTo>
                      <a:pt x="-1097" y="905"/>
                      <a:pt x="-1097" y="8146"/>
                      <a:pt x="2523" y="8146"/>
                    </a:cubicBezTo>
                    <a:lnTo>
                      <a:pt x="2523" y="8146"/>
                    </a:lnTo>
                    <a:close/>
                  </a:path>
                </a:pathLst>
              </a:custGeom>
              <a:solidFill>
                <a:srgbClr val="231F20"/>
              </a:solidFill>
              <a:ln w="9041" cap="flat">
                <a:noFill/>
                <a:prstDash val="solid"/>
                <a:miter/>
              </a:ln>
            </p:spPr>
            <p:txBody>
              <a:bodyPr rtlCol="0" anchor="ctr"/>
              <a:lstStyle/>
              <a:p>
                <a:endParaRPr lang="zh-CN" altLang="en-US"/>
              </a:p>
            </p:txBody>
          </p:sp>
          <p:sp>
            <p:nvSpPr>
              <p:cNvPr id="85" name="任意多边形: 形状 78"/>
              <p:cNvSpPr/>
              <p:nvPr>
                <p:custDataLst>
                  <p:tags r:id="rId80"/>
                </p:custDataLst>
              </p:nvPr>
            </p:nvSpPr>
            <p:spPr>
              <a:xfrm>
                <a:off x="4449452" y="4209339"/>
                <a:ext cx="107338" cy="219205"/>
              </a:xfrm>
              <a:custGeom>
                <a:avLst/>
                <a:gdLst>
                  <a:gd name="connsiteX0" fmla="*/ 104171 w 107338"/>
                  <a:gd name="connsiteY0" fmla="*/ 805 h 219205"/>
                  <a:gd name="connsiteX1" fmla="*/ 58008 w 107338"/>
                  <a:gd name="connsiteY1" fmla="*/ 805 h 219205"/>
                  <a:gd name="connsiteX2" fmla="*/ 36284 w 107338"/>
                  <a:gd name="connsiteY2" fmla="*/ 17097 h 219205"/>
                  <a:gd name="connsiteX3" fmla="*/ 16371 w 107338"/>
                  <a:gd name="connsiteY3" fmla="*/ 87699 h 219205"/>
                  <a:gd name="connsiteX4" fmla="*/ 5509 w 107338"/>
                  <a:gd name="connsiteY4" fmla="*/ 167352 h 219205"/>
                  <a:gd name="connsiteX5" fmla="*/ 78 w 107338"/>
                  <a:gd name="connsiteY5" fmla="*/ 216230 h 219205"/>
                  <a:gd name="connsiteX6" fmla="*/ 6414 w 107338"/>
                  <a:gd name="connsiteY6" fmla="*/ 215325 h 219205"/>
                  <a:gd name="connsiteX7" fmla="*/ 19992 w 107338"/>
                  <a:gd name="connsiteY7" fmla="*/ 111233 h 219205"/>
                  <a:gd name="connsiteX8" fmla="*/ 33569 w 107338"/>
                  <a:gd name="connsiteY8" fmla="*/ 39726 h 219205"/>
                  <a:gd name="connsiteX9" fmla="*/ 58008 w 107338"/>
                  <a:gd name="connsiteY9" fmla="*/ 8951 h 219205"/>
                  <a:gd name="connsiteX10" fmla="*/ 81542 w 107338"/>
                  <a:gd name="connsiteY10" fmla="*/ 8951 h 219205"/>
                  <a:gd name="connsiteX11" fmla="*/ 105076 w 107338"/>
                  <a:gd name="connsiteY11" fmla="*/ 8951 h 219205"/>
                  <a:gd name="connsiteX12" fmla="*/ 104171 w 107338"/>
                  <a:gd name="connsiteY12" fmla="*/ 805 h 219205"/>
                  <a:gd name="connsiteX13" fmla="*/ 104171 w 107338"/>
                  <a:gd name="connsiteY13" fmla="*/ 805 h 21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338" h="219205">
                    <a:moveTo>
                      <a:pt x="104171" y="805"/>
                    </a:moveTo>
                    <a:cubicBezTo>
                      <a:pt x="88783" y="805"/>
                      <a:pt x="72490" y="-1006"/>
                      <a:pt x="58008" y="805"/>
                    </a:cubicBezTo>
                    <a:cubicBezTo>
                      <a:pt x="48956" y="1710"/>
                      <a:pt x="41715" y="9856"/>
                      <a:pt x="36284" y="17097"/>
                    </a:cubicBezTo>
                    <a:cubicBezTo>
                      <a:pt x="22707" y="37011"/>
                      <a:pt x="19992" y="64165"/>
                      <a:pt x="16371" y="87699"/>
                    </a:cubicBezTo>
                    <a:cubicBezTo>
                      <a:pt x="12750" y="113948"/>
                      <a:pt x="9130" y="141103"/>
                      <a:pt x="5509" y="167352"/>
                    </a:cubicBezTo>
                    <a:cubicBezTo>
                      <a:pt x="3699" y="183645"/>
                      <a:pt x="1889" y="199938"/>
                      <a:pt x="78" y="216230"/>
                    </a:cubicBezTo>
                    <a:cubicBezTo>
                      <a:pt x="-827" y="220756"/>
                      <a:pt x="6414" y="219851"/>
                      <a:pt x="6414" y="215325"/>
                    </a:cubicBezTo>
                    <a:cubicBezTo>
                      <a:pt x="10035" y="180929"/>
                      <a:pt x="14561" y="145629"/>
                      <a:pt x="19992" y="111233"/>
                    </a:cubicBezTo>
                    <a:cubicBezTo>
                      <a:pt x="23612" y="87699"/>
                      <a:pt x="25423" y="62355"/>
                      <a:pt x="33569" y="39726"/>
                    </a:cubicBezTo>
                    <a:cubicBezTo>
                      <a:pt x="37189" y="28864"/>
                      <a:pt x="45336" y="10761"/>
                      <a:pt x="58008" y="8951"/>
                    </a:cubicBezTo>
                    <a:cubicBezTo>
                      <a:pt x="65249" y="8046"/>
                      <a:pt x="74301" y="8951"/>
                      <a:pt x="81542" y="8951"/>
                    </a:cubicBezTo>
                    <a:cubicBezTo>
                      <a:pt x="89688" y="8951"/>
                      <a:pt x="96929" y="8951"/>
                      <a:pt x="105076" y="8951"/>
                    </a:cubicBezTo>
                    <a:cubicBezTo>
                      <a:pt x="107791" y="8046"/>
                      <a:pt x="108696" y="805"/>
                      <a:pt x="104171" y="805"/>
                    </a:cubicBezTo>
                    <a:lnTo>
                      <a:pt x="104171" y="805"/>
                    </a:lnTo>
                    <a:close/>
                  </a:path>
                </a:pathLst>
              </a:custGeom>
              <a:solidFill>
                <a:srgbClr val="231F20"/>
              </a:solidFill>
              <a:ln w="9041" cap="flat">
                <a:noFill/>
                <a:prstDash val="solid"/>
                <a:miter/>
              </a:ln>
            </p:spPr>
            <p:txBody>
              <a:bodyPr rtlCol="0" anchor="ctr"/>
              <a:lstStyle/>
              <a:p>
                <a:endParaRPr lang="zh-CN" altLang="en-US"/>
              </a:p>
            </p:txBody>
          </p:sp>
          <p:sp>
            <p:nvSpPr>
              <p:cNvPr id="86" name="任意多边形: 形状 79"/>
              <p:cNvSpPr/>
              <p:nvPr>
                <p:custDataLst>
                  <p:tags r:id="rId81"/>
                </p:custDataLst>
              </p:nvPr>
            </p:nvSpPr>
            <p:spPr>
              <a:xfrm>
                <a:off x="4046739" y="410243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7" name="任意多边形: 形状 80"/>
              <p:cNvSpPr/>
              <p:nvPr>
                <p:custDataLst>
                  <p:tags r:id="rId82"/>
                </p:custDataLst>
              </p:nvPr>
            </p:nvSpPr>
            <p:spPr>
              <a:xfrm>
                <a:off x="4046739" y="413230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8" name="任意多边形: 形状 81"/>
              <p:cNvSpPr/>
              <p:nvPr>
                <p:custDataLst>
                  <p:tags r:id="rId83"/>
                </p:custDataLst>
              </p:nvPr>
            </p:nvSpPr>
            <p:spPr>
              <a:xfrm>
                <a:off x="4046739" y="416217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9" name="任意多边形: 形状 82"/>
              <p:cNvSpPr/>
              <p:nvPr>
                <p:custDataLst>
                  <p:tags r:id="rId84"/>
                </p:custDataLst>
              </p:nvPr>
            </p:nvSpPr>
            <p:spPr>
              <a:xfrm>
                <a:off x="4064842" y="4004675"/>
                <a:ext cx="9051" cy="9051"/>
              </a:xfrm>
              <a:custGeom>
                <a:avLst/>
                <a:gdLst>
                  <a:gd name="connsiteX0" fmla="*/ 9052 w 9051"/>
                  <a:gd name="connsiteY0" fmla="*/ 4526 h 9051"/>
                  <a:gd name="connsiteX1" fmla="*/ 4526 w 9051"/>
                  <a:gd name="connsiteY1" fmla="*/ 9052 h 9051"/>
                  <a:gd name="connsiteX2" fmla="*/ 0 w 9051"/>
                  <a:gd name="connsiteY2" fmla="*/ 4526 h 9051"/>
                  <a:gd name="connsiteX3" fmla="*/ 4526 w 9051"/>
                  <a:gd name="connsiteY3" fmla="*/ 0 h 9051"/>
                  <a:gd name="connsiteX4" fmla="*/ 9052 w 9051"/>
                  <a:gd name="connsiteY4" fmla="*/ 4526 h 9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1" h="9051">
                    <a:moveTo>
                      <a:pt x="9052" y="4526"/>
                    </a:moveTo>
                    <a:cubicBezTo>
                      <a:pt x="9052" y="7241"/>
                      <a:pt x="7241" y="9052"/>
                      <a:pt x="4526" y="9052"/>
                    </a:cubicBezTo>
                    <a:cubicBezTo>
                      <a:pt x="1810" y="9052"/>
                      <a:pt x="0" y="7241"/>
                      <a:pt x="0" y="4526"/>
                    </a:cubicBezTo>
                    <a:cubicBezTo>
                      <a:pt x="0" y="1810"/>
                      <a:pt x="1810" y="0"/>
                      <a:pt x="4526" y="0"/>
                    </a:cubicBezTo>
                    <a:cubicBezTo>
                      <a:pt x="7241" y="0"/>
                      <a:pt x="9052" y="1810"/>
                      <a:pt x="9052" y="4526"/>
                    </a:cubicBezTo>
                    <a:close/>
                  </a:path>
                </a:pathLst>
              </a:custGeom>
              <a:solidFill>
                <a:srgbClr val="231F20"/>
              </a:solidFill>
              <a:ln w="9041" cap="flat">
                <a:noFill/>
                <a:prstDash val="solid"/>
                <a:miter/>
              </a:ln>
            </p:spPr>
            <p:txBody>
              <a:bodyPr rtlCol="0" anchor="ctr"/>
              <a:lstStyle/>
              <a:p>
                <a:endParaRPr lang="zh-CN" altLang="en-US"/>
              </a:p>
            </p:txBody>
          </p:sp>
        </p:grpSp>
        <p:sp>
          <p:nvSpPr>
            <p:cNvPr id="90" name="图形 5"/>
            <p:cNvSpPr/>
            <p:nvPr>
              <p:custDataLst>
                <p:tags r:id="rId85"/>
              </p:custDataLst>
            </p:nvPr>
          </p:nvSpPr>
          <p:spPr>
            <a:xfrm>
              <a:off x="5409" y="3597"/>
              <a:ext cx="415" cy="373"/>
            </a:xfrm>
            <a:custGeom>
              <a:avLst/>
              <a:gdLst>
                <a:gd name="connsiteX0" fmla="*/ 263399 w 263398"/>
                <a:gd name="connsiteY0" fmla="*/ 0 h 237149"/>
                <a:gd name="connsiteX1" fmla="*/ 200038 w 263398"/>
                <a:gd name="connsiteY1" fmla="*/ 0 h 237149"/>
                <a:gd name="connsiteX2" fmla="*/ 0 w 263398"/>
                <a:gd name="connsiteY2" fmla="*/ 200943 h 237149"/>
                <a:gd name="connsiteX3" fmla="*/ 0 w 263398"/>
                <a:gd name="connsiteY3" fmla="*/ 237149 h 237149"/>
              </a:gdLst>
              <a:ahLst/>
              <a:cxnLst>
                <a:cxn ang="0">
                  <a:pos x="connsiteX0" y="connsiteY0"/>
                </a:cxn>
                <a:cxn ang="0">
                  <a:pos x="connsiteX1" y="connsiteY1"/>
                </a:cxn>
                <a:cxn ang="0">
                  <a:pos x="connsiteX2" y="connsiteY2"/>
                </a:cxn>
                <a:cxn ang="0">
                  <a:pos x="connsiteX3" y="connsiteY3"/>
                </a:cxn>
              </a:cxnLst>
              <a:rect l="l" t="t" r="r" b="b"/>
              <a:pathLst>
                <a:path w="263398" h="237149">
                  <a:moveTo>
                    <a:pt x="263399" y="0"/>
                  </a:moveTo>
                  <a:lnTo>
                    <a:pt x="200038" y="0"/>
                  </a:lnTo>
                  <a:cubicBezTo>
                    <a:pt x="89610" y="0"/>
                    <a:pt x="0" y="89610"/>
                    <a:pt x="0" y="200943"/>
                  </a:cubicBezTo>
                  <a:lnTo>
                    <a:pt x="0" y="237149"/>
                  </a:lnTo>
                </a:path>
              </a:pathLst>
            </a:custGeom>
            <a:noFill/>
            <a:ln w="18081" cap="rnd">
              <a:solidFill>
                <a:srgbClr val="231815"/>
              </a:solidFill>
              <a:prstDash val="solid"/>
              <a:round/>
            </a:ln>
          </p:spPr>
          <p:txBody>
            <a:bodyPr rtlCol="0" anchor="ctr"/>
            <a:lstStyle/>
            <a:p>
              <a:endParaRPr lang="zh-CN" altLang="en-US"/>
            </a:p>
          </p:txBody>
        </p:sp>
        <p:sp>
          <p:nvSpPr>
            <p:cNvPr id="91" name="图形 5"/>
            <p:cNvSpPr/>
            <p:nvPr>
              <p:custDataLst>
                <p:tags r:id="rId86"/>
              </p:custDataLst>
            </p:nvPr>
          </p:nvSpPr>
          <p:spPr>
            <a:xfrm>
              <a:off x="13376" y="6834"/>
              <a:ext cx="416" cy="373"/>
            </a:xfrm>
            <a:custGeom>
              <a:avLst/>
              <a:gdLst>
                <a:gd name="connsiteX0" fmla="*/ 0 w 264303"/>
                <a:gd name="connsiteY0" fmla="*/ 237149 h 237149"/>
                <a:gd name="connsiteX1" fmla="*/ 63361 w 264303"/>
                <a:gd name="connsiteY1" fmla="*/ 237149 h 237149"/>
                <a:gd name="connsiteX2" fmla="*/ 264303 w 264303"/>
                <a:gd name="connsiteY2" fmla="*/ 36206 h 237149"/>
                <a:gd name="connsiteX3" fmla="*/ 264303 w 264303"/>
                <a:gd name="connsiteY3" fmla="*/ 0 h 237149"/>
              </a:gdLst>
              <a:ahLst/>
              <a:cxnLst>
                <a:cxn ang="0">
                  <a:pos x="connsiteX0" y="connsiteY0"/>
                </a:cxn>
                <a:cxn ang="0">
                  <a:pos x="connsiteX1" y="connsiteY1"/>
                </a:cxn>
                <a:cxn ang="0">
                  <a:pos x="connsiteX2" y="connsiteY2"/>
                </a:cxn>
                <a:cxn ang="0">
                  <a:pos x="connsiteX3" y="connsiteY3"/>
                </a:cxn>
              </a:cxnLst>
              <a:rect l="l" t="t" r="r" b="b"/>
              <a:pathLst>
                <a:path w="264303" h="237149">
                  <a:moveTo>
                    <a:pt x="0" y="237149"/>
                  </a:moveTo>
                  <a:lnTo>
                    <a:pt x="63361" y="237149"/>
                  </a:lnTo>
                  <a:cubicBezTo>
                    <a:pt x="173788" y="237149"/>
                    <a:pt x="264303" y="147539"/>
                    <a:pt x="264303" y="36206"/>
                  </a:cubicBezTo>
                  <a:lnTo>
                    <a:pt x="264303" y="0"/>
                  </a:lnTo>
                </a:path>
              </a:pathLst>
            </a:custGeom>
            <a:noFill/>
            <a:ln w="18081" cap="rnd">
              <a:solidFill>
                <a:srgbClr val="231815"/>
              </a:solidFill>
              <a:prstDash val="solid"/>
              <a:round/>
            </a:ln>
          </p:spPr>
          <p:txBody>
            <a:bodyPr rtlCol="0" anchor="ctr"/>
            <a:lstStyle/>
            <a:p>
              <a:endParaRPr lang="zh-CN" altLang="en-US"/>
            </a:p>
          </p:txBody>
        </p:sp>
        <p:grpSp>
          <p:nvGrpSpPr>
            <p:cNvPr id="92" name="图形 5"/>
            <p:cNvGrpSpPr/>
            <p:nvPr/>
          </p:nvGrpSpPr>
          <p:grpSpPr>
            <a:xfrm>
              <a:off x="5508" y="3694"/>
              <a:ext cx="8168" cy="3408"/>
              <a:chOff x="3497312" y="2345534"/>
              <a:chExt cx="5186511" cy="2164214"/>
            </a:xfrm>
            <a:noFill/>
          </p:grpSpPr>
          <p:sp>
            <p:nvSpPr>
              <p:cNvPr id="93" name="任意多边形: 形状 84"/>
              <p:cNvSpPr/>
              <p:nvPr>
                <p:custDataLst>
                  <p:tags r:id="rId87"/>
                </p:custDataLst>
              </p:nvPr>
            </p:nvSpPr>
            <p:spPr>
              <a:xfrm>
                <a:off x="4833314" y="4509748"/>
                <a:ext cx="27154" cy="9051"/>
              </a:xfrm>
              <a:custGeom>
                <a:avLst/>
                <a:gdLst>
                  <a:gd name="connsiteX0" fmla="*/ 0 w 27154"/>
                  <a:gd name="connsiteY0" fmla="*/ 0 h 9051"/>
                  <a:gd name="connsiteX1" fmla="*/ 27155 w 27154"/>
                  <a:gd name="connsiteY1" fmla="*/ 0 h 9051"/>
                </a:gdLst>
                <a:ahLst/>
                <a:cxnLst>
                  <a:cxn ang="0">
                    <a:pos x="connsiteX0" y="connsiteY0"/>
                  </a:cxn>
                  <a:cxn ang="0">
                    <a:pos x="connsiteX1" y="connsiteY1"/>
                  </a:cxn>
                </a:cxnLst>
                <a:rect l="l" t="t" r="r" b="b"/>
                <a:pathLst>
                  <a:path w="27154" h="9051">
                    <a:moveTo>
                      <a:pt x="0" y="0"/>
                    </a:moveTo>
                    <a:lnTo>
                      <a:pt x="27155" y="0"/>
                    </a:lnTo>
                  </a:path>
                </a:pathLst>
              </a:custGeom>
              <a:ln w="9041" cap="rnd">
                <a:solidFill>
                  <a:srgbClr val="898989"/>
                </a:solidFill>
                <a:prstDash val="solid"/>
                <a:round/>
              </a:ln>
            </p:spPr>
            <p:txBody>
              <a:bodyPr rtlCol="0" anchor="ctr"/>
              <a:lstStyle/>
              <a:p>
                <a:endParaRPr lang="zh-CN" altLang="en-US"/>
              </a:p>
            </p:txBody>
          </p:sp>
          <p:sp>
            <p:nvSpPr>
              <p:cNvPr id="94" name="任意多边形: 形状 85"/>
              <p:cNvSpPr/>
              <p:nvPr>
                <p:custDataLst>
                  <p:tags r:id="rId88"/>
                </p:custDataLst>
              </p:nvPr>
            </p:nvSpPr>
            <p:spPr>
              <a:xfrm>
                <a:off x="3497312" y="2345534"/>
                <a:ext cx="5186511" cy="2164214"/>
              </a:xfrm>
              <a:custGeom>
                <a:avLst/>
                <a:gdLst>
                  <a:gd name="connsiteX0" fmla="*/ 1417465 w 5186511"/>
                  <a:gd name="connsiteY0" fmla="*/ 2164214 h 2164214"/>
                  <a:gd name="connsiteX1" fmla="*/ 4985568 w 5186511"/>
                  <a:gd name="connsiteY1" fmla="*/ 2164214 h 2164214"/>
                  <a:gd name="connsiteX2" fmla="*/ 5186512 w 5186511"/>
                  <a:gd name="connsiteY2" fmla="*/ 1963271 h 2164214"/>
                  <a:gd name="connsiteX3" fmla="*/ 5186512 w 5186511"/>
                  <a:gd name="connsiteY3" fmla="*/ 200943 h 2164214"/>
                  <a:gd name="connsiteX4" fmla="*/ 4985568 w 5186511"/>
                  <a:gd name="connsiteY4" fmla="*/ 0 h 2164214"/>
                  <a:gd name="connsiteX5" fmla="*/ 200038 w 5186511"/>
                  <a:gd name="connsiteY5" fmla="*/ 0 h 2164214"/>
                  <a:gd name="connsiteX6" fmla="*/ 0 w 5186511"/>
                  <a:gd name="connsiteY6" fmla="*/ 200943 h 2164214"/>
                  <a:gd name="connsiteX7" fmla="*/ 0 w 5186511"/>
                  <a:gd name="connsiteY7" fmla="*/ 1563194 h 21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6511" h="2164214">
                    <a:moveTo>
                      <a:pt x="1417465" y="2164214"/>
                    </a:moveTo>
                    <a:lnTo>
                      <a:pt x="4985568" y="2164214"/>
                    </a:lnTo>
                    <a:cubicBezTo>
                      <a:pt x="5095997" y="2164214"/>
                      <a:pt x="5186512" y="2074604"/>
                      <a:pt x="5186512" y="1963271"/>
                    </a:cubicBezTo>
                    <a:lnTo>
                      <a:pt x="5186512" y="200943"/>
                    </a:lnTo>
                    <a:cubicBezTo>
                      <a:pt x="5186512" y="90515"/>
                      <a:pt x="5096902" y="0"/>
                      <a:pt x="4985568" y="0"/>
                    </a:cubicBezTo>
                    <a:lnTo>
                      <a:pt x="200038" y="0"/>
                    </a:lnTo>
                    <a:cubicBezTo>
                      <a:pt x="89610" y="905"/>
                      <a:pt x="0" y="90515"/>
                      <a:pt x="0" y="200943"/>
                    </a:cubicBezTo>
                    <a:lnTo>
                      <a:pt x="0" y="1563194"/>
                    </a:lnTo>
                  </a:path>
                </a:pathLst>
              </a:custGeom>
              <a:noFill/>
              <a:ln w="9041" cap="rnd">
                <a:solidFill>
                  <a:srgbClr val="898989"/>
                </a:solidFill>
                <a:custDash>
                  <a:ds d="448523" sp="448523"/>
                </a:custDash>
                <a:round/>
              </a:ln>
            </p:spPr>
            <p:txBody>
              <a:bodyPr rtlCol="0" anchor="ctr"/>
              <a:lstStyle/>
              <a:p>
                <a:endParaRPr lang="zh-CN" altLang="en-US"/>
              </a:p>
            </p:txBody>
          </p:sp>
          <p:sp>
            <p:nvSpPr>
              <p:cNvPr id="95" name="任意多边形: 形状 86"/>
              <p:cNvSpPr/>
              <p:nvPr>
                <p:custDataLst>
                  <p:tags r:id="rId89"/>
                </p:custDataLst>
              </p:nvPr>
            </p:nvSpPr>
            <p:spPr>
              <a:xfrm>
                <a:off x="3497312" y="3936788"/>
                <a:ext cx="9051" cy="27154"/>
              </a:xfrm>
              <a:custGeom>
                <a:avLst/>
                <a:gdLst>
                  <a:gd name="connsiteX0" fmla="*/ 0 w 9051"/>
                  <a:gd name="connsiteY0" fmla="*/ 0 h 27154"/>
                  <a:gd name="connsiteX1" fmla="*/ 0 w 9051"/>
                  <a:gd name="connsiteY1" fmla="*/ 27155 h 27154"/>
                </a:gdLst>
                <a:ahLst/>
                <a:cxnLst>
                  <a:cxn ang="0">
                    <a:pos x="connsiteX0" y="connsiteY0"/>
                  </a:cxn>
                  <a:cxn ang="0">
                    <a:pos x="connsiteX1" y="connsiteY1"/>
                  </a:cxn>
                </a:cxnLst>
                <a:rect l="l" t="t" r="r" b="b"/>
                <a:pathLst>
                  <a:path w="9051" h="27154">
                    <a:moveTo>
                      <a:pt x="0" y="0"/>
                    </a:moveTo>
                    <a:lnTo>
                      <a:pt x="0" y="27155"/>
                    </a:lnTo>
                  </a:path>
                </a:pathLst>
              </a:custGeom>
              <a:ln w="9041" cap="rnd">
                <a:solidFill>
                  <a:srgbClr val="898989"/>
                </a:solidFill>
                <a:prstDash val="solid"/>
                <a:round/>
              </a:ln>
            </p:spPr>
            <p:txBody>
              <a:bodyPr rtlCol="0" anchor="ctr"/>
              <a:lstStyle/>
              <a:p>
                <a:endParaRPr lang="zh-CN" altLang="en-US"/>
              </a:p>
            </p:txBody>
          </p:sp>
        </p:grpSp>
        <p:sp>
          <p:nvSpPr>
            <p:cNvPr id="96" name="文本框 95"/>
            <p:cNvSpPr txBox="1"/>
            <p:nvPr>
              <p:custDataLst>
                <p:tags r:id="rId90"/>
              </p:custDataLst>
            </p:nvPr>
          </p:nvSpPr>
          <p:spPr>
            <a:xfrm>
              <a:off x="5523" y="4055"/>
              <a:ext cx="8037" cy="1117"/>
            </a:xfrm>
            <a:prstGeom prst="rect">
              <a:avLst/>
            </a:prstGeom>
            <a:noFill/>
          </p:spPr>
          <p:txBody>
            <a:bodyPr wrap="square" rtlCol="0">
              <a:noAutofit/>
            </a:bodyPr>
            <a:p>
              <a:pPr algn="l" defTabSz="913765" fontAlgn="auto">
                <a:lnSpc>
                  <a:spcPct val="130000"/>
                </a:lnSpc>
                <a:spcAft>
                  <a:spcPts val="800"/>
                </a:spcAft>
                <a:buClrTx/>
                <a:buSzTx/>
                <a:buFontTx/>
              </a:pP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追加要求：</a:t>
              </a:r>
              <a:r>
                <a:rPr lang="en-US" altLang="zh-CN"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                               </a:t>
              </a: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避免非必要的运算</a:t>
              </a:r>
              <a:endPar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grpSp>
    </p:spTree>
    <p:custDataLst>
      <p:tags r:id="rId9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2" name="图片 1"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335650" y="1142561"/>
            <a:ext cx="7276697" cy="92313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汉仪中楷简" panose="02010600000101010101" charset="-122"/>
                <a:ea typeface="汉仪中楷简" panose="02010600000101010101" charset="-122"/>
                <a:sym typeface="Arial" panose="020B0604020202020204" pitchFamily="34" charset="0"/>
              </a:rPr>
              <a:t>如何避免非必要的运算</a:t>
            </a:r>
            <a:endParaRPr lang="zh-CN" altLang="en-US" sz="4000" b="1" spc="300">
              <a:solidFill>
                <a:schemeClr val="dk1"/>
              </a:solidFill>
              <a:latin typeface="汉仪中楷简" panose="02010600000101010101" charset="-122"/>
              <a:ea typeface="汉仪中楷简" panose="02010600000101010101" charset="-122"/>
              <a:sym typeface="Arial" panose="020B0604020202020204" pitchFamily="34" charset="0"/>
            </a:endParaRPr>
          </a:p>
        </p:txBody>
      </p:sp>
      <p:sp>
        <p:nvSpPr>
          <p:cNvPr id="36" name="文本框 35"/>
          <p:cNvSpPr txBox="1"/>
          <p:nvPr>
            <p:custDataLst>
              <p:tags r:id="rId8"/>
            </p:custDataLst>
          </p:nvPr>
        </p:nvSpPr>
        <p:spPr>
          <a:xfrm>
            <a:off x="1812679" y="3816003"/>
            <a:ext cx="3613567" cy="221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减少需要运算的过程量</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提前确定可舍弃的运算工程</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9"/>
            </p:custDataLst>
          </p:nvPr>
        </p:nvSpPr>
        <p:spPr>
          <a:xfrm>
            <a:off x="2605436" y="3122220"/>
            <a:ext cx="2820810" cy="641052"/>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优化算法</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0"/>
            </p:custDataLst>
          </p:nvPr>
        </p:nvSpPr>
        <p:spPr>
          <a:xfrm>
            <a:off x="1812681" y="3239144"/>
            <a:ext cx="692731" cy="5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9" name="文本框 8"/>
          <p:cNvSpPr txBox="1"/>
          <p:nvPr>
            <p:custDataLst>
              <p:tags r:id="rId11"/>
            </p:custDataLst>
          </p:nvPr>
        </p:nvSpPr>
        <p:spPr>
          <a:xfrm>
            <a:off x="6670341" y="3816003"/>
            <a:ext cx="3613567" cy="221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选取便于操作的计算方式</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设置利于运算的计算数值</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0" name="文本框 9"/>
          <p:cNvSpPr txBox="1"/>
          <p:nvPr>
            <p:custDataLst>
              <p:tags r:id="rId12"/>
            </p:custDataLst>
          </p:nvPr>
        </p:nvSpPr>
        <p:spPr>
          <a:xfrm>
            <a:off x="7463098" y="3122220"/>
            <a:ext cx="2820810" cy="641052"/>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优化计算</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1" name="文本框 10"/>
          <p:cNvSpPr txBox="1"/>
          <p:nvPr>
            <p:custDataLst>
              <p:tags r:id="rId13"/>
            </p:custDataLst>
          </p:nvPr>
        </p:nvSpPr>
        <p:spPr>
          <a:xfrm>
            <a:off x="6670343" y="3239144"/>
            <a:ext cx="692731" cy="5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知识准备</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在掌握数据结构基础知识后进行额外学习以期实现算法功能</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02</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05"/>
          <p:cNvSpPr txBox="1"/>
          <p:nvPr>
            <p:custDataLst>
              <p:tags r:id="rId1"/>
            </p:custDataLst>
          </p:nvPr>
        </p:nvSpPr>
        <p:spPr>
          <a:xfrm>
            <a:off x="1555433" y="309308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01</a:t>
            </a:r>
            <a:endParaRPr lang="en-US" altLang="zh-CN" dirty="0">
              <a:solidFill>
                <a:schemeClr val="dk1">
                  <a:lumMod val="85000"/>
                  <a:lumOff val="15000"/>
                </a:schemeClr>
              </a:solidFill>
              <a:ea typeface="汉仪粗简黑简" panose="00020600040101010101" charset="-122"/>
            </a:endParaRPr>
          </a:p>
        </p:txBody>
      </p:sp>
      <p:sp>
        <p:nvSpPr>
          <p:cNvPr id="12" name="Object 106"/>
          <p:cNvSpPr txBox="1"/>
          <p:nvPr>
            <p:custDataLst>
              <p:tags r:id="rId2"/>
            </p:custDataLst>
          </p:nvPr>
        </p:nvSpPr>
        <p:spPr>
          <a:xfrm>
            <a:off x="2588578" y="3449319"/>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使用</a:t>
            </a:r>
            <a:r>
              <a:rPr lang="en-US" altLang="zh-CN" sz="1600" dirty="0">
                <a:solidFill>
                  <a:srgbClr val="000000"/>
                </a:solidFill>
                <a:latin typeface="华康行楷体 W5" panose="03000509000000000000" charset="-122"/>
                <a:ea typeface="华康行楷体 W5" panose="03000509000000000000" charset="-122"/>
                <a:cs typeface="华康行楷体 W5" panose="03000509000000000000" charset="-122"/>
              </a:rPr>
              <a:t>C++</a:t>
            </a: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中的</a:t>
            </a:r>
            <a:r>
              <a:rPr lang="en-US" altLang="zh-CN" sz="1600" dirty="0">
                <a:solidFill>
                  <a:srgbClr val="000000"/>
                </a:solidFill>
                <a:latin typeface="华康行楷体 W5" panose="03000509000000000000" charset="-122"/>
                <a:ea typeface="华康行楷体 W5" panose="03000509000000000000" charset="-122"/>
                <a:cs typeface="华康行楷体 W5" panose="03000509000000000000" charset="-122"/>
              </a:rPr>
              <a:t>class</a:t>
            </a: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参与编程</a:t>
            </a:r>
            <a:endPar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3" name="Object 107"/>
          <p:cNvSpPr txBox="1"/>
          <p:nvPr>
            <p:custDataLst>
              <p:tags r:id="rId3"/>
            </p:custDataLst>
          </p:nvPr>
        </p:nvSpPr>
        <p:spPr>
          <a:xfrm>
            <a:off x="2588578" y="3065144"/>
            <a:ext cx="2715895" cy="363220"/>
          </a:xfrm>
          <a:prstGeom prst="rect">
            <a:avLst/>
          </a:prstGeom>
        </p:spPr>
        <p:txBody>
          <a:bodyPr vert="horz" wrap="square" bIns="0" rtlCol="0" anchor="b" anchorCtr="0">
            <a:no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cs typeface="华康行楷体 W5" panose="03000509000000000000" charset="-122"/>
              </a:rPr>
              <a:t>class</a:t>
            </a:r>
            <a:r>
              <a:rPr lang="zh-CN" altLang="en-US" sz="2000" dirty="0">
                <a:solidFill>
                  <a:srgbClr val="000000"/>
                </a:solidFill>
                <a:latin typeface="华康行楷体 W5" panose="03000509000000000000" charset="-122"/>
                <a:ea typeface="华康行楷体 W5" panose="03000509000000000000" charset="-122"/>
                <a:cs typeface="华康行楷体 W5" panose="03000509000000000000" charset="-122"/>
              </a:rPr>
              <a:t>的使用</a:t>
            </a:r>
            <a:endParaRPr lang="zh-CN" altLang="en-US" sz="20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5" name="Object 105"/>
          <p:cNvSpPr txBox="1"/>
          <p:nvPr>
            <p:custDataLst>
              <p:tags r:id="rId4"/>
            </p:custDataLst>
          </p:nvPr>
        </p:nvSpPr>
        <p:spPr>
          <a:xfrm>
            <a:off x="6809423" y="309308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02</a:t>
            </a:r>
            <a:endParaRPr lang="en-US" altLang="zh-CN" dirty="0">
              <a:solidFill>
                <a:schemeClr val="dk1">
                  <a:lumMod val="85000"/>
                  <a:lumOff val="15000"/>
                </a:schemeClr>
              </a:solidFill>
              <a:ea typeface="汉仪粗简黑简" panose="00020600040101010101" charset="-122"/>
            </a:endParaRPr>
          </a:p>
        </p:txBody>
      </p:sp>
      <p:sp>
        <p:nvSpPr>
          <p:cNvPr id="16" name="Object 106"/>
          <p:cNvSpPr txBox="1"/>
          <p:nvPr>
            <p:custDataLst>
              <p:tags r:id="rId5"/>
            </p:custDataLst>
          </p:nvPr>
        </p:nvSpPr>
        <p:spPr>
          <a:xfrm>
            <a:off x="7926388" y="347154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学习使用</a:t>
            </a:r>
            <a:r>
              <a:rPr lang="en-US" altLang="zh-CN" sz="1600" dirty="0">
                <a:solidFill>
                  <a:srgbClr val="000000"/>
                </a:solidFill>
                <a:latin typeface="华康行楷体 W5" panose="03000509000000000000" charset="-122"/>
                <a:ea typeface="华康行楷体 W5" panose="03000509000000000000" charset="-122"/>
                <a:cs typeface="华康行楷体 W5" panose="03000509000000000000" charset="-122"/>
              </a:rPr>
              <a:t>EasyX</a:t>
            </a: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图形库及相关函数</a:t>
            </a:r>
            <a:endPar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9" name="Object 107"/>
          <p:cNvSpPr txBox="1"/>
          <p:nvPr>
            <p:custDataLst>
              <p:tags r:id="rId6"/>
            </p:custDataLst>
          </p:nvPr>
        </p:nvSpPr>
        <p:spPr>
          <a:xfrm>
            <a:off x="7919403" y="3065144"/>
            <a:ext cx="2715895" cy="363220"/>
          </a:xfrm>
          <a:prstGeom prst="rect">
            <a:avLst/>
          </a:prstGeom>
        </p:spPr>
        <p:txBody>
          <a:bodyPr vert="horz" wrap="square" bIns="0" rtlCol="0" anchor="b" anchorCtr="0">
            <a:normAutofit/>
          </a:bodyPr>
          <a:lstStyle/>
          <a:p>
            <a:pPr algn="l">
              <a:lnSpc>
                <a:spcPct val="100000"/>
              </a:lnSpc>
            </a:pPr>
            <a:r>
              <a:rPr lang="zh-CN" altLang="en-US" sz="2000" dirty="0">
                <a:solidFill>
                  <a:srgbClr val="000000"/>
                </a:solidFill>
                <a:latin typeface="华康行楷体 W5" panose="03000509000000000000" charset="-122"/>
                <a:ea typeface="华康行楷体 W5" panose="03000509000000000000" charset="-122"/>
              </a:rPr>
              <a:t>图形库操作</a:t>
            </a:r>
            <a:endParaRPr lang="zh-CN" altLang="en-US" sz="2000" dirty="0">
              <a:solidFill>
                <a:srgbClr val="000000"/>
              </a:solidFill>
              <a:latin typeface="华康行楷体 W5" panose="03000509000000000000" charset="-122"/>
              <a:ea typeface="华康行楷体 W5" panose="03000509000000000000" charset="-122"/>
            </a:endParaRPr>
          </a:p>
        </p:txBody>
      </p:sp>
      <p:sp>
        <p:nvSpPr>
          <p:cNvPr id="9" name="Object 105"/>
          <p:cNvSpPr txBox="1"/>
          <p:nvPr>
            <p:custDataLst>
              <p:tags r:id="rId7"/>
            </p:custDataLst>
          </p:nvPr>
        </p:nvSpPr>
        <p:spPr>
          <a:xfrm>
            <a:off x="1555433" y="418274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03</a:t>
            </a:r>
            <a:endParaRPr lang="en-US" altLang="zh-CN" dirty="0">
              <a:solidFill>
                <a:schemeClr val="dk1">
                  <a:lumMod val="85000"/>
                  <a:lumOff val="15000"/>
                </a:schemeClr>
              </a:solidFill>
              <a:ea typeface="汉仪粗简黑简" panose="00020600040101010101" charset="-122"/>
            </a:endParaRPr>
          </a:p>
        </p:txBody>
      </p:sp>
      <p:sp>
        <p:nvSpPr>
          <p:cNvPr id="14" name="Object 106"/>
          <p:cNvSpPr txBox="1"/>
          <p:nvPr>
            <p:custDataLst>
              <p:tags r:id="rId8"/>
            </p:custDataLst>
          </p:nvPr>
        </p:nvSpPr>
        <p:spPr>
          <a:xfrm>
            <a:off x="2672398" y="4561204"/>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数值化棋局各处落子价值，并对对局双方博弈行为进行分析</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7" name="Object 107"/>
          <p:cNvSpPr txBox="1"/>
          <p:nvPr>
            <p:custDataLst>
              <p:tags r:id="rId9"/>
            </p:custDataLst>
          </p:nvPr>
        </p:nvSpPr>
        <p:spPr>
          <a:xfrm>
            <a:off x="2665413" y="4154804"/>
            <a:ext cx="2715895" cy="363220"/>
          </a:xfrm>
          <a:prstGeom prst="rect">
            <a:avLst/>
          </a:prstGeom>
        </p:spPr>
        <p:txBody>
          <a:bodyPr vert="horz" wrap="square" bIns="0" rtlCol="0" anchor="b" anchorCtr="0">
            <a:normAutofit/>
          </a:bodyPr>
          <a:lstStyle/>
          <a:p>
            <a:pPr algn="l">
              <a:lnSpc>
                <a:spcPct val="100000"/>
              </a:lnSpc>
            </a:pPr>
            <a:r>
              <a:rPr lang="zh-CN" altLang="en-US" sz="2000" dirty="0">
                <a:solidFill>
                  <a:srgbClr val="000000"/>
                </a:solidFill>
                <a:latin typeface="华康行楷体 W5" panose="03000509000000000000" charset="-122"/>
                <a:ea typeface="华康行楷体 W5" panose="03000509000000000000" charset="-122"/>
              </a:rPr>
              <a:t>估值博弈</a:t>
            </a:r>
            <a:endParaRPr lang="zh-CN" altLang="en-US" sz="2000" dirty="0">
              <a:solidFill>
                <a:srgbClr val="000000"/>
              </a:solidFill>
              <a:latin typeface="华康行楷体 W5" panose="03000509000000000000" charset="-122"/>
              <a:ea typeface="华康行楷体 W5" panose="03000509000000000000" charset="-122"/>
            </a:endParaRPr>
          </a:p>
        </p:txBody>
      </p:sp>
      <p:sp>
        <p:nvSpPr>
          <p:cNvPr id="21" name="Object 1017"/>
          <p:cNvSpPr txBox="1"/>
          <p:nvPr>
            <p:custDataLst>
              <p:tags r:id="rId10"/>
            </p:custDataLst>
          </p:nvPr>
        </p:nvSpPr>
        <p:spPr>
          <a:xfrm>
            <a:off x="1765618" y="2018029"/>
            <a:ext cx="1380490" cy="914400"/>
          </a:xfrm>
          <a:prstGeom prst="rect">
            <a:avLst/>
          </a:prstGeom>
        </p:spPr>
        <p:txBody>
          <a:bodyPr vert="horz" wrap="square" lIns="0" rtlCol="0" anchor="t" anchorCtr="0">
            <a:normAutofit/>
          </a:bodyPr>
          <a:lstStyle/>
          <a:p>
            <a:pPr algn="ctr">
              <a:lnSpc>
                <a:spcPct val="100000"/>
              </a:lnSpc>
            </a:pPr>
            <a:r>
              <a:rPr lang="zh-CN" altLang="en-US" sz="4400" spc="505" dirty="0">
                <a:solidFill>
                  <a:srgbClr val="000000"/>
                </a:solidFill>
                <a:latin typeface="Arial" panose="020B0604020202020204" pitchFamily="34" charset="0"/>
                <a:ea typeface="汉仪旗黑-75S" charset="0"/>
              </a:rPr>
              <a:t>目录</a:t>
            </a:r>
            <a:endParaRPr lang="zh-CN" altLang="en-US" sz="4400" spc="505" dirty="0">
              <a:solidFill>
                <a:srgbClr val="000000"/>
              </a:solidFill>
              <a:latin typeface="Arial" panose="020B0604020202020204" pitchFamily="34" charset="0"/>
              <a:ea typeface="汉仪旗黑-75S" charset="0"/>
            </a:endParaRPr>
          </a:p>
        </p:txBody>
      </p:sp>
      <p:sp>
        <p:nvSpPr>
          <p:cNvPr id="23" name="Object 1017"/>
          <p:cNvSpPr txBox="1"/>
          <p:nvPr>
            <p:custDataLst>
              <p:tags r:id="rId11"/>
            </p:custDataLst>
          </p:nvPr>
        </p:nvSpPr>
        <p:spPr>
          <a:xfrm>
            <a:off x="3160078" y="2088514"/>
            <a:ext cx="3730625" cy="914400"/>
          </a:xfrm>
          <a:prstGeom prst="rect">
            <a:avLst/>
          </a:prstGeom>
        </p:spPr>
        <p:txBody>
          <a:bodyPr vert="horz" wrap="square" lIns="0" rtlCol="0" anchor="t" anchorCtr="0">
            <a:normAutofit/>
          </a:bodyPr>
          <a:lstStyle>
            <a:defPPr>
              <a:defRPr lang="zh-CN"/>
            </a:defPPr>
            <a:lvl1pPr>
              <a:lnSpc>
                <a:spcPct val="100000"/>
              </a:lnSpc>
              <a:defRPr sz="4400" spc="505">
                <a:solidFill>
                  <a:schemeClr val="tx1">
                    <a:lumMod val="85000"/>
                    <a:lumOff val="15000"/>
                  </a:schemeClr>
                </a:solidFill>
                <a:latin typeface="微软雅黑" panose="020B0503020204020204" charset="-122"/>
                <a:ea typeface="微软雅黑" panose="020B0503020204020204" charset="-122"/>
              </a:defRPr>
            </a:lvl1pPr>
          </a:lstStyle>
          <a:p>
            <a:r>
              <a:rPr lang="en-US" altLang="zh-CN" dirty="0">
                <a:solidFill>
                  <a:schemeClr val="dk1">
                    <a:lumMod val="85000"/>
                    <a:lumOff val="15000"/>
                  </a:schemeClr>
                </a:solidFill>
                <a:latin typeface="Arial" panose="020B0604020202020204" pitchFamily="34" charset="0"/>
                <a:ea typeface="汉仪旗黑-75S" charset="0"/>
                <a:cs typeface="汉仪旗黑-75S" charset="0"/>
              </a:rPr>
              <a:t>CONTENTS</a:t>
            </a:r>
            <a:endParaRPr lang="en-US" altLang="zh-CN" dirty="0">
              <a:solidFill>
                <a:schemeClr val="dk1">
                  <a:lumMod val="85000"/>
                  <a:lumOff val="15000"/>
                </a:schemeClr>
              </a:solidFill>
              <a:latin typeface="Arial" panose="020B0604020202020204" pitchFamily="34" charset="0"/>
              <a:ea typeface="汉仪旗黑-75S" charset="0"/>
              <a:cs typeface="汉仪旗黑-75S" charset="0"/>
            </a:endParaRPr>
          </a:p>
        </p:txBody>
      </p:sp>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05"/>
          <p:cNvSpPr txBox="1"/>
          <p:nvPr>
            <p:custDataLst>
              <p:tags r:id="rId1"/>
            </p:custDataLst>
          </p:nvPr>
        </p:nvSpPr>
        <p:spPr>
          <a:xfrm>
            <a:off x="1555433" y="284416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01</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2" name="Object 106"/>
          <p:cNvSpPr txBox="1"/>
          <p:nvPr>
            <p:custDataLst>
              <p:tags r:id="rId2"/>
            </p:custDataLst>
          </p:nvPr>
        </p:nvSpPr>
        <p:spPr>
          <a:xfrm>
            <a:off x="2554923" y="3220719"/>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需包含的函数头文件</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13" name="Object 107"/>
          <p:cNvSpPr txBox="1"/>
          <p:nvPr>
            <p:custDataLst>
              <p:tags r:id="rId3"/>
            </p:custDataLst>
          </p:nvPr>
        </p:nvSpPr>
        <p:spPr>
          <a:xfrm>
            <a:off x="2588578" y="281622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graphics.h</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15" name="Object 105"/>
          <p:cNvSpPr txBox="1"/>
          <p:nvPr>
            <p:custDataLst>
              <p:tags r:id="rId4"/>
            </p:custDataLst>
          </p:nvPr>
        </p:nvSpPr>
        <p:spPr>
          <a:xfrm>
            <a:off x="6809423" y="284416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02</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6" name="Object 106"/>
          <p:cNvSpPr txBox="1"/>
          <p:nvPr>
            <p:custDataLst>
              <p:tags r:id="rId5"/>
            </p:custDataLst>
          </p:nvPr>
        </p:nvSpPr>
        <p:spPr>
          <a:xfrm>
            <a:off x="7919403" y="3220719"/>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（结束）批量绘制函数</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19" name="Object 107"/>
          <p:cNvSpPr txBox="1"/>
          <p:nvPr>
            <p:custDataLst>
              <p:tags r:id="rId6"/>
            </p:custDataLst>
          </p:nvPr>
        </p:nvSpPr>
        <p:spPr>
          <a:xfrm>
            <a:off x="7919403" y="281622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Begin/EndBatchDraw</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9" name="Object 105"/>
          <p:cNvSpPr txBox="1"/>
          <p:nvPr>
            <p:custDataLst>
              <p:tags r:id="rId7"/>
            </p:custDataLst>
          </p:nvPr>
        </p:nvSpPr>
        <p:spPr>
          <a:xfrm>
            <a:off x="1555433" y="363791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03</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4" name="Object 106"/>
          <p:cNvSpPr txBox="1"/>
          <p:nvPr>
            <p:custDataLst>
              <p:tags r:id="rId8"/>
            </p:custDataLst>
          </p:nvPr>
        </p:nvSpPr>
        <p:spPr>
          <a:xfrm>
            <a:off x="2665413" y="401510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一系列设置颜色函数</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17" name="Object 107"/>
          <p:cNvSpPr txBox="1"/>
          <p:nvPr>
            <p:custDataLst>
              <p:tags r:id="rId9"/>
            </p:custDataLst>
          </p:nvPr>
        </p:nvSpPr>
        <p:spPr>
          <a:xfrm>
            <a:off x="2665413" y="360997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setcolor</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7" name="Object 105"/>
          <p:cNvSpPr txBox="1"/>
          <p:nvPr>
            <p:custDataLst>
              <p:tags r:id="rId10"/>
            </p:custDataLst>
          </p:nvPr>
        </p:nvSpPr>
        <p:spPr>
          <a:xfrm>
            <a:off x="6809423" y="363537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04</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8" name="Object 106"/>
          <p:cNvSpPr txBox="1"/>
          <p:nvPr>
            <p:custDataLst>
              <p:tags r:id="rId11"/>
            </p:custDataLst>
          </p:nvPr>
        </p:nvSpPr>
        <p:spPr>
          <a:xfrm>
            <a:off x="7926388" y="401383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一系列样式设置函数</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20" name="Object 107"/>
          <p:cNvSpPr txBox="1"/>
          <p:nvPr>
            <p:custDataLst>
              <p:tags r:id="rId12"/>
            </p:custDataLst>
          </p:nvPr>
        </p:nvSpPr>
        <p:spPr>
          <a:xfrm>
            <a:off x="7919403" y="360743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setstyle</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21" name="Object 1017"/>
          <p:cNvSpPr txBox="1"/>
          <p:nvPr>
            <p:custDataLst>
              <p:tags r:id="rId13"/>
            </p:custDataLst>
          </p:nvPr>
        </p:nvSpPr>
        <p:spPr>
          <a:xfrm>
            <a:off x="1765935" y="1976755"/>
            <a:ext cx="1380490" cy="706755"/>
          </a:xfrm>
          <a:prstGeom prst="rect">
            <a:avLst/>
          </a:prstGeom>
        </p:spPr>
        <p:txBody>
          <a:bodyPr vert="horz" wrap="square" lIns="0" rtlCol="0" anchor="t" anchorCtr="0">
            <a:normAutofit fontScale="70000"/>
          </a:bodyPr>
          <a:lstStyle/>
          <a:p>
            <a:pPr algn="ctr">
              <a:lnSpc>
                <a:spcPct val="100000"/>
              </a:lnSpc>
            </a:pPr>
            <a:r>
              <a:rPr lang="en-US" altLang="zh-CN" sz="3430" spc="505" dirty="0">
                <a:solidFill>
                  <a:srgbClr val="000000"/>
                </a:solidFill>
                <a:latin typeface="汉仪书魂体简" panose="02010600000101010101" charset="-122"/>
                <a:ea typeface="汉仪书魂体简" panose="02010600000101010101" charset="-122"/>
              </a:rPr>
              <a:t>EasyX</a:t>
            </a:r>
            <a:endParaRPr lang="en-US" altLang="zh-CN" sz="3430" spc="505" dirty="0">
              <a:solidFill>
                <a:srgbClr val="000000"/>
              </a:solidFill>
              <a:latin typeface="汉仪书魂体简" panose="02010600000101010101" charset="-122"/>
              <a:ea typeface="汉仪书魂体简" panose="02010600000101010101" charset="-122"/>
            </a:endParaRPr>
          </a:p>
        </p:txBody>
      </p:sp>
      <p:sp>
        <p:nvSpPr>
          <p:cNvPr id="23" name="Object 1017"/>
          <p:cNvSpPr txBox="1"/>
          <p:nvPr>
            <p:custDataLst>
              <p:tags r:id="rId14"/>
            </p:custDataLst>
          </p:nvPr>
        </p:nvSpPr>
        <p:spPr>
          <a:xfrm>
            <a:off x="3160078" y="1839594"/>
            <a:ext cx="3730625" cy="914400"/>
          </a:xfrm>
          <a:prstGeom prst="rect">
            <a:avLst/>
          </a:prstGeom>
        </p:spPr>
        <p:txBody>
          <a:bodyPr vert="horz" wrap="square" lIns="0" rtlCol="0" anchor="t" anchorCtr="0">
            <a:normAutofit/>
          </a:bodyPr>
          <a:lstStyle>
            <a:defPPr>
              <a:defRPr lang="zh-CN"/>
            </a:defPPr>
            <a:lvl1pPr>
              <a:lnSpc>
                <a:spcPct val="100000"/>
              </a:lnSpc>
              <a:defRPr sz="4400" spc="505">
                <a:solidFill>
                  <a:schemeClr val="tx1">
                    <a:lumMod val="85000"/>
                    <a:lumOff val="15000"/>
                  </a:schemeClr>
                </a:solidFill>
                <a:latin typeface="微软雅黑" panose="020B0503020204020204" charset="-122"/>
                <a:ea typeface="微软雅黑" panose="020B0503020204020204" charset="-122"/>
              </a:defRPr>
            </a:lvl1pPr>
          </a:lstStyle>
          <a:p>
            <a:r>
              <a:rPr lang="en-US" altLang="zh-CN" dirty="0">
                <a:solidFill>
                  <a:schemeClr val="dk1">
                    <a:lumMod val="85000"/>
                    <a:lumOff val="15000"/>
                  </a:schemeClr>
                </a:solidFill>
                <a:latin typeface="Arial" panose="020B0604020202020204" pitchFamily="34" charset="0"/>
                <a:ea typeface="汉仪旗黑-75S" charset="0"/>
                <a:cs typeface="汉仪旗黑-75S" charset="0"/>
              </a:rPr>
              <a:t>CONTENTS</a:t>
            </a:r>
            <a:endParaRPr lang="en-US" altLang="zh-CN" dirty="0">
              <a:solidFill>
                <a:schemeClr val="dk1">
                  <a:lumMod val="85000"/>
                  <a:lumOff val="15000"/>
                </a:schemeClr>
              </a:solidFill>
              <a:latin typeface="Arial" panose="020B0604020202020204" pitchFamily="34" charset="0"/>
              <a:ea typeface="汉仪旗黑-75S" charset="0"/>
              <a:cs typeface="汉仪旗黑-75S" charset="0"/>
            </a:endParaRPr>
          </a:p>
        </p:txBody>
      </p:sp>
      <p:sp>
        <p:nvSpPr>
          <p:cNvPr id="10" name="Object 105"/>
          <p:cNvSpPr txBox="1"/>
          <p:nvPr>
            <p:custDataLst>
              <p:tags r:id="rId15"/>
            </p:custDataLst>
          </p:nvPr>
        </p:nvSpPr>
        <p:spPr>
          <a:xfrm>
            <a:off x="1555433" y="443166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05</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22" name="Object 106"/>
          <p:cNvSpPr txBox="1"/>
          <p:nvPr>
            <p:custDataLst>
              <p:tags r:id="rId16"/>
            </p:custDataLst>
          </p:nvPr>
        </p:nvSpPr>
        <p:spPr>
          <a:xfrm>
            <a:off x="2672398" y="481012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绘制图形函数</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24" name="Object 107"/>
          <p:cNvSpPr txBox="1"/>
          <p:nvPr>
            <p:custDataLst>
              <p:tags r:id="rId17"/>
            </p:custDataLst>
          </p:nvPr>
        </p:nvSpPr>
        <p:spPr>
          <a:xfrm>
            <a:off x="2665413" y="440372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fillcircle</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2" name="Object 105"/>
          <p:cNvSpPr txBox="1"/>
          <p:nvPr>
            <p:custDataLst>
              <p:tags r:id="rId18"/>
            </p:custDataLst>
          </p:nvPr>
        </p:nvSpPr>
        <p:spPr>
          <a:xfrm>
            <a:off x="6809423" y="442658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06</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3" name="Object 107"/>
          <p:cNvSpPr txBox="1"/>
          <p:nvPr>
            <p:custDataLst>
              <p:tags r:id="rId19"/>
            </p:custDataLst>
          </p:nvPr>
        </p:nvSpPr>
        <p:spPr>
          <a:xfrm>
            <a:off x="7913688" y="4411979"/>
            <a:ext cx="2715895" cy="363220"/>
          </a:xfrm>
          <a:prstGeom prst="rect">
            <a:avLst/>
          </a:prstGeom>
        </p:spPr>
        <p:txBody>
          <a:bodyPr vert="horz" wrap="square" bIns="0" rtlCol="0" anchor="b" anchorCtr="0">
            <a:normAutofit/>
          </a:bodyPr>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cleardevice</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4" name="Object 106"/>
          <p:cNvSpPr txBox="1"/>
          <p:nvPr>
            <p:custDataLst>
              <p:tags r:id="rId20"/>
            </p:custDataLst>
          </p:nvPr>
        </p:nvSpPr>
        <p:spPr>
          <a:xfrm>
            <a:off x="7913688" y="4806949"/>
            <a:ext cx="2710180" cy="258445"/>
          </a:xfrm>
          <a:prstGeom prst="rect">
            <a:avLst/>
          </a:prstGeom>
        </p:spPr>
        <p:txBody>
          <a:bodyPr vert="horz" wrap="square" tIns="0" rtlCol="0" anchor="t" anchorCtr="0">
            <a:noAutofit/>
          </a:bodyPr>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清除屏幕变更原点</a:t>
            </a:r>
            <a:endParaRPr lang="zh-CN" altLang="en-US" sz="1600" dirty="0">
              <a:solidFill>
                <a:srgbClr val="000000"/>
              </a:solidFill>
              <a:latin typeface="华康行楷体 W5" panose="03000509000000000000" charset="-122"/>
              <a:ea typeface="华康行楷体 W5" panose="03000509000000000000" charset="-122"/>
            </a:endParaRPr>
          </a:p>
        </p:txBody>
      </p:sp>
    </p:spTree>
    <p:custDataLst>
      <p:tags r:id="rId21"/>
    </p:custDataLst>
  </p:cSld>
  <p:clrMapOvr>
    <a:masterClrMapping/>
  </p:clrMapOvr>
</p:sld>
</file>

<file path=ppt/tags/tag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5*i*1"/>
  <p:tag name="KSO_WM_BEAUTIFY_FLAG" val="#wm#"/>
  <p:tag name="KSO_WM_TAG_VERSION" val="1.0"/>
  <p:tag name="KSO_WM_CHIP_GROUPID" val="62f0bf03295c1bf6da6e0c3c"/>
  <p:tag name="KSO_WM_CHIP_XID" val="62f0bf0d295c1bf6da6e0c52"/>
  <p:tag name="KSO_WM_UNIT_DEC_AREA_ID" val="9696220476f14ba7b83ca02a410368c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200a3da584245be129cd7fcbd5dc4"/>
</p:tagLst>
</file>

<file path=ppt/tags/tag1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100.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dbbe0ce832146b8a1aa9ab6cf5690f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f7b5204bb80451a9f5dfbd36b81ea63"/>
  <p:tag name="KSO_WM_SLIDE_BACKGROUND_TYPE" val="leftRight"/>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10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1ad0cb53498401197cb663b53078b8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63ea1411be5a40e8a66b4684dc599ce5"/>
  <p:tag name="KSO_WM_SLIDE_BACKGROUND_TYPE" val="leftRight"/>
</p:tagLst>
</file>

<file path=ppt/tags/tag10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110.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50aaa2be1bd9481c9ed4557b573becc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51ed4a964504df19417996430ee0b4a"/>
  <p:tag name="KSO_WM_SLIDE_BACKGROUND_TYPE" val="topBotto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11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8ecbbe2bb77e43f0aceb1c20a7e641d3"/>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9c60fdb4a1d24cbab8e0d18f01c75a7c"/>
  <p:tag name="KSO_WM_SLIDE_BACKGROUND_TYPE" val="topBottom"/>
</p:tagLst>
</file>

<file path=ppt/tags/tag11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120.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8388935704d141a384dd378a198b85c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c7ecca51db444ab9a02828234cc491e"/>
  <p:tag name="KSO_WM_SLIDE_BACKGROUND_TYPE" val="bottomTop"/>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12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736c58432d324f29a8aca7a36602972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23b02a9b55c8455db5007418a8afad53"/>
  <p:tag name="KSO_WM_SLIDE_BACKGROUND_TYPE" val="bottomTop"/>
</p:tagLst>
</file>

<file path=ppt/tags/tag12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81f50e7d21184d008017df919cb6118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6315d57e8f042d683c5c1176f0b1b67"/>
  <p:tag name="KSO_WM_SLIDE_BACKGROUND_TYPE" val="navigation"/>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13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53c010fa4f3495d8a8504bd78773cd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0c001a01e73a4a3d96cf287008a85342"/>
  <p:tag name="KSO_WM_SLIDE_BACKGROUND_TYPE" val="navigation"/>
</p:tagLst>
</file>

<file path=ppt/tags/tag13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94f2edb4c59841c8978f5132b5d3aaf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92af774bd554ae9a34bcfb5fc3db729"/>
  <p:tag name="KSO_WM_SLIDE_BACKGROUND_TYPE" val="belt"/>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14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461a1aaee61d4f0493d2158e8f7dd5e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e1fd3bb2d2a4edbb0d84cb9ab1795e8"/>
  <p:tag name="KSO_WM_SLIDE_BACKGROUND_TYPE" val="belt"/>
</p:tagLst>
</file>

<file path=ppt/tags/tag14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0918e29f2af4df1b45b6441423dfdc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8968d0533518404fa848b403bebbad9d"/>
  <p:tag name="KSO_WM_SLIDE_BACKGROUND_TYPE" val="belt"/>
</p:tagLst>
</file>

<file path=ppt/tags/tag145.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566"/>
</p:tagLst>
</file>

<file path=ppt/tags/tag15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566"/>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BEAUTIFY_FLAG" val="#wm#"/>
  <p:tag name="KSO_WM_TAG_VERSION" val="1.0"/>
  <p:tag name="KSO_WM_TEMPLATE_CATEGORY" val="custom"/>
  <p:tag name="KSO_WM_TEMPLATE_INDEX" val="20225566"/>
  <p:tag name="KSO_WM_CHIP_COLORING" val="1"/>
</p:tagLst>
</file>

<file path=ppt/tags/tag156.xml><?xml version="1.0" encoding="utf-8"?>
<p:tagLst xmlns:p="http://schemas.openxmlformats.org/presentationml/2006/main">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UNIT_BLOCK" val="0"/>
  <p:tag name="KSO_WM_UNIT_DEC_AREA_ID" val="037995720ce74e7b87aacca08f0a57c5"/>
  <p:tag name="KSO_WM_UNIT_DEFAULT_FONT" val="80;88;2"/>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Lst>
</file>

<file path=ppt/tags/tag157.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25566_1*b*1"/>
  <p:tag name="KSO_WM_TEMPLATE_CATEGORY" val="custom"/>
  <p:tag name="KSO_WM_TEMPLATE_INDEX" val="20225566"/>
  <p:tag name="KSO_WM_UNIT_LAYERLEVEL" val="1"/>
  <p:tag name="KSO_WM_TAG_VERSION" val="1.0"/>
  <p:tag name="KSO_WM_BEAUTIFY_FLAG" val="#wm#"/>
  <p:tag name="KSO_WM_UNIT_DEFAULT_FONT" val="48;54;2"/>
  <p:tag name="KSO_WM_UNIT_BLOCK" val="0"/>
  <p:tag name="KSO_WM_UNIT_DEC_AREA_ID" val="de2390dba25a4a9f8add3aaa2c0f92e3"/>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Lst>
</file>

<file path=ppt/tags/tag158.xml><?xml version="1.0" encoding="utf-8"?>
<p:tagLst xmlns:p="http://schemas.openxmlformats.org/presentationml/2006/main">
  <p:tag name="KSO_WM_SLIDE_ID" val="custom20225566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5566"/>
  <p:tag name="KSO_WM_SLIDE_LAYOUT" val="a_b"/>
  <p:tag name="KSO_WM_SLIDE_LAYOUT_CNT" val="1_1"/>
  <p:tag name="KSO_WM_CHIP_INFOS" val="{&quot;type&quot;:0,&quot;layout_type&quot;:&quot;1_NF_LC_22&quot;,&quot;layout_feature&quot;:1,&quot;aspect_ratio&quot;:&quot;16:9&quot;,&quot;bg_feature&quot;:&quot;&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88837d04b8904ebc644f5a"/>
  <p:tag name="KSO_WM_CHIP_FILLPROP" val="[[{&quot;text_align&quot;:&quot;lm&quot;,&quot;text_direction&quot;:&quot;horizontal&quot;,&quot;support_big_font&quot;:false,&quot;picture_toward&quot;:0,&quot;picture_dockside&quot;:[],&quot;fill_id&quot;:&quot;78c48004fec24646be0b691a02162589&quot;,&quot;fill_align&quot;:&quot;lm&quot;,&quot;chip_types&quot;:[&quot;header&quot;]}],[{&quot;text_align&quot;:&quot;rm&quot;,&quot;text_direction&quot;:&quot;horizontal&quot;,&quot;support_big_font&quot;:false,&quot;picture_toward&quot;:0,&quot;picture_dockside&quot;:[],&quot;fill_id&quot;:&quot;78c48004fec24646be0b691a02162589&quot;,&quot;fill_align&quot;:&quot;rt&quot;,&quot;chip_types&quot;:[&quot;header&quot;]}],[{&quot;text_align&quot;:&quot;rm&quot;,&quot;text_direction&quot;:&quot;horizontal&quot;,&quot;support_big_font&quot;:false,&quot;picture_toward&quot;:0,&quot;picture_dockside&quot;:[],&quot;fill_id&quot;:&quot;78c48004fec24646be0b691a02162589&quot;,&quot;fill_align&quot;:&quot;rb&quot;,&quot;chip_types&quot;:[&quot;header&quot;]}],[{&quot;text_align&quot;:&quot;rm&quot;,&quot;text_direction&quot;:&quot;horizontal&quot;,&quot;support_big_font&quot;:false,&quot;picture_toward&quot;:0,&quot;picture_dockside&quot;:[],&quot;fill_id&quot;:&quot;78c48004fec24646be0b691a02162589&quot;,&quot;fill_align&quot;:&quot;rm&quot;,&quot;chip_types&quot;:[&quot;header&quot;]}],[{&quot;text_align&quot;:&quot;lm&quot;,&quot;text_direction&quot;:&quot;horizontal&quot;,&quot;support_big_font&quot;:false,&quot;picture_toward&quot;:0,&quot;picture_dockside&quot;:[],&quot;fill_id&quot;:&quot;78c48004fec24646be0b691a02162589&quot;,&quot;fill_align&quot;:&quot;lt&quot;,&quot;chip_types&quot;:[&quot;header&quot;]}],[{&quot;text_align&quot;:&quot;lm&quot;,&quot;text_direction&quot;:&quot;horizontal&quot;,&quot;support_big_font&quot;:false,&quot;picture_toward&quot;:0,&quot;picture_dockside&quot;:[],&quot;fill_id&quot;:&quot;78c48004fec24646be0b691a02162589&quot;,&quot;fill_align&quot;:&quot;lb&quot;,&quot;chip_types&quot;:[&quot;header&quot;]}],[{&quot;text_align&quot;:&quot;cm&quot;,&quot;text_direction&quot;:&quot;horizontal&quot;,&quot;support_big_font&quot;:false,&quot;picture_toward&quot;:0,&quot;picture_dockside&quot;:[],&quot;fill_id&quot;:&quot;78c48004fec24646be0b691a02162589&quot;,&quot;fill_align&quot;:&quot;lb&quot;,&quot;chip_types&quot;:[&quot;header&quot;]}],[{&quot;text_align&quot;:&quot;cm&quot;,&quot;text_direction&quot;:&quot;horizontal&quot;,&quot;support_big_font&quot;:false,&quot;picture_toward&quot;:0,&quot;picture_dockside&quot;:[],&quot;fill_id&quot;:&quot;78c48004fec24646be0b691a02162589&quot;,&quot;fill_align&quot;:&quot;lm&quot;,&quot;chip_types&quot;:[&quot;header&quot;]}],[{&quot;text_align&quot;:&quot;cm&quot;,&quot;text_direction&quot;:&quot;horizontal&quot;,&quot;support_big_font&quot;:false,&quot;picture_toward&quot;:0,&quot;picture_dockside&quot;:[],&quot;fill_id&quot;:&quot;78c48004fec24646be0b691a02162589&quot;,&quot;fill_align&quot;:&quot;lt&quot;,&quot;chip_types&quot;:[&quot;header&quot;]}],[{&quot;text_align&quot;:&quot;cm&quot;,&quot;text_direction&quot;:&quot;horizontal&quot;,&quot;support_big_font&quot;:false,&quot;picture_toward&quot;:0,&quot;picture_dockside&quot;:[],&quot;fill_id&quot;:&quot;78c48004fec24646be0b691a02162589&quot;,&quot;fill_align&quot;:&quot;cm&quot;,&quot;chip_types&quot;:[&quot;header&quot;]}],[{&quot;text_align&quot;:&quot;cm&quot;,&quot;text_direction&quot;:&quot;horizontal&quot;,&quot;support_big_font&quot;:false,&quot;picture_toward&quot;:0,&quot;picture_dockside&quot;:[],&quot;fill_id&quot;:&quot;78c48004fec24646be0b691a02162589&quot;,&quot;fill_align&quot;:&quot;ct&quot;,&quot;chip_types&quot;:[&quot;header&quot;]}],[{&quot;text_align&quot;:&quot;cm&quot;,&quot;text_direction&quot;:&quot;horizontal&quot;,&quot;support_big_font&quot;:false,&quot;picture_toward&quot;:0,&quot;picture_dockside&quot;:[],&quot;fill_id&quot;:&quot;78c48004fec24646be0b691a02162589&quot;,&quot;fill_align&quot;:&quot;cb&quot;,&quot;chip_types&quot;:[&quot;header&quot;]}],[{&quot;text_align&quot;:&quot;lm&quot;,&quot;text_direction&quot;:&quot;horizontal&quot;,&quot;support_big_font&quot;:false,&quot;picture_toward&quot;:0,&quot;picture_dockside&quot;:[],&quot;fill_id&quot;:&quot;78c48004fec24646be0b691a02162589&quot;,&quot;fill_align&quot;:&quot;cb&quot;,&quot;chip_types&quot;:[&quot;header&quot;]}],[{&quot;text_align&quot;:&quot;lm&quot;,&quot;text_direction&quot;:&quot;horizontal&quot;,&quot;support_big_font&quot;:false,&quot;picture_toward&quot;:0,&quot;picture_dockside&quot;:[],&quot;fill_id&quot;:&quot;78c48004fec24646be0b691a02162589&quot;,&quot;fill_align&quot;:&quot;cm&quot;,&quot;chip_types&quot;:[&quot;header&quot;]}],[{&quot;text_align&quot;:&quot;lm&quot;,&quot;text_direction&quot;:&quot;horizontal&quot;,&quot;support_big_font&quot;:false,&quot;picture_toward&quot;:0,&quot;picture_dockside&quot;:[],&quot;fill_id&quot;:&quot;78c48004fec24646be0b691a02162589&quot;,&quot;fill_align&quot;:&quot;ct&quot;,&quot;chip_types&quot;:[&quot;header&quot;]}]]"/>
  <p:tag name="KSO_WM_CHIP_DECFILLPROP" val="[]"/>
  <p:tag name="KSO_WM_CHIP_GROUPID" val="6188837d04b8904ebc644f5c"/>
  <p:tag name="KSO_WM_SLIDE_LAYOUT_INFO" val="{&quot;id&quot;:&quot;2022-09-02T16:17:25&quot;,&quot;margin&quot;:{&quot;bottom&quot;:6.2027153968811035,&quot;left&quot;:1.9755555391311646,&quot;right&quot;:7.619999885559082,&quot;top&quot;:5.7105903625488281},&quot;type&quot;:0}"/>
  <p:tag name="KSO_WM_SLIDE_BK_DARK_LIGHT" val="2"/>
  <p:tag name="KSO_WM_SLIDE_BACKGROUND_TYPE" val="general"/>
  <p:tag name="KSO_WM_SLIDE_SUPPORT_FEATURE_TYPE" val="0"/>
  <p:tag name="KSO_WM_SLIDE_TYPE" val="title"/>
  <p:tag name="KSO_WM_TEMPLATE_MASTER_THUMB_INDEX" val="12"/>
  <p:tag name="KSO_WM_CHIP_COLORING" val="1"/>
  <p:tag name="KSO_WM_SLIDE_SUBTYPE" val="pureTxt"/>
  <p:tag name="KSO_WM_TEMPLATE_ASSEMBLE_XID" val="6311bc10a35593066d0ba0b1"/>
  <p:tag name="KSO_WM_TEMPLATE_ASSEMBLE_GROUPID" val="62f0bf03295c1bf6da6e0c3c"/>
  <p:tag name="KSO_WM_TEMPLATE_THUMBS_INDEX" val="1、4、5、7、18"/>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5566_4*l_h_i*1_1_1"/>
  <p:tag name="KSO_WM_TEMPLATE_CATEGORY" val="custom"/>
  <p:tag name="KSO_WM_TEMPLATE_INDEX" val="20225566"/>
  <p:tag name="KSO_WM_UNIT_LAYERLEVEL" val="1_1_1"/>
  <p:tag name="KSO_WM_TAG_VERSION" val="1.0"/>
  <p:tag name="KSO_WM_BEAUTIFY_FLAG" val="#wm#"/>
  <p:tag name="KSO_WM_UNIT_BLOCK" val="0"/>
  <p:tag name="KSO_WM_UNIT_DEC_AREA_ID" val="abadccd338e04c4fafdec24bd317d5ba"/>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0.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5566_4*l_h_f*1_1_1"/>
  <p:tag name="KSO_WM_TEMPLATE_CATEGORY" val="custom"/>
  <p:tag name="KSO_WM_TEMPLATE_INDEX" val="20225566"/>
  <p:tag name="KSO_WM_UNIT_LAYERLEVEL" val="1_1_1"/>
  <p:tag name="KSO_WM_TAG_VERSION" val="1.0"/>
  <p:tag name="KSO_WM_BEAUTIFY_FLAG" val="#wm#"/>
  <p:tag name="KSO_WM_UNIT_BLOCK" val="0"/>
  <p:tag name="KSO_WM_UNIT_DEC_AREA_ID" val="5269e4847154449aa9cb1ab02b1831c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5566_4*l_h_a*1_1_1"/>
  <p:tag name="KSO_WM_TEMPLATE_CATEGORY" val="custom"/>
  <p:tag name="KSO_WM_TEMPLATE_INDEX" val="20225566"/>
  <p:tag name="KSO_WM_UNIT_LAYERLEVEL" val="1_1_1"/>
  <p:tag name="KSO_WM_TAG_VERSION" val="1.0"/>
  <p:tag name="KSO_WM_BEAUTIFY_FLAG" val="#wm#"/>
  <p:tag name="KSO_WM_UNIT_BLOCK" val="0"/>
  <p:tag name="KSO_WM_UNIT_DEC_AREA_ID" val="c937dd0e8e8d4275af5dc36b1d88d8e9"/>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5566_4*l_h_i*1_2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3.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5566_4*l_h_f*1_2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25566_4*l_h_a*1_2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5566_4*l_h_i*1_3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6.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5566_4*l_h_f*1_3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25566_4*l_h_a*1_3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25566_4*l_h_i*1_4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9.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25566_4*l_h_f*1_4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25566_4*l_h_a*1_4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7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4*a*1"/>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8552c7cdca4409a83a8a64ec4102b99"/>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USESOURCEFORMAT_APPLY" val="1"/>
</p:tagLst>
</file>

<file path=ppt/tags/tag172.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2"/>
  <p:tag name="KSO_WM_UNIT_ID" val="custom20225566_4*a*2"/>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8552c7cdca4409a83a8a64ec4102b99"/>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TEXT_FILL_FORE_SCHEMECOLOR_INDEX_BRIGHTNESS" val="0.15"/>
  <p:tag name="KSO_WM_UNIT_TEXT_FILL_FORE_SCHEMECOLOR_INDEX" val="13"/>
  <p:tag name="KSO_WM_UNIT_TEXT_FILL_TYPE" val="1"/>
  <p:tag name="KSO_WM_UNIT_USESOURCEFORMAT_APPLY" val="1"/>
</p:tagLst>
</file>

<file path=ppt/tags/tag173.xml><?xml version="1.0" encoding="utf-8"?>
<p:tagLst xmlns:p="http://schemas.openxmlformats.org/presentationml/2006/main">
  <p:tag name="KSO_WM_SLIDE_ID" val="custom20225566_4"/>
  <p:tag name="KSO_WM_TEMPLATE_SUBCATEGORY" val="21"/>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25566"/>
  <p:tag name="KSO_WM_SLIDE_LAYOUT" val="a_l"/>
  <p:tag name="KSO_WM_SLIDE_LAYOUT_CNT" val="2_1"/>
  <p:tag name="KSO_WM_CHIP_INFOS" val="{&quot;type&quot;:0,&quot;layout_type&quot;:&quot;1_NF_C_33&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a6e1bdcf14e69e7f8bd1ff"/>
  <p:tag name="KSO_WM_CHIP_FILLPROP" val="[[{&quot;text_align&quot;:&quot;lm&quot;,&quot;text_direction&quot;:&quot;horizontal&quot;,&quot;support_big_font&quot;:false,&quot;picture_toward&quot;:0,&quot;picture_dockside&quot;:[],&quot;fill_id&quot;:&quot;92acf43a2a94443da142f19b164e4f74&quot;,&quot;fill_align&quot;:&quot;cm&quot;,&quot;chip_types&quot;:[&quot;diagram&quot;,&quot;header&quot;]}],[{&quot;text_align&quot;:&quot;c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t&quot;,&quot;chip_types&quot;:[&quot;diagram&quot;,&quot;header&quot;]}],[{&quot;text_align&quot;:&quot;l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b&quot;,&quot;chip_types&quot;:[&quot;diagram&quot;,&quot;header&quot;]}],[{&quot;text_align&quot;:&quot;lm&quot;,&quot;text_direction&quot;:&quot;horizontal&quot;,&quot;support_big_font&quot;:false,&quot;picture_toward&quot;:0,&quot;picture_dockside&quot;:[],&quot;fill_id&quot;:&quot;92acf43a2a94443da142f19b164e4f74&quot;,&quot;fill_align&quot;:&quot;cb&quot;,&quot;chip_types&quot;:[&quot;diagram&quot;,&quot;header&quot;]}],[{&quot;text_align&quot;:&quot;rm&quot;,&quot;text_direction&quot;:&quot;horizontal&quot;,&quot;support_big_font&quot;:false,&quot;picture_toward&quot;:0,&quot;picture_dockside&quot;:[],&quot;fill_id&quot;:&quot;92acf43a2a94443da142f19b164e4f74&quot;,&quot;fill_align&quot;:&quot;cb&quot;,&quot;chip_types&quot;:[&quot;diagram&quot;,&quot;header&quot;]}]]"/>
  <p:tag name="KSO_WM_CHIP_DECFILLPROP" val="[]"/>
  <p:tag name="KSO_WM_CHIP_GROUPID" val="61a6e1bdcf14e69e7f8bd201"/>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311bc13a35593066d0ba173"/>
  <p:tag name="KSO_WM_TEMPLATE_ASSEMBLE_GROUPID" val="62f0bf03295c1bf6da6e0c3c"/>
</p:tagLst>
</file>

<file path=ppt/tags/tag174.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175.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176.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177.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178.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17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18.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6*i*1"/>
  <p:tag name="KSO_WM_BEAUTIFY_FLAG" val="#wm#"/>
  <p:tag name="KSO_WM_TAG_VERSION" val="1.0"/>
  <p:tag name="KSO_WM_CHIP_GROUPID" val="62f0bf03295c1bf6da6e0c3c"/>
  <p:tag name="KSO_WM_CHIP_XID" val="62f0bf0d295c1bf6da6e0c4b"/>
  <p:tag name="KSO_WM_UNIT_DEC_AREA_ID" val="91003042b6194977a1dc073aed1d88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a9e04865b614e1eb6e870209997d2f4"/>
</p:tagLst>
</file>

<file path=ppt/tags/tag180.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18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custom20225566_8*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ba6b31789ed04f2d8b60b528bc4592e8"/>
  <p:tag name="KSO_WM_CHIP_FILLAREA_FILL_RULE" val="{&quot;fill_align&quot;:&quot;cm&quot;,&quot;fill_mode&quot;:&quot;full&quot;,&quot;sacle_strategy&quot;:&quot;smart&quot;}"/>
  <p:tag name="KSO_WM_ASSEMBLE_CHIP_INDEX" val="a33c1282c4e44e138af39f3466bffcb6"/>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5566_8*h_f*1_1"/>
  <p:tag name="KSO_WM_TEMPLATE_CATEGORY" val="custom"/>
  <p:tag name="KSO_WM_TEMPLATE_INDEX" val="20225566"/>
  <p:tag name="KSO_WM_UNIT_LAYERLEVEL" val="1_1"/>
  <p:tag name="KSO_WM_TAG_VERSION" val="1.0"/>
  <p:tag name="KSO_WM_BEAUTIFY_FLAG" val="#wm#"/>
  <p:tag name="KSO_WM_UNIT_SUBTYPE" val="a"/>
  <p:tag name="KSO_WM_UNIT_DEFAULT_FONT" val="14;20;2"/>
  <p:tag name="KSO_WM_UNIT_BLOCK" val="0"/>
  <p:tag name="KSO_WM_UNIT_VALUE" val="220"/>
  <p:tag name="KSO_WM_UNIT_SHOW_EDIT_AREA_INDICATION" val="1"/>
  <p:tag name="KSO_WM_CHIP_GROUPID" val="5e6b05b36848fb12bee65ad8"/>
  <p:tag name="KSO_WM_CHIP_XID" val="5e6b05b36848fb12bee65ada"/>
  <p:tag name="KSO_WM_UNIT_DEC_AREA_ID" val="3581beb3cc6b4b03bdea32e3ddf88f9c"/>
  <p:tag name="KSO_WM_CHIP_FILLAREA_FILL_RULE" val="{&quot;fill_align&quot;:&quot;cm&quot;,&quot;fill_mode&quot;:&quot;full&quot;,&quot;sacle_strategy&quot;:&quot;smart&quot;}"/>
  <p:tag name="KSO_WM_ASSEMBLE_CHIP_INDEX" val="a33c1282c4e44e138af39f3466bffcb6"/>
  <p:tag name="KSO_WM_UNIT_TEXT_FILL_FORE_SCHEMECOLOR_INDEX_BRIGHTNESS" val="0.25"/>
  <p:tag name="KSO_WM_UNIT_TEXT_FILL_FORE_SCHEMECOLOR_INDEX" val="13"/>
  <p:tag name="KSO_WM_UNIT_TEXT_FILL_TYPE" val="1"/>
</p:tagLst>
</file>

<file path=ppt/tags/tag183.xml><?xml version="1.0" encoding="utf-8"?>
<p:tagLst xmlns:p="http://schemas.openxmlformats.org/presentationml/2006/main">
  <p:tag name="KSO_WM_SLIDE_BACKGROUND" val="[&quot;general&quot;]"/>
  <p:tag name="KSO_WM_SLIDE_RATIO" val="1.777778"/>
  <p:tag name="KSO_WM_SLIDE_ID" val="custom20225566_8"/>
  <p:tag name="KSO_WM_TEMPLATE_SUBCATEGORY" val="21"/>
  <p:tag name="KSO_WM_TEMPLATE_MASTER_TYPE" val="0"/>
  <p:tag name="KSO_WM_TEMPLATE_COLOR_TYPE" val="1"/>
  <p:tag name="KSO_WM_SLIDE_TYPE" val="text"/>
  <p:tag name="KSO_WM_SLIDE_SUBTYPE" val="picTxt"/>
  <p:tag name="KSO_WM_SLIDE_ITEM_CNT" val="0"/>
  <p:tag name="KSO_WM_SLIDE_INDEX" val="8"/>
  <p:tag name="KSO_WM_SLIDE_SIZE" val="413.277*341.593"/>
  <p:tag name="KSO_WM_SLIDE_POSITION" val="104.234*133.609"/>
  <p:tag name="KSO_WM_TAG_VERSION" val="1.0"/>
  <p:tag name="KSO_WM_BEAUTIFY_FLAG" val="#wm#"/>
  <p:tag name="KSO_WM_TEMPLATE_CATEGORY" val="custom"/>
  <p:tag name="KSO_WM_TEMPLATE_INDEX" val="20225566"/>
  <p:tag name="KSO_WM_SLIDE_LAYOUT" val="d_h"/>
  <p:tag name="KSO_WM_SLIDE_LAYOUT_CNT" val="2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b899a758c1ec0b708a94"/>
  <p:tag name="KSO_WM_CHIP_DECFILLPROP" val="[]"/>
  <p:tag name="KSO_WM_SLIDE_LAYOUT_INFO" val="{&quot;backgroundInfo&quot;:[{&quot;bottom&quot;:0,&quot;bottomAbs&quot;:false,&quot;left&quot;:0,&quot;leftAbs&quot;:false,&quot;right&quot;:0,&quot;rightAbs&quot;:false,&quot;top&quot;:0,&quot;topAbs&quot;:false,&quot;type&quot;:&quot;general&quot;}],&quot;direction&quot;:1,&quot;id&quot;:&quot;2021-04-01T15:36:32&quot;,&quot;maxSize&quot;:{&quot;size1&quot;:55.100000000000001},&quot;minSize&quot;:{&quot;size1&quot;:41.200000000000003},&quot;normalSize&quot;:{&quot;size1&quot;:55.100000000000001},&quot;subLayout&quot;:[{&quot;id&quot;:&quot;2021-04-01T15:36:32&quot;,&quot;margin&quot;:{&quot;bottom&quot;:1.6929999589920044,&quot;left&quot;:1.6929999589920044,&quot;right&quot;:0.026000002399086952,&quot;top&quot;:1.6929999589920044},&quot;maxSize&quot;:{&quot;size1&quot;:32.766722106933599},&quot;minSize&quot;:{&quot;size1&quot;:16.866722106933594},&quot;normalSize&quot;:{&quot;size1&quot;:16.866722106933594},&quot;subLayout&quot;:[{&quot;id&quot;:&quot;2021-04-01T15:36:32&quot;,&quot;margin&quot;:{&quot;bottom&quot;:0.046929869800806046,&quot;left&quot;:1.6929999589920044,&quot;right&quot;:0.026000002399086952,&quot;top&quot;:1.6929999589920044},&quot;type&quot;:0},{&quot;id&quot;:&quot;2021-04-01T15:36:32&quot;,&quot;margin&quot;:{&quot;bottom&quot;:1.6929999589920044,&quot;left&quot;:1.6929999589920044,&quot;right&quot;:0.026000002399086952,&quot;top&quot;:0.14886152744293213},&quot;type&quot;:0}],&quot;type&quot;:0},{&quot;id&quot;:&quot;2021-04-01T15:36:32&quot;,&quot;maxSize&quot;:{&quot;size1&quot;:57.799999999999997},&quot;minSize&quot;:{&quot;size1&quot;:35.600000000000001},&quot;normalSize&quot;:{&quot;size1&quot;:46.799999999999997},&quot;subLayout&quot;:[{&quot;id&quot;:&quot;2021-04-01T15:36:32&quot;,&quot;margin&quot;:{&quot;bottom&quot;:0.026000002399086952,&quot;left&quot;:1.2439998388290405,&quot;right&quot;:1.6929999589920044,&quot;top&quot;:1.6929999589920044},&quot;type&quot;:0},{&quot;id&quot;:&quot;2021-04-01T15:36:32&quot;,&quot;margin&quot;:{&quot;bottom&quot;:1.6929999589920044,&quot;left&quot;:1.2439998388290405,&quot;right&quot;:1.6929999589920044,&quot;top&quot;:1.2439998388290405},&quot;type&quot;:0}],&quot;type&quot;:0}],&quot;type&quot;:0}"/>
  <p:tag name="KSO_WM_CHIP_FILLPROP" val="[[{&quot;text_align&quot;:&quot;lm&quot;,&quot;text_direction&quot;:&quot;horizontal&quot;,&quot;support_features&quot;:[&quot;collage&quot;,&quot;carousel&quot;,&quot;creativecrop&quot;],&quot;support_big_font&quot;:false,&quot;fill_id&quot;:&quot;1202e538c4cd4b259a568d62e9dac112&quot;,&quot;fill_align&quot;:&quot;cm&quot;,&quot;chip_types&quot;:[&quot;diagram&quot;,&quot;picture&quot;,&quot;chart&quot;,&quot;table&quot;,&quot;video&quot;]},{&quot;text_align&quot;:&quot;lm&quot;,&quot;text_direction&quot;:&quot;horizontal&quot;,&quot;support_big_font&quot;:false,&quot;fill_id&quot;:&quot;ce691ea525ef451f9e0826f003f77240&quot;,&quot;fill_align&quot;:&quot;lm&quot;,&quot;chip_types&quot;:[&quot;text&quot;,&quot;picture&quot;]},{&quot;text_align&quot;:&quot;lm&quot;,&quot;text_direction&quot;:&quot;horizontal&quot;,&quot;support_big_font&quot;:false,&quot;fill_id&quot;:&quot;1e97633b78694618ab0b55b2f3fb695f&quot;,&quot;fill_align&quot;:&quot;lm&quot;,&quot;chip_types&quot;:[&quot;text&quot;,&quot;picture&quot;]}],[{&quot;text_align&quot;:&quot;lm&quot;,&quot;text_direction&quot;:&quot;horizontal&quot;,&quot;support_big_font&quot;:false,&quot;fill_id&quot;:&quot;1202e538c4cd4b259a568d62e9dac112&quot;,&quot;fill_align&quot;:&quot;cm&quot;,&quot;chip_types&quot;:[&quot;text&quot;]},{&quot;text_align&quot;:&quot;lm&quot;,&quot;text_direction&quot;:&quot;horizontal&quot;,&quot;support_big_font&quot;:false,&quot;fill_id&quot;:&quot;ce691ea525ef451f9e0826f003f77240&quot;,&quot;fill_align&quot;:&quot;lm&quot;,&quot;chip_types&quot;:[&quot;picture&quot;]},{&quot;text_align&quot;:&quot;lm&quot;,&quot;text_direction&quot;:&quot;horizontal&quot;,&quot;support_big_font&quot;:false,&quot;fill_id&quot;:&quot;1e97633b78694618ab0b55b2f3fb695f&quot;,&quot;fill_align&quot;:&quot;lm&quot;,&quot;chip_types&quot;:[&quot;picture&quot;]}]]"/>
  <p:tag name="KSO_WM_CHIP_GROUPID" val="5eecb899a758c1ec0b708a93"/>
  <p:tag name="KSO_WM_SLIDE_BK_DARK_LIGHT" val="2"/>
  <p:tag name="KSO_WM_SLIDE_BACKGROUND_TYPE" val="general"/>
  <p:tag name="KSO_WM_SLIDE_SUPPORT_FEATURE_TYPE" val="0"/>
  <p:tag name="KSO_WM_TEMPLATE_ASSEMBLE_XID" val="60656f434054ed1e2fb8067d"/>
  <p:tag name="KSO_WM_TEMPLATE_ASSEMBLE_GROUPID" val="60656f434054ed1e2fb8067d"/>
  <p:tag name="KSO_WM_CHIP_COLORING" val="1"/>
</p:tagLst>
</file>

<file path=ppt/tags/tag184.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185.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186.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187.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225566_9*a*1"/>
  <p:tag name="KSO_WM_TEMPLATE_CATEGORY" val="custom"/>
  <p:tag name="KSO_WM_TEMPLATE_INDEX" val="20225566"/>
  <p:tag name="KSO_WM_UNIT_LAYERLEVEL" val="1"/>
  <p:tag name="KSO_WM_TAG_VERSION" val="1.0"/>
  <p:tag name="KSO_WM_BEAUTIFY_FLAG" val="#wm#"/>
  <p:tag name="KSO_WM_UNIT_SHOW_EDIT_AREA_INDICATION" val="1"/>
  <p:tag name="KSO_WM_UNIT_DEFAULT_FONT" val="24;44;4"/>
  <p:tag name="KSO_WM_UNIT_BLOCK" val="0"/>
  <p:tag name="KSO_WM_UNIT_DEC_AREA_ID" val="cabdc7a4b9ed4d4bbcd413f63917671a"/>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06f6bfa6f57c418397da10a29107f54e"/>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custom20225566_9*b*1"/>
  <p:tag name="KSO_WM_TEMPLATE_CATEGORY" val="custom"/>
  <p:tag name="KSO_WM_TEMPLATE_INDEX" val="20225566"/>
  <p:tag name="KSO_WM_UNIT_LAYERLEVEL" val="1"/>
  <p:tag name="KSO_WM_TAG_VERSION" val="1.0"/>
  <p:tag name="KSO_WM_BEAUTIFY_FLAG" val="#wm#"/>
  <p:tag name="KSO_WM_UNIT_DEFAULT_FONT" val="18;24;2"/>
  <p:tag name="KSO_WM_UNIT_BLOCK" val="0"/>
  <p:tag name="KSO_WM_UNIT_DEC_AREA_ID" val="b32b96b073ca42e3afc74bfe20740875"/>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06f6bfa6f57c418397da10a29107f54e"/>
  <p:tag name="KSO_WM_UNIT_TEXT_FILL_FORE_SCHEMECOLOR_INDEX_BRIGHTNESS" val="-0.25"/>
  <p:tag name="KSO_WM_UNIT_TEXT_FILL_FORE_SCHEMECOLOR_INDEX" val="14"/>
  <p:tag name="KSO_WM_UNIT_TEXT_FILL_TYPE" val="1"/>
</p:tagLst>
</file>

<file path=ppt/tags/tag189.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custom20225566_9*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8584e080cb64395b664089196652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85adc164a35494baf978de458f36e71"/>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SUBTYPE" val="r"/>
  <p:tag name="KSO_WM_TEMPLATE_CATEGORY" val="chip"/>
  <p:tag name="KSO_WM_TEMPLATE_INDEX" val="20225566"/>
  <p:tag name="KSO_WM_UNIT_TYPE" val="i"/>
  <p:tag name="KSO_WM_UNIT_INDEX" val="1"/>
  <p:tag name="KSO_WM_UNIT_ID" val="chip20225566_17*i*1"/>
  <p:tag name="KSO_WM_BEAUTIFY_FLAG" val="#wm#"/>
  <p:tag name="KSO_WM_TAG_VERSION" val="1.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Lst>
</file>

<file path=ppt/tags/tag19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2_1"/>
  <p:tag name="KSO_WM_UNIT_ID" val="custom20225566_9*h_a*2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8933513271b94c9ba14d579780888f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9bbf99e38254cfba9c826567106ede0"/>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6*i*1"/>
  <p:tag name="KSO_WM_BEAUTIFY_FLAG" val="#wm#"/>
  <p:tag name="KSO_WM_TAG_VERSION" val="1.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Lst>
</file>

<file path=ppt/tags/tag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TEMPLATE_ASSEMBLE_XID" val="62f0bfe6295c1bf6da6e1458"/>
  <p:tag name="KSO_WM_TEMPLATE_ASSEMBLE_GROUPID" val="62f0bf03295c1bf6da6e0c3c"/>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1*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TEMPLATE_ASSEMBLE_XID" val="62f0bfe6295c1bf6da6e1458"/>
  <p:tag name="KSO_WM_TEMPLATE_ASSEMBLE_GROUPID" val="62f0bf03295c1bf6da6e0c3c"/>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wm#"/>
  <p:tag name="KSO_WM_TEMPLATE_CATEGORY" val="custom"/>
  <p:tag name="KSO_WM_TEMPLATE_INDEX" val="20225566"/>
  <p:tag name="KSO_WM_SLIDE_LAYOUT_INFO" val="{&quot;backgroundInfo&quot;:[{&quot;bottom&quot;:0,&quot;bottomAbs&quot;:false,&quot;left&quot;:0,&quot;leftAbs&quot;:false,&quot;right&quot;:0,&quot;rightAbs&quot;:false,&quot;top&quot;:0,&quot;topAbs&quot;:false,&quot;type&quot;:&quot;general&quot;}],&quot;id&quot;:&quot;2021-04-01T15:09:21&quot;,&quot;maxSize&quot;:{&quot;size1&quot;:25.510710391291866},&quot;minSize&quot;:{&quot;size1&quot;:25.510710391291866},&quot;normalSize&quot;:{&quot;size1&quot;:25.510710391291866},&quot;subLayout&quot;:[{&quot;id&quot;:&quot;2021-04-01T15:09:21&quot;,&quot;margin&quot;:{&quot;bottom&quot;:0,&quot;left&quot;:1.2699999809265137,&quot;right&quot;:1.2699999809265137,&quot;top&quot;:1.2699999809265137},&quot;type&quot;:0},{&quot;direction&quot;:1,&quot;id&quot;:&quot;2021-04-01T15:09:21&quot;,&quot;maxSize&quot;:{&quot;size1&quot;:51.199417551165006},&quot;minSize&quot;:{&quot;size1&quot;:51.199417551165006},&quot;normalSize&quot;:{&quot;size1&quot;:51.199417551165006},&quot;subLayout&quot;:[{&quot;id&quot;:&quot;2021-04-01T15:09:21&quot;,&quot;margin&quot;:{&quot;bottom&quot;:1.6929999589920044,&quot;left&quot;:1.2699999809265137,&quot;right&quot;:0.026000002399086952,&quot;top&quot;:0.81999999284744263},&quot;type&quot;:0},{&quot;id&quot;:&quot;2021-04-01T15:09:21&quot;,&quot;maxSize&quot;:{&quot;size1&quot;:63.39110079734472},&quot;minSize&quot;:{&quot;size1&quot;:27.991100797344721},&quot;normalSize&quot;:{&quot;size1&quot;:45.591100797344723},&quot;subLayout&quot;:[{&quot;id&quot;:&quot;2021-04-01T15:09:21&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21&quot;,&quot;margin&quot;:{&quot;bottom&quot;:0.046929728239774704,&quot;left&quot;:0.81999999284744263,&quot;right&quot;:1.2699999809265137,&quot;top&quot;:0.81999999284744263},&quot;type&quot;:0},{&quot;id&quot;:&quot;2021-04-01T15:09:21&quot;,&quot;margin&quot;:{&quot;bottom&quot;:0.026000002399086952,&quot;left&quot;:0.81999999284744263,&quot;right&quot;:1.2699999809265137,&quot;top&quot;:0.14886191487312317},&quot;type&quot;:0}],&quot;type&quot;:0},{&quot;id&quot;:&quot;2021-04-01T15:09:21&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21&quot;,&quot;margin&quot;:{&quot;bottom&quot;:0.046929728239774704,&quot;left&quot;:0.81999999284744263,&quot;right&quot;:1.2699999809265137,&quot;top&quot;:0.81999999284744263},&quot;type&quot;:0},{&quot;id&quot;:&quot;2021-04-01T15:09:21&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5566_9"/>
  <p:tag name="KSO_WM_TEMPLATE_SUBCATEGORY" val="21"/>
  <p:tag name="KSO_WM_TEMPLATE_MASTER_TYPE" val="0"/>
  <p:tag name="KSO_WM_TEMPLATE_COLOR_TYPE" val="1"/>
  <p:tag name="KSO_WM_SLIDE_TYPE" val="text"/>
  <p:tag name="KSO_WM_SLIDE_SUBTYPE" val="picTxt"/>
  <p:tag name="KSO_WM_SLIDE_ITEM_CNT" val="0"/>
  <p:tag name="KSO_WM_SLIDE_INDEX" val="9"/>
  <p:tag name="KSO_WM_SLIDE_SIZE" val="342.035*242.055"/>
  <p:tag name="KSO_WM_SLIDE_POSITION" val="506.402*233.146"/>
  <p:tag name="KSO_WM_TAG_VERSION" val="1.0"/>
  <p:tag name="KSO_WM_SLIDE_LAYOUT" val="a_b_d_h"/>
  <p:tag name="KSO_WM_SLIDE_LAYOUT_CNT" val="1_1_1_2"/>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3"/>
  <p:tag name="KSO_WM_SLIDE_SAME_FONT_SIZE" val="1"/>
  <p:tag name="KSO_WM_TEMPLATE_ASSEMBLE_XID" val="60656e9b4054ed1e2fb7fc83"/>
  <p:tag name="KSO_WM_TEMPLATE_ASSEMBLE_GROUPID" val="60656e9b4054ed1e2fb7fc83"/>
  <p:tag name="KSO_WM_CHIP_COLORING" val="1"/>
</p:tagLst>
</file>

<file path=ppt/tags/tag272.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273.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274.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275.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0*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UNIT_NOCLEAR" val="0"/>
  <p:tag name="KSO_WM_UNIT_VALUE" val="119"/>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0*l_h_f*1_1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为了演示发布的良好效果，请言简意赅地阐述您的观点。"/>
  <p:tag name="KSO_WM_UNIT_TEXT_FILL_FORE_SCHEMECOLOR_INDEX_BRIGHTNESS" val="0"/>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0*l_h_a*1_1_1"/>
  <p:tag name="KSO_WM_TEMPLATE_CATEGORY" val="custom"/>
  <p:tag name="KSO_WM_TEMPLATE_INDEX" val="20225566"/>
  <p:tag name="KSO_WM_UNIT_LAYERLEVEL" val="1_1_1"/>
  <p:tag name="KSO_WM_TAG_VERSION" val="1.0"/>
  <p:tag name="KSO_WM_BEAUTIFY_FLAG" val="#wm#"/>
  <p:tag name="KSO_WM_UNIT_PRESET_TEXT" val="单击此处添加标题"/>
  <p:tag name="KSO_WM_UNIT_TEXT_FILL_FORE_SCHEMECOLOR_INDEX_BRIGHTNESS" val="0"/>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0*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279.xml><?xml version="1.0" encoding="utf-8"?>
<p:tagLst xmlns:p="http://schemas.openxmlformats.org/presentationml/2006/main">
  <p:tag name="KSO_WM_UNIT_NOCLEAR" val="0"/>
  <p:tag name="KSO_WM_UNIT_VALUE" val="119"/>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0*l_h_f*1_2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为了演示发布的良好效果，请言简意赅地阐述您的观点。"/>
  <p:tag name="KSO_WM_UNIT_TEXT_FILL_FORE_SCHEMECOLOR_INDEX_BRIGHTNESS" val="0"/>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0.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0*l_h_a*1_2_1"/>
  <p:tag name="KSO_WM_TEMPLATE_CATEGORY" val="custom"/>
  <p:tag name="KSO_WM_TEMPLATE_INDEX" val="20225566"/>
  <p:tag name="KSO_WM_UNIT_LAYERLEVEL" val="1_1_1"/>
  <p:tag name="KSO_WM_TAG_VERSION" val="1.0"/>
  <p:tag name="KSO_WM_BEAUTIFY_FLAG" val="#wm#"/>
  <p:tag name="KSO_WM_UNIT_PRESET_TEXT" val="单击此处添加标题"/>
  <p:tag name="KSO_WM_UNIT_TEXT_FILL_FORE_SCHEMECOLOR_INDEX_BRIGHTNESS" val="0"/>
  <p:tag name="KSO_WM_UNIT_TEXT_FILL_FORE_SCHEMECOLOR_INDEX" val="13"/>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0*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282.xml><?xml version="1.0" encoding="utf-8"?>
<p:tagLst xmlns:p="http://schemas.openxmlformats.org/presentationml/2006/main">
  <p:tag name="KSO_WM_SLIDE_ID" val="custom20225566_10"/>
  <p:tag name="KSO_WM_TEMPLATE_SUBCATEGORY" val="0"/>
  <p:tag name="KSO_WM_TEMPLATE_MASTER_TYPE" val="0"/>
  <p:tag name="KSO_WM_TEMPLATE_COLOR_TYPE" val="1"/>
  <p:tag name="KSO_WM_SLIDE_TYPE" val="text"/>
  <p:tag name="KSO_WM_SLIDE_SUBTYPE" val="diag"/>
  <p:tag name="KSO_WM_SLIDE_ITEM_CNT" val="2"/>
  <p:tag name="KSO_WM_SLIDE_INDEX" val="10"/>
  <p:tag name="KSO_WM_SLIDE_SIZE" val="667.026*220.149"/>
  <p:tag name="KSO_WM_SLIDE_POSITION" val="142.731*255.051"/>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28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28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285.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286.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5566_3*l_h_i*1_1_1"/>
  <p:tag name="KSO_WM_TEMPLATE_CATEGORY" val="custom"/>
  <p:tag name="KSO_WM_TEMPLATE_INDEX" val="20225566"/>
  <p:tag name="KSO_WM_UNIT_LAYERLEVEL" val="1_1_1"/>
  <p:tag name="KSO_WM_TAG_VERSION" val="1.0"/>
  <p:tag name="KSO_WM_BEAUTIFY_FLAG" val="#wm#"/>
  <p:tag name="KSO_WM_UNIT_BLOCK" val="0"/>
  <p:tag name="KSO_WM_UNIT_DEC_AREA_ID" val="aacc0e3a7a234326925e960eddb8808a"/>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88.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5566_3*l_h_f*1_1_1"/>
  <p:tag name="KSO_WM_TEMPLATE_CATEGORY" val="custom"/>
  <p:tag name="KSO_WM_TEMPLATE_INDEX" val="20225566"/>
  <p:tag name="KSO_WM_UNIT_LAYERLEVEL" val="1_1_1"/>
  <p:tag name="KSO_WM_TAG_VERSION" val="1.0"/>
  <p:tag name="KSO_WM_BEAUTIFY_FLAG" val="#wm#"/>
  <p:tag name="KSO_WM_UNIT_BLOCK" val="0"/>
  <p:tag name="KSO_WM_UNIT_DEC_AREA_ID" val="c6966d7e944d478bb25c8f06ae68aa3c"/>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8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5566_3*l_h_a*1_1_1"/>
  <p:tag name="KSO_WM_TEMPLATE_CATEGORY" val="custom"/>
  <p:tag name="KSO_WM_TEMPLATE_INDEX" val="20225566"/>
  <p:tag name="KSO_WM_UNIT_LAYERLEVEL" val="1_1_1"/>
  <p:tag name="KSO_WM_TAG_VERSION" val="1.0"/>
  <p:tag name="KSO_WM_BEAUTIFY_FLAG" val="#wm#"/>
  <p:tag name="KSO_WM_UNIT_BLOCK" val="0"/>
  <p:tag name="KSO_WM_UNIT_DEC_AREA_ID" val="031789e8405b4a9a9a034c3c657a039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5566_3*l_h_i*1_2_1"/>
  <p:tag name="KSO_WM_TEMPLATE_CATEGORY" val="custom"/>
  <p:tag name="KSO_WM_TEMPLATE_INDEX" val="20225566"/>
  <p:tag name="KSO_WM_UNIT_LAYERLEVEL" val="1_1_1"/>
  <p:tag name="KSO_WM_TAG_VERSION" val="1.0"/>
  <p:tag name="KSO_WM_BEAUTIFY_FLAG" val="#wm#"/>
  <p:tag name="KSO_WM_UNIT_BLOCK" val="0"/>
  <p:tag name="KSO_WM_UNIT_DEC_AREA_ID" val="d08582f8d5964f8189fd2855068f3c31"/>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91.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5566_3*l_h_f*1_2_1"/>
  <p:tag name="KSO_WM_TEMPLATE_CATEGORY" val="custom"/>
  <p:tag name="KSO_WM_TEMPLATE_INDEX" val="20225566"/>
  <p:tag name="KSO_WM_UNIT_LAYERLEVEL" val="1_1_1"/>
  <p:tag name="KSO_WM_TAG_VERSION" val="1.0"/>
  <p:tag name="KSO_WM_BEAUTIFY_FLAG" val="#wm#"/>
  <p:tag name="KSO_WM_UNIT_BLOCK" val="0"/>
  <p:tag name="KSO_WM_UNIT_DEC_AREA_ID" val="13431f498d444c9a933bca7d4a2804f8"/>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92.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25566_3*l_h_a*1_2_1"/>
  <p:tag name="KSO_WM_TEMPLATE_CATEGORY" val="custom"/>
  <p:tag name="KSO_WM_TEMPLATE_INDEX" val="20225566"/>
  <p:tag name="KSO_WM_UNIT_LAYERLEVEL" val="1_1_1"/>
  <p:tag name="KSO_WM_TAG_VERSION" val="1.0"/>
  <p:tag name="KSO_WM_BEAUTIFY_FLAG" val="#wm#"/>
  <p:tag name="KSO_WM_UNIT_BLOCK" val="0"/>
  <p:tag name="KSO_WM_UNIT_DEC_AREA_ID" val="4bba9f00fcbe472aaa87c68fd10ea35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5566_3*l_h_i*1_3_1"/>
  <p:tag name="KSO_WM_TEMPLATE_CATEGORY" val="custom"/>
  <p:tag name="KSO_WM_TEMPLATE_INDEX" val="20225566"/>
  <p:tag name="KSO_WM_UNIT_LAYERLEVEL" val="1_1_1"/>
  <p:tag name="KSO_WM_TAG_VERSION" val="1.0"/>
  <p:tag name="KSO_WM_BEAUTIFY_FLAG" val="#wm#"/>
  <p:tag name="KSO_WM_UNIT_BLOCK" val="0"/>
  <p:tag name="KSO_WM_UNIT_DEC_AREA_ID" val="d08582f8d5964f8189fd2855068f3c31"/>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94.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5566_3*l_h_f*1_3_1"/>
  <p:tag name="KSO_WM_TEMPLATE_CATEGORY" val="custom"/>
  <p:tag name="KSO_WM_TEMPLATE_INDEX" val="20225566"/>
  <p:tag name="KSO_WM_UNIT_LAYERLEVEL" val="1_1_1"/>
  <p:tag name="KSO_WM_TAG_VERSION" val="1.0"/>
  <p:tag name="KSO_WM_BEAUTIFY_FLAG" val="#wm#"/>
  <p:tag name="KSO_WM_UNIT_BLOCK" val="0"/>
  <p:tag name="KSO_WM_UNIT_DEC_AREA_ID" val="13431f498d444c9a933bca7d4a2804f8"/>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9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25566_3*l_h_a*1_3_1"/>
  <p:tag name="KSO_WM_TEMPLATE_CATEGORY" val="custom"/>
  <p:tag name="KSO_WM_TEMPLATE_INDEX" val="20225566"/>
  <p:tag name="KSO_WM_UNIT_LAYERLEVEL" val="1_1_1"/>
  <p:tag name="KSO_WM_TAG_VERSION" val="1.0"/>
  <p:tag name="KSO_WM_BEAUTIFY_FLAG" val="#wm#"/>
  <p:tag name="KSO_WM_UNIT_BLOCK" val="0"/>
  <p:tag name="KSO_WM_UNIT_DEC_AREA_ID" val="4bba9f00fcbe472aaa87c68fd10ea35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3*a*1"/>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79af5f331a5d4a6190159393c5d351e6"/>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USESOURCEFORMAT_APPLY" val="1"/>
</p:tagLst>
</file>

<file path=ppt/tags/tag297.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2"/>
  <p:tag name="KSO_WM_UNIT_ID" val="custom20225566_3*a*2"/>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79af5f331a5d4a6190159393c5d351e6"/>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TEXT_FILL_FORE_SCHEMECOLOR_INDEX_BRIGHTNESS" val="0.15"/>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KSO_WM_SLIDE_ID" val="custom20225566_3"/>
  <p:tag name="KSO_WM_TEMPLATE_SUBCATEGORY" val="21"/>
  <p:tag name="KSO_WM_TEMPLATE_MASTER_TYPE" val="1"/>
  <p:tag name="KSO_WM_TEMPLATE_COLOR_TYPE" val="1"/>
  <p:tag name="KSO_WM_SLIDE_ITEM_CNT" val="3"/>
  <p:tag name="KSO_WM_SLIDE_INDEX" val="3"/>
  <p:tag name="KSO_WM_TAG_VERSION" val="1.0"/>
  <p:tag name="KSO_WM_BEAUTIFY_FLAG" val="#wm#"/>
  <p:tag name="KSO_WM_TEMPLATE_CATEGORY" val="custom"/>
  <p:tag name="KSO_WM_TEMPLATE_INDEX" val="20225566"/>
  <p:tag name="KSO_WM_SLIDE_LAYOUT" val="a_l"/>
  <p:tag name="KSO_WM_SLIDE_LAYOUT_CNT" val="2_1"/>
  <p:tag name="KSO_WM_CHIP_INFOS" val="{&quot;type&quot;:0,&quot;layout_type&quot;:&quot;1_NF_C_33&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a6e1bdcf14e69e7f8bd1ff"/>
  <p:tag name="KSO_WM_CHIP_FILLPROP" val="[[{&quot;text_align&quot;:&quot;lm&quot;,&quot;text_direction&quot;:&quot;horizontal&quot;,&quot;support_big_font&quot;:false,&quot;picture_toward&quot;:0,&quot;picture_dockside&quot;:[],&quot;fill_id&quot;:&quot;92acf43a2a94443da142f19b164e4f74&quot;,&quot;fill_align&quot;:&quot;cm&quot;,&quot;chip_types&quot;:[&quot;diagram&quot;,&quot;header&quot;]}],[{&quot;text_align&quot;:&quot;c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t&quot;,&quot;chip_types&quot;:[&quot;diagram&quot;,&quot;header&quot;]}],[{&quot;text_align&quot;:&quot;l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b&quot;,&quot;chip_types&quot;:[&quot;diagram&quot;,&quot;header&quot;]}],[{&quot;text_align&quot;:&quot;lm&quot;,&quot;text_direction&quot;:&quot;horizontal&quot;,&quot;support_big_font&quot;:false,&quot;picture_toward&quot;:0,&quot;picture_dockside&quot;:[],&quot;fill_id&quot;:&quot;92acf43a2a94443da142f19b164e4f74&quot;,&quot;fill_align&quot;:&quot;cb&quot;,&quot;chip_types&quot;:[&quot;diagram&quot;,&quot;header&quot;]}],[{&quot;text_align&quot;:&quot;rm&quot;,&quot;text_direction&quot;:&quot;horizontal&quot;,&quot;support_big_font&quot;:false,&quot;picture_toward&quot;:0,&quot;picture_dockside&quot;:[],&quot;fill_id&quot;:&quot;92acf43a2a94443da142f19b164e4f74&quot;,&quot;fill_align&quot;:&quot;cb&quot;,&quot;chip_types&quot;:[&quot;diagram&quot;,&quot;header&quot;]}]]"/>
  <p:tag name="KSO_WM_CHIP_DECFILLPROP" val="[]"/>
  <p:tag name="KSO_WM_CHIP_GROUPID" val="61a6e1bdcf14e69e7f8bd201"/>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311bc13a35593066d0ba172"/>
  <p:tag name="KSO_WM_TEMPLATE_ASSEMBLE_GROUPID" val="62f0bf03295c1bf6da6e0c3c"/>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5566_5*l_h_i*1_1_1"/>
  <p:tag name="KSO_WM_TEMPLATE_CATEGORY" val="custom"/>
  <p:tag name="KSO_WM_TEMPLATE_INDEX" val="20225566"/>
  <p:tag name="KSO_WM_UNIT_LAYERLEVEL" val="1_1_1"/>
  <p:tag name="KSO_WM_TAG_VERSION" val="1.0"/>
  <p:tag name="KSO_WM_BEAUTIFY_FLAG" val="#wm#"/>
  <p:tag name="KSO_WM_UNIT_BLOCK" val="0"/>
  <p:tag name="KSO_WM_UNIT_DEC_AREA_ID" val="232613b1ae194198b864f6f74badbccd"/>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8*i*1"/>
  <p:tag name="KSO_WM_BEAUTIFY_FLAG" val="#wm#"/>
  <p:tag name="KSO_WM_TAG_VERSION" val="1.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Lst>
</file>

<file path=ppt/tags/tag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0.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5566_5*l_h_f*1_1_1"/>
  <p:tag name="KSO_WM_TEMPLATE_CATEGORY" val="custom"/>
  <p:tag name="KSO_WM_TEMPLATE_INDEX" val="20225566"/>
  <p:tag name="KSO_WM_UNIT_LAYERLEVEL" val="1_1_1"/>
  <p:tag name="KSO_WM_TAG_VERSION" val="1.0"/>
  <p:tag name="KSO_WM_BEAUTIFY_FLAG" val="#wm#"/>
  <p:tag name="KSO_WM_UNIT_BLOCK" val="0"/>
  <p:tag name="KSO_WM_UNIT_DEC_AREA_ID" val="2f85cabd886a4b96bb9eb6cd2cb4f44f"/>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0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5566_5*l_h_a*1_1_1"/>
  <p:tag name="KSO_WM_TEMPLATE_CATEGORY" val="custom"/>
  <p:tag name="KSO_WM_TEMPLATE_INDEX" val="20225566"/>
  <p:tag name="KSO_WM_UNIT_LAYERLEVEL" val="1_1_1"/>
  <p:tag name="KSO_WM_TAG_VERSION" val="1.0"/>
  <p:tag name="KSO_WM_BEAUTIFY_FLAG" val="#wm#"/>
  <p:tag name="KSO_WM_UNIT_BLOCK" val="0"/>
  <p:tag name="KSO_WM_UNIT_DEC_AREA_ID" val="dc94643f30494584950eeff4343d4b9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5566_5*l_h_i*1_2_1"/>
  <p:tag name="KSO_WM_TEMPLATE_CATEGORY" val="custom"/>
  <p:tag name="KSO_WM_TEMPLATE_INDEX" val="20225566"/>
  <p:tag name="KSO_WM_UNIT_LAYERLEVEL" val="1_1_1"/>
  <p:tag name="KSO_WM_TAG_VERSION" val="1.0"/>
  <p:tag name="KSO_WM_BEAUTIFY_FLAG" val="#wm#"/>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03.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5566_5*l_h_f*1_2_1"/>
  <p:tag name="KSO_WM_TEMPLATE_CATEGORY" val="custom"/>
  <p:tag name="KSO_WM_TEMPLATE_INDEX" val="20225566"/>
  <p:tag name="KSO_WM_UNIT_LAYERLEVEL" val="1_1_1"/>
  <p:tag name="KSO_WM_TAG_VERSION" val="1.0"/>
  <p:tag name="KSO_WM_BEAUTIFY_FLAG" val="#wm#"/>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0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25566_5*l_h_a*1_2_1"/>
  <p:tag name="KSO_WM_TEMPLATE_CATEGORY" val="custom"/>
  <p:tag name="KSO_WM_TEMPLATE_INDEX" val="20225566"/>
  <p:tag name="KSO_WM_UNIT_LAYERLEVEL" val="1_1_1"/>
  <p:tag name="KSO_WM_TAG_VERSION" val="1.0"/>
  <p:tag name="KSO_WM_BEAUTIFY_FLAG" val="#wm#"/>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5566_5*l_h_i*1_3_1"/>
  <p:tag name="KSO_WM_TEMPLATE_CATEGORY" val="custom"/>
  <p:tag name="KSO_WM_TEMPLATE_INDEX" val="20225566"/>
  <p:tag name="KSO_WM_UNIT_LAYERLEVEL" val="1_1_1"/>
  <p:tag name="KSO_WM_TAG_VERSION" val="1.0"/>
  <p:tag name="KSO_WM_BEAUTIFY_FLAG" val="#wm#"/>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06.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5566_5*l_h_f*1_3_1"/>
  <p:tag name="KSO_WM_TEMPLATE_CATEGORY" val="custom"/>
  <p:tag name="KSO_WM_TEMPLATE_INDEX" val="20225566"/>
  <p:tag name="KSO_WM_UNIT_LAYERLEVEL" val="1_1_1"/>
  <p:tag name="KSO_WM_TAG_VERSION" val="1.0"/>
  <p:tag name="KSO_WM_BEAUTIFY_FLAG" val="#wm#"/>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0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25566_5*l_h_a*1_3_1"/>
  <p:tag name="KSO_WM_TEMPLATE_CATEGORY" val="custom"/>
  <p:tag name="KSO_WM_TEMPLATE_INDEX" val="20225566"/>
  <p:tag name="KSO_WM_UNIT_LAYERLEVEL" val="1_1_1"/>
  <p:tag name="KSO_WM_TAG_VERSION" val="1.0"/>
  <p:tag name="KSO_WM_BEAUTIFY_FLAG" val="#wm#"/>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25566_5*l_h_i*1_4_1"/>
  <p:tag name="KSO_WM_TEMPLATE_CATEGORY" val="custom"/>
  <p:tag name="KSO_WM_TEMPLATE_INDEX" val="20225566"/>
  <p:tag name="KSO_WM_UNIT_LAYERLEVEL" val="1_1_1"/>
  <p:tag name="KSO_WM_TAG_VERSION" val="1.0"/>
  <p:tag name="KSO_WM_BEAUTIFY_FLAG" val="#wm#"/>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09.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25566_5*l_h_f*1_4_1"/>
  <p:tag name="KSO_WM_TEMPLATE_CATEGORY" val="custom"/>
  <p:tag name="KSO_WM_TEMPLATE_INDEX" val="20225566"/>
  <p:tag name="KSO_WM_UNIT_LAYERLEVEL" val="1_1_1"/>
  <p:tag name="KSO_WM_TAG_VERSION" val="1.0"/>
  <p:tag name="KSO_WM_BEAUTIFY_FLAG" val="#wm#"/>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25566_5*l_h_a*1_4_1"/>
  <p:tag name="KSO_WM_TEMPLATE_CATEGORY" val="custom"/>
  <p:tag name="KSO_WM_TEMPLATE_INDEX" val="20225566"/>
  <p:tag name="KSO_WM_UNIT_LAYERLEVEL" val="1_1_1"/>
  <p:tag name="KSO_WM_TAG_VERSION" val="1.0"/>
  <p:tag name="KSO_WM_BEAUTIFY_FLAG" val="#wm#"/>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1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5*a*1"/>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91dacf70c994097af3144569015448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USESOURCEFORMAT_APPLY" val="1"/>
</p:tagLst>
</file>

<file path=ppt/tags/tag312.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2"/>
  <p:tag name="KSO_WM_UNIT_ID" val="custom20225566_5*a*2"/>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91dacf70c994097af3144569015448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TEXT_FILL_FORE_SCHEMECOLOR_INDEX_BRIGHTNESS" val="0.15"/>
  <p:tag name="KSO_WM_UNIT_TEXT_FILL_FORE_SCHEMECOLOR_INDEX" val="13"/>
  <p:tag name="KSO_WM_UNIT_TEXT_FILL_TYPE" val="1"/>
  <p:tag name="KSO_WM_UNIT_USESOURCEFORMAT_APPLY"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25566_5*l_h_i*1_5_1"/>
  <p:tag name="KSO_WM_TEMPLATE_CATEGORY" val="custom"/>
  <p:tag name="KSO_WM_TEMPLATE_INDEX" val="20225566"/>
  <p:tag name="KSO_WM_UNIT_LAYERLEVEL" val="1_1_1"/>
  <p:tag name="KSO_WM_TAG_VERSION" val="1.0"/>
  <p:tag name="KSO_WM_BEAUTIFY_FLAG" val="#wm#"/>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14.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25566_5*l_h_f*1_5_1"/>
  <p:tag name="KSO_WM_TEMPLATE_CATEGORY" val="custom"/>
  <p:tag name="KSO_WM_TEMPLATE_INDEX" val="20225566"/>
  <p:tag name="KSO_WM_UNIT_LAYERLEVEL" val="1_1_1"/>
  <p:tag name="KSO_WM_TAG_VERSION" val="1.0"/>
  <p:tag name="KSO_WM_BEAUTIFY_FLAG" val="#wm#"/>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1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25566_5*l_h_a*1_5_1"/>
  <p:tag name="KSO_WM_TEMPLATE_CATEGORY" val="custom"/>
  <p:tag name="KSO_WM_TEMPLATE_INDEX" val="20225566"/>
  <p:tag name="KSO_WM_UNIT_LAYERLEVEL" val="1_1_1"/>
  <p:tag name="KSO_WM_TAG_VERSION" val="1.0"/>
  <p:tag name="KSO_WM_BEAUTIFY_FLAG" val="#wm#"/>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25566_5*l_h_i*1_5_1"/>
  <p:tag name="KSO_WM_TEMPLATE_CATEGORY" val="custom"/>
  <p:tag name="KSO_WM_TEMPLATE_INDEX" val="20225566"/>
  <p:tag name="KSO_WM_UNIT_LAYERLEVEL" val="1_1_1"/>
  <p:tag name="KSO_WM_TAG_VERSION" val="1.0"/>
  <p:tag name="KSO_WM_BEAUTIFY_FLAG" val=""/>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1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25566_5*l_h_a*1_5_1"/>
  <p:tag name="KSO_WM_TEMPLATE_CATEGORY" val="custom"/>
  <p:tag name="KSO_WM_TEMPLATE_INDEX" val="20225566"/>
  <p:tag name="KSO_WM_UNIT_LAYERLEVEL" val="1_1_1"/>
  <p:tag name="KSO_WM_TAG_VERSION" val="1.0"/>
  <p:tag name="KSO_WM_BEAUTIFY_FLAG" val=""/>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18.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25566_5*l_h_f*1_5_1"/>
  <p:tag name="KSO_WM_TEMPLATE_CATEGORY" val="custom"/>
  <p:tag name="KSO_WM_TEMPLATE_INDEX" val="20225566"/>
  <p:tag name="KSO_WM_UNIT_LAYERLEVEL" val="1_1_1"/>
  <p:tag name="KSO_WM_TAG_VERSION" val="1.0"/>
  <p:tag name="KSO_WM_BEAUTIFY_FLAG" val=""/>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19.xml><?xml version="1.0" encoding="utf-8"?>
<p:tagLst xmlns:p="http://schemas.openxmlformats.org/presentationml/2006/main">
  <p:tag name="KSO_WM_SLIDE_ID" val="custom20225566_5"/>
  <p:tag name="KSO_WM_TEMPLATE_SUBCATEGORY" val="21"/>
  <p:tag name="KSO_WM_TEMPLATE_MASTER_TYPE" val="1"/>
  <p:tag name="KSO_WM_TEMPLATE_COLOR_TYPE" val="1"/>
  <p:tag name="KSO_WM_SLIDE_ITEM_CNT" val="5"/>
  <p:tag name="KSO_WM_SLIDE_INDEX" val="5"/>
  <p:tag name="KSO_WM_TAG_VERSION" val="1.0"/>
  <p:tag name="KSO_WM_BEAUTIFY_FLAG" val="#wm#"/>
  <p:tag name="KSO_WM_TEMPLATE_CATEGORY" val="custom"/>
  <p:tag name="KSO_WM_TEMPLATE_INDEX" val="20225566"/>
  <p:tag name="KSO_WM_SLIDE_LAYOUT" val="a_l"/>
  <p:tag name="KSO_WM_SLIDE_LAYOUT_CNT" val="2_1"/>
  <p:tag name="KSO_WM_CHIP_INFOS" val="{&quot;type&quot;:0,&quot;layout_type&quot;:&quot;1_NF_C_33&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a6e1bdcf14e69e7f8bd1ff"/>
  <p:tag name="KSO_WM_CHIP_FILLPROP" val="[[{&quot;text_align&quot;:&quot;lm&quot;,&quot;text_direction&quot;:&quot;horizontal&quot;,&quot;support_big_font&quot;:false,&quot;picture_toward&quot;:0,&quot;picture_dockside&quot;:[],&quot;fill_id&quot;:&quot;92acf43a2a94443da142f19b164e4f74&quot;,&quot;fill_align&quot;:&quot;cm&quot;,&quot;chip_types&quot;:[&quot;diagram&quot;,&quot;header&quot;]}],[{&quot;text_align&quot;:&quot;c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t&quot;,&quot;chip_types&quot;:[&quot;diagram&quot;,&quot;header&quot;]}],[{&quot;text_align&quot;:&quot;l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b&quot;,&quot;chip_types&quot;:[&quot;diagram&quot;,&quot;header&quot;]}],[{&quot;text_align&quot;:&quot;lm&quot;,&quot;text_direction&quot;:&quot;horizontal&quot;,&quot;support_big_font&quot;:false,&quot;picture_toward&quot;:0,&quot;picture_dockside&quot;:[],&quot;fill_id&quot;:&quot;92acf43a2a94443da142f19b164e4f74&quot;,&quot;fill_align&quot;:&quot;cb&quot;,&quot;chip_types&quot;:[&quot;diagram&quot;,&quot;header&quot;]}],[{&quot;text_align&quot;:&quot;rm&quot;,&quot;text_direction&quot;:&quot;horizontal&quot;,&quot;support_big_font&quot;:false,&quot;picture_toward&quot;:0,&quot;picture_dockside&quot;:[],&quot;fill_id&quot;:&quot;92acf43a2a94443da142f19b164e4f74&quot;,&quot;fill_align&quot;:&quot;cb&quot;,&quot;chip_types&quot;:[&quot;diagram&quot;,&quot;header&quot;]}]]"/>
  <p:tag name="KSO_WM_CHIP_DECFILLPROP" val="[]"/>
  <p:tag name="KSO_WM_CHIP_GROUPID" val="61a6e1bdcf14e69e7f8bd201"/>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311bc13a35593066d0ba174"/>
  <p:tag name="KSO_WM_TEMPLATE_ASSEMBLE_GROUPID" val="62f0bf03295c1bf6da6e0c3c"/>
</p:tagLst>
</file>

<file path=ppt/tags/tag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0.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21.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22.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2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1*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24.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1*l_h_f*1_1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25.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1*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1*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27.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1*l_h_f*1_2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1*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1*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0.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1*l_h_f*1_3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3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1*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1*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33.xml><?xml version="1.0" encoding="utf-8"?>
<p:tagLst xmlns:p="http://schemas.openxmlformats.org/presentationml/2006/main">
  <p:tag name="KSO_WM_SLIDE_ID" val="custom20225566_11"/>
  <p:tag name="KSO_WM_TEMPLATE_SUBCATEGORY" val="0"/>
  <p:tag name="KSO_WM_TEMPLATE_MASTER_TYPE" val="0"/>
  <p:tag name="KSO_WM_TEMPLATE_COLOR_TYPE" val="1"/>
  <p:tag name="KSO_WM_SLIDE_TYPE" val="text"/>
  <p:tag name="KSO_WM_SLIDE_SUBTYPE" val="diag"/>
  <p:tag name="KSO_WM_SLIDE_ITEM_CNT" val="3"/>
  <p:tag name="KSO_WM_SLIDE_INDEX" val="11"/>
  <p:tag name="KSO_WM_SLIDE_SIZE" val="786.383*234.161"/>
  <p:tag name="KSO_WM_SLIDE_POSITION" val="83.0368*241.039"/>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34.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35.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36.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337.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338.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3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4.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340.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41.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2*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25566_12*i*1"/>
  <p:tag name="KSO_WM_TEMPLATE_CATEGORY" val="custom"/>
  <p:tag name="KSO_WM_TEMPLATE_INDEX" val="20225566"/>
  <p:tag name="KSO_WM_UNIT_LAYERLEVEL" val="1"/>
  <p:tag name="KSO_WM_TAG_VERSION" val="1.0"/>
  <p:tag name="KSO_WM_BEAUTIFY_FLAG" val="#wm#"/>
  <p:tag name="KSO_WM_UNIT_USESOURCEFORMAT_APPLY" val="1"/>
</p:tagLst>
</file>

<file path=ppt/tags/tag3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2*l_h_f*1_1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4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2*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2*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4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2*l_h_f*1_3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4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2*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2*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5566_12*i*2"/>
  <p:tag name="KSO_WM_TEMPLATE_CATEGORY" val="custom"/>
  <p:tag name="KSO_WM_TEMPLATE_INDEX" val="20225566"/>
  <p:tag name="KSO_WM_UNIT_LAYERLEVEL" val="1"/>
  <p:tag name="KSO_WM_TAG_VERSION" val="1.0"/>
  <p:tag name="KSO_WM_BEAUTIFY_FLAG" val="#wm#"/>
  <p:tag name="KSO_WM_UNIT_USESOURCEFORMAT_APPLY" val="1"/>
</p:tagLst>
</file>

<file path=ppt/tags/tag3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3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2*l_h_f*1_2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5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2*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2*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5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5566_12*l_h_f*1_4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5566_12*l_h_a*1_4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25566_12*l_h_i*1_4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8"/>
  <p:tag name="KSO_WM_UNIT_TEXT_FILL_TYPE" val="1"/>
  <p:tag name="KSO_WM_UNIT_VALUE" val="1"/>
  <p:tag name="KSO_WM_UNIT_USESOURCEFORMAT_APPLY" val="1"/>
</p:tagLst>
</file>

<file path=ppt/tags/tag356.xml><?xml version="1.0" encoding="utf-8"?>
<p:tagLst xmlns:p="http://schemas.openxmlformats.org/presentationml/2006/main">
  <p:tag name="KSO_WM_SLIDE_ID" val="custom20225566_12"/>
  <p:tag name="KSO_WM_TEMPLATE_SUBCATEGORY" val="0"/>
  <p:tag name="KSO_WM_TEMPLATE_MASTER_TYPE" val="0"/>
  <p:tag name="KSO_WM_TEMPLATE_COLOR_TYPE" val="1"/>
  <p:tag name="KSO_WM_SLIDE_TYPE" val="text"/>
  <p:tag name="KSO_WM_SLIDE_SUBTYPE" val="diag"/>
  <p:tag name="KSO_WM_SLIDE_ITEM_CNT" val="4"/>
  <p:tag name="KSO_WM_SLIDE_INDEX" val="12"/>
  <p:tag name="KSO_WM_SLIDE_SIZE" val="522.671*281.173"/>
  <p:tag name="KSO_WM_SLIDE_POSITION" val="214.928*194.098"/>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5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5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5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360.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3*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3*l_h_f*1_2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6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3*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3*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6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3*l_h_f*1_3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6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3*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3*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6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3*l_h_f*1_1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6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3*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3*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5566_13*l_h_f*1_4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7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5566_13*l_h_a*1_4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25566_13*l_h_i*1_4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8"/>
  <p:tag name="KSO_WM_UNIT_TEXT_FILL_TYPE" val="1"/>
  <p:tag name="KSO_WM_UNIT_VALUE" val="1"/>
  <p:tag name="KSO_WM_UNIT_USESOURCEFORMAT_APPLY" val="1"/>
</p:tagLst>
</file>

<file path=ppt/tags/tag3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5_1"/>
  <p:tag name="KSO_WM_UNIT_ID" val="custom20225566_13*l_h_f*1_5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7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5_1"/>
  <p:tag name="KSO_WM_UNIT_ID" val="custom20225566_13*l_h_a*1_5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5_1"/>
  <p:tag name="KSO_WM_UNIT_ID" val="custom20225566_13*l_h_i*1_5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9"/>
  <p:tag name="KSO_WM_UNIT_TEXT_FILL_TYPE" val="1"/>
  <p:tag name="KSO_WM_UNIT_VALUE" val="1"/>
  <p:tag name="KSO_WM_UNIT_USESOURCEFORMAT_APPLY" val="1"/>
</p:tagLst>
</file>

<file path=ppt/tags/tag376.xml><?xml version="1.0" encoding="utf-8"?>
<p:tagLst xmlns:p="http://schemas.openxmlformats.org/presentationml/2006/main">
  <p:tag name="KSO_WM_SLIDE_ID" val="custom20225566_13"/>
  <p:tag name="KSO_WM_TEMPLATE_SUBCATEGORY" val="0"/>
  <p:tag name="KSO_WM_TEMPLATE_MASTER_TYPE" val="0"/>
  <p:tag name="KSO_WM_TEMPLATE_COLOR_TYPE" val="1"/>
  <p:tag name="KSO_WM_SLIDE_TYPE" val="text"/>
  <p:tag name="KSO_WM_SLIDE_SUBTYPE" val="diag"/>
  <p:tag name="KSO_WM_SLIDE_ITEM_CNT" val="5"/>
  <p:tag name="KSO_WM_SLIDE_INDEX" val="13"/>
  <p:tag name="KSO_WM_SLIDE_SIZE" val="702.906*281.014"/>
  <p:tag name="KSO_WM_SLIDE_POSITION" val="124.789*194.171"/>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7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7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7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0.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custom20225566_15*i*1"/>
  <p:tag name="KSO_WM_TEMPLATE_CATEGORY" val="custom"/>
  <p:tag name="KSO_WM_TEMPLATE_INDEX" val="20225566"/>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836"/>
</p:tagLst>
</file>

<file path=ppt/tags/tag381.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custom20225566_15*i*2"/>
  <p:tag name="KSO_WM_TEMPLATE_CATEGORY" val="custom"/>
  <p:tag name="KSO_WM_TEMPLATE_INDEX" val="20225566"/>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Lst>
</file>

<file path=ppt/tags/tag382.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custom20225566_15*i*3"/>
  <p:tag name="KSO_WM_TEMPLATE_CATEGORY" val="custom"/>
  <p:tag name="KSO_WM_TEMPLATE_INDEX" val="20225566"/>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6"/>
</p:tagLst>
</file>

<file path=ppt/tags/tag383.xml><?xml version="1.0" encoding="utf-8"?>
<p:tagLst xmlns:p="http://schemas.openxmlformats.org/presentationml/2006/mai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25566_15*a*1"/>
  <p:tag name="KSO_WM_TEMPLATE_CATEGORY" val="custom"/>
  <p:tag name="KSO_WM_TEMPLATE_INDEX" val="20225566"/>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9d8ca954f24b4baf2dffa25f3bcc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e318b0a962d419f842683ca3545bd72"/>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5566_15*f*1"/>
  <p:tag name="KSO_WM_TEMPLATE_CATEGORY" val="custom"/>
  <p:tag name="KSO_WM_TEMPLATE_INDEX" val="20225566"/>
  <p:tag name="KSO_WM_UNIT_LAYERLEVEL" val="1"/>
  <p:tag name="KSO_WM_TAG_VERSION" val="1.0"/>
  <p:tag name="KSO_WM_BEAUTIFY_FLAG" val="#wm#"/>
  <p:tag name="KSO_WM_UNIT_DEFAULT_FONT" val="14;20;2"/>
  <p:tag name="KSO_WM_UNIT_BLOCK" val="0"/>
  <p:tag name="KSO_WM_UNIT_VALUE" val="242"/>
  <p:tag name="KSO_WM_UNIT_SHOW_EDIT_AREA_INDICATION" val="1"/>
  <p:tag name="KSO_WM_CHIP_GROUPID" val="5e6b05596848fb12bee65ac8"/>
  <p:tag name="KSO_WM_CHIP_XID" val="5e6b05596848fb12bee65aca"/>
  <p:tag name="KSO_WM_UNIT_DEC_AREA_ID" val="8d8187eec26e440cab239a73b868064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a4c5043c2642bfa68c1f48105c0c3c"/>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Lst>
</file>

<file path=ppt/tags/tag385.xml><?xml version="1.0" encoding="utf-8"?>
<p:tagLst xmlns:p="http://schemas.openxmlformats.org/presentationml/2006/main">
  <p:tag name="KSO_WM_SLIDE_ID" val="custom20225566_15"/>
  <p:tag name="KSO_WM_TEMPLATE_SUBCATEGORY" val="21"/>
  <p:tag name="KSO_WM_TEMPLATE_MASTER_TYPE" val="0"/>
  <p:tag name="KSO_WM_TEMPLATE_COLOR_TYPE" val="1"/>
  <p:tag name="KSO_WM_SLIDE_TYPE" val="text"/>
  <p:tag name="KSO_WM_SLIDE_SUBTYPE" val="pureTxt"/>
  <p:tag name="KSO_WM_SLIDE_ITEM_CNT" val="0"/>
  <p:tag name="KSO_WM_SLIDE_INDEX" val="15"/>
  <p:tag name="KSO_WM_SLIDE_SIZE" val="888*481"/>
  <p:tag name="KSO_WM_SLIDE_POSITION" val="36*23"/>
  <p:tag name="KSO_WM_TAG_VERSION" val="1.0"/>
  <p:tag name="KSO_WM_BEAUTIFY_FLAG" val="#wm#"/>
  <p:tag name="KSO_WM_TEMPLATE_CATEGORY" val="custom"/>
  <p:tag name="KSO_WM_TEMPLATE_INDEX" val="20225566"/>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10:26&quot;,&quot;maxSize&quot;:{&quot;size1&quot;:51.299999999999997},&quot;minSize&quot;:{&quot;size1&quot;:36.299999999999997},&quot;normalSize&quot;:{&quot;size1&quot;:40.100000000000001},&quot;subLayout&quot;:[{&quot;id&quot;:&quot;2021-04-01T15:10:26&quot;,&quot;margin&quot;:{&quot;bottom&quot;:3.8450000286102295,&quot;left&quot;:2.5399999618530273,&quot;right&quot;:0,&quot;top&quot;:3.8450000286102295},&quot;type&quot;:0},{&quot;id&quot;:&quot;2021-04-01T15:10:26&quot;,&quot;margin&quot;:{&quot;bottom&quot;:2.5750000476837158,&quot;left&quot;:1.2439998388290405,&quot;right&quot;:2.1519999504089355,&quot;top&quot;:2.5750000476837158},&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2f928e478fb0c58a92be"/>
  <p:tag name="KSO_WM_CHIP_FILLPROP" val="[[{&quot;text_align&quot;:&quot;cm&quot;,&quot;text_direction&quot;:&quot;horizontal&quot;,&quot;support_big_font&quot;:false,&quot;fill_id&quot;:&quot;4b3d06a1f10d40ff8e06d4f6d0ab0ea3&quot;,&quot;fill_align&quot;:&quot;cm&quot;,&quot;chip_types&quot;:[&quot;text&quot;,&quot;header&quot;]},{&quot;text_align&quot;:&quot;lm&quot;,&quot;text_direction&quot;:&quot;horizontal&quot;,&quot;support_features&quot;:[&quot;collage&quot;,&quot;carousel&quot;,&quot;creativecrop&quot;],&quot;support_big_font&quot;:false,&quot;fill_id&quot;:&quot;8e40daf4927f4521bed00751a0febf31&quot;,&quot;fill_align&quot;:&quot;cm&quot;,&quot;chip_types&quot;:[&quot;diagram&quot;,&quot;pictext&quot;,&quot;text&quot;,&quot;picture&quot;,&quot;chart&quot;,&quot;table&quot;,&quot;video&quot;]}]]"/>
  <p:tag name="KSO_WM_CHIP_DECFILLPROP" val="[]"/>
  <p:tag name="KSO_WM_CHIP_GROUPID" val="5e757e9369be4861f5f86151"/>
  <p:tag name="KSO_WM_SLIDE_BK_DARK_LIGHT" val="2"/>
  <p:tag name="KSO_WM_SLIDE_BACKGROUND_TYPE" val="general"/>
  <p:tag name="KSO_WM_SLIDE_SUPPORT_FEATURE_TYPE" val="0"/>
  <p:tag name="KSO_WM_TEMPLATE_ASSEMBLE_XID" val="60656ea44054ed1e2fb7fce6"/>
  <p:tag name="KSO_WM_TEMPLATE_ASSEMBLE_GROUPID" val="60656ea44054ed1e2fb7fce6"/>
  <p:tag name="KSO_WM_CHIP_COLORING" val="1"/>
</p:tagLst>
</file>

<file path=ppt/tags/tag386.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87.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8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89.xml><?xml version="1.0" encoding="utf-8"?>
<p:tagLst xmlns:p="http://schemas.openxmlformats.org/presentationml/2006/main">
  <p:tag name="KSO_WM_UNIT_ISCONTENTSTITLE" val="0"/>
  <p:tag name="KSO_WM_UNIT_ISNUMDGM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225566_16*a*1"/>
  <p:tag name="KSO_WM_TEMPLATE_CATEGORY" val="custom"/>
  <p:tag name="KSO_WM_TEMPLATE_INDEX" val="2022556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a76087f92644de490f185555fec4a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894097de7ef40bb99eeca1b1325ede9"/>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40"/>
  <p:tag name="KSO_WM_UNIT_HIGHLIGHT" val="0"/>
  <p:tag name="KSO_WM_UNIT_COMPATIBLE" val="0"/>
  <p:tag name="KSO_WM_UNIT_DIAGRAM_ISNUMVISUAL" val="0"/>
  <p:tag name="KSO_WM_UNIT_DIAGRAM_ISREFERUNIT" val="0"/>
  <p:tag name="KSO_WM_UNIT_TYPE" val="h_a"/>
  <p:tag name="KSO_WM_UNIT_INDEX" val="1_1"/>
  <p:tag name="KSO_WM_UNIT_ID" val="custom20225566_16*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318a35c1d154fe9b040a1b07acc0f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fe6e4b0418842fca2f83de8fd7fb162"/>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5566_16*f*1"/>
  <p:tag name="KSO_WM_TEMPLATE_CATEGORY" val="custom"/>
  <p:tag name="KSO_WM_TEMPLATE_INDEX" val="20225566"/>
  <p:tag name="KSO_WM_UNIT_LAYERLEVEL" val="1"/>
  <p:tag name="KSO_WM_TAG_VERSION" val="1.0"/>
  <p:tag name="KSO_WM_BEAUTIFY_FLAG" val="#wm#"/>
  <p:tag name="KSO_WM_UNIT_DEFAULT_FONT" val="14;20;2"/>
  <p:tag name="KSO_WM_UNIT_BLOCK" val="0"/>
  <p:tag name="KSO_WM_UNIT_VALUE" val="171"/>
  <p:tag name="KSO_WM_UNIT_SHOW_EDIT_AREA_INDICATION" val="1"/>
  <p:tag name="KSO_WM_CHIP_GROUPID" val="5e6b05596848fb12bee65ac8"/>
  <p:tag name="KSO_WM_CHIP_XID" val="5e6b05596848fb12bee65aca"/>
  <p:tag name="KSO_WM_UNIT_DEC_AREA_ID" val="e90996e45ed34c82991491de9da713e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057b061c23b46cc9451ffc455967827"/>
  <p:tag name="KSO_WM_UNIT_SUPPORT_UNIT_TYPE" val="[&quot;d&quot;,&quot;α&quot;,&quot;β&quot;,&quot;θ&quot;]"/>
  <p:tag name="KSO_WM_UNIT_TEXT_FILL_FORE_SCHEMECOLOR_INDEX_BRIGHTNESS" val="0.25"/>
  <p:tag name="KSO_WM_UNIT_TEXT_FILL_FORE_SCHEMECOLOR_INDEX" val="13"/>
  <p:tag name="KSO_WM_UNIT_TEXT_FILL_TYPE" val="1"/>
</p:tagLst>
</file>

<file path=ppt/tags/tag392.xml><?xml version="1.0" encoding="utf-8"?>
<p:tagLst xmlns:p="http://schemas.openxmlformats.org/presentationml/2006/main">
  <p:tag name="KSO_WM_SLIDE_ID" val="custom20225566_16"/>
  <p:tag name="KSO_WM_TEMPLATE_SUBCATEGORY" val="21"/>
  <p:tag name="KSO_WM_TEMPLATE_MASTER_TYPE" val="0"/>
  <p:tag name="KSO_WM_TEMPLATE_COLOR_TYPE" val="1"/>
  <p:tag name="KSO_WM_SLIDE_TYPE" val="text"/>
  <p:tag name="KSO_WM_SLIDE_SUBTYPE" val="picTxt"/>
  <p:tag name="KSO_WM_SLIDE_ITEM_CNT" val="0"/>
  <p:tag name="KSO_WM_SLIDE_INDEX" val="16"/>
  <p:tag name="KSO_WM_SLIDE_SIZE" val="730.406*26.5828"/>
  <p:tag name="KSO_WM_SLIDE_POSITION" val="111.101*195.659"/>
  <p:tag name="KSO_WM_TAG_VERSION" val="1.0"/>
  <p:tag name="KSO_WM_BEAUTIFY_FLAG" val="#wm#"/>
  <p:tag name="KSO_WM_TEMPLATE_CATEGORY" val="custom"/>
  <p:tag name="KSO_WM_TEMPLATE_INDEX" val="20225566"/>
  <p:tag name="KSO_WM_SLIDE_LAYOUT" val="a_d_f_h"/>
  <p:tag name="KSO_WM_SLIDE_LAYOUT_CNT" val="1_1_1_1"/>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21553136823a5e61cd"/>
  <p:tag name="KSO_WM_CHIP_FILLPROP" val="[[{&quot;text_align&quot;:&quot;cm&quot;,&quot;text_direction&quot;:&quot;horizontal&quot;,&quot;support_big_font&quot;:false,&quot;picture_toward&quot;:0,&quot;picture_dockside&quot;:[],&quot;fill_id&quot;:&quot;d32b4dc7f9384fa3a23fb423e35e9e8d&quot;,&quot;fill_align&quot;:&quot;cm&quot;,&quot;chip_types&quot;:[&quot;header&quot;]},{&quot;text_align&quot;:&quot;ct&quot;,&quot;text_direction&quot;:&quot;horizontal&quot;,&quot;support_big_font&quot;:false,&quot;picture_toward&quot;:0,&quot;picture_dockside&quot;:[],&quot;fill_id&quot;:&quot;cd7d7bd120194c129ad11775ea2c3e7e&quot;,&quot;fill_align&quot;:&quot;ct&quot;,&quot;chip_types&quot;:[&quot;text&quot;]},{&quot;text_align&quot;:&quot;ct&quot;,&quot;text_direction&quot;:&quot;horizontal&quot;,&quot;support_features&quot;:[&quot;collage&quot;,&quot;carousel&quot;],&quot;support_big_font&quot;:false,&quot;picture_toward&quot;:0,&quot;picture_dockside&quot;:[],&quot;fill_id&quot;:&quot;e78447d43db34fd49ea7dc57f28143e3&quot;,&quot;fill_align&quot;:&quot;ct&quot;,&quot;chip_types&quot;:[&quot;picture&quot;,&quot;chart&quot;,&quot;table&quot;,&quot;video&quot;]},{&quot;text_align&quot;:&quot;lt&quot;,&quot;text_direction&quot;:&quot;horizontal&quot;,&quot;support_big_font&quot;:false,&quot;picture_toward&quot;:0,&quot;picture_dockside&quot;:[],&quot;fill_id&quot;:&quot;f75cf508f153469e85d7f5cd08b6997e&quot;,&quot;fill_align&quot;:&quot;lt&quot;,&quot;chip_types&quot;:[&quot;text&quot;,&quot;picture&quot;,&quot;chart&quot;,&quot;table&quot;,&quot;video&quot;]}],[{&quot;text_align&quot;:&quot;lb&quot;,&quot;text_direction&quot;:&quot;horizontal&quot;,&quot;support_big_font&quot;:false,&quot;picture_toward&quot;:0,&quot;picture_dockside&quot;:[],&quot;fill_id&quot;:&quot;d32b4dc7f9384fa3a23fb423e35e9e8d&quot;,&quot;fill_align&quot;:&quot;lb&quot;,&quot;chip_types&quot;:[&quot;header&quot;]},{&quot;text_align&quot;:&quot;lt&quot;,&quot;text_direction&quot;:&quot;horizontal&quot;,&quot;support_big_font&quot;:false,&quot;picture_toward&quot;:0,&quot;picture_dockside&quot;:[],&quot;fill_id&quot;:&quot;cd7d7bd120194c129ad11775ea2c3e7e&quot;,&quot;fill_align&quot;:&quot;lt&quot;,&quot;chip_types&quot;:[&quot;text&quot;]},{&quot;text_align&quot;:&quot;lt&quot;,&quot;text_direction&quot;:&quot;horizontal&quot;,&quot;support_features&quot;:[&quot;collage&quot;,&quot;carousel&quot;],&quot;support_big_font&quot;:false,&quot;picture_toward&quot;:0,&quot;picture_dockside&quot;:[],&quot;fill_id&quot;:&quot;e78447d43db34fd49ea7dc57f28143e3&quot;,&quot;fill_align&quot;:&quot;lt&quot;,&quot;chip_types&quot;:[&quot;picture&quot;,&quot;chart&quot;,&quot;table&quot;,&quot;video&quot;]},{&quot;text_align&quot;:&quot;lm&quot;,&quot;text_direction&quot;:&quot;horizontal&quot;,&quot;support_big_font&quot;:false,&quot;picture_toward&quot;:0,&quot;picture_dockside&quot;:[],&quot;fill_id&quot;:&quot;f75cf508f153469e85d7f5cd08b6997e&quot;,&quot;fill_align&quot;:&quot;lm&quot;,&quot;chip_types&quot;:[&quot;text&quot;,&quot;picture&quot;,&quot;chart&quot;,&quot;table&quot;,&quot;video&quot;]}]]"/>
  <p:tag name="FIXED_XID_TMP" val="5f5ee1ca4d6848d78f644aec"/>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6:18:54&quot;,&quot;maxSize&quot;:{&quot;size1&quot;:23.835710391291865},&quot;minSize&quot;:{&quot;size1&quot;:17.135710391291862},&quot;normalSize&quot;:{&quot;size1&quot;:20.19126594684742},&quot;subLayout&quot;:[{&quot;id&quot;:&quot;2021-04-01T16:18:54&quot;,&quot;margin&quot;:{&quot;bottom&quot;:0.026000002399086952,&quot;left&quot;:1.6929999589920044,&quot;right&quot;:1.6929999589920044,&quot;top&quot;:1.6929999589920044},&quot;type&quot;:0},{&quot;id&quot;:&quot;2021-04-01T16:18:54&quot;,&quot;maxSize&quot;:{&quot;size1&quot;:28.842348412394166},&quot;minSize&quot;:{&quot;size1&quot;:20.542348412394166},&quot;normalSize&quot;:{&quot;size1&quot;:25.23907318045714},&quot;subLayout&quot;:[{&quot;id&quot;:&quot;2021-04-01T16:18:54&quot;,&quot;margin&quot;:{&quot;bottom&quot;:0.84700000286102295,&quot;left&quot;:1.6990000009536743,&quot;right&quot;:1.6880000829696655,&quot;top&quot;:0.43200001120567322},&quot;maxSize&quot;:{&quot;size1&quot;:63.868395608210825},&quot;minSize&quot;:{&quot;size1&quot;:47.96839560821082},&quot;normalSize&quot;:{&quot;size1&quot;:47.96839560821082},&quot;subLayout&quot;:[{&quot;id&quot;:&quot;2021-04-01T16:18:54&quot;,&quot;margin&quot;:{&quot;bottom&quot;:0.046929951757192612,&quot;left&quot;:1.6990000009536743,&quot;right&quot;:1.6880000829696655,&quot;top&quot;:0.43200001120567322},&quot;type&quot;:0},{&quot;id&quot;:&quot;2021-04-01T16:18:54&quot;,&quot;margin&quot;:{&quot;bottom&quot;:0.84700000286102295,&quot;left&quot;:1.6990000009536743,&quot;right&quot;:1.6880000829696655,&quot;top&quot;:0.14886179566383362},&quot;type&quot;:0}],&quot;type&quot;:0},{&quot;direction&quot;:1,&quot;id&quot;:&quot;2021-04-01T16:18:54&quot;,&quot;maxSize&quot;:{&quot;size1&quot;:63.791805950800573},&quot;minSize&quot;:{&quot;size1&quot;:41.291805950800573},&quot;normalSize&quot;:{&quot;size1&quot;:49.310555950800577},&quot;subLayout&quot;:[{&quot;id&quot;:&quot;2021-04-01T16:18:54&quot;,&quot;margin&quot;:{&quot;bottom&quot;:1.6929999589920044,&quot;left&quot;:1.6929999589920044,&quot;right&quot;:0.026000002399086952,&quot;top&quot;:0},&quot;type&quot;:0},{&quot;id&quot;:&quot;2021-04-01T16:18:54&quot;,&quot;margin&quot;:{&quot;bottom&quot;:1.6929999589920044,&quot;left&quot;:0.81999999284744263,&quot;right&quot;:1.6929999589920044,&quot;top&quot;:0},&quot;type&quot;:0}],&quot;type&quot;:0}],&quot;type&quot;:0}],&quot;type&quot;:0}"/>
  <p:tag name="KSO_WM_CHIP_GROUPID" val="5f5ee1ca4d6848d78f644aec"/>
  <p:tag name="KSO_WM_SLIDE_BK_DARK_LIGHT" val="2"/>
  <p:tag name="KSO_WM_SLIDE_BACKGROUND_TYPE" val="general"/>
  <p:tag name="KSO_WM_SLIDE_SUPPORT_FEATURE_TYPE" val="3"/>
  <p:tag name="KSO_WM_TEMPLATE_ASSEMBLE_XID" val="606570784054ed1e2fb815c8"/>
  <p:tag name="KSO_WM_TEMPLATE_ASSEMBLE_GROUPID" val="606570784054ed1e2fb815c8"/>
  <p:tag name="KSO_WM_CHIP_COLORING" val="1"/>
</p:tagLst>
</file>

<file path=ppt/tags/tag39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9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95.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396.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39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9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9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7*i*1"/>
  <p:tag name="KSO_WM_BEAUTIFY_FLAG" val="#wm#"/>
  <p:tag name="KSO_WM_TAG_VERSION" val="1.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0.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25566_17*a*1"/>
  <p:tag name="KSO_WM_TEMPLATE_CATEGORY" val="custom"/>
  <p:tag name="KSO_WM_TEMPLATE_INDEX" val="2022556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58c229287284511b04d0c5388df59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8a78829c43a49999a434cefeb99a226"/>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37"/>
  <p:tag name="KSO_WM_UNIT_HIGHLIGHT" val="0"/>
  <p:tag name="KSO_WM_UNIT_COMPATIBLE" val="0"/>
  <p:tag name="KSO_WM_UNIT_DIAGRAM_ISNUMVISUAL" val="0"/>
  <p:tag name="KSO_WM_UNIT_DIAGRAM_ISREFERUNIT" val="0"/>
  <p:tag name="KSO_WM_UNIT_TYPE" val="h_a"/>
  <p:tag name="KSO_WM_UNIT_INDEX" val="1_1"/>
  <p:tag name="KSO_WM_UNIT_ID" val="custom20225566_17*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83c29c08880444debe73ddf57fc592e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0c73411ce6c4cb98ee5cad49b1e1158"/>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SLIDE_ID" val="custom20225566_17"/>
  <p:tag name="KSO_WM_TEMPLATE_SUBCATEGORY" val="21"/>
  <p:tag name="KSO_WM_TEMPLATE_MASTER_TYPE" val="0"/>
  <p:tag name="KSO_WM_TEMPLATE_COLOR_TYPE" val="1"/>
  <p:tag name="KSO_WM_SLIDE_TYPE" val="text"/>
  <p:tag name="KSO_WM_SLIDE_SUBTYPE" val="picTxt"/>
  <p:tag name="KSO_WM_SLIDE_ITEM_CNT" val="0"/>
  <p:tag name="KSO_WM_SLIDE_INDEX" val="17"/>
  <p:tag name="KSO_WM_SLIDE_SIZE" val="743.93*83.2665"/>
  <p:tag name="KSO_WM_SLIDE_POSITION" val="104.233*185.274"/>
  <p:tag name="KSO_WM_TAG_VERSION" val="1.0"/>
  <p:tag name="KSO_WM_BEAUTIFY_FLAG" val="#wm#"/>
  <p:tag name="KSO_WM_TEMPLATE_CATEGORY" val="custom"/>
  <p:tag name="KSO_WM_TEMPLATE_INDEX" val="20225566"/>
  <p:tag name="KSO_WM_SLIDE_LAYOUT" val="a_d_h"/>
  <p:tag name="KSO_WM_SLIDE_LAYOUT_CNT" val="1_3_1"/>
  <p:tag name="KSO_WM_SLIDE_LAYOUT_INFO" val="{&quot;id&quot;:&quot;2021-04-01T15:59:07&quot;,&quot;maxSize&quot;:{&quot;size1&quot;:66.700000000000003},&quot;minSize&quot;:{&quot;size1&quot;:51},&quot;normalSize&quot;:{&quot;size1&quot;:51},&quot;subLayout&quot;:[{&quot;id&quot;:&quot;2021-04-01T15:59:07&quot;,&quot;maxSize&quot;:{&quot;size1&quot;:56.700000000000003},&quot;minSize&quot;:{&quot;size1&quot;:39},&quot;normalSize&quot;:{&quot;size1&quot;:39},&quot;subLayout&quot;:[{&quot;id&quot;:&quot;2021-04-01T15:59:07&quot;,&quot;margin&quot;:{&quot;bottom&quot;:0.3970000147819519,&quot;left&quot;:1.6929999589920044,&quot;right&quot;:1.6929999589920044,&quot;top&quot;:1.6929999589920044},&quot;type&quot;:0},{&quot;id&quot;:&quot;2021-04-01T15:59:07&quot;,&quot;margin&quot;:{&quot;bottom&quot;:0.81999999284744263,&quot;left&quot;:1.6929999589920044,&quot;right&quot;:1.6929999589920044,&quot;top&quot;:0.026000002399086952},&quot;maxSize&quot;:{&quot;size1&quot;:41.897530714220089},&quot;minSize&quot;:{&quot;size1&quot;:25.997530714220083},&quot;normalSize&quot;:{&quot;size1&quot;:25.997530714220083},&quot;subLayout&quot;:[{&quot;id&quot;:&quot;2021-04-01T15:59:07&quot;,&quot;margin&quot;:{&quot;bottom&quot;:0.046929791569709778,&quot;left&quot;:1.6929999589920044,&quot;right&quot;:1.6929999589920044,&quot;top&quot;:0.026000002399086952},&quot;type&quot;:0},{&quot;id&quot;:&quot;2021-04-01T15:59:07&quot;,&quot;margin&quot;:{&quot;bottom&quot;:0.81999999284744263,&quot;left&quot;:1.6929999589920044,&quot;right&quot;:1.6929999589920044,&quot;top&quot;:0.14886198937892914},&quot;type&quot;:0}],&quot;type&quot;:0}],&quot;type&quot;:0},{&quot;direction&quot;:1,&quot;id&quot;:&quot;2021-04-01T15:59:07&quot;,&quot;maxSize&quot;:{&quot;size1&quot;:73.799999999999997},&quot;minSize&quot;:{&quot;size1&quot;:55},&quot;normalSize&quot;:{&quot;size1&quot;:67.400000000000006},&quot;subLayout&quot;:[{&quot;direction&quot;:1,&quot;id&quot;:&quot;2021-04-01T15:59:07&quot;,&quot;maxSize&quot;:{&quot;size1&quot;:72.299999999999997},&quot;minSize&quot;:{&quot;size1&quot;:44.5},&quot;normalSize&quot;:{&quot;size1&quot;:53.700000000000003},&quot;subLayout&quot;:[{&quot;id&quot;:&quot;2021-04-01T15:59:07&quot;,&quot;margin&quot;:{&quot;bottom&quot;:1.6929999589920044,&quot;left&quot;:1.6929999589920044,&quot;right&quot;:1.2439998388290405,&quot;top&quot;:0.026000002399086952},&quot;type&quot;:0},{&quot;id&quot;:&quot;2021-04-01T15:59:07&quot;,&quot;margin&quot;:{&quot;bottom&quot;:1.6929999589920044,&quot;left&quot;:0.026000002399086952,&quot;right&quot;:1.2439998388290405,&quot;top&quot;:0.026000002399086952},&quot;type&quot;:0}],&quot;type&quot;:0},{&quot;id&quot;:&quot;2021-04-01T15:59:07&quot;,&quot;margin&quot;:{&quot;bottom&quot;:1.6929999589920044,&quot;left&quot;:0.026000002399086952,&quot;right&quot;:1.6929999589920044,&quot;top&quot;:0.026000002399086952},&quot;type&quot;:0}],&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27c039babe8ec16f20325"/>
  <p:tag name="KSO_WM_CHIP_FILLPROP" val="[[{&quot;text_align&quot;:&quot;cm&quot;,&quot;text_direction&quot;:&quot;horizontal&quot;,&quot;support_big_font&quot;:false,&quot;fill_id&quot;:&quot;91cbd12ea50d4badbbc202f55290ac65&quot;,&quot;fill_align&quot;:&quot;cm&quot;,&quot;chip_types&quot;:[&quot;header&quot;]},{&quot;text_align&quot;:&quot;lm&quot;,&quot;text_direction&quot;:&quot;horizontal&quot;,&quot;support_big_font&quot;:false,&quot;fill_id&quot;:&quot;8cfc45bacf4c42fc85fcfc39900516f9&quot;,&quot;fill_align&quot;:&quot;lm&quot;,&quot;chip_types&quot;:[&quot;text&quot;]},{&quot;text_align&quot;:&quot;cm&quot;,&quot;text_direction&quot;:&quot;horizontal&quot;,&quot;support_big_font&quot;:false,&quot;fill_id&quot;:&quot;f6eefeea1a704cfa88774a65dbfd37f5&quot;,&quot;fill_align&quot;:&quot;cm&quot;,&quot;chip_types&quot;:[&quot;picture&quot;]},{&quot;text_align&quot;:&quot;cm&quot;,&quot;text_direction&quot;:&quot;horizontal&quot;,&quot;support_big_font&quot;:false,&quot;fill_id&quot;:&quot;64440bb67ffe4f98a73eb0b010d3acd4&quot;,&quot;fill_align&quot;:&quot;cm&quot;,&quot;chip_types&quot;:[&quot;picture&quot;]},{&quot;text_align&quot;:&quot;cm&quot;,&quot;text_direction&quot;:&quot;horizontal&quot;,&quot;support_big_font&quot;:false,&quot;fill_id&quot;:&quot;9c350bec867040e9a56cc79aec6fed38&quot;,&quot;fill_align&quot;:&quot;cm&quot;,&quot;chip_types&quot;:[&quot;picture&quot;]}],[{&quot;text_align&quot;:&quot;lm&quot;,&quot;text_direction&quot;:&quot;horizontal&quot;,&quot;support_big_font&quot;:false,&quot;fill_id&quot;:&quot;91cbd12ea50d4badbbc202f55290ac65&quot;,&quot;fill_align&quot;:&quot;lm&quot;,&quot;chip_types&quot;:[&quot;header&quot;]},{&quot;text_align&quot;:&quot;lm&quot;,&quot;text_direction&quot;:&quot;horizontal&quot;,&quot;support_big_font&quot;:false,&quot;fill_id&quot;:&quot;8cfc45bacf4c42fc85fcfc39900516f9&quot;,&quot;fill_align&quot;:&quot;lm&quot;,&quot;chip_types&quot;:[&quot;text&quot;]},{&quot;text_align&quot;:&quot;cm&quot;,&quot;text_direction&quot;:&quot;horizontal&quot;,&quot;support_big_font&quot;:false,&quot;fill_id&quot;:&quot;f6eefeea1a704cfa88774a65dbfd37f5&quot;,&quot;fill_align&quot;:&quot;cm&quot;,&quot;chip_types&quot;:[&quot;picture&quot;]},{&quot;text_align&quot;:&quot;cm&quot;,&quot;text_direction&quot;:&quot;horizontal&quot;,&quot;support_big_font&quot;:false,&quot;fill_id&quot;:&quot;64440bb67ffe4f98a73eb0b010d3acd4&quot;,&quot;fill_align&quot;:&quot;cm&quot;,&quot;chip_types&quot;:[&quot;picture&quot;]},{&quot;text_align&quot;:&quot;cm&quot;,&quot;text_direction&quot;:&quot;horizontal&quot;,&quot;support_big_font&quot;:false,&quot;fill_id&quot;:&quot;9c350bec867040e9a56cc79aec6fed38&quot;,&quot;fill_align&quot;:&quot;cm&quot;,&quot;chip_types&quot;:[&quot;picture&quot;]}]]"/>
  <p:tag name="KSO_WM_CHIP_DECFILLPROP" val="[]"/>
  <p:tag name="KSO_WM_CHIP_GROUPID" val="5efb06fdc9a2f50afb5100bc"/>
  <p:tag name="KSO_WM_SLIDE_BK_DARK_LIGHT" val="2"/>
  <p:tag name="KSO_WM_SLIDE_BACKGROUND_TYPE" val="general"/>
  <p:tag name="KSO_WM_SLIDE_SUPPORT_FEATURE_TYPE" val="0"/>
  <p:tag name="KSO_WM_TEMPLATE_ASSEMBLE_XID" val="60656fab4054ed1e2fb80ea1"/>
  <p:tag name="KSO_WM_TEMPLATE_ASSEMBLE_GROUPID" val="60656fab4054ed1e2fb80ea1"/>
  <p:tag name="KSO_WM_CHIP_COLORING" val="1"/>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wm#"/>
  <p:tag name="KSO_WM_TEMPLATE_CATEGORY" val="custom"/>
  <p:tag name="KSO_WM_TEMPLATE_INDEX" val="20225566"/>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25566"/>
</p:tagLst>
</file>

<file path=ppt/tags/tag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0.xml><?xml version="1.0" encoding="utf-8"?>
<p:tagLst xmlns:p="http://schemas.openxmlformats.org/presentationml/2006/main">
  <p:tag name="KSO_WM_BEAUTIFY_FLAG" val="#wm#"/>
  <p:tag name="KSO_WM_TEMPLATE_CATEGORY" val="custom"/>
  <p:tag name="KSO_WM_TEMPLATE_INDEX" val="20225566"/>
</p:tagLst>
</file>

<file path=ppt/tags/tag411.xml><?xml version="1.0" encoding="utf-8"?>
<p:tagLst xmlns:p="http://schemas.openxmlformats.org/presentationml/2006/main">
  <p:tag name="KSO_WM_CHIP_GROUPID" val="624cf3b08c72ca61f790a231"/>
  <p:tag name="KSO_WM_CHIP_XID" val="624cf3b08c72ca61f790a230"/>
  <p:tag name="KSO_WM_UNIT_DEC_AREA_ID" val="95676564d7394638bd8902b99ff63b25"/>
  <p:tag name="KSO_WM_CHIP_FILLAREA_FILL_RULE" val="{&quot;fill_align&quot;:&quot;lm&quot;,&quot;fill_mode&quot;:&quot;adaptive&quot;,&quot;sacle_strategy&quot;:&quot;smart&quot;}"/>
  <p:tag name="KSO_WM_ASSEMBLE_CHIP_INDEX" val="049d808a37e746d7ad811fbede64c363"/>
  <p:tag name="KSO_WM_TEMPLATE_CATEGORY" val="custom"/>
  <p:tag name="KSO_WM_TEMPLATE_INDEX" val="20225566"/>
  <p:tag name="KSO_WM_UNIT_ID" val="custom20225566_18**"/>
</p:tagLst>
</file>

<file path=ppt/tags/tag412.xml><?xml version="1.0" encoding="utf-8"?>
<p:tagLst xmlns:p="http://schemas.openxmlformats.org/presentationml/2006/main">
  <p:tag name="KSO_WM_UNIT_BLOCK" val="0"/>
  <p:tag name="KSO_WM_UNIT_DEC_AREA_ID" val="ce184565ce664b48a3a07956b37806bc"/>
  <p:tag name="KSO_WM_UNIT_DEFAULT_FONT" val="60;66;2"/>
  <p:tag name="KSO_WM_UNIT_ISCONTENTSTITLE" val="0"/>
  <p:tag name="KSO_WM_UNIT_ISNUMDGMTITLE" val="0"/>
  <p:tag name="KSO_WM_UNIT_PRESET_TEXT" val="感谢您的观看"/>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25566_18*a*1"/>
  <p:tag name="KSO_WM_TEMPLATE_CATEGORY" val="custom"/>
  <p:tag name="KSO_WM_TEMPLATE_INDEX" val="20225566"/>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413.xml><?xml version="1.0" encoding="utf-8"?>
<p:tagLst xmlns:p="http://schemas.openxmlformats.org/presentationml/2006/main">
  <p:tag name="KSO_WM_UNIT_BLOCK" val="0"/>
  <p:tag name="KSO_WM_UNIT_DEC_AREA_ID" val="63f27d3f3ae24268b61c4548a5e94e48"/>
  <p:tag name="KSO_WM_UNIT_DEFAULT_FONT" val="24;24;2"/>
  <p:tag name="KSO_WM_UNIT_SUBTYPE" val="b"/>
  <p:tag name="KSO_WM_UNIT_PRESET_TEXT" val="汇报人姓名"/>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1"/>
  <p:tag name="KSO_WM_UNIT_ID" val="custom20225566_18*f*1"/>
  <p:tag name="KSO_WM_TEMPLATE_CATEGORY" val="custom"/>
  <p:tag name="KSO_WM_TEMPLATE_INDEX" val="20225566"/>
  <p:tag name="KSO_WM_UNIT_LAYERLEVEL" val="1"/>
  <p:tag name="KSO_WM_TAG_VERSION" val="1.0"/>
  <p:tag name="KSO_WM_BEAUTIFY_FLAG" val="#wm#"/>
  <p:tag name="KSO_WM_UNIT_SM_LIMIT_TYPE" val="0"/>
  <p:tag name="KSO_WM_UNIT_DECORATE_INFO" val="{&quot;ReferentInfo&quot;:{&quot;Id&quot;:&quot;ce184565ce664b48a3a07956b37806bc&quot;,&quot;X&quot;:{&quot;Pos&quot;:0},&quot;Y&quot;:{&quot;Pos&quot;:2}},&quot;DecorateInfoX&quot;:{&quot;Pos&quot;:0,&quot;IsAbs&quot;:true},&quot;DecorateInfoY&quot;:{&quot;Pos&quot;:0,&quot;IsAbs&quot;:true},&quot;DecorateInfoW&quot;:{&quot;IsAbs&quot;:true},&quot;DecorateInfoH&quot;:{&quot;IsAbs&quot;:tru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414.xml><?xml version="1.0" encoding="utf-8"?>
<p:tagLst xmlns:p="http://schemas.openxmlformats.org/presentationml/2006/main">
  <p:tag name="KSO_WM_UNIT_BLOCK" val="0"/>
  <p:tag name="KSO_WM_UNIT_DEC_AREA_ID" val="c3dc94f27d05468b88cad8488b843dfd"/>
  <p:tag name="KSO_WM_UNIT_DEFAULT_FONT" val="24;24;2"/>
  <p:tag name="KSO_WM_UNIT_HIGHLIGHT" val="0"/>
  <p:tag name="KSO_WM_UNIT_COMPATIBLE" val="0"/>
  <p:tag name="KSO_WM_UNIT_DIAGRAM_ISNUMVISUAL" val="0"/>
  <p:tag name="KSO_WM_UNIT_DIAGRAM_ISREFERUNIT" val="0"/>
  <p:tag name="KSO_WM_UNIT_ID" val="custom20225566_18*f*2"/>
  <p:tag name="KSO_WM_TEMPLATE_CATEGORY" val="custom"/>
  <p:tag name="KSO_WM_TEMPLATE_INDEX" val="20225566"/>
  <p:tag name="KSO_WM_UNIT_LAYERLEVEL" val="1"/>
  <p:tag name="KSO_WM_TAG_VERSION" val="1.0"/>
  <p:tag name="KSO_WM_BEAUTIFY_FLAG" val="#wm#"/>
  <p:tag name="KSO_WM_UNIT_SUBTYPE" val="c"/>
  <p:tag name="KSO_WM_UNIT_PRESET_TEXT" val="汇报日期"/>
  <p:tag name="KSO_WM_UNIT_NOCLEAR" val="0"/>
  <p:tag name="KSO_WM_UNIT_VALUE" val="6"/>
  <p:tag name="KSO_WM_UNIT_TYPE" val="f"/>
  <p:tag name="KSO_WM_UNIT_INDEX" val="2"/>
  <p:tag name="KSO_WM_UNIT_SM_LIMIT_TYPE" val="0"/>
  <p:tag name="KSO_WM_UNIT_DECORATE_INFO" val="{&quot;ReferentInfo&quot;:{&quot;Id&quot;:&quot;63f27d3f3ae24268b61c4548a5e94e48&quot;,&quot;X&quot;:{&quot;Pos&quot;:2},&quot;Y&quot;:{&quot;Pos&quot;:1}},&quot;DecorateInfoX&quot;:{&quot;Pos&quot;:0,&quot;IsAbs&quot;:true},&quot;DecorateInfoY&quot;:{&quot;Pos&quot;:1,&quot;IsAbs&quot;:true},&quot;DecorateInfoW&quot;:{&quot;IsAbs&quot;:true},&quot;DecorateInfoH&quot;:{&quot;IsAbs&quot;:tru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415.xml><?xml version="1.0" encoding="utf-8"?>
<p:tagLst xmlns:p="http://schemas.openxmlformats.org/presentationml/2006/main">
  <p:tag name="KSO_WM_BEAUTIFY_FLAG" val="#wm#"/>
  <p:tag name="KSO_WM_TEMPLATE_CATEGORY" val="custom"/>
  <p:tag name="KSO_WM_TEMPLATE_INDEX" val="20225566"/>
  <p:tag name="KSO_WM_SLIDE_ID" val="custom20225566_18"/>
  <p:tag name="KSO_WM_TEMPLATE_SUBCATEGORY" val="21"/>
  <p:tag name="KSO_WM_TEMPLATE_MASTER_TYPE" val="1"/>
  <p:tag name="KSO_WM_TEMPLATE_COLOR_TYPE" val="1"/>
  <p:tag name="KSO_WM_SLIDE_ITEM_CNT" val="0"/>
  <p:tag name="KSO_WM_SLIDE_INDEX" val="18"/>
  <p:tag name="KSO_WM_TAG_VERSION" val="1.0"/>
  <p:tag name="KSO_WM_SLIDE_LAYOUT" val="a_f"/>
  <p:tag name="KSO_WM_SLIDE_LAYOUT_CNT" val="1_2"/>
  <p:tag name="KSO_WM_CHIP_INFOS" val="{&quot;type&quot;:0,&quot;layout_type&quot;:&quot;1_NF_C_25&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5eba28ed723e774ed08"/>
  <p:tag name="KSO_WM_CHIP_FILLPROP" val="[[{&quot;text_align&quot;:&quot;lm&quot;,&quot;text_direction&quot;:&quot;horizontal&quot;,&quot;support_big_font&quot;:false,&quot;picture_toward&quot;:0,&quot;picture_dockside&quot;:[],&quot;fill_id&quot;:&quot;89fb0785f25c4fd380d96b4cfa3d0d79&quot;,&quot;fill_align&quot;:&quot;lm&quot;,&quot;chip_types&quot;:[&quot;header&quot;]}],[{&quot;text_align&quot;:&quot;cm&quot;,&quot;text_direction&quot;:&quot;horizontal&quot;,&quot;support_big_font&quot;:false,&quot;picture_toward&quot;:0,&quot;picture_dockside&quot;:[],&quot;fill_id&quot;:&quot;89fb0785f25c4fd380d96b4cfa3d0d79&quot;,&quot;fill_align&quot;:&quot;cm&quot;,&quot;chip_types&quot;:[&quot;header&quot;]}],[{&quot;text_align&quot;:&quot;lm&quot;,&quot;text_direction&quot;:&quot;horizontal&quot;,&quot;support_big_font&quot;:false,&quot;picture_toward&quot;:0,&quot;picture_dockside&quot;:[],&quot;fill_id&quot;:&quot;89fb0785f25c4fd380d96b4cfa3d0d79&quot;,&quot;fill_align&quot;:&quot;cm&quot;,&quot;chip_types&quot;:[&quot;header&quot;]}],[{&quot;text_align&quot;:&quot;rm&quot;,&quot;text_direction&quot;:&quot;horizontal&quot;,&quot;support_big_font&quot;:false,&quot;picture_toward&quot;:0,&quot;picture_dockside&quot;:[],&quot;fill_id&quot;:&quot;89fb0785f25c4fd380d96b4cfa3d0d79&quot;,&quot;fill_align&quot;:&quot;cm&quot;,&quot;chip_types&quot;:[&quot;header&quot;]}]]"/>
  <p:tag name="KSO_WM_CHIP_DECFILLPROP" val="[]"/>
  <p:tag name="KSO_WM_CHIP_GROUPID" val="616165eba28ed723e774ed07"/>
  <p:tag name="KSO_WM_SLIDE_LAYOUT_INFO" val="{&quot;id&quot;:&quot;2022-09-02T16:17:30&quot;,&quot;margin&quot;:{&quot;bottom&quot;:7.017632007598877,&quot;left&quot;:8.1297636032104492,&quot;right&quot;:10.821457862854004,&quot;top&quot;:7.0158681869506836},&quot;type&quot;:0}"/>
  <p:tag name="KSO_WM_SLIDE_BK_DARK_LIGHT" val="2"/>
  <p:tag name="KSO_WM_SLIDE_BACKGROUND_TYPE" val="general"/>
  <p:tag name="KSO_WM_SLIDE_SUPPORT_FEATURE_TYPE" val="0"/>
  <p:tag name="KSO_WM_SLIDE_TYPE" val="endPage"/>
  <p:tag name="KSO_WM_CHIP_COLORING" val="1"/>
  <p:tag name="KSO_WM_SLIDE_SUBTYPE" val="pureTxt"/>
  <p:tag name="KSO_WM_TEMPLATE_ASSEMBLE_XID" val="6311bc11a35593066d0ba116"/>
  <p:tag name="KSO_WM_TEMPLATE_ASSEMBLE_GROUPID" val="62f0bf03295c1bf6da6e0c3c"/>
</p:tagLst>
</file>

<file path=ppt/tags/tag416.xml><?xml version="1.0" encoding="utf-8"?>
<p:tagLst xmlns:p="http://schemas.openxmlformats.org/presentationml/2006/main">
  <p:tag name="commondata" val="eyJoZGlkIjoiOTY3NTQyNTFmZWQ4NzI3NDJiM2ZhOTQ1ZmFmMDUzNTgifQ=="/>
</p:tagLst>
</file>

<file path=ppt/tags/tag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i*1"/>
  <p:tag name="KSO_WM_BEAUTIFY_FLAG" val="#wm#"/>
  <p:tag name="KSO_WM_TAG_VERSION" val="1.0"/>
  <p:tag name="KSO_WM_CHIP_GROUPID" val="62f0bf03295c1bf6da6e0c3c"/>
  <p:tag name="KSO_WM_CHIP_XID" val="62f0bf0d295c1bf6da6e0c45"/>
  <p:tag name="KSO_WM_UNIT_DEC_AREA_ID" val="6ea136892f38430093a0f69f9718d27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92ef74d8f9e4876bea4ad191df66541"/>
</p:tagLst>
</file>

<file path=ppt/tags/tag4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4*i*1"/>
  <p:tag name="KSO_WM_BEAUTIFY_FLAG" val="#wm#"/>
  <p:tag name="KSO_WM_TAG_VERSION" val="1.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Lst>
</file>

<file path=ppt/tags/tag4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3*i*1"/>
  <p:tag name="KSO_WM_BEAUTIFY_FLAG" val="#wm#"/>
  <p:tag name="KSO_WM_TAG_VERSION" val="1.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Lst>
</file>

<file path=ppt/tags/tag4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2*i*1"/>
  <p:tag name="KSO_WM_BEAUTIFY_FLAG" val="#wm#"/>
  <p:tag name="KSO_WM_TAG_VERSION" val="1.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5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5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6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6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7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7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UNIT_BLOCK" val="0"/>
  <p:tag name="KSO_WM_UNIT_DEC_AREA_ID" val="037995720ce74e7b87aacca08f0a57c5"/>
  <p:tag name="KSO_WM_UNIT_DEFAULT_FONT" val="80;88;2"/>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 name="KSO_WM_TEMPLATE_ASSEMBLE_XID" val="6311bc10a35593066d0ba0b1"/>
  <p:tag name="KSO_WM_TEMPLATE_ASSEMBLE_GROUPID" val="62f0bf03295c1bf6da6e0c3c"/>
</p:tagLst>
</file>

<file path=ppt/tags/tag8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9*i*1"/>
  <p:tag name="KSO_WM_BEAUTIFY_FLAG" val="#wm#"/>
  <p:tag name="KSO_WM_TAG_VERSION" val="1.0"/>
  <p:tag name="KSO_WM_CHIP_GROUPID" val="62f0bf03295c1bf6da6e0c3c"/>
  <p:tag name="KSO_WM_CHIP_XID" val="62f0bf0d295c1bf6da6e0c49"/>
  <p:tag name="KSO_WM_UNIT_DEC_AREA_ID" val="9ec5af8c6d554d86973d0720f329c9d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61c1840f3d4104ac1c94e3ca5acabd"/>
</p:tagLst>
</file>

<file path=ppt/tags/tag81.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0*i*1"/>
  <p:tag name="KSO_WM_BEAUTIFY_FLAG" val="#wm#"/>
  <p:tag name="KSO_WM_TAG_VERSION" val="1.0"/>
  <p:tag name="KSO_WM_CHIP_GROUPID" val="62f0bf03295c1bf6da6e0c3c"/>
  <p:tag name="KSO_WM_CHIP_XID" val="62f0bf0d295c1bf6da6e0c46"/>
  <p:tag name="KSO_WM_UNIT_DEC_AREA_ID" val="e61f72a3a102469192d0b97cdd345a2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53cf304a33cb4a9b9b662342539c733c"/>
</p:tagLst>
</file>

<file path=ppt/tags/tag8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2*i*1"/>
  <p:tag name="KSO_WM_BEAUTIFY_FLAG" val="#wm#"/>
  <p:tag name="KSO_WM_TAG_VERSION" val="1.0"/>
  <p:tag name="KSO_WM_CHIP_GROUPID" val="62f0bf03295c1bf6da6e0c3c"/>
  <p:tag name="KSO_WM_CHIP_XID" val="62f0bf0d295c1bf6da6e0c48"/>
  <p:tag name="KSO_WM_UNIT_DEC_AREA_ID" val="a405f9035602410198b26b23a1b37239"/>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d91eb50f7ee54414a5f32307857f8900"/>
</p:tagLst>
</file>

<file path=ppt/tags/tag8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1*i*1"/>
  <p:tag name="KSO_WM_BEAUTIFY_FLAG" val="#wm#"/>
  <p:tag name="KSO_WM_TAG_VERSION" val="1.0"/>
  <p:tag name="KSO_WM_CHIP_GROUPID" val="62f0bf03295c1bf6da6e0c3c"/>
  <p:tag name="KSO_WM_CHIP_XID" val="62f0bf0d295c1bf6da6e0c47"/>
  <p:tag name="KSO_WM_UNIT_DEC_AREA_ID" val="98fdd867b724418fa15b3ffb29542fa6"/>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816c587582654fcd8977ccd7920b17a1"/>
</p:tagLst>
</file>

<file path=ppt/tags/tag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8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89.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9.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25566_1*b*1"/>
  <p:tag name="KSO_WM_TEMPLATE_CATEGORY" val="custom"/>
  <p:tag name="KSO_WM_TEMPLATE_INDEX" val="20225566"/>
  <p:tag name="KSO_WM_UNIT_LAYERLEVEL" val="1"/>
  <p:tag name="KSO_WM_TAG_VERSION" val="1.0"/>
  <p:tag name="KSO_WM_BEAUTIFY_FLAG" val="#wm#"/>
  <p:tag name="KSO_WM_UNIT_DEFAULT_FONT" val="48;54;2"/>
  <p:tag name="KSO_WM_UNIT_BLOCK" val="0"/>
  <p:tag name="KSO_WM_UNIT_DEC_AREA_ID" val="de2390dba25a4a9f8add3aaa2c0f92e3"/>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 name="KSO_WM_TEMPLATE_ASSEMBLE_XID" val="6311bc10a35593066d0ba0b1"/>
  <p:tag name="KSO_WM_TEMPLATE_ASSEMBLE_GROUPID" val="62f0bf03295c1bf6da6e0c3c"/>
</p:tagLst>
</file>

<file path=ppt/tags/tag9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3.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b49e21e419ea4af5b7a75181c56f0b3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cccba23f4be493ba9bc4d672d12299d"/>
  <p:tag name="KSO_WM_SLIDE_BACKGROUND_TYPE" val="frame"/>
</p:tagLst>
</file>

<file path=ppt/tags/tag9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a607a14cf5fd4e83af8cb4e3732a265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06ee5eff30054748a490f3324a0c0121"/>
  <p:tag name="KSO_WM_SLIDE_BACKGROUND_TYPE" val="frame"/>
</p:tagLst>
</file>

<file path=ppt/tags/tag9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40febf7b09f401386c10cf04dcc6fd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e1fadf5f4984b9ab2ede8e7b696b7f6"/>
  <p:tag name="KSO_WM_SLIDE_BACKGROUND_TYPE" val="frame"/>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9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主题​​">
  <a:themeElements>
    <a:clrScheme name="Adjacency">
      <a:dk1>
        <a:srgbClr val="000000"/>
      </a:dk1>
      <a:lt1>
        <a:srgbClr val="FFFFFF"/>
      </a:lt1>
      <a:dk2>
        <a:srgbClr val="DAE1E7"/>
      </a:dk2>
      <a:lt2>
        <a:srgbClr val="FFFFFF"/>
      </a:lt2>
      <a:accent1>
        <a:srgbClr val="91A4B7"/>
      </a:accent1>
      <a:accent2>
        <a:srgbClr val="A2B2C2"/>
      </a:accent2>
      <a:accent3>
        <a:srgbClr val="B3C1CD"/>
      </a:accent3>
      <a:accent4>
        <a:srgbClr val="B7C5C6"/>
      </a:accent4>
      <a:accent5>
        <a:srgbClr val="AEBEAB"/>
      </a:accent5>
      <a:accent6>
        <a:srgbClr val="A4B79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4158</Words>
  <Application>WPS 演示</Application>
  <PresentationFormat>宽屏</PresentationFormat>
  <Paragraphs>338</Paragraphs>
  <Slides>25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宋体</vt:lpstr>
      <vt:lpstr>Wingdings</vt:lpstr>
      <vt:lpstr>汉仪粗简黑简</vt:lpstr>
      <vt:lpstr>黑体</vt:lpstr>
      <vt:lpstr>汉仪旗黑-75S</vt:lpstr>
      <vt:lpstr>微软雅黑</vt:lpstr>
      <vt:lpstr>华康行楷体 W5</vt:lpstr>
      <vt:lpstr>汉仪书魂体简</vt:lpstr>
      <vt:lpstr>Leelawadee UI</vt:lpstr>
      <vt:lpstr>兰米粗楷简体</vt:lpstr>
      <vt:lpstr>方正公文楷体</vt:lpstr>
      <vt:lpstr>汉仪中楷简</vt:lpstr>
      <vt:lpstr>Segoe UI</vt:lpstr>
      <vt:lpstr>阿里巴巴和七个小矮人</vt:lpstr>
      <vt:lpstr>Calibri</vt:lpstr>
      <vt:lpstr>Arial Unicode MS</vt:lpstr>
      <vt:lpstr>Office 主题​​</vt:lpstr>
      <vt:lpstr>数据结构与算法 2023-2024第一学期 课程设计报告</vt:lpstr>
      <vt:lpstr>PowerPoint 演示文稿</vt:lpstr>
      <vt:lpstr>提出要求</vt:lpstr>
      <vt:lpstr>PowerPoint 演示文稿</vt:lpstr>
      <vt:lpstr>PowerPoint 演示文稿</vt:lpstr>
      <vt:lpstr>PowerPoint 演示文稿</vt:lpstr>
      <vt:lpstr>知识准备</vt:lpstr>
      <vt:lpstr>PowerPoint 演示文稿</vt:lpstr>
      <vt:lpstr>PowerPoint 演示文稿</vt:lpstr>
      <vt:lpstr>PowerPoint 演示文稿</vt:lpstr>
      <vt:lpstr>博弈算法</vt:lpstr>
      <vt:lpstr>PowerPoint 演示文稿</vt:lpstr>
      <vt:lpstr>PowerPoint 演示文稿</vt:lpstr>
      <vt:lpstr>核心思想 </vt:lpstr>
      <vt:lpstr>思考设计</vt:lpstr>
      <vt:lpstr>PowerPoint 演示文稿</vt:lpstr>
      <vt:lpstr>PowerPoint 演示文稿</vt:lpstr>
      <vt:lpstr>PowerPoint 演示文稿</vt:lpstr>
      <vt:lpstr>PowerPoint 演示文稿</vt:lpstr>
      <vt:lpstr>代码实现</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24375</dc:creator>
  <cp:lastModifiedBy>WPS_1643372787</cp:lastModifiedBy>
  <cp:revision>7</cp:revision>
  <dcterms:created xsi:type="dcterms:W3CDTF">2023-08-09T12:44:00Z</dcterms:created>
  <dcterms:modified xsi:type="dcterms:W3CDTF">2024-01-04T13:20:21Z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