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E743-5CDA-4168-B5CC-B10E7ABC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39FE-DAF3-4CD7-9505-D235E89D9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818E-3A2F-4E4B-A629-5A1316F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8314-5A11-45DD-8307-C8B56FCB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C4B9-11F1-46A2-BFAD-7E0A64DE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6A31-8D1E-4825-8AB2-543576A2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902DA-6BA8-4F7B-9FB6-B1627019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6E75F-4FE9-44BD-8C9F-7875666D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0F33-FDD2-4B54-8865-3CB9DC56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99E7-46F0-4B88-86FE-BAA3931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BB887-4721-4651-BDD3-6FD881144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EDC22-2EC9-43AA-A6FF-F182F683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A419-CDCB-430B-91DA-766F10C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8F7C-22F8-464F-8725-C51706F9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C463-680E-43E2-8779-F91DE605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CC0E-B336-4D11-9024-E7D49BCD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48BE-AD79-42C2-88DD-7182035B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FEFD-7134-40EA-B9D2-9464C118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BE73-33CC-4514-BC65-043C6091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E10D-46A9-4343-9E7F-BCFE641A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F5A1-AA3A-4459-B1C0-1F6E3F9E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0C63-E0AB-4D43-B773-1D843021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C4A8-5393-4127-AA48-AA2F1369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2608-A3AE-4C12-9A67-2132A84F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103E-2F1D-465E-B3D6-9994FB45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575-EB94-48C3-AA9B-FD50E889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BC8A-5B34-4966-AC58-7C3C1F95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39F9-296B-41F5-8A3B-B6A91F9F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EE03-BFB6-4A79-A0B6-57601D65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DFAC-CBC7-4F18-A744-8C7A0532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93863-D422-47B3-9930-71150FD8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7C4B-F12C-47D4-A669-85CD9FFE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A515-F5A2-4D57-9619-0F5194BB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49B6-BDAD-42C3-A405-52E26E9D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69A0-34C1-4625-BD0C-FBB1292AD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0DA49-6464-4390-977B-A7ED0206F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C2EBB-F6EF-4A9B-8226-BF423D3B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940C1-41B5-4742-9E1B-C630448A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90BB9-C7E3-472E-A1AF-6B182CE1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4490-FD69-4187-8F95-A51B89A7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69D1-AF53-4B52-91AF-EC67632F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C9D5F-4D26-4210-AF4B-90C94A41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5AC1-5685-46EF-BFC1-F5717A56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53BE0-8BD2-424E-8900-3C1EB4A0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1F68B-800B-4C65-9CBC-68BD78E2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88E6-49E6-4AE9-B99C-2AA33AA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112-AED8-4514-99CB-CD675F6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EFF2-C417-41B3-A87B-395485D2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CDBD9-F3DC-4D42-AEEE-CD651E75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5ED8-03AE-4B1D-B94B-83A4C02B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82D71-58D5-40D0-8256-F7B77444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B2A0-7804-4FBD-9CF9-49938F80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1113-A2FF-46EB-9CCD-41678850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2DB40-DC56-4330-8206-1D16CAA20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97716-DD87-4B54-B1C5-51B7458B7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5226-846D-4FE7-8470-A32C36A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2BD3-3CE7-4F92-A124-5A1FE49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CB5E-CFA8-4E1E-9B57-719FBFBB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7BC2D-C6E7-4BB7-BAC8-F794F9EB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F7D5-65D9-42A4-A597-C71E36C8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0A41-D187-4303-9D79-72D25BA80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67F7-AACA-48EB-A902-720E55B1638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4524-52A7-4599-A2CB-EABBEAA96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2406-761D-4C5D-B269-B4ED79AF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C44C-2ABB-4460-A2AF-453EE4F0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3B971-A4BA-465A-AB88-6B457CB49E10}"/>
              </a:ext>
            </a:extLst>
          </p:cNvPr>
          <p:cNvGrpSpPr/>
          <p:nvPr/>
        </p:nvGrpSpPr>
        <p:grpSpPr>
          <a:xfrm>
            <a:off x="358212" y="505848"/>
            <a:ext cx="2630078" cy="5910607"/>
            <a:chOff x="358212" y="505848"/>
            <a:chExt cx="2630078" cy="59106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7827D-C6F4-4067-B96C-8FAFEB169FA1}"/>
                </a:ext>
              </a:extLst>
            </p:cNvPr>
            <p:cNvSpPr/>
            <p:nvPr/>
          </p:nvSpPr>
          <p:spPr>
            <a:xfrm>
              <a:off x="358212" y="505848"/>
              <a:ext cx="2630078" cy="591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E79657-16BE-4418-AE44-8281C84D1ECF}"/>
                </a:ext>
              </a:extLst>
            </p:cNvPr>
            <p:cNvSpPr txBox="1"/>
            <p:nvPr/>
          </p:nvSpPr>
          <p:spPr>
            <a:xfrm>
              <a:off x="603312" y="1973898"/>
              <a:ext cx="2121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 Dropdown: Box &amp; Whiskers Plot</a:t>
              </a:r>
            </a:p>
            <a:p>
              <a:r>
                <a:rPr lang="en-US" dirty="0"/>
                <a:t>Or </a:t>
              </a:r>
            </a:p>
            <a:p>
              <a:r>
                <a:rPr lang="en-US" dirty="0"/>
                <a:t>Multi-line graph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5EA481-F93D-47FC-9C05-7C457FAF2501}"/>
                </a:ext>
              </a:extLst>
            </p:cNvPr>
            <p:cNvSpPr txBox="1"/>
            <p:nvPr/>
          </p:nvSpPr>
          <p:spPr>
            <a:xfrm>
              <a:off x="612736" y="3276486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Yearly Weather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8298E5-6D0F-4F5F-8228-284DD7B187E4}"/>
                </a:ext>
              </a:extLst>
            </p:cNvPr>
            <p:cNvSpPr/>
            <p:nvPr/>
          </p:nvSpPr>
          <p:spPr>
            <a:xfrm>
              <a:off x="603312" y="5857092"/>
              <a:ext cx="168739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page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B14EB6-F219-43D0-81E9-8731FC5EA9A5}"/>
                </a:ext>
              </a:extLst>
            </p:cNvPr>
            <p:cNvSpPr txBox="1"/>
            <p:nvPr/>
          </p:nvSpPr>
          <p:spPr>
            <a:xfrm>
              <a:off x="612736" y="3631180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C17045-8975-42BC-A5B2-407E418EAF59}"/>
              </a:ext>
            </a:extLst>
          </p:cNvPr>
          <p:cNvSpPr txBox="1"/>
          <p:nvPr/>
        </p:nvSpPr>
        <p:spPr>
          <a:xfrm>
            <a:off x="612736" y="808422"/>
            <a:ext cx="179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Dropdown:</a:t>
            </a:r>
          </a:p>
          <a:p>
            <a:r>
              <a:rPr lang="en-US" dirty="0"/>
              <a:t>3 day forecast</a:t>
            </a:r>
          </a:p>
          <a:p>
            <a:r>
              <a:rPr lang="en-US" dirty="0"/>
              <a:t>Weekly Forecast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A3F8B-8032-4001-ABDC-8C70481B09EF}"/>
              </a:ext>
            </a:extLst>
          </p:cNvPr>
          <p:cNvSpPr txBox="1"/>
          <p:nvPr/>
        </p:nvSpPr>
        <p:spPr>
          <a:xfrm>
            <a:off x="3577157" y="5718592"/>
            <a:ext cx="94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 degrees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540464-2120-4C65-963D-CA9B3026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14" y="505848"/>
            <a:ext cx="8752581" cy="59233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E1303B-0D5B-4F19-B1A0-97D3D90B0194}"/>
              </a:ext>
            </a:extLst>
          </p:cNvPr>
          <p:cNvSpPr/>
          <p:nvPr/>
        </p:nvSpPr>
        <p:spPr>
          <a:xfrm>
            <a:off x="3461331" y="5101541"/>
            <a:ext cx="1116763" cy="94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1C44-9AB7-4823-931C-B4B58789AC80}"/>
              </a:ext>
            </a:extLst>
          </p:cNvPr>
          <p:cNvSpPr txBox="1"/>
          <p:nvPr/>
        </p:nvSpPr>
        <p:spPr>
          <a:xfrm>
            <a:off x="3577155" y="5330105"/>
            <a:ext cx="101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 degrees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BB4EC-C04F-4538-B912-141F3ACD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29" y="5101541"/>
            <a:ext cx="5245533" cy="940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C63691-0404-46AB-929E-EFB372C66DDC}"/>
              </a:ext>
            </a:extLst>
          </p:cNvPr>
          <p:cNvSpPr txBox="1"/>
          <p:nvPr/>
        </p:nvSpPr>
        <p:spPr>
          <a:xfrm>
            <a:off x="4911365" y="188536"/>
            <a:ext cx="42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Page</a:t>
            </a:r>
          </a:p>
        </p:txBody>
      </p:sp>
    </p:spTree>
    <p:extLst>
      <p:ext uri="{BB962C8B-B14F-4D97-AF65-F5344CB8AC3E}">
        <p14:creationId xmlns:p14="http://schemas.microsoft.com/office/powerpoint/2010/main" val="1835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408067-EE65-4FFA-BA0F-878F2840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91" y="461913"/>
            <a:ext cx="7826376" cy="58771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A93FFC-BC8E-4450-8D60-A30166C2A014}"/>
              </a:ext>
            </a:extLst>
          </p:cNvPr>
          <p:cNvSpPr/>
          <p:nvPr/>
        </p:nvSpPr>
        <p:spPr>
          <a:xfrm>
            <a:off x="3450210" y="5476973"/>
            <a:ext cx="7258639" cy="53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day weekly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AEB331-D6D1-4253-A760-635242715802}"/>
              </a:ext>
            </a:extLst>
          </p:cNvPr>
          <p:cNvGrpSpPr/>
          <p:nvPr/>
        </p:nvGrpSpPr>
        <p:grpSpPr>
          <a:xfrm>
            <a:off x="358212" y="505848"/>
            <a:ext cx="2630078" cy="5910607"/>
            <a:chOff x="358212" y="505848"/>
            <a:chExt cx="2630078" cy="59106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D6CE31-8C82-4AEA-818C-2A1F4F1C474C}"/>
                </a:ext>
              </a:extLst>
            </p:cNvPr>
            <p:cNvSpPr/>
            <p:nvPr/>
          </p:nvSpPr>
          <p:spPr>
            <a:xfrm>
              <a:off x="358212" y="505848"/>
              <a:ext cx="2630078" cy="591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AD46E2-FA5C-4A8D-B435-2CC77141C5ED}"/>
                </a:ext>
              </a:extLst>
            </p:cNvPr>
            <p:cNvSpPr txBox="1"/>
            <p:nvPr/>
          </p:nvSpPr>
          <p:spPr>
            <a:xfrm>
              <a:off x="603312" y="1973898"/>
              <a:ext cx="2121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 Dropdown: Box &amp; Whiskers Plot</a:t>
              </a:r>
            </a:p>
            <a:p>
              <a:r>
                <a:rPr lang="en-US" dirty="0"/>
                <a:t>Or </a:t>
              </a:r>
            </a:p>
            <a:p>
              <a:r>
                <a:rPr lang="en-US" dirty="0"/>
                <a:t>Multi-line graph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0753F-032B-4C03-BE69-6FBD9801B9C7}"/>
                </a:ext>
              </a:extLst>
            </p:cNvPr>
            <p:cNvSpPr txBox="1"/>
            <p:nvPr/>
          </p:nvSpPr>
          <p:spPr>
            <a:xfrm>
              <a:off x="612736" y="3276486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Yearly Weather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AC90F4-246E-4A02-B61F-FC669E6CFB7D}"/>
                </a:ext>
              </a:extLst>
            </p:cNvPr>
            <p:cNvSpPr/>
            <p:nvPr/>
          </p:nvSpPr>
          <p:spPr>
            <a:xfrm>
              <a:off x="603312" y="5857092"/>
              <a:ext cx="168739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page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4F3382-7A39-4CFF-80BD-0794C626C6B2}"/>
                </a:ext>
              </a:extLst>
            </p:cNvPr>
            <p:cNvSpPr txBox="1"/>
            <p:nvPr/>
          </p:nvSpPr>
          <p:spPr>
            <a:xfrm>
              <a:off x="612736" y="3631180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data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9AD5DF-1BA3-464F-87AE-6827B7BDDC0D}"/>
              </a:ext>
            </a:extLst>
          </p:cNvPr>
          <p:cNvSpPr txBox="1"/>
          <p:nvPr/>
        </p:nvSpPr>
        <p:spPr>
          <a:xfrm>
            <a:off x="612736" y="808422"/>
            <a:ext cx="179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Dropdown:</a:t>
            </a:r>
          </a:p>
          <a:p>
            <a:r>
              <a:rPr lang="en-US" dirty="0"/>
              <a:t>3 day forecast</a:t>
            </a:r>
          </a:p>
          <a:p>
            <a:r>
              <a:rPr lang="en-US" dirty="0"/>
              <a:t>Weekly Forecast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F1C9F1-A8F2-4696-A41A-4A6492241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10" y="5411043"/>
            <a:ext cx="672551" cy="669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DF833C-2178-4A95-941D-781DC164042C}"/>
              </a:ext>
            </a:extLst>
          </p:cNvPr>
          <p:cNvSpPr txBox="1"/>
          <p:nvPr/>
        </p:nvSpPr>
        <p:spPr>
          <a:xfrm>
            <a:off x="4864231" y="-3198"/>
            <a:ext cx="483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day and 7 day forecast map</a:t>
            </a:r>
          </a:p>
        </p:txBody>
      </p:sp>
    </p:spTree>
    <p:extLst>
      <p:ext uri="{BB962C8B-B14F-4D97-AF65-F5344CB8AC3E}">
        <p14:creationId xmlns:p14="http://schemas.microsoft.com/office/powerpoint/2010/main" val="36878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C2BBF-2915-4B06-A812-A307AE77C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14" y="711140"/>
            <a:ext cx="7068850" cy="57053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818733-8A04-4C6B-B0EF-E3AA07FB4613}"/>
              </a:ext>
            </a:extLst>
          </p:cNvPr>
          <p:cNvGrpSpPr/>
          <p:nvPr/>
        </p:nvGrpSpPr>
        <p:grpSpPr>
          <a:xfrm>
            <a:off x="358212" y="505848"/>
            <a:ext cx="2630078" cy="5910607"/>
            <a:chOff x="358212" y="505848"/>
            <a:chExt cx="2630078" cy="5910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66A3D3-0CDB-4540-8F82-CD998DD52315}"/>
                </a:ext>
              </a:extLst>
            </p:cNvPr>
            <p:cNvSpPr/>
            <p:nvPr/>
          </p:nvSpPr>
          <p:spPr>
            <a:xfrm>
              <a:off x="358212" y="505848"/>
              <a:ext cx="2630078" cy="591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B49C25-140D-40FD-ACF1-E7FF219C13FF}"/>
                </a:ext>
              </a:extLst>
            </p:cNvPr>
            <p:cNvSpPr txBox="1"/>
            <p:nvPr/>
          </p:nvSpPr>
          <p:spPr>
            <a:xfrm>
              <a:off x="603312" y="1973898"/>
              <a:ext cx="2121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 Dropdown: Box &amp; Whiskers Plot</a:t>
              </a:r>
            </a:p>
            <a:p>
              <a:r>
                <a:rPr lang="en-US" dirty="0"/>
                <a:t>Or </a:t>
              </a:r>
            </a:p>
            <a:p>
              <a:r>
                <a:rPr lang="en-US" dirty="0"/>
                <a:t>Multi-line graph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56D48-4E58-4B81-BE68-F906F98F116E}"/>
                </a:ext>
              </a:extLst>
            </p:cNvPr>
            <p:cNvSpPr txBox="1"/>
            <p:nvPr/>
          </p:nvSpPr>
          <p:spPr>
            <a:xfrm>
              <a:off x="612736" y="3276486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Yearly Weather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29D2EF-0066-45BD-9355-53338286C62B}"/>
                </a:ext>
              </a:extLst>
            </p:cNvPr>
            <p:cNvSpPr/>
            <p:nvPr/>
          </p:nvSpPr>
          <p:spPr>
            <a:xfrm>
              <a:off x="603312" y="5857092"/>
              <a:ext cx="168739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page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FB5271-BD71-46AC-A198-568DC019EE2E}"/>
                </a:ext>
              </a:extLst>
            </p:cNvPr>
            <p:cNvSpPr txBox="1"/>
            <p:nvPr/>
          </p:nvSpPr>
          <p:spPr>
            <a:xfrm>
              <a:off x="612736" y="3631180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data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FEA35F-CB52-427F-97E5-D45A90B20ADA}"/>
              </a:ext>
            </a:extLst>
          </p:cNvPr>
          <p:cNvSpPr txBox="1"/>
          <p:nvPr/>
        </p:nvSpPr>
        <p:spPr>
          <a:xfrm>
            <a:off x="612736" y="808422"/>
            <a:ext cx="179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Dropdown:</a:t>
            </a:r>
          </a:p>
          <a:p>
            <a:r>
              <a:rPr lang="en-US" dirty="0"/>
              <a:t>3 day forecast</a:t>
            </a:r>
          </a:p>
          <a:p>
            <a:r>
              <a:rPr lang="en-US" dirty="0"/>
              <a:t>Weekly Forecast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16A48-9C90-426D-B2E3-1968D93CC1F4}"/>
              </a:ext>
            </a:extLst>
          </p:cNvPr>
          <p:cNvSpPr txBox="1"/>
          <p:nvPr/>
        </p:nvSpPr>
        <p:spPr>
          <a:xfrm>
            <a:off x="3742441" y="263951"/>
            <a:ext cx="52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and Whiskers Plot</a:t>
            </a:r>
          </a:p>
        </p:txBody>
      </p:sp>
    </p:spTree>
    <p:extLst>
      <p:ext uri="{BB962C8B-B14F-4D97-AF65-F5344CB8AC3E}">
        <p14:creationId xmlns:p14="http://schemas.microsoft.com/office/powerpoint/2010/main" val="358252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C91C-F4D4-4C11-9757-7BA8BE27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520" y="314325"/>
            <a:ext cx="5339080" cy="1325563"/>
          </a:xfrm>
        </p:spPr>
        <p:txBody>
          <a:bodyPr/>
          <a:lstStyle/>
          <a:p>
            <a:r>
              <a:rPr lang="en-US" dirty="0"/>
              <a:t>Prediction Line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999445-43E2-4D5A-9B25-217F4432A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510" y="1873594"/>
            <a:ext cx="7722305" cy="43513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EB69A3-68BB-4F08-9BD4-C6A4FFD2CFB9}"/>
              </a:ext>
            </a:extLst>
          </p:cNvPr>
          <p:cNvGrpSpPr/>
          <p:nvPr/>
        </p:nvGrpSpPr>
        <p:grpSpPr>
          <a:xfrm>
            <a:off x="358146" y="473696"/>
            <a:ext cx="2630078" cy="5910607"/>
            <a:chOff x="358212" y="505848"/>
            <a:chExt cx="2630078" cy="59106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0A5569-C6A9-4B85-BD93-78FF6E762060}"/>
                </a:ext>
              </a:extLst>
            </p:cNvPr>
            <p:cNvSpPr/>
            <p:nvPr/>
          </p:nvSpPr>
          <p:spPr>
            <a:xfrm>
              <a:off x="358212" y="505848"/>
              <a:ext cx="2630078" cy="591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B44565-F090-4A7A-ADEF-82A58105BA59}"/>
                </a:ext>
              </a:extLst>
            </p:cNvPr>
            <p:cNvSpPr txBox="1"/>
            <p:nvPr/>
          </p:nvSpPr>
          <p:spPr>
            <a:xfrm>
              <a:off x="603312" y="1973898"/>
              <a:ext cx="2121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 Dropdown: Box &amp; Whiskers Plot</a:t>
              </a:r>
            </a:p>
            <a:p>
              <a:r>
                <a:rPr lang="en-US" dirty="0"/>
                <a:t>Or </a:t>
              </a:r>
            </a:p>
            <a:p>
              <a:r>
                <a:rPr lang="en-US" dirty="0"/>
                <a:t>Multi-line graph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57FBE0-A5C0-4E58-B972-27AFE349975A}"/>
                </a:ext>
              </a:extLst>
            </p:cNvPr>
            <p:cNvSpPr txBox="1"/>
            <p:nvPr/>
          </p:nvSpPr>
          <p:spPr>
            <a:xfrm>
              <a:off x="612736" y="3276486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Yearly Weather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B4424F-5607-4D67-9622-3BB9DEE5BE37}"/>
                </a:ext>
              </a:extLst>
            </p:cNvPr>
            <p:cNvSpPr/>
            <p:nvPr/>
          </p:nvSpPr>
          <p:spPr>
            <a:xfrm>
              <a:off x="603312" y="5857092"/>
              <a:ext cx="168739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page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2AEB8-FCEA-4FA7-8146-44FD472C4E6F}"/>
                </a:ext>
              </a:extLst>
            </p:cNvPr>
            <p:cNvSpPr txBox="1"/>
            <p:nvPr/>
          </p:nvSpPr>
          <p:spPr>
            <a:xfrm>
              <a:off x="612736" y="3631180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data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FFBBFC-0726-4E7C-9143-127EAB78624C}"/>
              </a:ext>
            </a:extLst>
          </p:cNvPr>
          <p:cNvSpPr txBox="1"/>
          <p:nvPr/>
        </p:nvSpPr>
        <p:spPr>
          <a:xfrm>
            <a:off x="612670" y="776270"/>
            <a:ext cx="179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Dropdown:</a:t>
            </a:r>
          </a:p>
          <a:p>
            <a:r>
              <a:rPr lang="en-US" dirty="0"/>
              <a:t>3 day forecast</a:t>
            </a:r>
          </a:p>
          <a:p>
            <a:r>
              <a:rPr lang="en-US" dirty="0"/>
              <a:t>Weekly Forecast</a:t>
            </a:r>
          </a:p>
        </p:txBody>
      </p:sp>
    </p:spTree>
    <p:extLst>
      <p:ext uri="{BB962C8B-B14F-4D97-AF65-F5344CB8AC3E}">
        <p14:creationId xmlns:p14="http://schemas.microsoft.com/office/powerpoint/2010/main" val="421961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A19301-F690-4664-8D17-AEB52722DAFB}"/>
              </a:ext>
            </a:extLst>
          </p:cNvPr>
          <p:cNvGrpSpPr/>
          <p:nvPr/>
        </p:nvGrpSpPr>
        <p:grpSpPr>
          <a:xfrm>
            <a:off x="358212" y="505848"/>
            <a:ext cx="2630078" cy="5910607"/>
            <a:chOff x="358212" y="505848"/>
            <a:chExt cx="2630078" cy="59106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D3D795-FF5A-4ADF-9E38-019AE65AE983}"/>
                </a:ext>
              </a:extLst>
            </p:cNvPr>
            <p:cNvSpPr/>
            <p:nvPr/>
          </p:nvSpPr>
          <p:spPr>
            <a:xfrm>
              <a:off x="358212" y="505848"/>
              <a:ext cx="2630078" cy="591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244069-ED8D-4192-8F45-467766170175}"/>
                </a:ext>
              </a:extLst>
            </p:cNvPr>
            <p:cNvSpPr txBox="1"/>
            <p:nvPr/>
          </p:nvSpPr>
          <p:spPr>
            <a:xfrm>
              <a:off x="603312" y="1973898"/>
              <a:ext cx="2121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 Dropdown: Box &amp; Whiskers Plot</a:t>
              </a:r>
            </a:p>
            <a:p>
              <a:r>
                <a:rPr lang="en-US" dirty="0"/>
                <a:t>Or </a:t>
              </a:r>
            </a:p>
            <a:p>
              <a:r>
                <a:rPr lang="en-US" dirty="0"/>
                <a:t>Multi-line graph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DF4F78-59DF-4B20-8B55-C9E580C3E26E}"/>
                </a:ext>
              </a:extLst>
            </p:cNvPr>
            <p:cNvSpPr txBox="1"/>
            <p:nvPr/>
          </p:nvSpPr>
          <p:spPr>
            <a:xfrm>
              <a:off x="612736" y="3276486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Yearly Weather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F5588E-44EB-4C9E-99B0-C9CF6FF3F783}"/>
                </a:ext>
              </a:extLst>
            </p:cNvPr>
            <p:cNvSpPr/>
            <p:nvPr/>
          </p:nvSpPr>
          <p:spPr>
            <a:xfrm>
              <a:off x="603312" y="5857092"/>
              <a:ext cx="168739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page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0C0F1F-FB40-4A50-A0E0-19BE5BFE178E}"/>
                </a:ext>
              </a:extLst>
            </p:cNvPr>
            <p:cNvSpPr txBox="1"/>
            <p:nvPr/>
          </p:nvSpPr>
          <p:spPr>
            <a:xfrm>
              <a:off x="612736" y="3631180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EBE9B3-390E-430F-B94E-EA1519366AC8}"/>
              </a:ext>
            </a:extLst>
          </p:cNvPr>
          <p:cNvSpPr txBox="1"/>
          <p:nvPr/>
        </p:nvSpPr>
        <p:spPr>
          <a:xfrm>
            <a:off x="612736" y="808422"/>
            <a:ext cx="179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Dropdown:</a:t>
            </a:r>
          </a:p>
          <a:p>
            <a:r>
              <a:rPr lang="en-US" dirty="0"/>
              <a:t>3 day forecast</a:t>
            </a:r>
          </a:p>
          <a:p>
            <a:r>
              <a:rPr lang="en-US" dirty="0"/>
              <a:t>Weekly Forecast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9C5DC-7292-4C25-9BAE-F1F11300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70" y="562780"/>
            <a:ext cx="8383877" cy="5732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31BFD-FECE-456F-BC5C-107C980CBC02}"/>
              </a:ext>
            </a:extLst>
          </p:cNvPr>
          <p:cNvSpPr txBox="1"/>
          <p:nvPr/>
        </p:nvSpPr>
        <p:spPr>
          <a:xfrm>
            <a:off x="4430598" y="62789"/>
            <a:ext cx="49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Weather</a:t>
            </a:r>
          </a:p>
        </p:txBody>
      </p:sp>
    </p:spTree>
    <p:extLst>
      <p:ext uri="{BB962C8B-B14F-4D97-AF65-F5344CB8AC3E}">
        <p14:creationId xmlns:p14="http://schemas.microsoft.com/office/powerpoint/2010/main" val="335157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82A4A6-B272-40E7-A111-681236BE16AA}"/>
              </a:ext>
            </a:extLst>
          </p:cNvPr>
          <p:cNvGrpSpPr/>
          <p:nvPr/>
        </p:nvGrpSpPr>
        <p:grpSpPr>
          <a:xfrm>
            <a:off x="358212" y="505848"/>
            <a:ext cx="2630078" cy="5910607"/>
            <a:chOff x="358212" y="505848"/>
            <a:chExt cx="2630078" cy="59106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F8DF88-D8CB-4EE7-806F-67F57AC72ECB}"/>
                </a:ext>
              </a:extLst>
            </p:cNvPr>
            <p:cNvSpPr/>
            <p:nvPr/>
          </p:nvSpPr>
          <p:spPr>
            <a:xfrm>
              <a:off x="358212" y="505848"/>
              <a:ext cx="2630078" cy="591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638053-68CD-4B56-969B-53D59F48DD53}"/>
                </a:ext>
              </a:extLst>
            </p:cNvPr>
            <p:cNvSpPr txBox="1"/>
            <p:nvPr/>
          </p:nvSpPr>
          <p:spPr>
            <a:xfrm>
              <a:off x="603312" y="1973898"/>
              <a:ext cx="2121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 Dropdown: Box &amp; Whiskers Plot</a:t>
              </a:r>
            </a:p>
            <a:p>
              <a:r>
                <a:rPr lang="en-US" dirty="0"/>
                <a:t>Or </a:t>
              </a:r>
            </a:p>
            <a:p>
              <a:r>
                <a:rPr lang="en-US" dirty="0"/>
                <a:t>Multi-line graph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546A96-81B5-4655-99C7-6A18908C0C9A}"/>
                </a:ext>
              </a:extLst>
            </p:cNvPr>
            <p:cNvSpPr txBox="1"/>
            <p:nvPr/>
          </p:nvSpPr>
          <p:spPr>
            <a:xfrm>
              <a:off x="612736" y="3276486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Yearly Weather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B23E54-CC4A-468A-B8F7-359B43C22BEA}"/>
                </a:ext>
              </a:extLst>
            </p:cNvPr>
            <p:cNvSpPr/>
            <p:nvPr/>
          </p:nvSpPr>
          <p:spPr>
            <a:xfrm>
              <a:off x="603312" y="5857092"/>
              <a:ext cx="168739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Github</a:t>
              </a:r>
              <a:r>
                <a:rPr lang="en-US" dirty="0"/>
                <a:t> page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2ADA3-AB92-45C8-833C-1001343AC151}"/>
                </a:ext>
              </a:extLst>
            </p:cNvPr>
            <p:cNvSpPr txBox="1"/>
            <p:nvPr/>
          </p:nvSpPr>
          <p:spPr>
            <a:xfrm>
              <a:off x="612736" y="3631180"/>
              <a:ext cx="212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437376-AF97-4D4B-A916-9FE4C1F5E041}"/>
              </a:ext>
            </a:extLst>
          </p:cNvPr>
          <p:cNvSpPr txBox="1"/>
          <p:nvPr/>
        </p:nvSpPr>
        <p:spPr>
          <a:xfrm>
            <a:off x="612736" y="808422"/>
            <a:ext cx="179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 Dropdown:</a:t>
            </a:r>
          </a:p>
          <a:p>
            <a:r>
              <a:rPr lang="en-US" dirty="0"/>
              <a:t>3 day forecast</a:t>
            </a:r>
          </a:p>
          <a:p>
            <a:r>
              <a:rPr lang="en-US" dirty="0"/>
              <a:t>Weekly Forecast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2E4F7-ECD6-453A-BC58-1A58A9003EBE}"/>
              </a:ext>
            </a:extLst>
          </p:cNvPr>
          <p:cNvSpPr txBox="1"/>
          <p:nvPr/>
        </p:nvSpPr>
        <p:spPr>
          <a:xfrm>
            <a:off x="3648174" y="505848"/>
            <a:ext cx="417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Raw 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31F7D8-2764-4934-8BF8-8E7C12731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92845"/>
              </p:ext>
            </p:extLst>
          </p:nvPr>
        </p:nvGraphicFramePr>
        <p:xfrm>
          <a:off x="3233390" y="1029068"/>
          <a:ext cx="8257880" cy="532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88">
                  <a:extLst>
                    <a:ext uri="{9D8B030D-6E8A-4147-A177-3AD203B41FA5}">
                      <a16:colId xmlns:a16="http://schemas.microsoft.com/office/drawing/2014/main" val="4043088982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208746365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2026224697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1632398626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879123557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696870109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3544578560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638214619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4096510138"/>
                    </a:ext>
                  </a:extLst>
                </a:gridCol>
                <a:gridCol w="825788">
                  <a:extLst>
                    <a:ext uri="{9D8B030D-6E8A-4147-A177-3AD203B41FA5}">
                      <a16:colId xmlns:a16="http://schemas.microsoft.com/office/drawing/2014/main" val="600975274"/>
                    </a:ext>
                  </a:extLst>
                </a:gridCol>
              </a:tblGrid>
              <a:tr h="665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27615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16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35959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37193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30116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4930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41778"/>
                  </a:ext>
                </a:extLst>
              </a:tr>
              <a:tr h="665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7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47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Prediction Line Graph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</dc:creator>
  <cp:lastModifiedBy>Ash</cp:lastModifiedBy>
  <cp:revision>6</cp:revision>
  <dcterms:created xsi:type="dcterms:W3CDTF">2018-03-13T00:36:36Z</dcterms:created>
  <dcterms:modified xsi:type="dcterms:W3CDTF">2018-03-13T01:17:18Z</dcterms:modified>
</cp:coreProperties>
</file>