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8" r:id="rId14"/>
    <p:sldId id="289" r:id="rId15"/>
    <p:sldId id="268" r:id="rId16"/>
    <p:sldId id="269" r:id="rId17"/>
    <p:sldId id="267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初始化SAE" id="{B75F6C29-F76F-4A4A-8D40-2CE63EFBAB3F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88"/>
            <p14:sldId id="289"/>
          </p14:sldIdLst>
        </p14:section>
        <p14:section name="用SVN上传代码" id="{C54BCB1E-64FE-4F52-9DC2-558CD0812A28}">
          <p14:sldIdLst>
            <p14:sldId id="268"/>
            <p14:sldId id="269"/>
            <p14:sldId id="267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修改你的Project" id="{02AA4457-52B6-4C0A-BED7-8C207296ED57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3-12-11T23:31:51.66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2013/12/12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6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2013/12/12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2013/12/12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2013/12/12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2013/12/12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2013/12/12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2013/12/12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2013/12/12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2013/12/12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2013/12/12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2013/12/12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2013/12/12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12/12/2013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vn.sina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ae.sina.com.cn/?m=myap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</a:t>
            </a:r>
            <a:r>
              <a:rPr lang="en-US" altLang="zh-CN" dirty="0" err="1" smtClean="0"/>
              <a:t>Sina</a:t>
            </a:r>
            <a:r>
              <a:rPr lang="en-US" altLang="zh-CN" dirty="0" smtClean="0"/>
              <a:t> App Engine</a:t>
            </a:r>
            <a:br>
              <a:rPr lang="en-US" altLang="zh-CN" dirty="0" smtClean="0"/>
            </a:br>
            <a:r>
              <a:rPr lang="zh-CN" altLang="en-US" dirty="0" smtClean="0"/>
              <a:t>部署你的</a:t>
            </a:r>
            <a:r>
              <a:rPr lang="en-US" altLang="zh-CN" dirty="0" smtClean="0"/>
              <a:t>Project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哈尔滨工业大学 计算机科学与技术学院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</a:rPr>
              <a:t>杨志</a:t>
            </a:r>
            <a:r>
              <a:rPr lang="zh-CN" altLang="en-US" dirty="0" smtClean="0">
                <a:latin typeface="Microsoft YaHei UI" panose="020B0503020204020204" pitchFamily="34" charset="-122"/>
              </a:rPr>
              <a:t>飞 </a:t>
            </a:r>
            <a:r>
              <a:rPr lang="en-US" altLang="zh-CN" dirty="0" smtClean="0">
                <a:latin typeface="Microsoft YaHei UI" panose="020B0503020204020204" pitchFamily="34" charset="-122"/>
              </a:rPr>
              <a:t>http://vivid.name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高级语言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程序设计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 2013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导入数据库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点击管理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，进入</a:t>
            </a:r>
            <a:r>
              <a:rPr lang="en-US" altLang="zh-CN" dirty="0" err="1" smtClean="0"/>
              <a:t>phpmyadmin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170" y="1400778"/>
            <a:ext cx="4638675" cy="3000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777" y="4159675"/>
            <a:ext cx="72771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3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导入数据库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SQL</a:t>
            </a:r>
            <a:r>
              <a:rPr lang="zh-CN" altLang="en-US" dirty="0" smtClean="0"/>
              <a:t>选项卡，把刚才的东西全都复制进来，点击右下角的执行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33" y="3082477"/>
            <a:ext cx="10772775" cy="3371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804294"/>
            <a:ext cx="4724400" cy="216217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19879033">
            <a:off x="6105263" y="3023019"/>
            <a:ext cx="1687132" cy="523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0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设置自增长：</a:t>
            </a:r>
            <a:endParaRPr lang="en-US" altLang="zh-CN" dirty="0" smtClean="0"/>
          </a:p>
          <a:p>
            <a:r>
              <a:rPr lang="zh-CN" altLang="en-US" dirty="0" smtClean="0"/>
              <a:t>现在建立的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数据表的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字段没有默认自增长，需要手动设置。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77" y="3552891"/>
            <a:ext cx="2057400" cy="2276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1" y="6176963"/>
            <a:ext cx="251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先点开这个数据表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984" y="3476691"/>
            <a:ext cx="7962900" cy="23526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13668" y="6176963"/>
            <a:ext cx="21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字段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32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导入数据库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AUTO_INCREMENT</a:t>
            </a:r>
            <a:r>
              <a:rPr lang="zh-CN" altLang="en-US" dirty="0" smtClean="0"/>
              <a:t>打上勾，保存。</a:t>
            </a:r>
            <a:endParaRPr lang="en-US" altLang="zh-CN" dirty="0" smtClean="0"/>
          </a:p>
          <a:p>
            <a:r>
              <a:rPr lang="zh-CN" altLang="en-US" dirty="0" smtClean="0"/>
              <a:t>然后点开</a:t>
            </a:r>
            <a:r>
              <a:rPr lang="en-US" altLang="zh-CN" dirty="0" err="1" smtClean="0"/>
              <a:t>auth_user</a:t>
            </a:r>
            <a:r>
              <a:rPr lang="zh-CN" altLang="en-US" dirty="0" smtClean="0"/>
              <a:t>数据表。也对它的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字段设置</a:t>
            </a:r>
            <a:r>
              <a:rPr lang="en-US" altLang="zh-CN" dirty="0" smtClean="0"/>
              <a:t>AUTO_INCREMENT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496" y="798387"/>
            <a:ext cx="4524375" cy="3724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52" y="3506272"/>
            <a:ext cx="1914525" cy="2419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299" y="3725611"/>
            <a:ext cx="51530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1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SVN</a:t>
            </a:r>
            <a:r>
              <a:rPr lang="zh-CN" altLang="en-US" dirty="0" smtClean="0"/>
              <a:t>上传代码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59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SVN</a:t>
            </a:r>
            <a:r>
              <a:rPr lang="zh-CN" altLang="en-US" dirty="0" smtClean="0"/>
              <a:t>上传代码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自行下载</a:t>
            </a:r>
            <a:r>
              <a:rPr lang="en-US" altLang="zh-CN" dirty="0" smtClean="0"/>
              <a:t>TortoiseSVN-1.7</a:t>
            </a:r>
            <a:r>
              <a:rPr lang="zh-CN" altLang="en-US" dirty="0" smtClean="0"/>
              <a:t>并安装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我用的</a:t>
            </a:r>
            <a:r>
              <a:rPr lang="en-US" altLang="zh-CN" dirty="0" smtClean="0"/>
              <a:t>TortoiseSVN-1.7.13.24257-x64-svn-1.7.10.msi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71" y="2542773"/>
            <a:ext cx="8001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19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SVN</a:t>
            </a:r>
            <a:r>
              <a:rPr lang="zh-CN" altLang="en-US" dirty="0" smtClean="0"/>
              <a:t>上传代码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在合适的位置创建一个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文件夹。如：</a:t>
            </a:r>
            <a:endParaRPr lang="en-US" altLang="zh-CN" dirty="0" smtClean="0"/>
          </a:p>
          <a:p>
            <a:r>
              <a:rPr lang="en-US" altLang="zh-CN" dirty="0" smtClean="0"/>
              <a:t>D:\svn\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在其中创建一个目录，文件夹名为创建应用时填在二级域名里的名字，如</a:t>
            </a:r>
            <a:r>
              <a:rPr lang="en-US" altLang="zh-CN" dirty="0" err="1" smtClean="0"/>
              <a:t>rainbowlist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067844"/>
            <a:ext cx="2924175" cy="1866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926" y="4976813"/>
            <a:ext cx="4438650" cy="1200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038" y="4643438"/>
            <a:ext cx="15716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3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SVN</a:t>
            </a:r>
            <a:r>
              <a:rPr lang="zh-CN" altLang="en-US" dirty="0"/>
              <a:t>上传代码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右击这个文件夹，点击</a:t>
            </a:r>
            <a:r>
              <a:rPr lang="en-US" altLang="zh-CN" dirty="0" smtClean="0"/>
              <a:t>SVN Checkout…</a:t>
            </a:r>
          </a:p>
          <a:p>
            <a:r>
              <a:rPr lang="zh-CN" altLang="en-US" dirty="0" smtClean="0"/>
              <a:t>在弹出的对话框中，第一个填写</a:t>
            </a:r>
            <a:r>
              <a:rPr lang="en-US" altLang="zh-CN" dirty="0" smtClean="0">
                <a:hlinkClick r:id="rId2"/>
              </a:rPr>
              <a:t>https://svn.sinaapp.com/</a:t>
            </a:r>
            <a:r>
              <a:rPr lang="en-US" altLang="zh-CN" dirty="0" smtClean="0"/>
              <a:t>(</a:t>
            </a:r>
            <a:r>
              <a:rPr lang="zh-CN" altLang="en-US" dirty="0" smtClean="0"/>
              <a:t>还是那个名字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，像图中那样。点击</a:t>
            </a:r>
            <a:r>
              <a:rPr lang="en-US" altLang="zh-CN" dirty="0" smtClean="0"/>
              <a:t>ok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196" y="1915319"/>
            <a:ext cx="2676525" cy="2085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350" y="2332351"/>
            <a:ext cx="44386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6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SVN</a:t>
            </a:r>
            <a:r>
              <a:rPr lang="zh-CN" altLang="en-US" dirty="0"/>
              <a:t>上传代码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填写你的安全邮箱和安全密码。就是图中的安全邮箱。注意选上</a:t>
            </a:r>
            <a:r>
              <a:rPr lang="en-US" altLang="zh-CN" dirty="0" smtClean="0"/>
              <a:t>save authentication</a:t>
            </a:r>
            <a:r>
              <a:rPr lang="zh-CN" altLang="en-US" dirty="0" smtClean="0"/>
              <a:t>，以后就不用输密码了，很方便。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04" y="1447800"/>
            <a:ext cx="3257550" cy="2314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51" y="3119236"/>
            <a:ext cx="4162425" cy="3571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078" y="3762375"/>
            <a:ext cx="6381750" cy="2952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174726" y="477708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这是结果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0635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SVN</a:t>
            </a:r>
            <a:r>
              <a:rPr lang="zh-CN" altLang="en-US" dirty="0"/>
              <a:t>上传代码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在这个文件夹里面再新建一个文件夹“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”，存放你的应用的第一个版本。（</a:t>
            </a:r>
            <a:r>
              <a:rPr lang="en-US" altLang="zh-CN" dirty="0" err="1" smtClean="0"/>
              <a:t>sae</a:t>
            </a:r>
            <a:r>
              <a:rPr lang="zh-CN" altLang="en-US" dirty="0" smtClean="0"/>
              <a:t>貌似支持最多十个版本，第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个版本的访问网址为</a:t>
            </a:r>
            <a:endParaRPr lang="en-US" altLang="zh-CN" dirty="0" smtClean="0"/>
          </a:p>
          <a:p>
            <a:r>
              <a:rPr lang="en-US" altLang="zh-CN" dirty="0" smtClean="0"/>
              <a:t>http://i.{yourappname}.sinaapp.com</a:t>
            </a:r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yourappname</a:t>
            </a:r>
            <a:r>
              <a:rPr lang="en-US" altLang="zh-CN" dirty="0" smtClean="0"/>
              <a:t>}.sinaapp.com</a:t>
            </a:r>
            <a:r>
              <a:rPr lang="zh-CN" altLang="en-US" dirty="0" smtClean="0"/>
              <a:t>会默认显示你选择的“默认版本”（见</a:t>
            </a:r>
            <a:r>
              <a:rPr lang="zh-CN" altLang="en-US" dirty="0" smtClean="0">
                <a:hlinkClick r:id="rId2" action="ppaction://hlinksldjump"/>
              </a:rPr>
              <a:t>这里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把你的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中的文件全都放到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里面。（</a:t>
            </a:r>
            <a:r>
              <a:rPr lang="en-US" altLang="zh-CN" dirty="0" smtClean="0"/>
              <a:t>db.sqlite3</a:t>
            </a:r>
            <a:r>
              <a:rPr lang="zh-CN" altLang="en-US" dirty="0" smtClean="0"/>
              <a:t>就不用了）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060" y="1916840"/>
            <a:ext cx="2657475" cy="1638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95" y="5550794"/>
            <a:ext cx="1752600" cy="113347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2590801" y="5773793"/>
            <a:ext cx="1729154" cy="437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054" y="4712594"/>
            <a:ext cx="35337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SAE</a:t>
            </a:r>
            <a:r>
              <a:rPr lang="zh-CN" altLang="en-US" dirty="0" smtClean="0"/>
              <a:t>注册、登陆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这个就不说了，大家都会的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385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SVN</a:t>
            </a:r>
            <a:r>
              <a:rPr lang="zh-CN" altLang="en-US" dirty="0"/>
              <a:t>上传代码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回到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目录，右击应用文件夹，点击</a:t>
            </a:r>
            <a:r>
              <a:rPr lang="en-US" altLang="zh-CN" dirty="0" err="1" smtClean="0"/>
              <a:t>svn</a:t>
            </a:r>
            <a:r>
              <a:rPr lang="en-US" altLang="zh-CN" dirty="0" smtClean="0"/>
              <a:t> commit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39" y="2774391"/>
            <a:ext cx="3495675" cy="2828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97769" y="1456293"/>
            <a:ext cx="235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All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OK.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894" y="1825625"/>
            <a:ext cx="5934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95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SVN</a:t>
            </a:r>
            <a:r>
              <a:rPr lang="zh-CN" altLang="en-US" dirty="0"/>
              <a:t>上传代码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4"/>
            <a:ext cx="4167753" cy="475547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上传成功</a:t>
            </a:r>
            <a:endParaRPr lang="en-US" altLang="zh-CN" dirty="0" smtClean="0"/>
          </a:p>
          <a:p>
            <a:r>
              <a:rPr lang="zh-CN" altLang="en-US" dirty="0"/>
              <a:t>最后</a:t>
            </a:r>
            <a:r>
              <a:rPr lang="zh-CN" altLang="en-US" dirty="0" smtClean="0"/>
              <a:t>一行</a:t>
            </a:r>
            <a:r>
              <a:rPr lang="en-US" altLang="zh-CN" dirty="0" smtClean="0"/>
              <a:t>Completed</a:t>
            </a:r>
          </a:p>
          <a:p>
            <a:r>
              <a:rPr lang="en-US" altLang="zh-CN" dirty="0" smtClean="0"/>
              <a:t>At revision:1</a:t>
            </a:r>
          </a:p>
          <a:p>
            <a:r>
              <a:rPr lang="zh-CN" altLang="en-US" dirty="0" smtClean="0"/>
              <a:t>表示这是你第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次修改版本</a:t>
            </a:r>
            <a:r>
              <a:rPr lang="en-US" altLang="zh-CN" dirty="0" smtClean="0"/>
              <a:t>1.</a:t>
            </a:r>
            <a:r>
              <a:rPr lang="zh-CN" altLang="en-US" dirty="0" smtClean="0"/>
              <a:t>以后每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一次版本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，这里的数字都会加一。</a:t>
            </a:r>
            <a:endParaRPr lang="en-US" altLang="zh-CN" dirty="0" smtClean="0"/>
          </a:p>
          <a:p>
            <a:r>
              <a:rPr lang="zh-CN" altLang="en-US" dirty="0" smtClean="0"/>
              <a:t>同样地，你还可以新建文件夹“</a:t>
            </a:r>
            <a:r>
              <a:rPr lang="en-US" altLang="zh-CN" dirty="0" smtClean="0"/>
              <a:t>2</a:t>
            </a:r>
            <a:r>
              <a:rPr lang="zh-CN" altLang="en-US" dirty="0" smtClean="0"/>
              <a:t>”、“</a:t>
            </a:r>
            <a:r>
              <a:rPr lang="en-US" altLang="zh-CN" dirty="0" smtClean="0"/>
              <a:t>3</a:t>
            </a:r>
            <a:r>
              <a:rPr lang="zh-CN" altLang="en-US" dirty="0" smtClean="0"/>
              <a:t>”、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，每个版本都会从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开始计数。</a:t>
            </a:r>
            <a:endParaRPr lang="en-US" altLang="zh-CN" dirty="0" smtClean="0"/>
          </a:p>
          <a:p>
            <a:r>
              <a:rPr lang="zh-CN" altLang="en-US" dirty="0" smtClean="0"/>
              <a:t>一般来说，大改的时候才需要新建版本，小改的话，只要在原版本文件夹中修改文件，然后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、让它自动修改</a:t>
            </a:r>
            <a:r>
              <a:rPr lang="en-US" altLang="zh-CN" dirty="0" smtClean="0"/>
              <a:t>revision</a:t>
            </a:r>
            <a:r>
              <a:rPr lang="zh-CN" altLang="en-US" dirty="0" smtClean="0"/>
              <a:t>就行了。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434" y="1675796"/>
            <a:ext cx="6105525" cy="2733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583" y="3042633"/>
            <a:ext cx="18288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21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SVN</a:t>
            </a:r>
            <a:r>
              <a:rPr lang="zh-CN" altLang="en-US" dirty="0"/>
              <a:t>上传代码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第一个版本传上去了，在代码管理中已经有。它已经被设为“默认版本”。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90" y="3052763"/>
            <a:ext cx="98583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33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修改你的</a:t>
            </a:r>
            <a:r>
              <a:rPr lang="en-US" altLang="zh-CN" dirty="0" smtClean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主要是放上两个配置文件，修改一下</a:t>
            </a:r>
            <a:r>
              <a:rPr lang="en-US" altLang="zh-CN" sz="2800" dirty="0" smtClean="0"/>
              <a:t>settings.py</a:t>
            </a:r>
            <a:r>
              <a:rPr lang="zh-CN" altLang="en-US" sz="2800" dirty="0" smtClean="0"/>
              <a:t>的参数，使程序能够连接到</a:t>
            </a:r>
            <a:r>
              <a:rPr lang="en-US" altLang="zh-CN" sz="2800" dirty="0" err="1" smtClean="0"/>
              <a:t>sae</a:t>
            </a:r>
            <a:r>
              <a:rPr lang="zh-CN" altLang="en-US" sz="2800" dirty="0" smtClean="0"/>
              <a:t>的</a:t>
            </a:r>
            <a:r>
              <a:rPr lang="en-US" altLang="zh-CN" sz="2800" dirty="0" err="1" smtClean="0"/>
              <a:t>mysql</a:t>
            </a:r>
            <a:r>
              <a:rPr lang="zh-CN" altLang="en-US" sz="2800" dirty="0" smtClean="0"/>
              <a:t>数据库，并能读取你的静态文件（</a:t>
            </a:r>
            <a:r>
              <a:rPr lang="en-US" altLang="zh-CN" sz="2800" dirty="0" smtClean="0"/>
              <a:t>static</a:t>
            </a:r>
            <a:r>
              <a:rPr lang="zh-CN" altLang="en-US" sz="2800" dirty="0" smtClean="0"/>
              <a:t>）（</a:t>
            </a:r>
            <a:r>
              <a:rPr lang="en-US" altLang="zh-CN" sz="2800" dirty="0" err="1" smtClean="0"/>
              <a:t>css</a:t>
            </a:r>
            <a:r>
              <a:rPr lang="zh-CN" altLang="en-US" sz="2800" dirty="0" smtClean="0"/>
              <a:t>等）。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9981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修改你的</a:t>
            </a:r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里面新建一个</a:t>
            </a:r>
            <a:r>
              <a:rPr lang="en-US" altLang="zh-CN" dirty="0" err="1" smtClean="0"/>
              <a:t>config.yaml</a:t>
            </a:r>
            <a:r>
              <a:rPr lang="zh-CN" altLang="en-US" dirty="0" smtClean="0"/>
              <a:t>和一个</a:t>
            </a:r>
            <a:r>
              <a:rPr lang="en-US" altLang="zh-CN" dirty="0" err="1" smtClean="0"/>
              <a:t>index.wsgi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532" y="1519438"/>
            <a:ext cx="41433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09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修改你的</a:t>
            </a:r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490775"/>
            <a:ext cx="4167753" cy="4351338"/>
          </a:xfrm>
        </p:spPr>
        <p:txBody>
          <a:bodyPr>
            <a:noAutofit/>
          </a:bodyPr>
          <a:lstStyle/>
          <a:p>
            <a:r>
              <a:rPr lang="en-US" altLang="zh-CN" sz="1400" dirty="0" err="1" smtClean="0"/>
              <a:t>config.yaml</a:t>
            </a:r>
            <a:r>
              <a:rPr lang="zh-CN" altLang="en-US" sz="1400" dirty="0" smtClean="0"/>
              <a:t>内容如下：</a:t>
            </a:r>
            <a:endParaRPr lang="en-US" altLang="zh-CN" sz="1400" dirty="0" smtClean="0"/>
          </a:p>
          <a:p>
            <a:r>
              <a:rPr lang="en-US" altLang="zh-CN" sz="1400" dirty="0"/>
              <a:t>name: </a:t>
            </a:r>
            <a:r>
              <a:rPr lang="zh-CN" altLang="en-US" sz="1400" dirty="0" smtClean="0"/>
              <a:t>（还是刚才那个你的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名字）</a:t>
            </a:r>
            <a:endParaRPr lang="en-US" altLang="zh-CN" sz="1400" dirty="0" smtClean="0"/>
          </a:p>
          <a:p>
            <a:r>
              <a:rPr lang="en-US" altLang="zh-CN" sz="1400" dirty="0" smtClean="0"/>
              <a:t>version</a:t>
            </a:r>
            <a:r>
              <a:rPr lang="en-US" altLang="zh-CN" sz="1400" dirty="0"/>
              <a:t>: 1</a:t>
            </a:r>
          </a:p>
          <a:p>
            <a:endParaRPr lang="en-US" altLang="zh-CN" sz="1400" dirty="0"/>
          </a:p>
          <a:p>
            <a:r>
              <a:rPr lang="en-US" altLang="zh-CN" sz="1400" dirty="0"/>
              <a:t>libraries:</a:t>
            </a:r>
          </a:p>
          <a:p>
            <a:r>
              <a:rPr lang="en-US" altLang="zh-CN" sz="1400" dirty="0"/>
              <a:t>- name: "</a:t>
            </a:r>
            <a:r>
              <a:rPr lang="en-US" altLang="zh-CN" sz="1400" dirty="0" err="1"/>
              <a:t>django</a:t>
            </a:r>
            <a:r>
              <a:rPr lang="en-US" altLang="zh-CN" sz="1400" dirty="0"/>
              <a:t>"</a:t>
            </a:r>
          </a:p>
          <a:p>
            <a:r>
              <a:rPr lang="en-US" altLang="zh-CN" sz="1400" dirty="0"/>
              <a:t>  version: "1.5"</a:t>
            </a:r>
          </a:p>
          <a:p>
            <a:r>
              <a:rPr lang="en-US" altLang="zh-CN" sz="1400" dirty="0"/>
              <a:t>handlers:</a:t>
            </a:r>
          </a:p>
          <a:p>
            <a:r>
              <a:rPr lang="en-US" altLang="zh-CN" sz="1400" dirty="0"/>
              <a:t>- url: /static</a:t>
            </a:r>
          </a:p>
          <a:p>
            <a:r>
              <a:rPr lang="en-US" altLang="zh-CN" sz="1400" dirty="0"/>
              <a:t>  </a:t>
            </a:r>
            <a:r>
              <a:rPr lang="en-US" altLang="zh-CN" sz="1400" dirty="0" err="1"/>
              <a:t>static_dir</a:t>
            </a:r>
            <a:r>
              <a:rPr lang="en-US" altLang="zh-CN" sz="1400" dirty="0"/>
              <a:t>: static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847" y="2072693"/>
            <a:ext cx="2438400" cy="21717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43145" y="4244393"/>
            <a:ext cx="23391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这是一个示例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4608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修改你的</a:t>
            </a:r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index.swgi</a:t>
            </a:r>
            <a:r>
              <a:rPr lang="zh-CN" altLang="en-US" dirty="0" smtClean="0"/>
              <a:t>内容如下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sae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mysite</a:t>
            </a:r>
            <a:r>
              <a:rPr lang="en-US" altLang="zh-CN" dirty="0"/>
              <a:t> import </a:t>
            </a:r>
            <a:r>
              <a:rPr lang="en-US" altLang="zh-CN" dirty="0" err="1"/>
              <a:t>wsgi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application = </a:t>
            </a:r>
            <a:r>
              <a:rPr lang="en-US" altLang="zh-CN" dirty="0" err="1"/>
              <a:t>sae.create_wsgi_app</a:t>
            </a:r>
            <a:r>
              <a:rPr lang="en-US" altLang="zh-CN" dirty="0"/>
              <a:t>(</a:t>
            </a:r>
            <a:r>
              <a:rPr lang="en-US" altLang="zh-CN" dirty="0" err="1"/>
              <a:t>wsgi.application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705" y="3522975"/>
            <a:ext cx="5105400" cy="122872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1815921" y="2730321"/>
            <a:ext cx="1506828" cy="106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400023" y="2408349"/>
            <a:ext cx="673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如果你的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不叫</a:t>
            </a:r>
            <a:r>
              <a:rPr lang="en-US" altLang="zh-CN" dirty="0" err="1" smtClean="0"/>
              <a:t>mysite</a:t>
            </a:r>
            <a:r>
              <a:rPr lang="zh-CN" altLang="en-US" dirty="0" smtClean="0"/>
              <a:t>的话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那就自己对应地改掉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002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修改你的</a:t>
            </a:r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将你原本的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文件夹剪切出来，放到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里面。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019" y="1500857"/>
            <a:ext cx="3209925" cy="1666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962" y="4795838"/>
            <a:ext cx="5895975" cy="1381125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7418231" y="3167732"/>
            <a:ext cx="437882" cy="1339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951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修改你的</a:t>
            </a:r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settings.py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在最前面加入：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4433" y="3134556"/>
            <a:ext cx="109994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import </a:t>
            </a:r>
            <a:r>
              <a:rPr lang="zh-CN" altLang="en-US" dirty="0" smtClean="0"/>
              <a:t>os（这行如果已经有就不用加了）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if 'SERVER_SOFTWARE' in os.environ:</a:t>
            </a:r>
          </a:p>
          <a:p>
            <a:r>
              <a:rPr lang="zh-CN" altLang="en-US" dirty="0"/>
              <a:t>    from sae.const import (</a:t>
            </a:r>
          </a:p>
          <a:p>
            <a:r>
              <a:rPr lang="zh-CN" altLang="en-US" dirty="0"/>
              <a:t>        MYSQL_HOST, MYSQL_PORT, MYSQL_USER, MYSQL_PASS, MYSQL_DB</a:t>
            </a:r>
          </a:p>
          <a:p>
            <a:r>
              <a:rPr lang="zh-CN" altLang="en-US" dirty="0"/>
              <a:t>    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73" y="4985848"/>
            <a:ext cx="62960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00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修改你的</a:t>
            </a:r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8793" y="1593806"/>
            <a:ext cx="4167753" cy="4351338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90" y="2228043"/>
            <a:ext cx="5438775" cy="1133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26261" y="351661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原设置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888965" y="2627696"/>
            <a:ext cx="1841679" cy="540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644" y="1825625"/>
            <a:ext cx="4362450" cy="21526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635399" y="4111387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新设置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6261" y="5774416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文字版代码见下页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759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http://sae.sina.com.cn/?</a:t>
            </a:r>
            <a:r>
              <a:rPr lang="en-US" altLang="zh-CN" dirty="0" smtClean="0">
                <a:hlinkClick r:id="rId2"/>
              </a:rPr>
              <a:t>m=myapp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50" y="2505410"/>
            <a:ext cx="56483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7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修改你的</a:t>
            </a:r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DATABASES = {</a:t>
            </a:r>
          </a:p>
          <a:p>
            <a:r>
              <a:rPr lang="zh-CN" altLang="en-US" dirty="0"/>
              <a:t>    'default': {</a:t>
            </a:r>
          </a:p>
          <a:p>
            <a:r>
              <a:rPr lang="zh-CN" altLang="en-US" dirty="0"/>
              <a:t>        'ENGINE': 'django.db.backends.mysql', </a:t>
            </a:r>
            <a:r>
              <a:rPr lang="zh-CN" altLang="en-US" dirty="0" smtClean="0"/>
              <a:t># Add 'postgresql_psycopg2', 'mysql', 'sqlite3' or 'oracle'.</a:t>
            </a:r>
          </a:p>
          <a:p>
            <a:r>
              <a:rPr lang="zh-CN" altLang="en-US" dirty="0" smtClean="0"/>
              <a:t>        'NAME': MYSQL_DB,   # Or path to database file if using sqlite3.</a:t>
            </a:r>
          </a:p>
          <a:p>
            <a:r>
              <a:rPr lang="zh-CN" altLang="en-US" dirty="0" smtClean="0"/>
              <a:t>        </a:t>
            </a:r>
            <a:r>
              <a:rPr lang="zh-CN" altLang="en-US" dirty="0"/>
              <a:t># The following settings are not used with sqlite3:</a:t>
            </a:r>
          </a:p>
          <a:p>
            <a:r>
              <a:rPr lang="zh-CN" altLang="en-US" dirty="0"/>
              <a:t>        'USER':     MYSQL_USER,</a:t>
            </a:r>
          </a:p>
          <a:p>
            <a:r>
              <a:rPr lang="zh-CN" altLang="en-US" dirty="0"/>
              <a:t>        'PASSWORD': MYSQL_PASS,</a:t>
            </a:r>
          </a:p>
          <a:p>
            <a:r>
              <a:rPr lang="zh-CN" altLang="en-US" dirty="0"/>
              <a:t>        'HOST':     MYSQL_HOST,</a:t>
            </a:r>
          </a:p>
          <a:p>
            <a:r>
              <a:rPr lang="zh-CN" altLang="en-US" dirty="0"/>
              <a:t>        'PORT':     MYSQL_PORT,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7" y="6008866"/>
            <a:ext cx="2609850" cy="352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24269" y="5950039"/>
            <a:ext cx="5615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小注意：</a:t>
            </a:r>
            <a:r>
              <a:rPr lang="en-US" altLang="zh-CN" dirty="0" err="1" smtClean="0"/>
              <a:t>staticurl</a:t>
            </a:r>
            <a:r>
              <a:rPr lang="zh-CN" altLang="en-US" dirty="0" smtClean="0"/>
              <a:t>一定要写成</a:t>
            </a:r>
            <a:r>
              <a:rPr lang="en-US" altLang="zh-CN" dirty="0" smtClean="0"/>
              <a:t>’/static/’</a:t>
            </a:r>
            <a:r>
              <a:rPr lang="zh-CN" altLang="en-US" dirty="0" smtClean="0"/>
              <a:t>这样的，不要少斜线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236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修改你的</a:t>
            </a:r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最后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All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75" y="2671762"/>
            <a:ext cx="26098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55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yourappname</a:t>
            </a:r>
            <a:r>
              <a:rPr lang="en-US" altLang="zh-CN" dirty="0" smtClean="0"/>
              <a:t>).sinaapp.com</a:t>
            </a:r>
          </a:p>
          <a:p>
            <a:r>
              <a:rPr lang="zh-CN" altLang="en-US" dirty="0" smtClean="0"/>
              <a:t>成功！</a:t>
            </a:r>
            <a:endParaRPr lang="en-US" altLang="zh-CN" dirty="0" smtClean="0"/>
          </a:p>
          <a:p>
            <a:r>
              <a:rPr lang="zh-CN" altLang="en-US" dirty="0" smtClean="0"/>
              <a:t>（此时这个网址就相当于本地时那个</a:t>
            </a:r>
            <a:r>
              <a:rPr lang="en-US" altLang="zh-CN" dirty="0" smtClean="0"/>
              <a:t>127.0.0.1:8000</a:t>
            </a:r>
            <a:r>
              <a:rPr lang="zh-CN" altLang="en-US" dirty="0" smtClean="0"/>
              <a:t>，但</a:t>
            </a:r>
            <a:r>
              <a:rPr lang="en-US" altLang="zh-CN" dirty="0" smtClean="0"/>
              <a:t>127.0.0.1:8000</a:t>
            </a:r>
            <a:r>
              <a:rPr lang="zh-CN" altLang="en-US" dirty="0" smtClean="0"/>
              <a:t>不再可用，如果你的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中有</a:t>
            </a:r>
            <a:r>
              <a:rPr lang="en-US" altLang="zh-CN" dirty="0" smtClean="0"/>
              <a:t>a</a:t>
            </a:r>
            <a:r>
              <a:rPr lang="zh-CN" altLang="en-US" dirty="0" smtClean="0"/>
              <a:t>标签指向其中的绝对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，需要自己改掉）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15" y="1690665"/>
            <a:ext cx="7236585" cy="462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53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4601" y="1748352"/>
            <a:ext cx="4167753" cy="4351338"/>
          </a:xfrm>
        </p:spPr>
        <p:txBody>
          <a:bodyPr/>
          <a:lstStyle/>
          <a:p>
            <a:r>
              <a:rPr lang="zh-CN" altLang="en-US" dirty="0" smtClean="0"/>
              <a:t>需要改的例子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614957"/>
            <a:ext cx="3105150" cy="118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968001"/>
            <a:ext cx="59150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35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成功！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这次教程使用的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出自伟大的计科</a:t>
            </a:r>
            <a:r>
              <a:rPr lang="en-US" altLang="zh-CN" dirty="0" smtClean="0"/>
              <a:t>2</a:t>
            </a:r>
            <a:r>
              <a:rPr lang="zh-CN" altLang="en-US" dirty="0" smtClean="0"/>
              <a:t>班班长刘丁一</a:t>
            </a:r>
            <a:r>
              <a:rPr lang="zh-CN" altLang="en-US" dirty="0" smtClean="0"/>
              <a:t>，</a:t>
            </a:r>
            <a:r>
              <a:rPr lang="zh-CN" altLang="en-US" dirty="0"/>
              <a:t>希望</a:t>
            </a:r>
            <a:r>
              <a:rPr lang="zh-CN" altLang="en-US" dirty="0" smtClean="0"/>
              <a:t>大家不要去参考他的代码。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80852" y="5143865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谢谢！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4096" y="5628068"/>
            <a:ext cx="247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哈尔滨工业大学 </a:t>
            </a:r>
            <a:endParaRPr lang="en-US" altLang="zh-CN" dirty="0" smtClean="0"/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级计科</a:t>
            </a:r>
            <a:r>
              <a:rPr lang="en-US" altLang="zh-CN" dirty="0" smtClean="0"/>
              <a:t>2</a:t>
            </a:r>
            <a:r>
              <a:rPr lang="zh-CN" altLang="en-US" dirty="0" smtClean="0"/>
              <a:t>班 杨志飞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5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按提示填写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556" y="989927"/>
            <a:ext cx="57340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点进这个应用，在左边“服务管理”中找到</a:t>
            </a:r>
            <a:r>
              <a:rPr lang="en-US" altLang="zh-CN" sz="3600" dirty="0" smtClean="0"/>
              <a:t>MySQL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165" y="720948"/>
            <a:ext cx="517207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01" y="1644471"/>
            <a:ext cx="46577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7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入数据库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我们做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使用的数据库是</a:t>
            </a:r>
            <a:r>
              <a:rPr lang="en-US" altLang="zh-CN" dirty="0" smtClean="0"/>
              <a:t>sqlite3</a:t>
            </a:r>
            <a:r>
              <a:rPr lang="zh-CN" altLang="en-US" dirty="0" smtClean="0"/>
              <a:t>，而</a:t>
            </a:r>
            <a:r>
              <a:rPr lang="en-US" altLang="zh-CN" dirty="0" err="1" smtClean="0"/>
              <a:t>sae</a:t>
            </a:r>
            <a:r>
              <a:rPr lang="zh-CN" altLang="en-US" dirty="0" smtClean="0"/>
              <a:t>支持的数据库是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，所以我们要把</a:t>
            </a:r>
            <a:r>
              <a:rPr lang="en-US" altLang="zh-CN" dirty="0" smtClean="0"/>
              <a:t>db.sqlite3</a:t>
            </a:r>
            <a:r>
              <a:rPr lang="zh-CN" altLang="en-US" dirty="0" smtClean="0"/>
              <a:t>文件中的数据导入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40" y="3204089"/>
            <a:ext cx="2781300" cy="2124075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446692" y="1825625"/>
            <a:ext cx="416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请确定你的电脑上已经安装了</a:t>
            </a:r>
            <a:r>
              <a:rPr lang="en-US" altLang="zh-CN" dirty="0" smtClean="0"/>
              <a:t>sqlite3.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99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导入数据库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通过如图方式获得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63274"/>
            <a:ext cx="4924425" cy="411480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258060" y="1825625"/>
            <a:ext cx="416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首先用</a:t>
            </a:r>
            <a:r>
              <a:rPr lang="en-US" altLang="zh-CN" dirty="0" smtClean="0"/>
              <a:t>sqlite3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db.sqlite3: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qlite3 db.sqlite3</a:t>
            </a:r>
          </a:p>
          <a:p>
            <a:r>
              <a:rPr lang="zh-CN" altLang="en-US" dirty="0" smtClean="0"/>
              <a:t>然后键入</a:t>
            </a:r>
            <a:r>
              <a:rPr lang="en-US" altLang="zh-CN" dirty="0" smtClean="0"/>
              <a:t>.schema</a:t>
            </a:r>
            <a:r>
              <a:rPr lang="zh-CN" altLang="en-US" dirty="0" smtClean="0"/>
              <a:t>命令（注意有个点）并回车：</a:t>
            </a:r>
            <a:endParaRPr lang="en-US" altLang="zh-CN" dirty="0" smtClean="0"/>
          </a:p>
          <a:p>
            <a:r>
              <a:rPr lang="en-US" altLang="zh-CN" dirty="0" smtClean="0"/>
              <a:t>.schema</a:t>
            </a:r>
          </a:p>
          <a:p>
            <a:r>
              <a:rPr lang="zh-CN" altLang="en-US" dirty="0" smtClean="0"/>
              <a:t>将返回的所有信息复制到记事本（注意删掉不必要的换行）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0490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导入数据库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将所有双引号替换成空。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 smtClean="0"/>
              <a:t>sqlite3</a:t>
            </a:r>
            <a:r>
              <a:rPr lang="zh-CN" altLang="en-US" dirty="0" smtClean="0"/>
              <a:t>用的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有些不同，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中不用引号。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214" y="1524794"/>
            <a:ext cx="6124575" cy="4953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29" y="3759624"/>
            <a:ext cx="41624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8392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1126</Words>
  <Application>Microsoft Office PowerPoint</Application>
  <PresentationFormat>宽屏</PresentationFormat>
  <Paragraphs>145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用Sina App Engine 部署你的Project</vt:lpstr>
      <vt:lpstr>SAE注册、登陆</vt:lpstr>
      <vt:lpstr>创建应用</vt:lpstr>
      <vt:lpstr>创建应用</vt:lpstr>
      <vt:lpstr>初始化设置</vt:lpstr>
      <vt:lpstr>初始化设置</vt:lpstr>
      <vt:lpstr>导入数据库</vt:lpstr>
      <vt:lpstr>导入数据库</vt:lpstr>
      <vt:lpstr>导入数据库</vt:lpstr>
      <vt:lpstr>导入数据库</vt:lpstr>
      <vt:lpstr>导入数据库</vt:lpstr>
      <vt:lpstr>导入数据库</vt:lpstr>
      <vt:lpstr>导入数据库</vt:lpstr>
      <vt:lpstr>用SVN上传代码</vt:lpstr>
      <vt:lpstr>用SVN上传代码</vt:lpstr>
      <vt:lpstr>用SVN上传代码</vt:lpstr>
      <vt:lpstr>用SVN上传代码</vt:lpstr>
      <vt:lpstr>用SVN上传代码</vt:lpstr>
      <vt:lpstr>用SVN上传代码</vt:lpstr>
      <vt:lpstr>用SVN上传代码</vt:lpstr>
      <vt:lpstr>用SVN上传代码</vt:lpstr>
      <vt:lpstr>用SVN上传代码</vt:lpstr>
      <vt:lpstr>修改你的Project</vt:lpstr>
      <vt:lpstr>修改你的Project</vt:lpstr>
      <vt:lpstr>修改你的Project</vt:lpstr>
      <vt:lpstr>修改你的Project</vt:lpstr>
      <vt:lpstr>修改你的Project</vt:lpstr>
      <vt:lpstr>修改你的Project</vt:lpstr>
      <vt:lpstr>修改你的Project</vt:lpstr>
      <vt:lpstr>修改你的Project</vt:lpstr>
      <vt:lpstr>修改你的Project</vt:lpstr>
      <vt:lpstr>测试</vt:lpstr>
      <vt:lpstr>测试</vt:lpstr>
      <vt:lpstr>成功！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2013-12-11T14:36:32Z</dcterms:created>
  <dcterms:modified xsi:type="dcterms:W3CDTF">2013-12-11T16:37:57Z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