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185849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8528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32822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957847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407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62486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smtClean="0"/>
              <a:t>Modifier les styles du texte du masque</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2868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8" name="Title 1"/>
          <p:cNvSpPr>
            <a:spLocks noGrp="1"/>
          </p:cNvSpPr>
          <p:nvPr>
            <p:ph type="title"/>
          </p:nvPr>
        </p:nvSpPr>
        <p:spPr>
          <a:xfrm>
            <a:off x="685801" y="609600"/>
            <a:ext cx="10131425" cy="1456267"/>
          </a:xfrm>
        </p:spPr>
        <p:txBody>
          <a:bodyPr/>
          <a:lstStyle/>
          <a:p>
            <a:r>
              <a:rPr lang="fr-FR" smtClean="0"/>
              <a:t>Modifiez le style du titre</a:t>
            </a:r>
            <a:endParaRPr lang="en-US" dirty="0"/>
          </a:p>
        </p:txBody>
      </p:sp>
    </p:spTree>
    <p:extLst>
      <p:ext uri="{BB962C8B-B14F-4D97-AF65-F5344CB8AC3E}">
        <p14:creationId xmlns:p14="http://schemas.microsoft.com/office/powerpoint/2010/main" val="183841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995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‹N°›</a:t>
            </a:fld>
            <a:endParaRPr lang="en-US" dirty="0"/>
          </a:p>
        </p:txBody>
      </p:sp>
    </p:spTree>
    <p:extLst>
      <p:ext uri="{BB962C8B-B14F-4D97-AF65-F5344CB8AC3E}">
        <p14:creationId xmlns:p14="http://schemas.microsoft.com/office/powerpoint/2010/main" val="7074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fr-FR" smtClean="0"/>
              <a:t>Modifiez le style du titre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6431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‹N°›</a:t>
            </a:fld>
            <a:endParaRPr lang="en-US" dirty="0"/>
          </a:p>
        </p:txBody>
      </p:sp>
    </p:spTree>
    <p:extLst>
      <p:ext uri="{BB962C8B-B14F-4D97-AF65-F5344CB8AC3E}">
        <p14:creationId xmlns:p14="http://schemas.microsoft.com/office/powerpoint/2010/main" val="161115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0072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56265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2974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2543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30671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6/1/2023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56935486"/>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dirty="0" smtClean="0"/>
              <a:t/>
            </a:r>
            <a:br>
              <a:rPr lang="fr-FR" dirty="0" smtClean="0"/>
            </a:br>
            <a:r>
              <a:rPr lang="fr-FR" dirty="0"/>
              <a:t/>
            </a:r>
            <a:br>
              <a:rPr lang="fr-FR" dirty="0"/>
            </a:br>
            <a:r>
              <a:rPr lang="fr-FR" dirty="0" smtClean="0"/>
              <a:t/>
            </a:r>
            <a:br>
              <a:rPr lang="fr-FR" dirty="0" smtClean="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smtClean="0"/>
              <a:t>Présentation </a:t>
            </a:r>
            <a:r>
              <a:rPr lang="fr-FR" dirty="0"/>
              <a:t>du projet: Foot </a:t>
            </a:r>
            <a:r>
              <a:rPr lang="fr-FR" dirty="0" err="1"/>
              <a:t>Tracker</a:t>
            </a:r>
            <a:r>
              <a:rPr lang="fr-FR" dirty="0"/>
              <a:t/>
            </a:r>
            <a:br>
              <a:rPr lang="fr-FR" dirty="0"/>
            </a:br>
            <a:endParaRPr lang="fr-FR" dirty="0"/>
          </a:p>
        </p:txBody>
      </p:sp>
      <p:sp>
        <p:nvSpPr>
          <p:cNvPr id="3" name="Sous-titre 2"/>
          <p:cNvSpPr>
            <a:spLocks noGrp="1"/>
          </p:cNvSpPr>
          <p:nvPr>
            <p:ph type="subTitle" idx="1"/>
          </p:nvPr>
        </p:nvSpPr>
        <p:spPr/>
        <p:txBody>
          <a:bodyPr/>
          <a:lstStyle/>
          <a:p>
            <a:pPr algn="l"/>
            <a:r>
              <a:rPr lang="fr-FR" dirty="0"/>
              <a:t>Réalisé par:-khalia Mehdi </a:t>
            </a:r>
          </a:p>
          <a:p>
            <a:pPr algn="l"/>
            <a:r>
              <a:rPr lang="fr-FR" dirty="0"/>
              <a:t>				-Kamoun youssef </a:t>
            </a:r>
          </a:p>
          <a:p>
            <a:pPr algn="l"/>
            <a:r>
              <a:rPr lang="fr-FR" dirty="0"/>
              <a:t>					-Fedi gargabou </a:t>
            </a:r>
          </a:p>
          <a:p>
            <a:endParaRPr lang="fr-FR" dirty="0"/>
          </a:p>
        </p:txBody>
      </p:sp>
    </p:spTree>
    <p:extLst>
      <p:ext uri="{BB962C8B-B14F-4D97-AF65-F5344CB8AC3E}">
        <p14:creationId xmlns:p14="http://schemas.microsoft.com/office/powerpoint/2010/main" val="13702157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Réception des </a:t>
            </a:r>
            <a:r>
              <a:rPr lang="fr-FR" dirty="0" smtClean="0"/>
              <a:t>signaux:</a:t>
            </a:r>
            <a:endParaRPr lang="fr-FR" dirty="0"/>
          </a:p>
        </p:txBody>
      </p:sp>
      <p:sp>
        <p:nvSpPr>
          <p:cNvPr id="3" name="Espace réservé du contenu 2"/>
          <p:cNvSpPr>
            <a:spLocks noGrp="1"/>
          </p:cNvSpPr>
          <p:nvPr>
            <p:ph idx="1"/>
          </p:nvPr>
        </p:nvSpPr>
        <p:spPr/>
        <p:txBody>
          <a:bodyPr>
            <a:normAutofit/>
          </a:bodyPr>
          <a:lstStyle/>
          <a:p>
            <a:r>
              <a:rPr lang="fr-FR" sz="2800" dirty="0"/>
              <a:t>Un récepteur </a:t>
            </a:r>
            <a:r>
              <a:rPr lang="fr-FR" sz="2800" dirty="0" smtClean="0"/>
              <a:t>GPS:(tel </a:t>
            </a:r>
            <a:r>
              <a:rPr lang="fr-FR" sz="2800" dirty="0"/>
              <a:t>qu'un appareil de navigation portable ou un </a:t>
            </a:r>
            <a:r>
              <a:rPr lang="fr-FR" sz="2800" dirty="0" smtClean="0"/>
              <a:t>smartphone):</a:t>
            </a:r>
          </a:p>
          <a:p>
            <a:pPr lvl="1"/>
            <a:r>
              <a:rPr lang="fr-FR" sz="2800" dirty="0" smtClean="0"/>
              <a:t> </a:t>
            </a:r>
            <a:r>
              <a:rPr lang="fr-FR" sz="2800" dirty="0"/>
              <a:t>capte les signaux émis par les satellites à sa portée. </a:t>
            </a:r>
            <a:endParaRPr lang="fr-FR" sz="2800" dirty="0" smtClean="0"/>
          </a:p>
          <a:p>
            <a:pPr lvl="1"/>
            <a:r>
              <a:rPr lang="fr-FR" sz="2800" dirty="0" smtClean="0"/>
              <a:t>Pour </a:t>
            </a:r>
            <a:r>
              <a:rPr lang="fr-FR" sz="2800" dirty="0"/>
              <a:t>obtenir une bonne réception, le récepteur doit être à découvert, sans obstacles tels que des bâtiments ou des arbres qui pourraient bloquer les signaux.</a:t>
            </a:r>
            <a:endParaRPr lang="fr-FR" sz="2800" dirty="0"/>
          </a:p>
        </p:txBody>
      </p:sp>
    </p:spTree>
    <p:extLst>
      <p:ext uri="{BB962C8B-B14F-4D97-AF65-F5344CB8AC3E}">
        <p14:creationId xmlns:p14="http://schemas.microsoft.com/office/powerpoint/2010/main" val="271076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Calcul de la position</a:t>
            </a:r>
            <a:endParaRPr lang="fr-FR" dirty="0"/>
          </a:p>
        </p:txBody>
      </p:sp>
      <p:sp>
        <p:nvSpPr>
          <p:cNvPr id="3" name="Espace réservé du contenu 2"/>
          <p:cNvSpPr>
            <a:spLocks noGrp="1"/>
          </p:cNvSpPr>
          <p:nvPr>
            <p:ph idx="1"/>
          </p:nvPr>
        </p:nvSpPr>
        <p:spPr/>
        <p:txBody>
          <a:bodyPr>
            <a:normAutofit lnSpcReduction="10000"/>
          </a:bodyPr>
          <a:lstStyle/>
          <a:p>
            <a:r>
              <a:rPr lang="fr-FR" sz="2800" dirty="0"/>
              <a:t>Le récepteur </a:t>
            </a:r>
            <a:r>
              <a:rPr lang="fr-FR" sz="2800" dirty="0" smtClean="0"/>
              <a:t>GPS:</a:t>
            </a:r>
          </a:p>
          <a:p>
            <a:pPr lvl="1"/>
            <a:r>
              <a:rPr lang="fr-FR" sz="2600" dirty="0" smtClean="0"/>
              <a:t> </a:t>
            </a:r>
            <a:r>
              <a:rPr lang="fr-FR" sz="2600" dirty="0"/>
              <a:t>utilise les signaux reçus de plusieurs satellites pour calculer sa propre position</a:t>
            </a:r>
            <a:r>
              <a:rPr lang="fr-FR" sz="2600" dirty="0" smtClean="0"/>
              <a:t>.</a:t>
            </a:r>
          </a:p>
          <a:p>
            <a:pPr lvl="1"/>
            <a:r>
              <a:rPr lang="fr-FR" sz="2600" dirty="0" smtClean="0"/>
              <a:t> </a:t>
            </a:r>
            <a:r>
              <a:rPr lang="fr-FR" sz="2600" dirty="0"/>
              <a:t>Chaque signal contient une empreinte temporelle, indiquant l'heure à laquelle il a été émis par le satellite</a:t>
            </a:r>
            <a:r>
              <a:rPr lang="fr-FR" sz="2600" dirty="0" smtClean="0"/>
              <a:t>.</a:t>
            </a:r>
          </a:p>
          <a:p>
            <a:pPr lvl="1"/>
            <a:r>
              <a:rPr lang="fr-FR" sz="2600" dirty="0" smtClean="0"/>
              <a:t> </a:t>
            </a:r>
            <a:r>
              <a:rPr lang="fr-FR" sz="2600" dirty="0"/>
              <a:t>En mesurant le temps qu'il a fallu pour que le signal atteigne le récepteur, le récepteur peut déterminer la distance entre lui-même et chaque satellite.</a:t>
            </a:r>
            <a:endParaRPr lang="fr-FR" sz="2600" dirty="0"/>
          </a:p>
        </p:txBody>
      </p:sp>
    </p:spTree>
    <p:extLst>
      <p:ext uri="{BB962C8B-B14F-4D97-AF65-F5344CB8AC3E}">
        <p14:creationId xmlns:p14="http://schemas.microsoft.com/office/powerpoint/2010/main" val="3672246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Trilatération</a:t>
            </a:r>
          </a:p>
        </p:txBody>
      </p:sp>
      <p:sp>
        <p:nvSpPr>
          <p:cNvPr id="3" name="Espace réservé du contenu 2"/>
          <p:cNvSpPr>
            <a:spLocks noGrp="1"/>
          </p:cNvSpPr>
          <p:nvPr>
            <p:ph idx="1"/>
          </p:nvPr>
        </p:nvSpPr>
        <p:spPr/>
        <p:txBody>
          <a:bodyPr/>
          <a:lstStyle/>
          <a:p>
            <a:r>
              <a:rPr lang="fr-FR" sz="3200" dirty="0"/>
              <a:t>Trilatération : </a:t>
            </a:r>
            <a:endParaRPr lang="fr-FR" sz="3200" dirty="0" smtClean="0"/>
          </a:p>
          <a:p>
            <a:pPr lvl="1"/>
            <a:r>
              <a:rPr lang="fr-FR" sz="2800" dirty="0" smtClean="0"/>
              <a:t>En </a:t>
            </a:r>
            <a:r>
              <a:rPr lang="fr-FR" sz="2800" dirty="0"/>
              <a:t>utilisant les distances mesurées à partir de plusieurs satellites, le récepteur GPS effectue une opération appelée trilatération</a:t>
            </a:r>
            <a:r>
              <a:rPr lang="fr-FR" sz="2800" dirty="0" smtClean="0"/>
              <a:t>.</a:t>
            </a:r>
          </a:p>
          <a:p>
            <a:pPr lvl="1"/>
            <a:r>
              <a:rPr lang="fr-FR" sz="2800" dirty="0" smtClean="0"/>
              <a:t> </a:t>
            </a:r>
            <a:r>
              <a:rPr lang="fr-FR" sz="2800" dirty="0"/>
              <a:t>Il compare les distances mesurées aux distances réelles connues des satellites pour déterminer sa position exacte dans l'espace tridimensionnel.</a:t>
            </a:r>
          </a:p>
          <a:p>
            <a:endParaRPr lang="fr-FR" dirty="0"/>
          </a:p>
        </p:txBody>
      </p:sp>
    </p:spTree>
    <p:extLst>
      <p:ext uri="{BB962C8B-B14F-4D97-AF65-F5344CB8AC3E}">
        <p14:creationId xmlns:p14="http://schemas.microsoft.com/office/powerpoint/2010/main" val="258147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Obtention de la position </a:t>
            </a:r>
            <a:r>
              <a:rPr lang="fr-FR" dirty="0" smtClean="0"/>
              <a:t>:</a:t>
            </a:r>
            <a:endParaRPr lang="fr-FR" dirty="0"/>
          </a:p>
        </p:txBody>
      </p:sp>
      <p:sp>
        <p:nvSpPr>
          <p:cNvPr id="3" name="Espace réservé du contenu 2"/>
          <p:cNvSpPr>
            <a:spLocks noGrp="1"/>
          </p:cNvSpPr>
          <p:nvPr>
            <p:ph idx="1"/>
          </p:nvPr>
        </p:nvSpPr>
        <p:spPr/>
        <p:txBody>
          <a:bodyPr/>
          <a:lstStyle/>
          <a:p>
            <a:r>
              <a:rPr lang="fr-FR" sz="2800" dirty="0"/>
              <a:t>Obtention de la position </a:t>
            </a:r>
            <a:r>
              <a:rPr lang="fr-FR" sz="2800" dirty="0" smtClean="0"/>
              <a:t>:</a:t>
            </a:r>
          </a:p>
          <a:p>
            <a:pPr lvl="1"/>
            <a:r>
              <a:rPr lang="fr-FR" sz="2400" dirty="0" smtClean="0"/>
              <a:t> </a:t>
            </a:r>
            <a:r>
              <a:rPr lang="fr-FR" sz="2400" dirty="0"/>
              <a:t>Une fois que le récepteur GPS a déterminé sa propre position, il peut afficher les coordonnées géographiques (latitude, longitude) correspondantes sur son écran. </a:t>
            </a:r>
            <a:endParaRPr lang="fr-FR" sz="2400" dirty="0" smtClean="0"/>
          </a:p>
          <a:p>
            <a:pPr lvl="1"/>
            <a:r>
              <a:rPr lang="fr-FR" sz="2400" dirty="0" smtClean="0"/>
              <a:t>Il </a:t>
            </a:r>
            <a:r>
              <a:rPr lang="fr-FR" sz="2400" dirty="0"/>
              <a:t>peut également fournir des informations supplémentaires, telles que la vitesse et l'altitude</a:t>
            </a:r>
            <a:r>
              <a:rPr lang="fr-FR" dirty="0"/>
              <a:t>.</a:t>
            </a:r>
          </a:p>
          <a:p>
            <a:endParaRPr lang="fr-FR" dirty="0"/>
          </a:p>
        </p:txBody>
      </p:sp>
    </p:spTree>
    <p:extLst>
      <p:ext uri="{BB962C8B-B14F-4D97-AF65-F5344CB8AC3E}">
        <p14:creationId xmlns:p14="http://schemas.microsoft.com/office/powerpoint/2010/main" val="34095502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29344" y="1201542"/>
            <a:ext cx="10131425" cy="4580949"/>
          </a:xfrm>
        </p:spPr>
        <p:txBody>
          <a:bodyPr>
            <a:normAutofit/>
          </a:bodyPr>
          <a:lstStyle/>
          <a:p>
            <a:r>
              <a:rPr lang="fr-FR" sz="2800" dirty="0"/>
              <a:t>Il est important de noter </a:t>
            </a:r>
            <a:r>
              <a:rPr lang="fr-FR" sz="2800" dirty="0" smtClean="0"/>
              <a:t>que:</a:t>
            </a:r>
          </a:p>
          <a:p>
            <a:pPr lvl="1"/>
            <a:r>
              <a:rPr lang="fr-FR" sz="2600" dirty="0" smtClean="0"/>
              <a:t> </a:t>
            </a:r>
            <a:r>
              <a:rPr lang="fr-FR" sz="2600" dirty="0"/>
              <a:t>le fonctionnement du GPS dépend d'une synchronisation précise des horloges des satellites et du récepteur GPS</a:t>
            </a:r>
            <a:r>
              <a:rPr lang="fr-FR" sz="2600" dirty="0" smtClean="0"/>
              <a:t>.</a:t>
            </a:r>
          </a:p>
          <a:p>
            <a:pPr lvl="1"/>
            <a:r>
              <a:rPr lang="fr-FR" sz="2600" dirty="0" smtClean="0"/>
              <a:t> </a:t>
            </a:r>
            <a:r>
              <a:rPr lang="fr-FR" sz="2600" dirty="0"/>
              <a:t>Les récepteurs GPS modernes peuvent également utiliser d'autres </a:t>
            </a:r>
            <a:r>
              <a:rPr lang="fr-FR" sz="2600" dirty="0" smtClean="0"/>
              <a:t>technologies: telles </a:t>
            </a:r>
            <a:r>
              <a:rPr lang="fr-FR" sz="2600" dirty="0"/>
              <a:t>que l'assistance basée sur le </a:t>
            </a:r>
            <a:r>
              <a:rPr lang="fr-FR" sz="2600" dirty="0" smtClean="0"/>
              <a:t>réseau:</a:t>
            </a:r>
          </a:p>
          <a:p>
            <a:pPr lvl="5"/>
            <a:r>
              <a:rPr lang="fr-FR" sz="2200" dirty="0" smtClean="0"/>
              <a:t> </a:t>
            </a:r>
            <a:r>
              <a:rPr lang="fr-FR" sz="2200" dirty="0"/>
              <a:t>pour améliorer la précision et la rapidité de l'obtention de la position.</a:t>
            </a:r>
            <a:endParaRPr lang="fr-FR" sz="2200" dirty="0"/>
          </a:p>
        </p:txBody>
      </p:sp>
    </p:spTree>
    <p:extLst>
      <p:ext uri="{BB962C8B-B14F-4D97-AF65-F5344CB8AC3E}">
        <p14:creationId xmlns:p14="http://schemas.microsoft.com/office/powerpoint/2010/main" val="1933175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Notre script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1" y="1627196"/>
            <a:ext cx="9579170" cy="5014395"/>
          </a:xfrm>
          <a:prstGeom prst="rect">
            <a:avLst/>
          </a:prstGeom>
        </p:spPr>
      </p:pic>
    </p:spTree>
    <p:extLst>
      <p:ext uri="{BB962C8B-B14F-4D97-AF65-F5344CB8AC3E}">
        <p14:creationId xmlns:p14="http://schemas.microsoft.com/office/powerpoint/2010/main" val="664810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6098" y="1628261"/>
            <a:ext cx="10131425" cy="3649133"/>
          </a:xfrm>
        </p:spPr>
        <p:txBody>
          <a:bodyPr>
            <a:normAutofit/>
          </a:bodyPr>
          <a:lstStyle/>
          <a:p>
            <a:r>
              <a:rPr lang="fr-FR" dirty="0" smtClean="0"/>
              <a:t>On a fourni un code qui configure une communication </a:t>
            </a:r>
            <a:r>
              <a:rPr lang="fr-FR" dirty="0" err="1" smtClean="0"/>
              <a:t>SoftwareSerial</a:t>
            </a:r>
            <a:r>
              <a:rPr lang="fr-FR" dirty="0" smtClean="0"/>
              <a:t> entre deux broches sur la carte </a:t>
            </a:r>
            <a:r>
              <a:rPr lang="fr-FR" dirty="0" err="1" smtClean="0"/>
              <a:t>Arduino</a:t>
            </a:r>
            <a:r>
              <a:rPr lang="fr-FR" dirty="0" smtClean="0"/>
              <a:t> permettant la communication avec le module </a:t>
            </a:r>
            <a:r>
              <a:rPr lang="fr-FR" dirty="0" err="1" smtClean="0"/>
              <a:t>gps</a:t>
            </a:r>
            <a:endParaRPr lang="fr-FR" dirty="0"/>
          </a:p>
          <a:p>
            <a:r>
              <a:rPr lang="fr-FR" dirty="0" smtClean="0"/>
              <a:t>Dans ce code on a utilisé :</a:t>
            </a:r>
          </a:p>
          <a:p>
            <a:pPr lvl="1"/>
            <a:r>
              <a:rPr lang="fr-FR" dirty="0" smtClean="0"/>
              <a:t>La </a:t>
            </a:r>
            <a:r>
              <a:rPr lang="fr-FR" dirty="0" err="1" smtClean="0"/>
              <a:t>bibliothéque</a:t>
            </a:r>
            <a:r>
              <a:rPr lang="fr-FR" dirty="0" smtClean="0"/>
              <a:t> Software Serial qui fourni les fonctions </a:t>
            </a:r>
            <a:r>
              <a:rPr lang="fr-FR" dirty="0" err="1" smtClean="0"/>
              <a:t>necessaires</a:t>
            </a:r>
            <a:r>
              <a:rPr lang="fr-FR" dirty="0" smtClean="0"/>
              <a:t> pour </a:t>
            </a:r>
            <a:r>
              <a:rPr lang="fr-FR" dirty="0" err="1" smtClean="0"/>
              <a:t>etablir</a:t>
            </a:r>
            <a:r>
              <a:rPr lang="fr-FR" dirty="0" smtClean="0"/>
              <a:t> la connexion</a:t>
            </a:r>
          </a:p>
          <a:p>
            <a:pPr lvl="1"/>
            <a:r>
              <a:rPr lang="fr-FR" dirty="0" smtClean="0"/>
              <a:t>Les broches </a:t>
            </a:r>
            <a:r>
              <a:rPr lang="fr-FR" dirty="0" err="1" smtClean="0"/>
              <a:t>Rx</a:t>
            </a:r>
            <a:r>
              <a:rPr lang="fr-FR" dirty="0" smtClean="0"/>
              <a:t> (réception) et </a:t>
            </a:r>
            <a:r>
              <a:rPr lang="fr-FR" dirty="0" err="1" smtClean="0"/>
              <a:t>Tx</a:t>
            </a:r>
            <a:r>
              <a:rPr lang="fr-FR" dirty="0" smtClean="0"/>
              <a:t> (émission)</a:t>
            </a:r>
          </a:p>
          <a:p>
            <a:pPr lvl="1"/>
            <a:r>
              <a:rPr lang="fr-FR" dirty="0" smtClean="0"/>
              <a:t>Le débit en bauds</a:t>
            </a:r>
            <a:r>
              <a:rPr lang="fr-FR" dirty="0"/>
              <a:t> </a:t>
            </a:r>
            <a:r>
              <a:rPr lang="fr-FR" dirty="0" smtClean="0"/>
              <a:t>( la vitesse a laquelle les bits sont transmises avec une ligne de </a:t>
            </a:r>
            <a:r>
              <a:rPr lang="fr-FR" dirty="0" err="1" smtClean="0"/>
              <a:t>commucation</a:t>
            </a:r>
            <a:r>
              <a:rPr lang="fr-FR" dirty="0" smtClean="0"/>
              <a:t>)</a:t>
            </a:r>
          </a:p>
          <a:p>
            <a:pPr lvl="1"/>
            <a:r>
              <a:rPr lang="fr-FR" dirty="0" smtClean="0"/>
              <a:t>9600 est fréquemment utilisée et correspond à une vitesse de transmission lente</a:t>
            </a:r>
          </a:p>
          <a:p>
            <a:pPr lvl="1"/>
            <a:r>
              <a:rPr lang="fr-FR" dirty="0" smtClean="0"/>
              <a:t>Une instance de la classe appelée et créée à l’aide des numéros de broche </a:t>
            </a:r>
            <a:r>
              <a:rPr lang="fr-FR" dirty="0" err="1" smtClean="0"/>
              <a:t>Rx</a:t>
            </a:r>
            <a:r>
              <a:rPr lang="fr-FR" dirty="0" smtClean="0"/>
              <a:t> et </a:t>
            </a:r>
            <a:r>
              <a:rPr lang="fr-FR" dirty="0" err="1" smtClean="0"/>
              <a:t>Tx</a:t>
            </a:r>
            <a:r>
              <a:rPr lang="fr-FR" dirty="0"/>
              <a:t> </a:t>
            </a:r>
            <a:r>
              <a:rPr lang="fr-FR" dirty="0" smtClean="0"/>
              <a:t>« Software Serial » »GPS Serial  »</a:t>
            </a:r>
          </a:p>
          <a:p>
            <a:pPr lvl="1"/>
            <a:r>
              <a:rPr lang="fr-FR" dirty="0" smtClean="0"/>
              <a:t>La fonction Setup() : qui est initialisée avec un débit de baud en 9600 à l’aide de </a:t>
            </a:r>
            <a:r>
              <a:rPr lang="fr-FR" dirty="0" err="1" smtClean="0"/>
              <a:t>Serial,begin</a:t>
            </a:r>
            <a:r>
              <a:rPr lang="fr-FR" dirty="0" smtClean="0"/>
              <a:t>()</a:t>
            </a:r>
          </a:p>
        </p:txBody>
      </p:sp>
      <p:sp>
        <p:nvSpPr>
          <p:cNvPr id="4" name="ZoneTexte 3"/>
          <p:cNvSpPr txBox="1"/>
          <p:nvPr/>
        </p:nvSpPr>
        <p:spPr>
          <a:xfrm>
            <a:off x="2734491" y="400594"/>
            <a:ext cx="5991498" cy="707886"/>
          </a:xfrm>
          <a:prstGeom prst="rect">
            <a:avLst/>
          </a:prstGeom>
          <a:noFill/>
        </p:spPr>
        <p:txBody>
          <a:bodyPr wrap="square" rtlCol="0">
            <a:spAutoFit/>
          </a:bodyPr>
          <a:lstStyle/>
          <a:p>
            <a:r>
              <a:rPr lang="fr-FR" sz="4000" b="1" dirty="0" smtClean="0"/>
              <a:t>Compréhension du Script</a:t>
            </a:r>
            <a:endParaRPr lang="fr-FR" sz="4000" b="1" dirty="0"/>
          </a:p>
        </p:txBody>
      </p:sp>
    </p:spTree>
    <p:extLst>
      <p:ext uri="{BB962C8B-B14F-4D97-AF65-F5344CB8AC3E}">
        <p14:creationId xmlns:p14="http://schemas.microsoft.com/office/powerpoint/2010/main" val="316764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42258" y="1088330"/>
            <a:ext cx="10131425" cy="3649133"/>
          </a:xfrm>
        </p:spPr>
        <p:txBody>
          <a:bodyPr/>
          <a:lstStyle/>
          <a:p>
            <a:r>
              <a:rPr lang="fr-FR" dirty="0" smtClean="0"/>
              <a:t>La fonction </a:t>
            </a:r>
            <a:r>
              <a:rPr lang="fr-FR" dirty="0" err="1" smtClean="0"/>
              <a:t>loop</a:t>
            </a:r>
            <a:r>
              <a:rPr lang="fr-FR" dirty="0" smtClean="0"/>
              <a:t>() : où le code entre dans une boucle </a:t>
            </a:r>
            <a:r>
              <a:rPr lang="fr-FR" dirty="0" err="1" smtClean="0"/>
              <a:t>while</a:t>
            </a:r>
            <a:r>
              <a:rPr lang="fr-FR" dirty="0" smtClean="0"/>
              <a:t> et qui s’</a:t>
            </a:r>
            <a:r>
              <a:rPr lang="fr-FR" dirty="0" err="1" smtClean="0"/>
              <a:t>éxecute</a:t>
            </a:r>
            <a:r>
              <a:rPr lang="fr-FR" dirty="0" smtClean="0"/>
              <a:t> tant que des données sont disponibles sur la connexion « GPS Serial »</a:t>
            </a:r>
          </a:p>
        </p:txBody>
      </p:sp>
    </p:spTree>
    <p:extLst>
      <p:ext uri="{BB962C8B-B14F-4D97-AF65-F5344CB8AC3E}">
        <p14:creationId xmlns:p14="http://schemas.microsoft.com/office/powerpoint/2010/main" val="3084582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477210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Sommaire</a:t>
            </a:r>
          </a:p>
        </p:txBody>
      </p:sp>
      <p:sp>
        <p:nvSpPr>
          <p:cNvPr id="3" name="Espace réservé du contenu 2"/>
          <p:cNvSpPr>
            <a:spLocks noGrp="1"/>
          </p:cNvSpPr>
          <p:nvPr>
            <p:ph idx="1"/>
          </p:nvPr>
        </p:nvSpPr>
        <p:spPr/>
        <p:txBody>
          <a:bodyPr>
            <a:normAutofit/>
          </a:bodyPr>
          <a:lstStyle/>
          <a:p>
            <a:r>
              <a:rPr lang="fr-FR" dirty="0"/>
              <a:t>1. Idée générale du Projet:</a:t>
            </a:r>
          </a:p>
          <a:p>
            <a:pPr lvl="2"/>
            <a:r>
              <a:rPr lang="fr-FR" dirty="0"/>
              <a:t>À quoi il consiste le projet?</a:t>
            </a:r>
          </a:p>
          <a:p>
            <a:pPr lvl="2"/>
            <a:r>
              <a:rPr lang="fr-FR" dirty="0"/>
              <a:t>Qui peut l’utiliser?(à qui il est destiné?)</a:t>
            </a:r>
          </a:p>
          <a:p>
            <a:pPr lvl="2"/>
            <a:r>
              <a:rPr lang="fr-FR" dirty="0"/>
              <a:t>Son utilité.</a:t>
            </a:r>
          </a:p>
          <a:p>
            <a:pPr marL="457200" lvl="1" indent="0">
              <a:buNone/>
            </a:pPr>
            <a:r>
              <a:rPr lang="fr-FR" dirty="0" smtClean="0"/>
              <a:t>2.Compréhension du script: </a:t>
            </a:r>
            <a:endParaRPr lang="fr-FR" dirty="0"/>
          </a:p>
          <a:p>
            <a:pPr marL="457200" lvl="1" indent="0">
              <a:buNone/>
            </a:pPr>
            <a:r>
              <a:rPr lang="fr-FR"/>
              <a:t>	</a:t>
            </a:r>
            <a:endParaRPr lang="fr-FR" dirty="0"/>
          </a:p>
          <a:p>
            <a:pPr marL="457200" lvl="1" indent="0">
              <a:buNone/>
            </a:pPr>
            <a:r>
              <a:rPr lang="fr-FR" dirty="0"/>
              <a:t>3.La touche informatique qu’on va donner au projet:</a:t>
            </a:r>
          </a:p>
          <a:p>
            <a:pPr marL="457200" lvl="1" indent="0">
              <a:buNone/>
            </a:pPr>
            <a:r>
              <a:rPr lang="fr-FR" dirty="0"/>
              <a:t>	la Création d’une application et d’un site web(html).</a:t>
            </a:r>
          </a:p>
          <a:p>
            <a:pPr marL="457200" lvl="1" indent="0">
              <a:buNone/>
            </a:pPr>
            <a:r>
              <a:rPr lang="fr-FR" dirty="0"/>
              <a:t>	Exemples d’informations abordés par le projet.</a:t>
            </a:r>
          </a:p>
          <a:p>
            <a:pPr marL="0" indent="0">
              <a:buNone/>
            </a:pPr>
            <a:endParaRPr lang="fr-FR" dirty="0"/>
          </a:p>
        </p:txBody>
      </p:sp>
    </p:spTree>
    <p:extLst>
      <p:ext uri="{BB962C8B-B14F-4D97-AF65-F5344CB8AC3E}">
        <p14:creationId xmlns:p14="http://schemas.microsoft.com/office/powerpoint/2010/main" val="2013008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Idée générale du Projet:</a:t>
            </a:r>
            <a:br>
              <a:rPr lang="fr-FR" dirty="0"/>
            </a:br>
            <a:endParaRPr lang="fr-FR" dirty="0"/>
          </a:p>
        </p:txBody>
      </p:sp>
      <p:sp>
        <p:nvSpPr>
          <p:cNvPr id="3" name="Espace réservé du contenu 2"/>
          <p:cNvSpPr>
            <a:spLocks noGrp="1"/>
          </p:cNvSpPr>
          <p:nvPr>
            <p:ph idx="1"/>
          </p:nvPr>
        </p:nvSpPr>
        <p:spPr/>
        <p:txBody>
          <a:bodyPr/>
          <a:lstStyle/>
          <a:p>
            <a:r>
              <a:rPr lang="fr-FR" dirty="0"/>
              <a:t>À quoi consiste le projet:</a:t>
            </a:r>
          </a:p>
          <a:p>
            <a:pPr lvl="1"/>
            <a:r>
              <a:rPr lang="fr-FR" dirty="0"/>
              <a:t>Les foot </a:t>
            </a:r>
            <a:r>
              <a:rPr lang="fr-FR" dirty="0" err="1"/>
              <a:t>tracker</a:t>
            </a:r>
            <a:r>
              <a:rPr lang="fr-FR" dirty="0"/>
              <a:t> sont généralement des capteurs de mouvement portables qui mesurent les mouvements des pieds, des jambes ou de tout le corps.</a:t>
            </a:r>
          </a:p>
          <a:p>
            <a:pPr marL="457200" lvl="1" indent="0">
              <a:buNone/>
            </a:pPr>
            <a:r>
              <a:rPr lang="fr-FR" dirty="0"/>
              <a:t>Ces capteurs peuvent utiliser différentes technologies de détection de mouvement, telles que des gyroscopes, des accéléromètres, des capteurs de pression ou </a:t>
            </a:r>
            <a:r>
              <a:rPr lang="fr-FR" b="1" u="sng" dirty="0"/>
              <a:t>des capteurs </a:t>
            </a:r>
            <a:r>
              <a:rPr lang="fr-FR" b="1" u="sng" dirty="0" err="1"/>
              <a:t>gps</a:t>
            </a:r>
            <a:r>
              <a:rPr lang="fr-FR" b="1" u="sng" dirty="0"/>
              <a:t>.</a:t>
            </a:r>
          </a:p>
          <a:p>
            <a:pPr lvl="1"/>
            <a:r>
              <a:rPr lang="fr-FR" dirty="0"/>
              <a:t>un </a:t>
            </a:r>
            <a:r>
              <a:rPr lang="fr-FR" b="1" dirty="0"/>
              <a:t>système GPS dans la pratique sportive</a:t>
            </a:r>
            <a:r>
              <a:rPr lang="fr-FR" dirty="0"/>
              <a:t> moderne est devenu incontournable. Analyse des données, suivi des performances, statistiques précises,</a:t>
            </a:r>
          </a:p>
          <a:p>
            <a:endParaRPr lang="fr-FR" dirty="0"/>
          </a:p>
        </p:txBody>
      </p:sp>
    </p:spTree>
    <p:extLst>
      <p:ext uri="{BB962C8B-B14F-4D97-AF65-F5344CB8AC3E}">
        <p14:creationId xmlns:p14="http://schemas.microsoft.com/office/powerpoint/2010/main" val="812568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lvl="1"/>
            <a:r>
              <a:rPr lang="fr-FR" dirty="0"/>
              <a:t>Ce nouvel outil statistique contribue aussi à anticiper les blessures: </a:t>
            </a:r>
            <a:r>
              <a:rPr lang="fr-FR" b="1" dirty="0"/>
              <a:t>C’est vraiment une innovation</a:t>
            </a:r>
          </a:p>
          <a:p>
            <a:pPr lvl="1"/>
            <a:r>
              <a:rPr lang="fr-FR" dirty="0"/>
              <a:t>C’est tout simplement la technologie qui se met aussi au service du sport. </a:t>
            </a:r>
          </a:p>
          <a:p>
            <a:pPr lvl="1"/>
            <a:r>
              <a:rPr lang="fr-FR" dirty="0"/>
              <a:t>Sur le plan athlétique, cette solution permet de se dépasser, et atteindre notre objectif plus rapidement,</a:t>
            </a:r>
            <a:endParaRPr lang="fr-FR" b="1" dirty="0"/>
          </a:p>
          <a:p>
            <a:endParaRPr lang="fr-FR" dirty="0"/>
          </a:p>
          <a:p>
            <a:endParaRPr lang="fr-FR" dirty="0"/>
          </a:p>
        </p:txBody>
      </p:sp>
    </p:spTree>
    <p:extLst>
      <p:ext uri="{BB962C8B-B14F-4D97-AF65-F5344CB8AC3E}">
        <p14:creationId xmlns:p14="http://schemas.microsoft.com/office/powerpoint/2010/main" val="264301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Utilité du projet en dehors du domaine sportif: </a:t>
            </a:r>
          </a:p>
        </p:txBody>
      </p:sp>
      <p:sp>
        <p:nvSpPr>
          <p:cNvPr id="3" name="Espace réservé du contenu 2"/>
          <p:cNvSpPr>
            <a:spLocks noGrp="1"/>
          </p:cNvSpPr>
          <p:nvPr>
            <p:ph idx="1"/>
          </p:nvPr>
        </p:nvSpPr>
        <p:spPr/>
        <p:txBody>
          <a:bodyPr/>
          <a:lstStyle/>
          <a:p>
            <a:pPr lvl="1"/>
            <a:r>
              <a:rPr lang="fr-FR" dirty="0"/>
              <a:t>Dans le domaine de la rééducation médicale:</a:t>
            </a:r>
          </a:p>
          <a:p>
            <a:pPr lvl="2"/>
            <a:r>
              <a:rPr lang="fr-FR" dirty="0"/>
              <a:t> les foot </a:t>
            </a:r>
            <a:r>
              <a:rPr lang="fr-FR" dirty="0" smtClean="0"/>
              <a:t>Trackers </a:t>
            </a:r>
            <a:r>
              <a:rPr lang="fr-FR" dirty="0"/>
              <a:t>peuvent être utilisés pour surveiller les progrès des patients atteints de troubles de la marche ou de l'équilibre,</a:t>
            </a:r>
          </a:p>
          <a:p>
            <a:pPr lvl="2"/>
            <a:r>
              <a:rPr lang="fr-FR" dirty="0"/>
              <a:t> Il permet aussi d’aider les patients à récupérer après une blessure ou une intervention chirurgicale. </a:t>
            </a:r>
          </a:p>
          <a:p>
            <a:pPr lvl="2"/>
            <a:r>
              <a:rPr lang="fr-FR" dirty="0"/>
              <a:t>Les données de suivi peuvent être utilisées pour évaluer la qualité de la marche et l'alignement du corps, pour ajuster les exercices de rééducation en fonction des besoins individuels des patients et pour suivre les progrès au fil du temps.</a:t>
            </a:r>
          </a:p>
          <a:p>
            <a:endParaRPr lang="fr-FR" dirty="0"/>
          </a:p>
        </p:txBody>
      </p:sp>
    </p:spTree>
    <p:extLst>
      <p:ext uri="{BB962C8B-B14F-4D97-AF65-F5344CB8AC3E}">
        <p14:creationId xmlns:p14="http://schemas.microsoft.com/office/powerpoint/2010/main" val="403660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Qui peut l’utiliser?(à qui il est destiné?)</a:t>
            </a:r>
          </a:p>
          <a:p>
            <a:pPr lvl="1"/>
            <a:r>
              <a:rPr lang="fr-FR" dirty="0"/>
              <a:t>Tout le monde peut bénéficier d’une analyse pointue et personnalisée. Un niveau de détail qui était auparavant disponible uniquement pour l’élite du sport. </a:t>
            </a:r>
          </a:p>
          <a:p>
            <a:pPr lvl="1"/>
            <a:r>
              <a:rPr lang="fr-FR" dirty="0"/>
              <a:t>L’innovation dans ce domaine a permis de créer un outil de suivi portable très performant.</a:t>
            </a:r>
          </a:p>
          <a:p>
            <a:pPr lvl="1"/>
            <a:r>
              <a:rPr lang="fr-FR" dirty="0"/>
              <a:t>Alors notre projet est universel et destiné à tout le monde et non pas seulement les athlètes.</a:t>
            </a:r>
          </a:p>
          <a:p>
            <a:endParaRPr lang="fr-FR" dirty="0"/>
          </a:p>
        </p:txBody>
      </p:sp>
    </p:spTree>
    <p:extLst>
      <p:ext uri="{BB962C8B-B14F-4D97-AF65-F5344CB8AC3E}">
        <p14:creationId xmlns:p14="http://schemas.microsoft.com/office/powerpoint/2010/main" val="96544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Le </a:t>
            </a:r>
            <a:r>
              <a:rPr lang="fr-FR" dirty="0" err="1" smtClean="0"/>
              <a:t>systéme</a:t>
            </a:r>
            <a:r>
              <a:rPr lang="fr-FR" dirty="0" smtClean="0"/>
              <a:t> </a:t>
            </a:r>
            <a:r>
              <a:rPr lang="fr-FR" dirty="0" err="1" smtClean="0"/>
              <a:t>gps</a:t>
            </a:r>
            <a:r>
              <a:rPr lang="fr-FR" dirty="0"/>
              <a:t>:</a:t>
            </a:r>
          </a:p>
        </p:txBody>
      </p:sp>
      <p:sp>
        <p:nvSpPr>
          <p:cNvPr id="3" name="Espace réservé du contenu 2"/>
          <p:cNvSpPr>
            <a:spLocks noGrp="1"/>
          </p:cNvSpPr>
          <p:nvPr>
            <p:ph idx="1"/>
          </p:nvPr>
        </p:nvSpPr>
        <p:spPr/>
        <p:txBody>
          <a:bodyPr>
            <a:normAutofit/>
          </a:bodyPr>
          <a:lstStyle/>
          <a:p>
            <a:pPr marL="0" indent="0">
              <a:buNone/>
            </a:pPr>
            <a:r>
              <a:rPr lang="fr-FR" sz="2400" dirty="0" smtClean="0"/>
              <a:t>GPS </a:t>
            </a:r>
            <a:r>
              <a:rPr lang="fr-FR" sz="2400" dirty="0"/>
              <a:t>(Global Positioning System</a:t>
            </a:r>
            <a:r>
              <a:rPr lang="fr-FR" sz="2400" dirty="0" smtClean="0"/>
              <a:t>):</a:t>
            </a:r>
          </a:p>
          <a:p>
            <a:pPr marL="0" indent="0">
              <a:buNone/>
            </a:pPr>
            <a:r>
              <a:rPr lang="fr-FR" sz="2400" dirty="0"/>
              <a:t>	</a:t>
            </a:r>
            <a:r>
              <a:rPr lang="fr-FR" sz="2400" dirty="0" smtClean="0"/>
              <a:t>				- </a:t>
            </a:r>
            <a:r>
              <a:rPr lang="fr-FR" sz="2400" dirty="0"/>
              <a:t>est un système de navigation par </a:t>
            </a:r>
            <a:r>
              <a:rPr lang="fr-FR" sz="2400" dirty="0" smtClean="0"/>
              <a:t>satellite</a:t>
            </a:r>
          </a:p>
          <a:p>
            <a:pPr marL="0" indent="0">
              <a:buNone/>
            </a:pPr>
            <a:r>
              <a:rPr lang="fr-FR" sz="2400" dirty="0"/>
              <a:t>	</a:t>
            </a:r>
            <a:r>
              <a:rPr lang="fr-FR" sz="2400" dirty="0" smtClean="0"/>
              <a:t>				-permet </a:t>
            </a:r>
            <a:r>
              <a:rPr lang="fr-FR" sz="2400" dirty="0"/>
              <a:t>de déterminer avec précision la position </a:t>
            </a:r>
            <a:r>
              <a:rPr lang="fr-FR" sz="2400" dirty="0" smtClean="0"/>
              <a:t>	géographique </a:t>
            </a:r>
            <a:r>
              <a:rPr lang="fr-FR" sz="2400" dirty="0"/>
              <a:t>d'un récepteur </a:t>
            </a:r>
            <a:r>
              <a:rPr lang="fr-FR" sz="2400" dirty="0" smtClean="0"/>
              <a:t>GPS </a:t>
            </a:r>
            <a:r>
              <a:rPr lang="fr-FR" sz="2400" dirty="0"/>
              <a:t>n'importe où sur Terre.</a:t>
            </a:r>
            <a:endParaRPr lang="fr-FR" sz="2400" dirty="0"/>
          </a:p>
        </p:txBody>
      </p:sp>
      <p:pic>
        <p:nvPicPr>
          <p:cNvPr id="1026" name="Picture 2" descr="DIYmalls BN-880 GPS Module avec Boussole Flash HMC5883 + antenne GPS Active  + USB vers TTL pour Arduino Raspberry Pi Flight Control : Amazon.fr:  High-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314" y="609600"/>
            <a:ext cx="3074125" cy="254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37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Voici comment il fonctionne :</a:t>
            </a:r>
            <a:endParaRPr lang="fr-FR" dirty="0"/>
          </a:p>
        </p:txBody>
      </p:sp>
      <p:sp>
        <p:nvSpPr>
          <p:cNvPr id="3" name="Espace réservé du contenu 2"/>
          <p:cNvSpPr>
            <a:spLocks noGrp="1"/>
          </p:cNvSpPr>
          <p:nvPr>
            <p:ph idx="1"/>
          </p:nvPr>
        </p:nvSpPr>
        <p:spPr/>
        <p:txBody>
          <a:bodyPr/>
          <a:lstStyle/>
          <a:p>
            <a:r>
              <a:rPr lang="fr-FR" sz="2400" dirty="0"/>
              <a:t>Configuration du système </a:t>
            </a:r>
            <a:endParaRPr lang="fr-FR" sz="2400" dirty="0"/>
          </a:p>
          <a:p>
            <a:pPr lvl="1"/>
            <a:r>
              <a:rPr lang="fr-FR" sz="2000" dirty="0" smtClean="0"/>
              <a:t>- </a:t>
            </a:r>
            <a:r>
              <a:rPr lang="fr-FR" sz="2000" dirty="0"/>
              <a:t>Le système GPS est composé d'un réseau de satellites en orbite autour de la </a:t>
            </a:r>
            <a:r>
              <a:rPr lang="fr-FR" sz="2000" dirty="0" smtClean="0"/>
              <a:t>Terre : Actuellement</a:t>
            </a:r>
            <a:r>
              <a:rPr lang="fr-FR" sz="2000" dirty="0"/>
              <a:t>, il y a environ 30 satellites GPS en fonctionnement. </a:t>
            </a:r>
            <a:endParaRPr lang="fr-FR" sz="2000" dirty="0" smtClean="0"/>
          </a:p>
          <a:p>
            <a:pPr lvl="1"/>
            <a:r>
              <a:rPr lang="fr-FR" sz="2000" dirty="0" smtClean="0"/>
              <a:t>Ces </a:t>
            </a:r>
            <a:r>
              <a:rPr lang="fr-FR" sz="2000" dirty="0"/>
              <a:t>satellites sont répartis de manière à ce qu'il y ait toujours un nombre suffisant de satellites en vue de n'importe quel point sur Terre</a:t>
            </a:r>
            <a:r>
              <a:rPr lang="fr-FR" sz="2000" dirty="0" smtClean="0"/>
              <a:t>.</a:t>
            </a:r>
          </a:p>
          <a:p>
            <a:pPr lvl="1"/>
            <a:r>
              <a:rPr lang="fr-FR" sz="2000" dirty="0"/>
              <a:t>Chaque satellite GPS émet continuellement des signaux radio contenant des informations précises sur sa position et l'heure exacte. Ces signaux se déplacent à la vitesse de la lumière.</a:t>
            </a:r>
          </a:p>
          <a:p>
            <a:endParaRPr lang="fr-FR" dirty="0"/>
          </a:p>
        </p:txBody>
      </p:sp>
    </p:spTree>
    <p:extLst>
      <p:ext uri="{BB962C8B-B14F-4D97-AF65-F5344CB8AC3E}">
        <p14:creationId xmlns:p14="http://schemas.microsoft.com/office/powerpoint/2010/main" val="3226684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 guerre des GPS a démarré et plusieurs pays se dotent de leur propre  système de navigation par satellites, quelles retombées pour l'informatiqu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607" y="635726"/>
            <a:ext cx="5294810" cy="53122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ositionnement par satellites GNSS, GPS, GALILEO… Comment ça marche ? -  TER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107" y="635725"/>
            <a:ext cx="4623836" cy="514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521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éleste">
  <a:themeElements>
    <a:clrScheme name="Célest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élest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éleste">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TM03457452[[fn=Céleste]]</Template>
  <TotalTime>1133</TotalTime>
  <Words>998</Words>
  <Application>Microsoft Office PowerPoint</Application>
  <PresentationFormat>Grand écran</PresentationFormat>
  <Paragraphs>72</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Céleste</vt:lpstr>
      <vt:lpstr>        Présentation du projet: Foot Tracker </vt:lpstr>
      <vt:lpstr>Sommaire</vt:lpstr>
      <vt:lpstr>Idée générale du Projet: </vt:lpstr>
      <vt:lpstr>Présentation PowerPoint</vt:lpstr>
      <vt:lpstr>Utilité du projet en dehors du domaine sportif: </vt:lpstr>
      <vt:lpstr>Présentation PowerPoint</vt:lpstr>
      <vt:lpstr>Le systéme gps:</vt:lpstr>
      <vt:lpstr>Voici comment il fonctionne :</vt:lpstr>
      <vt:lpstr>Présentation PowerPoint</vt:lpstr>
      <vt:lpstr>Réception des signaux:</vt:lpstr>
      <vt:lpstr>Calcul de la position</vt:lpstr>
      <vt:lpstr>Trilatération</vt:lpstr>
      <vt:lpstr>Obtention de la position :</vt:lpstr>
      <vt:lpstr>Présentation PowerPoint</vt:lpstr>
      <vt:lpstr>Notre script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projet: Foot Tracker</dc:title>
  <dc:creator>BUNICE</dc:creator>
  <cp:lastModifiedBy>BUNICE</cp:lastModifiedBy>
  <cp:revision>10</cp:revision>
  <dcterms:created xsi:type="dcterms:W3CDTF">2023-06-01T13:40:17Z</dcterms:created>
  <dcterms:modified xsi:type="dcterms:W3CDTF">2023-06-02T08:33:29Z</dcterms:modified>
</cp:coreProperties>
</file>