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2E79C5-B658-498F-A145-1DF3EC7B126C}">
  <a:tblStyle styleId="{822E79C5-B658-498F-A145-1DF3EC7B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4c2cecf90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4c2cecf90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4c2cecf90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4c2cecf90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4c2cecf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4c2cecf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4c2cecf9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4c2cecf9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4c2cecf90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4c2cecf90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4c2cecf9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4c2cecf9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4c2cecf9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4c2cecf9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4c2cecf9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4c2cecf9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4c2cecf9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4c2cecf9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c2cecf9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4c2cecf9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Liverpool - Real Madrid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9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UEFA Champions League (Final)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Saturday May 28, 2022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“Stade de France”, Paris, France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5417" l="0" r="0" t="11484"/>
          <a:stretch/>
        </p:blipFill>
        <p:spPr>
          <a:xfrm>
            <a:off x="222400" y="194300"/>
            <a:ext cx="8696251" cy="47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Basic match facts</a:t>
            </a:r>
            <a:endParaRPr/>
          </a:p>
        </p:txBody>
      </p:sp>
      <p:graphicFrame>
        <p:nvGraphicFramePr>
          <p:cNvPr id="140" name="Google Shape;140;p15"/>
          <p:cNvGraphicFramePr/>
          <p:nvPr/>
        </p:nvGraphicFramePr>
        <p:xfrm>
          <a:off x="952500" y="15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{822E79C5-B658-498F-A145-1DF3EC7B126C}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Liverpool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Real Madrid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Goals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xG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0.9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PSxG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0.41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Shots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Win probability*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68%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Win probability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2101350"/>
            <a:ext cx="67134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uk" sz="2600"/>
              <a:t>Monte-Carlo method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uk" sz="2600"/>
              <a:t>random outcome of each shot based on xG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uk" sz="2600"/>
              <a:t>1,000,000 simulations!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4785" l="6646" r="6585" t="11560"/>
          <a:stretch/>
        </p:blipFill>
        <p:spPr>
          <a:xfrm>
            <a:off x="788025" y="291450"/>
            <a:ext cx="7096600" cy="4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/>
              <a:t>Progression stats: Liverpool</a:t>
            </a:r>
            <a:endParaRPr sz="2700"/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4021" t="0"/>
          <a:stretch/>
        </p:blipFill>
        <p:spPr>
          <a:xfrm>
            <a:off x="330288" y="1934925"/>
            <a:ext cx="8483424" cy="2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Progression stats: Real Madrid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4324" t="0"/>
          <a:stretch/>
        </p:blipFill>
        <p:spPr>
          <a:xfrm>
            <a:off x="343538" y="1890725"/>
            <a:ext cx="8456925" cy="2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Progression stats: Mixed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982600"/>
            <a:ext cx="8429626" cy="26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